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5"/>
  </p:notesMasterIdLst>
  <p:sldIdLst>
    <p:sldId id="271" r:id="rId2"/>
    <p:sldId id="258" r:id="rId3"/>
    <p:sldId id="349" r:id="rId4"/>
    <p:sldId id="354" r:id="rId5"/>
    <p:sldId id="294" r:id="rId6"/>
    <p:sldId id="350" r:id="rId7"/>
    <p:sldId id="351" r:id="rId8"/>
    <p:sldId id="352" r:id="rId9"/>
    <p:sldId id="353" r:id="rId10"/>
    <p:sldId id="356" r:id="rId11"/>
    <p:sldId id="358" r:id="rId12"/>
    <p:sldId id="291" r:id="rId13"/>
    <p:sldId id="292"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nder Kaur" userId="704e5b4dbe0f5eed" providerId="LiveId" clId="{18CE7319-E1A6-4FD0-8B67-E57DA4B2704D}"/>
    <pc:docChg chg="addSld delSld modSld">
      <pc:chgData name="Deepinder Kaur" userId="704e5b4dbe0f5eed" providerId="LiveId" clId="{18CE7319-E1A6-4FD0-8B67-E57DA4B2704D}" dt="2021-05-31T06:57:52.099" v="1" actId="47"/>
      <pc:docMkLst>
        <pc:docMk/>
      </pc:docMkLst>
      <pc:sldChg chg="add">
        <pc:chgData name="Deepinder Kaur" userId="704e5b4dbe0f5eed" providerId="LiveId" clId="{18CE7319-E1A6-4FD0-8B67-E57DA4B2704D}" dt="2021-05-31T06:57:50.191" v="0"/>
        <pc:sldMkLst>
          <pc:docMk/>
          <pc:sldMk cId="1897628825" sldId="271"/>
        </pc:sldMkLst>
      </pc:sldChg>
      <pc:sldChg chg="del">
        <pc:chgData name="Deepinder Kaur" userId="704e5b4dbe0f5eed" providerId="LiveId" clId="{18CE7319-E1A6-4FD0-8B67-E57DA4B2704D}" dt="2021-05-31T06:57:52.099" v="1" actId="47"/>
        <pc:sldMkLst>
          <pc:docMk/>
          <pc:sldMk cId="3962550146" sldId="357"/>
        </pc:sldMkLst>
      </pc:sldChg>
    </pc:docChg>
  </pc:docChgLst>
  <pc:docChgLst>
    <pc:chgData name="Deepinder Kaur" userId="704e5b4dbe0f5eed" providerId="LiveId" clId="{76DD58B2-59D7-4933-9A3A-3EE7C3DD626C}"/>
    <pc:docChg chg="custSel modSld">
      <pc:chgData name="Deepinder Kaur" userId="704e5b4dbe0f5eed" providerId="LiveId" clId="{76DD58B2-59D7-4933-9A3A-3EE7C3DD626C}" dt="2021-06-18T09:56:40.638" v="28" actId="20577"/>
      <pc:docMkLst>
        <pc:docMk/>
      </pc:docMkLst>
      <pc:sldChg chg="modSp mod">
        <pc:chgData name="Deepinder Kaur" userId="704e5b4dbe0f5eed" providerId="LiveId" clId="{76DD58B2-59D7-4933-9A3A-3EE7C3DD626C}" dt="2021-06-18T09:56:40.638" v="28" actId="20577"/>
        <pc:sldMkLst>
          <pc:docMk/>
          <pc:sldMk cId="0" sldId="292"/>
        </pc:sldMkLst>
        <pc:spChg chg="mod">
          <ac:chgData name="Deepinder Kaur" userId="704e5b4dbe0f5eed" providerId="LiveId" clId="{76DD58B2-59D7-4933-9A3A-3EE7C3DD626C}" dt="2021-06-18T09:56:40.638" v="28" actId="20577"/>
          <ac:spMkLst>
            <pc:docMk/>
            <pc:sldMk cId="0" sldId="292"/>
            <ac:spMk id="5"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EDDAD-7B23-4418-84D8-491BDA81EF78}" type="datetimeFigureOut">
              <a:rPr lang="en-US" smtClean="0"/>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CE4BC0-137F-4C4C-8F92-764713209D59}" type="slidenum">
              <a:rPr lang="en-US" smtClean="0"/>
              <a:t>‹#›</a:t>
            </a:fld>
            <a:endParaRPr lang="en-US"/>
          </a:p>
        </p:txBody>
      </p:sp>
    </p:spTree>
    <p:extLst>
      <p:ext uri="{BB962C8B-B14F-4D97-AF65-F5344CB8AC3E}">
        <p14:creationId xmlns:p14="http://schemas.microsoft.com/office/powerpoint/2010/main" val="4133883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029637-BA5E-4638-84F6-67495AFB7CFB}"/>
              </a:ext>
            </a:extLst>
          </p:cNvPr>
          <p:cNvSpPr>
            <a:spLocks noGrp="1" noChangeArrowheads="1"/>
          </p:cNvSpPr>
          <p:nvPr>
            <p:ph type="sldNum" sz="quarter" idx="5"/>
          </p:nvPr>
        </p:nvSpPr>
        <p:spPr>
          <a:ln/>
        </p:spPr>
        <p:txBody>
          <a:bodyPr/>
          <a:lstStyle/>
          <a:p>
            <a:fld id="{5112D99F-5A0D-4AFF-949C-C859D676F143}" type="slidenum">
              <a:rPr lang="sv-SE" altLang="en-US"/>
              <a:pPr/>
              <a:t>5</a:t>
            </a:fld>
            <a:endParaRPr lang="sv-SE" altLang="en-US"/>
          </a:p>
        </p:txBody>
      </p:sp>
      <p:sp>
        <p:nvSpPr>
          <p:cNvPr id="90114" name="Rectangle 2">
            <a:extLst>
              <a:ext uri="{FF2B5EF4-FFF2-40B4-BE49-F238E27FC236}">
                <a16:creationId xmlns:a16="http://schemas.microsoft.com/office/drawing/2014/main" id="{F598D5AC-D6A9-451E-A563-3701F90DAE18}"/>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227CF39F-F42A-4FFE-A763-12A23B1E5E16}"/>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B376-C773-4F43-9EE4-832AD925EE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1BFEED-A570-441B-B4AE-D50BD43D65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82CAE8-9A3D-4597-9239-D4A55416C78A}"/>
              </a:ext>
            </a:extLst>
          </p:cNvPr>
          <p:cNvSpPr>
            <a:spLocks noGrp="1"/>
          </p:cNvSpPr>
          <p:nvPr>
            <p:ph type="dt" sz="half" idx="10"/>
          </p:nvPr>
        </p:nvSpPr>
        <p:spPr/>
        <p:txBody>
          <a:bodyPr/>
          <a:lstStyle/>
          <a:p>
            <a:fld id="{AA70F276-1833-4A75-9C1D-A56E2295A68D}" type="datetimeFigureOut">
              <a:rPr lang="en-US" smtClean="0"/>
              <a:t>1/7/2023</a:t>
            </a:fld>
            <a:endParaRPr lang="en-US"/>
          </a:p>
        </p:txBody>
      </p:sp>
      <p:sp>
        <p:nvSpPr>
          <p:cNvPr id="5" name="Footer Placeholder 4">
            <a:extLst>
              <a:ext uri="{FF2B5EF4-FFF2-40B4-BE49-F238E27FC236}">
                <a16:creationId xmlns:a16="http://schemas.microsoft.com/office/drawing/2014/main" id="{15BC7C64-856A-4213-B4F7-45DDB5E03EAB}"/>
              </a:ext>
            </a:extLst>
          </p:cNvPr>
          <p:cNvSpPr>
            <a:spLocks noGrp="1"/>
          </p:cNvSpPr>
          <p:nvPr>
            <p:ph type="ftr" sz="quarter" idx="11"/>
          </p:nvPr>
        </p:nvSpPr>
        <p:spPr/>
        <p:txBody>
          <a:bodyPr/>
          <a:lstStyle/>
          <a:p>
            <a:r>
              <a:rPr lang="en-US"/>
              <a:t>Gaurav Srivastav[E9988] ©                             </a:t>
            </a:r>
          </a:p>
          <a:p>
            <a:r>
              <a:rPr lang="en-US"/>
              <a:t>APEX Institute of Technology</a:t>
            </a:r>
          </a:p>
          <a:p>
            <a:endParaRPr lang="en-US" dirty="0"/>
          </a:p>
        </p:txBody>
      </p:sp>
      <p:sp>
        <p:nvSpPr>
          <p:cNvPr id="6" name="Slide Number Placeholder 5">
            <a:extLst>
              <a:ext uri="{FF2B5EF4-FFF2-40B4-BE49-F238E27FC236}">
                <a16:creationId xmlns:a16="http://schemas.microsoft.com/office/drawing/2014/main" id="{AB25A43F-BD3E-4E2F-89FE-EC571603C7E1}"/>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98025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7DB5-47D6-4B78-B205-6178B95B39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DECF66-EBAD-48E4-8216-CEAAD8D9F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4BC8C-B3EC-4F2C-846E-F28CAF9233C3}"/>
              </a:ext>
            </a:extLst>
          </p:cNvPr>
          <p:cNvSpPr>
            <a:spLocks noGrp="1"/>
          </p:cNvSpPr>
          <p:nvPr>
            <p:ph type="dt" sz="half" idx="10"/>
          </p:nvPr>
        </p:nvSpPr>
        <p:spPr/>
        <p:txBody>
          <a:bodyPr/>
          <a:lstStyle/>
          <a:p>
            <a:fld id="{AA70F276-1833-4A75-9C1D-A56E2295A68D}" type="datetimeFigureOut">
              <a:rPr lang="en-US" smtClean="0"/>
              <a:t>1/7/2023</a:t>
            </a:fld>
            <a:endParaRPr lang="en-US"/>
          </a:p>
        </p:txBody>
      </p:sp>
      <p:sp>
        <p:nvSpPr>
          <p:cNvPr id="5" name="Footer Placeholder 4">
            <a:extLst>
              <a:ext uri="{FF2B5EF4-FFF2-40B4-BE49-F238E27FC236}">
                <a16:creationId xmlns:a16="http://schemas.microsoft.com/office/drawing/2014/main" id="{B82D8E69-8C77-4726-94FC-97F90921E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BC20D-11D0-4D48-B578-7D46939A2803}"/>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2997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BEAB34-6DA8-4950-9D91-2295F94416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742E13-98B5-415D-A56A-A93DE3F686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389A4-FA64-48F1-B6A1-3CA798E59796}"/>
              </a:ext>
            </a:extLst>
          </p:cNvPr>
          <p:cNvSpPr>
            <a:spLocks noGrp="1"/>
          </p:cNvSpPr>
          <p:nvPr>
            <p:ph type="dt" sz="half" idx="10"/>
          </p:nvPr>
        </p:nvSpPr>
        <p:spPr/>
        <p:txBody>
          <a:bodyPr/>
          <a:lstStyle/>
          <a:p>
            <a:fld id="{AA70F276-1833-4A75-9C1D-A56E2295A68D}" type="datetimeFigureOut">
              <a:rPr lang="en-US" smtClean="0"/>
              <a:t>1/7/2023</a:t>
            </a:fld>
            <a:endParaRPr lang="en-US"/>
          </a:p>
        </p:txBody>
      </p:sp>
      <p:sp>
        <p:nvSpPr>
          <p:cNvPr id="5" name="Footer Placeholder 4">
            <a:extLst>
              <a:ext uri="{FF2B5EF4-FFF2-40B4-BE49-F238E27FC236}">
                <a16:creationId xmlns:a16="http://schemas.microsoft.com/office/drawing/2014/main" id="{EE031286-C4BA-434B-8971-57B2FEE4E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E686E-052B-4471-BC5F-3B7B93D6ABE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068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3EEA-7476-4B4F-9F3A-7CFC00865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D37006-9010-4CF7-BA95-5CBF9C1094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3454F-5D00-474A-9481-04C839867AE8}"/>
              </a:ext>
            </a:extLst>
          </p:cNvPr>
          <p:cNvSpPr>
            <a:spLocks noGrp="1"/>
          </p:cNvSpPr>
          <p:nvPr>
            <p:ph type="dt" sz="half" idx="10"/>
          </p:nvPr>
        </p:nvSpPr>
        <p:spPr/>
        <p:txBody>
          <a:bodyPr/>
          <a:lstStyle/>
          <a:p>
            <a:fld id="{AA70F276-1833-4A75-9C1D-A56E2295A68D}" type="datetimeFigureOut">
              <a:rPr lang="en-US" smtClean="0"/>
              <a:pPr/>
              <a:t>1/7/2023</a:t>
            </a:fld>
            <a:endParaRPr lang="en-US" dirty="0"/>
          </a:p>
        </p:txBody>
      </p:sp>
      <p:sp>
        <p:nvSpPr>
          <p:cNvPr id="5" name="Footer Placeholder 4">
            <a:extLst>
              <a:ext uri="{FF2B5EF4-FFF2-40B4-BE49-F238E27FC236}">
                <a16:creationId xmlns:a16="http://schemas.microsoft.com/office/drawing/2014/main" id="{F9C86F77-6D4B-4279-9DD2-B0F45988691E}"/>
              </a:ext>
            </a:extLst>
          </p:cNvPr>
          <p:cNvSpPr>
            <a:spLocks noGrp="1"/>
          </p:cNvSpPr>
          <p:nvPr>
            <p:ph type="ftr" sz="quarter" idx="11"/>
          </p:nvPr>
        </p:nvSpPr>
        <p:spPr/>
        <p:txBody>
          <a:bodyPr/>
          <a:lstStyle/>
          <a:p>
            <a:r>
              <a:rPr lang="en-US"/>
              <a:t>Gaurav Srivastav[E9988] ©                             </a:t>
            </a:r>
          </a:p>
          <a:p>
            <a:r>
              <a:rPr lang="en-US"/>
              <a:t>APEX Institute of Technology</a:t>
            </a:r>
          </a:p>
          <a:p>
            <a:endParaRPr lang="en-US" dirty="0">
              <a:solidFill>
                <a:srgbClr val="FFFFFF"/>
              </a:solidFill>
            </a:endParaRPr>
          </a:p>
        </p:txBody>
      </p:sp>
      <p:sp>
        <p:nvSpPr>
          <p:cNvPr id="6" name="Slide Number Placeholder 5">
            <a:extLst>
              <a:ext uri="{FF2B5EF4-FFF2-40B4-BE49-F238E27FC236}">
                <a16:creationId xmlns:a16="http://schemas.microsoft.com/office/drawing/2014/main" id="{2469CD5D-D212-4BF5-858D-7F4811E5BD42}"/>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615152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DE0E-06B6-4620-B317-1A299DBBD6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86822-5412-497C-99D7-5AD43AD875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664A5A-8208-4C48-A376-EE0E56D47F26}"/>
              </a:ext>
            </a:extLst>
          </p:cNvPr>
          <p:cNvSpPr>
            <a:spLocks noGrp="1"/>
          </p:cNvSpPr>
          <p:nvPr>
            <p:ph type="dt" sz="half" idx="10"/>
          </p:nvPr>
        </p:nvSpPr>
        <p:spPr/>
        <p:txBody>
          <a:bodyPr/>
          <a:lstStyle/>
          <a:p>
            <a:fld id="{AA70F276-1833-4A75-9C1D-A56E2295A68D}" type="datetimeFigureOut">
              <a:rPr lang="en-US" smtClean="0"/>
              <a:t>1/7/2023</a:t>
            </a:fld>
            <a:endParaRPr lang="en-US"/>
          </a:p>
        </p:txBody>
      </p:sp>
      <p:sp>
        <p:nvSpPr>
          <p:cNvPr id="5" name="Footer Placeholder 4">
            <a:extLst>
              <a:ext uri="{FF2B5EF4-FFF2-40B4-BE49-F238E27FC236}">
                <a16:creationId xmlns:a16="http://schemas.microsoft.com/office/drawing/2014/main" id="{29FAE030-B2B8-4C15-867B-CCCE2DB5D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65975-982D-48F0-A841-43EAF79C24DF}"/>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25409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5F50-556B-41D7-9FC3-404AC373E2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1FDBB-C625-4F91-B539-2721A8FA50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72FC5F-14EC-4008-8AD7-C2F1C4640F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094C8B-5810-4811-A167-90BA7CFA1747}"/>
              </a:ext>
            </a:extLst>
          </p:cNvPr>
          <p:cNvSpPr>
            <a:spLocks noGrp="1"/>
          </p:cNvSpPr>
          <p:nvPr>
            <p:ph type="dt" sz="half" idx="10"/>
          </p:nvPr>
        </p:nvSpPr>
        <p:spPr/>
        <p:txBody>
          <a:bodyPr/>
          <a:lstStyle/>
          <a:p>
            <a:fld id="{AA70F276-1833-4A75-9C1D-A56E2295A68D}" type="datetimeFigureOut">
              <a:rPr lang="en-US" smtClean="0"/>
              <a:t>1/7/2023</a:t>
            </a:fld>
            <a:endParaRPr lang="en-US"/>
          </a:p>
        </p:txBody>
      </p:sp>
      <p:sp>
        <p:nvSpPr>
          <p:cNvPr id="6" name="Footer Placeholder 5">
            <a:extLst>
              <a:ext uri="{FF2B5EF4-FFF2-40B4-BE49-F238E27FC236}">
                <a16:creationId xmlns:a16="http://schemas.microsoft.com/office/drawing/2014/main" id="{7C95D51F-59EB-4577-BF22-F4E5620C4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32731C-4E48-4146-BE5B-4C051EF931B3}"/>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3376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627D-E167-406F-AD4C-CAF94E7F83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05A700-E62E-44B2-A56B-F2E12A5370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ED17BE-DEB5-40F7-B042-9C8A215EE1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3EFDDB-3DB4-4D8A-9595-BADB9FD770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2A9655-F0F8-4F21-93E5-AD3E1053AF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A84F45-4D3F-4661-A452-2514A408F380}"/>
              </a:ext>
            </a:extLst>
          </p:cNvPr>
          <p:cNvSpPr>
            <a:spLocks noGrp="1"/>
          </p:cNvSpPr>
          <p:nvPr>
            <p:ph type="dt" sz="half" idx="10"/>
          </p:nvPr>
        </p:nvSpPr>
        <p:spPr/>
        <p:txBody>
          <a:bodyPr/>
          <a:lstStyle/>
          <a:p>
            <a:fld id="{AA70F276-1833-4A75-9C1D-A56E2295A68D}" type="datetimeFigureOut">
              <a:rPr lang="en-US" smtClean="0"/>
              <a:t>1/7/2023</a:t>
            </a:fld>
            <a:endParaRPr lang="en-US"/>
          </a:p>
        </p:txBody>
      </p:sp>
      <p:sp>
        <p:nvSpPr>
          <p:cNvPr id="8" name="Footer Placeholder 7">
            <a:extLst>
              <a:ext uri="{FF2B5EF4-FFF2-40B4-BE49-F238E27FC236}">
                <a16:creationId xmlns:a16="http://schemas.microsoft.com/office/drawing/2014/main" id="{6CEA8AFB-AEC1-422D-9005-864D14C3C9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A6D899-9599-4F16-AB6F-BEFBFFF4205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43085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1CC6-05D7-481C-ACD1-49A9694B10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AA4A4A-AB51-44BB-9B70-BB2E04BF2E60}"/>
              </a:ext>
            </a:extLst>
          </p:cNvPr>
          <p:cNvSpPr>
            <a:spLocks noGrp="1"/>
          </p:cNvSpPr>
          <p:nvPr>
            <p:ph type="dt" sz="half" idx="10"/>
          </p:nvPr>
        </p:nvSpPr>
        <p:spPr/>
        <p:txBody>
          <a:bodyPr/>
          <a:lstStyle/>
          <a:p>
            <a:fld id="{AA70F276-1833-4A75-9C1D-A56E2295A68D}" type="datetimeFigureOut">
              <a:rPr lang="en-US" smtClean="0"/>
              <a:t>1/7/2023</a:t>
            </a:fld>
            <a:endParaRPr lang="en-US"/>
          </a:p>
        </p:txBody>
      </p:sp>
      <p:sp>
        <p:nvSpPr>
          <p:cNvPr id="4" name="Footer Placeholder 3">
            <a:extLst>
              <a:ext uri="{FF2B5EF4-FFF2-40B4-BE49-F238E27FC236}">
                <a16:creationId xmlns:a16="http://schemas.microsoft.com/office/drawing/2014/main" id="{430CE8A5-7292-4F8C-9822-6E4A811473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875C9-9895-441A-8CD8-98D51CF7862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9498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5DDC8-8AAD-49AE-973D-937D8D946A86}"/>
              </a:ext>
            </a:extLst>
          </p:cNvPr>
          <p:cNvSpPr>
            <a:spLocks noGrp="1"/>
          </p:cNvSpPr>
          <p:nvPr>
            <p:ph type="dt" sz="half" idx="10"/>
          </p:nvPr>
        </p:nvSpPr>
        <p:spPr/>
        <p:txBody>
          <a:bodyPr/>
          <a:lstStyle/>
          <a:p>
            <a:fld id="{AA70F276-1833-4A75-9C1D-A56E2295A68D}" type="datetimeFigureOut">
              <a:rPr lang="en-US" smtClean="0"/>
              <a:t>1/7/2023</a:t>
            </a:fld>
            <a:endParaRPr lang="en-US"/>
          </a:p>
        </p:txBody>
      </p:sp>
      <p:sp>
        <p:nvSpPr>
          <p:cNvPr id="3" name="Footer Placeholder 2">
            <a:extLst>
              <a:ext uri="{FF2B5EF4-FFF2-40B4-BE49-F238E27FC236}">
                <a16:creationId xmlns:a16="http://schemas.microsoft.com/office/drawing/2014/main" id="{DE03121D-C3B8-447E-A357-1780B0686C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E52B8E-C3D3-4FF3-8FA2-E2A0FA1C791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18665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2C81-A327-4D13-A12E-2B34DE359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D418FC-EAE5-41C6-84AF-532B02D63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9BBFC0-8969-4847-AA14-396D9E925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A9D67E-A684-4F82-917B-11B52007802E}"/>
              </a:ext>
            </a:extLst>
          </p:cNvPr>
          <p:cNvSpPr>
            <a:spLocks noGrp="1"/>
          </p:cNvSpPr>
          <p:nvPr>
            <p:ph type="dt" sz="half" idx="10"/>
          </p:nvPr>
        </p:nvSpPr>
        <p:spPr/>
        <p:txBody>
          <a:bodyPr/>
          <a:lstStyle/>
          <a:p>
            <a:fld id="{AA70F276-1833-4A75-9C1D-A56E2295A68D}" type="datetimeFigureOut">
              <a:rPr lang="en-US" smtClean="0"/>
              <a:t>1/7/2023</a:t>
            </a:fld>
            <a:endParaRPr lang="en-US"/>
          </a:p>
        </p:txBody>
      </p:sp>
      <p:sp>
        <p:nvSpPr>
          <p:cNvPr id="6" name="Footer Placeholder 5">
            <a:extLst>
              <a:ext uri="{FF2B5EF4-FFF2-40B4-BE49-F238E27FC236}">
                <a16:creationId xmlns:a16="http://schemas.microsoft.com/office/drawing/2014/main" id="{6034028D-BBEC-474C-B908-6E19767CB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0C087-BE6C-469C-AA5C-BC93D753E7B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63760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658-9805-4851-A2D5-A0103407B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00D12A-8990-4F6D-9FA2-D4B0B8FA45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CF35E-114E-4698-8DF9-B9140C8D8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CD3B6-6211-4264-9C1C-5FCA81F97695}"/>
              </a:ext>
            </a:extLst>
          </p:cNvPr>
          <p:cNvSpPr>
            <a:spLocks noGrp="1"/>
          </p:cNvSpPr>
          <p:nvPr>
            <p:ph type="dt" sz="half" idx="10"/>
          </p:nvPr>
        </p:nvSpPr>
        <p:spPr/>
        <p:txBody>
          <a:bodyPr/>
          <a:lstStyle/>
          <a:p>
            <a:fld id="{AA70F276-1833-4A75-9C1D-A56E2295A68D}" type="datetimeFigureOut">
              <a:rPr lang="en-US" smtClean="0"/>
              <a:t>1/7/2023</a:t>
            </a:fld>
            <a:endParaRPr lang="en-US"/>
          </a:p>
        </p:txBody>
      </p:sp>
      <p:sp>
        <p:nvSpPr>
          <p:cNvPr id="6" name="Footer Placeholder 5">
            <a:extLst>
              <a:ext uri="{FF2B5EF4-FFF2-40B4-BE49-F238E27FC236}">
                <a16:creationId xmlns:a16="http://schemas.microsoft.com/office/drawing/2014/main" id="{F71C4281-5EE2-4D30-A84C-A56D5A4EA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37D3F-F1F0-4B07-A0EF-3685D409DB7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5761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726D1B-A984-4101-B1E0-B9CAD7EA7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4EBDB7-FFB4-49C1-9D7F-340B1C2F0C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C9332-8644-44AC-A2DF-CB2656D70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0F276-1833-4A75-9C1D-A56E2295A68D}" type="datetimeFigureOut">
              <a:rPr lang="en-US" smtClean="0"/>
              <a:pPr/>
              <a:t>1/7/2023</a:t>
            </a:fld>
            <a:endParaRPr lang="en-US" dirty="0"/>
          </a:p>
        </p:txBody>
      </p:sp>
      <p:sp>
        <p:nvSpPr>
          <p:cNvPr id="5" name="Footer Placeholder 4">
            <a:extLst>
              <a:ext uri="{FF2B5EF4-FFF2-40B4-BE49-F238E27FC236}">
                <a16:creationId xmlns:a16="http://schemas.microsoft.com/office/drawing/2014/main" id="{2B76E15E-BC9E-400F-BD8E-AEF9C14913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Gaurav Srivastav[E9988] ©                             </a:t>
            </a:r>
          </a:p>
          <a:p>
            <a:r>
              <a:rPr lang="en-US"/>
              <a:t>APEX Institute of Technology</a:t>
            </a:r>
          </a:p>
          <a:p>
            <a:endParaRPr lang="en-US" dirty="0">
              <a:solidFill>
                <a:srgbClr val="FFFFFF"/>
              </a:solidFill>
            </a:endParaRPr>
          </a:p>
        </p:txBody>
      </p:sp>
      <p:sp>
        <p:nvSpPr>
          <p:cNvPr id="6" name="Slide Number Placeholder 5">
            <a:extLst>
              <a:ext uri="{FF2B5EF4-FFF2-40B4-BE49-F238E27FC236}">
                <a16:creationId xmlns:a16="http://schemas.microsoft.com/office/drawing/2014/main" id="{57E8C1F4-F454-42E6-A9A1-9D3AA0A34F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4951-7827-47D4-8276-7DDE1FA7D85A}" type="slidenum">
              <a:rPr lang="en-US" smtClean="0"/>
              <a:pPr/>
              <a:t>‹#›</a:t>
            </a:fld>
            <a:endParaRPr lang="en-US"/>
          </a:p>
        </p:txBody>
      </p:sp>
      <p:sp>
        <p:nvSpPr>
          <p:cNvPr id="8" name="Footer Placeholder 6">
            <a:extLst>
              <a:ext uri="{FF2B5EF4-FFF2-40B4-BE49-F238E27FC236}">
                <a16:creationId xmlns:a16="http://schemas.microsoft.com/office/drawing/2014/main" id="{8B1E8568-AF71-42D0-BE4D-915EFE261058}"/>
              </a:ext>
            </a:extLst>
          </p:cNvPr>
          <p:cNvSpPr txBox="1"/>
          <p:nvPr userDrawn="1"/>
        </p:nvSpPr>
        <p:spPr>
          <a:xfrm>
            <a:off x="1886558" y="6365297"/>
            <a:ext cx="9144000" cy="365125"/>
          </a:xfrm>
          <a:prstGeom prst="rect">
            <a:avLst/>
          </a:prstGeom>
          <a:solidFill>
            <a:srgbClr val="C00000"/>
          </a:solidFill>
        </p:spPr>
        <p:txBody>
          <a:bodyPr anchor="ctr"/>
          <a:lstStyle/>
          <a:p>
            <a:pPr marR="0" algn="ctr" defTabSz="914400" eaLnBrk="1" fontAlgn="auto" hangingPunct="1">
              <a:spcBef>
                <a:spcPts val="0"/>
              </a:spcBef>
              <a:spcAft>
                <a:spcPts val="0"/>
              </a:spcAft>
              <a:buClrTx/>
              <a:buSzTx/>
              <a:buFontTx/>
              <a:defRPr/>
            </a:pPr>
            <a:r>
              <a:rPr kumimoji="0" lang="en-US" sz="1600" b="1" kern="1200" cap="none" spc="0" normalizeH="0" baseline="0" noProof="0" dirty="0">
                <a:solidFill>
                  <a:schemeClr val="bg1"/>
                </a:solidFill>
                <a:latin typeface="+mn-lt"/>
                <a:ea typeface="+mn-ea"/>
                <a:cs typeface="+mn-cs"/>
              </a:rPr>
              <a:t>Apex Institute of Technology- </a:t>
            </a:r>
            <a:r>
              <a:rPr kumimoji="0" lang="en-US" sz="1600" b="1" kern="1200" cap="none" spc="0" normalizeH="0" baseline="0" noProof="0" dirty="0">
                <a:solidFill>
                  <a:schemeClr val="bg1"/>
                </a:solidFill>
                <a:latin typeface="Times" charset="0"/>
                <a:ea typeface="+mn-ea"/>
                <a:cs typeface="+mn-cs"/>
              </a:rPr>
              <a:t>CSE</a:t>
            </a:r>
            <a:endParaRPr kumimoji="0" lang="en-US" sz="1600" b="1" kern="1200" cap="none" spc="0" normalizeH="0" baseline="0" noProof="0" dirty="0">
              <a:solidFill>
                <a:schemeClr val="bg1"/>
              </a:solidFill>
              <a:latin typeface="+mn-lt"/>
              <a:ea typeface="+mn-ea"/>
              <a:cs typeface="+mn-cs"/>
            </a:endParaRPr>
          </a:p>
        </p:txBody>
      </p:sp>
      <p:pic>
        <p:nvPicPr>
          <p:cNvPr id="9" name="Picture 8">
            <a:extLst>
              <a:ext uri="{FF2B5EF4-FFF2-40B4-BE49-F238E27FC236}">
                <a16:creationId xmlns:a16="http://schemas.microsoft.com/office/drawing/2014/main" id="{3DDD832B-C342-4E02-BE5F-3639819327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039314" y="0"/>
            <a:ext cx="1152686" cy="1933845"/>
          </a:xfrm>
          <a:prstGeom prst="rect">
            <a:avLst/>
          </a:prstGeom>
        </p:spPr>
      </p:pic>
    </p:spTree>
    <p:extLst>
      <p:ext uri="{BB962C8B-B14F-4D97-AF65-F5344CB8AC3E}">
        <p14:creationId xmlns:p14="http://schemas.microsoft.com/office/powerpoint/2010/main" val="153310736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2"/>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8" y="5901986"/>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8" y="5939881"/>
            <a:ext cx="1291772" cy="1157607"/>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914377">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1"/>
          <a:ext cx="3303056" cy="3148059"/>
        </p:xfrm>
        <a:graphic>
          <a:graphicData uri="http://schemas.openxmlformats.org/presentationml/2006/ole">
            <mc:AlternateContent xmlns:mc="http://schemas.openxmlformats.org/markup-compatibility/2006">
              <mc:Choice xmlns:v="urn:schemas-microsoft-com:vml" Requires="v">
                <p:oleObj spid="_x0000_s1026" name="CorelDRAW" r:id="rId3" imgW="2169000" imgH="2169360" progId="">
                  <p:embed/>
                </p:oleObj>
              </mc:Choice>
              <mc:Fallback>
                <p:oleObj name="CorelDRAW" r:id="rId3"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1"/>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3"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914377">
              <a:defRPr/>
            </a:pPr>
            <a:endParaRPr lang="en-ID" kern="0">
              <a:solidFill>
                <a:srgbClr val="FFFFFF"/>
              </a:solidFill>
              <a:latin typeface="Calibri" panose="020F0502020204030204"/>
            </a:endParaRPr>
          </a:p>
        </p:txBody>
      </p:sp>
      <p:sp>
        <p:nvSpPr>
          <p:cNvPr id="45" name="Rectangle 44"/>
          <p:cNvSpPr/>
          <p:nvPr/>
        </p:nvSpPr>
        <p:spPr>
          <a:xfrm>
            <a:off x="2124076" y="2025526"/>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01600" y="-25400"/>
            <a:ext cx="5588000" cy="1538255"/>
          </a:xfrm>
          <a:prstGeom prst="rect">
            <a:avLst/>
          </a:prstGeom>
        </p:spPr>
      </p:pic>
      <p:sp>
        <p:nvSpPr>
          <p:cNvPr id="43" name="Right Triangle 42"/>
          <p:cNvSpPr/>
          <p:nvPr/>
        </p:nvSpPr>
        <p:spPr>
          <a:xfrm rot="10800000" flipV="1">
            <a:off x="9829798" y="5389085"/>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60" y="6019562"/>
            <a:ext cx="40363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2" y="6043647"/>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47917" y="6014156"/>
            <a:ext cx="644995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284">
              <a:lnSpc>
                <a:spcPct val="90000"/>
              </a:lnSpc>
              <a:spcBef>
                <a:spcPct val="0"/>
              </a:spcBef>
              <a:spcAft>
                <a:spcPct val="35000"/>
              </a:spcAft>
            </a:pPr>
            <a:endParaRPr lang="en-US" sz="1600" dirty="0">
              <a:latin typeface="Raleway ExtraBold" pitchFamily="34" charset="-52"/>
            </a:endParaRPr>
          </a:p>
        </p:txBody>
      </p:sp>
      <p:sp>
        <p:nvSpPr>
          <p:cNvPr id="26" name="TextBox 25"/>
          <p:cNvSpPr txBox="1">
            <a:spLocks noChangeArrowheads="1"/>
          </p:cNvSpPr>
          <p:nvPr/>
        </p:nvSpPr>
        <p:spPr bwMode="auto">
          <a:xfrm>
            <a:off x="2127858" y="2073980"/>
            <a:ext cx="9063319"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284">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APEX INSTITUTE OF TECHNOLOGY</a:t>
            </a:r>
          </a:p>
          <a:p>
            <a:pPr algn="ctr" defTabSz="622284">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CSE</a:t>
            </a:r>
          </a:p>
          <a:p>
            <a:pPr algn="ctr" defTabSz="622284">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284">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Machine Learning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defTabSz="622284">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284">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Content Placeholder 15"/>
          <p:cNvSpPr>
            <a:spLocks noGrp="1"/>
          </p:cNvSpPr>
          <p:nvPr>
            <p:ph idx="1"/>
          </p:nvPr>
        </p:nvSpPr>
        <p:spPr/>
        <p:txBody>
          <a:bodyPr/>
          <a:lstStyle/>
          <a:p>
            <a:r>
              <a:rPr lang="en-US" dirty="0"/>
              <a:t> </a:t>
            </a:r>
          </a:p>
        </p:txBody>
      </p:sp>
    </p:spTree>
    <p:extLst>
      <p:ext uri="{BB962C8B-B14F-4D97-AF65-F5344CB8AC3E}">
        <p14:creationId xmlns:p14="http://schemas.microsoft.com/office/powerpoint/2010/main" val="189762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5521-1B5F-4909-B7E2-7989CF49F844}"/>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Support Vector Machine: Concept of hyperplane in 2D and 3D</a:t>
            </a:r>
            <a:endParaRPr lang="en-US" dirty="0"/>
          </a:p>
        </p:txBody>
      </p:sp>
      <p:pic>
        <p:nvPicPr>
          <p:cNvPr id="3074" name="Picture 2" descr="Image for post">
            <a:extLst>
              <a:ext uri="{FF2B5EF4-FFF2-40B4-BE49-F238E27FC236}">
                <a16:creationId xmlns:a16="http://schemas.microsoft.com/office/drawing/2014/main" id="{C28B38C0-10D2-49C6-B4BA-7BB3CA40E8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352"/>
          <a:stretch/>
        </p:blipFill>
        <p:spPr bwMode="auto">
          <a:xfrm>
            <a:off x="2278966" y="2250516"/>
            <a:ext cx="6372665" cy="385458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9768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61B4-D7DC-4F76-8BFC-08567D1803F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800D0FB3-AB5D-4A35-939D-BDAB36BC2EAB}"/>
              </a:ext>
            </a:extLst>
          </p:cNvPr>
          <p:cNvSpPr>
            <a:spLocks noGrp="1"/>
          </p:cNvSpPr>
          <p:nvPr>
            <p:ph idx="1"/>
          </p:nvPr>
        </p:nvSpPr>
        <p:spPr/>
        <p:txBody>
          <a:bodyPr/>
          <a:lstStyle/>
          <a:p>
            <a:r>
              <a:rPr lang="en-US" sz="2800" b="0" i="0" dirty="0">
                <a:solidFill>
                  <a:srgbClr val="292929"/>
                </a:solidFill>
                <a:effectLst/>
                <a:latin typeface="Times New Roman" panose="02020603050405020304" pitchFamily="18" charset="0"/>
                <a:cs typeface="Times New Roman" panose="02020603050405020304" pitchFamily="18" charset="0"/>
              </a:rPr>
              <a:t>Support vectors are data points that are closer to the hyperplane and influence the position and orientation of the hyperplane.</a:t>
            </a:r>
          </a:p>
          <a:p>
            <a:r>
              <a:rPr lang="en-US" sz="2800" b="0" i="0" dirty="0">
                <a:solidFill>
                  <a:srgbClr val="292929"/>
                </a:solidFill>
                <a:effectLst/>
                <a:latin typeface="Times New Roman" panose="02020603050405020304" pitchFamily="18" charset="0"/>
                <a:cs typeface="Times New Roman" panose="02020603050405020304" pitchFamily="18" charset="0"/>
              </a:rPr>
              <a:t>Hyperplanes are decision boundaries that help classify the data points. Data points falling on either side of the hyperplane can be attributed to different classes.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027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610743" cy="1013713"/>
          </a:xfrm>
          <a:prstGeom prst="rect">
            <a:avLst/>
          </a:prstGeom>
          <a:blipFill>
            <a:blip r:embed="rId3" cstate="print"/>
            <a:stretch>
              <a:fillRect/>
            </a:stretch>
          </a:blipFill>
        </p:spPr>
        <p:txBody>
          <a:bodyPr wrap="square" lIns="0" tIns="0" rIns="0" bIns="0" rtlCol="0">
            <a:noAutofit/>
          </a:bodyPr>
          <a:lstStyle/>
          <a:p>
            <a:endParaRPr>
              <a:latin typeface="Times New Roman" panose="02020603050405020304" pitchFamily="18" charset="0"/>
              <a:cs typeface="Times New Roman" panose="02020603050405020304" pitchFamily="18" charset="0"/>
            </a:endParaRPr>
          </a:p>
        </p:txBody>
      </p:sp>
      <p:sp>
        <p:nvSpPr>
          <p:cNvPr id="13" name="object 13"/>
          <p:cNvSpPr txBox="1"/>
          <p:nvPr/>
        </p:nvSpPr>
        <p:spPr>
          <a:xfrm>
            <a:off x="4476906" y="1631746"/>
            <a:ext cx="2563114" cy="583488"/>
          </a:xfrm>
          <a:prstGeom prst="rect">
            <a:avLst/>
          </a:prstGeom>
        </p:spPr>
        <p:txBody>
          <a:bodyPr wrap="square" lIns="0" tIns="0" rIns="0" bIns="0" rtlCol="0">
            <a:noAutofit/>
          </a:bodyPr>
          <a:lstStyle/>
          <a:p>
            <a:pPr marL="12700">
              <a:lnSpc>
                <a:spcPts val="4575"/>
              </a:lnSpc>
              <a:spcBef>
                <a:spcPts val="228"/>
              </a:spcBef>
            </a:pPr>
            <a:r>
              <a:rPr sz="6600" spc="-104" baseline="3103" dirty="0">
                <a:latin typeface="Times New Roman" panose="02020603050405020304" pitchFamily="18" charset="0"/>
                <a:cs typeface="Times New Roman" panose="02020603050405020304" pitchFamily="18" charset="0"/>
              </a:rPr>
              <a:t>R</a:t>
            </a:r>
            <a:r>
              <a:rPr sz="6600" spc="-59" baseline="3103" dirty="0">
                <a:latin typeface="Times New Roman" panose="02020603050405020304" pitchFamily="18" charset="0"/>
                <a:cs typeface="Times New Roman" panose="02020603050405020304" pitchFamily="18" charset="0"/>
              </a:rPr>
              <a:t>e</a:t>
            </a:r>
            <a:r>
              <a:rPr sz="6600" spc="-114" baseline="3103" dirty="0">
                <a:latin typeface="Times New Roman" panose="02020603050405020304" pitchFamily="18" charset="0"/>
                <a:cs typeface="Times New Roman" panose="02020603050405020304" pitchFamily="18" charset="0"/>
              </a:rPr>
              <a:t>f</a:t>
            </a:r>
            <a:r>
              <a:rPr sz="6600" spc="0" baseline="3103" dirty="0">
                <a:latin typeface="Times New Roman" panose="02020603050405020304" pitchFamily="18" charset="0"/>
                <a:cs typeface="Times New Roman" panose="02020603050405020304" pitchFamily="18" charset="0"/>
              </a:rPr>
              <a:t>e</a:t>
            </a:r>
            <a:r>
              <a:rPr sz="6600" spc="-84" baseline="3103" dirty="0">
                <a:latin typeface="Times New Roman" panose="02020603050405020304" pitchFamily="18" charset="0"/>
                <a:cs typeface="Times New Roman" panose="02020603050405020304" pitchFamily="18" charset="0"/>
              </a:rPr>
              <a:t>r</a:t>
            </a:r>
            <a:r>
              <a:rPr sz="6600" spc="0" baseline="3103" dirty="0">
                <a:latin typeface="Times New Roman" panose="02020603050405020304" pitchFamily="18" charset="0"/>
                <a:cs typeface="Times New Roman" panose="02020603050405020304" pitchFamily="18" charset="0"/>
              </a:rPr>
              <a:t>e</a:t>
            </a:r>
            <a:r>
              <a:rPr sz="6600" spc="-14" baseline="3103" dirty="0">
                <a:latin typeface="Times New Roman" panose="02020603050405020304" pitchFamily="18" charset="0"/>
                <a:cs typeface="Times New Roman" panose="02020603050405020304" pitchFamily="18" charset="0"/>
              </a:rPr>
              <a:t>n</a:t>
            </a:r>
            <a:r>
              <a:rPr sz="6600" spc="0" baseline="3103" dirty="0">
                <a:latin typeface="Times New Roman" panose="02020603050405020304" pitchFamily="18" charset="0"/>
                <a:cs typeface="Times New Roman" panose="02020603050405020304" pitchFamily="18" charset="0"/>
              </a:rPr>
              <a:t>ces</a:t>
            </a:r>
            <a:endParaRPr sz="4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06798" y="2571806"/>
            <a:ext cx="9978404" cy="2773917"/>
          </a:xfrm>
          <a:prstGeom prst="rect">
            <a:avLst/>
          </a:prstGeom>
        </p:spPr>
        <p:txBody>
          <a:bodyPr wrap="square" lIns="0" tIns="0" rIns="0" bIns="0" rtlCol="0">
            <a:noAutofit/>
          </a:bodyPr>
          <a:lstStyle/>
          <a:p>
            <a:pPr marL="469900" indent="-457200">
              <a:lnSpc>
                <a:spcPct val="150000"/>
              </a:lnSpc>
              <a:spcBef>
                <a:spcPts val="101"/>
              </a:spcBef>
              <a:buFont typeface="Arial" panose="020B0604020202020204" pitchFamily="34" charset="0"/>
              <a:buChar char="•"/>
            </a:pPr>
            <a:r>
              <a:rPr sz="2850" spc="9" baseline="2874" dirty="0">
                <a:latin typeface="Times New Roman" panose="02020603050405020304" pitchFamily="18" charset="0"/>
                <a:cs typeface="Times New Roman" panose="02020603050405020304" pitchFamily="18" charset="0"/>
              </a:rPr>
              <a:t>M</a:t>
            </a:r>
            <a:r>
              <a:rPr sz="2850" spc="0" baseline="2874" dirty="0">
                <a:latin typeface="Times New Roman" panose="02020603050405020304" pitchFamily="18" charset="0"/>
                <a:cs typeface="Times New Roman" panose="02020603050405020304" pitchFamily="18" charset="0"/>
              </a:rPr>
              <a:t>i</a:t>
            </a:r>
            <a:r>
              <a:rPr sz="2850" spc="-39" baseline="2874" dirty="0">
                <a:latin typeface="Times New Roman" panose="02020603050405020304" pitchFamily="18" charset="0"/>
                <a:cs typeface="Times New Roman" panose="02020603050405020304" pitchFamily="18" charset="0"/>
              </a:rPr>
              <a:t>t</a:t>
            </a:r>
            <a:r>
              <a:rPr sz="2850" spc="-9" baseline="2874" dirty="0">
                <a:latin typeface="Times New Roman" panose="02020603050405020304" pitchFamily="18" charset="0"/>
                <a:cs typeface="Times New Roman" panose="02020603050405020304" pitchFamily="18" charset="0"/>
              </a:rPr>
              <a:t>c</a:t>
            </a:r>
            <a:r>
              <a:rPr sz="2850" spc="14" baseline="2874" dirty="0">
                <a:latin typeface="Times New Roman" panose="02020603050405020304" pitchFamily="18" charset="0"/>
                <a:cs typeface="Times New Roman" panose="02020603050405020304" pitchFamily="18" charset="0"/>
              </a:rPr>
              <a:t>h</a:t>
            </a:r>
            <a:r>
              <a:rPr sz="2850" spc="-4" baseline="2874" dirty="0">
                <a:latin typeface="Times New Roman" panose="02020603050405020304" pitchFamily="18" charset="0"/>
                <a:cs typeface="Times New Roman" panose="02020603050405020304" pitchFamily="18" charset="0"/>
              </a:rPr>
              <a:t>e</a:t>
            </a:r>
            <a:r>
              <a:rPr sz="2850" spc="0" baseline="2874" dirty="0">
                <a:latin typeface="Times New Roman" panose="02020603050405020304" pitchFamily="18" charset="0"/>
                <a:cs typeface="Times New Roman" panose="02020603050405020304" pitchFamily="18" charset="0"/>
              </a:rPr>
              <a:t>ll</a:t>
            </a:r>
            <a:r>
              <a:rPr sz="2850" spc="-23" baseline="2874" dirty="0">
                <a:latin typeface="Times New Roman" panose="02020603050405020304" pitchFamily="18" charset="0"/>
                <a:cs typeface="Times New Roman" panose="02020603050405020304" pitchFamily="18" charset="0"/>
              </a:rPr>
              <a:t> </a:t>
            </a:r>
            <a:r>
              <a:rPr sz="2850" spc="-179" baseline="2874" dirty="0">
                <a:latin typeface="Times New Roman" panose="02020603050405020304" pitchFamily="18" charset="0"/>
                <a:cs typeface="Times New Roman" panose="02020603050405020304" pitchFamily="18" charset="0"/>
              </a:rPr>
              <a:t>T</a:t>
            </a:r>
            <a:r>
              <a:rPr sz="2850" spc="0" baseline="2874" dirty="0">
                <a:latin typeface="Times New Roman" panose="02020603050405020304" pitchFamily="18" charset="0"/>
                <a:cs typeface="Times New Roman" panose="02020603050405020304" pitchFamily="18" charset="0"/>
              </a:rPr>
              <a:t>.</a:t>
            </a:r>
            <a:r>
              <a:rPr sz="2850" spc="9" baseline="2874" dirty="0">
                <a:latin typeface="Times New Roman" panose="02020603050405020304" pitchFamily="18" charset="0"/>
                <a:cs typeface="Times New Roman" panose="02020603050405020304" pitchFamily="18" charset="0"/>
              </a:rPr>
              <a:t>M</a:t>
            </a:r>
            <a:r>
              <a:rPr sz="2850" spc="0" baseline="2874" dirty="0">
                <a:latin typeface="Times New Roman" panose="02020603050405020304" pitchFamily="18" charset="0"/>
                <a:cs typeface="Times New Roman" panose="02020603050405020304" pitchFamily="18" charset="0"/>
              </a:rPr>
              <a:t>.,</a:t>
            </a:r>
            <a:r>
              <a:rPr sz="2850" spc="-79" baseline="2874" dirty="0">
                <a:latin typeface="Times New Roman" panose="02020603050405020304" pitchFamily="18" charset="0"/>
                <a:cs typeface="Times New Roman" panose="02020603050405020304" pitchFamily="18" charset="0"/>
              </a:rPr>
              <a:t> </a:t>
            </a:r>
            <a:r>
              <a:rPr sz="2850" spc="9" baseline="2874" dirty="0">
                <a:latin typeface="Times New Roman" panose="02020603050405020304" pitchFamily="18" charset="0"/>
                <a:cs typeface="Times New Roman" panose="02020603050405020304" pitchFamily="18" charset="0"/>
              </a:rPr>
              <a:t>M</a:t>
            </a:r>
            <a:r>
              <a:rPr sz="2850" spc="0" baseline="2874" dirty="0">
                <a:latin typeface="Times New Roman" panose="02020603050405020304" pitchFamily="18" charset="0"/>
                <a:cs typeface="Times New Roman" panose="02020603050405020304" pitchFamily="18" charset="0"/>
              </a:rPr>
              <a:t>a</a:t>
            </a:r>
            <a:r>
              <a:rPr sz="2850" spc="-4" baseline="2874" dirty="0">
                <a:latin typeface="Times New Roman" panose="02020603050405020304" pitchFamily="18" charset="0"/>
                <a:cs typeface="Times New Roman" panose="02020603050405020304" pitchFamily="18" charset="0"/>
              </a:rPr>
              <a:t>c</a:t>
            </a:r>
            <a:r>
              <a:rPr sz="2850" spc="14" baseline="2874" dirty="0">
                <a:latin typeface="Times New Roman" panose="02020603050405020304" pitchFamily="18" charset="0"/>
                <a:cs typeface="Times New Roman" panose="02020603050405020304" pitchFamily="18" charset="0"/>
              </a:rPr>
              <a:t>h</a:t>
            </a:r>
            <a:r>
              <a:rPr sz="2850" spc="0" baseline="2874" dirty="0">
                <a:latin typeface="Times New Roman" panose="02020603050405020304" pitchFamily="18" charset="0"/>
                <a:cs typeface="Times New Roman" panose="02020603050405020304" pitchFamily="18" charset="0"/>
              </a:rPr>
              <a:t>i</a:t>
            </a:r>
            <a:r>
              <a:rPr sz="2850" spc="9" baseline="2874" dirty="0">
                <a:latin typeface="Times New Roman" panose="02020603050405020304" pitchFamily="18" charset="0"/>
                <a:cs typeface="Times New Roman" panose="02020603050405020304" pitchFamily="18" charset="0"/>
              </a:rPr>
              <a:t>n</a:t>
            </a:r>
            <a:r>
              <a:rPr sz="2850" spc="0" baseline="2874" dirty="0">
                <a:latin typeface="Times New Roman" panose="02020603050405020304" pitchFamily="18" charset="0"/>
                <a:cs typeface="Times New Roman" panose="02020603050405020304" pitchFamily="18" charset="0"/>
              </a:rPr>
              <a:t>e</a:t>
            </a:r>
            <a:r>
              <a:rPr sz="2850" spc="-71" baseline="2874" dirty="0">
                <a:latin typeface="Times New Roman" panose="02020603050405020304" pitchFamily="18" charset="0"/>
                <a:cs typeface="Times New Roman" panose="02020603050405020304" pitchFamily="18" charset="0"/>
              </a:rPr>
              <a:t> </a:t>
            </a:r>
            <a:r>
              <a:rPr sz="2850" spc="0" baseline="2874" dirty="0">
                <a:latin typeface="Times New Roman" panose="02020603050405020304" pitchFamily="18" charset="0"/>
                <a:cs typeface="Times New Roman" panose="02020603050405020304" pitchFamily="18" charset="0"/>
              </a:rPr>
              <a:t>L</a:t>
            </a:r>
            <a:r>
              <a:rPr sz="2850" spc="-4" baseline="2874" dirty="0">
                <a:latin typeface="Times New Roman" panose="02020603050405020304" pitchFamily="18" charset="0"/>
                <a:cs typeface="Times New Roman" panose="02020603050405020304" pitchFamily="18" charset="0"/>
              </a:rPr>
              <a:t>e</a:t>
            </a:r>
            <a:r>
              <a:rPr sz="2850" spc="0" baseline="2874" dirty="0">
                <a:latin typeface="Times New Roman" panose="02020603050405020304" pitchFamily="18" charset="0"/>
                <a:cs typeface="Times New Roman" panose="02020603050405020304" pitchFamily="18" charset="0"/>
              </a:rPr>
              <a:t>a</a:t>
            </a:r>
            <a:r>
              <a:rPr sz="2850" spc="9" baseline="2874" dirty="0">
                <a:latin typeface="Times New Roman" panose="02020603050405020304" pitchFamily="18" charset="0"/>
                <a:cs typeface="Times New Roman" panose="02020603050405020304" pitchFamily="18" charset="0"/>
              </a:rPr>
              <a:t>r</a:t>
            </a:r>
            <a:r>
              <a:rPr sz="2850" spc="14" baseline="2874" dirty="0">
                <a:latin typeface="Times New Roman" panose="02020603050405020304" pitchFamily="18" charset="0"/>
                <a:cs typeface="Times New Roman" panose="02020603050405020304" pitchFamily="18" charset="0"/>
              </a:rPr>
              <a:t>n</a:t>
            </a:r>
            <a:r>
              <a:rPr sz="2850" spc="0" baseline="2874" dirty="0">
                <a:latin typeface="Times New Roman" panose="02020603050405020304" pitchFamily="18" charset="0"/>
                <a:cs typeface="Times New Roman" panose="02020603050405020304" pitchFamily="18" charset="0"/>
              </a:rPr>
              <a:t>i</a:t>
            </a:r>
            <a:r>
              <a:rPr sz="2850" spc="9" baseline="2874" dirty="0">
                <a:latin typeface="Times New Roman" panose="02020603050405020304" pitchFamily="18" charset="0"/>
                <a:cs typeface="Times New Roman" panose="02020603050405020304" pitchFamily="18" charset="0"/>
              </a:rPr>
              <a:t>n</a:t>
            </a:r>
            <a:r>
              <a:rPr sz="2850" spc="19" baseline="2874" dirty="0">
                <a:latin typeface="Times New Roman" panose="02020603050405020304" pitchFamily="18" charset="0"/>
                <a:cs typeface="Times New Roman" panose="02020603050405020304" pitchFamily="18" charset="0"/>
              </a:rPr>
              <a:t>g</a:t>
            </a:r>
            <a:r>
              <a:rPr sz="2850" spc="0" baseline="2874" dirty="0">
                <a:latin typeface="Times New Roman" panose="02020603050405020304" pitchFamily="18" charset="0"/>
                <a:cs typeface="Times New Roman" panose="02020603050405020304" pitchFamily="18" charset="0"/>
              </a:rPr>
              <a:t>,</a:t>
            </a:r>
            <a:r>
              <a:rPr sz="2850" spc="-71" baseline="2874" dirty="0">
                <a:latin typeface="Times New Roman" panose="02020603050405020304" pitchFamily="18" charset="0"/>
                <a:cs typeface="Times New Roman" panose="02020603050405020304" pitchFamily="18" charset="0"/>
              </a:rPr>
              <a:t> </a:t>
            </a:r>
            <a:r>
              <a:rPr sz="2850" spc="14" baseline="2874" dirty="0">
                <a:latin typeface="Times New Roman" panose="02020603050405020304" pitchFamily="18" charset="0"/>
                <a:cs typeface="Times New Roman" panose="02020603050405020304" pitchFamily="18" charset="0"/>
              </a:rPr>
              <a:t>M</a:t>
            </a:r>
            <a:r>
              <a:rPr sz="2850" spc="-9" baseline="2874" dirty="0">
                <a:latin typeface="Times New Roman" panose="02020603050405020304" pitchFamily="18" charset="0"/>
                <a:cs typeface="Times New Roman" panose="02020603050405020304" pitchFamily="18" charset="0"/>
              </a:rPr>
              <a:t>c</a:t>
            </a:r>
            <a:r>
              <a:rPr sz="2850" spc="4" baseline="2874" dirty="0">
                <a:latin typeface="Times New Roman" panose="02020603050405020304" pitchFamily="18" charset="0"/>
                <a:cs typeface="Times New Roman" panose="02020603050405020304" pitchFamily="18" charset="0"/>
              </a:rPr>
              <a:t>G</a:t>
            </a:r>
            <a:r>
              <a:rPr sz="2850" spc="-34" baseline="2874" dirty="0">
                <a:latin typeface="Times New Roman" panose="02020603050405020304" pitchFamily="18" charset="0"/>
                <a:cs typeface="Times New Roman" panose="02020603050405020304" pitchFamily="18" charset="0"/>
              </a:rPr>
              <a:t>r</a:t>
            </a:r>
            <a:r>
              <a:rPr sz="2850" spc="-19" baseline="2874" dirty="0">
                <a:latin typeface="Times New Roman" panose="02020603050405020304" pitchFamily="18" charset="0"/>
                <a:cs typeface="Times New Roman" panose="02020603050405020304" pitchFamily="18" charset="0"/>
              </a:rPr>
              <a:t>a</a:t>
            </a:r>
            <a:r>
              <a:rPr sz="2850" spc="0" baseline="2874" dirty="0">
                <a:latin typeface="Times New Roman" panose="02020603050405020304" pitchFamily="18" charset="0"/>
                <a:cs typeface="Times New Roman" panose="02020603050405020304" pitchFamily="18" charset="0"/>
              </a:rPr>
              <a:t>w</a:t>
            </a:r>
            <a:r>
              <a:rPr sz="2850" spc="-50" baseline="2874" dirty="0">
                <a:latin typeface="Times New Roman" panose="02020603050405020304" pitchFamily="18" charset="0"/>
                <a:cs typeface="Times New Roman" panose="02020603050405020304" pitchFamily="18" charset="0"/>
              </a:rPr>
              <a:t> </a:t>
            </a:r>
            <a:r>
              <a:rPr sz="2850" spc="0" baseline="2874" dirty="0">
                <a:latin typeface="Times New Roman" panose="02020603050405020304" pitchFamily="18" charset="0"/>
                <a:cs typeface="Times New Roman" panose="02020603050405020304" pitchFamily="18" charset="0"/>
              </a:rPr>
              <a:t>H</a:t>
            </a:r>
            <a:r>
              <a:rPr sz="2850" spc="-4" baseline="2874" dirty="0">
                <a:latin typeface="Times New Roman" panose="02020603050405020304" pitchFamily="18" charset="0"/>
                <a:cs typeface="Times New Roman" panose="02020603050405020304" pitchFamily="18" charset="0"/>
              </a:rPr>
              <a:t>i</a:t>
            </a:r>
            <a:r>
              <a:rPr sz="2850" spc="0" baseline="2874" dirty="0">
                <a:latin typeface="Times New Roman" panose="02020603050405020304" pitchFamily="18" charset="0"/>
                <a:cs typeface="Times New Roman" panose="02020603050405020304" pitchFamily="18" charset="0"/>
              </a:rPr>
              <a:t>ll</a:t>
            </a:r>
            <a:r>
              <a:rPr sz="2850" spc="3" baseline="2874" dirty="0">
                <a:latin typeface="Times New Roman" panose="02020603050405020304" pitchFamily="18" charset="0"/>
                <a:cs typeface="Times New Roman" panose="02020603050405020304" pitchFamily="18" charset="0"/>
              </a:rPr>
              <a:t> </a:t>
            </a:r>
            <a:r>
              <a:rPr sz="2850" spc="0" baseline="2874" dirty="0">
                <a:latin typeface="Times New Roman" panose="02020603050405020304" pitchFamily="18" charset="0"/>
                <a:cs typeface="Times New Roman" panose="02020603050405020304" pitchFamily="18" charset="0"/>
              </a:rPr>
              <a:t>(199</a:t>
            </a:r>
            <a:r>
              <a:rPr sz="2850" spc="4" baseline="2874" dirty="0">
                <a:latin typeface="Times New Roman" panose="02020603050405020304" pitchFamily="18" charset="0"/>
                <a:cs typeface="Times New Roman" panose="02020603050405020304" pitchFamily="18" charset="0"/>
              </a:rPr>
              <a:t>7</a:t>
            </a:r>
            <a:r>
              <a:rPr sz="2850" spc="0" baseline="2874" dirty="0">
                <a:latin typeface="Times New Roman" panose="02020603050405020304" pitchFamily="18" charset="0"/>
                <a:cs typeface="Times New Roman" panose="02020603050405020304" pitchFamily="18" charset="0"/>
              </a:rPr>
              <a:t>).</a:t>
            </a:r>
            <a:endParaRPr lang="en-US" sz="2850" spc="0" baseline="2874" dirty="0">
              <a:latin typeface="Times New Roman" panose="02020603050405020304" pitchFamily="18" charset="0"/>
              <a:cs typeface="Times New Roman" panose="02020603050405020304" pitchFamily="18" charset="0"/>
            </a:endParaRPr>
          </a:p>
          <a:p>
            <a:pPr marL="469900" indent="-457200">
              <a:lnSpc>
                <a:spcPct val="150000"/>
              </a:lnSpc>
              <a:spcBef>
                <a:spcPts val="101"/>
              </a:spcBef>
              <a:buFont typeface="Arial" panose="020B0604020202020204" pitchFamily="34" charset="0"/>
              <a:buChar char="•"/>
            </a:pPr>
            <a:r>
              <a:rPr lang="en-US" sz="2850" spc="0" baseline="2874" dirty="0">
                <a:latin typeface="Times New Roman" panose="02020603050405020304" pitchFamily="18" charset="0"/>
                <a:cs typeface="Times New Roman" panose="02020603050405020304" pitchFamily="18" charset="0"/>
              </a:rPr>
              <a:t>Chris </a:t>
            </a:r>
            <a:r>
              <a:rPr lang="en-US" sz="2850" spc="0" baseline="2874" dirty="0" err="1">
                <a:latin typeface="Times New Roman" panose="02020603050405020304" pitchFamily="18" charset="0"/>
                <a:cs typeface="Times New Roman" panose="02020603050405020304" pitchFamily="18" charset="0"/>
              </a:rPr>
              <a:t>Albon</a:t>
            </a:r>
            <a:r>
              <a:rPr lang="en-US" sz="2850" spc="0" baseline="2874" dirty="0">
                <a:latin typeface="Times New Roman" panose="02020603050405020304" pitchFamily="18" charset="0"/>
                <a:cs typeface="Times New Roman" panose="02020603050405020304" pitchFamily="18" charset="0"/>
              </a:rPr>
              <a:t> - Machine Learning with Python Cookbook_ Practical Solutions from Preprocessing to Deep Learning (2018, O’Reilly Media)</a:t>
            </a:r>
          </a:p>
          <a:p>
            <a:pPr marL="469900" indent="-457200">
              <a:lnSpc>
                <a:spcPct val="150000"/>
              </a:lnSpc>
              <a:spcBef>
                <a:spcPts val="101"/>
              </a:spcBef>
              <a:buFont typeface="Arial" panose="020B0604020202020204" pitchFamily="34" charset="0"/>
              <a:buChar char="•"/>
            </a:pPr>
            <a:r>
              <a:rPr lang="en-US" sz="2850" spc="0" baseline="2874" dirty="0">
                <a:latin typeface="Times New Roman" panose="02020603050405020304" pitchFamily="18" charset="0"/>
                <a:cs typeface="Times New Roman" panose="02020603050405020304" pitchFamily="18" charset="0"/>
              </a:rPr>
              <a:t>Sebastian </a:t>
            </a:r>
            <a:r>
              <a:rPr lang="en-US" sz="2850" spc="0" baseline="2874" dirty="0" err="1">
                <a:latin typeface="Times New Roman" panose="02020603050405020304" pitchFamily="18" charset="0"/>
                <a:cs typeface="Times New Roman" panose="02020603050405020304" pitchFamily="18" charset="0"/>
              </a:rPr>
              <a:t>Raschka</a:t>
            </a:r>
            <a:r>
              <a:rPr lang="en-US" sz="2850" spc="0" baseline="2874" dirty="0">
                <a:latin typeface="Times New Roman" panose="02020603050405020304" pitchFamily="18" charset="0"/>
                <a:cs typeface="Times New Roman" panose="02020603050405020304" pitchFamily="18" charset="0"/>
              </a:rPr>
              <a:t>, Vahid </a:t>
            </a:r>
            <a:r>
              <a:rPr lang="en-US" sz="2850" spc="0" baseline="2874" dirty="0" err="1">
                <a:latin typeface="Times New Roman" panose="02020603050405020304" pitchFamily="18" charset="0"/>
                <a:cs typeface="Times New Roman" panose="02020603050405020304" pitchFamily="18" charset="0"/>
              </a:rPr>
              <a:t>Mirjalili</a:t>
            </a:r>
            <a:r>
              <a:rPr lang="en-US" sz="2850" spc="0" baseline="2874" dirty="0">
                <a:latin typeface="Times New Roman" panose="02020603050405020304" pitchFamily="18" charset="0"/>
                <a:cs typeface="Times New Roman" panose="02020603050405020304" pitchFamily="18" charset="0"/>
              </a:rPr>
              <a:t> - Python Machine Learning_ Machine Learning and Deep Learning with Python, scikit-learn, and TensorFlow 2 (2019, </a:t>
            </a:r>
            <a:r>
              <a:rPr lang="en-US" sz="2850" spc="0" baseline="2874" dirty="0" err="1">
                <a:latin typeface="Times New Roman" panose="02020603050405020304" pitchFamily="18" charset="0"/>
                <a:cs typeface="Times New Roman" panose="02020603050405020304" pitchFamily="18" charset="0"/>
              </a:rPr>
              <a:t>Packt</a:t>
            </a:r>
            <a:r>
              <a:rPr lang="en-US" sz="2850" spc="0" baseline="2874" dirty="0">
                <a:latin typeface="Times New Roman" panose="02020603050405020304" pitchFamily="18" charset="0"/>
                <a:cs typeface="Times New Roman" panose="02020603050405020304" pitchFamily="18" charset="0"/>
              </a:rPr>
              <a:t> Publishing - </a:t>
            </a:r>
            <a:r>
              <a:rPr lang="en-US" sz="2850" spc="0" baseline="2874" dirty="0" err="1">
                <a:latin typeface="Times New Roman" panose="02020603050405020304" pitchFamily="18" charset="0"/>
                <a:cs typeface="Times New Roman" panose="02020603050405020304" pitchFamily="18" charset="0"/>
              </a:rPr>
              <a:t>ebooks</a:t>
            </a:r>
            <a:r>
              <a:rPr lang="en-US" sz="2850" spc="0" baseline="2874" dirty="0">
                <a:latin typeface="Times New Roman" panose="02020603050405020304" pitchFamily="18" charset="0"/>
                <a:cs typeface="Times New Roman" panose="02020603050405020304" pitchFamily="18" charset="0"/>
              </a:rPr>
              <a:t> Account)</a:t>
            </a:r>
            <a:endParaRPr sz="1900"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0"/>
            <a:ext cx="12192000" cy="4687824"/>
          </a:xfrm>
          <a:custGeom>
            <a:avLst/>
            <a:gdLst/>
            <a:ahLst/>
            <a:cxnLst/>
            <a:rect l="l" t="t" r="r" b="b"/>
            <a:pathLst>
              <a:path w="12192000" h="4687824">
                <a:moveTo>
                  <a:pt x="0" y="4687824"/>
                </a:moveTo>
                <a:lnTo>
                  <a:pt x="12192000" y="4687824"/>
                </a:lnTo>
                <a:lnTo>
                  <a:pt x="12192000" y="0"/>
                </a:lnTo>
                <a:lnTo>
                  <a:pt x="0" y="0"/>
                </a:lnTo>
                <a:lnTo>
                  <a:pt x="0" y="4687824"/>
                </a:lnTo>
                <a:close/>
              </a:path>
            </a:pathLst>
          </a:custGeom>
          <a:solidFill>
            <a:srgbClr val="385622"/>
          </a:solidFill>
        </p:spPr>
        <p:txBody>
          <a:bodyPr wrap="square" lIns="0" tIns="0" rIns="0" bIns="0" rtlCol="0">
            <a:noAutofit/>
          </a:bodyPr>
          <a:lstStyle/>
          <a:p>
            <a:endParaRPr/>
          </a:p>
        </p:txBody>
      </p:sp>
      <p:sp>
        <p:nvSpPr>
          <p:cNvPr id="11" name="object 11"/>
          <p:cNvSpPr/>
          <p:nvPr/>
        </p:nvSpPr>
        <p:spPr>
          <a:xfrm>
            <a:off x="9348216" y="0"/>
            <a:ext cx="1828800" cy="1828800"/>
          </a:xfrm>
          <a:custGeom>
            <a:avLst/>
            <a:gdLst/>
            <a:ahLst/>
            <a:cxnLst/>
            <a:rect l="l" t="t" r="r" b="b"/>
            <a:pathLst>
              <a:path w="1828800" h="1828800">
                <a:moveTo>
                  <a:pt x="0" y="0"/>
                </a:moveTo>
                <a:lnTo>
                  <a:pt x="1828800" y="1828800"/>
                </a:lnTo>
              </a:path>
            </a:pathLst>
          </a:custGeom>
          <a:ln w="6096">
            <a:solidFill>
              <a:srgbClr val="EC7C30"/>
            </a:solidFill>
          </a:ln>
        </p:spPr>
        <p:txBody>
          <a:bodyPr wrap="square" lIns="0" tIns="0" rIns="0" bIns="0" rtlCol="0">
            <a:noAutofit/>
          </a:bodyPr>
          <a:lstStyle/>
          <a:p>
            <a:endParaRPr/>
          </a:p>
        </p:txBody>
      </p:sp>
      <p:sp>
        <p:nvSpPr>
          <p:cNvPr id="12" name="object 12"/>
          <p:cNvSpPr/>
          <p:nvPr/>
        </p:nvSpPr>
        <p:spPr>
          <a:xfrm>
            <a:off x="10168128" y="0"/>
            <a:ext cx="663955" cy="663955"/>
          </a:xfrm>
          <a:custGeom>
            <a:avLst/>
            <a:gdLst/>
            <a:ahLst/>
            <a:cxnLst/>
            <a:rect l="l" t="t" r="r" b="b"/>
            <a:pathLst>
              <a:path w="663955" h="663955">
                <a:moveTo>
                  <a:pt x="0" y="0"/>
                </a:moveTo>
                <a:lnTo>
                  <a:pt x="663955" y="663955"/>
                </a:lnTo>
              </a:path>
            </a:pathLst>
          </a:custGeom>
          <a:ln w="6096">
            <a:solidFill>
              <a:srgbClr val="EC7C30"/>
            </a:solidFill>
          </a:ln>
        </p:spPr>
        <p:txBody>
          <a:bodyPr wrap="square" lIns="0" tIns="0" rIns="0" bIns="0" rtlCol="0">
            <a:noAutofit/>
          </a:bodyPr>
          <a:lstStyle/>
          <a:p>
            <a:endParaRPr/>
          </a:p>
        </p:txBody>
      </p:sp>
      <p:sp>
        <p:nvSpPr>
          <p:cNvPr id="13" name="object 13"/>
          <p:cNvSpPr/>
          <p:nvPr/>
        </p:nvSpPr>
        <p:spPr>
          <a:xfrm>
            <a:off x="2644140" y="1214627"/>
            <a:ext cx="2429256" cy="3227832"/>
          </a:xfrm>
          <a:custGeom>
            <a:avLst/>
            <a:gdLst/>
            <a:ahLst/>
            <a:cxnLst/>
            <a:rect l="l" t="t" r="r" b="b"/>
            <a:pathLst>
              <a:path w="2429256" h="3227832">
                <a:moveTo>
                  <a:pt x="2429256" y="2414524"/>
                </a:moveTo>
                <a:lnTo>
                  <a:pt x="1612138" y="3227832"/>
                </a:lnTo>
                <a:lnTo>
                  <a:pt x="0" y="1613916"/>
                </a:lnTo>
                <a:lnTo>
                  <a:pt x="1612138" y="0"/>
                </a:lnTo>
                <a:lnTo>
                  <a:pt x="2429256" y="818134"/>
                </a:lnTo>
              </a:path>
            </a:pathLst>
          </a:custGeom>
          <a:ln w="39624">
            <a:solidFill>
              <a:srgbClr val="FFFFFF"/>
            </a:solidFill>
          </a:ln>
        </p:spPr>
        <p:txBody>
          <a:bodyPr wrap="square" lIns="0" tIns="0" rIns="0" bIns="0" rtlCol="0">
            <a:noAutofit/>
          </a:bodyPr>
          <a:lstStyle/>
          <a:p>
            <a:endParaRPr/>
          </a:p>
        </p:txBody>
      </p:sp>
      <p:sp>
        <p:nvSpPr>
          <p:cNvPr id="14" name="object 14"/>
          <p:cNvSpPr/>
          <p:nvPr/>
        </p:nvSpPr>
        <p:spPr>
          <a:xfrm>
            <a:off x="2900172" y="1214627"/>
            <a:ext cx="2429255" cy="3227832"/>
          </a:xfrm>
          <a:custGeom>
            <a:avLst/>
            <a:gdLst/>
            <a:ahLst/>
            <a:cxnLst/>
            <a:rect l="l" t="t" r="r" b="b"/>
            <a:pathLst>
              <a:path w="2429255" h="3227832">
                <a:moveTo>
                  <a:pt x="2429255" y="2414524"/>
                </a:moveTo>
                <a:lnTo>
                  <a:pt x="1612138" y="3227832"/>
                </a:lnTo>
                <a:lnTo>
                  <a:pt x="0" y="1613916"/>
                </a:lnTo>
                <a:lnTo>
                  <a:pt x="1612138" y="0"/>
                </a:lnTo>
                <a:lnTo>
                  <a:pt x="2429255" y="818134"/>
                </a:lnTo>
              </a:path>
            </a:pathLst>
          </a:custGeom>
          <a:ln w="39624">
            <a:solidFill>
              <a:srgbClr val="FFFFFF"/>
            </a:solidFill>
          </a:ln>
        </p:spPr>
        <p:txBody>
          <a:bodyPr wrap="square" lIns="0" tIns="0" rIns="0" bIns="0" rtlCol="0">
            <a:noAutofit/>
          </a:bodyPr>
          <a:lstStyle/>
          <a:p>
            <a:endParaRPr/>
          </a:p>
        </p:txBody>
      </p:sp>
      <p:sp>
        <p:nvSpPr>
          <p:cNvPr id="15" name="object 15"/>
          <p:cNvSpPr/>
          <p:nvPr/>
        </p:nvSpPr>
        <p:spPr>
          <a:xfrm>
            <a:off x="237744" y="152400"/>
            <a:ext cx="411480" cy="377951"/>
          </a:xfrm>
          <a:custGeom>
            <a:avLst/>
            <a:gdLst/>
            <a:ahLst/>
            <a:cxnLst/>
            <a:rect l="l" t="t" r="r" b="b"/>
            <a:pathLst>
              <a:path w="411480" h="377951">
                <a:moveTo>
                  <a:pt x="0" y="377951"/>
                </a:moveTo>
                <a:lnTo>
                  <a:pt x="411480" y="377951"/>
                </a:lnTo>
                <a:lnTo>
                  <a:pt x="411480" y="0"/>
                </a:lnTo>
                <a:lnTo>
                  <a:pt x="0" y="0"/>
                </a:lnTo>
                <a:lnTo>
                  <a:pt x="0" y="377951"/>
                </a:lnTo>
                <a:close/>
              </a:path>
            </a:pathLst>
          </a:custGeom>
          <a:solidFill>
            <a:srgbClr val="C00000"/>
          </a:solidFill>
        </p:spPr>
        <p:txBody>
          <a:bodyPr wrap="square" lIns="0" tIns="0" rIns="0" bIns="0" rtlCol="0">
            <a:noAutofit/>
          </a:bodyPr>
          <a:lstStyle/>
          <a:p>
            <a:endParaRPr/>
          </a:p>
        </p:txBody>
      </p:sp>
      <p:sp>
        <p:nvSpPr>
          <p:cNvPr id="16" name="object 16"/>
          <p:cNvSpPr/>
          <p:nvPr/>
        </p:nvSpPr>
        <p:spPr>
          <a:xfrm>
            <a:off x="237744" y="923544"/>
            <a:ext cx="411480" cy="841247"/>
          </a:xfrm>
          <a:custGeom>
            <a:avLst/>
            <a:gdLst/>
            <a:ahLst/>
            <a:cxnLst/>
            <a:rect l="l" t="t" r="r" b="b"/>
            <a:pathLst>
              <a:path w="411480" h="841247">
                <a:moveTo>
                  <a:pt x="0" y="841247"/>
                </a:moveTo>
                <a:lnTo>
                  <a:pt x="411480" y="841247"/>
                </a:lnTo>
                <a:lnTo>
                  <a:pt x="411480" y="0"/>
                </a:lnTo>
                <a:lnTo>
                  <a:pt x="0" y="0"/>
                </a:lnTo>
                <a:lnTo>
                  <a:pt x="0" y="841247"/>
                </a:lnTo>
                <a:close/>
              </a:path>
            </a:pathLst>
          </a:custGeom>
          <a:solidFill>
            <a:srgbClr val="0D0D0D"/>
          </a:solidFill>
        </p:spPr>
        <p:txBody>
          <a:bodyPr wrap="square" lIns="0" tIns="0" rIns="0" bIns="0" rtlCol="0">
            <a:noAutofit/>
          </a:bodyPr>
          <a:lstStyle/>
          <a:p>
            <a:endParaRPr/>
          </a:p>
        </p:txBody>
      </p:sp>
      <p:sp>
        <p:nvSpPr>
          <p:cNvPr id="17" name="object 17"/>
          <p:cNvSpPr/>
          <p:nvPr/>
        </p:nvSpPr>
        <p:spPr>
          <a:xfrm>
            <a:off x="237744" y="530352"/>
            <a:ext cx="408431" cy="393191"/>
          </a:xfrm>
          <a:custGeom>
            <a:avLst/>
            <a:gdLst/>
            <a:ahLst/>
            <a:cxnLst/>
            <a:rect l="l" t="t" r="r" b="b"/>
            <a:pathLst>
              <a:path w="408431" h="393191">
                <a:moveTo>
                  <a:pt x="0" y="393191"/>
                </a:moveTo>
                <a:lnTo>
                  <a:pt x="408431" y="393191"/>
                </a:lnTo>
                <a:lnTo>
                  <a:pt x="408431" y="0"/>
                </a:lnTo>
                <a:lnTo>
                  <a:pt x="0" y="0"/>
                </a:lnTo>
                <a:lnTo>
                  <a:pt x="0" y="393191"/>
                </a:lnTo>
                <a:close/>
              </a:path>
            </a:pathLst>
          </a:custGeom>
          <a:solidFill>
            <a:srgbClr val="FFFFFF"/>
          </a:solidFill>
        </p:spPr>
        <p:txBody>
          <a:bodyPr wrap="square" lIns="0" tIns="0" rIns="0" bIns="0" rtlCol="0">
            <a:noAutofit/>
          </a:bodyPr>
          <a:lstStyle/>
          <a:p>
            <a:endParaRPr/>
          </a:p>
        </p:txBody>
      </p:sp>
      <p:sp>
        <p:nvSpPr>
          <p:cNvPr id="18" name="object 18"/>
          <p:cNvSpPr/>
          <p:nvPr/>
        </p:nvSpPr>
        <p:spPr>
          <a:xfrm>
            <a:off x="498127" y="600324"/>
            <a:ext cx="111318" cy="243395"/>
          </a:xfrm>
          <a:custGeom>
            <a:avLst/>
            <a:gdLst/>
            <a:ahLst/>
            <a:cxnLst/>
            <a:rect l="l" t="t" r="r" b="b"/>
            <a:pathLst>
              <a:path w="111318" h="243395">
                <a:moveTo>
                  <a:pt x="102658" y="190616"/>
                </a:moveTo>
                <a:lnTo>
                  <a:pt x="103061" y="190778"/>
                </a:lnTo>
                <a:lnTo>
                  <a:pt x="105559" y="183816"/>
                </a:lnTo>
                <a:lnTo>
                  <a:pt x="107613" y="176693"/>
                </a:lnTo>
                <a:lnTo>
                  <a:pt x="109103" y="169354"/>
                </a:lnTo>
                <a:lnTo>
                  <a:pt x="103847" y="167843"/>
                </a:lnTo>
                <a:lnTo>
                  <a:pt x="98671" y="166277"/>
                </a:lnTo>
                <a:lnTo>
                  <a:pt x="93535" y="164496"/>
                </a:lnTo>
                <a:lnTo>
                  <a:pt x="93374" y="164874"/>
                </a:lnTo>
                <a:lnTo>
                  <a:pt x="93032" y="165576"/>
                </a:lnTo>
                <a:lnTo>
                  <a:pt x="91296" y="168391"/>
                </a:lnTo>
                <a:lnTo>
                  <a:pt x="81380" y="174832"/>
                </a:lnTo>
                <a:lnTo>
                  <a:pt x="69207" y="173779"/>
                </a:lnTo>
                <a:lnTo>
                  <a:pt x="63789" y="171404"/>
                </a:lnTo>
                <a:lnTo>
                  <a:pt x="60265" y="166818"/>
                </a:lnTo>
                <a:lnTo>
                  <a:pt x="59177" y="161637"/>
                </a:lnTo>
                <a:lnTo>
                  <a:pt x="59963" y="157912"/>
                </a:lnTo>
                <a:lnTo>
                  <a:pt x="60607" y="154081"/>
                </a:lnTo>
                <a:lnTo>
                  <a:pt x="61050" y="150195"/>
                </a:lnTo>
                <a:lnTo>
                  <a:pt x="61453" y="146256"/>
                </a:lnTo>
                <a:lnTo>
                  <a:pt x="61675" y="142317"/>
                </a:lnTo>
                <a:lnTo>
                  <a:pt x="61675" y="136272"/>
                </a:lnTo>
                <a:lnTo>
                  <a:pt x="61614" y="132386"/>
                </a:lnTo>
                <a:lnTo>
                  <a:pt x="61332" y="128609"/>
                </a:lnTo>
                <a:lnTo>
                  <a:pt x="60829" y="124831"/>
                </a:lnTo>
                <a:lnTo>
                  <a:pt x="62360" y="119758"/>
                </a:lnTo>
                <a:lnTo>
                  <a:pt x="66347" y="115441"/>
                </a:lnTo>
                <a:lnTo>
                  <a:pt x="72006" y="113499"/>
                </a:lnTo>
                <a:lnTo>
                  <a:pt x="74997" y="112726"/>
                </a:lnTo>
                <a:lnTo>
                  <a:pt x="87018" y="114706"/>
                </a:lnTo>
                <a:lnTo>
                  <a:pt x="95026" y="123698"/>
                </a:lnTo>
                <a:lnTo>
                  <a:pt x="95146" y="124022"/>
                </a:lnTo>
                <a:lnTo>
                  <a:pt x="95368" y="124778"/>
                </a:lnTo>
                <a:lnTo>
                  <a:pt x="100665" y="123428"/>
                </a:lnTo>
                <a:lnTo>
                  <a:pt x="105961" y="122295"/>
                </a:lnTo>
                <a:lnTo>
                  <a:pt x="111318" y="121216"/>
                </a:lnTo>
                <a:lnTo>
                  <a:pt x="110533" y="113769"/>
                </a:lnTo>
                <a:lnTo>
                  <a:pt x="109164" y="106481"/>
                </a:lnTo>
                <a:lnTo>
                  <a:pt x="107270" y="99362"/>
                </a:lnTo>
                <a:lnTo>
                  <a:pt x="106868" y="99514"/>
                </a:lnTo>
                <a:lnTo>
                  <a:pt x="103961" y="100260"/>
                </a:lnTo>
                <a:lnTo>
                  <a:pt x="91892" y="98320"/>
                </a:lnTo>
                <a:lnTo>
                  <a:pt x="83848" y="89376"/>
                </a:lnTo>
                <a:lnTo>
                  <a:pt x="83126" y="86925"/>
                </a:lnTo>
                <a:lnTo>
                  <a:pt x="85045" y="75303"/>
                </a:lnTo>
                <a:lnTo>
                  <a:pt x="94623" y="67564"/>
                </a:lnTo>
                <a:lnTo>
                  <a:pt x="95026" y="67469"/>
                </a:lnTo>
                <a:lnTo>
                  <a:pt x="91542" y="60767"/>
                </a:lnTo>
                <a:lnTo>
                  <a:pt x="87614" y="54351"/>
                </a:lnTo>
                <a:lnTo>
                  <a:pt x="83284" y="48257"/>
                </a:lnTo>
                <a:lnTo>
                  <a:pt x="78431" y="50687"/>
                </a:lnTo>
                <a:lnTo>
                  <a:pt x="73597" y="53060"/>
                </a:lnTo>
                <a:lnTo>
                  <a:pt x="68643" y="55224"/>
                </a:lnTo>
                <a:lnTo>
                  <a:pt x="68804" y="55585"/>
                </a:lnTo>
                <a:lnTo>
                  <a:pt x="69086" y="56287"/>
                </a:lnTo>
                <a:lnTo>
                  <a:pt x="69831" y="58777"/>
                </a:lnTo>
                <a:lnTo>
                  <a:pt x="67935" y="70404"/>
                </a:lnTo>
                <a:lnTo>
                  <a:pt x="58372" y="78100"/>
                </a:lnTo>
                <a:lnTo>
                  <a:pt x="52733" y="80036"/>
                </a:lnTo>
                <a:lnTo>
                  <a:pt x="46751" y="79182"/>
                </a:lnTo>
                <a:lnTo>
                  <a:pt x="42140" y="76201"/>
                </a:lnTo>
                <a:lnTo>
                  <a:pt x="39964" y="72974"/>
                </a:lnTo>
                <a:lnTo>
                  <a:pt x="37568" y="69899"/>
                </a:lnTo>
                <a:lnTo>
                  <a:pt x="35010" y="66918"/>
                </a:lnTo>
                <a:lnTo>
                  <a:pt x="31868" y="63254"/>
                </a:lnTo>
                <a:lnTo>
                  <a:pt x="28626" y="59913"/>
                </a:lnTo>
                <a:lnTo>
                  <a:pt x="25142" y="56724"/>
                </a:lnTo>
                <a:lnTo>
                  <a:pt x="22121" y="53971"/>
                </a:lnTo>
                <a:lnTo>
                  <a:pt x="19100" y="51446"/>
                </a:lnTo>
                <a:lnTo>
                  <a:pt x="15918" y="49054"/>
                </a:lnTo>
                <a:lnTo>
                  <a:pt x="13239" y="44479"/>
                </a:lnTo>
                <a:lnTo>
                  <a:pt x="12776" y="38746"/>
                </a:lnTo>
                <a:lnTo>
                  <a:pt x="15354" y="33620"/>
                </a:lnTo>
                <a:lnTo>
                  <a:pt x="17057" y="30844"/>
                </a:lnTo>
                <a:lnTo>
                  <a:pt x="26989" y="24364"/>
                </a:lnTo>
                <a:lnTo>
                  <a:pt x="39159" y="25362"/>
                </a:lnTo>
                <a:lnTo>
                  <a:pt x="39562" y="25533"/>
                </a:lnTo>
                <a:lnTo>
                  <a:pt x="40307" y="25913"/>
                </a:lnTo>
                <a:lnTo>
                  <a:pt x="42985" y="21432"/>
                </a:lnTo>
                <a:lnTo>
                  <a:pt x="45885" y="17066"/>
                </a:lnTo>
                <a:lnTo>
                  <a:pt x="48906" y="12738"/>
                </a:lnTo>
                <a:lnTo>
                  <a:pt x="42824" y="8106"/>
                </a:lnTo>
                <a:lnTo>
                  <a:pt x="36440" y="3834"/>
                </a:lnTo>
                <a:lnTo>
                  <a:pt x="29714" y="0"/>
                </a:lnTo>
                <a:lnTo>
                  <a:pt x="29532" y="322"/>
                </a:lnTo>
                <a:lnTo>
                  <a:pt x="27809" y="3130"/>
                </a:lnTo>
                <a:lnTo>
                  <a:pt x="17878" y="9596"/>
                </a:lnTo>
                <a:lnTo>
                  <a:pt x="5707" y="8580"/>
                </a:lnTo>
                <a:lnTo>
                  <a:pt x="3106" y="7171"/>
                </a:lnTo>
                <a:lnTo>
                  <a:pt x="2169" y="65508"/>
                </a:lnTo>
                <a:lnTo>
                  <a:pt x="11923" y="73799"/>
                </a:lnTo>
                <a:lnTo>
                  <a:pt x="20504" y="83363"/>
                </a:lnTo>
                <a:lnTo>
                  <a:pt x="27746" y="94128"/>
                </a:lnTo>
                <a:lnTo>
                  <a:pt x="30096" y="98489"/>
                </a:lnTo>
                <a:lnTo>
                  <a:pt x="25545" y="95261"/>
                </a:lnTo>
                <a:lnTo>
                  <a:pt x="19503" y="94179"/>
                </a:lnTo>
                <a:lnTo>
                  <a:pt x="13743" y="96172"/>
                </a:lnTo>
                <a:lnTo>
                  <a:pt x="4367" y="104020"/>
                </a:lnTo>
                <a:lnTo>
                  <a:pt x="3057" y="115758"/>
                </a:lnTo>
                <a:lnTo>
                  <a:pt x="3492" y="117061"/>
                </a:lnTo>
                <a:lnTo>
                  <a:pt x="11599" y="125906"/>
                </a:lnTo>
                <a:lnTo>
                  <a:pt x="23762" y="127341"/>
                </a:lnTo>
                <a:lnTo>
                  <a:pt x="25545" y="126828"/>
                </a:lnTo>
                <a:lnTo>
                  <a:pt x="31244" y="124886"/>
                </a:lnTo>
                <a:lnTo>
                  <a:pt x="35232" y="120352"/>
                </a:lnTo>
                <a:lnTo>
                  <a:pt x="36480" y="115117"/>
                </a:lnTo>
                <a:lnTo>
                  <a:pt x="38960" y="127769"/>
                </a:lnTo>
                <a:lnTo>
                  <a:pt x="39571" y="140382"/>
                </a:lnTo>
                <a:lnTo>
                  <a:pt x="38390" y="152796"/>
                </a:lnTo>
                <a:lnTo>
                  <a:pt x="35495" y="164852"/>
                </a:lnTo>
                <a:lnTo>
                  <a:pt x="33983" y="169246"/>
                </a:lnTo>
                <a:lnTo>
                  <a:pt x="33177" y="163957"/>
                </a:lnTo>
                <a:lnTo>
                  <a:pt x="29714" y="159101"/>
                </a:lnTo>
                <a:lnTo>
                  <a:pt x="24175" y="156726"/>
                </a:lnTo>
                <a:lnTo>
                  <a:pt x="12051" y="155848"/>
                </a:lnTo>
                <a:lnTo>
                  <a:pt x="2385" y="162676"/>
                </a:lnTo>
                <a:lnTo>
                  <a:pt x="1257" y="164604"/>
                </a:lnTo>
                <a:lnTo>
                  <a:pt x="428" y="176293"/>
                </a:lnTo>
                <a:lnTo>
                  <a:pt x="8014" y="185473"/>
                </a:lnTo>
                <a:lnTo>
                  <a:pt x="9655" y="186299"/>
                </a:lnTo>
                <a:lnTo>
                  <a:pt x="15112" y="188727"/>
                </a:lnTo>
                <a:lnTo>
                  <a:pt x="21275" y="188133"/>
                </a:lnTo>
                <a:lnTo>
                  <a:pt x="26068" y="185327"/>
                </a:lnTo>
                <a:lnTo>
                  <a:pt x="18759" y="195474"/>
                </a:lnTo>
                <a:lnTo>
                  <a:pt x="10045" y="204673"/>
                </a:lnTo>
                <a:lnTo>
                  <a:pt x="0" y="212765"/>
                </a:lnTo>
                <a:lnTo>
                  <a:pt x="3311" y="243395"/>
                </a:lnTo>
                <a:lnTo>
                  <a:pt x="4277" y="237729"/>
                </a:lnTo>
                <a:lnTo>
                  <a:pt x="7359" y="233359"/>
                </a:lnTo>
                <a:lnTo>
                  <a:pt x="10782" y="231253"/>
                </a:lnTo>
                <a:lnTo>
                  <a:pt x="14025" y="229040"/>
                </a:lnTo>
                <a:lnTo>
                  <a:pt x="17167" y="226612"/>
                </a:lnTo>
                <a:lnTo>
                  <a:pt x="21054" y="223644"/>
                </a:lnTo>
                <a:lnTo>
                  <a:pt x="24638" y="220514"/>
                </a:lnTo>
                <a:lnTo>
                  <a:pt x="28002" y="217222"/>
                </a:lnTo>
                <a:lnTo>
                  <a:pt x="30902" y="214416"/>
                </a:lnTo>
                <a:lnTo>
                  <a:pt x="33520" y="211500"/>
                </a:lnTo>
                <a:lnTo>
                  <a:pt x="36037" y="208480"/>
                </a:lnTo>
                <a:lnTo>
                  <a:pt x="40931" y="205942"/>
                </a:lnTo>
                <a:lnTo>
                  <a:pt x="46973" y="205564"/>
                </a:lnTo>
                <a:lnTo>
                  <a:pt x="52390" y="207939"/>
                </a:lnTo>
                <a:lnTo>
                  <a:pt x="55039" y="209381"/>
                </a:lnTo>
                <a:lnTo>
                  <a:pt x="62119" y="218843"/>
                </a:lnTo>
                <a:lnTo>
                  <a:pt x="61050" y="230551"/>
                </a:lnTo>
                <a:lnTo>
                  <a:pt x="60889" y="230929"/>
                </a:lnTo>
                <a:lnTo>
                  <a:pt x="60487" y="231631"/>
                </a:lnTo>
                <a:lnTo>
                  <a:pt x="65219" y="234167"/>
                </a:lnTo>
                <a:lnTo>
                  <a:pt x="69831" y="236920"/>
                </a:lnTo>
                <a:lnTo>
                  <a:pt x="74443" y="239726"/>
                </a:lnTo>
                <a:lnTo>
                  <a:pt x="79357" y="234006"/>
                </a:lnTo>
                <a:lnTo>
                  <a:pt x="83848" y="227962"/>
                </a:lnTo>
                <a:lnTo>
                  <a:pt x="87896" y="221592"/>
                </a:lnTo>
                <a:lnTo>
                  <a:pt x="87493" y="221431"/>
                </a:lnTo>
                <a:lnTo>
                  <a:pt x="84863" y="220015"/>
                </a:lnTo>
                <a:lnTo>
                  <a:pt x="77776" y="210555"/>
                </a:lnTo>
                <a:lnTo>
                  <a:pt x="78834" y="198819"/>
                </a:lnTo>
                <a:lnTo>
                  <a:pt x="80573" y="196018"/>
                </a:lnTo>
                <a:lnTo>
                  <a:pt x="90511" y="189580"/>
                </a:lnTo>
                <a:lnTo>
                  <a:pt x="102658" y="190616"/>
                </a:lnTo>
                <a:close/>
              </a:path>
            </a:pathLst>
          </a:custGeom>
          <a:solidFill>
            <a:srgbClr val="131515"/>
          </a:solidFill>
        </p:spPr>
        <p:txBody>
          <a:bodyPr wrap="square" lIns="0" tIns="0" rIns="0" bIns="0" rtlCol="0">
            <a:noAutofit/>
          </a:bodyPr>
          <a:lstStyle/>
          <a:p>
            <a:endParaRPr/>
          </a:p>
        </p:txBody>
      </p:sp>
      <p:sp>
        <p:nvSpPr>
          <p:cNvPr id="19" name="object 19"/>
          <p:cNvSpPr/>
          <p:nvPr/>
        </p:nvSpPr>
        <p:spPr>
          <a:xfrm>
            <a:off x="270389" y="578094"/>
            <a:ext cx="264681" cy="321103"/>
          </a:xfrm>
          <a:custGeom>
            <a:avLst/>
            <a:gdLst/>
            <a:ahLst/>
            <a:cxnLst/>
            <a:rect l="l" t="t" r="r" b="b"/>
            <a:pathLst>
              <a:path w="264681" h="321103">
                <a:moveTo>
                  <a:pt x="49699" y="162603"/>
                </a:moveTo>
                <a:lnTo>
                  <a:pt x="49755" y="166436"/>
                </a:lnTo>
                <a:lnTo>
                  <a:pt x="50041" y="170320"/>
                </a:lnTo>
                <a:lnTo>
                  <a:pt x="50496" y="174045"/>
                </a:lnTo>
                <a:lnTo>
                  <a:pt x="48958" y="179117"/>
                </a:lnTo>
                <a:lnTo>
                  <a:pt x="44968" y="183434"/>
                </a:lnTo>
                <a:lnTo>
                  <a:pt x="39383" y="185378"/>
                </a:lnTo>
                <a:lnTo>
                  <a:pt x="36400" y="186146"/>
                </a:lnTo>
                <a:lnTo>
                  <a:pt x="24332" y="184184"/>
                </a:lnTo>
                <a:lnTo>
                  <a:pt x="16357" y="175231"/>
                </a:lnTo>
                <a:lnTo>
                  <a:pt x="16186" y="174853"/>
                </a:lnTo>
                <a:lnTo>
                  <a:pt x="15958" y="174098"/>
                </a:lnTo>
                <a:lnTo>
                  <a:pt x="10714" y="175448"/>
                </a:lnTo>
                <a:lnTo>
                  <a:pt x="5357" y="176581"/>
                </a:lnTo>
                <a:lnTo>
                  <a:pt x="0" y="177661"/>
                </a:lnTo>
                <a:lnTo>
                  <a:pt x="854" y="185107"/>
                </a:lnTo>
                <a:lnTo>
                  <a:pt x="2222" y="192393"/>
                </a:lnTo>
                <a:lnTo>
                  <a:pt x="4046" y="199517"/>
                </a:lnTo>
                <a:lnTo>
                  <a:pt x="4445" y="199354"/>
                </a:lnTo>
                <a:lnTo>
                  <a:pt x="7400" y="198605"/>
                </a:lnTo>
                <a:lnTo>
                  <a:pt x="19484" y="200568"/>
                </a:lnTo>
                <a:lnTo>
                  <a:pt x="27471" y="209554"/>
                </a:lnTo>
                <a:lnTo>
                  <a:pt x="28203" y="211979"/>
                </a:lnTo>
                <a:lnTo>
                  <a:pt x="26309" y="223593"/>
                </a:lnTo>
                <a:lnTo>
                  <a:pt x="16756" y="231302"/>
                </a:lnTo>
                <a:lnTo>
                  <a:pt x="16357" y="231466"/>
                </a:lnTo>
                <a:lnTo>
                  <a:pt x="19778" y="238102"/>
                </a:lnTo>
                <a:lnTo>
                  <a:pt x="23709" y="244525"/>
                </a:lnTo>
                <a:lnTo>
                  <a:pt x="28041" y="250677"/>
                </a:lnTo>
                <a:lnTo>
                  <a:pt x="32886" y="248194"/>
                </a:lnTo>
                <a:lnTo>
                  <a:pt x="37730" y="245874"/>
                </a:lnTo>
                <a:lnTo>
                  <a:pt x="42688" y="243661"/>
                </a:lnTo>
                <a:lnTo>
                  <a:pt x="42517" y="243283"/>
                </a:lnTo>
                <a:lnTo>
                  <a:pt x="42233" y="242583"/>
                </a:lnTo>
                <a:lnTo>
                  <a:pt x="41519" y="240168"/>
                </a:lnTo>
                <a:lnTo>
                  <a:pt x="43408" y="228505"/>
                </a:lnTo>
                <a:lnTo>
                  <a:pt x="52947" y="220780"/>
                </a:lnTo>
                <a:lnTo>
                  <a:pt x="58590" y="218837"/>
                </a:lnTo>
                <a:lnTo>
                  <a:pt x="64574" y="219754"/>
                </a:lnTo>
                <a:lnTo>
                  <a:pt x="69192" y="222668"/>
                </a:lnTo>
                <a:lnTo>
                  <a:pt x="71413" y="225907"/>
                </a:lnTo>
                <a:lnTo>
                  <a:pt x="73808" y="228983"/>
                </a:lnTo>
                <a:lnTo>
                  <a:pt x="76315" y="231950"/>
                </a:lnTo>
                <a:lnTo>
                  <a:pt x="79451" y="235619"/>
                </a:lnTo>
                <a:lnTo>
                  <a:pt x="82756" y="239019"/>
                </a:lnTo>
                <a:lnTo>
                  <a:pt x="86232" y="242205"/>
                </a:lnTo>
                <a:lnTo>
                  <a:pt x="89196" y="244956"/>
                </a:lnTo>
                <a:lnTo>
                  <a:pt x="92273" y="247439"/>
                </a:lnTo>
                <a:lnTo>
                  <a:pt x="95466" y="249814"/>
                </a:lnTo>
                <a:lnTo>
                  <a:pt x="98144" y="254400"/>
                </a:lnTo>
                <a:lnTo>
                  <a:pt x="98543" y="260120"/>
                </a:lnTo>
                <a:lnTo>
                  <a:pt x="96036" y="265248"/>
                </a:lnTo>
                <a:lnTo>
                  <a:pt x="94243" y="268118"/>
                </a:lnTo>
                <a:lnTo>
                  <a:pt x="84305" y="274544"/>
                </a:lnTo>
                <a:lnTo>
                  <a:pt x="72154" y="273504"/>
                </a:lnTo>
                <a:lnTo>
                  <a:pt x="71755" y="273343"/>
                </a:lnTo>
                <a:lnTo>
                  <a:pt x="71073" y="272965"/>
                </a:lnTo>
                <a:lnTo>
                  <a:pt x="68336" y="277445"/>
                </a:lnTo>
                <a:lnTo>
                  <a:pt x="65430" y="281815"/>
                </a:lnTo>
                <a:lnTo>
                  <a:pt x="62465" y="286132"/>
                </a:lnTo>
                <a:lnTo>
                  <a:pt x="68507" y="290774"/>
                </a:lnTo>
                <a:lnTo>
                  <a:pt x="74891" y="295037"/>
                </a:lnTo>
                <a:lnTo>
                  <a:pt x="81616" y="298868"/>
                </a:lnTo>
                <a:lnTo>
                  <a:pt x="81787" y="298546"/>
                </a:lnTo>
                <a:lnTo>
                  <a:pt x="83548" y="295698"/>
                </a:lnTo>
                <a:lnTo>
                  <a:pt x="93487" y="289284"/>
                </a:lnTo>
                <a:lnTo>
                  <a:pt x="105668" y="290343"/>
                </a:lnTo>
                <a:lnTo>
                  <a:pt x="108261" y="291743"/>
                </a:lnTo>
                <a:lnTo>
                  <a:pt x="115368" y="301196"/>
                </a:lnTo>
                <a:lnTo>
                  <a:pt x="114330" y="312900"/>
                </a:lnTo>
                <a:lnTo>
                  <a:pt x="114159" y="313278"/>
                </a:lnTo>
                <a:lnTo>
                  <a:pt x="121455" y="315652"/>
                </a:lnTo>
                <a:lnTo>
                  <a:pt x="129036" y="317595"/>
                </a:lnTo>
                <a:lnTo>
                  <a:pt x="136786" y="318998"/>
                </a:lnTo>
                <a:lnTo>
                  <a:pt x="138383" y="314034"/>
                </a:lnTo>
                <a:lnTo>
                  <a:pt x="140036" y="309123"/>
                </a:lnTo>
                <a:lnTo>
                  <a:pt x="141915" y="304266"/>
                </a:lnTo>
                <a:lnTo>
                  <a:pt x="141516" y="304104"/>
                </a:lnTo>
                <a:lnTo>
                  <a:pt x="140775" y="303780"/>
                </a:lnTo>
                <a:lnTo>
                  <a:pt x="138168" y="302379"/>
                </a:lnTo>
                <a:lnTo>
                  <a:pt x="131056" y="292926"/>
                </a:lnTo>
                <a:lnTo>
                  <a:pt x="132113" y="281221"/>
                </a:lnTo>
                <a:lnTo>
                  <a:pt x="134621" y="276095"/>
                </a:lnTo>
                <a:lnTo>
                  <a:pt x="139466" y="272695"/>
                </a:lnTo>
                <a:lnTo>
                  <a:pt x="144936" y="271723"/>
                </a:lnTo>
                <a:lnTo>
                  <a:pt x="148869" y="272479"/>
                </a:lnTo>
                <a:lnTo>
                  <a:pt x="152915" y="273073"/>
                </a:lnTo>
                <a:lnTo>
                  <a:pt x="157020" y="273504"/>
                </a:lnTo>
                <a:lnTo>
                  <a:pt x="161180" y="273882"/>
                </a:lnTo>
                <a:lnTo>
                  <a:pt x="165341" y="274098"/>
                </a:lnTo>
                <a:lnTo>
                  <a:pt x="171723" y="274098"/>
                </a:lnTo>
                <a:lnTo>
                  <a:pt x="175771" y="273990"/>
                </a:lnTo>
                <a:lnTo>
                  <a:pt x="179817" y="273776"/>
                </a:lnTo>
                <a:lnTo>
                  <a:pt x="183807" y="273290"/>
                </a:lnTo>
                <a:lnTo>
                  <a:pt x="189164" y="274746"/>
                </a:lnTo>
                <a:lnTo>
                  <a:pt x="193724" y="278523"/>
                </a:lnTo>
                <a:lnTo>
                  <a:pt x="195776" y="283866"/>
                </a:lnTo>
                <a:lnTo>
                  <a:pt x="196489" y="286261"/>
                </a:lnTo>
                <a:lnTo>
                  <a:pt x="194592" y="297892"/>
                </a:lnTo>
                <a:lnTo>
                  <a:pt x="185003" y="305615"/>
                </a:lnTo>
                <a:lnTo>
                  <a:pt x="184262" y="305885"/>
                </a:lnTo>
                <a:lnTo>
                  <a:pt x="183807" y="305993"/>
                </a:lnTo>
                <a:lnTo>
                  <a:pt x="185231" y="311011"/>
                </a:lnTo>
                <a:lnTo>
                  <a:pt x="186486" y="316030"/>
                </a:lnTo>
                <a:lnTo>
                  <a:pt x="187569" y="321103"/>
                </a:lnTo>
                <a:lnTo>
                  <a:pt x="195434" y="320294"/>
                </a:lnTo>
                <a:lnTo>
                  <a:pt x="203195" y="318999"/>
                </a:lnTo>
                <a:lnTo>
                  <a:pt x="210647" y="317272"/>
                </a:lnTo>
                <a:lnTo>
                  <a:pt x="210546" y="316894"/>
                </a:lnTo>
                <a:lnTo>
                  <a:pt x="209802" y="314428"/>
                </a:lnTo>
                <a:lnTo>
                  <a:pt x="211687" y="302829"/>
                </a:lnTo>
                <a:lnTo>
                  <a:pt x="221260" y="295091"/>
                </a:lnTo>
                <a:lnTo>
                  <a:pt x="224165" y="294347"/>
                </a:lnTo>
                <a:lnTo>
                  <a:pt x="236236" y="296288"/>
                </a:lnTo>
                <a:lnTo>
                  <a:pt x="244280" y="305237"/>
                </a:lnTo>
                <a:lnTo>
                  <a:pt x="244401" y="305615"/>
                </a:lnTo>
                <a:lnTo>
                  <a:pt x="251470" y="302377"/>
                </a:lnTo>
                <a:lnTo>
                  <a:pt x="258236" y="298654"/>
                </a:lnTo>
                <a:lnTo>
                  <a:pt x="264681" y="294552"/>
                </a:lnTo>
                <a:lnTo>
                  <a:pt x="262063" y="289965"/>
                </a:lnTo>
                <a:lnTo>
                  <a:pt x="259606" y="285377"/>
                </a:lnTo>
                <a:lnTo>
                  <a:pt x="257330" y="280682"/>
                </a:lnTo>
                <a:lnTo>
                  <a:pt x="256927" y="280843"/>
                </a:lnTo>
                <a:lnTo>
                  <a:pt x="256524" y="280952"/>
                </a:lnTo>
                <a:lnTo>
                  <a:pt x="256142" y="281115"/>
                </a:lnTo>
                <a:lnTo>
                  <a:pt x="253161" y="281884"/>
                </a:lnTo>
                <a:lnTo>
                  <a:pt x="241118" y="279919"/>
                </a:lnTo>
                <a:lnTo>
                  <a:pt x="233102" y="270968"/>
                </a:lnTo>
                <a:lnTo>
                  <a:pt x="231048" y="265626"/>
                </a:lnTo>
                <a:lnTo>
                  <a:pt x="227737" y="234996"/>
                </a:lnTo>
                <a:lnTo>
                  <a:pt x="216437" y="241821"/>
                </a:lnTo>
                <a:lnTo>
                  <a:pt x="211614" y="244147"/>
                </a:lnTo>
                <a:lnTo>
                  <a:pt x="214977" y="239883"/>
                </a:lnTo>
                <a:lnTo>
                  <a:pt x="216185" y="234109"/>
                </a:lnTo>
                <a:lnTo>
                  <a:pt x="214071" y="228713"/>
                </a:lnTo>
                <a:lnTo>
                  <a:pt x="205943" y="219868"/>
                </a:lnTo>
                <a:lnTo>
                  <a:pt x="193791" y="218430"/>
                </a:lnTo>
                <a:lnTo>
                  <a:pt x="192014" y="218944"/>
                </a:lnTo>
                <a:lnTo>
                  <a:pt x="182577" y="226802"/>
                </a:lnTo>
                <a:lnTo>
                  <a:pt x="181239" y="238501"/>
                </a:lnTo>
                <a:lnTo>
                  <a:pt x="181699" y="239883"/>
                </a:lnTo>
                <a:lnTo>
                  <a:pt x="183751" y="245281"/>
                </a:lnTo>
                <a:lnTo>
                  <a:pt x="188538" y="249003"/>
                </a:lnTo>
                <a:lnTo>
                  <a:pt x="194066" y="250192"/>
                </a:lnTo>
                <a:lnTo>
                  <a:pt x="181356" y="252493"/>
                </a:lnTo>
                <a:lnTo>
                  <a:pt x="168676" y="253174"/>
                </a:lnTo>
                <a:lnTo>
                  <a:pt x="156172" y="252297"/>
                </a:lnTo>
                <a:lnTo>
                  <a:pt x="143987" y="249926"/>
                </a:lnTo>
                <a:lnTo>
                  <a:pt x="136900" y="247817"/>
                </a:lnTo>
                <a:lnTo>
                  <a:pt x="142485" y="247114"/>
                </a:lnTo>
                <a:lnTo>
                  <a:pt x="147558" y="243769"/>
                </a:lnTo>
                <a:lnTo>
                  <a:pt x="150124" y="238589"/>
                </a:lnTo>
                <a:lnTo>
                  <a:pt x="150987" y="226891"/>
                </a:lnTo>
                <a:lnTo>
                  <a:pt x="143450" y="217722"/>
                </a:lnTo>
                <a:lnTo>
                  <a:pt x="141802" y="216894"/>
                </a:lnTo>
                <a:lnTo>
                  <a:pt x="129675" y="216017"/>
                </a:lnTo>
                <a:lnTo>
                  <a:pt x="120015" y="222850"/>
                </a:lnTo>
                <a:lnTo>
                  <a:pt x="118890" y="224774"/>
                </a:lnTo>
                <a:lnTo>
                  <a:pt x="116326" y="230008"/>
                </a:lnTo>
                <a:lnTo>
                  <a:pt x="116952" y="235783"/>
                </a:lnTo>
                <a:lnTo>
                  <a:pt x="119917" y="240316"/>
                </a:lnTo>
                <a:lnTo>
                  <a:pt x="109151" y="233364"/>
                </a:lnTo>
                <a:lnTo>
                  <a:pt x="99395" y="225066"/>
                </a:lnTo>
                <a:lnTo>
                  <a:pt x="90822" y="215494"/>
                </a:lnTo>
                <a:lnTo>
                  <a:pt x="83601" y="204722"/>
                </a:lnTo>
                <a:lnTo>
                  <a:pt x="81273" y="200379"/>
                </a:lnTo>
                <a:lnTo>
                  <a:pt x="85776" y="203618"/>
                </a:lnTo>
                <a:lnTo>
                  <a:pt x="91875" y="204698"/>
                </a:lnTo>
                <a:lnTo>
                  <a:pt x="97574" y="202754"/>
                </a:lnTo>
                <a:lnTo>
                  <a:pt x="106989" y="194919"/>
                </a:lnTo>
                <a:lnTo>
                  <a:pt x="108349" y="183198"/>
                </a:lnTo>
                <a:lnTo>
                  <a:pt x="107890" y="181815"/>
                </a:lnTo>
                <a:lnTo>
                  <a:pt x="99774" y="172980"/>
                </a:lnTo>
                <a:lnTo>
                  <a:pt x="87607" y="171524"/>
                </a:lnTo>
                <a:lnTo>
                  <a:pt x="85776" y="172048"/>
                </a:lnTo>
                <a:lnTo>
                  <a:pt x="80077" y="174045"/>
                </a:lnTo>
                <a:lnTo>
                  <a:pt x="76144" y="178578"/>
                </a:lnTo>
                <a:lnTo>
                  <a:pt x="74891" y="183759"/>
                </a:lnTo>
                <a:lnTo>
                  <a:pt x="72383" y="171114"/>
                </a:lnTo>
                <a:lnTo>
                  <a:pt x="71761" y="158509"/>
                </a:lnTo>
                <a:lnTo>
                  <a:pt x="72946" y="146101"/>
                </a:lnTo>
                <a:lnTo>
                  <a:pt x="75863" y="134049"/>
                </a:lnTo>
                <a:lnTo>
                  <a:pt x="77398" y="129622"/>
                </a:lnTo>
                <a:lnTo>
                  <a:pt x="78140" y="134919"/>
                </a:lnTo>
                <a:lnTo>
                  <a:pt x="81672" y="139777"/>
                </a:lnTo>
                <a:lnTo>
                  <a:pt x="87144" y="142205"/>
                </a:lnTo>
                <a:lnTo>
                  <a:pt x="99304" y="143051"/>
                </a:lnTo>
                <a:lnTo>
                  <a:pt x="108958" y="136185"/>
                </a:lnTo>
                <a:lnTo>
                  <a:pt x="110057" y="134273"/>
                </a:lnTo>
                <a:lnTo>
                  <a:pt x="110914" y="122585"/>
                </a:lnTo>
                <a:lnTo>
                  <a:pt x="103348" y="113440"/>
                </a:lnTo>
                <a:lnTo>
                  <a:pt x="101735" y="112632"/>
                </a:lnTo>
                <a:lnTo>
                  <a:pt x="96207" y="110202"/>
                </a:lnTo>
                <a:lnTo>
                  <a:pt x="90108" y="110733"/>
                </a:lnTo>
                <a:lnTo>
                  <a:pt x="85321" y="113543"/>
                </a:lnTo>
                <a:lnTo>
                  <a:pt x="92623" y="103385"/>
                </a:lnTo>
                <a:lnTo>
                  <a:pt x="101328" y="94179"/>
                </a:lnTo>
                <a:lnTo>
                  <a:pt x="111366" y="86083"/>
                </a:lnTo>
                <a:lnTo>
                  <a:pt x="122670" y="79258"/>
                </a:lnTo>
                <a:lnTo>
                  <a:pt x="127439" y="76961"/>
                </a:lnTo>
                <a:lnTo>
                  <a:pt x="124078" y="81213"/>
                </a:lnTo>
                <a:lnTo>
                  <a:pt x="122938" y="87003"/>
                </a:lnTo>
                <a:lnTo>
                  <a:pt x="124988" y="92395"/>
                </a:lnTo>
                <a:lnTo>
                  <a:pt x="133097" y="101226"/>
                </a:lnTo>
                <a:lnTo>
                  <a:pt x="145256" y="102684"/>
                </a:lnTo>
                <a:lnTo>
                  <a:pt x="147103" y="102152"/>
                </a:lnTo>
                <a:lnTo>
                  <a:pt x="156518" y="94321"/>
                </a:lnTo>
                <a:lnTo>
                  <a:pt x="157877" y="82598"/>
                </a:lnTo>
                <a:lnTo>
                  <a:pt x="157418" y="81213"/>
                </a:lnTo>
                <a:lnTo>
                  <a:pt x="155310" y="75822"/>
                </a:lnTo>
                <a:lnTo>
                  <a:pt x="150523" y="72101"/>
                </a:lnTo>
                <a:lnTo>
                  <a:pt x="145051" y="70924"/>
                </a:lnTo>
                <a:lnTo>
                  <a:pt x="157742" y="68619"/>
                </a:lnTo>
                <a:lnTo>
                  <a:pt x="170415" y="67937"/>
                </a:lnTo>
                <a:lnTo>
                  <a:pt x="182923" y="68816"/>
                </a:lnTo>
                <a:lnTo>
                  <a:pt x="195118" y="71194"/>
                </a:lnTo>
                <a:lnTo>
                  <a:pt x="202168" y="73297"/>
                </a:lnTo>
                <a:lnTo>
                  <a:pt x="196573" y="73999"/>
                </a:lnTo>
                <a:lnTo>
                  <a:pt x="191502" y="77340"/>
                </a:lnTo>
                <a:lnTo>
                  <a:pt x="188937" y="82523"/>
                </a:lnTo>
                <a:lnTo>
                  <a:pt x="188073" y="94241"/>
                </a:lnTo>
                <a:lnTo>
                  <a:pt x="195608" y="103392"/>
                </a:lnTo>
                <a:lnTo>
                  <a:pt x="197258" y="104222"/>
                </a:lnTo>
                <a:lnTo>
                  <a:pt x="209429" y="105088"/>
                </a:lnTo>
                <a:lnTo>
                  <a:pt x="219064" y="98247"/>
                </a:lnTo>
                <a:lnTo>
                  <a:pt x="220173" y="96325"/>
                </a:lnTo>
                <a:lnTo>
                  <a:pt x="222731" y="91161"/>
                </a:lnTo>
                <a:lnTo>
                  <a:pt x="222167" y="85333"/>
                </a:lnTo>
                <a:lnTo>
                  <a:pt x="219146" y="80796"/>
                </a:lnTo>
                <a:lnTo>
                  <a:pt x="229906" y="87739"/>
                </a:lnTo>
                <a:lnTo>
                  <a:pt x="230843" y="29401"/>
                </a:lnTo>
                <a:lnTo>
                  <a:pt x="223722" y="19934"/>
                </a:lnTo>
                <a:lnTo>
                  <a:pt x="224724" y="8201"/>
                </a:lnTo>
                <a:lnTo>
                  <a:pt x="224966" y="7821"/>
                </a:lnTo>
                <a:lnTo>
                  <a:pt x="217595" y="5448"/>
                </a:lnTo>
                <a:lnTo>
                  <a:pt x="210023" y="3512"/>
                </a:lnTo>
                <a:lnTo>
                  <a:pt x="202329" y="2107"/>
                </a:lnTo>
                <a:lnTo>
                  <a:pt x="200738" y="7081"/>
                </a:lnTo>
                <a:lnTo>
                  <a:pt x="199024" y="11979"/>
                </a:lnTo>
                <a:lnTo>
                  <a:pt x="197143" y="16838"/>
                </a:lnTo>
                <a:lnTo>
                  <a:pt x="197542" y="17009"/>
                </a:lnTo>
                <a:lnTo>
                  <a:pt x="198283" y="17332"/>
                </a:lnTo>
                <a:lnTo>
                  <a:pt x="200902" y="18738"/>
                </a:lnTo>
                <a:lnTo>
                  <a:pt x="208016" y="28199"/>
                </a:lnTo>
                <a:lnTo>
                  <a:pt x="207002" y="39942"/>
                </a:lnTo>
                <a:lnTo>
                  <a:pt x="204444" y="45011"/>
                </a:lnTo>
                <a:lnTo>
                  <a:pt x="199590" y="48409"/>
                </a:lnTo>
                <a:lnTo>
                  <a:pt x="194181" y="49434"/>
                </a:lnTo>
                <a:lnTo>
                  <a:pt x="190191" y="48618"/>
                </a:lnTo>
                <a:lnTo>
                  <a:pt x="186202" y="48029"/>
                </a:lnTo>
                <a:lnTo>
                  <a:pt x="182097" y="47649"/>
                </a:lnTo>
                <a:lnTo>
                  <a:pt x="177936" y="47232"/>
                </a:lnTo>
                <a:lnTo>
                  <a:pt x="173776" y="47004"/>
                </a:lnTo>
                <a:lnTo>
                  <a:pt x="168191" y="47004"/>
                </a:lnTo>
                <a:lnTo>
                  <a:pt x="167506" y="47061"/>
                </a:lnTo>
                <a:lnTo>
                  <a:pt x="163289" y="47118"/>
                </a:lnTo>
                <a:lnTo>
                  <a:pt x="159243" y="47384"/>
                </a:lnTo>
                <a:lnTo>
                  <a:pt x="155253" y="47820"/>
                </a:lnTo>
                <a:lnTo>
                  <a:pt x="149953" y="46358"/>
                </a:lnTo>
                <a:lnTo>
                  <a:pt x="145335" y="42581"/>
                </a:lnTo>
                <a:lnTo>
                  <a:pt x="143341" y="37303"/>
                </a:lnTo>
                <a:lnTo>
                  <a:pt x="142599" y="34818"/>
                </a:lnTo>
                <a:lnTo>
                  <a:pt x="144514" y="23188"/>
                </a:lnTo>
                <a:lnTo>
                  <a:pt x="154055" y="15490"/>
                </a:lnTo>
                <a:lnTo>
                  <a:pt x="154454" y="15339"/>
                </a:lnTo>
                <a:lnTo>
                  <a:pt x="155253" y="15111"/>
                </a:lnTo>
                <a:lnTo>
                  <a:pt x="153828" y="10156"/>
                </a:lnTo>
                <a:lnTo>
                  <a:pt x="152575" y="5068"/>
                </a:lnTo>
                <a:lnTo>
                  <a:pt x="151491" y="0"/>
                </a:lnTo>
                <a:lnTo>
                  <a:pt x="143625" y="816"/>
                </a:lnTo>
                <a:lnTo>
                  <a:pt x="135932" y="2107"/>
                </a:lnTo>
                <a:lnTo>
                  <a:pt x="128408" y="3834"/>
                </a:lnTo>
                <a:lnTo>
                  <a:pt x="128579" y="4214"/>
                </a:lnTo>
                <a:lnTo>
                  <a:pt x="129298" y="6651"/>
                </a:lnTo>
                <a:lnTo>
                  <a:pt x="127388" y="18300"/>
                </a:lnTo>
                <a:lnTo>
                  <a:pt x="117808" y="26008"/>
                </a:lnTo>
                <a:lnTo>
                  <a:pt x="114877" y="26771"/>
                </a:lnTo>
                <a:lnTo>
                  <a:pt x="102824" y="24828"/>
                </a:lnTo>
                <a:lnTo>
                  <a:pt x="94839" y="15870"/>
                </a:lnTo>
                <a:lnTo>
                  <a:pt x="94668" y="15490"/>
                </a:lnTo>
                <a:lnTo>
                  <a:pt x="87658" y="18737"/>
                </a:lnTo>
                <a:lnTo>
                  <a:pt x="80875" y="22457"/>
                </a:lnTo>
                <a:lnTo>
                  <a:pt x="74378" y="26558"/>
                </a:lnTo>
                <a:lnTo>
                  <a:pt x="77000" y="31133"/>
                </a:lnTo>
                <a:lnTo>
                  <a:pt x="79451" y="35784"/>
                </a:lnTo>
                <a:lnTo>
                  <a:pt x="81787" y="40416"/>
                </a:lnTo>
                <a:lnTo>
                  <a:pt x="82186" y="40264"/>
                </a:lnTo>
                <a:lnTo>
                  <a:pt x="82927" y="39999"/>
                </a:lnTo>
                <a:lnTo>
                  <a:pt x="85855" y="39252"/>
                </a:lnTo>
                <a:lnTo>
                  <a:pt x="97954" y="41193"/>
                </a:lnTo>
                <a:lnTo>
                  <a:pt x="105952" y="50136"/>
                </a:lnTo>
                <a:lnTo>
                  <a:pt x="108004" y="55490"/>
                </a:lnTo>
                <a:lnTo>
                  <a:pt x="107036" y="61147"/>
                </a:lnTo>
                <a:lnTo>
                  <a:pt x="103958" y="65513"/>
                </a:lnTo>
                <a:lnTo>
                  <a:pt x="100539" y="67620"/>
                </a:lnTo>
                <a:lnTo>
                  <a:pt x="97290" y="69899"/>
                </a:lnTo>
                <a:lnTo>
                  <a:pt x="94154" y="72272"/>
                </a:lnTo>
                <a:lnTo>
                  <a:pt x="90280" y="75290"/>
                </a:lnTo>
                <a:lnTo>
                  <a:pt x="86689" y="78365"/>
                </a:lnTo>
                <a:lnTo>
                  <a:pt x="83326" y="81650"/>
                </a:lnTo>
                <a:lnTo>
                  <a:pt x="80476" y="84516"/>
                </a:lnTo>
                <a:lnTo>
                  <a:pt x="77797" y="87383"/>
                </a:lnTo>
                <a:lnTo>
                  <a:pt x="75290" y="90401"/>
                </a:lnTo>
                <a:lnTo>
                  <a:pt x="70444" y="92926"/>
                </a:lnTo>
                <a:lnTo>
                  <a:pt x="64403" y="93306"/>
                </a:lnTo>
                <a:lnTo>
                  <a:pt x="58989" y="90933"/>
                </a:lnTo>
                <a:lnTo>
                  <a:pt x="56376" y="89531"/>
                </a:lnTo>
                <a:lnTo>
                  <a:pt x="49259" y="80069"/>
                </a:lnTo>
                <a:lnTo>
                  <a:pt x="50269" y="68323"/>
                </a:lnTo>
                <a:lnTo>
                  <a:pt x="50440" y="68000"/>
                </a:lnTo>
                <a:lnTo>
                  <a:pt x="50667" y="67620"/>
                </a:lnTo>
                <a:lnTo>
                  <a:pt x="50839" y="67298"/>
                </a:lnTo>
                <a:lnTo>
                  <a:pt x="46108" y="64716"/>
                </a:lnTo>
                <a:lnTo>
                  <a:pt x="41492" y="62001"/>
                </a:lnTo>
                <a:lnTo>
                  <a:pt x="36932" y="59153"/>
                </a:lnTo>
                <a:lnTo>
                  <a:pt x="32030" y="64868"/>
                </a:lnTo>
                <a:lnTo>
                  <a:pt x="27527" y="70924"/>
                </a:lnTo>
                <a:lnTo>
                  <a:pt x="23481" y="77283"/>
                </a:lnTo>
                <a:lnTo>
                  <a:pt x="23824" y="77454"/>
                </a:lnTo>
                <a:lnTo>
                  <a:pt x="26437" y="78870"/>
                </a:lnTo>
                <a:lnTo>
                  <a:pt x="33554" y="88329"/>
                </a:lnTo>
                <a:lnTo>
                  <a:pt x="32544" y="100064"/>
                </a:lnTo>
                <a:lnTo>
                  <a:pt x="30772" y="102904"/>
                </a:lnTo>
                <a:lnTo>
                  <a:pt x="20829" y="109320"/>
                </a:lnTo>
                <a:lnTo>
                  <a:pt x="8663" y="108265"/>
                </a:lnTo>
                <a:lnTo>
                  <a:pt x="8264" y="108094"/>
                </a:lnTo>
                <a:lnTo>
                  <a:pt x="5756" y="115061"/>
                </a:lnTo>
                <a:lnTo>
                  <a:pt x="3704" y="122180"/>
                </a:lnTo>
                <a:lnTo>
                  <a:pt x="2222" y="129527"/>
                </a:lnTo>
                <a:lnTo>
                  <a:pt x="7466" y="131027"/>
                </a:lnTo>
                <a:lnTo>
                  <a:pt x="12652" y="132659"/>
                </a:lnTo>
                <a:lnTo>
                  <a:pt x="17782" y="134379"/>
                </a:lnTo>
                <a:lnTo>
                  <a:pt x="17953" y="134064"/>
                </a:lnTo>
                <a:lnTo>
                  <a:pt x="18124" y="133685"/>
                </a:lnTo>
                <a:lnTo>
                  <a:pt x="18295" y="133362"/>
                </a:lnTo>
                <a:lnTo>
                  <a:pt x="20054" y="130510"/>
                </a:lnTo>
                <a:lnTo>
                  <a:pt x="29984" y="124058"/>
                </a:lnTo>
                <a:lnTo>
                  <a:pt x="42118" y="125104"/>
                </a:lnTo>
                <a:lnTo>
                  <a:pt x="47534" y="127477"/>
                </a:lnTo>
                <a:lnTo>
                  <a:pt x="51125" y="132109"/>
                </a:lnTo>
                <a:lnTo>
                  <a:pt x="52206" y="137239"/>
                </a:lnTo>
                <a:lnTo>
                  <a:pt x="51352" y="140963"/>
                </a:lnTo>
                <a:lnTo>
                  <a:pt x="50724" y="144794"/>
                </a:lnTo>
                <a:lnTo>
                  <a:pt x="50325" y="148680"/>
                </a:lnTo>
                <a:lnTo>
                  <a:pt x="49870" y="152619"/>
                </a:lnTo>
                <a:lnTo>
                  <a:pt x="49642" y="156559"/>
                </a:lnTo>
                <a:lnTo>
                  <a:pt x="49642" y="162495"/>
                </a:lnTo>
                <a:close/>
              </a:path>
            </a:pathLst>
          </a:custGeom>
          <a:solidFill>
            <a:srgbClr val="131515"/>
          </a:solidFill>
        </p:spPr>
        <p:txBody>
          <a:bodyPr wrap="square" lIns="0" tIns="0" rIns="0" bIns="0" rtlCol="0">
            <a:noAutofit/>
          </a:bodyPr>
          <a:lstStyle/>
          <a:p>
            <a:endParaRPr/>
          </a:p>
        </p:txBody>
      </p:sp>
      <p:sp>
        <p:nvSpPr>
          <p:cNvPr id="20" name="object 20"/>
          <p:cNvSpPr/>
          <p:nvPr/>
        </p:nvSpPr>
        <p:spPr>
          <a:xfrm>
            <a:off x="384321" y="685923"/>
            <a:ext cx="111135" cy="105287"/>
          </a:xfrm>
          <a:custGeom>
            <a:avLst/>
            <a:gdLst/>
            <a:ahLst/>
            <a:cxnLst/>
            <a:rect l="l" t="t" r="r" b="b"/>
            <a:pathLst>
              <a:path w="111135" h="105287">
                <a:moveTo>
                  <a:pt x="111135" y="52671"/>
                </a:moveTo>
                <a:lnTo>
                  <a:pt x="109059" y="38352"/>
                </a:lnTo>
                <a:lnTo>
                  <a:pt x="103417" y="25864"/>
                </a:lnTo>
                <a:lnTo>
                  <a:pt x="94727" y="15290"/>
                </a:lnTo>
                <a:lnTo>
                  <a:pt x="83509" y="7125"/>
                </a:lnTo>
                <a:lnTo>
                  <a:pt x="70283" y="1863"/>
                </a:lnTo>
                <a:lnTo>
                  <a:pt x="55570" y="0"/>
                </a:lnTo>
                <a:lnTo>
                  <a:pt x="55130" y="1"/>
                </a:lnTo>
                <a:lnTo>
                  <a:pt x="40450" y="1970"/>
                </a:lnTo>
                <a:lnTo>
                  <a:pt x="27274" y="7321"/>
                </a:lnTo>
                <a:lnTo>
                  <a:pt x="16121" y="15562"/>
                </a:lnTo>
                <a:lnTo>
                  <a:pt x="7511" y="26197"/>
                </a:lnTo>
                <a:lnTo>
                  <a:pt x="1964" y="38731"/>
                </a:lnTo>
                <a:lnTo>
                  <a:pt x="0" y="52671"/>
                </a:lnTo>
                <a:lnTo>
                  <a:pt x="1" y="53044"/>
                </a:lnTo>
                <a:lnTo>
                  <a:pt x="2066" y="66954"/>
                </a:lnTo>
                <a:lnTo>
                  <a:pt x="7704" y="79440"/>
                </a:lnTo>
                <a:lnTo>
                  <a:pt x="16394" y="90009"/>
                </a:lnTo>
                <a:lnTo>
                  <a:pt x="27615" y="98168"/>
                </a:lnTo>
                <a:lnTo>
                  <a:pt x="40847" y="103425"/>
                </a:lnTo>
                <a:lnTo>
                  <a:pt x="55570" y="105287"/>
                </a:lnTo>
                <a:lnTo>
                  <a:pt x="55960" y="105285"/>
                </a:lnTo>
                <a:lnTo>
                  <a:pt x="70648" y="103331"/>
                </a:lnTo>
                <a:lnTo>
                  <a:pt x="83835" y="97993"/>
                </a:lnTo>
                <a:lnTo>
                  <a:pt x="94997" y="89766"/>
                </a:lnTo>
                <a:lnTo>
                  <a:pt x="103615" y="79141"/>
                </a:lnTo>
                <a:lnTo>
                  <a:pt x="109168" y="66611"/>
                </a:lnTo>
                <a:lnTo>
                  <a:pt x="111135" y="52671"/>
                </a:lnTo>
                <a:close/>
              </a:path>
            </a:pathLst>
          </a:custGeom>
          <a:solidFill>
            <a:srgbClr val="0A376C"/>
          </a:solidFill>
        </p:spPr>
        <p:txBody>
          <a:bodyPr wrap="square" lIns="0" tIns="0" rIns="0" bIns="0" rtlCol="0">
            <a:noAutofit/>
          </a:bodyPr>
          <a:lstStyle/>
          <a:p>
            <a:endParaRPr/>
          </a:p>
        </p:txBody>
      </p:sp>
      <p:sp>
        <p:nvSpPr>
          <p:cNvPr id="21" name="object 21"/>
          <p:cNvSpPr/>
          <p:nvPr/>
        </p:nvSpPr>
        <p:spPr>
          <a:xfrm>
            <a:off x="384265" y="685980"/>
            <a:ext cx="111312" cy="105393"/>
          </a:xfrm>
          <a:custGeom>
            <a:avLst/>
            <a:gdLst/>
            <a:ahLst/>
            <a:cxnLst/>
            <a:rect l="l" t="t" r="r" b="b"/>
            <a:pathLst>
              <a:path w="111312" h="105393">
                <a:moveTo>
                  <a:pt x="55683" y="0"/>
                </a:moveTo>
                <a:lnTo>
                  <a:pt x="40954" y="1859"/>
                </a:lnTo>
                <a:lnTo>
                  <a:pt x="27712" y="7110"/>
                </a:lnTo>
                <a:lnTo>
                  <a:pt x="16476" y="15259"/>
                </a:lnTo>
                <a:lnTo>
                  <a:pt x="7766" y="25812"/>
                </a:lnTo>
                <a:lnTo>
                  <a:pt x="2101" y="38277"/>
                </a:lnTo>
                <a:lnTo>
                  <a:pt x="2" y="52160"/>
                </a:lnTo>
                <a:lnTo>
                  <a:pt x="0" y="52667"/>
                </a:lnTo>
                <a:lnTo>
                  <a:pt x="1962" y="66606"/>
                </a:lnTo>
                <a:lnTo>
                  <a:pt x="7505" y="79140"/>
                </a:lnTo>
                <a:lnTo>
                  <a:pt x="16109" y="89777"/>
                </a:lnTo>
                <a:lnTo>
                  <a:pt x="27255" y="98025"/>
                </a:lnTo>
                <a:lnTo>
                  <a:pt x="40425" y="103393"/>
                </a:lnTo>
                <a:lnTo>
                  <a:pt x="55099" y="105390"/>
                </a:lnTo>
                <a:lnTo>
                  <a:pt x="55683" y="105393"/>
                </a:lnTo>
                <a:lnTo>
                  <a:pt x="70387" y="103533"/>
                </a:lnTo>
                <a:lnTo>
                  <a:pt x="83613" y="98279"/>
                </a:lnTo>
                <a:lnTo>
                  <a:pt x="94840" y="90125"/>
                </a:lnTo>
                <a:lnTo>
                  <a:pt x="103546" y="79561"/>
                </a:lnTo>
                <a:lnTo>
                  <a:pt x="109210" y="67081"/>
                </a:lnTo>
                <a:lnTo>
                  <a:pt x="111310" y="53175"/>
                </a:lnTo>
                <a:lnTo>
                  <a:pt x="111312" y="52667"/>
                </a:lnTo>
                <a:lnTo>
                  <a:pt x="109345" y="38736"/>
                </a:lnTo>
                <a:lnTo>
                  <a:pt x="103792" y="26208"/>
                </a:lnTo>
                <a:lnTo>
                  <a:pt x="95176" y="15577"/>
                </a:lnTo>
                <a:lnTo>
                  <a:pt x="84019" y="7336"/>
                </a:lnTo>
                <a:lnTo>
                  <a:pt x="70843" y="1979"/>
                </a:lnTo>
                <a:lnTo>
                  <a:pt x="56171" y="1"/>
                </a:lnTo>
                <a:lnTo>
                  <a:pt x="55683" y="0"/>
                </a:lnTo>
                <a:close/>
              </a:path>
            </a:pathLst>
          </a:custGeom>
          <a:solidFill>
            <a:srgbClr val="0A376C"/>
          </a:solidFill>
        </p:spPr>
        <p:txBody>
          <a:bodyPr wrap="square" lIns="0" tIns="0" rIns="0" bIns="0" rtlCol="0">
            <a:noAutofit/>
          </a:bodyPr>
          <a:lstStyle/>
          <a:p>
            <a:endParaRPr/>
          </a:p>
        </p:txBody>
      </p:sp>
      <p:sp>
        <p:nvSpPr>
          <p:cNvPr id="22" name="object 22"/>
          <p:cNvSpPr/>
          <p:nvPr/>
        </p:nvSpPr>
        <p:spPr>
          <a:xfrm>
            <a:off x="397943" y="736436"/>
            <a:ext cx="83214" cy="53155"/>
          </a:xfrm>
          <a:custGeom>
            <a:avLst/>
            <a:gdLst/>
            <a:ahLst/>
            <a:cxnLst/>
            <a:rect l="l" t="t" r="r" b="b"/>
            <a:pathLst>
              <a:path w="83214" h="53155">
                <a:moveTo>
                  <a:pt x="83214" y="26604"/>
                </a:moveTo>
                <a:lnTo>
                  <a:pt x="80464" y="17081"/>
                </a:lnTo>
                <a:lnTo>
                  <a:pt x="71663" y="8215"/>
                </a:lnTo>
                <a:lnTo>
                  <a:pt x="58223" y="2209"/>
                </a:lnTo>
                <a:lnTo>
                  <a:pt x="41606" y="0"/>
                </a:lnTo>
                <a:lnTo>
                  <a:pt x="26709" y="1758"/>
                </a:lnTo>
                <a:lnTo>
                  <a:pt x="12844" y="7388"/>
                </a:lnTo>
                <a:lnTo>
                  <a:pt x="3454" y="15981"/>
                </a:lnTo>
                <a:lnTo>
                  <a:pt x="0" y="26604"/>
                </a:lnTo>
                <a:lnTo>
                  <a:pt x="2738" y="36101"/>
                </a:lnTo>
                <a:lnTo>
                  <a:pt x="11536" y="44957"/>
                </a:lnTo>
                <a:lnTo>
                  <a:pt x="24979" y="50951"/>
                </a:lnTo>
                <a:lnTo>
                  <a:pt x="41606" y="53155"/>
                </a:lnTo>
                <a:lnTo>
                  <a:pt x="56477" y="51409"/>
                </a:lnTo>
                <a:lnTo>
                  <a:pt x="70355" y="45800"/>
                </a:lnTo>
                <a:lnTo>
                  <a:pt x="79755" y="37223"/>
                </a:lnTo>
                <a:lnTo>
                  <a:pt x="83214" y="26604"/>
                </a:lnTo>
                <a:close/>
              </a:path>
            </a:pathLst>
          </a:custGeom>
          <a:solidFill>
            <a:srgbClr val="0A376C"/>
          </a:solidFill>
        </p:spPr>
        <p:txBody>
          <a:bodyPr wrap="square" lIns="0" tIns="0" rIns="0" bIns="0" rtlCol="0">
            <a:noAutofit/>
          </a:bodyPr>
          <a:lstStyle/>
          <a:p>
            <a:endParaRPr/>
          </a:p>
        </p:txBody>
      </p:sp>
      <p:sp>
        <p:nvSpPr>
          <p:cNvPr id="23" name="object 23"/>
          <p:cNvSpPr/>
          <p:nvPr/>
        </p:nvSpPr>
        <p:spPr>
          <a:xfrm>
            <a:off x="398513" y="736920"/>
            <a:ext cx="82120" cy="52564"/>
          </a:xfrm>
          <a:custGeom>
            <a:avLst/>
            <a:gdLst/>
            <a:ahLst/>
            <a:cxnLst/>
            <a:rect l="l" t="t" r="r" b="b"/>
            <a:pathLst>
              <a:path w="82120" h="52564">
                <a:moveTo>
                  <a:pt x="41036" y="52564"/>
                </a:moveTo>
                <a:lnTo>
                  <a:pt x="55186" y="50969"/>
                </a:lnTo>
                <a:lnTo>
                  <a:pt x="69165" y="45450"/>
                </a:lnTo>
                <a:lnTo>
                  <a:pt x="78635" y="36903"/>
                </a:lnTo>
                <a:lnTo>
                  <a:pt x="82120" y="26281"/>
                </a:lnTo>
                <a:lnTo>
                  <a:pt x="79632" y="17242"/>
                </a:lnTo>
                <a:lnTo>
                  <a:pt x="71018" y="8300"/>
                </a:lnTo>
                <a:lnTo>
                  <a:pt x="57660" y="2234"/>
                </a:lnTo>
                <a:lnTo>
                  <a:pt x="41036" y="0"/>
                </a:lnTo>
                <a:lnTo>
                  <a:pt x="26954" y="1586"/>
                </a:lnTo>
                <a:lnTo>
                  <a:pt x="12972" y="7101"/>
                </a:lnTo>
                <a:lnTo>
                  <a:pt x="3491" y="15652"/>
                </a:lnTo>
                <a:lnTo>
                  <a:pt x="0" y="26281"/>
                </a:lnTo>
                <a:lnTo>
                  <a:pt x="2474" y="35296"/>
                </a:lnTo>
                <a:lnTo>
                  <a:pt x="11081" y="44251"/>
                </a:lnTo>
                <a:lnTo>
                  <a:pt x="24431" y="50326"/>
                </a:lnTo>
                <a:lnTo>
                  <a:pt x="41036" y="52564"/>
                </a:lnTo>
                <a:close/>
              </a:path>
            </a:pathLst>
          </a:custGeom>
          <a:solidFill>
            <a:srgbClr val="09396E"/>
          </a:solidFill>
        </p:spPr>
        <p:txBody>
          <a:bodyPr wrap="square" lIns="0" tIns="0" rIns="0" bIns="0" rtlCol="0">
            <a:noAutofit/>
          </a:bodyPr>
          <a:lstStyle/>
          <a:p>
            <a:endParaRPr/>
          </a:p>
        </p:txBody>
      </p:sp>
      <p:sp>
        <p:nvSpPr>
          <p:cNvPr id="24" name="object 24"/>
          <p:cNvSpPr/>
          <p:nvPr/>
        </p:nvSpPr>
        <p:spPr>
          <a:xfrm>
            <a:off x="399027" y="737461"/>
            <a:ext cx="81103" cy="51860"/>
          </a:xfrm>
          <a:custGeom>
            <a:avLst/>
            <a:gdLst/>
            <a:ahLst/>
            <a:cxnLst/>
            <a:rect l="l" t="t" r="r" b="b"/>
            <a:pathLst>
              <a:path w="81103" h="51860">
                <a:moveTo>
                  <a:pt x="40578" y="51860"/>
                </a:moveTo>
                <a:lnTo>
                  <a:pt x="53866" y="50436"/>
                </a:lnTo>
                <a:lnTo>
                  <a:pt x="67978" y="45045"/>
                </a:lnTo>
                <a:lnTo>
                  <a:pt x="77567" y="36557"/>
                </a:lnTo>
                <a:lnTo>
                  <a:pt x="81103" y="25956"/>
                </a:lnTo>
                <a:lnTo>
                  <a:pt x="78869" y="17424"/>
                </a:lnTo>
                <a:lnTo>
                  <a:pt x="70437" y="8395"/>
                </a:lnTo>
                <a:lnTo>
                  <a:pt x="57164" y="2261"/>
                </a:lnTo>
                <a:lnTo>
                  <a:pt x="40578" y="0"/>
                </a:lnTo>
                <a:lnTo>
                  <a:pt x="27211" y="1440"/>
                </a:lnTo>
                <a:lnTo>
                  <a:pt x="13117" y="6843"/>
                </a:lnTo>
                <a:lnTo>
                  <a:pt x="3535" y="15339"/>
                </a:lnTo>
                <a:lnTo>
                  <a:pt x="0" y="25956"/>
                </a:lnTo>
                <a:lnTo>
                  <a:pt x="2246" y="34472"/>
                </a:lnTo>
                <a:lnTo>
                  <a:pt x="10699" y="43478"/>
                </a:lnTo>
                <a:lnTo>
                  <a:pt x="23989" y="49601"/>
                </a:lnTo>
                <a:lnTo>
                  <a:pt x="40578" y="51860"/>
                </a:lnTo>
                <a:close/>
              </a:path>
            </a:pathLst>
          </a:custGeom>
          <a:solidFill>
            <a:srgbClr val="073A6F"/>
          </a:solidFill>
        </p:spPr>
        <p:txBody>
          <a:bodyPr wrap="square" lIns="0" tIns="0" rIns="0" bIns="0" rtlCol="0">
            <a:noAutofit/>
          </a:bodyPr>
          <a:lstStyle/>
          <a:p>
            <a:endParaRPr/>
          </a:p>
        </p:txBody>
      </p:sp>
      <p:sp>
        <p:nvSpPr>
          <p:cNvPr id="25" name="object 25"/>
          <p:cNvSpPr/>
          <p:nvPr/>
        </p:nvSpPr>
        <p:spPr>
          <a:xfrm>
            <a:off x="399539" y="737947"/>
            <a:ext cx="80068" cy="51266"/>
          </a:xfrm>
          <a:custGeom>
            <a:avLst/>
            <a:gdLst/>
            <a:ahLst/>
            <a:cxnLst/>
            <a:rect l="l" t="t" r="r" b="b"/>
            <a:pathLst>
              <a:path w="80068" h="51266">
                <a:moveTo>
                  <a:pt x="40067" y="51266"/>
                </a:moveTo>
                <a:lnTo>
                  <a:pt x="52603" y="49982"/>
                </a:lnTo>
                <a:lnTo>
                  <a:pt x="66818" y="44689"/>
                </a:lnTo>
                <a:lnTo>
                  <a:pt x="76494" y="36235"/>
                </a:lnTo>
                <a:lnTo>
                  <a:pt x="80068" y="25632"/>
                </a:lnTo>
                <a:lnTo>
                  <a:pt x="78069" y="17612"/>
                </a:lnTo>
                <a:lnTo>
                  <a:pt x="69824" y="8504"/>
                </a:lnTo>
                <a:lnTo>
                  <a:pt x="56635" y="2295"/>
                </a:lnTo>
                <a:lnTo>
                  <a:pt x="40067" y="0"/>
                </a:lnTo>
                <a:lnTo>
                  <a:pt x="27469" y="1295"/>
                </a:lnTo>
                <a:lnTo>
                  <a:pt x="13259" y="6592"/>
                </a:lnTo>
                <a:lnTo>
                  <a:pt x="3577" y="15041"/>
                </a:lnTo>
                <a:lnTo>
                  <a:pt x="0" y="25632"/>
                </a:lnTo>
                <a:lnTo>
                  <a:pt x="2024" y="33689"/>
                </a:lnTo>
                <a:lnTo>
                  <a:pt x="10300" y="42780"/>
                </a:lnTo>
                <a:lnTo>
                  <a:pt x="23506" y="48976"/>
                </a:lnTo>
                <a:lnTo>
                  <a:pt x="40067" y="51266"/>
                </a:lnTo>
                <a:close/>
              </a:path>
            </a:pathLst>
          </a:custGeom>
          <a:solidFill>
            <a:srgbClr val="053B71"/>
          </a:solidFill>
        </p:spPr>
        <p:txBody>
          <a:bodyPr wrap="square" lIns="0" tIns="0" rIns="0" bIns="0" rtlCol="0">
            <a:noAutofit/>
          </a:bodyPr>
          <a:lstStyle/>
          <a:p>
            <a:endParaRPr/>
          </a:p>
        </p:txBody>
      </p:sp>
      <p:sp>
        <p:nvSpPr>
          <p:cNvPr id="26" name="object 26"/>
          <p:cNvSpPr/>
          <p:nvPr/>
        </p:nvSpPr>
        <p:spPr>
          <a:xfrm>
            <a:off x="400108" y="738486"/>
            <a:ext cx="78994" cy="50620"/>
          </a:xfrm>
          <a:custGeom>
            <a:avLst/>
            <a:gdLst/>
            <a:ahLst/>
            <a:cxnLst/>
            <a:rect l="l" t="t" r="r" b="b"/>
            <a:pathLst>
              <a:path w="78994" h="50620">
                <a:moveTo>
                  <a:pt x="39497" y="50620"/>
                </a:moveTo>
                <a:lnTo>
                  <a:pt x="51268" y="49478"/>
                </a:lnTo>
                <a:lnTo>
                  <a:pt x="65599" y="44309"/>
                </a:lnTo>
                <a:lnTo>
                  <a:pt x="75378" y="35908"/>
                </a:lnTo>
                <a:lnTo>
                  <a:pt x="78994" y="25309"/>
                </a:lnTo>
                <a:lnTo>
                  <a:pt x="77214" y="17771"/>
                </a:lnTo>
                <a:lnTo>
                  <a:pt x="69152" y="8588"/>
                </a:lnTo>
                <a:lnTo>
                  <a:pt x="56043" y="2319"/>
                </a:lnTo>
                <a:lnTo>
                  <a:pt x="39497" y="0"/>
                </a:lnTo>
                <a:lnTo>
                  <a:pt x="27727" y="1141"/>
                </a:lnTo>
                <a:lnTo>
                  <a:pt x="13395" y="6311"/>
                </a:lnTo>
                <a:lnTo>
                  <a:pt x="3616" y="14711"/>
                </a:lnTo>
                <a:lnTo>
                  <a:pt x="0" y="25309"/>
                </a:lnTo>
                <a:lnTo>
                  <a:pt x="1780" y="32848"/>
                </a:lnTo>
                <a:lnTo>
                  <a:pt x="9843" y="42032"/>
                </a:lnTo>
                <a:lnTo>
                  <a:pt x="22951" y="48301"/>
                </a:lnTo>
                <a:lnTo>
                  <a:pt x="39497" y="50620"/>
                </a:lnTo>
                <a:close/>
              </a:path>
            </a:pathLst>
          </a:custGeom>
          <a:solidFill>
            <a:srgbClr val="033E74"/>
          </a:solidFill>
        </p:spPr>
        <p:txBody>
          <a:bodyPr wrap="square" lIns="0" tIns="0" rIns="0" bIns="0" rtlCol="0">
            <a:noAutofit/>
          </a:bodyPr>
          <a:lstStyle/>
          <a:p>
            <a:endParaRPr/>
          </a:p>
        </p:txBody>
      </p:sp>
      <p:sp>
        <p:nvSpPr>
          <p:cNvPr id="27" name="object 27"/>
          <p:cNvSpPr/>
          <p:nvPr/>
        </p:nvSpPr>
        <p:spPr>
          <a:xfrm>
            <a:off x="400622" y="738972"/>
            <a:ext cx="77977" cy="49971"/>
          </a:xfrm>
          <a:custGeom>
            <a:avLst/>
            <a:gdLst/>
            <a:ahLst/>
            <a:cxnLst/>
            <a:rect l="l" t="t" r="r" b="b"/>
            <a:pathLst>
              <a:path w="77977" h="49971">
                <a:moveTo>
                  <a:pt x="38983" y="49971"/>
                </a:moveTo>
                <a:lnTo>
                  <a:pt x="49984" y="48965"/>
                </a:lnTo>
                <a:lnTo>
                  <a:pt x="64435" y="43923"/>
                </a:lnTo>
                <a:lnTo>
                  <a:pt x="74316" y="35578"/>
                </a:lnTo>
                <a:lnTo>
                  <a:pt x="77977" y="24984"/>
                </a:lnTo>
                <a:lnTo>
                  <a:pt x="76406" y="17933"/>
                </a:lnTo>
                <a:lnTo>
                  <a:pt x="68534" y="8673"/>
                </a:lnTo>
                <a:lnTo>
                  <a:pt x="55509" y="2344"/>
                </a:lnTo>
                <a:lnTo>
                  <a:pt x="38983" y="0"/>
                </a:lnTo>
                <a:lnTo>
                  <a:pt x="27994" y="1004"/>
                </a:lnTo>
                <a:lnTo>
                  <a:pt x="13542" y="6044"/>
                </a:lnTo>
                <a:lnTo>
                  <a:pt x="3660" y="14390"/>
                </a:lnTo>
                <a:lnTo>
                  <a:pt x="0" y="24984"/>
                </a:lnTo>
                <a:lnTo>
                  <a:pt x="1568" y="32032"/>
                </a:lnTo>
                <a:lnTo>
                  <a:pt x="9436" y="41295"/>
                </a:lnTo>
                <a:lnTo>
                  <a:pt x="22458" y="47626"/>
                </a:lnTo>
                <a:lnTo>
                  <a:pt x="38983" y="49971"/>
                </a:lnTo>
                <a:close/>
              </a:path>
            </a:pathLst>
          </a:custGeom>
          <a:solidFill>
            <a:srgbClr val="004176"/>
          </a:solidFill>
        </p:spPr>
        <p:txBody>
          <a:bodyPr wrap="square" lIns="0" tIns="0" rIns="0" bIns="0" rtlCol="0">
            <a:noAutofit/>
          </a:bodyPr>
          <a:lstStyle/>
          <a:p>
            <a:endParaRPr/>
          </a:p>
        </p:txBody>
      </p:sp>
      <p:sp>
        <p:nvSpPr>
          <p:cNvPr id="28" name="object 28"/>
          <p:cNvSpPr/>
          <p:nvPr/>
        </p:nvSpPr>
        <p:spPr>
          <a:xfrm>
            <a:off x="401136" y="739456"/>
            <a:ext cx="76940" cy="49379"/>
          </a:xfrm>
          <a:custGeom>
            <a:avLst/>
            <a:gdLst/>
            <a:ahLst/>
            <a:cxnLst/>
            <a:rect l="l" t="t" r="r" b="b"/>
            <a:pathLst>
              <a:path w="76940" h="49379">
                <a:moveTo>
                  <a:pt x="38470" y="49379"/>
                </a:moveTo>
                <a:lnTo>
                  <a:pt x="48676" y="48501"/>
                </a:lnTo>
                <a:lnTo>
                  <a:pt x="63248" y="43579"/>
                </a:lnTo>
                <a:lnTo>
                  <a:pt x="73235" y="35285"/>
                </a:lnTo>
                <a:lnTo>
                  <a:pt x="76940" y="24717"/>
                </a:lnTo>
                <a:lnTo>
                  <a:pt x="75565" y="18141"/>
                </a:lnTo>
                <a:lnTo>
                  <a:pt x="67894" y="8789"/>
                </a:lnTo>
                <a:lnTo>
                  <a:pt x="54965" y="2378"/>
                </a:lnTo>
                <a:lnTo>
                  <a:pt x="38470" y="0"/>
                </a:lnTo>
                <a:lnTo>
                  <a:pt x="28232" y="883"/>
                </a:lnTo>
                <a:lnTo>
                  <a:pt x="13675" y="5814"/>
                </a:lnTo>
                <a:lnTo>
                  <a:pt x="3700" y="14121"/>
                </a:lnTo>
                <a:lnTo>
                  <a:pt x="0" y="24717"/>
                </a:lnTo>
                <a:lnTo>
                  <a:pt x="1366" y="31250"/>
                </a:lnTo>
                <a:lnTo>
                  <a:pt x="9032" y="40590"/>
                </a:lnTo>
                <a:lnTo>
                  <a:pt x="21965" y="46998"/>
                </a:lnTo>
                <a:lnTo>
                  <a:pt x="38470" y="49379"/>
                </a:lnTo>
                <a:close/>
              </a:path>
            </a:pathLst>
          </a:custGeom>
          <a:solidFill>
            <a:srgbClr val="004278"/>
          </a:solidFill>
        </p:spPr>
        <p:txBody>
          <a:bodyPr wrap="square" lIns="0" tIns="0" rIns="0" bIns="0" rtlCol="0">
            <a:noAutofit/>
          </a:bodyPr>
          <a:lstStyle/>
          <a:p>
            <a:endParaRPr/>
          </a:p>
        </p:txBody>
      </p:sp>
      <p:sp>
        <p:nvSpPr>
          <p:cNvPr id="29" name="object 29"/>
          <p:cNvSpPr/>
          <p:nvPr/>
        </p:nvSpPr>
        <p:spPr>
          <a:xfrm>
            <a:off x="401647" y="739997"/>
            <a:ext cx="75925" cy="48731"/>
          </a:xfrm>
          <a:custGeom>
            <a:avLst/>
            <a:gdLst/>
            <a:ahLst/>
            <a:cxnLst/>
            <a:rect l="l" t="t" r="r" b="b"/>
            <a:pathLst>
              <a:path w="75925" h="48731">
                <a:moveTo>
                  <a:pt x="37958" y="48731"/>
                </a:moveTo>
                <a:lnTo>
                  <a:pt x="47419" y="47970"/>
                </a:lnTo>
                <a:lnTo>
                  <a:pt x="62096" y="43175"/>
                </a:lnTo>
                <a:lnTo>
                  <a:pt x="72178" y="34927"/>
                </a:lnTo>
                <a:lnTo>
                  <a:pt x="75925" y="24337"/>
                </a:lnTo>
                <a:lnTo>
                  <a:pt x="74746" y="18297"/>
                </a:lnTo>
                <a:lnTo>
                  <a:pt x="67284" y="8879"/>
                </a:lnTo>
                <a:lnTo>
                  <a:pt x="54441" y="2406"/>
                </a:lnTo>
                <a:lnTo>
                  <a:pt x="37958" y="0"/>
                </a:lnTo>
                <a:lnTo>
                  <a:pt x="28539" y="754"/>
                </a:lnTo>
                <a:lnTo>
                  <a:pt x="13846" y="5539"/>
                </a:lnTo>
                <a:lnTo>
                  <a:pt x="3751" y="13774"/>
                </a:lnTo>
                <a:lnTo>
                  <a:pt x="0" y="24337"/>
                </a:lnTo>
                <a:lnTo>
                  <a:pt x="1184" y="30416"/>
                </a:lnTo>
                <a:lnTo>
                  <a:pt x="8649" y="39850"/>
                </a:lnTo>
                <a:lnTo>
                  <a:pt x="21486" y="46326"/>
                </a:lnTo>
                <a:lnTo>
                  <a:pt x="37958" y="48731"/>
                </a:lnTo>
                <a:close/>
              </a:path>
            </a:pathLst>
          </a:custGeom>
          <a:solidFill>
            <a:srgbClr val="004479"/>
          </a:solidFill>
        </p:spPr>
        <p:txBody>
          <a:bodyPr wrap="square" lIns="0" tIns="0" rIns="0" bIns="0" rtlCol="0">
            <a:noAutofit/>
          </a:bodyPr>
          <a:lstStyle/>
          <a:p>
            <a:endParaRPr/>
          </a:p>
        </p:txBody>
      </p:sp>
      <p:sp>
        <p:nvSpPr>
          <p:cNvPr id="30" name="object 30"/>
          <p:cNvSpPr/>
          <p:nvPr/>
        </p:nvSpPr>
        <p:spPr>
          <a:xfrm>
            <a:off x="402217" y="740483"/>
            <a:ext cx="74832" cy="48082"/>
          </a:xfrm>
          <a:custGeom>
            <a:avLst/>
            <a:gdLst/>
            <a:ahLst/>
            <a:cxnLst/>
            <a:rect l="l" t="t" r="r" b="b"/>
            <a:pathLst>
              <a:path w="74832" h="48082">
                <a:moveTo>
                  <a:pt x="37388" y="48082"/>
                </a:moveTo>
                <a:lnTo>
                  <a:pt x="46013" y="47443"/>
                </a:lnTo>
                <a:lnTo>
                  <a:pt x="60830" y="42801"/>
                </a:lnTo>
                <a:lnTo>
                  <a:pt x="71033" y="34627"/>
                </a:lnTo>
                <a:lnTo>
                  <a:pt x="74832" y="24068"/>
                </a:lnTo>
                <a:lnTo>
                  <a:pt x="73827" y="18510"/>
                </a:lnTo>
                <a:lnTo>
                  <a:pt x="66580" y="8999"/>
                </a:lnTo>
                <a:lnTo>
                  <a:pt x="53839" y="2442"/>
                </a:lnTo>
                <a:lnTo>
                  <a:pt x="37388" y="0"/>
                </a:lnTo>
                <a:lnTo>
                  <a:pt x="28804" y="639"/>
                </a:lnTo>
                <a:lnTo>
                  <a:pt x="14002" y="5297"/>
                </a:lnTo>
                <a:lnTo>
                  <a:pt x="3800" y="13494"/>
                </a:lnTo>
                <a:lnTo>
                  <a:pt x="0" y="24067"/>
                </a:lnTo>
                <a:lnTo>
                  <a:pt x="984" y="29568"/>
                </a:lnTo>
                <a:lnTo>
                  <a:pt x="8213" y="39088"/>
                </a:lnTo>
                <a:lnTo>
                  <a:pt x="20949" y="45642"/>
                </a:lnTo>
                <a:lnTo>
                  <a:pt x="37388" y="48082"/>
                </a:lnTo>
                <a:close/>
              </a:path>
            </a:pathLst>
          </a:custGeom>
          <a:solidFill>
            <a:srgbClr val="00467C"/>
          </a:solidFill>
        </p:spPr>
        <p:txBody>
          <a:bodyPr wrap="square" lIns="0" tIns="0" rIns="0" bIns="0" rtlCol="0">
            <a:noAutofit/>
          </a:bodyPr>
          <a:lstStyle/>
          <a:p>
            <a:endParaRPr/>
          </a:p>
        </p:txBody>
      </p:sp>
      <p:sp>
        <p:nvSpPr>
          <p:cNvPr id="31" name="object 31"/>
          <p:cNvSpPr/>
          <p:nvPr/>
        </p:nvSpPr>
        <p:spPr>
          <a:xfrm>
            <a:off x="402731" y="741022"/>
            <a:ext cx="73814" cy="47435"/>
          </a:xfrm>
          <a:custGeom>
            <a:avLst/>
            <a:gdLst/>
            <a:ahLst/>
            <a:cxnLst/>
            <a:rect l="l" t="t" r="r" b="b"/>
            <a:pathLst>
              <a:path w="73814" h="47435">
                <a:moveTo>
                  <a:pt x="36875" y="47435"/>
                </a:moveTo>
                <a:lnTo>
                  <a:pt x="44746" y="46895"/>
                </a:lnTo>
                <a:lnTo>
                  <a:pt x="59670" y="42377"/>
                </a:lnTo>
                <a:lnTo>
                  <a:pt x="69972" y="34248"/>
                </a:lnTo>
                <a:lnTo>
                  <a:pt x="73814" y="23690"/>
                </a:lnTo>
                <a:lnTo>
                  <a:pt x="72982" y="18656"/>
                </a:lnTo>
                <a:lnTo>
                  <a:pt x="65961" y="9071"/>
                </a:lnTo>
                <a:lnTo>
                  <a:pt x="53311" y="2462"/>
                </a:lnTo>
                <a:lnTo>
                  <a:pt x="36875" y="0"/>
                </a:lnTo>
                <a:lnTo>
                  <a:pt x="29120" y="524"/>
                </a:lnTo>
                <a:lnTo>
                  <a:pt x="14179" y="5012"/>
                </a:lnTo>
                <a:lnTo>
                  <a:pt x="3854" y="13125"/>
                </a:lnTo>
                <a:lnTo>
                  <a:pt x="0" y="23690"/>
                </a:lnTo>
                <a:lnTo>
                  <a:pt x="826" y="28709"/>
                </a:lnTo>
                <a:lnTo>
                  <a:pt x="7835" y="38321"/>
                </a:lnTo>
                <a:lnTo>
                  <a:pt x="20469" y="44958"/>
                </a:lnTo>
                <a:lnTo>
                  <a:pt x="36875" y="47435"/>
                </a:lnTo>
                <a:close/>
              </a:path>
            </a:pathLst>
          </a:custGeom>
          <a:solidFill>
            <a:srgbClr val="00477D"/>
          </a:solidFill>
        </p:spPr>
        <p:txBody>
          <a:bodyPr wrap="square" lIns="0" tIns="0" rIns="0" bIns="0" rtlCol="0">
            <a:noAutofit/>
          </a:bodyPr>
          <a:lstStyle/>
          <a:p>
            <a:endParaRPr/>
          </a:p>
        </p:txBody>
      </p:sp>
      <p:sp>
        <p:nvSpPr>
          <p:cNvPr id="32" name="object 32"/>
          <p:cNvSpPr/>
          <p:nvPr/>
        </p:nvSpPr>
        <p:spPr>
          <a:xfrm>
            <a:off x="403244" y="741508"/>
            <a:ext cx="72777" cy="46843"/>
          </a:xfrm>
          <a:custGeom>
            <a:avLst/>
            <a:gdLst/>
            <a:ahLst/>
            <a:cxnLst/>
            <a:rect l="l" t="t" r="r" b="b"/>
            <a:pathLst>
              <a:path w="72777" h="46843">
                <a:moveTo>
                  <a:pt x="36418" y="46843"/>
                </a:moveTo>
                <a:lnTo>
                  <a:pt x="43404" y="46411"/>
                </a:lnTo>
                <a:lnTo>
                  <a:pt x="58454" y="42054"/>
                </a:lnTo>
                <a:lnTo>
                  <a:pt x="68879" y="33986"/>
                </a:lnTo>
                <a:lnTo>
                  <a:pt x="72777" y="23420"/>
                </a:lnTo>
                <a:lnTo>
                  <a:pt x="72105" y="18913"/>
                </a:lnTo>
                <a:lnTo>
                  <a:pt x="65331" y="9215"/>
                </a:lnTo>
                <a:lnTo>
                  <a:pt x="52800" y="2506"/>
                </a:lnTo>
                <a:lnTo>
                  <a:pt x="36418" y="0"/>
                </a:lnTo>
                <a:lnTo>
                  <a:pt x="29358" y="438"/>
                </a:lnTo>
                <a:lnTo>
                  <a:pt x="14308" y="4802"/>
                </a:lnTo>
                <a:lnTo>
                  <a:pt x="3892" y="12866"/>
                </a:lnTo>
                <a:lnTo>
                  <a:pt x="0" y="23420"/>
                </a:lnTo>
                <a:lnTo>
                  <a:pt x="683" y="27965"/>
                </a:lnTo>
                <a:lnTo>
                  <a:pt x="7475" y="37647"/>
                </a:lnTo>
                <a:lnTo>
                  <a:pt x="20016" y="44342"/>
                </a:lnTo>
                <a:lnTo>
                  <a:pt x="36418" y="46843"/>
                </a:lnTo>
                <a:close/>
              </a:path>
            </a:pathLst>
          </a:custGeom>
          <a:solidFill>
            <a:srgbClr val="004981"/>
          </a:solidFill>
        </p:spPr>
        <p:txBody>
          <a:bodyPr wrap="square" lIns="0" tIns="0" rIns="0" bIns="0" rtlCol="0">
            <a:noAutofit/>
          </a:bodyPr>
          <a:lstStyle/>
          <a:p>
            <a:endParaRPr/>
          </a:p>
        </p:txBody>
      </p:sp>
      <p:sp>
        <p:nvSpPr>
          <p:cNvPr id="33" name="object 33"/>
          <p:cNvSpPr/>
          <p:nvPr/>
        </p:nvSpPr>
        <p:spPr>
          <a:xfrm>
            <a:off x="403756" y="741994"/>
            <a:ext cx="71762" cy="46193"/>
          </a:xfrm>
          <a:custGeom>
            <a:avLst/>
            <a:gdLst/>
            <a:ahLst/>
            <a:cxnLst/>
            <a:rect l="l" t="t" r="r" b="b"/>
            <a:pathLst>
              <a:path w="71762" h="46193">
                <a:moveTo>
                  <a:pt x="35906" y="46193"/>
                </a:moveTo>
                <a:lnTo>
                  <a:pt x="42097" y="45851"/>
                </a:lnTo>
                <a:lnTo>
                  <a:pt x="57271" y="41652"/>
                </a:lnTo>
                <a:lnTo>
                  <a:pt x="67813" y="33654"/>
                </a:lnTo>
                <a:lnTo>
                  <a:pt x="71762" y="23096"/>
                </a:lnTo>
                <a:lnTo>
                  <a:pt x="71228" y="19110"/>
                </a:lnTo>
                <a:lnTo>
                  <a:pt x="64691" y="9337"/>
                </a:lnTo>
                <a:lnTo>
                  <a:pt x="52263" y="2545"/>
                </a:lnTo>
                <a:lnTo>
                  <a:pt x="35906" y="0"/>
                </a:lnTo>
                <a:lnTo>
                  <a:pt x="29651" y="349"/>
                </a:lnTo>
                <a:lnTo>
                  <a:pt x="14474" y="4569"/>
                </a:lnTo>
                <a:lnTo>
                  <a:pt x="3942" y="12571"/>
                </a:lnTo>
                <a:lnTo>
                  <a:pt x="0" y="23095"/>
                </a:lnTo>
                <a:lnTo>
                  <a:pt x="543" y="27129"/>
                </a:lnTo>
                <a:lnTo>
                  <a:pt x="7093" y="36897"/>
                </a:lnTo>
                <a:lnTo>
                  <a:pt x="19529" y="43663"/>
                </a:lnTo>
                <a:lnTo>
                  <a:pt x="35906" y="46193"/>
                </a:lnTo>
                <a:close/>
              </a:path>
            </a:pathLst>
          </a:custGeom>
          <a:solidFill>
            <a:srgbClr val="004D84"/>
          </a:solidFill>
        </p:spPr>
        <p:txBody>
          <a:bodyPr wrap="square" lIns="0" tIns="0" rIns="0" bIns="0" rtlCol="0">
            <a:noAutofit/>
          </a:bodyPr>
          <a:lstStyle/>
          <a:p>
            <a:endParaRPr/>
          </a:p>
        </p:txBody>
      </p:sp>
      <p:sp>
        <p:nvSpPr>
          <p:cNvPr id="34" name="object 34"/>
          <p:cNvSpPr/>
          <p:nvPr/>
        </p:nvSpPr>
        <p:spPr>
          <a:xfrm>
            <a:off x="404326" y="742533"/>
            <a:ext cx="70669" cy="45546"/>
          </a:xfrm>
          <a:custGeom>
            <a:avLst/>
            <a:gdLst/>
            <a:ahLst/>
            <a:cxnLst/>
            <a:rect l="l" t="t" r="r" b="b"/>
            <a:pathLst>
              <a:path w="70669" h="45546">
                <a:moveTo>
                  <a:pt x="35336" y="45546"/>
                </a:moveTo>
                <a:lnTo>
                  <a:pt x="40705" y="45284"/>
                </a:lnTo>
                <a:lnTo>
                  <a:pt x="56007" y="41239"/>
                </a:lnTo>
                <a:lnTo>
                  <a:pt x="66667" y="33304"/>
                </a:lnTo>
                <a:lnTo>
                  <a:pt x="70669" y="22773"/>
                </a:lnTo>
                <a:lnTo>
                  <a:pt x="70262" y="19310"/>
                </a:lnTo>
                <a:lnTo>
                  <a:pt x="63982" y="9445"/>
                </a:lnTo>
                <a:lnTo>
                  <a:pt x="51667" y="2577"/>
                </a:lnTo>
                <a:lnTo>
                  <a:pt x="35336" y="0"/>
                </a:lnTo>
                <a:lnTo>
                  <a:pt x="29950" y="262"/>
                </a:lnTo>
                <a:lnTo>
                  <a:pt x="14638" y="4308"/>
                </a:lnTo>
                <a:lnTo>
                  <a:pt x="3991" y="12243"/>
                </a:lnTo>
                <a:lnTo>
                  <a:pt x="0" y="22773"/>
                </a:lnTo>
                <a:lnTo>
                  <a:pt x="406" y="26239"/>
                </a:lnTo>
                <a:lnTo>
                  <a:pt x="6674" y="36102"/>
                </a:lnTo>
                <a:lnTo>
                  <a:pt x="18981" y="42969"/>
                </a:lnTo>
                <a:lnTo>
                  <a:pt x="35336" y="45546"/>
                </a:lnTo>
                <a:close/>
              </a:path>
            </a:pathLst>
          </a:custGeom>
          <a:solidFill>
            <a:srgbClr val="005086"/>
          </a:solidFill>
        </p:spPr>
        <p:txBody>
          <a:bodyPr wrap="square" lIns="0" tIns="0" rIns="0" bIns="0" rtlCol="0">
            <a:noAutofit/>
          </a:bodyPr>
          <a:lstStyle/>
          <a:p>
            <a:endParaRPr/>
          </a:p>
        </p:txBody>
      </p:sp>
      <p:sp>
        <p:nvSpPr>
          <p:cNvPr id="35" name="object 35"/>
          <p:cNvSpPr/>
          <p:nvPr/>
        </p:nvSpPr>
        <p:spPr>
          <a:xfrm>
            <a:off x="404839" y="743019"/>
            <a:ext cx="69652" cy="44954"/>
          </a:xfrm>
          <a:custGeom>
            <a:avLst/>
            <a:gdLst/>
            <a:ahLst/>
            <a:cxnLst/>
            <a:rect l="l" t="t" r="r" b="b"/>
            <a:pathLst>
              <a:path w="69652" h="44954">
                <a:moveTo>
                  <a:pt x="34823" y="44954"/>
                </a:moveTo>
                <a:lnTo>
                  <a:pt x="39388" y="44761"/>
                </a:lnTo>
                <a:lnTo>
                  <a:pt x="54816" y="40872"/>
                </a:lnTo>
                <a:lnTo>
                  <a:pt x="65596" y="33002"/>
                </a:lnTo>
                <a:lnTo>
                  <a:pt x="69652" y="22503"/>
                </a:lnTo>
                <a:lnTo>
                  <a:pt x="69349" y="19530"/>
                </a:lnTo>
                <a:lnTo>
                  <a:pt x="63317" y="9573"/>
                </a:lnTo>
                <a:lnTo>
                  <a:pt x="51116" y="2616"/>
                </a:lnTo>
                <a:lnTo>
                  <a:pt x="34823" y="0"/>
                </a:lnTo>
                <a:lnTo>
                  <a:pt x="30228" y="194"/>
                </a:lnTo>
                <a:lnTo>
                  <a:pt x="14817" y="4091"/>
                </a:lnTo>
                <a:lnTo>
                  <a:pt x="4049" y="11974"/>
                </a:lnTo>
                <a:lnTo>
                  <a:pt x="0" y="22503"/>
                </a:lnTo>
                <a:lnTo>
                  <a:pt x="296" y="25437"/>
                </a:lnTo>
                <a:lnTo>
                  <a:pt x="6318" y="35378"/>
                </a:lnTo>
                <a:lnTo>
                  <a:pt x="18519" y="42334"/>
                </a:lnTo>
                <a:lnTo>
                  <a:pt x="34823" y="44954"/>
                </a:lnTo>
                <a:close/>
              </a:path>
            </a:pathLst>
          </a:custGeom>
          <a:solidFill>
            <a:srgbClr val="005188"/>
          </a:solidFill>
        </p:spPr>
        <p:txBody>
          <a:bodyPr wrap="square" lIns="0" tIns="0" rIns="0" bIns="0" rtlCol="0">
            <a:noAutofit/>
          </a:bodyPr>
          <a:lstStyle/>
          <a:p>
            <a:endParaRPr/>
          </a:p>
        </p:txBody>
      </p:sp>
      <p:sp>
        <p:nvSpPr>
          <p:cNvPr id="36" name="object 36"/>
          <p:cNvSpPr/>
          <p:nvPr/>
        </p:nvSpPr>
        <p:spPr>
          <a:xfrm>
            <a:off x="405353" y="743558"/>
            <a:ext cx="68614" cy="44306"/>
          </a:xfrm>
          <a:custGeom>
            <a:avLst/>
            <a:gdLst/>
            <a:ahLst/>
            <a:cxnLst/>
            <a:rect l="l" t="t" r="r" b="b"/>
            <a:pathLst>
              <a:path w="68614" h="44306">
                <a:moveTo>
                  <a:pt x="34309" y="44306"/>
                </a:moveTo>
                <a:lnTo>
                  <a:pt x="38081" y="44173"/>
                </a:lnTo>
                <a:lnTo>
                  <a:pt x="53621" y="40456"/>
                </a:lnTo>
                <a:lnTo>
                  <a:pt x="64510" y="32649"/>
                </a:lnTo>
                <a:lnTo>
                  <a:pt x="68614" y="22125"/>
                </a:lnTo>
                <a:lnTo>
                  <a:pt x="68413" y="19709"/>
                </a:lnTo>
                <a:lnTo>
                  <a:pt x="62667" y="9663"/>
                </a:lnTo>
                <a:lnTo>
                  <a:pt x="50586" y="2641"/>
                </a:lnTo>
                <a:lnTo>
                  <a:pt x="34309" y="0"/>
                </a:lnTo>
                <a:lnTo>
                  <a:pt x="30571" y="129"/>
                </a:lnTo>
                <a:lnTo>
                  <a:pt x="15014" y="3824"/>
                </a:lnTo>
                <a:lnTo>
                  <a:pt x="4110" y="11608"/>
                </a:lnTo>
                <a:lnTo>
                  <a:pt x="0" y="22125"/>
                </a:lnTo>
                <a:lnTo>
                  <a:pt x="206" y="24570"/>
                </a:lnTo>
                <a:lnTo>
                  <a:pt x="5964" y="34620"/>
                </a:lnTo>
                <a:lnTo>
                  <a:pt x="18044" y="41656"/>
                </a:lnTo>
                <a:lnTo>
                  <a:pt x="34309" y="44306"/>
                </a:lnTo>
                <a:close/>
              </a:path>
            </a:pathLst>
          </a:custGeom>
          <a:solidFill>
            <a:srgbClr val="005289"/>
          </a:solidFill>
        </p:spPr>
        <p:txBody>
          <a:bodyPr wrap="square" lIns="0" tIns="0" rIns="0" bIns="0" rtlCol="0">
            <a:noAutofit/>
          </a:bodyPr>
          <a:lstStyle/>
          <a:p>
            <a:endParaRPr/>
          </a:p>
        </p:txBody>
      </p:sp>
      <p:sp>
        <p:nvSpPr>
          <p:cNvPr id="37" name="object 37"/>
          <p:cNvSpPr/>
          <p:nvPr/>
        </p:nvSpPr>
        <p:spPr>
          <a:xfrm>
            <a:off x="405866" y="744044"/>
            <a:ext cx="67597" cy="43657"/>
          </a:xfrm>
          <a:custGeom>
            <a:avLst/>
            <a:gdLst/>
            <a:ahLst/>
            <a:cxnLst/>
            <a:rect l="l" t="t" r="r" b="b"/>
            <a:pathLst>
              <a:path w="67597" h="43657">
                <a:moveTo>
                  <a:pt x="33795" y="43657"/>
                </a:moveTo>
                <a:lnTo>
                  <a:pt x="36724" y="43577"/>
                </a:lnTo>
                <a:lnTo>
                  <a:pt x="52426" y="40053"/>
                </a:lnTo>
                <a:lnTo>
                  <a:pt x="63442" y="32341"/>
                </a:lnTo>
                <a:lnTo>
                  <a:pt x="67597" y="21856"/>
                </a:lnTo>
                <a:lnTo>
                  <a:pt x="67470" y="19937"/>
                </a:lnTo>
                <a:lnTo>
                  <a:pt x="62006" y="9796"/>
                </a:lnTo>
                <a:lnTo>
                  <a:pt x="50058" y="2683"/>
                </a:lnTo>
                <a:lnTo>
                  <a:pt x="33795" y="0"/>
                </a:lnTo>
                <a:lnTo>
                  <a:pt x="30844" y="82"/>
                </a:lnTo>
                <a:lnTo>
                  <a:pt x="15176" y="3613"/>
                </a:lnTo>
                <a:lnTo>
                  <a:pt x="4161" y="11339"/>
                </a:lnTo>
                <a:lnTo>
                  <a:pt x="0" y="21856"/>
                </a:lnTo>
                <a:lnTo>
                  <a:pt x="124" y="23737"/>
                </a:lnTo>
                <a:lnTo>
                  <a:pt x="5589" y="33859"/>
                </a:lnTo>
                <a:lnTo>
                  <a:pt x="17548" y="40971"/>
                </a:lnTo>
                <a:lnTo>
                  <a:pt x="33795" y="43657"/>
                </a:lnTo>
                <a:close/>
              </a:path>
            </a:pathLst>
          </a:custGeom>
          <a:solidFill>
            <a:srgbClr val="00558D"/>
          </a:solidFill>
        </p:spPr>
        <p:txBody>
          <a:bodyPr wrap="square" lIns="0" tIns="0" rIns="0" bIns="0" rtlCol="0">
            <a:noAutofit/>
          </a:bodyPr>
          <a:lstStyle/>
          <a:p>
            <a:endParaRPr/>
          </a:p>
        </p:txBody>
      </p:sp>
      <p:sp>
        <p:nvSpPr>
          <p:cNvPr id="38" name="object 38"/>
          <p:cNvSpPr/>
          <p:nvPr/>
        </p:nvSpPr>
        <p:spPr>
          <a:xfrm>
            <a:off x="406436" y="744530"/>
            <a:ext cx="66504" cy="43065"/>
          </a:xfrm>
          <a:custGeom>
            <a:avLst/>
            <a:gdLst/>
            <a:ahLst/>
            <a:cxnLst/>
            <a:rect l="l" t="t" r="r" b="b"/>
            <a:pathLst>
              <a:path w="66504" h="43065">
                <a:moveTo>
                  <a:pt x="33226" y="43065"/>
                </a:moveTo>
                <a:lnTo>
                  <a:pt x="35351" y="43022"/>
                </a:lnTo>
                <a:lnTo>
                  <a:pt x="51168" y="39671"/>
                </a:lnTo>
                <a:lnTo>
                  <a:pt x="62297" y="32017"/>
                </a:lnTo>
                <a:lnTo>
                  <a:pt x="66504" y="21531"/>
                </a:lnTo>
                <a:lnTo>
                  <a:pt x="66437" y="20161"/>
                </a:lnTo>
                <a:lnTo>
                  <a:pt x="61274" y="9940"/>
                </a:lnTo>
                <a:lnTo>
                  <a:pt x="49458" y="2730"/>
                </a:lnTo>
                <a:lnTo>
                  <a:pt x="33226" y="0"/>
                </a:lnTo>
                <a:lnTo>
                  <a:pt x="31165" y="40"/>
                </a:lnTo>
                <a:lnTo>
                  <a:pt x="15356" y="3380"/>
                </a:lnTo>
                <a:lnTo>
                  <a:pt x="4215" y="11035"/>
                </a:lnTo>
                <a:lnTo>
                  <a:pt x="0" y="21531"/>
                </a:lnTo>
                <a:lnTo>
                  <a:pt x="62" y="22865"/>
                </a:lnTo>
                <a:lnTo>
                  <a:pt x="5209" y="33104"/>
                </a:lnTo>
                <a:lnTo>
                  <a:pt x="17016" y="40329"/>
                </a:lnTo>
                <a:lnTo>
                  <a:pt x="33226" y="43065"/>
                </a:lnTo>
                <a:close/>
              </a:path>
            </a:pathLst>
          </a:custGeom>
          <a:solidFill>
            <a:srgbClr val="005690"/>
          </a:solidFill>
        </p:spPr>
        <p:txBody>
          <a:bodyPr wrap="square" lIns="0" tIns="0" rIns="0" bIns="0" rtlCol="0">
            <a:noAutofit/>
          </a:bodyPr>
          <a:lstStyle/>
          <a:p>
            <a:endParaRPr/>
          </a:p>
        </p:txBody>
      </p:sp>
      <p:sp>
        <p:nvSpPr>
          <p:cNvPr id="39" name="object 39"/>
          <p:cNvSpPr/>
          <p:nvPr/>
        </p:nvSpPr>
        <p:spPr>
          <a:xfrm>
            <a:off x="406948" y="745070"/>
            <a:ext cx="65489" cy="42417"/>
          </a:xfrm>
          <a:custGeom>
            <a:avLst/>
            <a:gdLst/>
            <a:ahLst/>
            <a:cxnLst/>
            <a:rect l="l" t="t" r="r" b="b"/>
            <a:pathLst>
              <a:path w="65489" h="42417">
                <a:moveTo>
                  <a:pt x="32714" y="42417"/>
                </a:moveTo>
                <a:lnTo>
                  <a:pt x="34015" y="42401"/>
                </a:lnTo>
                <a:lnTo>
                  <a:pt x="49962" y="39250"/>
                </a:lnTo>
                <a:lnTo>
                  <a:pt x="61222" y="31685"/>
                </a:lnTo>
                <a:lnTo>
                  <a:pt x="65489" y="21209"/>
                </a:lnTo>
                <a:lnTo>
                  <a:pt x="65464" y="20368"/>
                </a:lnTo>
                <a:lnTo>
                  <a:pt x="60601" y="10055"/>
                </a:lnTo>
                <a:lnTo>
                  <a:pt x="48915" y="2764"/>
                </a:lnTo>
                <a:lnTo>
                  <a:pt x="32714" y="0"/>
                </a:lnTo>
                <a:lnTo>
                  <a:pt x="31485" y="14"/>
                </a:lnTo>
                <a:lnTo>
                  <a:pt x="15545" y="3152"/>
                </a:lnTo>
                <a:lnTo>
                  <a:pt x="4274" y="10720"/>
                </a:lnTo>
                <a:lnTo>
                  <a:pt x="0" y="21208"/>
                </a:lnTo>
                <a:lnTo>
                  <a:pt x="22" y="22005"/>
                </a:lnTo>
                <a:lnTo>
                  <a:pt x="4862" y="32338"/>
                </a:lnTo>
                <a:lnTo>
                  <a:pt x="16535" y="39646"/>
                </a:lnTo>
                <a:lnTo>
                  <a:pt x="32714" y="42417"/>
                </a:lnTo>
                <a:close/>
              </a:path>
            </a:pathLst>
          </a:custGeom>
          <a:solidFill>
            <a:srgbClr val="005B92"/>
          </a:solidFill>
        </p:spPr>
        <p:txBody>
          <a:bodyPr wrap="square" lIns="0" tIns="0" rIns="0" bIns="0" rtlCol="0">
            <a:noAutofit/>
          </a:bodyPr>
          <a:lstStyle/>
          <a:p>
            <a:endParaRPr/>
          </a:p>
        </p:txBody>
      </p:sp>
      <p:sp>
        <p:nvSpPr>
          <p:cNvPr id="40" name="object 40"/>
          <p:cNvSpPr/>
          <p:nvPr/>
        </p:nvSpPr>
        <p:spPr>
          <a:xfrm>
            <a:off x="407461" y="745556"/>
            <a:ext cx="64452" cy="41768"/>
          </a:xfrm>
          <a:custGeom>
            <a:avLst/>
            <a:gdLst/>
            <a:ahLst/>
            <a:cxnLst/>
            <a:rect l="l" t="t" r="r" b="b"/>
            <a:pathLst>
              <a:path w="64452" h="41768">
                <a:moveTo>
                  <a:pt x="32259" y="41768"/>
                </a:moveTo>
                <a:lnTo>
                  <a:pt x="32639" y="41767"/>
                </a:lnTo>
                <a:lnTo>
                  <a:pt x="48711" y="38842"/>
                </a:lnTo>
                <a:lnTo>
                  <a:pt x="60116" y="31365"/>
                </a:lnTo>
                <a:lnTo>
                  <a:pt x="64452" y="20884"/>
                </a:lnTo>
                <a:lnTo>
                  <a:pt x="64449" y="20638"/>
                </a:lnTo>
                <a:lnTo>
                  <a:pt x="59936" y="10229"/>
                </a:lnTo>
                <a:lnTo>
                  <a:pt x="48406" y="2821"/>
                </a:lnTo>
                <a:lnTo>
                  <a:pt x="32259" y="0"/>
                </a:lnTo>
                <a:lnTo>
                  <a:pt x="31801" y="2"/>
                </a:lnTo>
                <a:lnTo>
                  <a:pt x="15722" y="2954"/>
                </a:lnTo>
                <a:lnTo>
                  <a:pt x="4327" y="10440"/>
                </a:lnTo>
                <a:lnTo>
                  <a:pt x="0" y="20884"/>
                </a:lnTo>
                <a:lnTo>
                  <a:pt x="3" y="21180"/>
                </a:lnTo>
                <a:lnTo>
                  <a:pt x="4544" y="31590"/>
                </a:lnTo>
                <a:lnTo>
                  <a:pt x="16090" y="38967"/>
                </a:lnTo>
                <a:lnTo>
                  <a:pt x="32259" y="41768"/>
                </a:lnTo>
                <a:close/>
              </a:path>
            </a:pathLst>
          </a:custGeom>
          <a:solidFill>
            <a:srgbClr val="005C92"/>
          </a:solidFill>
        </p:spPr>
        <p:txBody>
          <a:bodyPr wrap="square" lIns="0" tIns="0" rIns="0" bIns="0" rtlCol="0">
            <a:noAutofit/>
          </a:bodyPr>
          <a:lstStyle/>
          <a:p>
            <a:endParaRPr/>
          </a:p>
        </p:txBody>
      </p:sp>
      <p:sp>
        <p:nvSpPr>
          <p:cNvPr id="41" name="object 41"/>
          <p:cNvSpPr/>
          <p:nvPr/>
        </p:nvSpPr>
        <p:spPr>
          <a:xfrm>
            <a:off x="408031" y="746095"/>
            <a:ext cx="63378" cy="41123"/>
          </a:xfrm>
          <a:custGeom>
            <a:avLst/>
            <a:gdLst/>
            <a:ahLst/>
            <a:cxnLst/>
            <a:rect l="l" t="t" r="r" b="b"/>
            <a:pathLst>
              <a:path w="63378" h="41123">
                <a:moveTo>
                  <a:pt x="31689" y="41123"/>
                </a:moveTo>
                <a:lnTo>
                  <a:pt x="47439" y="38402"/>
                </a:lnTo>
                <a:lnTo>
                  <a:pt x="58980" y="31007"/>
                </a:lnTo>
                <a:lnTo>
                  <a:pt x="63378" y="20561"/>
                </a:lnTo>
                <a:lnTo>
                  <a:pt x="59191" y="10327"/>
                </a:lnTo>
                <a:lnTo>
                  <a:pt x="47802" y="2846"/>
                </a:lnTo>
                <a:lnTo>
                  <a:pt x="31689" y="0"/>
                </a:lnTo>
                <a:lnTo>
                  <a:pt x="15939" y="2709"/>
                </a:lnTo>
                <a:lnTo>
                  <a:pt x="4398" y="10091"/>
                </a:lnTo>
                <a:lnTo>
                  <a:pt x="0" y="20561"/>
                </a:lnTo>
                <a:lnTo>
                  <a:pt x="4186" y="30771"/>
                </a:lnTo>
                <a:lnTo>
                  <a:pt x="15576" y="38264"/>
                </a:lnTo>
                <a:lnTo>
                  <a:pt x="31689" y="41123"/>
                </a:lnTo>
                <a:close/>
              </a:path>
            </a:pathLst>
          </a:custGeom>
          <a:solidFill>
            <a:srgbClr val="005E95"/>
          </a:solidFill>
        </p:spPr>
        <p:txBody>
          <a:bodyPr wrap="square" lIns="0" tIns="0" rIns="0" bIns="0" rtlCol="0">
            <a:noAutofit/>
          </a:bodyPr>
          <a:lstStyle/>
          <a:p>
            <a:endParaRPr/>
          </a:p>
        </p:txBody>
      </p:sp>
      <p:sp>
        <p:nvSpPr>
          <p:cNvPr id="42" name="object 42"/>
          <p:cNvSpPr/>
          <p:nvPr/>
        </p:nvSpPr>
        <p:spPr>
          <a:xfrm>
            <a:off x="408545" y="746581"/>
            <a:ext cx="62341" cy="40528"/>
          </a:xfrm>
          <a:custGeom>
            <a:avLst/>
            <a:gdLst/>
            <a:ahLst/>
            <a:cxnLst/>
            <a:rect l="l" t="t" r="r" b="b"/>
            <a:pathLst>
              <a:path w="62341" h="40528">
                <a:moveTo>
                  <a:pt x="31175" y="40528"/>
                </a:moveTo>
                <a:lnTo>
                  <a:pt x="46221" y="38015"/>
                </a:lnTo>
                <a:lnTo>
                  <a:pt x="57885" y="30706"/>
                </a:lnTo>
                <a:lnTo>
                  <a:pt x="62341" y="20237"/>
                </a:lnTo>
                <a:lnTo>
                  <a:pt x="58488" y="10484"/>
                </a:lnTo>
                <a:lnTo>
                  <a:pt x="47254" y="2899"/>
                </a:lnTo>
                <a:lnTo>
                  <a:pt x="31175" y="0"/>
                </a:lnTo>
                <a:lnTo>
                  <a:pt x="16143" y="2505"/>
                </a:lnTo>
                <a:lnTo>
                  <a:pt x="4463" y="9801"/>
                </a:lnTo>
                <a:lnTo>
                  <a:pt x="0" y="20236"/>
                </a:lnTo>
                <a:lnTo>
                  <a:pt x="3871" y="30045"/>
                </a:lnTo>
                <a:lnTo>
                  <a:pt x="15108" y="37633"/>
                </a:lnTo>
                <a:lnTo>
                  <a:pt x="31175" y="40528"/>
                </a:lnTo>
                <a:close/>
              </a:path>
            </a:pathLst>
          </a:custGeom>
          <a:solidFill>
            <a:srgbClr val="006199"/>
          </a:solidFill>
        </p:spPr>
        <p:txBody>
          <a:bodyPr wrap="square" lIns="0" tIns="0" rIns="0" bIns="0" rtlCol="0">
            <a:noAutofit/>
          </a:bodyPr>
          <a:lstStyle/>
          <a:p>
            <a:endParaRPr/>
          </a:p>
        </p:txBody>
      </p:sp>
      <p:sp>
        <p:nvSpPr>
          <p:cNvPr id="43" name="object 43"/>
          <p:cNvSpPr/>
          <p:nvPr/>
        </p:nvSpPr>
        <p:spPr>
          <a:xfrm>
            <a:off x="409056" y="747067"/>
            <a:ext cx="61326" cy="39879"/>
          </a:xfrm>
          <a:custGeom>
            <a:avLst/>
            <a:gdLst/>
            <a:ahLst/>
            <a:cxnLst/>
            <a:rect l="l" t="t" r="r" b="b"/>
            <a:pathLst>
              <a:path w="61326" h="39879">
                <a:moveTo>
                  <a:pt x="30664" y="39879"/>
                </a:moveTo>
                <a:lnTo>
                  <a:pt x="44973" y="37584"/>
                </a:lnTo>
                <a:lnTo>
                  <a:pt x="56796" y="30392"/>
                </a:lnTo>
                <a:lnTo>
                  <a:pt x="61326" y="19967"/>
                </a:lnTo>
                <a:lnTo>
                  <a:pt x="57774" y="10639"/>
                </a:lnTo>
                <a:lnTo>
                  <a:pt x="46695" y="2948"/>
                </a:lnTo>
                <a:lnTo>
                  <a:pt x="30664" y="0"/>
                </a:lnTo>
                <a:lnTo>
                  <a:pt x="16329" y="2316"/>
                </a:lnTo>
                <a:lnTo>
                  <a:pt x="4523" y="9534"/>
                </a:lnTo>
                <a:lnTo>
                  <a:pt x="0" y="19967"/>
                </a:lnTo>
                <a:lnTo>
                  <a:pt x="3540" y="29268"/>
                </a:lnTo>
                <a:lnTo>
                  <a:pt x="14621" y="36941"/>
                </a:lnTo>
                <a:lnTo>
                  <a:pt x="30664" y="39879"/>
                </a:lnTo>
                <a:close/>
              </a:path>
            </a:pathLst>
          </a:custGeom>
          <a:solidFill>
            <a:srgbClr val="00639B"/>
          </a:solidFill>
        </p:spPr>
        <p:txBody>
          <a:bodyPr wrap="square" lIns="0" tIns="0" rIns="0" bIns="0" rtlCol="0">
            <a:noAutofit/>
          </a:bodyPr>
          <a:lstStyle/>
          <a:p>
            <a:endParaRPr/>
          </a:p>
        </p:txBody>
      </p:sp>
      <p:sp>
        <p:nvSpPr>
          <p:cNvPr id="44" name="object 44"/>
          <p:cNvSpPr/>
          <p:nvPr/>
        </p:nvSpPr>
        <p:spPr>
          <a:xfrm>
            <a:off x="409570" y="747606"/>
            <a:ext cx="60309" cy="39234"/>
          </a:xfrm>
          <a:custGeom>
            <a:avLst/>
            <a:gdLst/>
            <a:ahLst/>
            <a:cxnLst/>
            <a:rect l="l" t="t" r="r" b="b"/>
            <a:pathLst>
              <a:path w="60309" h="39234">
                <a:moveTo>
                  <a:pt x="30150" y="39234"/>
                </a:moveTo>
                <a:lnTo>
                  <a:pt x="43766" y="37120"/>
                </a:lnTo>
                <a:lnTo>
                  <a:pt x="55717" y="30010"/>
                </a:lnTo>
                <a:lnTo>
                  <a:pt x="60309" y="19589"/>
                </a:lnTo>
                <a:lnTo>
                  <a:pt x="57074" y="10768"/>
                </a:lnTo>
                <a:lnTo>
                  <a:pt x="46154" y="2991"/>
                </a:lnTo>
                <a:lnTo>
                  <a:pt x="30150" y="0"/>
                </a:lnTo>
                <a:lnTo>
                  <a:pt x="16565" y="2102"/>
                </a:lnTo>
                <a:lnTo>
                  <a:pt x="4598" y="9200"/>
                </a:lnTo>
                <a:lnTo>
                  <a:pt x="0" y="19589"/>
                </a:lnTo>
                <a:lnTo>
                  <a:pt x="3242" y="28458"/>
                </a:lnTo>
                <a:lnTo>
                  <a:pt x="14157" y="36243"/>
                </a:lnTo>
                <a:lnTo>
                  <a:pt x="30150" y="39234"/>
                </a:lnTo>
                <a:close/>
              </a:path>
            </a:pathLst>
          </a:custGeom>
          <a:solidFill>
            <a:srgbClr val="00679D"/>
          </a:solidFill>
        </p:spPr>
        <p:txBody>
          <a:bodyPr wrap="square" lIns="0" tIns="0" rIns="0" bIns="0" rtlCol="0">
            <a:noAutofit/>
          </a:bodyPr>
          <a:lstStyle/>
          <a:p>
            <a:endParaRPr/>
          </a:p>
        </p:txBody>
      </p:sp>
      <p:sp>
        <p:nvSpPr>
          <p:cNvPr id="45" name="object 45"/>
          <p:cNvSpPr/>
          <p:nvPr/>
        </p:nvSpPr>
        <p:spPr>
          <a:xfrm>
            <a:off x="410140" y="748092"/>
            <a:ext cx="59217" cy="38640"/>
          </a:xfrm>
          <a:custGeom>
            <a:avLst/>
            <a:gdLst/>
            <a:ahLst/>
            <a:cxnLst/>
            <a:rect l="l" t="t" r="r" b="b"/>
            <a:pathLst>
              <a:path w="59217" h="38640">
                <a:moveTo>
                  <a:pt x="29580" y="38640"/>
                </a:moveTo>
                <a:lnTo>
                  <a:pt x="42457" y="36717"/>
                </a:lnTo>
                <a:lnTo>
                  <a:pt x="54555" y="29706"/>
                </a:lnTo>
                <a:lnTo>
                  <a:pt x="59217" y="19320"/>
                </a:lnTo>
                <a:lnTo>
                  <a:pt x="56277" y="10915"/>
                </a:lnTo>
                <a:lnTo>
                  <a:pt x="45534" y="3033"/>
                </a:lnTo>
                <a:lnTo>
                  <a:pt x="29580" y="0"/>
                </a:lnTo>
                <a:lnTo>
                  <a:pt x="16754" y="1900"/>
                </a:lnTo>
                <a:lnTo>
                  <a:pt x="4657" y="8897"/>
                </a:lnTo>
                <a:lnTo>
                  <a:pt x="0" y="19319"/>
                </a:lnTo>
                <a:lnTo>
                  <a:pt x="2910" y="27674"/>
                </a:lnTo>
                <a:lnTo>
                  <a:pt x="13624" y="35585"/>
                </a:lnTo>
                <a:lnTo>
                  <a:pt x="29580" y="38640"/>
                </a:lnTo>
                <a:close/>
              </a:path>
            </a:pathLst>
          </a:custGeom>
          <a:solidFill>
            <a:srgbClr val="00689F"/>
          </a:solidFill>
        </p:spPr>
        <p:txBody>
          <a:bodyPr wrap="square" lIns="0" tIns="0" rIns="0" bIns="0" rtlCol="0">
            <a:noAutofit/>
          </a:bodyPr>
          <a:lstStyle/>
          <a:p>
            <a:endParaRPr/>
          </a:p>
        </p:txBody>
      </p:sp>
      <p:sp>
        <p:nvSpPr>
          <p:cNvPr id="46" name="object 46"/>
          <p:cNvSpPr/>
          <p:nvPr/>
        </p:nvSpPr>
        <p:spPr>
          <a:xfrm>
            <a:off x="410653" y="748631"/>
            <a:ext cx="58190" cy="37939"/>
          </a:xfrm>
          <a:custGeom>
            <a:avLst/>
            <a:gdLst/>
            <a:ahLst/>
            <a:cxnLst/>
            <a:rect l="l" t="t" r="r" b="b"/>
            <a:pathLst>
              <a:path w="58190" h="37939">
                <a:moveTo>
                  <a:pt x="29067" y="37939"/>
                </a:moveTo>
                <a:lnTo>
                  <a:pt x="41207" y="36218"/>
                </a:lnTo>
                <a:lnTo>
                  <a:pt x="53456" y="29339"/>
                </a:lnTo>
                <a:lnTo>
                  <a:pt x="58190" y="18942"/>
                </a:lnTo>
                <a:lnTo>
                  <a:pt x="55554" y="11055"/>
                </a:lnTo>
                <a:lnTo>
                  <a:pt x="44991" y="3080"/>
                </a:lnTo>
                <a:lnTo>
                  <a:pt x="29067" y="0"/>
                </a:lnTo>
                <a:lnTo>
                  <a:pt x="17002" y="1699"/>
                </a:lnTo>
                <a:lnTo>
                  <a:pt x="4737" y="8565"/>
                </a:lnTo>
                <a:lnTo>
                  <a:pt x="0" y="18942"/>
                </a:lnTo>
                <a:lnTo>
                  <a:pt x="2618" y="26851"/>
                </a:lnTo>
                <a:lnTo>
                  <a:pt x="13152" y="34853"/>
                </a:lnTo>
                <a:lnTo>
                  <a:pt x="29067" y="37939"/>
                </a:lnTo>
                <a:close/>
              </a:path>
            </a:pathLst>
          </a:custGeom>
          <a:solidFill>
            <a:srgbClr val="006AA0"/>
          </a:solidFill>
        </p:spPr>
        <p:txBody>
          <a:bodyPr wrap="square" lIns="0" tIns="0" rIns="0" bIns="0" rtlCol="0">
            <a:noAutofit/>
          </a:bodyPr>
          <a:lstStyle/>
          <a:p>
            <a:endParaRPr/>
          </a:p>
        </p:txBody>
      </p:sp>
      <p:sp>
        <p:nvSpPr>
          <p:cNvPr id="47" name="object 47"/>
          <p:cNvSpPr/>
          <p:nvPr/>
        </p:nvSpPr>
        <p:spPr>
          <a:xfrm>
            <a:off x="411165" y="749117"/>
            <a:ext cx="57165" cy="37345"/>
          </a:xfrm>
          <a:custGeom>
            <a:avLst/>
            <a:gdLst/>
            <a:ahLst/>
            <a:cxnLst/>
            <a:rect l="l" t="t" r="r" b="b"/>
            <a:pathLst>
              <a:path w="57165" h="37345">
                <a:moveTo>
                  <a:pt x="28555" y="37345"/>
                </a:moveTo>
                <a:lnTo>
                  <a:pt x="39953" y="35802"/>
                </a:lnTo>
                <a:lnTo>
                  <a:pt x="52356" y="29032"/>
                </a:lnTo>
                <a:lnTo>
                  <a:pt x="57165" y="18672"/>
                </a:lnTo>
                <a:lnTo>
                  <a:pt x="54800" y="11231"/>
                </a:lnTo>
                <a:lnTo>
                  <a:pt x="44426" y="3137"/>
                </a:lnTo>
                <a:lnTo>
                  <a:pt x="28555" y="0"/>
                </a:lnTo>
                <a:lnTo>
                  <a:pt x="17230" y="1531"/>
                </a:lnTo>
                <a:lnTo>
                  <a:pt x="4819" y="8300"/>
                </a:lnTo>
                <a:lnTo>
                  <a:pt x="0" y="18672"/>
                </a:lnTo>
                <a:lnTo>
                  <a:pt x="2346" y="26086"/>
                </a:lnTo>
                <a:lnTo>
                  <a:pt x="12708" y="34199"/>
                </a:lnTo>
                <a:lnTo>
                  <a:pt x="28555" y="37345"/>
                </a:lnTo>
                <a:close/>
              </a:path>
            </a:pathLst>
          </a:custGeom>
          <a:solidFill>
            <a:srgbClr val="006CA2"/>
          </a:solidFill>
        </p:spPr>
        <p:txBody>
          <a:bodyPr wrap="square" lIns="0" tIns="0" rIns="0" bIns="0" rtlCol="0">
            <a:noAutofit/>
          </a:bodyPr>
          <a:lstStyle/>
          <a:p>
            <a:endParaRPr/>
          </a:p>
        </p:txBody>
      </p:sp>
      <p:sp>
        <p:nvSpPr>
          <p:cNvPr id="48" name="object 48"/>
          <p:cNvSpPr/>
          <p:nvPr/>
        </p:nvSpPr>
        <p:spPr>
          <a:xfrm>
            <a:off x="411679" y="749603"/>
            <a:ext cx="56140" cy="36751"/>
          </a:xfrm>
          <a:custGeom>
            <a:avLst/>
            <a:gdLst/>
            <a:ahLst/>
            <a:cxnLst/>
            <a:rect l="l" t="t" r="r" b="b"/>
            <a:pathLst>
              <a:path w="56140" h="36751">
                <a:moveTo>
                  <a:pt x="28098" y="36751"/>
                </a:moveTo>
                <a:lnTo>
                  <a:pt x="38674" y="35390"/>
                </a:lnTo>
                <a:lnTo>
                  <a:pt x="51243" y="28735"/>
                </a:lnTo>
                <a:lnTo>
                  <a:pt x="56140" y="18403"/>
                </a:lnTo>
                <a:lnTo>
                  <a:pt x="54053" y="11439"/>
                </a:lnTo>
                <a:lnTo>
                  <a:pt x="43888" y="3205"/>
                </a:lnTo>
                <a:lnTo>
                  <a:pt x="28098" y="0"/>
                </a:lnTo>
                <a:lnTo>
                  <a:pt x="17418" y="1379"/>
                </a:lnTo>
                <a:lnTo>
                  <a:pt x="4878" y="8048"/>
                </a:lnTo>
                <a:lnTo>
                  <a:pt x="0" y="18403"/>
                </a:lnTo>
                <a:lnTo>
                  <a:pt x="2094" y="25344"/>
                </a:lnTo>
                <a:lnTo>
                  <a:pt x="12271" y="33551"/>
                </a:lnTo>
                <a:lnTo>
                  <a:pt x="28098" y="36751"/>
                </a:lnTo>
                <a:close/>
              </a:path>
            </a:pathLst>
          </a:custGeom>
          <a:solidFill>
            <a:srgbClr val="006FA6"/>
          </a:solidFill>
        </p:spPr>
        <p:txBody>
          <a:bodyPr wrap="square" lIns="0" tIns="0" rIns="0" bIns="0" rtlCol="0">
            <a:noAutofit/>
          </a:bodyPr>
          <a:lstStyle/>
          <a:p>
            <a:endParaRPr/>
          </a:p>
        </p:txBody>
      </p:sp>
      <p:sp>
        <p:nvSpPr>
          <p:cNvPr id="49" name="object 49"/>
          <p:cNvSpPr/>
          <p:nvPr/>
        </p:nvSpPr>
        <p:spPr>
          <a:xfrm>
            <a:off x="412249" y="750142"/>
            <a:ext cx="55057" cy="36050"/>
          </a:xfrm>
          <a:custGeom>
            <a:avLst/>
            <a:gdLst/>
            <a:ahLst/>
            <a:cxnLst/>
            <a:rect l="l" t="t" r="r" b="b"/>
            <a:pathLst>
              <a:path w="55057" h="36050">
                <a:moveTo>
                  <a:pt x="27528" y="36050"/>
                </a:moveTo>
                <a:lnTo>
                  <a:pt x="37352" y="34868"/>
                </a:lnTo>
                <a:lnTo>
                  <a:pt x="50080" y="28366"/>
                </a:lnTo>
                <a:lnTo>
                  <a:pt x="55057" y="18025"/>
                </a:lnTo>
                <a:lnTo>
                  <a:pt x="53240" y="11591"/>
                </a:lnTo>
                <a:lnTo>
                  <a:pt x="43284" y="3257"/>
                </a:lnTo>
                <a:lnTo>
                  <a:pt x="27528" y="0"/>
                </a:lnTo>
                <a:lnTo>
                  <a:pt x="17681" y="1188"/>
                </a:lnTo>
                <a:lnTo>
                  <a:pt x="4961" y="7707"/>
                </a:lnTo>
                <a:lnTo>
                  <a:pt x="0" y="18025"/>
                </a:lnTo>
                <a:lnTo>
                  <a:pt x="1809" y="24481"/>
                </a:lnTo>
                <a:lnTo>
                  <a:pt x="11748" y="32807"/>
                </a:lnTo>
                <a:lnTo>
                  <a:pt x="27528" y="36050"/>
                </a:lnTo>
                <a:close/>
              </a:path>
            </a:pathLst>
          </a:custGeom>
          <a:solidFill>
            <a:srgbClr val="0070A7"/>
          </a:solidFill>
        </p:spPr>
        <p:txBody>
          <a:bodyPr wrap="square" lIns="0" tIns="0" rIns="0" bIns="0" rtlCol="0">
            <a:noAutofit/>
          </a:bodyPr>
          <a:lstStyle/>
          <a:p>
            <a:endParaRPr/>
          </a:p>
        </p:txBody>
      </p:sp>
      <p:sp>
        <p:nvSpPr>
          <p:cNvPr id="50" name="object 50"/>
          <p:cNvSpPr/>
          <p:nvPr/>
        </p:nvSpPr>
        <p:spPr>
          <a:xfrm>
            <a:off x="412762" y="750628"/>
            <a:ext cx="54030" cy="35456"/>
          </a:xfrm>
          <a:custGeom>
            <a:avLst/>
            <a:gdLst/>
            <a:ahLst/>
            <a:cxnLst/>
            <a:rect l="l" t="t" r="r" b="b"/>
            <a:pathLst>
              <a:path w="54030" h="35456">
                <a:moveTo>
                  <a:pt x="27015" y="35456"/>
                </a:moveTo>
                <a:lnTo>
                  <a:pt x="36102" y="34430"/>
                </a:lnTo>
                <a:lnTo>
                  <a:pt x="48986" y="28056"/>
                </a:lnTo>
                <a:lnTo>
                  <a:pt x="54030" y="17755"/>
                </a:lnTo>
                <a:lnTo>
                  <a:pt x="52456" y="11760"/>
                </a:lnTo>
                <a:lnTo>
                  <a:pt x="42734" y="3306"/>
                </a:lnTo>
                <a:lnTo>
                  <a:pt x="27015" y="0"/>
                </a:lnTo>
                <a:lnTo>
                  <a:pt x="17898" y="1033"/>
                </a:lnTo>
                <a:lnTo>
                  <a:pt x="5034" y="7420"/>
                </a:lnTo>
                <a:lnTo>
                  <a:pt x="0" y="17755"/>
                </a:lnTo>
                <a:lnTo>
                  <a:pt x="1563" y="23703"/>
                </a:lnTo>
                <a:lnTo>
                  <a:pt x="11282" y="32147"/>
                </a:lnTo>
                <a:lnTo>
                  <a:pt x="27015" y="35456"/>
                </a:lnTo>
                <a:close/>
              </a:path>
            </a:pathLst>
          </a:custGeom>
          <a:solidFill>
            <a:srgbClr val="0073A9"/>
          </a:solidFill>
        </p:spPr>
        <p:txBody>
          <a:bodyPr wrap="square" lIns="0" tIns="0" rIns="0" bIns="0" rtlCol="0">
            <a:noAutofit/>
          </a:bodyPr>
          <a:lstStyle/>
          <a:p>
            <a:endParaRPr/>
          </a:p>
        </p:txBody>
      </p:sp>
      <p:sp>
        <p:nvSpPr>
          <p:cNvPr id="51" name="object 51"/>
          <p:cNvSpPr/>
          <p:nvPr/>
        </p:nvSpPr>
        <p:spPr>
          <a:xfrm>
            <a:off x="413276" y="751167"/>
            <a:ext cx="53004" cy="34809"/>
          </a:xfrm>
          <a:custGeom>
            <a:avLst/>
            <a:gdLst/>
            <a:ahLst/>
            <a:cxnLst/>
            <a:rect l="l" t="t" r="r" b="b"/>
            <a:pathLst>
              <a:path w="53004" h="34809">
                <a:moveTo>
                  <a:pt x="26501" y="34809"/>
                </a:moveTo>
                <a:lnTo>
                  <a:pt x="34854" y="33924"/>
                </a:lnTo>
                <a:lnTo>
                  <a:pt x="47885" y="27671"/>
                </a:lnTo>
                <a:lnTo>
                  <a:pt x="53004" y="17378"/>
                </a:lnTo>
                <a:lnTo>
                  <a:pt x="51673" y="11919"/>
                </a:lnTo>
                <a:lnTo>
                  <a:pt x="42182" y="3362"/>
                </a:lnTo>
                <a:lnTo>
                  <a:pt x="26501" y="0"/>
                </a:lnTo>
                <a:lnTo>
                  <a:pt x="18179" y="872"/>
                </a:lnTo>
                <a:lnTo>
                  <a:pt x="5128" y="7095"/>
                </a:lnTo>
                <a:lnTo>
                  <a:pt x="0" y="17377"/>
                </a:lnTo>
                <a:lnTo>
                  <a:pt x="1340" y="22859"/>
                </a:lnTo>
                <a:lnTo>
                  <a:pt x="10832" y="31433"/>
                </a:lnTo>
                <a:lnTo>
                  <a:pt x="26501" y="34809"/>
                </a:lnTo>
                <a:close/>
              </a:path>
            </a:pathLst>
          </a:custGeom>
          <a:solidFill>
            <a:srgbClr val="0076AC"/>
          </a:solidFill>
        </p:spPr>
        <p:txBody>
          <a:bodyPr wrap="square" lIns="0" tIns="0" rIns="0" bIns="0" rtlCol="0">
            <a:noAutofit/>
          </a:bodyPr>
          <a:lstStyle/>
          <a:p>
            <a:endParaRPr/>
          </a:p>
        </p:txBody>
      </p:sp>
      <p:sp>
        <p:nvSpPr>
          <p:cNvPr id="52" name="object 52"/>
          <p:cNvSpPr/>
          <p:nvPr/>
        </p:nvSpPr>
        <p:spPr>
          <a:xfrm>
            <a:off x="413846" y="751653"/>
            <a:ext cx="51921" cy="34161"/>
          </a:xfrm>
          <a:custGeom>
            <a:avLst/>
            <a:gdLst/>
            <a:ahLst/>
            <a:cxnLst/>
            <a:rect l="l" t="t" r="r" b="b"/>
            <a:pathLst>
              <a:path w="51921" h="34161">
                <a:moveTo>
                  <a:pt x="25931" y="34161"/>
                </a:moveTo>
                <a:lnTo>
                  <a:pt x="33483" y="33433"/>
                </a:lnTo>
                <a:lnTo>
                  <a:pt x="46705" y="27370"/>
                </a:lnTo>
                <a:lnTo>
                  <a:pt x="51921" y="17108"/>
                </a:lnTo>
                <a:lnTo>
                  <a:pt x="50799" y="12120"/>
                </a:lnTo>
                <a:lnTo>
                  <a:pt x="41546" y="3430"/>
                </a:lnTo>
                <a:lnTo>
                  <a:pt x="25931" y="0"/>
                </a:lnTo>
                <a:lnTo>
                  <a:pt x="18403" y="729"/>
                </a:lnTo>
                <a:lnTo>
                  <a:pt x="5200" y="6820"/>
                </a:lnTo>
                <a:lnTo>
                  <a:pt x="0" y="17108"/>
                </a:lnTo>
                <a:lnTo>
                  <a:pt x="1092" y="22037"/>
                </a:lnTo>
                <a:lnTo>
                  <a:pt x="10304" y="30734"/>
                </a:lnTo>
                <a:lnTo>
                  <a:pt x="25931" y="34161"/>
                </a:lnTo>
                <a:close/>
              </a:path>
            </a:pathLst>
          </a:custGeom>
          <a:solidFill>
            <a:srgbClr val="0078AE"/>
          </a:solidFill>
        </p:spPr>
        <p:txBody>
          <a:bodyPr wrap="square" lIns="0" tIns="0" rIns="0" bIns="0" rtlCol="0">
            <a:noAutofit/>
          </a:bodyPr>
          <a:lstStyle/>
          <a:p>
            <a:endParaRPr/>
          </a:p>
        </p:txBody>
      </p:sp>
      <p:sp>
        <p:nvSpPr>
          <p:cNvPr id="53" name="object 53"/>
          <p:cNvSpPr/>
          <p:nvPr/>
        </p:nvSpPr>
        <p:spPr>
          <a:xfrm>
            <a:off x="414357" y="752139"/>
            <a:ext cx="50896" cy="33567"/>
          </a:xfrm>
          <a:custGeom>
            <a:avLst/>
            <a:gdLst/>
            <a:ahLst/>
            <a:cxnLst/>
            <a:rect l="l" t="t" r="r" b="b"/>
            <a:pathLst>
              <a:path w="50896" h="33567">
                <a:moveTo>
                  <a:pt x="25419" y="33567"/>
                </a:moveTo>
                <a:lnTo>
                  <a:pt x="32224" y="32963"/>
                </a:lnTo>
                <a:lnTo>
                  <a:pt x="45599" y="27037"/>
                </a:lnTo>
                <a:lnTo>
                  <a:pt x="50896" y="16783"/>
                </a:lnTo>
                <a:lnTo>
                  <a:pt x="49978" y="12316"/>
                </a:lnTo>
                <a:lnTo>
                  <a:pt x="40979" y="3503"/>
                </a:lnTo>
                <a:lnTo>
                  <a:pt x="25419" y="0"/>
                </a:lnTo>
                <a:lnTo>
                  <a:pt x="18688" y="598"/>
                </a:lnTo>
                <a:lnTo>
                  <a:pt x="5308" y="6539"/>
                </a:lnTo>
                <a:lnTo>
                  <a:pt x="0" y="16783"/>
                </a:lnTo>
                <a:lnTo>
                  <a:pt x="903" y="21236"/>
                </a:lnTo>
                <a:lnTo>
                  <a:pt x="9886" y="30069"/>
                </a:lnTo>
                <a:lnTo>
                  <a:pt x="25419" y="33567"/>
                </a:lnTo>
                <a:close/>
              </a:path>
            </a:pathLst>
          </a:custGeom>
          <a:solidFill>
            <a:srgbClr val="0079B0"/>
          </a:solidFill>
        </p:spPr>
        <p:txBody>
          <a:bodyPr wrap="square" lIns="0" tIns="0" rIns="0" bIns="0" rtlCol="0">
            <a:noAutofit/>
          </a:bodyPr>
          <a:lstStyle/>
          <a:p>
            <a:endParaRPr/>
          </a:p>
        </p:txBody>
      </p:sp>
      <p:sp>
        <p:nvSpPr>
          <p:cNvPr id="54" name="object 54"/>
          <p:cNvSpPr/>
          <p:nvPr/>
        </p:nvSpPr>
        <p:spPr>
          <a:xfrm>
            <a:off x="414871" y="752678"/>
            <a:ext cx="49869" cy="32920"/>
          </a:xfrm>
          <a:custGeom>
            <a:avLst/>
            <a:gdLst/>
            <a:ahLst/>
            <a:cxnLst/>
            <a:rect l="l" t="t" r="r" b="b"/>
            <a:pathLst>
              <a:path w="49869" h="32920">
                <a:moveTo>
                  <a:pt x="24906" y="32920"/>
                </a:moveTo>
                <a:lnTo>
                  <a:pt x="30928" y="32436"/>
                </a:lnTo>
                <a:lnTo>
                  <a:pt x="44479" y="26668"/>
                </a:lnTo>
                <a:lnTo>
                  <a:pt x="49869" y="16459"/>
                </a:lnTo>
                <a:lnTo>
                  <a:pt x="49139" y="12481"/>
                </a:lnTo>
                <a:lnTo>
                  <a:pt x="40407" y="3546"/>
                </a:lnTo>
                <a:lnTo>
                  <a:pt x="24906" y="0"/>
                </a:lnTo>
                <a:lnTo>
                  <a:pt x="18959" y="471"/>
                </a:lnTo>
                <a:lnTo>
                  <a:pt x="5402" y="6214"/>
                </a:lnTo>
                <a:lnTo>
                  <a:pt x="0" y="16459"/>
                </a:lnTo>
                <a:lnTo>
                  <a:pt x="717" y="20386"/>
                </a:lnTo>
                <a:lnTo>
                  <a:pt x="9432" y="29346"/>
                </a:lnTo>
                <a:lnTo>
                  <a:pt x="24906" y="32920"/>
                </a:lnTo>
                <a:close/>
              </a:path>
            </a:pathLst>
          </a:custGeom>
          <a:solidFill>
            <a:srgbClr val="007BB3"/>
          </a:solidFill>
        </p:spPr>
        <p:txBody>
          <a:bodyPr wrap="square" lIns="0" tIns="0" rIns="0" bIns="0" rtlCol="0">
            <a:noAutofit/>
          </a:bodyPr>
          <a:lstStyle/>
          <a:p>
            <a:endParaRPr/>
          </a:p>
        </p:txBody>
      </p:sp>
      <p:sp>
        <p:nvSpPr>
          <p:cNvPr id="55" name="object 55"/>
          <p:cNvSpPr/>
          <p:nvPr/>
        </p:nvSpPr>
        <p:spPr>
          <a:xfrm>
            <a:off x="415384" y="753164"/>
            <a:ext cx="48844" cy="32272"/>
          </a:xfrm>
          <a:custGeom>
            <a:avLst/>
            <a:gdLst/>
            <a:ahLst/>
            <a:cxnLst/>
            <a:rect l="l" t="t" r="r" b="b"/>
            <a:pathLst>
              <a:path w="48844" h="32272">
                <a:moveTo>
                  <a:pt x="24392" y="32272"/>
                </a:moveTo>
                <a:lnTo>
                  <a:pt x="29625" y="31902"/>
                </a:lnTo>
                <a:lnTo>
                  <a:pt x="43356" y="26320"/>
                </a:lnTo>
                <a:lnTo>
                  <a:pt x="48844" y="16136"/>
                </a:lnTo>
                <a:lnTo>
                  <a:pt x="48283" y="12685"/>
                </a:lnTo>
                <a:lnTo>
                  <a:pt x="39831" y="3624"/>
                </a:lnTo>
                <a:lnTo>
                  <a:pt x="24392" y="0"/>
                </a:lnTo>
                <a:lnTo>
                  <a:pt x="19234" y="362"/>
                </a:lnTo>
                <a:lnTo>
                  <a:pt x="5498" y="5937"/>
                </a:lnTo>
                <a:lnTo>
                  <a:pt x="0" y="16136"/>
                </a:lnTo>
                <a:lnTo>
                  <a:pt x="548" y="19550"/>
                </a:lnTo>
                <a:lnTo>
                  <a:pt x="8980" y="28636"/>
                </a:lnTo>
                <a:lnTo>
                  <a:pt x="24392" y="32272"/>
                </a:lnTo>
                <a:close/>
              </a:path>
            </a:pathLst>
          </a:custGeom>
          <a:solidFill>
            <a:srgbClr val="007EB6"/>
          </a:solidFill>
        </p:spPr>
        <p:txBody>
          <a:bodyPr wrap="square" lIns="0" tIns="0" rIns="0" bIns="0" rtlCol="0">
            <a:noAutofit/>
          </a:bodyPr>
          <a:lstStyle/>
          <a:p>
            <a:endParaRPr/>
          </a:p>
        </p:txBody>
      </p:sp>
      <p:sp>
        <p:nvSpPr>
          <p:cNvPr id="56" name="object 56"/>
          <p:cNvSpPr/>
          <p:nvPr/>
        </p:nvSpPr>
        <p:spPr>
          <a:xfrm>
            <a:off x="415954" y="753704"/>
            <a:ext cx="47760" cy="31625"/>
          </a:xfrm>
          <a:custGeom>
            <a:avLst/>
            <a:gdLst/>
            <a:ahLst/>
            <a:cxnLst/>
            <a:rect l="l" t="t" r="r" b="b"/>
            <a:pathLst>
              <a:path w="47760" h="31625">
                <a:moveTo>
                  <a:pt x="23879" y="31625"/>
                </a:moveTo>
                <a:lnTo>
                  <a:pt x="28244" y="31361"/>
                </a:lnTo>
                <a:lnTo>
                  <a:pt x="42161" y="25985"/>
                </a:lnTo>
                <a:lnTo>
                  <a:pt x="47760" y="15811"/>
                </a:lnTo>
                <a:lnTo>
                  <a:pt x="47360" y="12915"/>
                </a:lnTo>
                <a:lnTo>
                  <a:pt x="39227" y="3699"/>
                </a:lnTo>
                <a:lnTo>
                  <a:pt x="23879" y="0"/>
                </a:lnTo>
                <a:lnTo>
                  <a:pt x="19502" y="263"/>
                </a:lnTo>
                <a:lnTo>
                  <a:pt x="5581" y="5639"/>
                </a:lnTo>
                <a:lnTo>
                  <a:pt x="0" y="15811"/>
                </a:lnTo>
                <a:lnTo>
                  <a:pt x="397" y="18707"/>
                </a:lnTo>
                <a:lnTo>
                  <a:pt x="8509" y="27925"/>
                </a:lnTo>
                <a:lnTo>
                  <a:pt x="23879" y="31625"/>
                </a:lnTo>
                <a:close/>
              </a:path>
            </a:pathLst>
          </a:custGeom>
          <a:solidFill>
            <a:srgbClr val="0080B8"/>
          </a:solidFill>
        </p:spPr>
        <p:txBody>
          <a:bodyPr wrap="square" lIns="0" tIns="0" rIns="0" bIns="0" rtlCol="0">
            <a:noAutofit/>
          </a:bodyPr>
          <a:lstStyle/>
          <a:p>
            <a:endParaRPr/>
          </a:p>
        </p:txBody>
      </p:sp>
      <p:sp>
        <p:nvSpPr>
          <p:cNvPr id="57" name="object 57"/>
          <p:cNvSpPr/>
          <p:nvPr/>
        </p:nvSpPr>
        <p:spPr>
          <a:xfrm>
            <a:off x="416466" y="754190"/>
            <a:ext cx="46679" cy="31031"/>
          </a:xfrm>
          <a:custGeom>
            <a:avLst/>
            <a:gdLst/>
            <a:ahLst/>
            <a:cxnLst/>
            <a:rect l="l" t="t" r="r" b="b"/>
            <a:pathLst>
              <a:path w="46679" h="31031">
                <a:moveTo>
                  <a:pt x="23367" y="31031"/>
                </a:moveTo>
                <a:lnTo>
                  <a:pt x="26907" y="30853"/>
                </a:lnTo>
                <a:lnTo>
                  <a:pt x="40993" y="25662"/>
                </a:lnTo>
                <a:lnTo>
                  <a:pt x="46679" y="15489"/>
                </a:lnTo>
                <a:lnTo>
                  <a:pt x="46417" y="13167"/>
                </a:lnTo>
                <a:lnTo>
                  <a:pt x="38643" y="3796"/>
                </a:lnTo>
                <a:lnTo>
                  <a:pt x="23367" y="0"/>
                </a:lnTo>
                <a:lnTo>
                  <a:pt x="19792" y="180"/>
                </a:lnTo>
                <a:lnTo>
                  <a:pt x="5684" y="5365"/>
                </a:lnTo>
                <a:lnTo>
                  <a:pt x="0" y="15489"/>
                </a:lnTo>
                <a:lnTo>
                  <a:pt x="275" y="17884"/>
                </a:lnTo>
                <a:lnTo>
                  <a:pt x="8078" y="27249"/>
                </a:lnTo>
                <a:lnTo>
                  <a:pt x="23367" y="31031"/>
                </a:lnTo>
                <a:close/>
              </a:path>
            </a:pathLst>
          </a:custGeom>
          <a:solidFill>
            <a:srgbClr val="0083BA"/>
          </a:solidFill>
        </p:spPr>
        <p:txBody>
          <a:bodyPr wrap="square" lIns="0" tIns="0" rIns="0" bIns="0" rtlCol="0">
            <a:noAutofit/>
          </a:bodyPr>
          <a:lstStyle/>
          <a:p>
            <a:endParaRPr/>
          </a:p>
        </p:txBody>
      </p:sp>
      <p:sp>
        <p:nvSpPr>
          <p:cNvPr id="58" name="object 58"/>
          <p:cNvSpPr/>
          <p:nvPr/>
        </p:nvSpPr>
        <p:spPr>
          <a:xfrm>
            <a:off x="416979" y="754729"/>
            <a:ext cx="45710" cy="30330"/>
          </a:xfrm>
          <a:custGeom>
            <a:avLst/>
            <a:gdLst/>
            <a:ahLst/>
            <a:cxnLst/>
            <a:rect l="l" t="t" r="r" b="b"/>
            <a:pathLst>
              <a:path w="45710" h="30330">
                <a:moveTo>
                  <a:pt x="22854" y="30330"/>
                </a:moveTo>
                <a:lnTo>
                  <a:pt x="25609" y="30221"/>
                </a:lnTo>
                <a:lnTo>
                  <a:pt x="39899" y="25258"/>
                </a:lnTo>
                <a:lnTo>
                  <a:pt x="45710" y="15164"/>
                </a:lnTo>
                <a:lnTo>
                  <a:pt x="45545" y="13335"/>
                </a:lnTo>
                <a:lnTo>
                  <a:pt x="38062" y="3853"/>
                </a:lnTo>
                <a:lnTo>
                  <a:pt x="22854" y="0"/>
                </a:lnTo>
                <a:lnTo>
                  <a:pt x="20102" y="109"/>
                </a:lnTo>
                <a:lnTo>
                  <a:pt x="5812" y="5071"/>
                </a:lnTo>
                <a:lnTo>
                  <a:pt x="0" y="15164"/>
                </a:lnTo>
                <a:lnTo>
                  <a:pt x="165" y="16992"/>
                </a:lnTo>
                <a:lnTo>
                  <a:pt x="7647" y="26476"/>
                </a:lnTo>
                <a:lnTo>
                  <a:pt x="22854" y="30330"/>
                </a:lnTo>
                <a:close/>
              </a:path>
            </a:pathLst>
          </a:custGeom>
          <a:solidFill>
            <a:srgbClr val="0085BB"/>
          </a:solidFill>
        </p:spPr>
        <p:txBody>
          <a:bodyPr wrap="square" lIns="0" tIns="0" rIns="0" bIns="0" rtlCol="0">
            <a:noAutofit/>
          </a:bodyPr>
          <a:lstStyle/>
          <a:p>
            <a:endParaRPr/>
          </a:p>
        </p:txBody>
      </p:sp>
      <p:sp>
        <p:nvSpPr>
          <p:cNvPr id="59" name="object 59"/>
          <p:cNvSpPr/>
          <p:nvPr/>
        </p:nvSpPr>
        <p:spPr>
          <a:xfrm>
            <a:off x="417493" y="755215"/>
            <a:ext cx="44626" cy="29736"/>
          </a:xfrm>
          <a:custGeom>
            <a:avLst/>
            <a:gdLst/>
            <a:ahLst/>
            <a:cxnLst/>
            <a:rect l="l" t="t" r="r" b="b"/>
            <a:pathLst>
              <a:path w="44626" h="29736">
                <a:moveTo>
                  <a:pt x="22340" y="29736"/>
                </a:moveTo>
                <a:lnTo>
                  <a:pt x="24256" y="29682"/>
                </a:lnTo>
                <a:lnTo>
                  <a:pt x="38722" y="24953"/>
                </a:lnTo>
                <a:lnTo>
                  <a:pt x="44626" y="14841"/>
                </a:lnTo>
                <a:lnTo>
                  <a:pt x="44548" y="13590"/>
                </a:lnTo>
                <a:lnTo>
                  <a:pt x="37466" y="3939"/>
                </a:lnTo>
                <a:lnTo>
                  <a:pt x="22340" y="0"/>
                </a:lnTo>
                <a:lnTo>
                  <a:pt x="20404" y="55"/>
                </a:lnTo>
                <a:lnTo>
                  <a:pt x="5924" y="4780"/>
                </a:lnTo>
                <a:lnTo>
                  <a:pt x="0" y="14841"/>
                </a:lnTo>
                <a:lnTo>
                  <a:pt x="86" y="16164"/>
                </a:lnTo>
                <a:lnTo>
                  <a:pt x="7223" y="25812"/>
                </a:lnTo>
                <a:lnTo>
                  <a:pt x="22340" y="29736"/>
                </a:lnTo>
                <a:close/>
              </a:path>
            </a:pathLst>
          </a:custGeom>
          <a:solidFill>
            <a:srgbClr val="0087C0"/>
          </a:solidFill>
        </p:spPr>
        <p:txBody>
          <a:bodyPr wrap="square" lIns="0" tIns="0" rIns="0" bIns="0" rtlCol="0">
            <a:noAutofit/>
          </a:bodyPr>
          <a:lstStyle/>
          <a:p>
            <a:endParaRPr/>
          </a:p>
        </p:txBody>
      </p:sp>
      <p:sp>
        <p:nvSpPr>
          <p:cNvPr id="60" name="object 60"/>
          <p:cNvSpPr/>
          <p:nvPr/>
        </p:nvSpPr>
        <p:spPr>
          <a:xfrm>
            <a:off x="418063" y="755701"/>
            <a:ext cx="43543" cy="29142"/>
          </a:xfrm>
          <a:custGeom>
            <a:avLst/>
            <a:gdLst/>
            <a:ahLst/>
            <a:cxnLst/>
            <a:rect l="l" t="t" r="r" b="b"/>
            <a:pathLst>
              <a:path w="43543" h="29142">
                <a:moveTo>
                  <a:pt x="21770" y="29142"/>
                </a:moveTo>
                <a:lnTo>
                  <a:pt x="22864" y="29124"/>
                </a:lnTo>
                <a:lnTo>
                  <a:pt x="37523" y="24627"/>
                </a:lnTo>
                <a:lnTo>
                  <a:pt x="43543" y="14570"/>
                </a:lnTo>
                <a:lnTo>
                  <a:pt x="43516" y="13839"/>
                </a:lnTo>
                <a:lnTo>
                  <a:pt x="36803" y="4031"/>
                </a:lnTo>
                <a:lnTo>
                  <a:pt x="21770" y="0"/>
                </a:lnTo>
                <a:lnTo>
                  <a:pt x="20680" y="17"/>
                </a:lnTo>
                <a:lnTo>
                  <a:pt x="6020" y="4513"/>
                </a:lnTo>
                <a:lnTo>
                  <a:pt x="0" y="14570"/>
                </a:lnTo>
                <a:lnTo>
                  <a:pt x="26" y="15300"/>
                </a:lnTo>
                <a:lnTo>
                  <a:pt x="6739" y="25109"/>
                </a:lnTo>
                <a:lnTo>
                  <a:pt x="21770" y="29142"/>
                </a:lnTo>
                <a:close/>
              </a:path>
            </a:pathLst>
          </a:custGeom>
          <a:solidFill>
            <a:srgbClr val="0089C2"/>
          </a:solidFill>
        </p:spPr>
        <p:txBody>
          <a:bodyPr wrap="square" lIns="0" tIns="0" rIns="0" bIns="0" rtlCol="0">
            <a:noAutofit/>
          </a:bodyPr>
          <a:lstStyle/>
          <a:p>
            <a:endParaRPr/>
          </a:p>
        </p:txBody>
      </p:sp>
      <p:sp>
        <p:nvSpPr>
          <p:cNvPr id="61" name="object 61"/>
          <p:cNvSpPr/>
          <p:nvPr/>
        </p:nvSpPr>
        <p:spPr>
          <a:xfrm>
            <a:off x="418574" y="756240"/>
            <a:ext cx="42518" cy="28441"/>
          </a:xfrm>
          <a:custGeom>
            <a:avLst/>
            <a:gdLst/>
            <a:ahLst/>
            <a:cxnLst/>
            <a:rect l="l" t="t" r="r" b="b"/>
            <a:pathLst>
              <a:path w="42518" h="28441">
                <a:moveTo>
                  <a:pt x="21259" y="28441"/>
                </a:moveTo>
                <a:lnTo>
                  <a:pt x="21482" y="28441"/>
                </a:lnTo>
                <a:lnTo>
                  <a:pt x="36364" y="24230"/>
                </a:lnTo>
                <a:lnTo>
                  <a:pt x="42518" y="14247"/>
                </a:lnTo>
                <a:lnTo>
                  <a:pt x="42516" y="14070"/>
                </a:lnTo>
                <a:lnTo>
                  <a:pt x="36204" y="4111"/>
                </a:lnTo>
                <a:lnTo>
                  <a:pt x="21259" y="0"/>
                </a:lnTo>
                <a:lnTo>
                  <a:pt x="20995" y="1"/>
                </a:lnTo>
                <a:lnTo>
                  <a:pt x="6141" y="4227"/>
                </a:lnTo>
                <a:lnTo>
                  <a:pt x="0" y="14247"/>
                </a:lnTo>
                <a:lnTo>
                  <a:pt x="1" y="14396"/>
                </a:lnTo>
                <a:lnTo>
                  <a:pt x="6300" y="24327"/>
                </a:lnTo>
                <a:lnTo>
                  <a:pt x="21259" y="28441"/>
                </a:lnTo>
                <a:close/>
              </a:path>
            </a:pathLst>
          </a:custGeom>
          <a:solidFill>
            <a:srgbClr val="0089C2"/>
          </a:solidFill>
        </p:spPr>
        <p:txBody>
          <a:bodyPr wrap="square" lIns="0" tIns="0" rIns="0" bIns="0" rtlCol="0">
            <a:noAutofit/>
          </a:bodyPr>
          <a:lstStyle/>
          <a:p>
            <a:endParaRPr/>
          </a:p>
        </p:txBody>
      </p:sp>
      <p:sp>
        <p:nvSpPr>
          <p:cNvPr id="62" name="object 62"/>
          <p:cNvSpPr/>
          <p:nvPr/>
        </p:nvSpPr>
        <p:spPr>
          <a:xfrm>
            <a:off x="419088" y="756726"/>
            <a:ext cx="41493" cy="27847"/>
          </a:xfrm>
          <a:custGeom>
            <a:avLst/>
            <a:gdLst/>
            <a:ahLst/>
            <a:cxnLst/>
            <a:rect l="l" t="t" r="r" b="b"/>
            <a:pathLst>
              <a:path w="41493" h="27847">
                <a:moveTo>
                  <a:pt x="20745" y="27847"/>
                </a:moveTo>
                <a:lnTo>
                  <a:pt x="32202" y="27847"/>
                </a:lnTo>
                <a:lnTo>
                  <a:pt x="41493" y="21641"/>
                </a:lnTo>
                <a:lnTo>
                  <a:pt x="41493" y="6260"/>
                </a:lnTo>
                <a:lnTo>
                  <a:pt x="32202" y="0"/>
                </a:lnTo>
                <a:lnTo>
                  <a:pt x="9290" y="0"/>
                </a:lnTo>
                <a:lnTo>
                  <a:pt x="0" y="6260"/>
                </a:lnTo>
                <a:lnTo>
                  <a:pt x="0" y="21641"/>
                </a:lnTo>
                <a:lnTo>
                  <a:pt x="9290" y="27847"/>
                </a:lnTo>
                <a:lnTo>
                  <a:pt x="20745" y="27847"/>
                </a:lnTo>
                <a:close/>
              </a:path>
            </a:pathLst>
          </a:custGeom>
          <a:solidFill>
            <a:srgbClr val="008BC3"/>
          </a:solidFill>
        </p:spPr>
        <p:txBody>
          <a:bodyPr wrap="square" lIns="0" tIns="0" rIns="0" bIns="0" rtlCol="0">
            <a:noAutofit/>
          </a:bodyPr>
          <a:lstStyle/>
          <a:p>
            <a:endParaRPr/>
          </a:p>
        </p:txBody>
      </p:sp>
      <p:sp>
        <p:nvSpPr>
          <p:cNvPr id="63" name="object 63"/>
          <p:cNvSpPr/>
          <p:nvPr/>
        </p:nvSpPr>
        <p:spPr>
          <a:xfrm>
            <a:off x="419601" y="757212"/>
            <a:ext cx="40466" cy="27253"/>
          </a:xfrm>
          <a:custGeom>
            <a:avLst/>
            <a:gdLst/>
            <a:ahLst/>
            <a:cxnLst/>
            <a:rect l="l" t="t" r="r" b="b"/>
            <a:pathLst>
              <a:path w="40466" h="27253">
                <a:moveTo>
                  <a:pt x="20232" y="27253"/>
                </a:moveTo>
                <a:lnTo>
                  <a:pt x="31459" y="27253"/>
                </a:lnTo>
                <a:lnTo>
                  <a:pt x="40466" y="21155"/>
                </a:lnTo>
                <a:lnTo>
                  <a:pt x="40466" y="6097"/>
                </a:lnTo>
                <a:lnTo>
                  <a:pt x="31459" y="0"/>
                </a:lnTo>
                <a:lnTo>
                  <a:pt x="9062" y="0"/>
                </a:lnTo>
                <a:lnTo>
                  <a:pt x="0" y="6097"/>
                </a:lnTo>
                <a:lnTo>
                  <a:pt x="0" y="21155"/>
                </a:lnTo>
                <a:lnTo>
                  <a:pt x="9062" y="27253"/>
                </a:lnTo>
                <a:lnTo>
                  <a:pt x="20232" y="27253"/>
                </a:lnTo>
                <a:close/>
              </a:path>
            </a:pathLst>
          </a:custGeom>
          <a:solidFill>
            <a:srgbClr val="008FC5"/>
          </a:solidFill>
        </p:spPr>
        <p:txBody>
          <a:bodyPr wrap="square" lIns="0" tIns="0" rIns="0" bIns="0" rtlCol="0">
            <a:noAutofit/>
          </a:bodyPr>
          <a:lstStyle/>
          <a:p>
            <a:endParaRPr/>
          </a:p>
        </p:txBody>
      </p:sp>
      <p:sp>
        <p:nvSpPr>
          <p:cNvPr id="64" name="object 64"/>
          <p:cNvSpPr/>
          <p:nvPr/>
        </p:nvSpPr>
        <p:spPr>
          <a:xfrm>
            <a:off x="420171" y="757751"/>
            <a:ext cx="39382" cy="26552"/>
          </a:xfrm>
          <a:custGeom>
            <a:avLst/>
            <a:gdLst/>
            <a:ahLst/>
            <a:cxnLst/>
            <a:rect l="l" t="t" r="r" b="b"/>
            <a:pathLst>
              <a:path w="39382" h="26552">
                <a:moveTo>
                  <a:pt x="19720" y="26552"/>
                </a:moveTo>
                <a:lnTo>
                  <a:pt x="30605" y="26552"/>
                </a:lnTo>
                <a:lnTo>
                  <a:pt x="39382" y="20616"/>
                </a:lnTo>
                <a:lnTo>
                  <a:pt x="39382" y="5936"/>
                </a:lnTo>
                <a:lnTo>
                  <a:pt x="30605" y="0"/>
                </a:lnTo>
                <a:lnTo>
                  <a:pt x="8833" y="0"/>
                </a:lnTo>
                <a:lnTo>
                  <a:pt x="0" y="5936"/>
                </a:lnTo>
                <a:lnTo>
                  <a:pt x="0" y="20616"/>
                </a:lnTo>
                <a:lnTo>
                  <a:pt x="8833" y="26552"/>
                </a:lnTo>
                <a:lnTo>
                  <a:pt x="19720" y="26552"/>
                </a:lnTo>
                <a:close/>
              </a:path>
            </a:pathLst>
          </a:custGeom>
          <a:solidFill>
            <a:srgbClr val="0091C7"/>
          </a:solidFill>
        </p:spPr>
        <p:txBody>
          <a:bodyPr wrap="square" lIns="0" tIns="0" rIns="0" bIns="0" rtlCol="0">
            <a:noAutofit/>
          </a:bodyPr>
          <a:lstStyle/>
          <a:p>
            <a:endParaRPr/>
          </a:p>
        </p:txBody>
      </p:sp>
      <p:sp>
        <p:nvSpPr>
          <p:cNvPr id="65" name="object 65"/>
          <p:cNvSpPr/>
          <p:nvPr/>
        </p:nvSpPr>
        <p:spPr>
          <a:xfrm>
            <a:off x="420685" y="758237"/>
            <a:ext cx="38357" cy="25958"/>
          </a:xfrm>
          <a:custGeom>
            <a:avLst/>
            <a:gdLst/>
            <a:ahLst/>
            <a:cxnLst/>
            <a:rect l="l" t="t" r="r" b="b"/>
            <a:pathLst>
              <a:path w="38357" h="25958">
                <a:moveTo>
                  <a:pt x="19206" y="25958"/>
                </a:moveTo>
                <a:lnTo>
                  <a:pt x="29806" y="25958"/>
                </a:lnTo>
                <a:lnTo>
                  <a:pt x="38357" y="20130"/>
                </a:lnTo>
                <a:lnTo>
                  <a:pt x="38357" y="5828"/>
                </a:lnTo>
                <a:lnTo>
                  <a:pt x="29806" y="0"/>
                </a:lnTo>
                <a:lnTo>
                  <a:pt x="8605" y="0"/>
                </a:lnTo>
                <a:lnTo>
                  <a:pt x="0" y="5828"/>
                </a:lnTo>
                <a:lnTo>
                  <a:pt x="0" y="20130"/>
                </a:lnTo>
                <a:lnTo>
                  <a:pt x="8605" y="25958"/>
                </a:lnTo>
                <a:lnTo>
                  <a:pt x="19206" y="25958"/>
                </a:lnTo>
                <a:close/>
              </a:path>
            </a:pathLst>
          </a:custGeom>
          <a:solidFill>
            <a:srgbClr val="0092C9"/>
          </a:solidFill>
        </p:spPr>
        <p:txBody>
          <a:bodyPr wrap="square" lIns="0" tIns="0" rIns="0" bIns="0" rtlCol="0">
            <a:noAutofit/>
          </a:bodyPr>
          <a:lstStyle/>
          <a:p>
            <a:endParaRPr/>
          </a:p>
        </p:txBody>
      </p:sp>
      <p:sp>
        <p:nvSpPr>
          <p:cNvPr id="66" name="object 66"/>
          <p:cNvSpPr/>
          <p:nvPr/>
        </p:nvSpPr>
        <p:spPr>
          <a:xfrm>
            <a:off x="421196" y="758776"/>
            <a:ext cx="37332" cy="25311"/>
          </a:xfrm>
          <a:custGeom>
            <a:avLst/>
            <a:gdLst/>
            <a:ahLst/>
            <a:cxnLst/>
            <a:rect l="l" t="t" r="r" b="b"/>
            <a:pathLst>
              <a:path w="37332" h="25311">
                <a:moveTo>
                  <a:pt x="18695" y="25311"/>
                </a:moveTo>
                <a:lnTo>
                  <a:pt x="29010" y="25311"/>
                </a:lnTo>
                <a:lnTo>
                  <a:pt x="37332" y="19644"/>
                </a:lnTo>
                <a:lnTo>
                  <a:pt x="37332" y="5666"/>
                </a:lnTo>
                <a:lnTo>
                  <a:pt x="29010" y="0"/>
                </a:lnTo>
                <a:lnTo>
                  <a:pt x="8377" y="0"/>
                </a:lnTo>
                <a:lnTo>
                  <a:pt x="0" y="5666"/>
                </a:lnTo>
                <a:lnTo>
                  <a:pt x="0" y="19644"/>
                </a:lnTo>
                <a:lnTo>
                  <a:pt x="8377" y="25311"/>
                </a:lnTo>
                <a:lnTo>
                  <a:pt x="18695" y="25311"/>
                </a:lnTo>
                <a:close/>
              </a:path>
            </a:pathLst>
          </a:custGeom>
          <a:solidFill>
            <a:srgbClr val="0094CC"/>
          </a:solidFill>
        </p:spPr>
        <p:txBody>
          <a:bodyPr wrap="square" lIns="0" tIns="0" rIns="0" bIns="0" rtlCol="0">
            <a:noAutofit/>
          </a:bodyPr>
          <a:lstStyle/>
          <a:p>
            <a:endParaRPr/>
          </a:p>
        </p:txBody>
      </p:sp>
      <p:sp>
        <p:nvSpPr>
          <p:cNvPr id="67" name="object 67"/>
          <p:cNvSpPr/>
          <p:nvPr/>
        </p:nvSpPr>
        <p:spPr>
          <a:xfrm>
            <a:off x="421766" y="759262"/>
            <a:ext cx="36248" cy="24717"/>
          </a:xfrm>
          <a:custGeom>
            <a:avLst/>
            <a:gdLst/>
            <a:ahLst/>
            <a:cxnLst/>
            <a:rect l="l" t="t" r="r" b="b"/>
            <a:pathLst>
              <a:path w="36248" h="24717">
                <a:moveTo>
                  <a:pt x="36248" y="12358"/>
                </a:moveTo>
                <a:lnTo>
                  <a:pt x="36248" y="5558"/>
                </a:lnTo>
                <a:lnTo>
                  <a:pt x="28154" y="0"/>
                </a:lnTo>
                <a:lnTo>
                  <a:pt x="8094" y="0"/>
                </a:lnTo>
                <a:lnTo>
                  <a:pt x="0" y="5558"/>
                </a:lnTo>
                <a:lnTo>
                  <a:pt x="0" y="19158"/>
                </a:lnTo>
                <a:lnTo>
                  <a:pt x="8094" y="24717"/>
                </a:lnTo>
                <a:lnTo>
                  <a:pt x="28154" y="24717"/>
                </a:lnTo>
                <a:lnTo>
                  <a:pt x="36248" y="19158"/>
                </a:lnTo>
                <a:lnTo>
                  <a:pt x="36248" y="12358"/>
                </a:lnTo>
                <a:close/>
              </a:path>
            </a:pathLst>
          </a:custGeom>
          <a:solidFill>
            <a:srgbClr val="0096CD"/>
          </a:solidFill>
        </p:spPr>
        <p:txBody>
          <a:bodyPr wrap="square" lIns="0" tIns="0" rIns="0" bIns="0" rtlCol="0">
            <a:noAutofit/>
          </a:bodyPr>
          <a:lstStyle/>
          <a:p>
            <a:endParaRPr/>
          </a:p>
        </p:txBody>
      </p:sp>
      <p:sp>
        <p:nvSpPr>
          <p:cNvPr id="68" name="object 68"/>
          <p:cNvSpPr/>
          <p:nvPr/>
        </p:nvSpPr>
        <p:spPr>
          <a:xfrm>
            <a:off x="402046" y="685714"/>
            <a:ext cx="77339" cy="45485"/>
          </a:xfrm>
          <a:custGeom>
            <a:avLst/>
            <a:gdLst/>
            <a:ahLst/>
            <a:cxnLst/>
            <a:rect l="l" t="t" r="r" b="b"/>
            <a:pathLst>
              <a:path w="77339" h="45485">
                <a:moveTo>
                  <a:pt x="77339" y="22761"/>
                </a:moveTo>
                <a:lnTo>
                  <a:pt x="76208" y="17278"/>
                </a:lnTo>
                <a:lnTo>
                  <a:pt x="68654" y="8389"/>
                </a:lnTo>
                <a:lnTo>
                  <a:pt x="55546" y="2275"/>
                </a:lnTo>
                <a:lnTo>
                  <a:pt x="38699" y="0"/>
                </a:lnTo>
                <a:lnTo>
                  <a:pt x="29316" y="673"/>
                </a:lnTo>
                <a:lnTo>
                  <a:pt x="14232" y="5127"/>
                </a:lnTo>
                <a:lnTo>
                  <a:pt x="3858" y="12843"/>
                </a:lnTo>
                <a:lnTo>
                  <a:pt x="0" y="22761"/>
                </a:lnTo>
                <a:lnTo>
                  <a:pt x="1140" y="28268"/>
                </a:lnTo>
                <a:lnTo>
                  <a:pt x="8706" y="37134"/>
                </a:lnTo>
                <a:lnTo>
                  <a:pt x="21828" y="43223"/>
                </a:lnTo>
                <a:lnTo>
                  <a:pt x="38699" y="45485"/>
                </a:lnTo>
                <a:lnTo>
                  <a:pt x="47980" y="44826"/>
                </a:lnTo>
                <a:lnTo>
                  <a:pt x="63078" y="40397"/>
                </a:lnTo>
                <a:lnTo>
                  <a:pt x="73470" y="32691"/>
                </a:lnTo>
                <a:lnTo>
                  <a:pt x="77339" y="22761"/>
                </a:lnTo>
                <a:close/>
              </a:path>
            </a:pathLst>
          </a:custGeom>
          <a:solidFill>
            <a:srgbClr val="FDFDFD"/>
          </a:solidFill>
        </p:spPr>
        <p:txBody>
          <a:bodyPr wrap="square" lIns="0" tIns="0" rIns="0" bIns="0" rtlCol="0">
            <a:noAutofit/>
          </a:bodyPr>
          <a:lstStyle/>
          <a:p>
            <a:endParaRPr/>
          </a:p>
        </p:txBody>
      </p:sp>
      <p:sp>
        <p:nvSpPr>
          <p:cNvPr id="69" name="object 69"/>
          <p:cNvSpPr/>
          <p:nvPr/>
        </p:nvSpPr>
        <p:spPr>
          <a:xfrm>
            <a:off x="402046" y="685714"/>
            <a:ext cx="77339" cy="45485"/>
          </a:xfrm>
          <a:custGeom>
            <a:avLst/>
            <a:gdLst/>
            <a:ahLst/>
            <a:cxnLst/>
            <a:rect l="l" t="t" r="r" b="b"/>
            <a:pathLst>
              <a:path w="77339" h="45485">
                <a:moveTo>
                  <a:pt x="32944" y="265"/>
                </a:moveTo>
                <a:lnTo>
                  <a:pt x="20212" y="3120"/>
                </a:lnTo>
                <a:lnTo>
                  <a:pt x="8809" y="8556"/>
                </a:lnTo>
                <a:lnTo>
                  <a:pt x="2509" y="13592"/>
                </a:lnTo>
                <a:lnTo>
                  <a:pt x="0" y="18015"/>
                </a:lnTo>
                <a:lnTo>
                  <a:pt x="0" y="22761"/>
                </a:lnTo>
                <a:lnTo>
                  <a:pt x="3861" y="32681"/>
                </a:lnTo>
                <a:lnTo>
                  <a:pt x="14243" y="40382"/>
                </a:lnTo>
                <a:lnTo>
                  <a:pt x="29338" y="44817"/>
                </a:lnTo>
                <a:lnTo>
                  <a:pt x="38699" y="45485"/>
                </a:lnTo>
                <a:lnTo>
                  <a:pt x="55552" y="43218"/>
                </a:lnTo>
                <a:lnTo>
                  <a:pt x="68663" y="37116"/>
                </a:lnTo>
                <a:lnTo>
                  <a:pt x="76214" y="28233"/>
                </a:lnTo>
                <a:lnTo>
                  <a:pt x="77339" y="22761"/>
                </a:lnTo>
                <a:lnTo>
                  <a:pt x="73474" y="12833"/>
                </a:lnTo>
                <a:lnTo>
                  <a:pt x="63089" y="5112"/>
                </a:lnTo>
                <a:lnTo>
                  <a:pt x="48002" y="665"/>
                </a:lnTo>
                <a:lnTo>
                  <a:pt x="38699" y="0"/>
                </a:lnTo>
                <a:lnTo>
                  <a:pt x="36706" y="0"/>
                </a:lnTo>
                <a:lnTo>
                  <a:pt x="34825" y="94"/>
                </a:lnTo>
                <a:lnTo>
                  <a:pt x="32944" y="265"/>
                </a:lnTo>
                <a:close/>
              </a:path>
            </a:pathLst>
          </a:custGeom>
          <a:solidFill>
            <a:srgbClr val="F7F8FC"/>
          </a:solidFill>
        </p:spPr>
        <p:txBody>
          <a:bodyPr wrap="square" lIns="0" tIns="0" rIns="0" bIns="0" rtlCol="0">
            <a:noAutofit/>
          </a:bodyPr>
          <a:lstStyle/>
          <a:p>
            <a:endParaRPr/>
          </a:p>
        </p:txBody>
      </p:sp>
      <p:sp>
        <p:nvSpPr>
          <p:cNvPr id="70" name="object 70"/>
          <p:cNvSpPr/>
          <p:nvPr/>
        </p:nvSpPr>
        <p:spPr>
          <a:xfrm>
            <a:off x="402046" y="686037"/>
            <a:ext cx="77339" cy="45162"/>
          </a:xfrm>
          <a:custGeom>
            <a:avLst/>
            <a:gdLst/>
            <a:ahLst/>
            <a:cxnLst/>
            <a:rect l="l" t="t" r="r" b="b"/>
            <a:pathLst>
              <a:path w="77339" h="45162">
                <a:moveTo>
                  <a:pt x="39269" y="0"/>
                </a:moveTo>
                <a:lnTo>
                  <a:pt x="26035" y="1530"/>
                </a:lnTo>
                <a:lnTo>
                  <a:pt x="13966" y="5869"/>
                </a:lnTo>
                <a:lnTo>
                  <a:pt x="4559" y="11751"/>
                </a:lnTo>
                <a:lnTo>
                  <a:pt x="1653" y="14940"/>
                </a:lnTo>
                <a:lnTo>
                  <a:pt x="0" y="18566"/>
                </a:lnTo>
                <a:lnTo>
                  <a:pt x="0" y="22439"/>
                </a:lnTo>
                <a:lnTo>
                  <a:pt x="3861" y="32358"/>
                </a:lnTo>
                <a:lnTo>
                  <a:pt x="14243" y="40060"/>
                </a:lnTo>
                <a:lnTo>
                  <a:pt x="29338" y="44495"/>
                </a:lnTo>
                <a:lnTo>
                  <a:pt x="38699" y="45162"/>
                </a:lnTo>
                <a:lnTo>
                  <a:pt x="55552" y="42895"/>
                </a:lnTo>
                <a:lnTo>
                  <a:pt x="68663" y="36794"/>
                </a:lnTo>
                <a:lnTo>
                  <a:pt x="76214" y="27911"/>
                </a:lnTo>
                <a:lnTo>
                  <a:pt x="77339" y="22439"/>
                </a:lnTo>
                <a:lnTo>
                  <a:pt x="77339" y="17104"/>
                </a:lnTo>
                <a:lnTo>
                  <a:pt x="74217" y="12187"/>
                </a:lnTo>
                <a:lnTo>
                  <a:pt x="68961" y="8296"/>
                </a:lnTo>
                <a:lnTo>
                  <a:pt x="57620" y="3001"/>
                </a:lnTo>
                <a:lnTo>
                  <a:pt x="44977" y="281"/>
                </a:lnTo>
                <a:lnTo>
                  <a:pt x="39269" y="0"/>
                </a:lnTo>
                <a:close/>
              </a:path>
            </a:pathLst>
          </a:custGeom>
          <a:solidFill>
            <a:srgbClr val="ECF0F8"/>
          </a:solidFill>
        </p:spPr>
        <p:txBody>
          <a:bodyPr wrap="square" lIns="0" tIns="0" rIns="0" bIns="0" rtlCol="0">
            <a:noAutofit/>
          </a:bodyPr>
          <a:lstStyle/>
          <a:p>
            <a:endParaRPr/>
          </a:p>
        </p:txBody>
      </p:sp>
      <p:sp>
        <p:nvSpPr>
          <p:cNvPr id="71" name="object 71"/>
          <p:cNvSpPr/>
          <p:nvPr/>
        </p:nvSpPr>
        <p:spPr>
          <a:xfrm>
            <a:off x="402046" y="686455"/>
            <a:ext cx="77339" cy="44745"/>
          </a:xfrm>
          <a:custGeom>
            <a:avLst/>
            <a:gdLst/>
            <a:ahLst/>
            <a:cxnLst/>
            <a:rect l="l" t="t" r="r" b="b"/>
            <a:pathLst>
              <a:path w="77339" h="44745">
                <a:moveTo>
                  <a:pt x="39269" y="0"/>
                </a:moveTo>
                <a:lnTo>
                  <a:pt x="25964" y="1545"/>
                </a:lnTo>
                <a:lnTo>
                  <a:pt x="13874" y="5947"/>
                </a:lnTo>
                <a:lnTo>
                  <a:pt x="3387" y="12850"/>
                </a:lnTo>
                <a:lnTo>
                  <a:pt x="1139" y="15718"/>
                </a:lnTo>
                <a:lnTo>
                  <a:pt x="0" y="18794"/>
                </a:lnTo>
                <a:lnTo>
                  <a:pt x="0" y="22021"/>
                </a:lnTo>
                <a:lnTo>
                  <a:pt x="3861" y="31940"/>
                </a:lnTo>
                <a:lnTo>
                  <a:pt x="14243" y="39642"/>
                </a:lnTo>
                <a:lnTo>
                  <a:pt x="29338" y="44077"/>
                </a:lnTo>
                <a:lnTo>
                  <a:pt x="38699" y="44745"/>
                </a:lnTo>
                <a:lnTo>
                  <a:pt x="55552" y="42477"/>
                </a:lnTo>
                <a:lnTo>
                  <a:pt x="68663" y="36376"/>
                </a:lnTo>
                <a:lnTo>
                  <a:pt x="76214" y="27493"/>
                </a:lnTo>
                <a:lnTo>
                  <a:pt x="77339" y="22021"/>
                </a:lnTo>
                <a:lnTo>
                  <a:pt x="77339" y="17655"/>
                </a:lnTo>
                <a:lnTo>
                  <a:pt x="75285" y="13611"/>
                </a:lnTo>
                <a:lnTo>
                  <a:pt x="71700" y="10156"/>
                </a:lnTo>
                <a:lnTo>
                  <a:pt x="60698" y="4156"/>
                </a:lnTo>
                <a:lnTo>
                  <a:pt x="48274" y="704"/>
                </a:lnTo>
                <a:lnTo>
                  <a:pt x="39269" y="0"/>
                </a:lnTo>
                <a:close/>
              </a:path>
            </a:pathLst>
          </a:custGeom>
          <a:solidFill>
            <a:srgbClr val="E4EBF7"/>
          </a:solidFill>
        </p:spPr>
        <p:txBody>
          <a:bodyPr wrap="square" lIns="0" tIns="0" rIns="0" bIns="0" rtlCol="0">
            <a:noAutofit/>
          </a:bodyPr>
          <a:lstStyle/>
          <a:p>
            <a:endParaRPr/>
          </a:p>
        </p:txBody>
      </p:sp>
      <p:sp>
        <p:nvSpPr>
          <p:cNvPr id="72" name="object 72"/>
          <p:cNvSpPr/>
          <p:nvPr/>
        </p:nvSpPr>
        <p:spPr>
          <a:xfrm>
            <a:off x="402046" y="686834"/>
            <a:ext cx="77339" cy="44365"/>
          </a:xfrm>
          <a:custGeom>
            <a:avLst/>
            <a:gdLst/>
            <a:ahLst/>
            <a:cxnLst/>
            <a:rect l="l" t="t" r="r" b="b"/>
            <a:pathLst>
              <a:path w="77339" h="44365">
                <a:moveTo>
                  <a:pt x="39269" y="0"/>
                </a:moveTo>
                <a:lnTo>
                  <a:pt x="25930" y="1579"/>
                </a:lnTo>
                <a:lnTo>
                  <a:pt x="13817" y="6049"/>
                </a:lnTo>
                <a:lnTo>
                  <a:pt x="3340" y="13006"/>
                </a:lnTo>
                <a:lnTo>
                  <a:pt x="855" y="16307"/>
                </a:lnTo>
                <a:lnTo>
                  <a:pt x="0" y="18889"/>
                </a:lnTo>
                <a:lnTo>
                  <a:pt x="0" y="21641"/>
                </a:lnTo>
                <a:lnTo>
                  <a:pt x="3861" y="31561"/>
                </a:lnTo>
                <a:lnTo>
                  <a:pt x="14243" y="39262"/>
                </a:lnTo>
                <a:lnTo>
                  <a:pt x="29338" y="43697"/>
                </a:lnTo>
                <a:lnTo>
                  <a:pt x="38699" y="44365"/>
                </a:lnTo>
                <a:lnTo>
                  <a:pt x="55552" y="42098"/>
                </a:lnTo>
                <a:lnTo>
                  <a:pt x="68663" y="35996"/>
                </a:lnTo>
                <a:lnTo>
                  <a:pt x="76214" y="27113"/>
                </a:lnTo>
                <a:lnTo>
                  <a:pt x="77339" y="21641"/>
                </a:lnTo>
                <a:lnTo>
                  <a:pt x="77339" y="17977"/>
                </a:lnTo>
                <a:lnTo>
                  <a:pt x="75869" y="14522"/>
                </a:lnTo>
                <a:lnTo>
                  <a:pt x="73291" y="11504"/>
                </a:lnTo>
                <a:lnTo>
                  <a:pt x="62544" y="5025"/>
                </a:lnTo>
                <a:lnTo>
                  <a:pt x="50280" y="1075"/>
                </a:lnTo>
                <a:lnTo>
                  <a:pt x="39269" y="0"/>
                </a:lnTo>
                <a:close/>
              </a:path>
            </a:pathLst>
          </a:custGeom>
          <a:solidFill>
            <a:srgbClr val="DDE6F5"/>
          </a:solidFill>
        </p:spPr>
        <p:txBody>
          <a:bodyPr wrap="square" lIns="0" tIns="0" rIns="0" bIns="0" rtlCol="0">
            <a:noAutofit/>
          </a:bodyPr>
          <a:lstStyle/>
          <a:p>
            <a:endParaRPr/>
          </a:p>
        </p:txBody>
      </p:sp>
      <p:sp>
        <p:nvSpPr>
          <p:cNvPr id="73" name="object 73"/>
          <p:cNvSpPr/>
          <p:nvPr/>
        </p:nvSpPr>
        <p:spPr>
          <a:xfrm>
            <a:off x="402046" y="687271"/>
            <a:ext cx="77339" cy="43928"/>
          </a:xfrm>
          <a:custGeom>
            <a:avLst/>
            <a:gdLst/>
            <a:ahLst/>
            <a:cxnLst/>
            <a:rect l="l" t="t" r="r" b="b"/>
            <a:pathLst>
              <a:path w="77339" h="43928">
                <a:moveTo>
                  <a:pt x="39269" y="0"/>
                </a:moveTo>
                <a:lnTo>
                  <a:pt x="25917" y="1588"/>
                </a:lnTo>
                <a:lnTo>
                  <a:pt x="13792" y="6094"/>
                </a:lnTo>
                <a:lnTo>
                  <a:pt x="3312" y="13131"/>
                </a:lnTo>
                <a:lnTo>
                  <a:pt x="569" y="16724"/>
                </a:lnTo>
                <a:lnTo>
                  <a:pt x="0" y="18889"/>
                </a:lnTo>
                <a:lnTo>
                  <a:pt x="0" y="21205"/>
                </a:lnTo>
                <a:lnTo>
                  <a:pt x="3861" y="31124"/>
                </a:lnTo>
                <a:lnTo>
                  <a:pt x="14243" y="38826"/>
                </a:lnTo>
                <a:lnTo>
                  <a:pt x="29338" y="43261"/>
                </a:lnTo>
                <a:lnTo>
                  <a:pt x="38699" y="43928"/>
                </a:lnTo>
                <a:lnTo>
                  <a:pt x="55552" y="41661"/>
                </a:lnTo>
                <a:lnTo>
                  <a:pt x="68663" y="35560"/>
                </a:lnTo>
                <a:lnTo>
                  <a:pt x="76214" y="26677"/>
                </a:lnTo>
                <a:lnTo>
                  <a:pt x="77339" y="21205"/>
                </a:lnTo>
                <a:lnTo>
                  <a:pt x="77339" y="18072"/>
                </a:lnTo>
                <a:lnTo>
                  <a:pt x="76312" y="15168"/>
                </a:lnTo>
                <a:lnTo>
                  <a:pt x="74378" y="12472"/>
                </a:lnTo>
                <a:lnTo>
                  <a:pt x="63834" y="5655"/>
                </a:lnTo>
                <a:lnTo>
                  <a:pt x="51696" y="1373"/>
                </a:lnTo>
                <a:lnTo>
                  <a:pt x="39269" y="0"/>
                </a:lnTo>
                <a:close/>
              </a:path>
            </a:pathLst>
          </a:custGeom>
          <a:solidFill>
            <a:srgbClr val="D2DEF1"/>
          </a:solidFill>
        </p:spPr>
        <p:txBody>
          <a:bodyPr wrap="square" lIns="0" tIns="0" rIns="0" bIns="0" rtlCol="0">
            <a:noAutofit/>
          </a:bodyPr>
          <a:lstStyle/>
          <a:p>
            <a:endParaRPr/>
          </a:p>
        </p:txBody>
      </p:sp>
      <p:sp>
        <p:nvSpPr>
          <p:cNvPr id="74" name="object 74"/>
          <p:cNvSpPr/>
          <p:nvPr/>
        </p:nvSpPr>
        <p:spPr>
          <a:xfrm>
            <a:off x="402046" y="687708"/>
            <a:ext cx="77339" cy="43492"/>
          </a:xfrm>
          <a:custGeom>
            <a:avLst/>
            <a:gdLst/>
            <a:ahLst/>
            <a:cxnLst/>
            <a:rect l="l" t="t" r="r" b="b"/>
            <a:pathLst>
              <a:path w="77339" h="43492">
                <a:moveTo>
                  <a:pt x="39269" y="0"/>
                </a:moveTo>
                <a:lnTo>
                  <a:pt x="25871" y="1606"/>
                </a:lnTo>
                <a:lnTo>
                  <a:pt x="13750" y="6161"/>
                </a:lnTo>
                <a:lnTo>
                  <a:pt x="3301" y="13272"/>
                </a:lnTo>
                <a:lnTo>
                  <a:pt x="1139" y="15263"/>
                </a:lnTo>
                <a:lnTo>
                  <a:pt x="0" y="18889"/>
                </a:lnTo>
                <a:lnTo>
                  <a:pt x="0" y="20768"/>
                </a:lnTo>
                <a:lnTo>
                  <a:pt x="3861" y="30687"/>
                </a:lnTo>
                <a:lnTo>
                  <a:pt x="14243" y="38389"/>
                </a:lnTo>
                <a:lnTo>
                  <a:pt x="29338" y="42824"/>
                </a:lnTo>
                <a:lnTo>
                  <a:pt x="38699" y="43492"/>
                </a:lnTo>
                <a:lnTo>
                  <a:pt x="55552" y="41224"/>
                </a:lnTo>
                <a:lnTo>
                  <a:pt x="68663" y="35123"/>
                </a:lnTo>
                <a:lnTo>
                  <a:pt x="76214" y="26240"/>
                </a:lnTo>
                <a:lnTo>
                  <a:pt x="77339" y="20768"/>
                </a:lnTo>
                <a:lnTo>
                  <a:pt x="77339" y="18129"/>
                </a:lnTo>
                <a:lnTo>
                  <a:pt x="76594" y="15585"/>
                </a:lnTo>
                <a:lnTo>
                  <a:pt x="75184" y="13269"/>
                </a:lnTo>
                <a:lnTo>
                  <a:pt x="64797" y="6188"/>
                </a:lnTo>
                <a:lnTo>
                  <a:pt x="52757" y="1636"/>
                </a:lnTo>
                <a:lnTo>
                  <a:pt x="39473" y="0"/>
                </a:lnTo>
                <a:lnTo>
                  <a:pt x="39269" y="0"/>
                </a:lnTo>
                <a:close/>
              </a:path>
            </a:pathLst>
          </a:custGeom>
          <a:solidFill>
            <a:srgbClr val="C9D9EE"/>
          </a:solidFill>
        </p:spPr>
        <p:txBody>
          <a:bodyPr wrap="square" lIns="0" tIns="0" rIns="0" bIns="0" rtlCol="0">
            <a:noAutofit/>
          </a:bodyPr>
          <a:lstStyle/>
          <a:p>
            <a:endParaRPr/>
          </a:p>
        </p:txBody>
      </p:sp>
      <p:sp>
        <p:nvSpPr>
          <p:cNvPr id="75" name="object 75"/>
          <p:cNvSpPr/>
          <p:nvPr/>
        </p:nvSpPr>
        <p:spPr>
          <a:xfrm>
            <a:off x="402046" y="688087"/>
            <a:ext cx="77339" cy="43112"/>
          </a:xfrm>
          <a:custGeom>
            <a:avLst/>
            <a:gdLst/>
            <a:ahLst/>
            <a:cxnLst/>
            <a:rect l="l" t="t" r="r" b="b"/>
            <a:pathLst>
              <a:path w="77339" h="43112">
                <a:moveTo>
                  <a:pt x="39269" y="0"/>
                </a:moveTo>
                <a:lnTo>
                  <a:pt x="25834" y="1634"/>
                </a:lnTo>
                <a:lnTo>
                  <a:pt x="13697" y="6255"/>
                </a:lnTo>
                <a:lnTo>
                  <a:pt x="3297" y="13442"/>
                </a:lnTo>
                <a:lnTo>
                  <a:pt x="799" y="15813"/>
                </a:lnTo>
                <a:lnTo>
                  <a:pt x="0" y="18832"/>
                </a:lnTo>
                <a:lnTo>
                  <a:pt x="0" y="20388"/>
                </a:lnTo>
                <a:lnTo>
                  <a:pt x="3861" y="30308"/>
                </a:lnTo>
                <a:lnTo>
                  <a:pt x="14243" y="38009"/>
                </a:lnTo>
                <a:lnTo>
                  <a:pt x="29338" y="42444"/>
                </a:lnTo>
                <a:lnTo>
                  <a:pt x="38699" y="43112"/>
                </a:lnTo>
                <a:lnTo>
                  <a:pt x="55552" y="40845"/>
                </a:lnTo>
                <a:lnTo>
                  <a:pt x="68663" y="34743"/>
                </a:lnTo>
                <a:lnTo>
                  <a:pt x="76214" y="25860"/>
                </a:lnTo>
                <a:lnTo>
                  <a:pt x="77339" y="20388"/>
                </a:lnTo>
                <a:lnTo>
                  <a:pt x="77339" y="18186"/>
                </a:lnTo>
                <a:lnTo>
                  <a:pt x="75808" y="13972"/>
                </a:lnTo>
                <a:lnTo>
                  <a:pt x="65581" y="6673"/>
                </a:lnTo>
                <a:lnTo>
                  <a:pt x="53627" y="1880"/>
                </a:lnTo>
                <a:lnTo>
                  <a:pt x="40376" y="10"/>
                </a:lnTo>
                <a:lnTo>
                  <a:pt x="39269" y="0"/>
                </a:lnTo>
                <a:close/>
              </a:path>
            </a:pathLst>
          </a:custGeom>
          <a:solidFill>
            <a:srgbClr val="BED2EB"/>
          </a:solidFill>
        </p:spPr>
        <p:txBody>
          <a:bodyPr wrap="square" lIns="0" tIns="0" rIns="0" bIns="0" rtlCol="0">
            <a:noAutofit/>
          </a:bodyPr>
          <a:lstStyle/>
          <a:p>
            <a:endParaRPr/>
          </a:p>
        </p:txBody>
      </p:sp>
      <p:sp>
        <p:nvSpPr>
          <p:cNvPr id="76" name="object 76"/>
          <p:cNvSpPr/>
          <p:nvPr/>
        </p:nvSpPr>
        <p:spPr>
          <a:xfrm>
            <a:off x="402046" y="688505"/>
            <a:ext cx="77339" cy="42695"/>
          </a:xfrm>
          <a:custGeom>
            <a:avLst/>
            <a:gdLst/>
            <a:ahLst/>
            <a:cxnLst/>
            <a:rect l="l" t="t" r="r" b="b"/>
            <a:pathLst>
              <a:path w="77339" h="42695">
                <a:moveTo>
                  <a:pt x="39269" y="0"/>
                </a:moveTo>
                <a:lnTo>
                  <a:pt x="25835" y="1646"/>
                </a:lnTo>
                <a:lnTo>
                  <a:pt x="13707" y="6310"/>
                </a:lnTo>
                <a:lnTo>
                  <a:pt x="3319" y="13580"/>
                </a:lnTo>
                <a:lnTo>
                  <a:pt x="513" y="16307"/>
                </a:lnTo>
                <a:lnTo>
                  <a:pt x="0" y="18737"/>
                </a:lnTo>
                <a:lnTo>
                  <a:pt x="0" y="19971"/>
                </a:lnTo>
                <a:lnTo>
                  <a:pt x="3861" y="29890"/>
                </a:lnTo>
                <a:lnTo>
                  <a:pt x="14243" y="37592"/>
                </a:lnTo>
                <a:lnTo>
                  <a:pt x="29338" y="42027"/>
                </a:lnTo>
                <a:lnTo>
                  <a:pt x="38699" y="42695"/>
                </a:lnTo>
                <a:lnTo>
                  <a:pt x="55552" y="40427"/>
                </a:lnTo>
                <a:lnTo>
                  <a:pt x="68663" y="34326"/>
                </a:lnTo>
                <a:lnTo>
                  <a:pt x="76214" y="25443"/>
                </a:lnTo>
                <a:lnTo>
                  <a:pt x="77339" y="19971"/>
                </a:lnTo>
                <a:lnTo>
                  <a:pt x="77339" y="18091"/>
                </a:lnTo>
                <a:lnTo>
                  <a:pt x="76251" y="14522"/>
                </a:lnTo>
                <a:lnTo>
                  <a:pt x="66142" y="7042"/>
                </a:lnTo>
                <a:lnTo>
                  <a:pt x="54252" y="2069"/>
                </a:lnTo>
                <a:lnTo>
                  <a:pt x="41039" y="27"/>
                </a:lnTo>
                <a:lnTo>
                  <a:pt x="39269" y="0"/>
                </a:lnTo>
                <a:close/>
              </a:path>
            </a:pathLst>
          </a:custGeom>
          <a:solidFill>
            <a:srgbClr val="B6CCEA"/>
          </a:solidFill>
        </p:spPr>
        <p:txBody>
          <a:bodyPr wrap="square" lIns="0" tIns="0" rIns="0" bIns="0" rtlCol="0">
            <a:noAutofit/>
          </a:bodyPr>
          <a:lstStyle/>
          <a:p>
            <a:endParaRPr/>
          </a:p>
        </p:txBody>
      </p:sp>
      <p:sp>
        <p:nvSpPr>
          <p:cNvPr id="77" name="object 77"/>
          <p:cNvSpPr/>
          <p:nvPr/>
        </p:nvSpPr>
        <p:spPr>
          <a:xfrm>
            <a:off x="402046" y="688885"/>
            <a:ext cx="77339" cy="42315"/>
          </a:xfrm>
          <a:custGeom>
            <a:avLst/>
            <a:gdLst/>
            <a:ahLst/>
            <a:cxnLst/>
            <a:rect l="l" t="t" r="r" b="b"/>
            <a:pathLst>
              <a:path w="77339" h="42315">
                <a:moveTo>
                  <a:pt x="39269" y="0"/>
                </a:moveTo>
                <a:lnTo>
                  <a:pt x="25800" y="1672"/>
                </a:lnTo>
                <a:lnTo>
                  <a:pt x="13673" y="6400"/>
                </a:lnTo>
                <a:lnTo>
                  <a:pt x="3339" y="13753"/>
                </a:lnTo>
                <a:lnTo>
                  <a:pt x="342" y="16743"/>
                </a:lnTo>
                <a:lnTo>
                  <a:pt x="0" y="18623"/>
                </a:lnTo>
                <a:lnTo>
                  <a:pt x="0" y="19591"/>
                </a:lnTo>
                <a:lnTo>
                  <a:pt x="3861" y="29510"/>
                </a:lnTo>
                <a:lnTo>
                  <a:pt x="14243" y="37212"/>
                </a:lnTo>
                <a:lnTo>
                  <a:pt x="29338" y="41647"/>
                </a:lnTo>
                <a:lnTo>
                  <a:pt x="38699" y="42315"/>
                </a:lnTo>
                <a:lnTo>
                  <a:pt x="55552" y="40047"/>
                </a:lnTo>
                <a:lnTo>
                  <a:pt x="68663" y="33946"/>
                </a:lnTo>
                <a:lnTo>
                  <a:pt x="76214" y="25063"/>
                </a:lnTo>
                <a:lnTo>
                  <a:pt x="77339" y="19591"/>
                </a:lnTo>
                <a:lnTo>
                  <a:pt x="77339" y="18034"/>
                </a:lnTo>
                <a:lnTo>
                  <a:pt x="76594" y="15111"/>
                </a:lnTo>
                <a:lnTo>
                  <a:pt x="66623" y="7408"/>
                </a:lnTo>
                <a:lnTo>
                  <a:pt x="54808" y="2249"/>
                </a:lnTo>
                <a:lnTo>
                  <a:pt x="41622" y="49"/>
                </a:lnTo>
                <a:lnTo>
                  <a:pt x="39269" y="0"/>
                </a:lnTo>
                <a:close/>
              </a:path>
            </a:pathLst>
          </a:custGeom>
          <a:solidFill>
            <a:srgbClr val="ACC5E3"/>
          </a:solidFill>
        </p:spPr>
        <p:txBody>
          <a:bodyPr wrap="square" lIns="0" tIns="0" rIns="0" bIns="0" rtlCol="0">
            <a:noAutofit/>
          </a:bodyPr>
          <a:lstStyle/>
          <a:p>
            <a:endParaRPr/>
          </a:p>
        </p:txBody>
      </p:sp>
      <p:sp>
        <p:nvSpPr>
          <p:cNvPr id="78" name="object 78"/>
          <p:cNvSpPr/>
          <p:nvPr/>
        </p:nvSpPr>
        <p:spPr>
          <a:xfrm>
            <a:off x="402046" y="689321"/>
            <a:ext cx="77339" cy="41878"/>
          </a:xfrm>
          <a:custGeom>
            <a:avLst/>
            <a:gdLst/>
            <a:ahLst/>
            <a:cxnLst/>
            <a:rect l="l" t="t" r="r" b="b"/>
            <a:pathLst>
              <a:path w="77339" h="41878">
                <a:moveTo>
                  <a:pt x="39269" y="0"/>
                </a:moveTo>
                <a:lnTo>
                  <a:pt x="25794" y="1690"/>
                </a:lnTo>
                <a:lnTo>
                  <a:pt x="13666" y="6464"/>
                </a:lnTo>
                <a:lnTo>
                  <a:pt x="3352" y="13874"/>
                </a:lnTo>
                <a:lnTo>
                  <a:pt x="171" y="17104"/>
                </a:lnTo>
                <a:lnTo>
                  <a:pt x="0" y="18452"/>
                </a:lnTo>
                <a:lnTo>
                  <a:pt x="0" y="19154"/>
                </a:lnTo>
                <a:lnTo>
                  <a:pt x="3861" y="29074"/>
                </a:lnTo>
                <a:lnTo>
                  <a:pt x="14243" y="36775"/>
                </a:lnTo>
                <a:lnTo>
                  <a:pt x="29338" y="41210"/>
                </a:lnTo>
                <a:lnTo>
                  <a:pt x="38699" y="41878"/>
                </a:lnTo>
                <a:lnTo>
                  <a:pt x="55552" y="39611"/>
                </a:lnTo>
                <a:lnTo>
                  <a:pt x="68663" y="33509"/>
                </a:lnTo>
                <a:lnTo>
                  <a:pt x="76214" y="24626"/>
                </a:lnTo>
                <a:lnTo>
                  <a:pt x="77339" y="19154"/>
                </a:lnTo>
                <a:lnTo>
                  <a:pt x="77339" y="17920"/>
                </a:lnTo>
                <a:lnTo>
                  <a:pt x="66967" y="7713"/>
                </a:lnTo>
                <a:lnTo>
                  <a:pt x="55212" y="2404"/>
                </a:lnTo>
                <a:lnTo>
                  <a:pt x="42047" y="70"/>
                </a:lnTo>
                <a:lnTo>
                  <a:pt x="39269" y="0"/>
                </a:lnTo>
                <a:close/>
              </a:path>
            </a:pathLst>
          </a:custGeom>
          <a:solidFill>
            <a:srgbClr val="A0BDE0"/>
          </a:solidFill>
        </p:spPr>
        <p:txBody>
          <a:bodyPr wrap="square" lIns="0" tIns="0" rIns="0" bIns="0" rtlCol="0">
            <a:noAutofit/>
          </a:bodyPr>
          <a:lstStyle/>
          <a:p>
            <a:endParaRPr/>
          </a:p>
        </p:txBody>
      </p:sp>
      <p:sp>
        <p:nvSpPr>
          <p:cNvPr id="79" name="object 79"/>
          <p:cNvSpPr/>
          <p:nvPr/>
        </p:nvSpPr>
        <p:spPr>
          <a:xfrm>
            <a:off x="402046" y="689758"/>
            <a:ext cx="77339" cy="41442"/>
          </a:xfrm>
          <a:custGeom>
            <a:avLst/>
            <a:gdLst/>
            <a:ahLst/>
            <a:cxnLst/>
            <a:rect l="l" t="t" r="r" b="b"/>
            <a:pathLst>
              <a:path w="77339" h="41442">
                <a:moveTo>
                  <a:pt x="39269" y="0"/>
                </a:moveTo>
                <a:lnTo>
                  <a:pt x="25772" y="1698"/>
                </a:lnTo>
                <a:lnTo>
                  <a:pt x="13646" y="6500"/>
                </a:lnTo>
                <a:lnTo>
                  <a:pt x="3360" y="13960"/>
                </a:lnTo>
                <a:lnTo>
                  <a:pt x="58" y="17370"/>
                </a:lnTo>
                <a:lnTo>
                  <a:pt x="58" y="17863"/>
                </a:lnTo>
                <a:lnTo>
                  <a:pt x="0" y="18281"/>
                </a:lnTo>
                <a:lnTo>
                  <a:pt x="3861" y="28637"/>
                </a:lnTo>
                <a:lnTo>
                  <a:pt x="14243" y="36339"/>
                </a:lnTo>
                <a:lnTo>
                  <a:pt x="29338" y="40774"/>
                </a:lnTo>
                <a:lnTo>
                  <a:pt x="38699" y="41442"/>
                </a:lnTo>
                <a:lnTo>
                  <a:pt x="55552" y="39174"/>
                </a:lnTo>
                <a:lnTo>
                  <a:pt x="68663" y="33073"/>
                </a:lnTo>
                <a:lnTo>
                  <a:pt x="76214" y="24190"/>
                </a:lnTo>
                <a:lnTo>
                  <a:pt x="77339" y="18718"/>
                </a:lnTo>
                <a:lnTo>
                  <a:pt x="77339" y="17750"/>
                </a:lnTo>
                <a:lnTo>
                  <a:pt x="67267" y="7929"/>
                </a:lnTo>
                <a:lnTo>
                  <a:pt x="55570" y="2515"/>
                </a:lnTo>
                <a:lnTo>
                  <a:pt x="42426" y="90"/>
                </a:lnTo>
                <a:lnTo>
                  <a:pt x="39269" y="0"/>
                </a:lnTo>
                <a:close/>
              </a:path>
            </a:pathLst>
          </a:custGeom>
          <a:solidFill>
            <a:srgbClr val="96B8DC"/>
          </a:solidFill>
        </p:spPr>
        <p:txBody>
          <a:bodyPr wrap="square" lIns="0" tIns="0" rIns="0" bIns="0" rtlCol="0">
            <a:noAutofit/>
          </a:bodyPr>
          <a:lstStyle/>
          <a:p>
            <a:endParaRPr/>
          </a:p>
        </p:txBody>
      </p:sp>
      <p:sp>
        <p:nvSpPr>
          <p:cNvPr id="80" name="object 80"/>
          <p:cNvSpPr/>
          <p:nvPr/>
        </p:nvSpPr>
        <p:spPr>
          <a:xfrm>
            <a:off x="402046" y="690137"/>
            <a:ext cx="77339" cy="41062"/>
          </a:xfrm>
          <a:custGeom>
            <a:avLst/>
            <a:gdLst/>
            <a:ahLst/>
            <a:cxnLst/>
            <a:rect l="l" t="t" r="r" b="b"/>
            <a:pathLst>
              <a:path w="77339" h="41062">
                <a:moveTo>
                  <a:pt x="39269" y="0"/>
                </a:moveTo>
                <a:lnTo>
                  <a:pt x="25773" y="1728"/>
                </a:lnTo>
                <a:lnTo>
                  <a:pt x="13661" y="6606"/>
                </a:lnTo>
                <a:lnTo>
                  <a:pt x="3427" y="14176"/>
                </a:lnTo>
                <a:lnTo>
                  <a:pt x="58" y="17749"/>
                </a:lnTo>
                <a:lnTo>
                  <a:pt x="0" y="18129"/>
                </a:lnTo>
                <a:lnTo>
                  <a:pt x="0" y="18338"/>
                </a:lnTo>
                <a:lnTo>
                  <a:pt x="3861" y="28257"/>
                </a:lnTo>
                <a:lnTo>
                  <a:pt x="14243" y="35959"/>
                </a:lnTo>
                <a:lnTo>
                  <a:pt x="29338" y="40394"/>
                </a:lnTo>
                <a:lnTo>
                  <a:pt x="38699" y="41062"/>
                </a:lnTo>
                <a:lnTo>
                  <a:pt x="55552" y="38794"/>
                </a:lnTo>
                <a:lnTo>
                  <a:pt x="68663" y="32693"/>
                </a:lnTo>
                <a:lnTo>
                  <a:pt x="76214" y="23810"/>
                </a:lnTo>
                <a:lnTo>
                  <a:pt x="77339" y="18338"/>
                </a:lnTo>
                <a:lnTo>
                  <a:pt x="77339" y="17636"/>
                </a:lnTo>
                <a:lnTo>
                  <a:pt x="67496" y="8190"/>
                </a:lnTo>
                <a:lnTo>
                  <a:pt x="55845" y="2644"/>
                </a:lnTo>
                <a:lnTo>
                  <a:pt x="42711" y="109"/>
                </a:lnTo>
                <a:lnTo>
                  <a:pt x="39269" y="0"/>
                </a:lnTo>
                <a:close/>
              </a:path>
            </a:pathLst>
          </a:custGeom>
          <a:solidFill>
            <a:srgbClr val="8BB1D9"/>
          </a:solidFill>
        </p:spPr>
        <p:txBody>
          <a:bodyPr wrap="square" lIns="0" tIns="0" rIns="0" bIns="0" rtlCol="0">
            <a:noAutofit/>
          </a:bodyPr>
          <a:lstStyle/>
          <a:p>
            <a:endParaRPr/>
          </a:p>
        </p:txBody>
      </p:sp>
      <p:sp>
        <p:nvSpPr>
          <p:cNvPr id="81" name="object 81"/>
          <p:cNvSpPr/>
          <p:nvPr/>
        </p:nvSpPr>
        <p:spPr>
          <a:xfrm>
            <a:off x="402046" y="690555"/>
            <a:ext cx="77339" cy="40644"/>
          </a:xfrm>
          <a:custGeom>
            <a:avLst/>
            <a:gdLst/>
            <a:ahLst/>
            <a:cxnLst/>
            <a:rect l="l" t="t" r="r" b="b"/>
            <a:pathLst>
              <a:path w="77339" h="40644">
                <a:moveTo>
                  <a:pt x="39269" y="0"/>
                </a:moveTo>
                <a:lnTo>
                  <a:pt x="25769" y="1743"/>
                </a:lnTo>
                <a:lnTo>
                  <a:pt x="13661" y="6658"/>
                </a:lnTo>
                <a:lnTo>
                  <a:pt x="3447" y="14274"/>
                </a:lnTo>
                <a:lnTo>
                  <a:pt x="0" y="17977"/>
                </a:lnTo>
                <a:lnTo>
                  <a:pt x="3901" y="27867"/>
                </a:lnTo>
                <a:lnTo>
                  <a:pt x="14302" y="35554"/>
                </a:lnTo>
                <a:lnTo>
                  <a:pt x="29392" y="39981"/>
                </a:lnTo>
                <a:lnTo>
                  <a:pt x="38699" y="40644"/>
                </a:lnTo>
                <a:lnTo>
                  <a:pt x="55552" y="38377"/>
                </a:lnTo>
                <a:lnTo>
                  <a:pt x="68663" y="32275"/>
                </a:lnTo>
                <a:lnTo>
                  <a:pt x="76214" y="23392"/>
                </a:lnTo>
                <a:lnTo>
                  <a:pt x="77339" y="17920"/>
                </a:lnTo>
                <a:lnTo>
                  <a:pt x="77339" y="17009"/>
                </a:lnTo>
                <a:lnTo>
                  <a:pt x="67685" y="8378"/>
                </a:lnTo>
                <a:lnTo>
                  <a:pt x="56074" y="2739"/>
                </a:lnTo>
                <a:lnTo>
                  <a:pt x="42941" y="125"/>
                </a:lnTo>
                <a:lnTo>
                  <a:pt x="39269" y="0"/>
                </a:lnTo>
                <a:close/>
              </a:path>
            </a:pathLst>
          </a:custGeom>
          <a:solidFill>
            <a:srgbClr val="82ACD5"/>
          </a:solidFill>
        </p:spPr>
        <p:txBody>
          <a:bodyPr wrap="square" lIns="0" tIns="0" rIns="0" bIns="0" rtlCol="0">
            <a:noAutofit/>
          </a:bodyPr>
          <a:lstStyle/>
          <a:p>
            <a:endParaRPr/>
          </a:p>
        </p:txBody>
      </p:sp>
      <p:sp>
        <p:nvSpPr>
          <p:cNvPr id="82" name="object 82"/>
          <p:cNvSpPr/>
          <p:nvPr/>
        </p:nvSpPr>
        <p:spPr>
          <a:xfrm>
            <a:off x="402104" y="690935"/>
            <a:ext cx="77280" cy="40265"/>
          </a:xfrm>
          <a:custGeom>
            <a:avLst/>
            <a:gdLst/>
            <a:ahLst/>
            <a:cxnLst/>
            <a:rect l="l" t="t" r="r" b="b"/>
            <a:pathLst>
              <a:path w="77280" h="40265">
                <a:moveTo>
                  <a:pt x="39211" y="0"/>
                </a:moveTo>
                <a:lnTo>
                  <a:pt x="25694" y="1773"/>
                </a:lnTo>
                <a:lnTo>
                  <a:pt x="13603" y="6760"/>
                </a:lnTo>
                <a:lnTo>
                  <a:pt x="3447" y="14462"/>
                </a:lnTo>
                <a:lnTo>
                  <a:pt x="0" y="18243"/>
                </a:lnTo>
                <a:lnTo>
                  <a:pt x="4261" y="27963"/>
                </a:lnTo>
                <a:lnTo>
                  <a:pt x="14809" y="35449"/>
                </a:lnTo>
                <a:lnTo>
                  <a:pt x="29900" y="39684"/>
                </a:lnTo>
                <a:lnTo>
                  <a:pt x="38641" y="40265"/>
                </a:lnTo>
                <a:lnTo>
                  <a:pt x="55494" y="37997"/>
                </a:lnTo>
                <a:lnTo>
                  <a:pt x="68605" y="31896"/>
                </a:lnTo>
                <a:lnTo>
                  <a:pt x="76155" y="23013"/>
                </a:lnTo>
                <a:lnTo>
                  <a:pt x="77280" y="17541"/>
                </a:lnTo>
                <a:lnTo>
                  <a:pt x="77280" y="16895"/>
                </a:lnTo>
                <a:lnTo>
                  <a:pt x="67750" y="8585"/>
                </a:lnTo>
                <a:lnTo>
                  <a:pt x="56183" y="2838"/>
                </a:lnTo>
                <a:lnTo>
                  <a:pt x="43081" y="141"/>
                </a:lnTo>
                <a:lnTo>
                  <a:pt x="39211" y="0"/>
                </a:lnTo>
                <a:close/>
              </a:path>
            </a:pathLst>
          </a:custGeom>
          <a:solidFill>
            <a:srgbClr val="74A4D1"/>
          </a:solidFill>
        </p:spPr>
        <p:txBody>
          <a:bodyPr wrap="square" lIns="0" tIns="0" rIns="0" bIns="0" rtlCol="0">
            <a:noAutofit/>
          </a:bodyPr>
          <a:lstStyle/>
          <a:p>
            <a:endParaRPr/>
          </a:p>
        </p:txBody>
      </p:sp>
      <p:sp>
        <p:nvSpPr>
          <p:cNvPr id="83" name="object 83"/>
          <p:cNvSpPr/>
          <p:nvPr/>
        </p:nvSpPr>
        <p:spPr>
          <a:xfrm>
            <a:off x="402104" y="691371"/>
            <a:ext cx="77280" cy="39828"/>
          </a:xfrm>
          <a:custGeom>
            <a:avLst/>
            <a:gdLst/>
            <a:ahLst/>
            <a:cxnLst/>
            <a:rect l="l" t="t" r="r" b="b"/>
            <a:pathLst>
              <a:path w="77280" h="39828">
                <a:moveTo>
                  <a:pt x="39211" y="0"/>
                </a:moveTo>
                <a:lnTo>
                  <a:pt x="25678" y="1782"/>
                </a:lnTo>
                <a:lnTo>
                  <a:pt x="13595" y="6796"/>
                </a:lnTo>
                <a:lnTo>
                  <a:pt x="3470" y="14542"/>
                </a:lnTo>
                <a:lnTo>
                  <a:pt x="0" y="18395"/>
                </a:lnTo>
                <a:lnTo>
                  <a:pt x="4621" y="27938"/>
                </a:lnTo>
                <a:lnTo>
                  <a:pt x="15303" y="35236"/>
                </a:lnTo>
                <a:lnTo>
                  <a:pt x="30363" y="39308"/>
                </a:lnTo>
                <a:lnTo>
                  <a:pt x="38641" y="39828"/>
                </a:lnTo>
                <a:lnTo>
                  <a:pt x="55494" y="37560"/>
                </a:lnTo>
                <a:lnTo>
                  <a:pt x="68605" y="31459"/>
                </a:lnTo>
                <a:lnTo>
                  <a:pt x="76155" y="22576"/>
                </a:lnTo>
                <a:lnTo>
                  <a:pt x="77280" y="17104"/>
                </a:lnTo>
                <a:lnTo>
                  <a:pt x="67836" y="8720"/>
                </a:lnTo>
                <a:lnTo>
                  <a:pt x="56292" y="2900"/>
                </a:lnTo>
                <a:lnTo>
                  <a:pt x="43179" y="150"/>
                </a:lnTo>
                <a:lnTo>
                  <a:pt x="39211" y="0"/>
                </a:lnTo>
                <a:close/>
              </a:path>
            </a:pathLst>
          </a:custGeom>
          <a:solidFill>
            <a:srgbClr val="689ECC"/>
          </a:solidFill>
        </p:spPr>
        <p:txBody>
          <a:bodyPr wrap="square" lIns="0" tIns="0" rIns="0" bIns="0" rtlCol="0">
            <a:noAutofit/>
          </a:bodyPr>
          <a:lstStyle/>
          <a:p>
            <a:endParaRPr/>
          </a:p>
        </p:txBody>
      </p:sp>
      <p:sp>
        <p:nvSpPr>
          <p:cNvPr id="84" name="object 84"/>
          <p:cNvSpPr/>
          <p:nvPr/>
        </p:nvSpPr>
        <p:spPr>
          <a:xfrm>
            <a:off x="402217" y="691751"/>
            <a:ext cx="77168" cy="39448"/>
          </a:xfrm>
          <a:custGeom>
            <a:avLst/>
            <a:gdLst/>
            <a:ahLst/>
            <a:cxnLst/>
            <a:rect l="l" t="t" r="r" b="b"/>
            <a:pathLst>
              <a:path w="77168" h="39448">
                <a:moveTo>
                  <a:pt x="39098" y="0"/>
                </a:moveTo>
                <a:lnTo>
                  <a:pt x="25567" y="1809"/>
                </a:lnTo>
                <a:lnTo>
                  <a:pt x="13502" y="6892"/>
                </a:lnTo>
                <a:lnTo>
                  <a:pt x="3431" y="14731"/>
                </a:lnTo>
                <a:lnTo>
                  <a:pt x="0" y="18623"/>
                </a:lnTo>
                <a:lnTo>
                  <a:pt x="4931" y="27970"/>
                </a:lnTo>
                <a:lnTo>
                  <a:pt x="15753" y="35088"/>
                </a:lnTo>
                <a:lnTo>
                  <a:pt x="30823" y="38997"/>
                </a:lnTo>
                <a:lnTo>
                  <a:pt x="38528" y="39448"/>
                </a:lnTo>
                <a:lnTo>
                  <a:pt x="55234" y="37220"/>
                </a:lnTo>
                <a:lnTo>
                  <a:pt x="68277" y="31223"/>
                </a:lnTo>
                <a:lnTo>
                  <a:pt x="75916" y="22487"/>
                </a:lnTo>
                <a:lnTo>
                  <a:pt x="77168" y="17370"/>
                </a:lnTo>
                <a:lnTo>
                  <a:pt x="67788" y="8871"/>
                </a:lnTo>
                <a:lnTo>
                  <a:pt x="56286" y="2965"/>
                </a:lnTo>
                <a:lnTo>
                  <a:pt x="43188" y="161"/>
                </a:lnTo>
                <a:lnTo>
                  <a:pt x="39098" y="0"/>
                </a:lnTo>
                <a:close/>
              </a:path>
            </a:pathLst>
          </a:custGeom>
          <a:solidFill>
            <a:srgbClr val="5D97C8"/>
          </a:solidFill>
        </p:spPr>
        <p:txBody>
          <a:bodyPr wrap="square" lIns="0" tIns="0" rIns="0" bIns="0" rtlCol="0">
            <a:noAutofit/>
          </a:bodyPr>
          <a:lstStyle/>
          <a:p>
            <a:endParaRPr/>
          </a:p>
        </p:txBody>
      </p:sp>
      <p:sp>
        <p:nvSpPr>
          <p:cNvPr id="85" name="object 85"/>
          <p:cNvSpPr/>
          <p:nvPr/>
        </p:nvSpPr>
        <p:spPr>
          <a:xfrm>
            <a:off x="402275" y="692188"/>
            <a:ext cx="77049" cy="39012"/>
          </a:xfrm>
          <a:custGeom>
            <a:avLst/>
            <a:gdLst/>
            <a:ahLst/>
            <a:cxnLst/>
            <a:rect l="l" t="t" r="r" b="b"/>
            <a:pathLst>
              <a:path w="77049" h="39012">
                <a:moveTo>
                  <a:pt x="39040" y="0"/>
                </a:moveTo>
                <a:lnTo>
                  <a:pt x="25504" y="1818"/>
                </a:lnTo>
                <a:lnTo>
                  <a:pt x="13438" y="6935"/>
                </a:lnTo>
                <a:lnTo>
                  <a:pt x="3404" y="14837"/>
                </a:lnTo>
                <a:lnTo>
                  <a:pt x="0" y="18775"/>
                </a:lnTo>
                <a:lnTo>
                  <a:pt x="5242" y="27948"/>
                </a:lnTo>
                <a:lnTo>
                  <a:pt x="16200" y="34878"/>
                </a:lnTo>
                <a:lnTo>
                  <a:pt x="31261" y="38619"/>
                </a:lnTo>
                <a:lnTo>
                  <a:pt x="38470" y="39012"/>
                </a:lnTo>
                <a:lnTo>
                  <a:pt x="55045" y="36821"/>
                </a:lnTo>
                <a:lnTo>
                  <a:pt x="68031" y="30919"/>
                </a:lnTo>
                <a:lnTo>
                  <a:pt x="75731" y="22306"/>
                </a:lnTo>
                <a:lnTo>
                  <a:pt x="77049" y="17541"/>
                </a:lnTo>
                <a:lnTo>
                  <a:pt x="67751" y="8956"/>
                </a:lnTo>
                <a:lnTo>
                  <a:pt x="56275" y="2995"/>
                </a:lnTo>
                <a:lnTo>
                  <a:pt x="43160" y="163"/>
                </a:lnTo>
                <a:lnTo>
                  <a:pt x="39040" y="0"/>
                </a:lnTo>
                <a:close/>
              </a:path>
            </a:pathLst>
          </a:custGeom>
          <a:solidFill>
            <a:srgbClr val="4D92C5"/>
          </a:solidFill>
        </p:spPr>
        <p:txBody>
          <a:bodyPr wrap="square" lIns="0" tIns="0" rIns="0" bIns="0" rtlCol="0">
            <a:noAutofit/>
          </a:bodyPr>
          <a:lstStyle/>
          <a:p>
            <a:endParaRPr/>
          </a:p>
        </p:txBody>
      </p:sp>
      <p:sp>
        <p:nvSpPr>
          <p:cNvPr id="86" name="object 86"/>
          <p:cNvSpPr/>
          <p:nvPr/>
        </p:nvSpPr>
        <p:spPr>
          <a:xfrm>
            <a:off x="402388" y="692605"/>
            <a:ext cx="76876" cy="38594"/>
          </a:xfrm>
          <a:custGeom>
            <a:avLst/>
            <a:gdLst/>
            <a:ahLst/>
            <a:cxnLst/>
            <a:rect l="l" t="t" r="r" b="b"/>
            <a:pathLst>
              <a:path w="76876" h="38594">
                <a:moveTo>
                  <a:pt x="38927" y="0"/>
                </a:moveTo>
                <a:lnTo>
                  <a:pt x="25388" y="1839"/>
                </a:lnTo>
                <a:lnTo>
                  <a:pt x="13346" y="7006"/>
                </a:lnTo>
                <a:lnTo>
                  <a:pt x="3352" y="14969"/>
                </a:lnTo>
                <a:lnTo>
                  <a:pt x="0" y="18889"/>
                </a:lnTo>
                <a:lnTo>
                  <a:pt x="5550" y="27901"/>
                </a:lnTo>
                <a:lnTo>
                  <a:pt x="16625" y="34665"/>
                </a:lnTo>
                <a:lnTo>
                  <a:pt x="31661" y="38254"/>
                </a:lnTo>
                <a:lnTo>
                  <a:pt x="38357" y="38594"/>
                </a:lnTo>
                <a:lnTo>
                  <a:pt x="54803" y="36443"/>
                </a:lnTo>
                <a:lnTo>
                  <a:pt x="67742" y="30638"/>
                </a:lnTo>
                <a:lnTo>
                  <a:pt x="75510" y="22149"/>
                </a:lnTo>
                <a:lnTo>
                  <a:pt x="76876" y="17712"/>
                </a:lnTo>
                <a:lnTo>
                  <a:pt x="67622" y="9042"/>
                </a:lnTo>
                <a:lnTo>
                  <a:pt x="56169" y="3025"/>
                </a:lnTo>
                <a:lnTo>
                  <a:pt x="43064" y="166"/>
                </a:lnTo>
                <a:lnTo>
                  <a:pt x="38927" y="0"/>
                </a:lnTo>
                <a:close/>
              </a:path>
            </a:pathLst>
          </a:custGeom>
          <a:solidFill>
            <a:srgbClr val="408DC2"/>
          </a:solidFill>
        </p:spPr>
        <p:txBody>
          <a:bodyPr wrap="square" lIns="0" tIns="0" rIns="0" bIns="0" rtlCol="0">
            <a:noAutofit/>
          </a:bodyPr>
          <a:lstStyle/>
          <a:p>
            <a:endParaRPr/>
          </a:p>
        </p:txBody>
      </p:sp>
      <p:sp>
        <p:nvSpPr>
          <p:cNvPr id="87" name="object 87"/>
          <p:cNvSpPr/>
          <p:nvPr/>
        </p:nvSpPr>
        <p:spPr>
          <a:xfrm>
            <a:off x="402559" y="692985"/>
            <a:ext cx="76604" cy="38214"/>
          </a:xfrm>
          <a:custGeom>
            <a:avLst/>
            <a:gdLst/>
            <a:ahLst/>
            <a:cxnLst/>
            <a:rect l="l" t="t" r="r" b="b"/>
            <a:pathLst>
              <a:path w="76604" h="38214">
                <a:moveTo>
                  <a:pt x="38756" y="0"/>
                </a:moveTo>
                <a:lnTo>
                  <a:pt x="25198" y="1868"/>
                </a:lnTo>
                <a:lnTo>
                  <a:pt x="13169" y="7106"/>
                </a:lnTo>
                <a:lnTo>
                  <a:pt x="3251" y="15163"/>
                </a:lnTo>
                <a:lnTo>
                  <a:pt x="0" y="19059"/>
                </a:lnTo>
                <a:lnTo>
                  <a:pt x="5797" y="27907"/>
                </a:lnTo>
                <a:lnTo>
                  <a:pt x="16988" y="34501"/>
                </a:lnTo>
                <a:lnTo>
                  <a:pt x="32046" y="37930"/>
                </a:lnTo>
                <a:lnTo>
                  <a:pt x="38186" y="38214"/>
                </a:lnTo>
                <a:lnTo>
                  <a:pt x="54502" y="36092"/>
                </a:lnTo>
                <a:lnTo>
                  <a:pt x="67386" y="30368"/>
                </a:lnTo>
                <a:lnTo>
                  <a:pt x="75212" y="22002"/>
                </a:lnTo>
                <a:lnTo>
                  <a:pt x="76604" y="17920"/>
                </a:lnTo>
                <a:lnTo>
                  <a:pt x="67417" y="9163"/>
                </a:lnTo>
                <a:lnTo>
                  <a:pt x="55990" y="3070"/>
                </a:lnTo>
                <a:lnTo>
                  <a:pt x="42890" y="169"/>
                </a:lnTo>
                <a:lnTo>
                  <a:pt x="38756" y="0"/>
                </a:lnTo>
                <a:close/>
              </a:path>
            </a:pathLst>
          </a:custGeom>
          <a:solidFill>
            <a:srgbClr val="2986BD"/>
          </a:solidFill>
        </p:spPr>
        <p:txBody>
          <a:bodyPr wrap="square" lIns="0" tIns="0" rIns="0" bIns="0" rtlCol="0">
            <a:noAutofit/>
          </a:bodyPr>
          <a:lstStyle/>
          <a:p>
            <a:endParaRPr/>
          </a:p>
        </p:txBody>
      </p:sp>
      <p:sp>
        <p:nvSpPr>
          <p:cNvPr id="88" name="object 88"/>
          <p:cNvSpPr/>
          <p:nvPr/>
        </p:nvSpPr>
        <p:spPr>
          <a:xfrm>
            <a:off x="402674" y="693422"/>
            <a:ext cx="76368" cy="37778"/>
          </a:xfrm>
          <a:custGeom>
            <a:avLst/>
            <a:gdLst/>
            <a:ahLst/>
            <a:cxnLst/>
            <a:rect l="l" t="t" r="r" b="b"/>
            <a:pathLst>
              <a:path w="76368" h="37778">
                <a:moveTo>
                  <a:pt x="38641" y="0"/>
                </a:moveTo>
                <a:lnTo>
                  <a:pt x="25072" y="1876"/>
                </a:lnTo>
                <a:lnTo>
                  <a:pt x="13059" y="7141"/>
                </a:lnTo>
                <a:lnTo>
                  <a:pt x="3181" y="15248"/>
                </a:lnTo>
                <a:lnTo>
                  <a:pt x="0" y="19105"/>
                </a:lnTo>
                <a:lnTo>
                  <a:pt x="6078" y="27814"/>
                </a:lnTo>
                <a:lnTo>
                  <a:pt x="17378" y="34250"/>
                </a:lnTo>
                <a:lnTo>
                  <a:pt x="32400" y="37535"/>
                </a:lnTo>
                <a:lnTo>
                  <a:pt x="38071" y="37778"/>
                </a:lnTo>
                <a:lnTo>
                  <a:pt x="54262" y="35695"/>
                </a:lnTo>
                <a:lnTo>
                  <a:pt x="67098" y="30061"/>
                </a:lnTo>
                <a:lnTo>
                  <a:pt x="74978" y="21797"/>
                </a:lnTo>
                <a:lnTo>
                  <a:pt x="76368" y="18034"/>
                </a:lnTo>
                <a:lnTo>
                  <a:pt x="67246" y="9207"/>
                </a:lnTo>
                <a:lnTo>
                  <a:pt x="55832" y="3074"/>
                </a:lnTo>
                <a:lnTo>
                  <a:pt x="42716" y="165"/>
                </a:lnTo>
                <a:lnTo>
                  <a:pt x="38641" y="0"/>
                </a:lnTo>
                <a:close/>
              </a:path>
            </a:pathLst>
          </a:custGeom>
          <a:solidFill>
            <a:srgbClr val="1783BA"/>
          </a:solidFill>
        </p:spPr>
        <p:txBody>
          <a:bodyPr wrap="square" lIns="0" tIns="0" rIns="0" bIns="0" rtlCol="0">
            <a:noAutofit/>
          </a:bodyPr>
          <a:lstStyle/>
          <a:p>
            <a:endParaRPr/>
          </a:p>
        </p:txBody>
      </p:sp>
      <p:sp>
        <p:nvSpPr>
          <p:cNvPr id="89" name="object 89"/>
          <p:cNvSpPr/>
          <p:nvPr/>
        </p:nvSpPr>
        <p:spPr>
          <a:xfrm>
            <a:off x="402845" y="693801"/>
            <a:ext cx="76096" cy="37398"/>
          </a:xfrm>
          <a:custGeom>
            <a:avLst/>
            <a:gdLst/>
            <a:ahLst/>
            <a:cxnLst/>
            <a:rect l="l" t="t" r="r" b="b"/>
            <a:pathLst>
              <a:path w="76096" h="37398">
                <a:moveTo>
                  <a:pt x="38470" y="0"/>
                </a:moveTo>
                <a:lnTo>
                  <a:pt x="24891" y="1908"/>
                </a:lnTo>
                <a:lnTo>
                  <a:pt x="12906" y="7248"/>
                </a:lnTo>
                <a:lnTo>
                  <a:pt x="3095" y="15444"/>
                </a:lnTo>
                <a:lnTo>
                  <a:pt x="0" y="19266"/>
                </a:lnTo>
                <a:lnTo>
                  <a:pt x="6305" y="27809"/>
                </a:lnTo>
                <a:lnTo>
                  <a:pt x="17720" y="34073"/>
                </a:lnTo>
                <a:lnTo>
                  <a:pt x="32763" y="37200"/>
                </a:lnTo>
                <a:lnTo>
                  <a:pt x="37900" y="37398"/>
                </a:lnTo>
                <a:lnTo>
                  <a:pt x="53975" y="35349"/>
                </a:lnTo>
                <a:lnTo>
                  <a:pt x="66757" y="29795"/>
                </a:lnTo>
                <a:lnTo>
                  <a:pt x="74698" y="21624"/>
                </a:lnTo>
                <a:lnTo>
                  <a:pt x="76096" y="18129"/>
                </a:lnTo>
                <a:lnTo>
                  <a:pt x="67029" y="9281"/>
                </a:lnTo>
                <a:lnTo>
                  <a:pt x="55626" y="3101"/>
                </a:lnTo>
                <a:lnTo>
                  <a:pt x="42496" y="163"/>
                </a:lnTo>
                <a:lnTo>
                  <a:pt x="38470" y="0"/>
                </a:lnTo>
                <a:close/>
              </a:path>
            </a:pathLst>
          </a:custGeom>
          <a:solidFill>
            <a:srgbClr val="097EB8"/>
          </a:solidFill>
        </p:spPr>
        <p:txBody>
          <a:bodyPr wrap="square" lIns="0" tIns="0" rIns="0" bIns="0" rtlCol="0">
            <a:noAutofit/>
          </a:bodyPr>
          <a:lstStyle/>
          <a:p>
            <a:endParaRPr/>
          </a:p>
        </p:txBody>
      </p:sp>
      <p:sp>
        <p:nvSpPr>
          <p:cNvPr id="90" name="object 90"/>
          <p:cNvSpPr/>
          <p:nvPr/>
        </p:nvSpPr>
        <p:spPr>
          <a:xfrm>
            <a:off x="403017" y="694238"/>
            <a:ext cx="75804" cy="36961"/>
          </a:xfrm>
          <a:custGeom>
            <a:avLst/>
            <a:gdLst/>
            <a:ahLst/>
            <a:cxnLst/>
            <a:rect l="l" t="t" r="r" b="b"/>
            <a:pathLst>
              <a:path w="75804" h="36961">
                <a:moveTo>
                  <a:pt x="38299" y="0"/>
                </a:moveTo>
                <a:lnTo>
                  <a:pt x="24724" y="1918"/>
                </a:lnTo>
                <a:lnTo>
                  <a:pt x="12756" y="7289"/>
                </a:lnTo>
                <a:lnTo>
                  <a:pt x="2983" y="15537"/>
                </a:lnTo>
                <a:lnTo>
                  <a:pt x="0" y="19261"/>
                </a:lnTo>
                <a:lnTo>
                  <a:pt x="6547" y="27673"/>
                </a:lnTo>
                <a:lnTo>
                  <a:pt x="18045" y="33800"/>
                </a:lnTo>
                <a:lnTo>
                  <a:pt x="33063" y="36798"/>
                </a:lnTo>
                <a:lnTo>
                  <a:pt x="37729" y="36961"/>
                </a:lnTo>
                <a:lnTo>
                  <a:pt x="53701" y="34935"/>
                </a:lnTo>
                <a:lnTo>
                  <a:pt x="66434" y="29452"/>
                </a:lnTo>
                <a:lnTo>
                  <a:pt x="74429" y="21406"/>
                </a:lnTo>
                <a:lnTo>
                  <a:pt x="75804" y="18236"/>
                </a:lnTo>
                <a:lnTo>
                  <a:pt x="66774" y="9305"/>
                </a:lnTo>
                <a:lnTo>
                  <a:pt x="55393" y="3093"/>
                </a:lnTo>
                <a:lnTo>
                  <a:pt x="42261" y="158"/>
                </a:lnTo>
                <a:lnTo>
                  <a:pt x="38299" y="0"/>
                </a:lnTo>
                <a:close/>
              </a:path>
            </a:pathLst>
          </a:custGeom>
          <a:solidFill>
            <a:srgbClr val="0079B5"/>
          </a:solidFill>
        </p:spPr>
        <p:txBody>
          <a:bodyPr wrap="square" lIns="0" tIns="0" rIns="0" bIns="0" rtlCol="0">
            <a:noAutofit/>
          </a:bodyPr>
          <a:lstStyle/>
          <a:p>
            <a:endParaRPr/>
          </a:p>
        </p:txBody>
      </p:sp>
      <p:sp>
        <p:nvSpPr>
          <p:cNvPr id="91" name="object 91"/>
          <p:cNvSpPr/>
          <p:nvPr/>
        </p:nvSpPr>
        <p:spPr>
          <a:xfrm>
            <a:off x="403186" y="694656"/>
            <a:ext cx="75454" cy="36544"/>
          </a:xfrm>
          <a:custGeom>
            <a:avLst/>
            <a:gdLst/>
            <a:ahLst/>
            <a:cxnLst/>
            <a:rect l="l" t="t" r="r" b="b"/>
            <a:pathLst>
              <a:path w="75454" h="36544">
                <a:moveTo>
                  <a:pt x="38129" y="0"/>
                </a:moveTo>
                <a:lnTo>
                  <a:pt x="24558" y="1934"/>
                </a:lnTo>
                <a:lnTo>
                  <a:pt x="12602" y="7350"/>
                </a:lnTo>
                <a:lnTo>
                  <a:pt x="2879" y="15671"/>
                </a:lnTo>
                <a:lnTo>
                  <a:pt x="0" y="19329"/>
                </a:lnTo>
                <a:lnTo>
                  <a:pt x="6773" y="27577"/>
                </a:lnTo>
                <a:lnTo>
                  <a:pt x="18370" y="33551"/>
                </a:lnTo>
                <a:lnTo>
                  <a:pt x="33383" y="36412"/>
                </a:lnTo>
                <a:lnTo>
                  <a:pt x="37560" y="36544"/>
                </a:lnTo>
                <a:lnTo>
                  <a:pt x="53419" y="34547"/>
                </a:lnTo>
                <a:lnTo>
                  <a:pt x="66116" y="29134"/>
                </a:lnTo>
                <a:lnTo>
                  <a:pt x="74144" y="21170"/>
                </a:lnTo>
                <a:lnTo>
                  <a:pt x="75454" y="18304"/>
                </a:lnTo>
                <a:lnTo>
                  <a:pt x="66474" y="9328"/>
                </a:lnTo>
                <a:lnTo>
                  <a:pt x="55093" y="3083"/>
                </a:lnTo>
                <a:lnTo>
                  <a:pt x="41946" y="149"/>
                </a:lnTo>
                <a:lnTo>
                  <a:pt x="38129" y="0"/>
                </a:lnTo>
                <a:close/>
              </a:path>
            </a:pathLst>
          </a:custGeom>
          <a:solidFill>
            <a:srgbClr val="0077B3"/>
          </a:solidFill>
        </p:spPr>
        <p:txBody>
          <a:bodyPr wrap="square" lIns="0" tIns="0" rIns="0" bIns="0" rtlCol="0">
            <a:noAutofit/>
          </a:bodyPr>
          <a:lstStyle/>
          <a:p>
            <a:endParaRPr/>
          </a:p>
        </p:txBody>
      </p:sp>
      <p:sp>
        <p:nvSpPr>
          <p:cNvPr id="92" name="object 92"/>
          <p:cNvSpPr/>
          <p:nvPr/>
        </p:nvSpPr>
        <p:spPr>
          <a:xfrm>
            <a:off x="403415" y="695035"/>
            <a:ext cx="75063" cy="36164"/>
          </a:xfrm>
          <a:custGeom>
            <a:avLst/>
            <a:gdLst/>
            <a:ahLst/>
            <a:cxnLst/>
            <a:rect l="l" t="t" r="r" b="b"/>
            <a:pathLst>
              <a:path w="75063" h="36164">
                <a:moveTo>
                  <a:pt x="37900" y="0"/>
                </a:moveTo>
                <a:lnTo>
                  <a:pt x="24335" y="1961"/>
                </a:lnTo>
                <a:lnTo>
                  <a:pt x="12407" y="7449"/>
                </a:lnTo>
                <a:lnTo>
                  <a:pt x="2752" y="15867"/>
                </a:lnTo>
                <a:lnTo>
                  <a:pt x="0" y="19435"/>
                </a:lnTo>
                <a:lnTo>
                  <a:pt x="6971" y="27549"/>
                </a:lnTo>
                <a:lnTo>
                  <a:pt x="18672" y="33360"/>
                </a:lnTo>
                <a:lnTo>
                  <a:pt x="33699" y="36066"/>
                </a:lnTo>
                <a:lnTo>
                  <a:pt x="37330" y="36164"/>
                </a:lnTo>
                <a:lnTo>
                  <a:pt x="53080" y="34190"/>
                </a:lnTo>
                <a:lnTo>
                  <a:pt x="65722" y="28842"/>
                </a:lnTo>
                <a:lnTo>
                  <a:pt x="73803" y="20979"/>
                </a:lnTo>
                <a:lnTo>
                  <a:pt x="75063" y="18410"/>
                </a:lnTo>
                <a:lnTo>
                  <a:pt x="66113" y="9371"/>
                </a:lnTo>
                <a:lnTo>
                  <a:pt x="54763" y="3083"/>
                </a:lnTo>
                <a:lnTo>
                  <a:pt x="41617" y="142"/>
                </a:lnTo>
                <a:lnTo>
                  <a:pt x="37900" y="0"/>
                </a:lnTo>
                <a:close/>
              </a:path>
            </a:pathLst>
          </a:custGeom>
          <a:solidFill>
            <a:srgbClr val="0074AF"/>
          </a:solidFill>
        </p:spPr>
        <p:txBody>
          <a:bodyPr wrap="square" lIns="0" tIns="0" rIns="0" bIns="0" rtlCol="0">
            <a:noAutofit/>
          </a:bodyPr>
          <a:lstStyle/>
          <a:p>
            <a:endParaRPr/>
          </a:p>
        </p:txBody>
      </p:sp>
      <p:sp>
        <p:nvSpPr>
          <p:cNvPr id="93" name="object 93"/>
          <p:cNvSpPr/>
          <p:nvPr/>
        </p:nvSpPr>
        <p:spPr>
          <a:xfrm>
            <a:off x="403643" y="695472"/>
            <a:ext cx="74654" cy="35727"/>
          </a:xfrm>
          <a:custGeom>
            <a:avLst/>
            <a:gdLst/>
            <a:ahLst/>
            <a:cxnLst/>
            <a:rect l="l" t="t" r="r" b="b"/>
            <a:pathLst>
              <a:path w="74654" h="35727">
                <a:moveTo>
                  <a:pt x="37672" y="0"/>
                </a:moveTo>
                <a:lnTo>
                  <a:pt x="24098" y="1979"/>
                </a:lnTo>
                <a:lnTo>
                  <a:pt x="12189" y="7516"/>
                </a:lnTo>
                <a:lnTo>
                  <a:pt x="2599" y="16003"/>
                </a:lnTo>
                <a:lnTo>
                  <a:pt x="0" y="19430"/>
                </a:lnTo>
                <a:lnTo>
                  <a:pt x="7155" y="27414"/>
                </a:lnTo>
                <a:lnTo>
                  <a:pt x="18933" y="33085"/>
                </a:lnTo>
                <a:lnTo>
                  <a:pt x="33973" y="35655"/>
                </a:lnTo>
                <a:lnTo>
                  <a:pt x="37102" y="35727"/>
                </a:lnTo>
                <a:lnTo>
                  <a:pt x="52781" y="33787"/>
                </a:lnTo>
                <a:lnTo>
                  <a:pt x="65374" y="28509"/>
                </a:lnTo>
                <a:lnTo>
                  <a:pt x="73473" y="20711"/>
                </a:lnTo>
                <a:lnTo>
                  <a:pt x="74654" y="18405"/>
                </a:lnTo>
                <a:lnTo>
                  <a:pt x="65755" y="9338"/>
                </a:lnTo>
                <a:lnTo>
                  <a:pt x="54390" y="3045"/>
                </a:lnTo>
                <a:lnTo>
                  <a:pt x="41212" y="130"/>
                </a:lnTo>
                <a:lnTo>
                  <a:pt x="37672" y="0"/>
                </a:lnTo>
                <a:close/>
              </a:path>
            </a:pathLst>
          </a:custGeom>
          <a:solidFill>
            <a:srgbClr val="006FAC"/>
          </a:solidFill>
        </p:spPr>
        <p:txBody>
          <a:bodyPr wrap="square" lIns="0" tIns="0" rIns="0" bIns="0" rtlCol="0">
            <a:noAutofit/>
          </a:bodyPr>
          <a:lstStyle/>
          <a:p>
            <a:endParaRPr/>
          </a:p>
        </p:txBody>
      </p:sp>
      <p:sp>
        <p:nvSpPr>
          <p:cNvPr id="94" name="object 94"/>
          <p:cNvSpPr/>
          <p:nvPr/>
        </p:nvSpPr>
        <p:spPr>
          <a:xfrm>
            <a:off x="403871" y="695852"/>
            <a:ext cx="74205" cy="35348"/>
          </a:xfrm>
          <a:custGeom>
            <a:avLst/>
            <a:gdLst/>
            <a:ahLst/>
            <a:cxnLst/>
            <a:rect l="l" t="t" r="r" b="b"/>
            <a:pathLst>
              <a:path w="74205" h="35348">
                <a:moveTo>
                  <a:pt x="37445" y="0"/>
                </a:moveTo>
                <a:lnTo>
                  <a:pt x="23868" y="2004"/>
                </a:lnTo>
                <a:lnTo>
                  <a:pt x="11984" y="7604"/>
                </a:lnTo>
                <a:lnTo>
                  <a:pt x="2463" y="16174"/>
                </a:lnTo>
                <a:lnTo>
                  <a:pt x="0" y="19481"/>
                </a:lnTo>
                <a:lnTo>
                  <a:pt x="7354" y="27310"/>
                </a:lnTo>
                <a:lnTo>
                  <a:pt x="19219" y="32848"/>
                </a:lnTo>
                <a:lnTo>
                  <a:pt x="34250" y="35296"/>
                </a:lnTo>
                <a:lnTo>
                  <a:pt x="36875" y="35348"/>
                </a:lnTo>
                <a:lnTo>
                  <a:pt x="52469" y="33428"/>
                </a:lnTo>
                <a:lnTo>
                  <a:pt x="65021" y="28209"/>
                </a:lnTo>
                <a:lnTo>
                  <a:pt x="73136" y="20501"/>
                </a:lnTo>
                <a:lnTo>
                  <a:pt x="74205" y="18511"/>
                </a:lnTo>
                <a:lnTo>
                  <a:pt x="65352" y="9370"/>
                </a:lnTo>
                <a:lnTo>
                  <a:pt x="54002" y="3032"/>
                </a:lnTo>
                <a:lnTo>
                  <a:pt x="40819" y="120"/>
                </a:lnTo>
                <a:lnTo>
                  <a:pt x="37445" y="0"/>
                </a:lnTo>
                <a:close/>
              </a:path>
            </a:pathLst>
          </a:custGeom>
          <a:solidFill>
            <a:srgbClr val="006CA9"/>
          </a:solidFill>
        </p:spPr>
        <p:txBody>
          <a:bodyPr wrap="square" lIns="0" tIns="0" rIns="0" bIns="0" rtlCol="0">
            <a:noAutofit/>
          </a:bodyPr>
          <a:lstStyle/>
          <a:p>
            <a:endParaRPr/>
          </a:p>
        </p:txBody>
      </p:sp>
      <p:sp>
        <p:nvSpPr>
          <p:cNvPr id="95" name="object 95"/>
          <p:cNvSpPr/>
          <p:nvPr/>
        </p:nvSpPr>
        <p:spPr>
          <a:xfrm>
            <a:off x="404098" y="696288"/>
            <a:ext cx="73756" cy="34911"/>
          </a:xfrm>
          <a:custGeom>
            <a:avLst/>
            <a:gdLst/>
            <a:ahLst/>
            <a:cxnLst/>
            <a:rect l="l" t="t" r="r" b="b"/>
            <a:pathLst>
              <a:path w="73756" h="34911">
                <a:moveTo>
                  <a:pt x="37217" y="0"/>
                </a:moveTo>
                <a:lnTo>
                  <a:pt x="23625" y="2024"/>
                </a:lnTo>
                <a:lnTo>
                  <a:pt x="11755" y="7669"/>
                </a:lnTo>
                <a:lnTo>
                  <a:pt x="2301" y="16292"/>
                </a:lnTo>
                <a:lnTo>
                  <a:pt x="0" y="19422"/>
                </a:lnTo>
                <a:lnTo>
                  <a:pt x="7548" y="27150"/>
                </a:lnTo>
                <a:lnTo>
                  <a:pt x="19487" y="32557"/>
                </a:lnTo>
                <a:lnTo>
                  <a:pt x="34494" y="34876"/>
                </a:lnTo>
                <a:lnTo>
                  <a:pt x="36647" y="34911"/>
                </a:lnTo>
                <a:lnTo>
                  <a:pt x="52152" y="33013"/>
                </a:lnTo>
                <a:lnTo>
                  <a:pt x="64666" y="27849"/>
                </a:lnTo>
                <a:lnTo>
                  <a:pt x="72800" y="20213"/>
                </a:lnTo>
                <a:lnTo>
                  <a:pt x="73756" y="18505"/>
                </a:lnTo>
                <a:lnTo>
                  <a:pt x="64937" y="9321"/>
                </a:lnTo>
                <a:lnTo>
                  <a:pt x="53583" y="2981"/>
                </a:lnTo>
                <a:lnTo>
                  <a:pt x="40375" y="105"/>
                </a:lnTo>
                <a:lnTo>
                  <a:pt x="37217" y="0"/>
                </a:lnTo>
                <a:close/>
              </a:path>
            </a:pathLst>
          </a:custGeom>
          <a:solidFill>
            <a:srgbClr val="006BA7"/>
          </a:solidFill>
        </p:spPr>
        <p:txBody>
          <a:bodyPr wrap="square" lIns="0" tIns="0" rIns="0" bIns="0" rtlCol="0">
            <a:noAutofit/>
          </a:bodyPr>
          <a:lstStyle/>
          <a:p>
            <a:endParaRPr/>
          </a:p>
        </p:txBody>
      </p:sp>
      <p:sp>
        <p:nvSpPr>
          <p:cNvPr id="96" name="object 96"/>
          <p:cNvSpPr/>
          <p:nvPr/>
        </p:nvSpPr>
        <p:spPr>
          <a:xfrm>
            <a:off x="404326" y="696668"/>
            <a:ext cx="73347" cy="34531"/>
          </a:xfrm>
          <a:custGeom>
            <a:avLst/>
            <a:gdLst/>
            <a:ahLst/>
            <a:cxnLst/>
            <a:rect l="l" t="t" r="r" b="b"/>
            <a:pathLst>
              <a:path w="73347" h="34531">
                <a:moveTo>
                  <a:pt x="36990" y="0"/>
                </a:moveTo>
                <a:lnTo>
                  <a:pt x="23407" y="2042"/>
                </a:lnTo>
                <a:lnTo>
                  <a:pt x="11578" y="7742"/>
                </a:lnTo>
                <a:lnTo>
                  <a:pt x="2183" y="16458"/>
                </a:lnTo>
                <a:lnTo>
                  <a:pt x="0" y="19475"/>
                </a:lnTo>
                <a:lnTo>
                  <a:pt x="7738" y="27065"/>
                </a:lnTo>
                <a:lnTo>
                  <a:pt x="19746" y="32326"/>
                </a:lnTo>
                <a:lnTo>
                  <a:pt x="34752" y="34511"/>
                </a:lnTo>
                <a:lnTo>
                  <a:pt x="36420" y="34531"/>
                </a:lnTo>
                <a:lnTo>
                  <a:pt x="51818" y="32660"/>
                </a:lnTo>
                <a:lnTo>
                  <a:pt x="64293" y="27563"/>
                </a:lnTo>
                <a:lnTo>
                  <a:pt x="72487" y="20013"/>
                </a:lnTo>
                <a:lnTo>
                  <a:pt x="73347" y="18558"/>
                </a:lnTo>
                <a:lnTo>
                  <a:pt x="64560" y="9338"/>
                </a:lnTo>
                <a:lnTo>
                  <a:pt x="53211" y="2967"/>
                </a:lnTo>
                <a:lnTo>
                  <a:pt x="39996" y="97"/>
                </a:lnTo>
                <a:lnTo>
                  <a:pt x="36990" y="0"/>
                </a:lnTo>
                <a:close/>
              </a:path>
            </a:pathLst>
          </a:custGeom>
          <a:solidFill>
            <a:srgbClr val="0068A3"/>
          </a:solidFill>
        </p:spPr>
        <p:txBody>
          <a:bodyPr wrap="square" lIns="0" tIns="0" rIns="0" bIns="0" rtlCol="0">
            <a:noAutofit/>
          </a:bodyPr>
          <a:lstStyle/>
          <a:p>
            <a:endParaRPr/>
          </a:p>
        </p:txBody>
      </p:sp>
      <p:sp>
        <p:nvSpPr>
          <p:cNvPr id="97" name="object 97"/>
          <p:cNvSpPr/>
          <p:nvPr/>
        </p:nvSpPr>
        <p:spPr>
          <a:xfrm>
            <a:off x="404555" y="697086"/>
            <a:ext cx="72896" cy="34114"/>
          </a:xfrm>
          <a:custGeom>
            <a:avLst/>
            <a:gdLst/>
            <a:ahLst/>
            <a:cxnLst/>
            <a:rect l="l" t="t" r="r" b="b"/>
            <a:pathLst>
              <a:path w="72896" h="34114">
                <a:moveTo>
                  <a:pt x="36760" y="0"/>
                </a:moveTo>
                <a:lnTo>
                  <a:pt x="23163" y="2066"/>
                </a:lnTo>
                <a:lnTo>
                  <a:pt x="11352" y="7820"/>
                </a:lnTo>
                <a:lnTo>
                  <a:pt x="2029" y="16592"/>
                </a:lnTo>
                <a:lnTo>
                  <a:pt x="0" y="19435"/>
                </a:lnTo>
                <a:lnTo>
                  <a:pt x="7909" y="26894"/>
                </a:lnTo>
                <a:lnTo>
                  <a:pt x="19998" y="32032"/>
                </a:lnTo>
                <a:lnTo>
                  <a:pt x="34983" y="34103"/>
                </a:lnTo>
                <a:lnTo>
                  <a:pt x="36190" y="34114"/>
                </a:lnTo>
                <a:lnTo>
                  <a:pt x="51516" y="32256"/>
                </a:lnTo>
                <a:lnTo>
                  <a:pt x="63941" y="27207"/>
                </a:lnTo>
                <a:lnTo>
                  <a:pt x="72161" y="19751"/>
                </a:lnTo>
                <a:lnTo>
                  <a:pt x="72896" y="18572"/>
                </a:lnTo>
                <a:lnTo>
                  <a:pt x="64146" y="9313"/>
                </a:lnTo>
                <a:lnTo>
                  <a:pt x="52796" y="2929"/>
                </a:lnTo>
                <a:lnTo>
                  <a:pt x="39559" y="85"/>
                </a:lnTo>
                <a:lnTo>
                  <a:pt x="36760" y="0"/>
                </a:lnTo>
                <a:close/>
              </a:path>
            </a:pathLst>
          </a:custGeom>
          <a:solidFill>
            <a:srgbClr val="00639F"/>
          </a:solidFill>
        </p:spPr>
        <p:txBody>
          <a:bodyPr wrap="square" lIns="0" tIns="0" rIns="0" bIns="0" rtlCol="0">
            <a:noAutofit/>
          </a:bodyPr>
          <a:lstStyle/>
          <a:p>
            <a:endParaRPr/>
          </a:p>
        </p:txBody>
      </p:sp>
      <p:sp>
        <p:nvSpPr>
          <p:cNvPr id="98" name="object 98"/>
          <p:cNvSpPr/>
          <p:nvPr/>
        </p:nvSpPr>
        <p:spPr>
          <a:xfrm>
            <a:off x="404839" y="697465"/>
            <a:ext cx="72391" cy="33734"/>
          </a:xfrm>
          <a:custGeom>
            <a:avLst/>
            <a:gdLst/>
            <a:ahLst/>
            <a:cxnLst/>
            <a:rect l="l" t="t" r="r" b="b"/>
            <a:pathLst>
              <a:path w="72391" h="33734">
                <a:moveTo>
                  <a:pt x="36476" y="0"/>
                </a:moveTo>
                <a:lnTo>
                  <a:pt x="22893" y="2091"/>
                </a:lnTo>
                <a:lnTo>
                  <a:pt x="11109" y="7909"/>
                </a:lnTo>
                <a:lnTo>
                  <a:pt x="1860" y="16774"/>
                </a:lnTo>
                <a:lnTo>
                  <a:pt x="0" y="19433"/>
                </a:lnTo>
                <a:lnTo>
                  <a:pt x="8070" y="26792"/>
                </a:lnTo>
                <a:lnTo>
                  <a:pt x="20220" y="31795"/>
                </a:lnTo>
                <a:lnTo>
                  <a:pt x="35212" y="33731"/>
                </a:lnTo>
                <a:lnTo>
                  <a:pt x="35906" y="33734"/>
                </a:lnTo>
                <a:lnTo>
                  <a:pt x="51139" y="31902"/>
                </a:lnTo>
                <a:lnTo>
                  <a:pt x="63536" y="26909"/>
                </a:lnTo>
                <a:lnTo>
                  <a:pt x="71787" y="19508"/>
                </a:lnTo>
                <a:lnTo>
                  <a:pt x="72391" y="18570"/>
                </a:lnTo>
                <a:lnTo>
                  <a:pt x="63652" y="9274"/>
                </a:lnTo>
                <a:lnTo>
                  <a:pt x="52309" y="2882"/>
                </a:lnTo>
                <a:lnTo>
                  <a:pt x="39060" y="73"/>
                </a:lnTo>
                <a:lnTo>
                  <a:pt x="36476" y="0"/>
                </a:lnTo>
                <a:close/>
              </a:path>
            </a:pathLst>
          </a:custGeom>
          <a:solidFill>
            <a:srgbClr val="00619D"/>
          </a:solidFill>
        </p:spPr>
        <p:txBody>
          <a:bodyPr wrap="square" lIns="0" tIns="0" rIns="0" bIns="0" rtlCol="0">
            <a:noAutofit/>
          </a:bodyPr>
          <a:lstStyle/>
          <a:p>
            <a:endParaRPr/>
          </a:p>
        </p:txBody>
      </p:sp>
      <p:sp>
        <p:nvSpPr>
          <p:cNvPr id="99" name="object 99"/>
          <p:cNvSpPr/>
          <p:nvPr/>
        </p:nvSpPr>
        <p:spPr>
          <a:xfrm>
            <a:off x="405067" y="697902"/>
            <a:ext cx="71861" cy="33297"/>
          </a:xfrm>
          <a:custGeom>
            <a:avLst/>
            <a:gdLst/>
            <a:ahLst/>
            <a:cxnLst/>
            <a:rect l="l" t="t" r="r" b="b"/>
            <a:pathLst>
              <a:path w="71861" h="33297">
                <a:moveTo>
                  <a:pt x="36248" y="0"/>
                </a:moveTo>
                <a:lnTo>
                  <a:pt x="22660" y="2108"/>
                </a:lnTo>
                <a:lnTo>
                  <a:pt x="10908" y="7970"/>
                </a:lnTo>
                <a:lnTo>
                  <a:pt x="1718" y="16894"/>
                </a:lnTo>
                <a:lnTo>
                  <a:pt x="0" y="19375"/>
                </a:lnTo>
                <a:lnTo>
                  <a:pt x="8233" y="26598"/>
                </a:lnTo>
                <a:lnTo>
                  <a:pt x="20446" y="31475"/>
                </a:lnTo>
                <a:lnTo>
                  <a:pt x="35428" y="33297"/>
                </a:lnTo>
                <a:lnTo>
                  <a:pt x="35678" y="33297"/>
                </a:lnTo>
                <a:lnTo>
                  <a:pt x="50856" y="31475"/>
                </a:lnTo>
                <a:lnTo>
                  <a:pt x="63201" y="26511"/>
                </a:lnTo>
                <a:lnTo>
                  <a:pt x="71431" y="19160"/>
                </a:lnTo>
                <a:lnTo>
                  <a:pt x="71861" y="18511"/>
                </a:lnTo>
                <a:lnTo>
                  <a:pt x="63190" y="9197"/>
                </a:lnTo>
                <a:lnTo>
                  <a:pt x="51829" y="2811"/>
                </a:lnTo>
                <a:lnTo>
                  <a:pt x="38515" y="56"/>
                </a:lnTo>
                <a:lnTo>
                  <a:pt x="36248" y="0"/>
                </a:lnTo>
                <a:close/>
              </a:path>
            </a:pathLst>
          </a:custGeom>
          <a:solidFill>
            <a:srgbClr val="005F9A"/>
          </a:solidFill>
        </p:spPr>
        <p:txBody>
          <a:bodyPr wrap="square" lIns="0" tIns="0" rIns="0" bIns="0" rtlCol="0">
            <a:noAutofit/>
          </a:bodyPr>
          <a:lstStyle/>
          <a:p>
            <a:endParaRPr/>
          </a:p>
        </p:txBody>
      </p:sp>
      <p:sp>
        <p:nvSpPr>
          <p:cNvPr id="100" name="object 100"/>
          <p:cNvSpPr/>
          <p:nvPr/>
        </p:nvSpPr>
        <p:spPr>
          <a:xfrm>
            <a:off x="405353" y="698339"/>
            <a:ext cx="71353" cy="32861"/>
          </a:xfrm>
          <a:custGeom>
            <a:avLst/>
            <a:gdLst/>
            <a:ahLst/>
            <a:cxnLst/>
            <a:rect l="l" t="t" r="r" b="b"/>
            <a:pathLst>
              <a:path w="71353" h="32861">
                <a:moveTo>
                  <a:pt x="35962" y="0"/>
                </a:moveTo>
                <a:lnTo>
                  <a:pt x="22380" y="2123"/>
                </a:lnTo>
                <a:lnTo>
                  <a:pt x="10651" y="8034"/>
                </a:lnTo>
                <a:lnTo>
                  <a:pt x="1539" y="17046"/>
                </a:lnTo>
                <a:lnTo>
                  <a:pt x="0" y="19316"/>
                </a:lnTo>
                <a:lnTo>
                  <a:pt x="8383" y="26409"/>
                </a:lnTo>
                <a:lnTo>
                  <a:pt x="20677" y="31160"/>
                </a:lnTo>
                <a:lnTo>
                  <a:pt x="35393" y="32861"/>
                </a:lnTo>
                <a:lnTo>
                  <a:pt x="50474" y="31067"/>
                </a:lnTo>
                <a:lnTo>
                  <a:pt x="62795" y="26164"/>
                </a:lnTo>
                <a:lnTo>
                  <a:pt x="71067" y="18870"/>
                </a:lnTo>
                <a:lnTo>
                  <a:pt x="71353" y="18452"/>
                </a:lnTo>
                <a:lnTo>
                  <a:pt x="62678" y="9100"/>
                </a:lnTo>
                <a:lnTo>
                  <a:pt x="51299" y="2736"/>
                </a:lnTo>
                <a:lnTo>
                  <a:pt x="37978" y="45"/>
                </a:lnTo>
                <a:lnTo>
                  <a:pt x="35962" y="0"/>
                </a:lnTo>
                <a:close/>
              </a:path>
            </a:pathLst>
          </a:custGeom>
          <a:solidFill>
            <a:srgbClr val="005D97"/>
          </a:solidFill>
        </p:spPr>
        <p:txBody>
          <a:bodyPr wrap="square" lIns="0" tIns="0" rIns="0" bIns="0" rtlCol="0">
            <a:noAutofit/>
          </a:bodyPr>
          <a:lstStyle/>
          <a:p>
            <a:endParaRPr/>
          </a:p>
        </p:txBody>
      </p:sp>
      <p:sp>
        <p:nvSpPr>
          <p:cNvPr id="101" name="object 101"/>
          <p:cNvSpPr/>
          <p:nvPr/>
        </p:nvSpPr>
        <p:spPr>
          <a:xfrm>
            <a:off x="405637" y="698718"/>
            <a:ext cx="70788" cy="32481"/>
          </a:xfrm>
          <a:custGeom>
            <a:avLst/>
            <a:gdLst/>
            <a:ahLst/>
            <a:cxnLst/>
            <a:rect l="l" t="t" r="r" b="b"/>
            <a:pathLst>
              <a:path w="70788" h="32481">
                <a:moveTo>
                  <a:pt x="35678" y="0"/>
                </a:moveTo>
                <a:lnTo>
                  <a:pt x="22085" y="2160"/>
                </a:lnTo>
                <a:lnTo>
                  <a:pt x="10397" y="8153"/>
                </a:lnTo>
                <a:lnTo>
                  <a:pt x="1379" y="17246"/>
                </a:lnTo>
                <a:lnTo>
                  <a:pt x="0" y="19314"/>
                </a:lnTo>
                <a:lnTo>
                  <a:pt x="8522" y="26275"/>
                </a:lnTo>
                <a:lnTo>
                  <a:pt x="20884" y="30897"/>
                </a:lnTo>
                <a:lnTo>
                  <a:pt x="35109" y="32481"/>
                </a:lnTo>
                <a:lnTo>
                  <a:pt x="50122" y="30700"/>
                </a:lnTo>
                <a:lnTo>
                  <a:pt x="62391" y="25835"/>
                </a:lnTo>
                <a:lnTo>
                  <a:pt x="70678" y="18604"/>
                </a:lnTo>
                <a:lnTo>
                  <a:pt x="70788" y="18450"/>
                </a:lnTo>
                <a:lnTo>
                  <a:pt x="62154" y="9074"/>
                </a:lnTo>
                <a:lnTo>
                  <a:pt x="50777" y="2692"/>
                </a:lnTo>
                <a:lnTo>
                  <a:pt x="37420" y="34"/>
                </a:lnTo>
                <a:lnTo>
                  <a:pt x="35678" y="0"/>
                </a:lnTo>
                <a:close/>
              </a:path>
            </a:pathLst>
          </a:custGeom>
          <a:solidFill>
            <a:srgbClr val="005892"/>
          </a:solidFill>
        </p:spPr>
        <p:txBody>
          <a:bodyPr wrap="square" lIns="0" tIns="0" rIns="0" bIns="0" rtlCol="0">
            <a:noAutofit/>
          </a:bodyPr>
          <a:lstStyle/>
          <a:p>
            <a:endParaRPr/>
          </a:p>
        </p:txBody>
      </p:sp>
      <p:sp>
        <p:nvSpPr>
          <p:cNvPr id="102" name="object 102"/>
          <p:cNvSpPr/>
          <p:nvPr/>
        </p:nvSpPr>
        <p:spPr>
          <a:xfrm>
            <a:off x="405923" y="699136"/>
            <a:ext cx="70280" cy="32063"/>
          </a:xfrm>
          <a:custGeom>
            <a:avLst/>
            <a:gdLst/>
            <a:ahLst/>
            <a:cxnLst/>
            <a:rect l="l" t="t" r="r" b="b"/>
            <a:pathLst>
              <a:path w="70280" h="32063">
                <a:moveTo>
                  <a:pt x="35393" y="0"/>
                </a:moveTo>
                <a:lnTo>
                  <a:pt x="21800" y="2180"/>
                </a:lnTo>
                <a:lnTo>
                  <a:pt x="10133" y="8226"/>
                </a:lnTo>
                <a:lnTo>
                  <a:pt x="1197" y="17391"/>
                </a:lnTo>
                <a:lnTo>
                  <a:pt x="0" y="19219"/>
                </a:lnTo>
                <a:lnTo>
                  <a:pt x="8658" y="26082"/>
                </a:lnTo>
                <a:lnTo>
                  <a:pt x="21075" y="30589"/>
                </a:lnTo>
                <a:lnTo>
                  <a:pt x="34823" y="32063"/>
                </a:lnTo>
                <a:lnTo>
                  <a:pt x="49766" y="30301"/>
                </a:lnTo>
                <a:lnTo>
                  <a:pt x="62008" y="25491"/>
                </a:lnTo>
                <a:lnTo>
                  <a:pt x="70280" y="18410"/>
                </a:lnTo>
                <a:lnTo>
                  <a:pt x="61644" y="9001"/>
                </a:lnTo>
                <a:lnTo>
                  <a:pt x="50253" y="2631"/>
                </a:lnTo>
                <a:lnTo>
                  <a:pt x="36893" y="25"/>
                </a:lnTo>
                <a:lnTo>
                  <a:pt x="35393" y="0"/>
                </a:lnTo>
                <a:close/>
              </a:path>
            </a:pathLst>
          </a:custGeom>
          <a:solidFill>
            <a:srgbClr val="005591"/>
          </a:solidFill>
        </p:spPr>
        <p:txBody>
          <a:bodyPr wrap="square" lIns="0" tIns="0" rIns="0" bIns="0" rtlCol="0">
            <a:noAutofit/>
          </a:bodyPr>
          <a:lstStyle/>
          <a:p>
            <a:endParaRPr/>
          </a:p>
        </p:txBody>
      </p:sp>
      <p:sp>
        <p:nvSpPr>
          <p:cNvPr id="103" name="object 103"/>
          <p:cNvSpPr/>
          <p:nvPr/>
        </p:nvSpPr>
        <p:spPr>
          <a:xfrm>
            <a:off x="406207" y="699516"/>
            <a:ext cx="69714" cy="31684"/>
          </a:xfrm>
          <a:custGeom>
            <a:avLst/>
            <a:gdLst/>
            <a:ahLst/>
            <a:cxnLst/>
            <a:rect l="l" t="t" r="r" b="b"/>
            <a:pathLst>
              <a:path w="69714" h="31684">
                <a:moveTo>
                  <a:pt x="35109" y="0"/>
                </a:moveTo>
                <a:lnTo>
                  <a:pt x="21534" y="2208"/>
                </a:lnTo>
                <a:lnTo>
                  <a:pt x="9908" y="8318"/>
                </a:lnTo>
                <a:lnTo>
                  <a:pt x="1039" y="17560"/>
                </a:lnTo>
                <a:lnTo>
                  <a:pt x="0" y="19164"/>
                </a:lnTo>
                <a:lnTo>
                  <a:pt x="8795" y="25924"/>
                </a:lnTo>
                <a:lnTo>
                  <a:pt x="21266" y="30314"/>
                </a:lnTo>
                <a:lnTo>
                  <a:pt x="34539" y="31684"/>
                </a:lnTo>
                <a:lnTo>
                  <a:pt x="49424" y="29937"/>
                </a:lnTo>
                <a:lnTo>
                  <a:pt x="61630" y="25169"/>
                </a:lnTo>
                <a:lnTo>
                  <a:pt x="69714" y="18408"/>
                </a:lnTo>
                <a:lnTo>
                  <a:pt x="61120" y="8950"/>
                </a:lnTo>
                <a:lnTo>
                  <a:pt x="49730" y="2572"/>
                </a:lnTo>
                <a:lnTo>
                  <a:pt x="36334" y="17"/>
                </a:lnTo>
                <a:lnTo>
                  <a:pt x="35109" y="0"/>
                </a:lnTo>
                <a:close/>
              </a:path>
            </a:pathLst>
          </a:custGeom>
          <a:solidFill>
            <a:srgbClr val="00528D"/>
          </a:solidFill>
        </p:spPr>
        <p:txBody>
          <a:bodyPr wrap="square" lIns="0" tIns="0" rIns="0" bIns="0" rtlCol="0">
            <a:noAutofit/>
          </a:bodyPr>
          <a:lstStyle/>
          <a:p>
            <a:endParaRPr/>
          </a:p>
        </p:txBody>
      </p:sp>
      <p:sp>
        <p:nvSpPr>
          <p:cNvPr id="104" name="object 104"/>
          <p:cNvSpPr/>
          <p:nvPr/>
        </p:nvSpPr>
        <p:spPr>
          <a:xfrm>
            <a:off x="406493" y="699952"/>
            <a:ext cx="69126" cy="31247"/>
          </a:xfrm>
          <a:custGeom>
            <a:avLst/>
            <a:gdLst/>
            <a:ahLst/>
            <a:cxnLst/>
            <a:rect l="l" t="t" r="r" b="b"/>
            <a:pathLst>
              <a:path w="69126" h="31247">
                <a:moveTo>
                  <a:pt x="34823" y="0"/>
                </a:moveTo>
                <a:lnTo>
                  <a:pt x="21230" y="2224"/>
                </a:lnTo>
                <a:lnTo>
                  <a:pt x="9641" y="8388"/>
                </a:lnTo>
                <a:lnTo>
                  <a:pt x="873" y="17725"/>
                </a:lnTo>
                <a:lnTo>
                  <a:pt x="0" y="19105"/>
                </a:lnTo>
                <a:lnTo>
                  <a:pt x="8937" y="25725"/>
                </a:lnTo>
                <a:lnTo>
                  <a:pt x="21468" y="29982"/>
                </a:lnTo>
                <a:lnTo>
                  <a:pt x="34253" y="31247"/>
                </a:lnTo>
                <a:lnTo>
                  <a:pt x="49078" y="29514"/>
                </a:lnTo>
                <a:lnTo>
                  <a:pt x="61244" y="24778"/>
                </a:lnTo>
                <a:lnTo>
                  <a:pt x="69126" y="18296"/>
                </a:lnTo>
                <a:lnTo>
                  <a:pt x="60558" y="8849"/>
                </a:lnTo>
                <a:lnTo>
                  <a:pt x="49135" y="2492"/>
                </a:lnTo>
                <a:lnTo>
                  <a:pt x="35693" y="8"/>
                </a:lnTo>
                <a:lnTo>
                  <a:pt x="34823" y="0"/>
                </a:lnTo>
                <a:close/>
              </a:path>
            </a:pathLst>
          </a:custGeom>
          <a:solidFill>
            <a:srgbClr val="00518A"/>
          </a:solidFill>
        </p:spPr>
        <p:txBody>
          <a:bodyPr wrap="square" lIns="0" tIns="0" rIns="0" bIns="0" rtlCol="0">
            <a:noAutofit/>
          </a:bodyPr>
          <a:lstStyle/>
          <a:p>
            <a:endParaRPr/>
          </a:p>
        </p:txBody>
      </p:sp>
      <p:sp>
        <p:nvSpPr>
          <p:cNvPr id="105" name="object 105"/>
          <p:cNvSpPr/>
          <p:nvPr/>
        </p:nvSpPr>
        <p:spPr>
          <a:xfrm>
            <a:off x="406777" y="700332"/>
            <a:ext cx="68560" cy="30867"/>
          </a:xfrm>
          <a:custGeom>
            <a:avLst/>
            <a:gdLst/>
            <a:ahLst/>
            <a:cxnLst/>
            <a:rect l="l" t="t" r="r" b="b"/>
            <a:pathLst>
              <a:path w="68560" h="30867">
                <a:moveTo>
                  <a:pt x="34539" y="0"/>
                </a:moveTo>
                <a:lnTo>
                  <a:pt x="20965" y="2253"/>
                </a:lnTo>
                <a:lnTo>
                  <a:pt x="9418" y="8483"/>
                </a:lnTo>
                <a:lnTo>
                  <a:pt x="720" y="17899"/>
                </a:lnTo>
                <a:lnTo>
                  <a:pt x="0" y="19050"/>
                </a:lnTo>
                <a:lnTo>
                  <a:pt x="9076" y="25564"/>
                </a:lnTo>
                <a:lnTo>
                  <a:pt x="21656" y="29700"/>
                </a:lnTo>
                <a:lnTo>
                  <a:pt x="33969" y="30867"/>
                </a:lnTo>
                <a:lnTo>
                  <a:pt x="48735" y="29152"/>
                </a:lnTo>
                <a:lnTo>
                  <a:pt x="60869" y="24466"/>
                </a:lnTo>
                <a:lnTo>
                  <a:pt x="68560" y="18294"/>
                </a:lnTo>
                <a:lnTo>
                  <a:pt x="59997" y="8797"/>
                </a:lnTo>
                <a:lnTo>
                  <a:pt x="48573" y="2434"/>
                </a:lnTo>
                <a:lnTo>
                  <a:pt x="35130" y="4"/>
                </a:lnTo>
                <a:lnTo>
                  <a:pt x="34539" y="0"/>
                </a:lnTo>
                <a:close/>
              </a:path>
            </a:pathLst>
          </a:custGeom>
          <a:solidFill>
            <a:srgbClr val="004D85"/>
          </a:solidFill>
        </p:spPr>
        <p:txBody>
          <a:bodyPr wrap="square" lIns="0" tIns="0" rIns="0" bIns="0" rtlCol="0">
            <a:noAutofit/>
          </a:bodyPr>
          <a:lstStyle/>
          <a:p>
            <a:endParaRPr/>
          </a:p>
        </p:txBody>
      </p:sp>
      <p:sp>
        <p:nvSpPr>
          <p:cNvPr id="106" name="object 106"/>
          <p:cNvSpPr/>
          <p:nvPr/>
        </p:nvSpPr>
        <p:spPr>
          <a:xfrm>
            <a:off x="407063" y="700769"/>
            <a:ext cx="67992" cy="30431"/>
          </a:xfrm>
          <a:custGeom>
            <a:avLst/>
            <a:gdLst/>
            <a:ahLst/>
            <a:cxnLst/>
            <a:rect l="l" t="t" r="r" b="b"/>
            <a:pathLst>
              <a:path w="67992" h="30431">
                <a:moveTo>
                  <a:pt x="34253" y="0"/>
                </a:moveTo>
                <a:lnTo>
                  <a:pt x="20689" y="2271"/>
                </a:lnTo>
                <a:lnTo>
                  <a:pt x="9180" y="8552"/>
                </a:lnTo>
                <a:lnTo>
                  <a:pt x="552" y="18042"/>
                </a:lnTo>
                <a:lnTo>
                  <a:pt x="0" y="18936"/>
                </a:lnTo>
                <a:lnTo>
                  <a:pt x="9216" y="25317"/>
                </a:lnTo>
                <a:lnTo>
                  <a:pt x="21841" y="29346"/>
                </a:lnTo>
                <a:lnTo>
                  <a:pt x="33683" y="30431"/>
                </a:lnTo>
                <a:lnTo>
                  <a:pt x="48382" y="28733"/>
                </a:lnTo>
                <a:lnTo>
                  <a:pt x="60481" y="24087"/>
                </a:lnTo>
                <a:lnTo>
                  <a:pt x="67992" y="18181"/>
                </a:lnTo>
                <a:lnTo>
                  <a:pt x="59458" y="8666"/>
                </a:lnTo>
                <a:lnTo>
                  <a:pt x="48014" y="2341"/>
                </a:lnTo>
                <a:lnTo>
                  <a:pt x="34507" y="0"/>
                </a:lnTo>
                <a:lnTo>
                  <a:pt x="34253" y="0"/>
                </a:lnTo>
                <a:close/>
              </a:path>
            </a:pathLst>
          </a:custGeom>
          <a:solidFill>
            <a:srgbClr val="004983"/>
          </a:solidFill>
        </p:spPr>
        <p:txBody>
          <a:bodyPr wrap="square" lIns="0" tIns="0" rIns="0" bIns="0" rtlCol="0">
            <a:noAutofit/>
          </a:bodyPr>
          <a:lstStyle/>
          <a:p>
            <a:endParaRPr/>
          </a:p>
        </p:txBody>
      </p:sp>
      <p:sp>
        <p:nvSpPr>
          <p:cNvPr id="107" name="object 107"/>
          <p:cNvSpPr/>
          <p:nvPr/>
        </p:nvSpPr>
        <p:spPr>
          <a:xfrm>
            <a:off x="407405" y="701148"/>
            <a:ext cx="67368" cy="30051"/>
          </a:xfrm>
          <a:custGeom>
            <a:avLst/>
            <a:gdLst/>
            <a:ahLst/>
            <a:cxnLst/>
            <a:rect l="l" t="t" r="r" b="b"/>
            <a:pathLst>
              <a:path w="67368" h="30051">
                <a:moveTo>
                  <a:pt x="33910" y="0"/>
                </a:moveTo>
                <a:lnTo>
                  <a:pt x="20331" y="2303"/>
                </a:lnTo>
                <a:lnTo>
                  <a:pt x="8850" y="8659"/>
                </a:lnTo>
                <a:lnTo>
                  <a:pt x="356" y="18233"/>
                </a:lnTo>
                <a:lnTo>
                  <a:pt x="0" y="18826"/>
                </a:lnTo>
                <a:lnTo>
                  <a:pt x="9326" y="25142"/>
                </a:lnTo>
                <a:lnTo>
                  <a:pt x="21999" y="29060"/>
                </a:lnTo>
                <a:lnTo>
                  <a:pt x="33340" y="30051"/>
                </a:lnTo>
                <a:lnTo>
                  <a:pt x="47971" y="28372"/>
                </a:lnTo>
                <a:lnTo>
                  <a:pt x="60038" y="23769"/>
                </a:lnTo>
                <a:lnTo>
                  <a:pt x="67368" y="18126"/>
                </a:lnTo>
                <a:lnTo>
                  <a:pt x="58833" y="8592"/>
                </a:lnTo>
                <a:lnTo>
                  <a:pt x="47378" y="2275"/>
                </a:lnTo>
                <a:lnTo>
                  <a:pt x="33910" y="0"/>
                </a:lnTo>
                <a:close/>
              </a:path>
            </a:pathLst>
          </a:custGeom>
          <a:solidFill>
            <a:srgbClr val="004780"/>
          </a:solidFill>
        </p:spPr>
        <p:txBody>
          <a:bodyPr wrap="square" lIns="0" tIns="0" rIns="0" bIns="0" rtlCol="0">
            <a:noAutofit/>
          </a:bodyPr>
          <a:lstStyle/>
          <a:p>
            <a:endParaRPr/>
          </a:p>
        </p:txBody>
      </p:sp>
      <p:sp>
        <p:nvSpPr>
          <p:cNvPr id="108" name="object 108"/>
          <p:cNvSpPr/>
          <p:nvPr/>
        </p:nvSpPr>
        <p:spPr>
          <a:xfrm>
            <a:off x="407689" y="701566"/>
            <a:ext cx="66802" cy="29634"/>
          </a:xfrm>
          <a:custGeom>
            <a:avLst/>
            <a:gdLst/>
            <a:ahLst/>
            <a:cxnLst/>
            <a:rect l="l" t="t" r="r" b="b"/>
            <a:pathLst>
              <a:path w="66802" h="29634">
                <a:moveTo>
                  <a:pt x="33626" y="0"/>
                </a:moveTo>
                <a:lnTo>
                  <a:pt x="20061" y="2326"/>
                </a:lnTo>
                <a:lnTo>
                  <a:pt x="8621" y="8739"/>
                </a:lnTo>
                <a:lnTo>
                  <a:pt x="202" y="18392"/>
                </a:lnTo>
                <a:lnTo>
                  <a:pt x="0" y="18733"/>
                </a:lnTo>
                <a:lnTo>
                  <a:pt x="9429" y="24910"/>
                </a:lnTo>
                <a:lnTo>
                  <a:pt x="22148" y="28719"/>
                </a:lnTo>
                <a:lnTo>
                  <a:pt x="33056" y="29634"/>
                </a:lnTo>
                <a:lnTo>
                  <a:pt x="47616" y="27961"/>
                </a:lnTo>
                <a:lnTo>
                  <a:pt x="59653" y="23393"/>
                </a:lnTo>
                <a:lnTo>
                  <a:pt x="66802" y="18031"/>
                </a:lnTo>
                <a:lnTo>
                  <a:pt x="58286" y="8484"/>
                </a:lnTo>
                <a:lnTo>
                  <a:pt x="46801" y="2196"/>
                </a:lnTo>
                <a:lnTo>
                  <a:pt x="33626" y="0"/>
                </a:lnTo>
                <a:close/>
              </a:path>
            </a:pathLst>
          </a:custGeom>
          <a:solidFill>
            <a:srgbClr val="00457C"/>
          </a:solidFill>
        </p:spPr>
        <p:txBody>
          <a:bodyPr wrap="square" lIns="0" tIns="0" rIns="0" bIns="0" rtlCol="0">
            <a:noAutofit/>
          </a:bodyPr>
          <a:lstStyle/>
          <a:p>
            <a:endParaRPr/>
          </a:p>
        </p:txBody>
      </p:sp>
      <p:sp>
        <p:nvSpPr>
          <p:cNvPr id="109" name="object 109"/>
          <p:cNvSpPr/>
          <p:nvPr/>
        </p:nvSpPr>
        <p:spPr>
          <a:xfrm>
            <a:off x="408031" y="701946"/>
            <a:ext cx="66117" cy="29254"/>
          </a:xfrm>
          <a:custGeom>
            <a:avLst/>
            <a:gdLst/>
            <a:ahLst/>
            <a:cxnLst/>
            <a:rect l="l" t="t" r="r" b="b"/>
            <a:pathLst>
              <a:path w="66117" h="29254">
                <a:moveTo>
                  <a:pt x="33284" y="0"/>
                </a:moveTo>
                <a:lnTo>
                  <a:pt x="19725" y="2362"/>
                </a:lnTo>
                <a:lnTo>
                  <a:pt x="8335" y="8862"/>
                </a:lnTo>
                <a:lnTo>
                  <a:pt x="33" y="18618"/>
                </a:lnTo>
                <a:lnTo>
                  <a:pt x="9547" y="24746"/>
                </a:lnTo>
                <a:lnTo>
                  <a:pt x="22318" y="28429"/>
                </a:lnTo>
                <a:lnTo>
                  <a:pt x="32714" y="29254"/>
                </a:lnTo>
                <a:lnTo>
                  <a:pt x="47235" y="27598"/>
                </a:lnTo>
                <a:lnTo>
                  <a:pt x="59248" y="23063"/>
                </a:lnTo>
                <a:lnTo>
                  <a:pt x="66117" y="17976"/>
                </a:lnTo>
                <a:lnTo>
                  <a:pt x="57628" y="8398"/>
                </a:lnTo>
                <a:lnTo>
                  <a:pt x="46126" y="2118"/>
                </a:lnTo>
                <a:lnTo>
                  <a:pt x="33284" y="0"/>
                </a:lnTo>
                <a:close/>
              </a:path>
            </a:pathLst>
          </a:custGeom>
          <a:solidFill>
            <a:srgbClr val="044379"/>
          </a:solidFill>
        </p:spPr>
        <p:txBody>
          <a:bodyPr wrap="square" lIns="0" tIns="0" rIns="0" bIns="0" rtlCol="0">
            <a:noAutofit/>
          </a:bodyPr>
          <a:lstStyle/>
          <a:p>
            <a:endParaRPr/>
          </a:p>
        </p:txBody>
      </p:sp>
      <p:sp>
        <p:nvSpPr>
          <p:cNvPr id="110" name="object 110"/>
          <p:cNvSpPr/>
          <p:nvPr/>
        </p:nvSpPr>
        <p:spPr>
          <a:xfrm>
            <a:off x="408315" y="702382"/>
            <a:ext cx="65551" cy="28817"/>
          </a:xfrm>
          <a:custGeom>
            <a:avLst/>
            <a:gdLst/>
            <a:ahLst/>
            <a:cxnLst/>
            <a:rect l="l" t="t" r="r" b="b"/>
            <a:pathLst>
              <a:path w="65551" h="28817">
                <a:moveTo>
                  <a:pt x="33000" y="0"/>
                </a:moveTo>
                <a:lnTo>
                  <a:pt x="19443" y="2383"/>
                </a:lnTo>
                <a:lnTo>
                  <a:pt x="8089" y="8931"/>
                </a:lnTo>
                <a:lnTo>
                  <a:pt x="0" y="18509"/>
                </a:lnTo>
                <a:lnTo>
                  <a:pt x="9685" y="24475"/>
                </a:lnTo>
                <a:lnTo>
                  <a:pt x="22484" y="28059"/>
                </a:lnTo>
                <a:lnTo>
                  <a:pt x="32430" y="28817"/>
                </a:lnTo>
                <a:lnTo>
                  <a:pt x="46873" y="27182"/>
                </a:lnTo>
                <a:lnTo>
                  <a:pt x="58855" y="22683"/>
                </a:lnTo>
                <a:lnTo>
                  <a:pt x="65551" y="17808"/>
                </a:lnTo>
                <a:lnTo>
                  <a:pt x="57046" y="8254"/>
                </a:lnTo>
                <a:lnTo>
                  <a:pt x="45511" y="2025"/>
                </a:lnTo>
                <a:lnTo>
                  <a:pt x="33000" y="0"/>
                </a:lnTo>
                <a:close/>
              </a:path>
            </a:pathLst>
          </a:custGeom>
          <a:solidFill>
            <a:srgbClr val="044077"/>
          </a:solidFill>
        </p:spPr>
        <p:txBody>
          <a:bodyPr wrap="square" lIns="0" tIns="0" rIns="0" bIns="0" rtlCol="0">
            <a:noAutofit/>
          </a:bodyPr>
          <a:lstStyle/>
          <a:p>
            <a:endParaRPr/>
          </a:p>
        </p:txBody>
      </p:sp>
      <p:sp>
        <p:nvSpPr>
          <p:cNvPr id="111" name="object 111"/>
          <p:cNvSpPr/>
          <p:nvPr/>
        </p:nvSpPr>
        <p:spPr>
          <a:xfrm>
            <a:off x="408658" y="702762"/>
            <a:ext cx="64867" cy="28438"/>
          </a:xfrm>
          <a:custGeom>
            <a:avLst/>
            <a:gdLst/>
            <a:ahLst/>
            <a:cxnLst/>
            <a:rect l="l" t="t" r="r" b="b"/>
            <a:pathLst>
              <a:path w="64867" h="28438">
                <a:moveTo>
                  <a:pt x="32658" y="0"/>
                </a:moveTo>
                <a:lnTo>
                  <a:pt x="19099" y="2409"/>
                </a:lnTo>
                <a:lnTo>
                  <a:pt x="7792" y="9029"/>
                </a:lnTo>
                <a:lnTo>
                  <a:pt x="0" y="18401"/>
                </a:lnTo>
                <a:lnTo>
                  <a:pt x="9760" y="24291"/>
                </a:lnTo>
                <a:lnTo>
                  <a:pt x="22605" y="27757"/>
                </a:lnTo>
                <a:lnTo>
                  <a:pt x="32088" y="28438"/>
                </a:lnTo>
                <a:lnTo>
                  <a:pt x="46501" y="26807"/>
                </a:lnTo>
                <a:lnTo>
                  <a:pt x="58434" y="22337"/>
                </a:lnTo>
                <a:lnTo>
                  <a:pt x="64867" y="17753"/>
                </a:lnTo>
                <a:lnTo>
                  <a:pt x="56390" y="8168"/>
                </a:lnTo>
                <a:lnTo>
                  <a:pt x="44837" y="1948"/>
                </a:lnTo>
                <a:lnTo>
                  <a:pt x="32658" y="0"/>
                </a:lnTo>
                <a:close/>
              </a:path>
            </a:pathLst>
          </a:custGeom>
          <a:solidFill>
            <a:srgbClr val="053E75"/>
          </a:solidFill>
        </p:spPr>
        <p:txBody>
          <a:bodyPr wrap="square" lIns="0" tIns="0" rIns="0" bIns="0" rtlCol="0">
            <a:noAutofit/>
          </a:bodyPr>
          <a:lstStyle/>
          <a:p>
            <a:endParaRPr/>
          </a:p>
        </p:txBody>
      </p:sp>
      <p:sp>
        <p:nvSpPr>
          <p:cNvPr id="112" name="object 112"/>
          <p:cNvSpPr/>
          <p:nvPr/>
        </p:nvSpPr>
        <p:spPr>
          <a:xfrm>
            <a:off x="409000" y="703198"/>
            <a:ext cx="64242" cy="28001"/>
          </a:xfrm>
          <a:custGeom>
            <a:avLst/>
            <a:gdLst/>
            <a:ahLst/>
            <a:cxnLst/>
            <a:rect l="l" t="t" r="r" b="b"/>
            <a:pathLst>
              <a:path w="64242" h="28001">
                <a:moveTo>
                  <a:pt x="32315" y="0"/>
                </a:moveTo>
                <a:lnTo>
                  <a:pt x="18792" y="2436"/>
                </a:lnTo>
                <a:lnTo>
                  <a:pt x="7534" y="9128"/>
                </a:lnTo>
                <a:lnTo>
                  <a:pt x="0" y="18287"/>
                </a:lnTo>
                <a:lnTo>
                  <a:pt x="9856" y="24038"/>
                </a:lnTo>
                <a:lnTo>
                  <a:pt x="22763" y="27390"/>
                </a:lnTo>
                <a:lnTo>
                  <a:pt x="31745" y="28001"/>
                </a:lnTo>
                <a:lnTo>
                  <a:pt x="46092" y="26380"/>
                </a:lnTo>
                <a:lnTo>
                  <a:pt x="58009" y="21940"/>
                </a:lnTo>
                <a:lnTo>
                  <a:pt x="64242" y="17586"/>
                </a:lnTo>
                <a:lnTo>
                  <a:pt x="55750" y="7999"/>
                </a:lnTo>
                <a:lnTo>
                  <a:pt x="44163" y="1846"/>
                </a:lnTo>
                <a:lnTo>
                  <a:pt x="32315" y="0"/>
                </a:lnTo>
                <a:close/>
              </a:path>
            </a:pathLst>
          </a:custGeom>
          <a:solidFill>
            <a:srgbClr val="093A71"/>
          </a:solidFill>
        </p:spPr>
        <p:txBody>
          <a:bodyPr wrap="square" lIns="0" tIns="0" rIns="0" bIns="0" rtlCol="0">
            <a:noAutofit/>
          </a:bodyPr>
          <a:lstStyle/>
          <a:p>
            <a:endParaRPr/>
          </a:p>
        </p:txBody>
      </p:sp>
      <p:sp>
        <p:nvSpPr>
          <p:cNvPr id="113" name="object 113"/>
          <p:cNvSpPr/>
          <p:nvPr/>
        </p:nvSpPr>
        <p:spPr>
          <a:xfrm>
            <a:off x="409342" y="703578"/>
            <a:ext cx="63557" cy="27621"/>
          </a:xfrm>
          <a:custGeom>
            <a:avLst/>
            <a:gdLst/>
            <a:ahLst/>
            <a:cxnLst/>
            <a:rect l="l" t="t" r="r" b="b"/>
            <a:pathLst>
              <a:path w="63557" h="27621">
                <a:moveTo>
                  <a:pt x="31973" y="0"/>
                </a:moveTo>
                <a:lnTo>
                  <a:pt x="18447" y="2477"/>
                </a:lnTo>
                <a:lnTo>
                  <a:pt x="7240" y="9256"/>
                </a:lnTo>
                <a:lnTo>
                  <a:pt x="0" y="18177"/>
                </a:lnTo>
                <a:lnTo>
                  <a:pt x="9972" y="23825"/>
                </a:lnTo>
                <a:lnTo>
                  <a:pt x="22913" y="27073"/>
                </a:lnTo>
                <a:lnTo>
                  <a:pt x="31403" y="27621"/>
                </a:lnTo>
                <a:lnTo>
                  <a:pt x="45692" y="26021"/>
                </a:lnTo>
                <a:lnTo>
                  <a:pt x="57581" y="21624"/>
                </a:lnTo>
                <a:lnTo>
                  <a:pt x="63557" y="17529"/>
                </a:lnTo>
                <a:lnTo>
                  <a:pt x="55094" y="7911"/>
                </a:lnTo>
                <a:lnTo>
                  <a:pt x="43487" y="1771"/>
                </a:lnTo>
                <a:lnTo>
                  <a:pt x="31973" y="0"/>
                </a:lnTo>
                <a:close/>
              </a:path>
            </a:pathLst>
          </a:custGeom>
          <a:solidFill>
            <a:srgbClr val="09396E"/>
          </a:solidFill>
        </p:spPr>
        <p:txBody>
          <a:bodyPr wrap="square" lIns="0" tIns="0" rIns="0" bIns="0" rtlCol="0">
            <a:noAutofit/>
          </a:bodyPr>
          <a:lstStyle/>
          <a:p>
            <a:endParaRPr/>
          </a:p>
        </p:txBody>
      </p:sp>
      <p:sp>
        <p:nvSpPr>
          <p:cNvPr id="114" name="object 114"/>
          <p:cNvSpPr/>
          <p:nvPr/>
        </p:nvSpPr>
        <p:spPr>
          <a:xfrm>
            <a:off x="409685" y="703996"/>
            <a:ext cx="62873" cy="27204"/>
          </a:xfrm>
          <a:custGeom>
            <a:avLst/>
            <a:gdLst/>
            <a:ahLst/>
            <a:cxnLst/>
            <a:rect l="l" t="t" r="r" b="b"/>
            <a:pathLst>
              <a:path w="62873" h="27204">
                <a:moveTo>
                  <a:pt x="31630" y="0"/>
                </a:moveTo>
                <a:lnTo>
                  <a:pt x="18097" y="2497"/>
                </a:lnTo>
                <a:lnTo>
                  <a:pt x="6939" y="9339"/>
                </a:lnTo>
                <a:lnTo>
                  <a:pt x="0" y="18029"/>
                </a:lnTo>
                <a:lnTo>
                  <a:pt x="10050" y="23571"/>
                </a:lnTo>
                <a:lnTo>
                  <a:pt x="23032" y="26715"/>
                </a:lnTo>
                <a:lnTo>
                  <a:pt x="31061" y="27204"/>
                </a:lnTo>
                <a:lnTo>
                  <a:pt x="45300" y="25609"/>
                </a:lnTo>
                <a:lnTo>
                  <a:pt x="57167" y="21234"/>
                </a:lnTo>
                <a:lnTo>
                  <a:pt x="62873" y="17381"/>
                </a:lnTo>
                <a:lnTo>
                  <a:pt x="54411" y="7771"/>
                </a:lnTo>
                <a:lnTo>
                  <a:pt x="42753" y="1677"/>
                </a:lnTo>
                <a:lnTo>
                  <a:pt x="31630" y="0"/>
                </a:lnTo>
                <a:close/>
              </a:path>
            </a:pathLst>
          </a:custGeom>
          <a:solidFill>
            <a:srgbClr val="0A376C"/>
          </a:solidFill>
        </p:spPr>
        <p:txBody>
          <a:bodyPr wrap="square" lIns="0" tIns="0" rIns="0" bIns="0" rtlCol="0">
            <a:noAutofit/>
          </a:bodyPr>
          <a:lstStyle/>
          <a:p>
            <a:endParaRPr/>
          </a:p>
        </p:txBody>
      </p:sp>
      <p:sp>
        <p:nvSpPr>
          <p:cNvPr id="115" name="object 115"/>
          <p:cNvSpPr/>
          <p:nvPr/>
        </p:nvSpPr>
        <p:spPr>
          <a:xfrm>
            <a:off x="407633" y="779176"/>
            <a:ext cx="7465" cy="6152"/>
          </a:xfrm>
          <a:custGeom>
            <a:avLst/>
            <a:gdLst/>
            <a:ahLst/>
            <a:cxnLst/>
            <a:rect l="l" t="t" r="r" b="b"/>
            <a:pathLst>
              <a:path w="7465" h="6152">
                <a:moveTo>
                  <a:pt x="1538" y="3291"/>
                </a:moveTo>
                <a:lnTo>
                  <a:pt x="2622" y="3830"/>
                </a:lnTo>
                <a:lnTo>
                  <a:pt x="3818" y="4372"/>
                </a:lnTo>
                <a:lnTo>
                  <a:pt x="5129" y="4911"/>
                </a:lnTo>
                <a:lnTo>
                  <a:pt x="5471" y="5288"/>
                </a:lnTo>
                <a:lnTo>
                  <a:pt x="6154" y="5883"/>
                </a:lnTo>
                <a:lnTo>
                  <a:pt x="6668" y="6152"/>
                </a:lnTo>
                <a:lnTo>
                  <a:pt x="5983" y="5558"/>
                </a:lnTo>
                <a:lnTo>
                  <a:pt x="5584" y="5127"/>
                </a:lnTo>
                <a:lnTo>
                  <a:pt x="7465" y="5883"/>
                </a:lnTo>
                <a:lnTo>
                  <a:pt x="7465" y="5611"/>
                </a:lnTo>
                <a:lnTo>
                  <a:pt x="5755" y="4911"/>
                </a:lnTo>
                <a:lnTo>
                  <a:pt x="5242" y="4749"/>
                </a:lnTo>
                <a:lnTo>
                  <a:pt x="4217" y="3616"/>
                </a:lnTo>
                <a:lnTo>
                  <a:pt x="3020" y="2050"/>
                </a:lnTo>
                <a:lnTo>
                  <a:pt x="1937" y="0"/>
                </a:lnTo>
                <a:lnTo>
                  <a:pt x="2507" y="1835"/>
                </a:lnTo>
                <a:lnTo>
                  <a:pt x="3703" y="3400"/>
                </a:lnTo>
                <a:lnTo>
                  <a:pt x="4787" y="4533"/>
                </a:lnTo>
                <a:lnTo>
                  <a:pt x="2906" y="3777"/>
                </a:lnTo>
                <a:lnTo>
                  <a:pt x="1311" y="3022"/>
                </a:lnTo>
                <a:lnTo>
                  <a:pt x="0" y="2319"/>
                </a:lnTo>
                <a:lnTo>
                  <a:pt x="513" y="2644"/>
                </a:lnTo>
                <a:lnTo>
                  <a:pt x="1025" y="2967"/>
                </a:lnTo>
                <a:lnTo>
                  <a:pt x="1538" y="3291"/>
                </a:lnTo>
                <a:close/>
              </a:path>
            </a:pathLst>
          </a:custGeom>
          <a:solidFill>
            <a:srgbClr val="164F93"/>
          </a:solidFill>
        </p:spPr>
        <p:txBody>
          <a:bodyPr wrap="square" lIns="0" tIns="0" rIns="0" bIns="0" rtlCol="0">
            <a:noAutofit/>
          </a:bodyPr>
          <a:lstStyle/>
          <a:p>
            <a:endParaRPr/>
          </a:p>
        </p:txBody>
      </p:sp>
      <p:sp>
        <p:nvSpPr>
          <p:cNvPr id="116" name="object 116"/>
          <p:cNvSpPr/>
          <p:nvPr/>
        </p:nvSpPr>
        <p:spPr>
          <a:xfrm>
            <a:off x="403129" y="698604"/>
            <a:ext cx="4787" cy="2752"/>
          </a:xfrm>
          <a:custGeom>
            <a:avLst/>
            <a:gdLst/>
            <a:ahLst/>
            <a:cxnLst/>
            <a:rect l="l" t="t" r="r" b="b"/>
            <a:pathLst>
              <a:path w="4787" h="2752">
                <a:moveTo>
                  <a:pt x="2223" y="1290"/>
                </a:moveTo>
                <a:lnTo>
                  <a:pt x="0" y="2752"/>
                </a:lnTo>
                <a:lnTo>
                  <a:pt x="2108" y="1670"/>
                </a:lnTo>
                <a:lnTo>
                  <a:pt x="4615" y="322"/>
                </a:lnTo>
                <a:lnTo>
                  <a:pt x="4787" y="0"/>
                </a:lnTo>
                <a:lnTo>
                  <a:pt x="2223" y="1290"/>
                </a:lnTo>
                <a:close/>
              </a:path>
            </a:pathLst>
          </a:custGeom>
          <a:solidFill>
            <a:srgbClr val="164F93"/>
          </a:solidFill>
        </p:spPr>
        <p:txBody>
          <a:bodyPr wrap="square" lIns="0" tIns="0" rIns="0" bIns="0" rtlCol="0">
            <a:noAutofit/>
          </a:bodyPr>
          <a:lstStyle/>
          <a:p>
            <a:endParaRPr/>
          </a:p>
        </p:txBody>
      </p:sp>
      <p:sp>
        <p:nvSpPr>
          <p:cNvPr id="117" name="object 117"/>
          <p:cNvSpPr/>
          <p:nvPr/>
        </p:nvSpPr>
        <p:spPr>
          <a:xfrm>
            <a:off x="441203" y="687802"/>
            <a:ext cx="2050" cy="379"/>
          </a:xfrm>
          <a:custGeom>
            <a:avLst/>
            <a:gdLst/>
            <a:ahLst/>
            <a:cxnLst/>
            <a:rect l="l" t="t" r="r" b="b"/>
            <a:pathLst>
              <a:path w="2050" h="379">
                <a:moveTo>
                  <a:pt x="56" y="0"/>
                </a:moveTo>
                <a:lnTo>
                  <a:pt x="0" y="227"/>
                </a:lnTo>
                <a:lnTo>
                  <a:pt x="626" y="227"/>
                </a:lnTo>
                <a:lnTo>
                  <a:pt x="1196" y="284"/>
                </a:lnTo>
                <a:lnTo>
                  <a:pt x="1822" y="379"/>
                </a:lnTo>
                <a:lnTo>
                  <a:pt x="2050" y="170"/>
                </a:lnTo>
                <a:lnTo>
                  <a:pt x="1367" y="56"/>
                </a:lnTo>
                <a:lnTo>
                  <a:pt x="739" y="0"/>
                </a:lnTo>
                <a:lnTo>
                  <a:pt x="56" y="0"/>
                </a:lnTo>
                <a:close/>
              </a:path>
            </a:pathLst>
          </a:custGeom>
          <a:solidFill>
            <a:srgbClr val="164F93"/>
          </a:solidFill>
        </p:spPr>
        <p:txBody>
          <a:bodyPr wrap="square" lIns="0" tIns="0" rIns="0" bIns="0" rtlCol="0">
            <a:noAutofit/>
          </a:bodyPr>
          <a:lstStyle/>
          <a:p>
            <a:endParaRPr/>
          </a:p>
        </p:txBody>
      </p:sp>
      <p:sp>
        <p:nvSpPr>
          <p:cNvPr id="118" name="object 118"/>
          <p:cNvSpPr/>
          <p:nvPr/>
        </p:nvSpPr>
        <p:spPr>
          <a:xfrm>
            <a:off x="434875" y="715063"/>
            <a:ext cx="8037" cy="24231"/>
          </a:xfrm>
          <a:custGeom>
            <a:avLst/>
            <a:gdLst/>
            <a:ahLst/>
            <a:cxnLst/>
            <a:rect l="l" t="t" r="r" b="b"/>
            <a:pathLst>
              <a:path w="8037" h="24231">
                <a:moveTo>
                  <a:pt x="569" y="8905"/>
                </a:moveTo>
                <a:lnTo>
                  <a:pt x="285" y="11872"/>
                </a:lnTo>
                <a:lnTo>
                  <a:pt x="0" y="14949"/>
                </a:lnTo>
                <a:lnTo>
                  <a:pt x="58" y="24231"/>
                </a:lnTo>
                <a:lnTo>
                  <a:pt x="227" y="21478"/>
                </a:lnTo>
                <a:lnTo>
                  <a:pt x="457" y="18780"/>
                </a:lnTo>
                <a:lnTo>
                  <a:pt x="1937" y="18834"/>
                </a:lnTo>
                <a:lnTo>
                  <a:pt x="3478" y="18889"/>
                </a:lnTo>
                <a:lnTo>
                  <a:pt x="5985" y="18889"/>
                </a:lnTo>
                <a:lnTo>
                  <a:pt x="6954" y="18834"/>
                </a:lnTo>
                <a:lnTo>
                  <a:pt x="7866" y="18834"/>
                </a:lnTo>
                <a:lnTo>
                  <a:pt x="8037" y="21478"/>
                </a:lnTo>
                <a:lnTo>
                  <a:pt x="8037" y="8472"/>
                </a:lnTo>
                <a:lnTo>
                  <a:pt x="7866" y="5505"/>
                </a:lnTo>
                <a:lnTo>
                  <a:pt x="7636" y="2644"/>
                </a:lnTo>
                <a:lnTo>
                  <a:pt x="7409" y="0"/>
                </a:lnTo>
                <a:lnTo>
                  <a:pt x="7524" y="11927"/>
                </a:lnTo>
                <a:lnTo>
                  <a:pt x="7695" y="15003"/>
                </a:lnTo>
                <a:lnTo>
                  <a:pt x="7866" y="18186"/>
                </a:lnTo>
                <a:lnTo>
                  <a:pt x="6897" y="18241"/>
                </a:lnTo>
                <a:lnTo>
                  <a:pt x="5985" y="18241"/>
                </a:lnTo>
                <a:lnTo>
                  <a:pt x="5016" y="18294"/>
                </a:lnTo>
                <a:lnTo>
                  <a:pt x="3478" y="18294"/>
                </a:lnTo>
                <a:lnTo>
                  <a:pt x="1995" y="18241"/>
                </a:lnTo>
                <a:lnTo>
                  <a:pt x="513" y="18186"/>
                </a:lnTo>
                <a:lnTo>
                  <a:pt x="741" y="15003"/>
                </a:lnTo>
                <a:lnTo>
                  <a:pt x="569" y="8905"/>
                </a:lnTo>
                <a:close/>
              </a:path>
            </a:pathLst>
          </a:custGeom>
          <a:solidFill>
            <a:srgbClr val="164F93"/>
          </a:solidFill>
        </p:spPr>
        <p:txBody>
          <a:bodyPr wrap="square" lIns="0" tIns="0" rIns="0" bIns="0" rtlCol="0">
            <a:noAutofit/>
          </a:bodyPr>
          <a:lstStyle/>
          <a:p>
            <a:endParaRPr/>
          </a:p>
        </p:txBody>
      </p:sp>
      <p:sp>
        <p:nvSpPr>
          <p:cNvPr id="119" name="object 119"/>
          <p:cNvSpPr/>
          <p:nvPr/>
        </p:nvSpPr>
        <p:spPr>
          <a:xfrm>
            <a:off x="440005" y="692719"/>
            <a:ext cx="22969" cy="12947"/>
          </a:xfrm>
          <a:custGeom>
            <a:avLst/>
            <a:gdLst/>
            <a:ahLst/>
            <a:cxnLst/>
            <a:rect l="l" t="t" r="r" b="b"/>
            <a:pathLst>
              <a:path w="22969" h="12947">
                <a:moveTo>
                  <a:pt x="13336" y="3398"/>
                </a:moveTo>
                <a:lnTo>
                  <a:pt x="13737" y="3569"/>
                </a:lnTo>
                <a:lnTo>
                  <a:pt x="15674" y="4214"/>
                </a:lnTo>
                <a:lnTo>
                  <a:pt x="17839" y="5030"/>
                </a:lnTo>
                <a:lnTo>
                  <a:pt x="20062" y="6055"/>
                </a:lnTo>
                <a:lnTo>
                  <a:pt x="19835" y="6530"/>
                </a:lnTo>
                <a:lnTo>
                  <a:pt x="19492" y="7081"/>
                </a:lnTo>
                <a:lnTo>
                  <a:pt x="19206" y="7726"/>
                </a:lnTo>
                <a:lnTo>
                  <a:pt x="19664" y="7175"/>
                </a:lnTo>
                <a:lnTo>
                  <a:pt x="20006" y="6644"/>
                </a:lnTo>
                <a:lnTo>
                  <a:pt x="20290" y="6093"/>
                </a:lnTo>
                <a:lnTo>
                  <a:pt x="22969" y="7289"/>
                </a:lnTo>
                <a:lnTo>
                  <a:pt x="20405" y="5885"/>
                </a:lnTo>
                <a:lnTo>
                  <a:pt x="20576" y="5391"/>
                </a:lnTo>
                <a:lnTo>
                  <a:pt x="20745" y="4916"/>
                </a:lnTo>
                <a:lnTo>
                  <a:pt x="20689" y="4214"/>
                </a:lnTo>
                <a:lnTo>
                  <a:pt x="20576" y="4651"/>
                </a:lnTo>
                <a:lnTo>
                  <a:pt x="20461" y="5239"/>
                </a:lnTo>
                <a:lnTo>
                  <a:pt x="20175" y="5828"/>
                </a:lnTo>
                <a:lnTo>
                  <a:pt x="17954" y="4802"/>
                </a:lnTo>
                <a:lnTo>
                  <a:pt x="15787" y="4005"/>
                </a:lnTo>
                <a:lnTo>
                  <a:pt x="13793" y="3341"/>
                </a:lnTo>
                <a:lnTo>
                  <a:pt x="13052" y="3075"/>
                </a:lnTo>
                <a:lnTo>
                  <a:pt x="12824" y="2600"/>
                </a:lnTo>
                <a:lnTo>
                  <a:pt x="12937" y="1993"/>
                </a:lnTo>
                <a:lnTo>
                  <a:pt x="12709" y="2543"/>
                </a:lnTo>
                <a:lnTo>
                  <a:pt x="12538" y="2923"/>
                </a:lnTo>
                <a:lnTo>
                  <a:pt x="6098" y="873"/>
                </a:lnTo>
                <a:lnTo>
                  <a:pt x="1538" y="227"/>
                </a:lnTo>
                <a:lnTo>
                  <a:pt x="227" y="56"/>
                </a:lnTo>
                <a:lnTo>
                  <a:pt x="0" y="379"/>
                </a:lnTo>
                <a:lnTo>
                  <a:pt x="797" y="968"/>
                </a:lnTo>
                <a:lnTo>
                  <a:pt x="3419" y="3189"/>
                </a:lnTo>
                <a:lnTo>
                  <a:pt x="6897" y="6910"/>
                </a:lnTo>
                <a:lnTo>
                  <a:pt x="6327" y="7081"/>
                </a:lnTo>
                <a:lnTo>
                  <a:pt x="5757" y="7232"/>
                </a:lnTo>
                <a:lnTo>
                  <a:pt x="5129" y="7346"/>
                </a:lnTo>
                <a:lnTo>
                  <a:pt x="4958" y="7669"/>
                </a:lnTo>
                <a:lnTo>
                  <a:pt x="5927" y="9226"/>
                </a:lnTo>
                <a:lnTo>
                  <a:pt x="6954" y="10953"/>
                </a:lnTo>
                <a:lnTo>
                  <a:pt x="8037" y="12947"/>
                </a:lnTo>
                <a:lnTo>
                  <a:pt x="8492" y="12852"/>
                </a:lnTo>
                <a:lnTo>
                  <a:pt x="7352" y="10896"/>
                </a:lnTo>
                <a:lnTo>
                  <a:pt x="6327" y="9131"/>
                </a:lnTo>
                <a:lnTo>
                  <a:pt x="5300" y="7612"/>
                </a:lnTo>
                <a:lnTo>
                  <a:pt x="5927" y="7441"/>
                </a:lnTo>
                <a:lnTo>
                  <a:pt x="6496" y="7289"/>
                </a:lnTo>
                <a:lnTo>
                  <a:pt x="7066" y="7119"/>
                </a:lnTo>
                <a:lnTo>
                  <a:pt x="7238" y="6739"/>
                </a:lnTo>
                <a:lnTo>
                  <a:pt x="3762" y="3132"/>
                </a:lnTo>
                <a:lnTo>
                  <a:pt x="1083" y="968"/>
                </a:lnTo>
                <a:lnTo>
                  <a:pt x="114" y="265"/>
                </a:lnTo>
                <a:lnTo>
                  <a:pt x="1198" y="911"/>
                </a:lnTo>
                <a:lnTo>
                  <a:pt x="4388" y="2809"/>
                </a:lnTo>
                <a:lnTo>
                  <a:pt x="8720" y="6207"/>
                </a:lnTo>
                <a:lnTo>
                  <a:pt x="9062" y="6055"/>
                </a:lnTo>
                <a:lnTo>
                  <a:pt x="4674" y="2695"/>
                </a:lnTo>
                <a:lnTo>
                  <a:pt x="1425" y="816"/>
                </a:lnTo>
                <a:lnTo>
                  <a:pt x="227" y="265"/>
                </a:lnTo>
                <a:lnTo>
                  <a:pt x="1482" y="759"/>
                </a:lnTo>
                <a:lnTo>
                  <a:pt x="1425" y="588"/>
                </a:lnTo>
                <a:lnTo>
                  <a:pt x="171" y="170"/>
                </a:lnTo>
                <a:lnTo>
                  <a:pt x="1482" y="493"/>
                </a:lnTo>
                <a:lnTo>
                  <a:pt x="5699" y="1670"/>
                </a:lnTo>
                <a:lnTo>
                  <a:pt x="11626" y="4271"/>
                </a:lnTo>
                <a:lnTo>
                  <a:pt x="11797" y="4328"/>
                </a:lnTo>
                <a:lnTo>
                  <a:pt x="11797" y="4043"/>
                </a:lnTo>
                <a:lnTo>
                  <a:pt x="5814" y="1461"/>
                </a:lnTo>
                <a:lnTo>
                  <a:pt x="1538" y="379"/>
                </a:lnTo>
                <a:lnTo>
                  <a:pt x="227" y="113"/>
                </a:lnTo>
                <a:lnTo>
                  <a:pt x="1538" y="322"/>
                </a:lnTo>
                <a:lnTo>
                  <a:pt x="6041" y="1025"/>
                </a:lnTo>
                <a:lnTo>
                  <a:pt x="12426" y="3132"/>
                </a:lnTo>
                <a:lnTo>
                  <a:pt x="12597" y="3189"/>
                </a:lnTo>
                <a:lnTo>
                  <a:pt x="13336" y="3398"/>
                </a:lnTo>
                <a:close/>
              </a:path>
            </a:pathLst>
          </a:custGeom>
          <a:solidFill>
            <a:srgbClr val="164F93"/>
          </a:solidFill>
        </p:spPr>
        <p:txBody>
          <a:bodyPr wrap="square" lIns="0" tIns="0" rIns="0" bIns="0" rtlCol="0">
            <a:noAutofit/>
          </a:bodyPr>
          <a:lstStyle/>
          <a:p>
            <a:endParaRPr/>
          </a:p>
        </p:txBody>
      </p:sp>
      <p:sp>
        <p:nvSpPr>
          <p:cNvPr id="120" name="object 120"/>
          <p:cNvSpPr/>
          <p:nvPr/>
        </p:nvSpPr>
        <p:spPr>
          <a:xfrm>
            <a:off x="451802" y="695852"/>
            <a:ext cx="799" cy="1461"/>
          </a:xfrm>
          <a:custGeom>
            <a:avLst/>
            <a:gdLst/>
            <a:ahLst/>
            <a:cxnLst/>
            <a:rect l="l" t="t" r="r" b="b"/>
            <a:pathLst>
              <a:path w="799" h="1461">
                <a:moveTo>
                  <a:pt x="0" y="1195"/>
                </a:moveTo>
                <a:lnTo>
                  <a:pt x="628" y="1461"/>
                </a:lnTo>
                <a:lnTo>
                  <a:pt x="171" y="1025"/>
                </a:lnTo>
                <a:lnTo>
                  <a:pt x="457" y="645"/>
                </a:lnTo>
                <a:lnTo>
                  <a:pt x="799" y="56"/>
                </a:lnTo>
                <a:lnTo>
                  <a:pt x="628" y="0"/>
                </a:lnTo>
                <a:lnTo>
                  <a:pt x="285" y="588"/>
                </a:lnTo>
                <a:lnTo>
                  <a:pt x="0" y="911"/>
                </a:lnTo>
                <a:lnTo>
                  <a:pt x="0" y="1195"/>
                </a:lnTo>
                <a:close/>
              </a:path>
            </a:pathLst>
          </a:custGeom>
          <a:solidFill>
            <a:srgbClr val="164F93"/>
          </a:solidFill>
        </p:spPr>
        <p:txBody>
          <a:bodyPr wrap="square" lIns="0" tIns="0" rIns="0" bIns="0" rtlCol="0">
            <a:noAutofit/>
          </a:bodyPr>
          <a:lstStyle/>
          <a:p>
            <a:endParaRPr/>
          </a:p>
        </p:txBody>
      </p:sp>
      <p:sp>
        <p:nvSpPr>
          <p:cNvPr id="121" name="object 121"/>
          <p:cNvSpPr/>
          <p:nvPr/>
        </p:nvSpPr>
        <p:spPr>
          <a:xfrm>
            <a:off x="434134" y="787271"/>
            <a:ext cx="11570" cy="3939"/>
          </a:xfrm>
          <a:custGeom>
            <a:avLst/>
            <a:gdLst/>
            <a:ahLst/>
            <a:cxnLst/>
            <a:rect l="l" t="t" r="r" b="b"/>
            <a:pathLst>
              <a:path w="11570" h="3939">
                <a:moveTo>
                  <a:pt x="912" y="0"/>
                </a:moveTo>
                <a:lnTo>
                  <a:pt x="1139" y="2591"/>
                </a:lnTo>
                <a:lnTo>
                  <a:pt x="1425" y="3346"/>
                </a:lnTo>
                <a:lnTo>
                  <a:pt x="1597" y="3777"/>
                </a:lnTo>
                <a:lnTo>
                  <a:pt x="1027" y="3777"/>
                </a:lnTo>
                <a:lnTo>
                  <a:pt x="513" y="3724"/>
                </a:lnTo>
                <a:lnTo>
                  <a:pt x="0" y="3669"/>
                </a:lnTo>
                <a:lnTo>
                  <a:pt x="1881" y="3886"/>
                </a:lnTo>
                <a:lnTo>
                  <a:pt x="3818" y="3939"/>
                </a:lnTo>
                <a:lnTo>
                  <a:pt x="11570" y="3939"/>
                </a:lnTo>
                <a:lnTo>
                  <a:pt x="10828" y="3669"/>
                </a:lnTo>
                <a:lnTo>
                  <a:pt x="8321" y="3777"/>
                </a:lnTo>
                <a:lnTo>
                  <a:pt x="8492" y="3346"/>
                </a:lnTo>
                <a:lnTo>
                  <a:pt x="8321" y="3400"/>
                </a:lnTo>
                <a:lnTo>
                  <a:pt x="8208" y="3777"/>
                </a:lnTo>
                <a:lnTo>
                  <a:pt x="6498" y="3886"/>
                </a:lnTo>
                <a:lnTo>
                  <a:pt x="4789" y="3886"/>
                </a:lnTo>
                <a:lnTo>
                  <a:pt x="2964" y="3830"/>
                </a:lnTo>
                <a:lnTo>
                  <a:pt x="2108" y="3830"/>
                </a:lnTo>
                <a:lnTo>
                  <a:pt x="1709" y="3777"/>
                </a:lnTo>
                <a:lnTo>
                  <a:pt x="1597" y="3346"/>
                </a:lnTo>
                <a:lnTo>
                  <a:pt x="1369" y="2591"/>
                </a:lnTo>
                <a:lnTo>
                  <a:pt x="1139" y="1457"/>
                </a:lnTo>
                <a:lnTo>
                  <a:pt x="3020" y="1564"/>
                </a:lnTo>
                <a:lnTo>
                  <a:pt x="4901" y="1564"/>
                </a:lnTo>
                <a:lnTo>
                  <a:pt x="6782" y="1241"/>
                </a:lnTo>
                <a:lnTo>
                  <a:pt x="4845" y="1294"/>
                </a:lnTo>
                <a:lnTo>
                  <a:pt x="2964" y="1241"/>
                </a:lnTo>
                <a:lnTo>
                  <a:pt x="1083" y="1133"/>
                </a:lnTo>
                <a:lnTo>
                  <a:pt x="912" y="0"/>
                </a:lnTo>
                <a:close/>
              </a:path>
            </a:pathLst>
          </a:custGeom>
          <a:solidFill>
            <a:srgbClr val="164F93"/>
          </a:solidFill>
        </p:spPr>
        <p:txBody>
          <a:bodyPr wrap="square" lIns="0" tIns="0" rIns="0" bIns="0" rtlCol="0">
            <a:noAutofit/>
          </a:bodyPr>
          <a:lstStyle/>
          <a:p>
            <a:endParaRPr/>
          </a:p>
        </p:txBody>
      </p:sp>
      <p:sp>
        <p:nvSpPr>
          <p:cNvPr id="122" name="object 122"/>
          <p:cNvSpPr/>
          <p:nvPr/>
        </p:nvSpPr>
        <p:spPr>
          <a:xfrm>
            <a:off x="460410" y="698604"/>
            <a:ext cx="16860" cy="10517"/>
          </a:xfrm>
          <a:custGeom>
            <a:avLst/>
            <a:gdLst/>
            <a:ahLst/>
            <a:cxnLst/>
            <a:rect l="l" t="t" r="r" b="b"/>
            <a:pathLst>
              <a:path w="16860" h="10517">
                <a:moveTo>
                  <a:pt x="8776" y="1879"/>
                </a:moveTo>
                <a:lnTo>
                  <a:pt x="8776" y="2695"/>
                </a:lnTo>
                <a:lnTo>
                  <a:pt x="8605" y="3512"/>
                </a:lnTo>
                <a:lnTo>
                  <a:pt x="8321" y="4309"/>
                </a:lnTo>
                <a:lnTo>
                  <a:pt x="5471" y="2581"/>
                </a:lnTo>
                <a:lnTo>
                  <a:pt x="2678" y="1195"/>
                </a:lnTo>
                <a:lnTo>
                  <a:pt x="0" y="0"/>
                </a:lnTo>
                <a:lnTo>
                  <a:pt x="2563" y="1404"/>
                </a:lnTo>
                <a:lnTo>
                  <a:pt x="5357" y="2866"/>
                </a:lnTo>
                <a:lnTo>
                  <a:pt x="8206" y="4594"/>
                </a:lnTo>
                <a:lnTo>
                  <a:pt x="8490" y="4746"/>
                </a:lnTo>
                <a:lnTo>
                  <a:pt x="11060" y="6359"/>
                </a:lnTo>
                <a:lnTo>
                  <a:pt x="13618" y="8201"/>
                </a:lnTo>
                <a:lnTo>
                  <a:pt x="16135" y="10308"/>
                </a:lnTo>
                <a:lnTo>
                  <a:pt x="16417" y="10517"/>
                </a:lnTo>
                <a:lnTo>
                  <a:pt x="16518" y="10194"/>
                </a:lnTo>
                <a:lnTo>
                  <a:pt x="16860" y="9169"/>
                </a:lnTo>
                <a:lnTo>
                  <a:pt x="16639" y="8903"/>
                </a:lnTo>
                <a:lnTo>
                  <a:pt x="16236" y="9985"/>
                </a:lnTo>
                <a:lnTo>
                  <a:pt x="13739" y="7878"/>
                </a:lnTo>
                <a:lnTo>
                  <a:pt x="11161" y="6093"/>
                </a:lnTo>
                <a:lnTo>
                  <a:pt x="8605" y="4480"/>
                </a:lnTo>
                <a:lnTo>
                  <a:pt x="8889" y="3663"/>
                </a:lnTo>
                <a:lnTo>
                  <a:pt x="8776" y="1879"/>
                </a:lnTo>
                <a:close/>
              </a:path>
            </a:pathLst>
          </a:custGeom>
          <a:solidFill>
            <a:srgbClr val="164F93"/>
          </a:solidFill>
        </p:spPr>
        <p:txBody>
          <a:bodyPr wrap="square" lIns="0" tIns="0" rIns="0" bIns="0" rtlCol="0">
            <a:noAutofit/>
          </a:bodyPr>
          <a:lstStyle/>
          <a:p>
            <a:endParaRPr/>
          </a:p>
        </p:txBody>
      </p:sp>
      <p:sp>
        <p:nvSpPr>
          <p:cNvPr id="123" name="object 123"/>
          <p:cNvSpPr/>
          <p:nvPr/>
        </p:nvSpPr>
        <p:spPr>
          <a:xfrm>
            <a:off x="447700" y="703085"/>
            <a:ext cx="23770" cy="17106"/>
          </a:xfrm>
          <a:custGeom>
            <a:avLst/>
            <a:gdLst/>
            <a:ahLst/>
            <a:cxnLst/>
            <a:rect l="l" t="t" r="r" b="b"/>
            <a:pathLst>
              <a:path w="23770" h="17106">
                <a:moveTo>
                  <a:pt x="16870" y="5448"/>
                </a:moveTo>
                <a:lnTo>
                  <a:pt x="19092" y="7498"/>
                </a:lnTo>
                <a:lnTo>
                  <a:pt x="21315" y="9712"/>
                </a:lnTo>
                <a:lnTo>
                  <a:pt x="23428" y="12195"/>
                </a:lnTo>
                <a:lnTo>
                  <a:pt x="23770" y="11925"/>
                </a:lnTo>
                <a:lnTo>
                  <a:pt x="21657" y="9442"/>
                </a:lnTo>
                <a:lnTo>
                  <a:pt x="19434" y="7232"/>
                </a:lnTo>
                <a:lnTo>
                  <a:pt x="17211" y="5182"/>
                </a:lnTo>
                <a:lnTo>
                  <a:pt x="17952" y="4632"/>
                </a:lnTo>
                <a:lnTo>
                  <a:pt x="18637" y="4043"/>
                </a:lnTo>
                <a:lnTo>
                  <a:pt x="19206" y="3398"/>
                </a:lnTo>
                <a:lnTo>
                  <a:pt x="19605" y="2961"/>
                </a:lnTo>
                <a:lnTo>
                  <a:pt x="19263" y="2695"/>
                </a:lnTo>
                <a:lnTo>
                  <a:pt x="18580" y="3512"/>
                </a:lnTo>
                <a:lnTo>
                  <a:pt x="17839" y="4271"/>
                </a:lnTo>
                <a:lnTo>
                  <a:pt x="16927" y="4916"/>
                </a:lnTo>
                <a:lnTo>
                  <a:pt x="16584" y="5182"/>
                </a:lnTo>
                <a:lnTo>
                  <a:pt x="15672" y="5885"/>
                </a:lnTo>
                <a:lnTo>
                  <a:pt x="14647" y="6530"/>
                </a:lnTo>
                <a:lnTo>
                  <a:pt x="13563" y="7062"/>
                </a:lnTo>
                <a:lnTo>
                  <a:pt x="11455" y="4632"/>
                </a:lnTo>
                <a:lnTo>
                  <a:pt x="9290" y="2486"/>
                </a:lnTo>
                <a:lnTo>
                  <a:pt x="7238" y="588"/>
                </a:lnTo>
                <a:lnTo>
                  <a:pt x="7751" y="0"/>
                </a:lnTo>
                <a:lnTo>
                  <a:pt x="6952" y="379"/>
                </a:lnTo>
                <a:lnTo>
                  <a:pt x="8891" y="2695"/>
                </a:lnTo>
                <a:lnTo>
                  <a:pt x="11000" y="4859"/>
                </a:lnTo>
                <a:lnTo>
                  <a:pt x="13108" y="7289"/>
                </a:lnTo>
                <a:lnTo>
                  <a:pt x="12538" y="7612"/>
                </a:lnTo>
                <a:lnTo>
                  <a:pt x="11910" y="7878"/>
                </a:lnTo>
                <a:lnTo>
                  <a:pt x="11284" y="8087"/>
                </a:lnTo>
                <a:lnTo>
                  <a:pt x="10714" y="8371"/>
                </a:lnTo>
                <a:lnTo>
                  <a:pt x="10087" y="8580"/>
                </a:lnTo>
                <a:lnTo>
                  <a:pt x="9461" y="8789"/>
                </a:lnTo>
                <a:lnTo>
                  <a:pt x="8947" y="9017"/>
                </a:lnTo>
                <a:lnTo>
                  <a:pt x="7636" y="9442"/>
                </a:lnTo>
                <a:lnTo>
                  <a:pt x="6269" y="9820"/>
                </a:lnTo>
                <a:lnTo>
                  <a:pt x="4843" y="10198"/>
                </a:lnTo>
                <a:lnTo>
                  <a:pt x="3532" y="7498"/>
                </a:lnTo>
                <a:lnTo>
                  <a:pt x="2221" y="5011"/>
                </a:lnTo>
                <a:lnTo>
                  <a:pt x="3020" y="7612"/>
                </a:lnTo>
                <a:lnTo>
                  <a:pt x="4273" y="10306"/>
                </a:lnTo>
                <a:lnTo>
                  <a:pt x="2849" y="10631"/>
                </a:lnTo>
                <a:lnTo>
                  <a:pt x="1367" y="10900"/>
                </a:lnTo>
                <a:lnTo>
                  <a:pt x="0" y="11547"/>
                </a:lnTo>
                <a:lnTo>
                  <a:pt x="1538" y="11331"/>
                </a:lnTo>
                <a:lnTo>
                  <a:pt x="3020" y="11061"/>
                </a:lnTo>
                <a:lnTo>
                  <a:pt x="4501" y="10684"/>
                </a:lnTo>
                <a:lnTo>
                  <a:pt x="5641" y="13220"/>
                </a:lnTo>
                <a:lnTo>
                  <a:pt x="6839" y="15919"/>
                </a:lnTo>
                <a:lnTo>
                  <a:pt x="6210" y="13112"/>
                </a:lnTo>
                <a:lnTo>
                  <a:pt x="5014" y="10575"/>
                </a:lnTo>
                <a:lnTo>
                  <a:pt x="6440" y="10253"/>
                </a:lnTo>
                <a:lnTo>
                  <a:pt x="7864" y="9820"/>
                </a:lnTo>
                <a:lnTo>
                  <a:pt x="9175" y="9389"/>
                </a:lnTo>
                <a:lnTo>
                  <a:pt x="10770" y="11764"/>
                </a:lnTo>
                <a:lnTo>
                  <a:pt x="12311" y="14353"/>
                </a:lnTo>
                <a:lnTo>
                  <a:pt x="13791" y="17106"/>
                </a:lnTo>
                <a:lnTo>
                  <a:pt x="14361" y="16890"/>
                </a:lnTo>
                <a:lnTo>
                  <a:pt x="12881" y="14137"/>
                </a:lnTo>
                <a:lnTo>
                  <a:pt x="11284" y="11547"/>
                </a:lnTo>
                <a:lnTo>
                  <a:pt x="9745" y="9169"/>
                </a:lnTo>
                <a:lnTo>
                  <a:pt x="10315" y="8960"/>
                </a:lnTo>
                <a:lnTo>
                  <a:pt x="10885" y="8732"/>
                </a:lnTo>
                <a:lnTo>
                  <a:pt x="11455" y="8523"/>
                </a:lnTo>
                <a:lnTo>
                  <a:pt x="12140" y="8201"/>
                </a:lnTo>
                <a:lnTo>
                  <a:pt x="12766" y="7935"/>
                </a:lnTo>
                <a:lnTo>
                  <a:pt x="13392" y="7612"/>
                </a:lnTo>
                <a:lnTo>
                  <a:pt x="15273" y="9820"/>
                </a:lnTo>
                <a:lnTo>
                  <a:pt x="17211" y="12248"/>
                </a:lnTo>
                <a:lnTo>
                  <a:pt x="15730" y="9605"/>
                </a:lnTo>
                <a:lnTo>
                  <a:pt x="13849" y="7384"/>
                </a:lnTo>
                <a:lnTo>
                  <a:pt x="14931" y="6796"/>
                </a:lnTo>
                <a:lnTo>
                  <a:pt x="15958" y="6150"/>
                </a:lnTo>
                <a:lnTo>
                  <a:pt x="16870" y="5448"/>
                </a:lnTo>
                <a:close/>
              </a:path>
            </a:pathLst>
          </a:custGeom>
          <a:solidFill>
            <a:srgbClr val="164F93"/>
          </a:solidFill>
        </p:spPr>
        <p:txBody>
          <a:bodyPr wrap="square" lIns="0" tIns="0" rIns="0" bIns="0" rtlCol="0">
            <a:noAutofit/>
          </a:bodyPr>
          <a:lstStyle/>
          <a:p>
            <a:endParaRPr/>
          </a:p>
        </p:txBody>
      </p:sp>
      <p:sp>
        <p:nvSpPr>
          <p:cNvPr id="124" name="object 124"/>
          <p:cNvSpPr/>
          <p:nvPr/>
        </p:nvSpPr>
        <p:spPr>
          <a:xfrm>
            <a:off x="463145" y="738701"/>
            <a:ext cx="7922" cy="20616"/>
          </a:xfrm>
          <a:custGeom>
            <a:avLst/>
            <a:gdLst/>
            <a:ahLst/>
            <a:cxnLst/>
            <a:rect l="l" t="t" r="r" b="b"/>
            <a:pathLst>
              <a:path w="7922" h="20616">
                <a:moveTo>
                  <a:pt x="6384" y="0"/>
                </a:moveTo>
                <a:lnTo>
                  <a:pt x="6613" y="3185"/>
                </a:lnTo>
                <a:lnTo>
                  <a:pt x="7298" y="6099"/>
                </a:lnTo>
                <a:lnTo>
                  <a:pt x="7802" y="8958"/>
                </a:lnTo>
                <a:lnTo>
                  <a:pt x="5357" y="9877"/>
                </a:lnTo>
                <a:lnTo>
                  <a:pt x="2793" y="10686"/>
                </a:lnTo>
                <a:lnTo>
                  <a:pt x="56" y="11388"/>
                </a:lnTo>
                <a:lnTo>
                  <a:pt x="0" y="17917"/>
                </a:lnTo>
                <a:lnTo>
                  <a:pt x="114" y="20616"/>
                </a:lnTo>
                <a:lnTo>
                  <a:pt x="114" y="12144"/>
                </a:lnTo>
                <a:lnTo>
                  <a:pt x="2849" y="11388"/>
                </a:lnTo>
                <a:lnTo>
                  <a:pt x="5471" y="10577"/>
                </a:lnTo>
                <a:lnTo>
                  <a:pt x="7922" y="9660"/>
                </a:lnTo>
                <a:lnTo>
                  <a:pt x="7862" y="5883"/>
                </a:lnTo>
                <a:lnTo>
                  <a:pt x="7238" y="2915"/>
                </a:lnTo>
                <a:lnTo>
                  <a:pt x="6384" y="0"/>
                </a:lnTo>
                <a:close/>
              </a:path>
            </a:pathLst>
          </a:custGeom>
          <a:solidFill>
            <a:srgbClr val="164F93"/>
          </a:solidFill>
        </p:spPr>
        <p:txBody>
          <a:bodyPr wrap="square" lIns="0" tIns="0" rIns="0" bIns="0" rtlCol="0">
            <a:noAutofit/>
          </a:bodyPr>
          <a:lstStyle/>
          <a:p>
            <a:endParaRPr/>
          </a:p>
        </p:txBody>
      </p:sp>
      <p:sp>
        <p:nvSpPr>
          <p:cNvPr id="125" name="object 125"/>
          <p:cNvSpPr/>
          <p:nvPr/>
        </p:nvSpPr>
        <p:spPr>
          <a:xfrm>
            <a:off x="440005" y="692985"/>
            <a:ext cx="5129" cy="7403"/>
          </a:xfrm>
          <a:custGeom>
            <a:avLst/>
            <a:gdLst/>
            <a:ahLst/>
            <a:cxnLst/>
            <a:rect l="l" t="t" r="r" b="b"/>
            <a:pathLst>
              <a:path w="5129" h="7403">
                <a:moveTo>
                  <a:pt x="4958" y="7403"/>
                </a:moveTo>
                <a:lnTo>
                  <a:pt x="5129" y="7081"/>
                </a:lnTo>
                <a:lnTo>
                  <a:pt x="2622" y="3189"/>
                </a:lnTo>
                <a:lnTo>
                  <a:pt x="684" y="759"/>
                </a:lnTo>
                <a:lnTo>
                  <a:pt x="58" y="0"/>
                </a:lnTo>
                <a:lnTo>
                  <a:pt x="628" y="987"/>
                </a:lnTo>
                <a:lnTo>
                  <a:pt x="2450" y="3398"/>
                </a:lnTo>
                <a:lnTo>
                  <a:pt x="4787" y="7175"/>
                </a:lnTo>
                <a:lnTo>
                  <a:pt x="4958" y="7403"/>
                </a:lnTo>
                <a:close/>
              </a:path>
            </a:pathLst>
          </a:custGeom>
          <a:solidFill>
            <a:srgbClr val="164F93"/>
          </a:solidFill>
        </p:spPr>
        <p:txBody>
          <a:bodyPr wrap="square" lIns="0" tIns="0" rIns="0" bIns="0" rtlCol="0">
            <a:noAutofit/>
          </a:bodyPr>
          <a:lstStyle/>
          <a:p>
            <a:endParaRPr/>
          </a:p>
        </p:txBody>
      </p:sp>
      <p:sp>
        <p:nvSpPr>
          <p:cNvPr id="126" name="object 126"/>
          <p:cNvSpPr/>
          <p:nvPr/>
        </p:nvSpPr>
        <p:spPr>
          <a:xfrm>
            <a:off x="472840" y="774265"/>
            <a:ext cx="5457" cy="6152"/>
          </a:xfrm>
          <a:custGeom>
            <a:avLst/>
            <a:gdLst/>
            <a:ahLst/>
            <a:cxnLst/>
            <a:rect l="l" t="t" r="r" b="b"/>
            <a:pathLst>
              <a:path w="5457" h="6152">
                <a:moveTo>
                  <a:pt x="60" y="3291"/>
                </a:moveTo>
                <a:lnTo>
                  <a:pt x="100" y="3616"/>
                </a:lnTo>
                <a:lnTo>
                  <a:pt x="1651" y="2805"/>
                </a:lnTo>
                <a:lnTo>
                  <a:pt x="2336" y="2483"/>
                </a:lnTo>
                <a:lnTo>
                  <a:pt x="2678" y="2319"/>
                </a:lnTo>
                <a:lnTo>
                  <a:pt x="1309" y="4586"/>
                </a:lnTo>
                <a:lnTo>
                  <a:pt x="0" y="6152"/>
                </a:lnTo>
                <a:lnTo>
                  <a:pt x="443" y="5883"/>
                </a:lnTo>
                <a:lnTo>
                  <a:pt x="1752" y="4316"/>
                </a:lnTo>
                <a:lnTo>
                  <a:pt x="3121" y="2050"/>
                </a:lnTo>
                <a:lnTo>
                  <a:pt x="5457" y="808"/>
                </a:lnTo>
                <a:lnTo>
                  <a:pt x="3423" y="1619"/>
                </a:lnTo>
                <a:lnTo>
                  <a:pt x="4329" y="0"/>
                </a:lnTo>
                <a:lnTo>
                  <a:pt x="3866" y="269"/>
                </a:lnTo>
                <a:lnTo>
                  <a:pt x="2900" y="1888"/>
                </a:lnTo>
                <a:lnTo>
                  <a:pt x="2436" y="2105"/>
                </a:lnTo>
                <a:lnTo>
                  <a:pt x="1993" y="2374"/>
                </a:lnTo>
                <a:lnTo>
                  <a:pt x="1530" y="2591"/>
                </a:lnTo>
                <a:lnTo>
                  <a:pt x="60" y="3291"/>
                </a:lnTo>
                <a:close/>
              </a:path>
            </a:pathLst>
          </a:custGeom>
          <a:solidFill>
            <a:srgbClr val="164F93"/>
          </a:solidFill>
        </p:spPr>
        <p:txBody>
          <a:bodyPr wrap="square" lIns="0" tIns="0" rIns="0" bIns="0" rtlCol="0">
            <a:noAutofit/>
          </a:bodyPr>
          <a:lstStyle/>
          <a:p>
            <a:endParaRPr/>
          </a:p>
        </p:txBody>
      </p:sp>
      <p:sp>
        <p:nvSpPr>
          <p:cNvPr id="127" name="object 127"/>
          <p:cNvSpPr/>
          <p:nvPr/>
        </p:nvSpPr>
        <p:spPr>
          <a:xfrm>
            <a:off x="389908" y="726991"/>
            <a:ext cx="3248" cy="8472"/>
          </a:xfrm>
          <a:custGeom>
            <a:avLst/>
            <a:gdLst/>
            <a:ahLst/>
            <a:cxnLst/>
            <a:rect l="l" t="t" r="r" b="b"/>
            <a:pathLst>
              <a:path w="3248" h="8472">
                <a:moveTo>
                  <a:pt x="3248" y="377"/>
                </a:moveTo>
                <a:lnTo>
                  <a:pt x="3018" y="0"/>
                </a:lnTo>
                <a:lnTo>
                  <a:pt x="1651" y="2752"/>
                </a:lnTo>
                <a:lnTo>
                  <a:pt x="569" y="5450"/>
                </a:lnTo>
                <a:lnTo>
                  <a:pt x="0" y="8472"/>
                </a:lnTo>
                <a:lnTo>
                  <a:pt x="853" y="5828"/>
                </a:lnTo>
                <a:lnTo>
                  <a:pt x="1937" y="3075"/>
                </a:lnTo>
                <a:lnTo>
                  <a:pt x="3248" y="377"/>
                </a:lnTo>
                <a:close/>
              </a:path>
            </a:pathLst>
          </a:custGeom>
          <a:solidFill>
            <a:srgbClr val="164F93"/>
          </a:solidFill>
        </p:spPr>
        <p:txBody>
          <a:bodyPr wrap="square" lIns="0" tIns="0" rIns="0" bIns="0" rtlCol="0">
            <a:noAutofit/>
          </a:bodyPr>
          <a:lstStyle/>
          <a:p>
            <a:endParaRPr/>
          </a:p>
        </p:txBody>
      </p:sp>
      <p:sp>
        <p:nvSpPr>
          <p:cNvPr id="128" name="object 128"/>
          <p:cNvSpPr/>
          <p:nvPr/>
        </p:nvSpPr>
        <p:spPr>
          <a:xfrm>
            <a:off x="396234" y="703787"/>
            <a:ext cx="1937" cy="2752"/>
          </a:xfrm>
          <a:custGeom>
            <a:avLst/>
            <a:gdLst/>
            <a:ahLst/>
            <a:cxnLst/>
            <a:rect l="l" t="t" r="r" b="b"/>
            <a:pathLst>
              <a:path w="1937" h="2752">
                <a:moveTo>
                  <a:pt x="1423" y="645"/>
                </a:moveTo>
                <a:lnTo>
                  <a:pt x="1937" y="0"/>
                </a:lnTo>
                <a:lnTo>
                  <a:pt x="1595" y="379"/>
                </a:lnTo>
                <a:lnTo>
                  <a:pt x="1252" y="759"/>
                </a:lnTo>
                <a:lnTo>
                  <a:pt x="912" y="1177"/>
                </a:lnTo>
                <a:lnTo>
                  <a:pt x="626" y="1556"/>
                </a:lnTo>
                <a:lnTo>
                  <a:pt x="283" y="2050"/>
                </a:lnTo>
                <a:lnTo>
                  <a:pt x="0" y="2638"/>
                </a:lnTo>
                <a:lnTo>
                  <a:pt x="227" y="2752"/>
                </a:lnTo>
                <a:lnTo>
                  <a:pt x="853" y="1518"/>
                </a:lnTo>
                <a:lnTo>
                  <a:pt x="1423" y="645"/>
                </a:lnTo>
                <a:close/>
              </a:path>
            </a:pathLst>
          </a:custGeom>
          <a:solidFill>
            <a:srgbClr val="164F93"/>
          </a:solidFill>
        </p:spPr>
        <p:txBody>
          <a:bodyPr wrap="square" lIns="0" tIns="0" rIns="0" bIns="0" rtlCol="0">
            <a:noAutofit/>
          </a:bodyPr>
          <a:lstStyle/>
          <a:p>
            <a:endParaRPr/>
          </a:p>
        </p:txBody>
      </p:sp>
      <p:sp>
        <p:nvSpPr>
          <p:cNvPr id="129" name="object 129"/>
          <p:cNvSpPr/>
          <p:nvPr/>
        </p:nvSpPr>
        <p:spPr>
          <a:xfrm>
            <a:off x="395207" y="702914"/>
            <a:ext cx="7010" cy="8542"/>
          </a:xfrm>
          <a:custGeom>
            <a:avLst/>
            <a:gdLst/>
            <a:ahLst/>
            <a:cxnLst/>
            <a:rect l="l" t="t" r="r" b="b"/>
            <a:pathLst>
              <a:path w="7010" h="8542">
                <a:moveTo>
                  <a:pt x="7010" y="0"/>
                </a:moveTo>
                <a:lnTo>
                  <a:pt x="6782" y="987"/>
                </a:lnTo>
                <a:lnTo>
                  <a:pt x="6726" y="2050"/>
                </a:lnTo>
                <a:lnTo>
                  <a:pt x="4219" y="3948"/>
                </a:lnTo>
                <a:lnTo>
                  <a:pt x="1939" y="5998"/>
                </a:lnTo>
                <a:lnTo>
                  <a:pt x="0" y="8106"/>
                </a:lnTo>
                <a:lnTo>
                  <a:pt x="0" y="8542"/>
                </a:lnTo>
                <a:lnTo>
                  <a:pt x="1939" y="6435"/>
                </a:lnTo>
                <a:lnTo>
                  <a:pt x="4160" y="4328"/>
                </a:lnTo>
                <a:lnTo>
                  <a:pt x="6726" y="2429"/>
                </a:lnTo>
                <a:lnTo>
                  <a:pt x="6726" y="3417"/>
                </a:lnTo>
                <a:lnTo>
                  <a:pt x="6897" y="4385"/>
                </a:lnTo>
                <a:lnTo>
                  <a:pt x="7010" y="0"/>
                </a:lnTo>
                <a:close/>
              </a:path>
            </a:pathLst>
          </a:custGeom>
          <a:solidFill>
            <a:srgbClr val="164F93"/>
          </a:solidFill>
        </p:spPr>
        <p:txBody>
          <a:bodyPr wrap="square" lIns="0" tIns="0" rIns="0" bIns="0" rtlCol="0">
            <a:noAutofit/>
          </a:bodyPr>
          <a:lstStyle/>
          <a:p>
            <a:endParaRPr/>
          </a:p>
        </p:txBody>
      </p:sp>
      <p:sp>
        <p:nvSpPr>
          <p:cNvPr id="130" name="object 130"/>
          <p:cNvSpPr/>
          <p:nvPr/>
        </p:nvSpPr>
        <p:spPr>
          <a:xfrm>
            <a:off x="444165" y="749926"/>
            <a:ext cx="114" cy="27955"/>
          </a:xfrm>
          <a:custGeom>
            <a:avLst/>
            <a:gdLst/>
            <a:ahLst/>
            <a:cxnLst/>
            <a:rect l="l" t="t" r="r" b="b"/>
            <a:pathLst>
              <a:path w="114" h="27955">
                <a:moveTo>
                  <a:pt x="0" y="0"/>
                </a:moveTo>
                <a:lnTo>
                  <a:pt x="0" y="27955"/>
                </a:lnTo>
                <a:lnTo>
                  <a:pt x="0" y="27145"/>
                </a:lnTo>
                <a:lnTo>
                  <a:pt x="114" y="25311"/>
                </a:lnTo>
                <a:lnTo>
                  <a:pt x="56" y="2969"/>
                </a:lnTo>
                <a:lnTo>
                  <a:pt x="0" y="0"/>
                </a:lnTo>
                <a:close/>
              </a:path>
            </a:pathLst>
          </a:custGeom>
          <a:solidFill>
            <a:srgbClr val="164F93"/>
          </a:solidFill>
        </p:spPr>
        <p:txBody>
          <a:bodyPr wrap="square" lIns="0" tIns="0" rIns="0" bIns="0" rtlCol="0">
            <a:noAutofit/>
          </a:bodyPr>
          <a:lstStyle/>
          <a:p>
            <a:endParaRPr/>
          </a:p>
        </p:txBody>
      </p:sp>
      <p:sp>
        <p:nvSpPr>
          <p:cNvPr id="131" name="object 131"/>
          <p:cNvSpPr/>
          <p:nvPr/>
        </p:nvSpPr>
        <p:spPr>
          <a:xfrm>
            <a:off x="454197" y="758345"/>
            <a:ext cx="9062" cy="11386"/>
          </a:xfrm>
          <a:custGeom>
            <a:avLst/>
            <a:gdLst/>
            <a:ahLst/>
            <a:cxnLst/>
            <a:rect l="l" t="t" r="r" b="b"/>
            <a:pathLst>
              <a:path w="9062" h="11386">
                <a:moveTo>
                  <a:pt x="9062" y="971"/>
                </a:moveTo>
                <a:lnTo>
                  <a:pt x="6154" y="1672"/>
                </a:lnTo>
                <a:lnTo>
                  <a:pt x="3192" y="2213"/>
                </a:lnTo>
                <a:lnTo>
                  <a:pt x="56" y="2644"/>
                </a:lnTo>
                <a:lnTo>
                  <a:pt x="56" y="0"/>
                </a:lnTo>
                <a:lnTo>
                  <a:pt x="0" y="11386"/>
                </a:lnTo>
                <a:lnTo>
                  <a:pt x="56" y="8850"/>
                </a:lnTo>
                <a:lnTo>
                  <a:pt x="114" y="6097"/>
                </a:lnTo>
                <a:lnTo>
                  <a:pt x="56" y="3238"/>
                </a:lnTo>
                <a:lnTo>
                  <a:pt x="3192" y="2805"/>
                </a:lnTo>
                <a:lnTo>
                  <a:pt x="6213" y="2266"/>
                </a:lnTo>
                <a:lnTo>
                  <a:pt x="9062" y="971"/>
                </a:lnTo>
                <a:close/>
              </a:path>
            </a:pathLst>
          </a:custGeom>
          <a:solidFill>
            <a:srgbClr val="164F93"/>
          </a:solidFill>
        </p:spPr>
        <p:txBody>
          <a:bodyPr wrap="square" lIns="0" tIns="0" rIns="0" bIns="0" rtlCol="0">
            <a:noAutofit/>
          </a:bodyPr>
          <a:lstStyle/>
          <a:p>
            <a:endParaRPr/>
          </a:p>
        </p:txBody>
      </p:sp>
      <p:sp>
        <p:nvSpPr>
          <p:cNvPr id="132" name="object 132"/>
          <p:cNvSpPr/>
          <p:nvPr/>
        </p:nvSpPr>
        <p:spPr>
          <a:xfrm>
            <a:off x="479164" y="701946"/>
            <a:ext cx="4108" cy="6055"/>
          </a:xfrm>
          <a:custGeom>
            <a:avLst/>
            <a:gdLst/>
            <a:ahLst/>
            <a:cxnLst/>
            <a:rect l="l" t="t" r="r" b="b"/>
            <a:pathLst>
              <a:path w="4108" h="6055">
                <a:moveTo>
                  <a:pt x="1933" y="3360"/>
                </a:moveTo>
                <a:lnTo>
                  <a:pt x="3584" y="4916"/>
                </a:lnTo>
                <a:lnTo>
                  <a:pt x="4108" y="6055"/>
                </a:lnTo>
                <a:lnTo>
                  <a:pt x="3705" y="4537"/>
                </a:lnTo>
                <a:lnTo>
                  <a:pt x="3524" y="4157"/>
                </a:lnTo>
                <a:lnTo>
                  <a:pt x="3302" y="3834"/>
                </a:lnTo>
                <a:lnTo>
                  <a:pt x="1591" y="1082"/>
                </a:lnTo>
                <a:lnTo>
                  <a:pt x="60" y="0"/>
                </a:lnTo>
                <a:lnTo>
                  <a:pt x="1470" y="1195"/>
                </a:lnTo>
                <a:lnTo>
                  <a:pt x="3081" y="3948"/>
                </a:lnTo>
                <a:lnTo>
                  <a:pt x="3302" y="4385"/>
                </a:lnTo>
                <a:lnTo>
                  <a:pt x="1933" y="3360"/>
                </a:lnTo>
                <a:close/>
              </a:path>
            </a:pathLst>
          </a:custGeom>
          <a:solidFill>
            <a:srgbClr val="164F93"/>
          </a:solidFill>
        </p:spPr>
        <p:txBody>
          <a:bodyPr wrap="square" lIns="0" tIns="0" rIns="0" bIns="0" rtlCol="0">
            <a:noAutofit/>
          </a:bodyPr>
          <a:lstStyle/>
          <a:p>
            <a:endParaRPr/>
          </a:p>
        </p:txBody>
      </p:sp>
      <p:sp>
        <p:nvSpPr>
          <p:cNvPr id="133" name="object 133"/>
          <p:cNvSpPr/>
          <p:nvPr/>
        </p:nvSpPr>
        <p:spPr>
          <a:xfrm>
            <a:off x="483030" y="734492"/>
            <a:ext cx="1651" cy="5774"/>
          </a:xfrm>
          <a:custGeom>
            <a:avLst/>
            <a:gdLst/>
            <a:ahLst/>
            <a:cxnLst/>
            <a:rect l="l" t="t" r="r" b="b"/>
            <a:pathLst>
              <a:path w="1651" h="5774">
                <a:moveTo>
                  <a:pt x="926" y="2752"/>
                </a:moveTo>
                <a:lnTo>
                  <a:pt x="0" y="0"/>
                </a:lnTo>
                <a:lnTo>
                  <a:pt x="523" y="3077"/>
                </a:lnTo>
                <a:lnTo>
                  <a:pt x="1268" y="5774"/>
                </a:lnTo>
                <a:lnTo>
                  <a:pt x="1651" y="5450"/>
                </a:lnTo>
                <a:lnTo>
                  <a:pt x="926" y="2752"/>
                </a:lnTo>
                <a:close/>
              </a:path>
            </a:pathLst>
          </a:custGeom>
          <a:solidFill>
            <a:srgbClr val="164F93"/>
          </a:solidFill>
        </p:spPr>
        <p:txBody>
          <a:bodyPr wrap="square" lIns="0" tIns="0" rIns="0" bIns="0" rtlCol="0">
            <a:noAutofit/>
          </a:bodyPr>
          <a:lstStyle/>
          <a:p>
            <a:endParaRPr/>
          </a:p>
        </p:txBody>
      </p:sp>
      <p:sp>
        <p:nvSpPr>
          <p:cNvPr id="134" name="object 134"/>
          <p:cNvSpPr/>
          <p:nvPr/>
        </p:nvSpPr>
        <p:spPr>
          <a:xfrm>
            <a:off x="468901" y="697636"/>
            <a:ext cx="3536" cy="1784"/>
          </a:xfrm>
          <a:custGeom>
            <a:avLst/>
            <a:gdLst/>
            <a:ahLst/>
            <a:cxnLst/>
            <a:rect l="l" t="t" r="r" b="b"/>
            <a:pathLst>
              <a:path w="3536" h="1784">
                <a:moveTo>
                  <a:pt x="1139" y="474"/>
                </a:moveTo>
                <a:lnTo>
                  <a:pt x="398" y="151"/>
                </a:lnTo>
                <a:lnTo>
                  <a:pt x="0" y="0"/>
                </a:lnTo>
                <a:lnTo>
                  <a:pt x="58" y="1082"/>
                </a:lnTo>
                <a:lnTo>
                  <a:pt x="171" y="1613"/>
                </a:lnTo>
                <a:lnTo>
                  <a:pt x="285" y="702"/>
                </a:lnTo>
                <a:lnTo>
                  <a:pt x="114" y="322"/>
                </a:lnTo>
                <a:lnTo>
                  <a:pt x="737" y="531"/>
                </a:lnTo>
                <a:lnTo>
                  <a:pt x="1019" y="702"/>
                </a:lnTo>
                <a:lnTo>
                  <a:pt x="3536" y="1784"/>
                </a:lnTo>
                <a:lnTo>
                  <a:pt x="3536" y="1499"/>
                </a:lnTo>
                <a:lnTo>
                  <a:pt x="1139" y="474"/>
                </a:lnTo>
                <a:close/>
              </a:path>
            </a:pathLst>
          </a:custGeom>
          <a:solidFill>
            <a:srgbClr val="164F93"/>
          </a:solidFill>
        </p:spPr>
        <p:txBody>
          <a:bodyPr wrap="square" lIns="0" tIns="0" rIns="0" bIns="0" rtlCol="0">
            <a:noAutofit/>
          </a:bodyPr>
          <a:lstStyle/>
          <a:p>
            <a:endParaRPr/>
          </a:p>
        </p:txBody>
      </p:sp>
      <p:sp>
        <p:nvSpPr>
          <p:cNvPr id="135" name="object 135"/>
          <p:cNvSpPr/>
          <p:nvPr/>
        </p:nvSpPr>
        <p:spPr>
          <a:xfrm>
            <a:off x="427637" y="693099"/>
            <a:ext cx="10315" cy="3777"/>
          </a:xfrm>
          <a:custGeom>
            <a:avLst/>
            <a:gdLst/>
            <a:ahLst/>
            <a:cxnLst/>
            <a:rect l="l" t="t" r="r" b="b"/>
            <a:pathLst>
              <a:path w="10315" h="3777">
                <a:moveTo>
                  <a:pt x="5985" y="1082"/>
                </a:moveTo>
                <a:lnTo>
                  <a:pt x="0" y="3568"/>
                </a:lnTo>
                <a:lnTo>
                  <a:pt x="171" y="3777"/>
                </a:lnTo>
                <a:lnTo>
                  <a:pt x="6041" y="1290"/>
                </a:lnTo>
                <a:lnTo>
                  <a:pt x="10315" y="0"/>
                </a:lnTo>
                <a:lnTo>
                  <a:pt x="5985" y="1082"/>
                </a:lnTo>
                <a:close/>
              </a:path>
            </a:pathLst>
          </a:custGeom>
          <a:solidFill>
            <a:srgbClr val="164F93"/>
          </a:solidFill>
        </p:spPr>
        <p:txBody>
          <a:bodyPr wrap="square" lIns="0" tIns="0" rIns="0" bIns="0" rtlCol="0">
            <a:noAutofit/>
          </a:bodyPr>
          <a:lstStyle/>
          <a:p>
            <a:endParaRPr/>
          </a:p>
        </p:txBody>
      </p:sp>
      <p:sp>
        <p:nvSpPr>
          <p:cNvPr id="136" name="object 136"/>
          <p:cNvSpPr/>
          <p:nvPr/>
        </p:nvSpPr>
        <p:spPr>
          <a:xfrm>
            <a:off x="406777" y="717763"/>
            <a:ext cx="5129" cy="8525"/>
          </a:xfrm>
          <a:custGeom>
            <a:avLst/>
            <a:gdLst/>
            <a:ahLst/>
            <a:cxnLst/>
            <a:rect l="l" t="t" r="r" b="b"/>
            <a:pathLst>
              <a:path w="5129" h="8525">
                <a:moveTo>
                  <a:pt x="5129" y="269"/>
                </a:moveTo>
                <a:lnTo>
                  <a:pt x="4674" y="0"/>
                </a:lnTo>
                <a:lnTo>
                  <a:pt x="2849" y="2536"/>
                </a:lnTo>
                <a:lnTo>
                  <a:pt x="1083" y="5342"/>
                </a:lnTo>
                <a:lnTo>
                  <a:pt x="0" y="8525"/>
                </a:lnTo>
                <a:lnTo>
                  <a:pt x="1597" y="5558"/>
                </a:lnTo>
                <a:lnTo>
                  <a:pt x="3306" y="2805"/>
                </a:lnTo>
                <a:lnTo>
                  <a:pt x="5129" y="269"/>
                </a:lnTo>
                <a:close/>
              </a:path>
            </a:pathLst>
          </a:custGeom>
          <a:solidFill>
            <a:srgbClr val="164F93"/>
          </a:solidFill>
        </p:spPr>
        <p:txBody>
          <a:bodyPr wrap="square" lIns="0" tIns="0" rIns="0" bIns="0" rtlCol="0">
            <a:noAutofit/>
          </a:bodyPr>
          <a:lstStyle/>
          <a:p>
            <a:endParaRPr/>
          </a:p>
        </p:txBody>
      </p:sp>
      <p:sp>
        <p:nvSpPr>
          <p:cNvPr id="137" name="object 137"/>
          <p:cNvSpPr/>
          <p:nvPr/>
        </p:nvSpPr>
        <p:spPr>
          <a:xfrm>
            <a:off x="427011" y="692776"/>
            <a:ext cx="12367" cy="2961"/>
          </a:xfrm>
          <a:custGeom>
            <a:avLst/>
            <a:gdLst/>
            <a:ahLst/>
            <a:cxnLst/>
            <a:rect l="l" t="t" r="r" b="b"/>
            <a:pathLst>
              <a:path w="12367" h="2961">
                <a:moveTo>
                  <a:pt x="56" y="2961"/>
                </a:moveTo>
                <a:lnTo>
                  <a:pt x="6382" y="968"/>
                </a:lnTo>
                <a:lnTo>
                  <a:pt x="10885" y="265"/>
                </a:lnTo>
                <a:lnTo>
                  <a:pt x="12311" y="56"/>
                </a:lnTo>
                <a:lnTo>
                  <a:pt x="11000" y="170"/>
                </a:lnTo>
                <a:lnTo>
                  <a:pt x="6440" y="816"/>
                </a:lnTo>
                <a:lnTo>
                  <a:pt x="0" y="2809"/>
                </a:lnTo>
                <a:lnTo>
                  <a:pt x="56" y="2961"/>
                </a:lnTo>
                <a:close/>
              </a:path>
            </a:pathLst>
          </a:custGeom>
          <a:solidFill>
            <a:srgbClr val="164F93"/>
          </a:solidFill>
        </p:spPr>
        <p:txBody>
          <a:bodyPr wrap="square" lIns="0" tIns="0" rIns="0" bIns="0" rtlCol="0">
            <a:noAutofit/>
          </a:bodyPr>
          <a:lstStyle/>
          <a:p>
            <a:endParaRPr/>
          </a:p>
        </p:txBody>
      </p:sp>
      <p:sp>
        <p:nvSpPr>
          <p:cNvPr id="138" name="object 138"/>
          <p:cNvSpPr/>
          <p:nvPr/>
        </p:nvSpPr>
        <p:spPr>
          <a:xfrm>
            <a:off x="415612" y="703464"/>
            <a:ext cx="11968" cy="16402"/>
          </a:xfrm>
          <a:custGeom>
            <a:avLst/>
            <a:gdLst/>
            <a:ahLst/>
            <a:cxnLst/>
            <a:rect l="l" t="t" r="r" b="b"/>
            <a:pathLst>
              <a:path w="11968" h="16402">
                <a:moveTo>
                  <a:pt x="6553" y="8352"/>
                </a:moveTo>
                <a:lnTo>
                  <a:pt x="8321" y="5771"/>
                </a:lnTo>
                <a:lnTo>
                  <a:pt x="10144" y="3455"/>
                </a:lnTo>
                <a:lnTo>
                  <a:pt x="11854" y="1404"/>
                </a:lnTo>
                <a:lnTo>
                  <a:pt x="11398" y="1233"/>
                </a:lnTo>
                <a:lnTo>
                  <a:pt x="9632" y="3284"/>
                </a:lnTo>
                <a:lnTo>
                  <a:pt x="7864" y="5600"/>
                </a:lnTo>
                <a:lnTo>
                  <a:pt x="6041" y="8144"/>
                </a:lnTo>
                <a:lnTo>
                  <a:pt x="4843" y="7707"/>
                </a:lnTo>
                <a:lnTo>
                  <a:pt x="3703" y="7175"/>
                </a:lnTo>
                <a:lnTo>
                  <a:pt x="2622" y="6644"/>
                </a:lnTo>
                <a:lnTo>
                  <a:pt x="4787" y="4214"/>
                </a:lnTo>
                <a:lnTo>
                  <a:pt x="7010" y="2107"/>
                </a:lnTo>
                <a:lnTo>
                  <a:pt x="9062" y="208"/>
                </a:lnTo>
                <a:lnTo>
                  <a:pt x="8661" y="0"/>
                </a:lnTo>
                <a:lnTo>
                  <a:pt x="6611" y="1879"/>
                </a:lnTo>
                <a:lnTo>
                  <a:pt x="4388" y="3986"/>
                </a:lnTo>
                <a:lnTo>
                  <a:pt x="2223" y="6416"/>
                </a:lnTo>
                <a:lnTo>
                  <a:pt x="1822" y="6207"/>
                </a:lnTo>
                <a:lnTo>
                  <a:pt x="853" y="5657"/>
                </a:lnTo>
                <a:lnTo>
                  <a:pt x="0" y="5068"/>
                </a:lnTo>
                <a:lnTo>
                  <a:pt x="626" y="5979"/>
                </a:lnTo>
                <a:lnTo>
                  <a:pt x="1595" y="6587"/>
                </a:lnTo>
                <a:lnTo>
                  <a:pt x="1881" y="6739"/>
                </a:lnTo>
                <a:lnTo>
                  <a:pt x="2336" y="6967"/>
                </a:lnTo>
                <a:lnTo>
                  <a:pt x="3419" y="7555"/>
                </a:lnTo>
                <a:lnTo>
                  <a:pt x="4559" y="8030"/>
                </a:lnTo>
                <a:lnTo>
                  <a:pt x="5755" y="8523"/>
                </a:lnTo>
                <a:lnTo>
                  <a:pt x="4160" y="10898"/>
                </a:lnTo>
                <a:lnTo>
                  <a:pt x="2507" y="13434"/>
                </a:lnTo>
                <a:lnTo>
                  <a:pt x="1538" y="16402"/>
                </a:lnTo>
                <a:lnTo>
                  <a:pt x="3077" y="13651"/>
                </a:lnTo>
                <a:lnTo>
                  <a:pt x="4672" y="11060"/>
                </a:lnTo>
                <a:lnTo>
                  <a:pt x="6269" y="8732"/>
                </a:lnTo>
                <a:lnTo>
                  <a:pt x="7580" y="9226"/>
                </a:lnTo>
                <a:lnTo>
                  <a:pt x="8947" y="9657"/>
                </a:lnTo>
                <a:lnTo>
                  <a:pt x="10371" y="10034"/>
                </a:lnTo>
                <a:lnTo>
                  <a:pt x="10885" y="10143"/>
                </a:lnTo>
                <a:lnTo>
                  <a:pt x="11968" y="6910"/>
                </a:lnTo>
                <a:lnTo>
                  <a:pt x="10601" y="9604"/>
                </a:lnTo>
                <a:lnTo>
                  <a:pt x="9175" y="9226"/>
                </a:lnTo>
                <a:lnTo>
                  <a:pt x="7864" y="8846"/>
                </a:lnTo>
                <a:lnTo>
                  <a:pt x="6553" y="8352"/>
                </a:lnTo>
                <a:close/>
              </a:path>
            </a:pathLst>
          </a:custGeom>
          <a:solidFill>
            <a:srgbClr val="164F93"/>
          </a:solidFill>
        </p:spPr>
        <p:txBody>
          <a:bodyPr wrap="square" lIns="0" tIns="0" rIns="0" bIns="0" rtlCol="0">
            <a:noAutofit/>
          </a:bodyPr>
          <a:lstStyle/>
          <a:p>
            <a:endParaRPr/>
          </a:p>
        </p:txBody>
      </p:sp>
      <p:sp>
        <p:nvSpPr>
          <p:cNvPr id="139" name="object 139"/>
          <p:cNvSpPr/>
          <p:nvPr/>
        </p:nvSpPr>
        <p:spPr>
          <a:xfrm>
            <a:off x="404726" y="691751"/>
            <a:ext cx="35050" cy="20028"/>
          </a:xfrm>
          <a:custGeom>
            <a:avLst/>
            <a:gdLst/>
            <a:ahLst/>
            <a:cxnLst/>
            <a:rect l="l" t="t" r="r" b="b"/>
            <a:pathLst>
              <a:path w="35050" h="20028">
                <a:moveTo>
                  <a:pt x="34309" y="4480"/>
                </a:moveTo>
                <a:lnTo>
                  <a:pt x="34081" y="8846"/>
                </a:lnTo>
                <a:lnTo>
                  <a:pt x="34595" y="4689"/>
                </a:lnTo>
                <a:lnTo>
                  <a:pt x="34994" y="1993"/>
                </a:lnTo>
                <a:lnTo>
                  <a:pt x="35050" y="1233"/>
                </a:lnTo>
                <a:lnTo>
                  <a:pt x="34994" y="968"/>
                </a:lnTo>
                <a:lnTo>
                  <a:pt x="34678" y="911"/>
                </a:lnTo>
                <a:lnTo>
                  <a:pt x="34365" y="854"/>
                </a:lnTo>
                <a:lnTo>
                  <a:pt x="34204" y="808"/>
                </a:lnTo>
                <a:lnTo>
                  <a:pt x="29465" y="0"/>
                </a:lnTo>
                <a:lnTo>
                  <a:pt x="22910" y="265"/>
                </a:lnTo>
                <a:lnTo>
                  <a:pt x="28896" y="170"/>
                </a:lnTo>
                <a:lnTo>
                  <a:pt x="33568" y="854"/>
                </a:lnTo>
                <a:lnTo>
                  <a:pt x="34766" y="968"/>
                </a:lnTo>
                <a:lnTo>
                  <a:pt x="34595" y="1082"/>
                </a:lnTo>
                <a:lnTo>
                  <a:pt x="33226" y="1347"/>
                </a:lnTo>
                <a:lnTo>
                  <a:pt x="28952" y="2638"/>
                </a:lnTo>
                <a:lnTo>
                  <a:pt x="33226" y="1518"/>
                </a:lnTo>
                <a:lnTo>
                  <a:pt x="34595" y="1139"/>
                </a:lnTo>
                <a:lnTo>
                  <a:pt x="33284" y="1556"/>
                </a:lnTo>
                <a:lnTo>
                  <a:pt x="29351" y="3018"/>
                </a:lnTo>
                <a:lnTo>
                  <a:pt x="24050" y="5941"/>
                </a:lnTo>
                <a:lnTo>
                  <a:pt x="23367" y="5391"/>
                </a:lnTo>
                <a:lnTo>
                  <a:pt x="23081" y="5125"/>
                </a:lnTo>
                <a:lnTo>
                  <a:pt x="22910" y="4916"/>
                </a:lnTo>
                <a:lnTo>
                  <a:pt x="22455" y="4271"/>
                </a:lnTo>
                <a:lnTo>
                  <a:pt x="22340" y="3986"/>
                </a:lnTo>
                <a:lnTo>
                  <a:pt x="22284" y="3834"/>
                </a:lnTo>
                <a:lnTo>
                  <a:pt x="22227" y="4043"/>
                </a:lnTo>
                <a:lnTo>
                  <a:pt x="22511" y="4632"/>
                </a:lnTo>
                <a:lnTo>
                  <a:pt x="22739" y="4973"/>
                </a:lnTo>
                <a:lnTo>
                  <a:pt x="22227" y="5182"/>
                </a:lnTo>
                <a:lnTo>
                  <a:pt x="21714" y="5448"/>
                </a:lnTo>
                <a:lnTo>
                  <a:pt x="21144" y="5657"/>
                </a:lnTo>
                <a:lnTo>
                  <a:pt x="19434" y="6416"/>
                </a:lnTo>
                <a:lnTo>
                  <a:pt x="17553" y="7346"/>
                </a:lnTo>
                <a:lnTo>
                  <a:pt x="15616" y="8371"/>
                </a:lnTo>
                <a:lnTo>
                  <a:pt x="15444" y="8466"/>
                </a:lnTo>
                <a:lnTo>
                  <a:pt x="12822" y="9871"/>
                </a:lnTo>
                <a:lnTo>
                  <a:pt x="10087" y="11542"/>
                </a:lnTo>
                <a:lnTo>
                  <a:pt x="7409" y="13440"/>
                </a:lnTo>
                <a:lnTo>
                  <a:pt x="6952" y="12890"/>
                </a:lnTo>
                <a:lnTo>
                  <a:pt x="6609" y="12301"/>
                </a:lnTo>
                <a:lnTo>
                  <a:pt x="6382" y="11713"/>
                </a:lnTo>
                <a:lnTo>
                  <a:pt x="6154" y="11162"/>
                </a:lnTo>
                <a:lnTo>
                  <a:pt x="6269" y="12510"/>
                </a:lnTo>
                <a:lnTo>
                  <a:pt x="6609" y="13117"/>
                </a:lnTo>
                <a:lnTo>
                  <a:pt x="7066" y="13706"/>
                </a:lnTo>
                <a:lnTo>
                  <a:pt x="4615" y="15433"/>
                </a:lnTo>
                <a:lnTo>
                  <a:pt x="2164" y="17427"/>
                </a:lnTo>
                <a:lnTo>
                  <a:pt x="0" y="20028"/>
                </a:lnTo>
                <a:lnTo>
                  <a:pt x="2392" y="17749"/>
                </a:lnTo>
                <a:lnTo>
                  <a:pt x="4843" y="15756"/>
                </a:lnTo>
                <a:lnTo>
                  <a:pt x="7294" y="13972"/>
                </a:lnTo>
                <a:lnTo>
                  <a:pt x="7864" y="14731"/>
                </a:lnTo>
                <a:lnTo>
                  <a:pt x="8605" y="15490"/>
                </a:lnTo>
                <a:lnTo>
                  <a:pt x="8206" y="14522"/>
                </a:lnTo>
                <a:lnTo>
                  <a:pt x="7578" y="13763"/>
                </a:lnTo>
                <a:lnTo>
                  <a:pt x="10315" y="11827"/>
                </a:lnTo>
                <a:lnTo>
                  <a:pt x="13050" y="10137"/>
                </a:lnTo>
                <a:lnTo>
                  <a:pt x="15616" y="8732"/>
                </a:lnTo>
                <a:lnTo>
                  <a:pt x="16014" y="9226"/>
                </a:lnTo>
                <a:lnTo>
                  <a:pt x="16528" y="9719"/>
                </a:lnTo>
                <a:lnTo>
                  <a:pt x="17154" y="10137"/>
                </a:lnTo>
                <a:lnTo>
                  <a:pt x="17382" y="10042"/>
                </a:lnTo>
                <a:lnTo>
                  <a:pt x="16755" y="9548"/>
                </a:lnTo>
                <a:lnTo>
                  <a:pt x="16242" y="9074"/>
                </a:lnTo>
                <a:lnTo>
                  <a:pt x="15843" y="8637"/>
                </a:lnTo>
                <a:lnTo>
                  <a:pt x="17724" y="7555"/>
                </a:lnTo>
                <a:lnTo>
                  <a:pt x="19547" y="6682"/>
                </a:lnTo>
                <a:lnTo>
                  <a:pt x="21257" y="5941"/>
                </a:lnTo>
                <a:lnTo>
                  <a:pt x="21827" y="5657"/>
                </a:lnTo>
                <a:lnTo>
                  <a:pt x="22397" y="5448"/>
                </a:lnTo>
                <a:lnTo>
                  <a:pt x="22910" y="5182"/>
                </a:lnTo>
                <a:lnTo>
                  <a:pt x="23480" y="5771"/>
                </a:lnTo>
                <a:lnTo>
                  <a:pt x="23822" y="6036"/>
                </a:lnTo>
                <a:lnTo>
                  <a:pt x="22854" y="6587"/>
                </a:lnTo>
                <a:lnTo>
                  <a:pt x="21885" y="7175"/>
                </a:lnTo>
                <a:lnTo>
                  <a:pt x="20858" y="7764"/>
                </a:lnTo>
                <a:lnTo>
                  <a:pt x="19718" y="8466"/>
                </a:lnTo>
                <a:lnTo>
                  <a:pt x="18578" y="9226"/>
                </a:lnTo>
                <a:lnTo>
                  <a:pt x="17668" y="10251"/>
                </a:lnTo>
                <a:lnTo>
                  <a:pt x="18808" y="9435"/>
                </a:lnTo>
                <a:lnTo>
                  <a:pt x="19948" y="8732"/>
                </a:lnTo>
                <a:lnTo>
                  <a:pt x="21029" y="8049"/>
                </a:lnTo>
                <a:lnTo>
                  <a:pt x="22113" y="7384"/>
                </a:lnTo>
                <a:lnTo>
                  <a:pt x="23138" y="6796"/>
                </a:lnTo>
                <a:lnTo>
                  <a:pt x="24106" y="6264"/>
                </a:lnTo>
                <a:lnTo>
                  <a:pt x="24564" y="6644"/>
                </a:lnTo>
                <a:lnTo>
                  <a:pt x="25361" y="7062"/>
                </a:lnTo>
                <a:lnTo>
                  <a:pt x="25589" y="6910"/>
                </a:lnTo>
                <a:lnTo>
                  <a:pt x="25133" y="6682"/>
                </a:lnTo>
                <a:lnTo>
                  <a:pt x="24392" y="6207"/>
                </a:lnTo>
                <a:lnTo>
                  <a:pt x="29522" y="3189"/>
                </a:lnTo>
                <a:lnTo>
                  <a:pt x="33340" y="1670"/>
                </a:lnTo>
                <a:lnTo>
                  <a:pt x="34651" y="1196"/>
                </a:lnTo>
                <a:lnTo>
                  <a:pt x="34879" y="1196"/>
                </a:lnTo>
                <a:lnTo>
                  <a:pt x="34196" y="1879"/>
                </a:lnTo>
                <a:lnTo>
                  <a:pt x="32200" y="4689"/>
                </a:lnTo>
                <a:lnTo>
                  <a:pt x="34081" y="2316"/>
                </a:lnTo>
                <a:lnTo>
                  <a:pt x="34766" y="1404"/>
                </a:lnTo>
                <a:lnTo>
                  <a:pt x="34253" y="2316"/>
                </a:lnTo>
                <a:lnTo>
                  <a:pt x="32942" y="4859"/>
                </a:lnTo>
                <a:lnTo>
                  <a:pt x="31745" y="8694"/>
                </a:lnTo>
                <a:lnTo>
                  <a:pt x="33455" y="4480"/>
                </a:lnTo>
                <a:lnTo>
                  <a:pt x="34708" y="1841"/>
                </a:lnTo>
                <a:lnTo>
                  <a:pt x="34994" y="1196"/>
                </a:lnTo>
                <a:lnTo>
                  <a:pt x="34823" y="1784"/>
                </a:lnTo>
                <a:lnTo>
                  <a:pt x="34309" y="4480"/>
                </a:lnTo>
                <a:close/>
              </a:path>
            </a:pathLst>
          </a:custGeom>
          <a:solidFill>
            <a:srgbClr val="164F93"/>
          </a:solidFill>
        </p:spPr>
        <p:txBody>
          <a:bodyPr wrap="square" lIns="0" tIns="0" rIns="0" bIns="0" rtlCol="0">
            <a:noAutofit/>
          </a:bodyPr>
          <a:lstStyle/>
          <a:p>
            <a:endParaRPr/>
          </a:p>
        </p:txBody>
      </p:sp>
      <p:sp>
        <p:nvSpPr>
          <p:cNvPr id="140" name="object 140"/>
          <p:cNvSpPr/>
          <p:nvPr/>
        </p:nvSpPr>
        <p:spPr>
          <a:xfrm>
            <a:off x="438067" y="700920"/>
            <a:ext cx="513" cy="5505"/>
          </a:xfrm>
          <a:custGeom>
            <a:avLst/>
            <a:gdLst/>
            <a:ahLst/>
            <a:cxnLst/>
            <a:rect l="l" t="t" r="r" b="b"/>
            <a:pathLst>
              <a:path w="513" h="5505">
                <a:moveTo>
                  <a:pt x="227" y="3455"/>
                </a:moveTo>
                <a:lnTo>
                  <a:pt x="513" y="1632"/>
                </a:lnTo>
                <a:lnTo>
                  <a:pt x="227" y="0"/>
                </a:lnTo>
                <a:lnTo>
                  <a:pt x="0" y="1632"/>
                </a:lnTo>
                <a:lnTo>
                  <a:pt x="0" y="5505"/>
                </a:lnTo>
                <a:lnTo>
                  <a:pt x="227" y="3455"/>
                </a:lnTo>
                <a:close/>
              </a:path>
            </a:pathLst>
          </a:custGeom>
          <a:solidFill>
            <a:srgbClr val="164F93"/>
          </a:solidFill>
        </p:spPr>
        <p:txBody>
          <a:bodyPr wrap="square" lIns="0" tIns="0" rIns="0" bIns="0" rtlCol="0">
            <a:noAutofit/>
          </a:bodyPr>
          <a:lstStyle/>
          <a:p>
            <a:endParaRPr/>
          </a:p>
        </p:txBody>
      </p:sp>
      <p:sp>
        <p:nvSpPr>
          <p:cNvPr id="141" name="object 141"/>
          <p:cNvSpPr/>
          <p:nvPr/>
        </p:nvSpPr>
        <p:spPr>
          <a:xfrm>
            <a:off x="426497" y="696611"/>
            <a:ext cx="11513" cy="23904"/>
          </a:xfrm>
          <a:custGeom>
            <a:avLst/>
            <a:gdLst/>
            <a:ahLst/>
            <a:cxnLst/>
            <a:rect l="l" t="t" r="r" b="b"/>
            <a:pathLst>
              <a:path w="11513" h="23904">
                <a:moveTo>
                  <a:pt x="5185" y="17535"/>
                </a:moveTo>
                <a:lnTo>
                  <a:pt x="6041" y="14731"/>
                </a:lnTo>
                <a:lnTo>
                  <a:pt x="6895" y="12187"/>
                </a:lnTo>
                <a:lnTo>
                  <a:pt x="7695" y="9871"/>
                </a:lnTo>
                <a:lnTo>
                  <a:pt x="8776" y="10042"/>
                </a:lnTo>
                <a:lnTo>
                  <a:pt x="7808" y="9491"/>
                </a:lnTo>
                <a:lnTo>
                  <a:pt x="8549" y="7498"/>
                </a:lnTo>
                <a:lnTo>
                  <a:pt x="9233" y="5714"/>
                </a:lnTo>
                <a:lnTo>
                  <a:pt x="9860" y="4100"/>
                </a:lnTo>
                <a:lnTo>
                  <a:pt x="11171" y="0"/>
                </a:lnTo>
                <a:lnTo>
                  <a:pt x="9576" y="3777"/>
                </a:lnTo>
                <a:lnTo>
                  <a:pt x="9006" y="3663"/>
                </a:lnTo>
                <a:lnTo>
                  <a:pt x="8492" y="3606"/>
                </a:lnTo>
                <a:lnTo>
                  <a:pt x="7922" y="3455"/>
                </a:lnTo>
                <a:lnTo>
                  <a:pt x="8321" y="3834"/>
                </a:lnTo>
                <a:lnTo>
                  <a:pt x="8891" y="3929"/>
                </a:lnTo>
                <a:lnTo>
                  <a:pt x="9461" y="4043"/>
                </a:lnTo>
                <a:lnTo>
                  <a:pt x="8776" y="5657"/>
                </a:lnTo>
                <a:lnTo>
                  <a:pt x="8035" y="7441"/>
                </a:lnTo>
                <a:lnTo>
                  <a:pt x="7296" y="9435"/>
                </a:lnTo>
                <a:lnTo>
                  <a:pt x="7181" y="9814"/>
                </a:lnTo>
                <a:lnTo>
                  <a:pt x="6325" y="12092"/>
                </a:lnTo>
                <a:lnTo>
                  <a:pt x="5415" y="14674"/>
                </a:lnTo>
                <a:lnTo>
                  <a:pt x="4559" y="17427"/>
                </a:lnTo>
                <a:lnTo>
                  <a:pt x="3077" y="17212"/>
                </a:lnTo>
                <a:lnTo>
                  <a:pt x="1653" y="16941"/>
                </a:lnTo>
                <a:lnTo>
                  <a:pt x="227" y="16563"/>
                </a:lnTo>
                <a:lnTo>
                  <a:pt x="1597" y="13915"/>
                </a:lnTo>
                <a:lnTo>
                  <a:pt x="2964" y="11428"/>
                </a:lnTo>
                <a:lnTo>
                  <a:pt x="4275" y="9226"/>
                </a:lnTo>
                <a:lnTo>
                  <a:pt x="5244" y="6796"/>
                </a:lnTo>
                <a:lnTo>
                  <a:pt x="4104" y="8694"/>
                </a:lnTo>
                <a:lnTo>
                  <a:pt x="3020" y="8580"/>
                </a:lnTo>
                <a:lnTo>
                  <a:pt x="2108" y="8314"/>
                </a:lnTo>
                <a:lnTo>
                  <a:pt x="1196" y="7992"/>
                </a:lnTo>
                <a:lnTo>
                  <a:pt x="1653" y="7441"/>
                </a:lnTo>
                <a:lnTo>
                  <a:pt x="2849" y="5448"/>
                </a:lnTo>
                <a:lnTo>
                  <a:pt x="1538" y="6967"/>
                </a:lnTo>
                <a:lnTo>
                  <a:pt x="1027" y="7555"/>
                </a:lnTo>
                <a:lnTo>
                  <a:pt x="741" y="7821"/>
                </a:lnTo>
                <a:lnTo>
                  <a:pt x="968" y="8258"/>
                </a:lnTo>
                <a:lnTo>
                  <a:pt x="1881" y="8580"/>
                </a:lnTo>
                <a:lnTo>
                  <a:pt x="2849" y="8903"/>
                </a:lnTo>
                <a:lnTo>
                  <a:pt x="3818" y="9112"/>
                </a:lnTo>
                <a:lnTo>
                  <a:pt x="2507" y="11333"/>
                </a:lnTo>
                <a:lnTo>
                  <a:pt x="1083" y="13763"/>
                </a:lnTo>
                <a:lnTo>
                  <a:pt x="0" y="16996"/>
                </a:lnTo>
                <a:lnTo>
                  <a:pt x="1482" y="17319"/>
                </a:lnTo>
                <a:lnTo>
                  <a:pt x="2906" y="17643"/>
                </a:lnTo>
                <a:lnTo>
                  <a:pt x="4446" y="17860"/>
                </a:lnTo>
                <a:lnTo>
                  <a:pt x="5016" y="17968"/>
                </a:lnTo>
                <a:lnTo>
                  <a:pt x="6611" y="18182"/>
                </a:lnTo>
                <a:lnTo>
                  <a:pt x="8265" y="18344"/>
                </a:lnTo>
                <a:lnTo>
                  <a:pt x="9916" y="18452"/>
                </a:lnTo>
                <a:lnTo>
                  <a:pt x="9975" y="23904"/>
                </a:lnTo>
                <a:lnTo>
                  <a:pt x="10315" y="21096"/>
                </a:lnTo>
                <a:lnTo>
                  <a:pt x="10601" y="18452"/>
                </a:lnTo>
                <a:lnTo>
                  <a:pt x="11171" y="18507"/>
                </a:lnTo>
                <a:lnTo>
                  <a:pt x="11513" y="18021"/>
                </a:lnTo>
                <a:lnTo>
                  <a:pt x="10601" y="18021"/>
                </a:lnTo>
                <a:lnTo>
                  <a:pt x="10943" y="15168"/>
                </a:lnTo>
                <a:lnTo>
                  <a:pt x="11227" y="12567"/>
                </a:lnTo>
                <a:lnTo>
                  <a:pt x="10943" y="10194"/>
                </a:lnTo>
                <a:lnTo>
                  <a:pt x="10657" y="12567"/>
                </a:lnTo>
                <a:lnTo>
                  <a:pt x="10315" y="15168"/>
                </a:lnTo>
                <a:lnTo>
                  <a:pt x="9975" y="17968"/>
                </a:lnTo>
                <a:lnTo>
                  <a:pt x="8321" y="17860"/>
                </a:lnTo>
                <a:lnTo>
                  <a:pt x="6726" y="17751"/>
                </a:lnTo>
                <a:lnTo>
                  <a:pt x="5185" y="17535"/>
                </a:lnTo>
                <a:close/>
              </a:path>
            </a:pathLst>
          </a:custGeom>
          <a:solidFill>
            <a:srgbClr val="164F93"/>
          </a:solidFill>
        </p:spPr>
        <p:txBody>
          <a:bodyPr wrap="square" lIns="0" tIns="0" rIns="0" bIns="0" rtlCol="0">
            <a:noAutofit/>
          </a:bodyPr>
          <a:lstStyle/>
          <a:p>
            <a:endParaRPr/>
          </a:p>
        </p:txBody>
      </p:sp>
      <p:sp>
        <p:nvSpPr>
          <p:cNvPr id="142" name="object 142"/>
          <p:cNvSpPr/>
          <p:nvPr/>
        </p:nvSpPr>
        <p:spPr>
          <a:xfrm>
            <a:off x="431969" y="692985"/>
            <a:ext cx="7409" cy="6530"/>
          </a:xfrm>
          <a:custGeom>
            <a:avLst/>
            <a:gdLst/>
            <a:ahLst/>
            <a:cxnLst/>
            <a:rect l="l" t="t" r="r" b="b"/>
            <a:pathLst>
              <a:path w="7409" h="6530">
                <a:moveTo>
                  <a:pt x="0" y="6378"/>
                </a:moveTo>
                <a:lnTo>
                  <a:pt x="398" y="6530"/>
                </a:lnTo>
                <a:lnTo>
                  <a:pt x="4104" y="2752"/>
                </a:lnTo>
                <a:lnTo>
                  <a:pt x="6839" y="607"/>
                </a:lnTo>
                <a:lnTo>
                  <a:pt x="7409" y="0"/>
                </a:lnTo>
                <a:lnTo>
                  <a:pt x="6440" y="702"/>
                </a:lnTo>
                <a:lnTo>
                  <a:pt x="3647" y="2809"/>
                </a:lnTo>
                <a:lnTo>
                  <a:pt x="0" y="6378"/>
                </a:lnTo>
                <a:close/>
              </a:path>
            </a:pathLst>
          </a:custGeom>
          <a:solidFill>
            <a:srgbClr val="164F93"/>
          </a:solidFill>
        </p:spPr>
        <p:txBody>
          <a:bodyPr wrap="square" lIns="0" tIns="0" rIns="0" bIns="0" rtlCol="0">
            <a:noAutofit/>
          </a:bodyPr>
          <a:lstStyle/>
          <a:p>
            <a:endParaRPr/>
          </a:p>
        </p:txBody>
      </p:sp>
      <p:sp>
        <p:nvSpPr>
          <p:cNvPr id="143" name="object 143"/>
          <p:cNvSpPr/>
          <p:nvPr/>
        </p:nvSpPr>
        <p:spPr>
          <a:xfrm>
            <a:off x="422165" y="692947"/>
            <a:ext cx="17440" cy="13478"/>
          </a:xfrm>
          <a:custGeom>
            <a:avLst/>
            <a:gdLst/>
            <a:ahLst/>
            <a:cxnLst/>
            <a:rect l="l" t="t" r="r" b="b"/>
            <a:pathLst>
              <a:path w="17440" h="13478">
                <a:moveTo>
                  <a:pt x="5985" y="11105"/>
                </a:moveTo>
                <a:lnTo>
                  <a:pt x="6213" y="10896"/>
                </a:lnTo>
                <a:lnTo>
                  <a:pt x="7580" y="9321"/>
                </a:lnTo>
                <a:lnTo>
                  <a:pt x="8835" y="7973"/>
                </a:lnTo>
                <a:lnTo>
                  <a:pt x="10031" y="6796"/>
                </a:lnTo>
                <a:lnTo>
                  <a:pt x="10544" y="6948"/>
                </a:lnTo>
                <a:lnTo>
                  <a:pt x="11114" y="7175"/>
                </a:lnTo>
                <a:lnTo>
                  <a:pt x="11741" y="7270"/>
                </a:lnTo>
                <a:lnTo>
                  <a:pt x="10716" y="8789"/>
                </a:lnTo>
                <a:lnTo>
                  <a:pt x="9576" y="10460"/>
                </a:lnTo>
                <a:lnTo>
                  <a:pt x="8607" y="12890"/>
                </a:lnTo>
                <a:lnTo>
                  <a:pt x="9517" y="13098"/>
                </a:lnTo>
                <a:lnTo>
                  <a:pt x="10488" y="13326"/>
                </a:lnTo>
                <a:lnTo>
                  <a:pt x="11513" y="13478"/>
                </a:lnTo>
                <a:lnTo>
                  <a:pt x="11628" y="13098"/>
                </a:lnTo>
                <a:lnTo>
                  <a:pt x="10657" y="13004"/>
                </a:lnTo>
                <a:lnTo>
                  <a:pt x="9689" y="12776"/>
                </a:lnTo>
                <a:lnTo>
                  <a:pt x="8778" y="12567"/>
                </a:lnTo>
                <a:lnTo>
                  <a:pt x="9975" y="10631"/>
                </a:lnTo>
                <a:lnTo>
                  <a:pt x="11058" y="8903"/>
                </a:lnTo>
                <a:lnTo>
                  <a:pt x="12083" y="7384"/>
                </a:lnTo>
                <a:lnTo>
                  <a:pt x="12653" y="7498"/>
                </a:lnTo>
                <a:lnTo>
                  <a:pt x="12254" y="7118"/>
                </a:lnTo>
                <a:lnTo>
                  <a:pt x="14762" y="3493"/>
                </a:lnTo>
                <a:lnTo>
                  <a:pt x="16758" y="683"/>
                </a:lnTo>
                <a:lnTo>
                  <a:pt x="14647" y="3113"/>
                </a:lnTo>
                <a:lnTo>
                  <a:pt x="11912" y="7062"/>
                </a:lnTo>
                <a:lnTo>
                  <a:pt x="11342" y="6891"/>
                </a:lnTo>
                <a:lnTo>
                  <a:pt x="10772" y="6739"/>
                </a:lnTo>
                <a:lnTo>
                  <a:pt x="10202" y="6568"/>
                </a:lnTo>
                <a:lnTo>
                  <a:pt x="9803" y="6416"/>
                </a:lnTo>
                <a:lnTo>
                  <a:pt x="9348" y="6245"/>
                </a:lnTo>
                <a:lnTo>
                  <a:pt x="8891" y="6093"/>
                </a:lnTo>
                <a:lnTo>
                  <a:pt x="8436" y="5866"/>
                </a:lnTo>
                <a:lnTo>
                  <a:pt x="12824" y="2581"/>
                </a:lnTo>
                <a:lnTo>
                  <a:pt x="16129" y="683"/>
                </a:lnTo>
                <a:lnTo>
                  <a:pt x="17213" y="37"/>
                </a:lnTo>
                <a:lnTo>
                  <a:pt x="16643" y="645"/>
                </a:lnTo>
                <a:lnTo>
                  <a:pt x="17440" y="0"/>
                </a:lnTo>
                <a:lnTo>
                  <a:pt x="17213" y="0"/>
                </a:lnTo>
                <a:lnTo>
                  <a:pt x="16016" y="588"/>
                </a:lnTo>
                <a:lnTo>
                  <a:pt x="12653" y="2372"/>
                </a:lnTo>
                <a:lnTo>
                  <a:pt x="8150" y="5714"/>
                </a:lnTo>
                <a:lnTo>
                  <a:pt x="7922" y="5866"/>
                </a:lnTo>
                <a:lnTo>
                  <a:pt x="6782" y="6739"/>
                </a:lnTo>
                <a:lnTo>
                  <a:pt x="5528" y="7650"/>
                </a:lnTo>
                <a:lnTo>
                  <a:pt x="4219" y="8732"/>
                </a:lnTo>
                <a:lnTo>
                  <a:pt x="3649" y="9226"/>
                </a:lnTo>
                <a:lnTo>
                  <a:pt x="3020" y="9757"/>
                </a:lnTo>
                <a:lnTo>
                  <a:pt x="2394" y="10346"/>
                </a:lnTo>
                <a:lnTo>
                  <a:pt x="1709" y="9966"/>
                </a:lnTo>
                <a:lnTo>
                  <a:pt x="1083" y="9643"/>
                </a:lnTo>
                <a:lnTo>
                  <a:pt x="569" y="9264"/>
                </a:lnTo>
                <a:lnTo>
                  <a:pt x="229" y="9055"/>
                </a:lnTo>
                <a:lnTo>
                  <a:pt x="1139" y="8030"/>
                </a:lnTo>
                <a:lnTo>
                  <a:pt x="0" y="9226"/>
                </a:lnTo>
                <a:lnTo>
                  <a:pt x="398" y="9491"/>
                </a:lnTo>
                <a:lnTo>
                  <a:pt x="912" y="9871"/>
                </a:lnTo>
                <a:lnTo>
                  <a:pt x="1482" y="10194"/>
                </a:lnTo>
                <a:lnTo>
                  <a:pt x="2108" y="10517"/>
                </a:lnTo>
                <a:lnTo>
                  <a:pt x="2509" y="10725"/>
                </a:lnTo>
                <a:lnTo>
                  <a:pt x="3248" y="11105"/>
                </a:lnTo>
                <a:lnTo>
                  <a:pt x="4048" y="11428"/>
                </a:lnTo>
                <a:lnTo>
                  <a:pt x="4845" y="11751"/>
                </a:lnTo>
                <a:lnTo>
                  <a:pt x="5300" y="11921"/>
                </a:lnTo>
                <a:lnTo>
                  <a:pt x="5073" y="11485"/>
                </a:lnTo>
                <a:lnTo>
                  <a:pt x="4275" y="11219"/>
                </a:lnTo>
                <a:lnTo>
                  <a:pt x="3478" y="10896"/>
                </a:lnTo>
                <a:lnTo>
                  <a:pt x="2736" y="10517"/>
                </a:lnTo>
                <a:lnTo>
                  <a:pt x="3363" y="9966"/>
                </a:lnTo>
                <a:lnTo>
                  <a:pt x="3933" y="9491"/>
                </a:lnTo>
                <a:lnTo>
                  <a:pt x="4503" y="8998"/>
                </a:lnTo>
                <a:lnTo>
                  <a:pt x="5814" y="7916"/>
                </a:lnTo>
                <a:lnTo>
                  <a:pt x="7068" y="6891"/>
                </a:lnTo>
                <a:lnTo>
                  <a:pt x="8265" y="6036"/>
                </a:lnTo>
                <a:lnTo>
                  <a:pt x="8663" y="6245"/>
                </a:lnTo>
                <a:lnTo>
                  <a:pt x="9119" y="6473"/>
                </a:lnTo>
                <a:lnTo>
                  <a:pt x="9632" y="6625"/>
                </a:lnTo>
                <a:lnTo>
                  <a:pt x="8436" y="7821"/>
                </a:lnTo>
                <a:lnTo>
                  <a:pt x="7181" y="9112"/>
                </a:lnTo>
                <a:lnTo>
                  <a:pt x="5985" y="11105"/>
                </a:lnTo>
                <a:close/>
              </a:path>
            </a:pathLst>
          </a:custGeom>
          <a:solidFill>
            <a:srgbClr val="164F93"/>
          </a:solidFill>
        </p:spPr>
        <p:txBody>
          <a:bodyPr wrap="square" lIns="0" tIns="0" rIns="0" bIns="0" rtlCol="0">
            <a:noAutofit/>
          </a:bodyPr>
          <a:lstStyle/>
          <a:p>
            <a:endParaRPr/>
          </a:p>
        </p:txBody>
      </p:sp>
      <p:sp>
        <p:nvSpPr>
          <p:cNvPr id="144" name="object 144"/>
          <p:cNvSpPr/>
          <p:nvPr/>
        </p:nvSpPr>
        <p:spPr>
          <a:xfrm>
            <a:off x="429746" y="690080"/>
            <a:ext cx="4845" cy="854"/>
          </a:xfrm>
          <a:custGeom>
            <a:avLst/>
            <a:gdLst/>
            <a:ahLst/>
            <a:cxnLst/>
            <a:rect l="l" t="t" r="r" b="b"/>
            <a:pathLst>
              <a:path w="4845" h="854">
                <a:moveTo>
                  <a:pt x="342" y="0"/>
                </a:moveTo>
                <a:lnTo>
                  <a:pt x="0" y="151"/>
                </a:lnTo>
                <a:lnTo>
                  <a:pt x="4845" y="854"/>
                </a:lnTo>
                <a:lnTo>
                  <a:pt x="4845" y="645"/>
                </a:lnTo>
                <a:lnTo>
                  <a:pt x="342" y="0"/>
                </a:lnTo>
                <a:close/>
              </a:path>
            </a:pathLst>
          </a:custGeom>
          <a:solidFill>
            <a:srgbClr val="164F93"/>
          </a:solidFill>
        </p:spPr>
        <p:txBody>
          <a:bodyPr wrap="square" lIns="0" tIns="0" rIns="0" bIns="0" rtlCol="0">
            <a:noAutofit/>
          </a:bodyPr>
          <a:lstStyle/>
          <a:p>
            <a:endParaRPr/>
          </a:p>
        </p:txBody>
      </p:sp>
      <p:sp>
        <p:nvSpPr>
          <p:cNvPr id="145" name="object 145"/>
          <p:cNvSpPr/>
          <p:nvPr/>
        </p:nvSpPr>
        <p:spPr>
          <a:xfrm>
            <a:off x="419031" y="690555"/>
            <a:ext cx="20461" cy="4214"/>
          </a:xfrm>
          <a:custGeom>
            <a:avLst/>
            <a:gdLst/>
            <a:ahLst/>
            <a:cxnLst/>
            <a:rect l="l" t="t" r="r" b="b"/>
            <a:pathLst>
              <a:path w="20461" h="4214">
                <a:moveTo>
                  <a:pt x="20346" y="2221"/>
                </a:moveTo>
                <a:lnTo>
                  <a:pt x="19263" y="2107"/>
                </a:lnTo>
                <a:lnTo>
                  <a:pt x="14419" y="1841"/>
                </a:lnTo>
                <a:lnTo>
                  <a:pt x="7864" y="2714"/>
                </a:lnTo>
                <a:lnTo>
                  <a:pt x="7979" y="2429"/>
                </a:lnTo>
                <a:lnTo>
                  <a:pt x="8150" y="2050"/>
                </a:lnTo>
                <a:lnTo>
                  <a:pt x="8434" y="1689"/>
                </a:lnTo>
                <a:lnTo>
                  <a:pt x="14591" y="1366"/>
                </a:lnTo>
                <a:lnTo>
                  <a:pt x="8605" y="1461"/>
                </a:lnTo>
                <a:lnTo>
                  <a:pt x="9062" y="873"/>
                </a:lnTo>
                <a:lnTo>
                  <a:pt x="9403" y="607"/>
                </a:lnTo>
                <a:lnTo>
                  <a:pt x="15559" y="759"/>
                </a:lnTo>
                <a:lnTo>
                  <a:pt x="19899" y="2004"/>
                </a:lnTo>
                <a:lnTo>
                  <a:pt x="20373" y="2107"/>
                </a:lnTo>
                <a:lnTo>
                  <a:pt x="19263" y="1689"/>
                </a:lnTo>
                <a:lnTo>
                  <a:pt x="15160" y="607"/>
                </a:lnTo>
                <a:lnTo>
                  <a:pt x="9689" y="379"/>
                </a:lnTo>
                <a:lnTo>
                  <a:pt x="10202" y="0"/>
                </a:lnTo>
                <a:lnTo>
                  <a:pt x="9860" y="56"/>
                </a:lnTo>
                <a:lnTo>
                  <a:pt x="9461" y="379"/>
                </a:lnTo>
                <a:lnTo>
                  <a:pt x="8035" y="322"/>
                </a:lnTo>
                <a:lnTo>
                  <a:pt x="6496" y="322"/>
                </a:lnTo>
                <a:lnTo>
                  <a:pt x="4958" y="436"/>
                </a:lnTo>
                <a:lnTo>
                  <a:pt x="4160" y="493"/>
                </a:lnTo>
                <a:lnTo>
                  <a:pt x="3363" y="550"/>
                </a:lnTo>
                <a:lnTo>
                  <a:pt x="4046" y="702"/>
                </a:lnTo>
                <a:lnTo>
                  <a:pt x="4958" y="664"/>
                </a:lnTo>
                <a:lnTo>
                  <a:pt x="6440" y="550"/>
                </a:lnTo>
                <a:lnTo>
                  <a:pt x="7864" y="550"/>
                </a:lnTo>
                <a:lnTo>
                  <a:pt x="9175" y="607"/>
                </a:lnTo>
                <a:lnTo>
                  <a:pt x="8605" y="1139"/>
                </a:lnTo>
                <a:lnTo>
                  <a:pt x="8434" y="1461"/>
                </a:lnTo>
                <a:lnTo>
                  <a:pt x="6154" y="1518"/>
                </a:lnTo>
                <a:lnTo>
                  <a:pt x="3647" y="1784"/>
                </a:lnTo>
                <a:lnTo>
                  <a:pt x="1083" y="2221"/>
                </a:lnTo>
                <a:lnTo>
                  <a:pt x="3476" y="2012"/>
                </a:lnTo>
                <a:lnTo>
                  <a:pt x="5983" y="1784"/>
                </a:lnTo>
                <a:lnTo>
                  <a:pt x="8263" y="1689"/>
                </a:lnTo>
                <a:lnTo>
                  <a:pt x="8035" y="2050"/>
                </a:lnTo>
                <a:lnTo>
                  <a:pt x="7864" y="2429"/>
                </a:lnTo>
                <a:lnTo>
                  <a:pt x="7751" y="2752"/>
                </a:lnTo>
                <a:lnTo>
                  <a:pt x="5357" y="3075"/>
                </a:lnTo>
                <a:lnTo>
                  <a:pt x="2793" y="3568"/>
                </a:lnTo>
                <a:lnTo>
                  <a:pt x="0" y="4214"/>
                </a:lnTo>
                <a:lnTo>
                  <a:pt x="2678" y="3777"/>
                </a:lnTo>
                <a:lnTo>
                  <a:pt x="5300" y="3303"/>
                </a:lnTo>
                <a:lnTo>
                  <a:pt x="7693" y="2923"/>
                </a:lnTo>
                <a:lnTo>
                  <a:pt x="7580" y="3455"/>
                </a:lnTo>
                <a:lnTo>
                  <a:pt x="7808" y="2923"/>
                </a:lnTo>
                <a:lnTo>
                  <a:pt x="13451" y="2107"/>
                </a:lnTo>
                <a:lnTo>
                  <a:pt x="17781" y="2164"/>
                </a:lnTo>
                <a:lnTo>
                  <a:pt x="19720" y="2221"/>
                </a:lnTo>
                <a:lnTo>
                  <a:pt x="18010" y="2278"/>
                </a:lnTo>
                <a:lnTo>
                  <a:pt x="14476" y="2543"/>
                </a:lnTo>
                <a:lnTo>
                  <a:pt x="9689" y="3417"/>
                </a:lnTo>
                <a:lnTo>
                  <a:pt x="9004" y="3568"/>
                </a:lnTo>
                <a:lnTo>
                  <a:pt x="8321" y="3682"/>
                </a:lnTo>
                <a:lnTo>
                  <a:pt x="7636" y="3834"/>
                </a:lnTo>
                <a:lnTo>
                  <a:pt x="7693" y="4062"/>
                </a:lnTo>
                <a:lnTo>
                  <a:pt x="8377" y="3891"/>
                </a:lnTo>
                <a:lnTo>
                  <a:pt x="9062" y="3777"/>
                </a:lnTo>
                <a:lnTo>
                  <a:pt x="9689" y="3625"/>
                </a:lnTo>
                <a:lnTo>
                  <a:pt x="15217" y="2543"/>
                </a:lnTo>
                <a:lnTo>
                  <a:pt x="19150" y="2335"/>
                </a:lnTo>
                <a:lnTo>
                  <a:pt x="20346" y="2221"/>
                </a:lnTo>
                <a:close/>
              </a:path>
            </a:pathLst>
          </a:custGeom>
          <a:solidFill>
            <a:srgbClr val="164F93"/>
          </a:solidFill>
        </p:spPr>
        <p:txBody>
          <a:bodyPr wrap="square" lIns="0" tIns="0" rIns="0" bIns="0" rtlCol="0">
            <a:noAutofit/>
          </a:bodyPr>
          <a:lstStyle/>
          <a:p>
            <a:endParaRPr/>
          </a:p>
        </p:txBody>
      </p:sp>
      <p:sp>
        <p:nvSpPr>
          <p:cNvPr id="146" name="object 146"/>
          <p:cNvSpPr/>
          <p:nvPr/>
        </p:nvSpPr>
        <p:spPr>
          <a:xfrm>
            <a:off x="410367" y="694390"/>
            <a:ext cx="16643" cy="9871"/>
          </a:xfrm>
          <a:custGeom>
            <a:avLst/>
            <a:gdLst/>
            <a:ahLst/>
            <a:cxnLst/>
            <a:rect l="l" t="t" r="r" b="b"/>
            <a:pathLst>
              <a:path w="16643" h="9871">
                <a:moveTo>
                  <a:pt x="13906" y="759"/>
                </a:moveTo>
                <a:lnTo>
                  <a:pt x="16300" y="227"/>
                </a:lnTo>
                <a:lnTo>
                  <a:pt x="16357" y="816"/>
                </a:lnTo>
                <a:lnTo>
                  <a:pt x="16528" y="1195"/>
                </a:lnTo>
                <a:lnTo>
                  <a:pt x="15845" y="1404"/>
                </a:lnTo>
                <a:lnTo>
                  <a:pt x="15160" y="1632"/>
                </a:lnTo>
                <a:lnTo>
                  <a:pt x="14419" y="1898"/>
                </a:lnTo>
                <a:lnTo>
                  <a:pt x="12709" y="2486"/>
                </a:lnTo>
                <a:lnTo>
                  <a:pt x="10828" y="3189"/>
                </a:lnTo>
                <a:lnTo>
                  <a:pt x="8891" y="4005"/>
                </a:lnTo>
                <a:lnTo>
                  <a:pt x="6098" y="5182"/>
                </a:lnTo>
                <a:lnTo>
                  <a:pt x="3248" y="6587"/>
                </a:lnTo>
                <a:lnTo>
                  <a:pt x="398" y="8258"/>
                </a:lnTo>
                <a:lnTo>
                  <a:pt x="342" y="9226"/>
                </a:lnTo>
                <a:lnTo>
                  <a:pt x="628" y="9871"/>
                </a:lnTo>
                <a:lnTo>
                  <a:pt x="513" y="8523"/>
                </a:lnTo>
                <a:lnTo>
                  <a:pt x="3363" y="6853"/>
                </a:lnTo>
                <a:lnTo>
                  <a:pt x="6156" y="5448"/>
                </a:lnTo>
                <a:lnTo>
                  <a:pt x="8835" y="4271"/>
                </a:lnTo>
                <a:lnTo>
                  <a:pt x="9062" y="4745"/>
                </a:lnTo>
                <a:lnTo>
                  <a:pt x="9346" y="5296"/>
                </a:lnTo>
                <a:lnTo>
                  <a:pt x="9803" y="5828"/>
                </a:lnTo>
                <a:lnTo>
                  <a:pt x="9975" y="5733"/>
                </a:lnTo>
                <a:lnTo>
                  <a:pt x="9576" y="5182"/>
                </a:lnTo>
                <a:lnTo>
                  <a:pt x="9233" y="4708"/>
                </a:lnTo>
                <a:lnTo>
                  <a:pt x="9006" y="4214"/>
                </a:lnTo>
                <a:lnTo>
                  <a:pt x="10943" y="3398"/>
                </a:lnTo>
                <a:lnTo>
                  <a:pt x="12766" y="2695"/>
                </a:lnTo>
                <a:lnTo>
                  <a:pt x="14534" y="2107"/>
                </a:lnTo>
                <a:lnTo>
                  <a:pt x="15217" y="1841"/>
                </a:lnTo>
                <a:lnTo>
                  <a:pt x="15902" y="1632"/>
                </a:lnTo>
                <a:lnTo>
                  <a:pt x="16586" y="1404"/>
                </a:lnTo>
                <a:lnTo>
                  <a:pt x="16643" y="1195"/>
                </a:lnTo>
                <a:lnTo>
                  <a:pt x="16472" y="759"/>
                </a:lnTo>
                <a:lnTo>
                  <a:pt x="16357" y="227"/>
                </a:lnTo>
                <a:lnTo>
                  <a:pt x="16300" y="0"/>
                </a:lnTo>
                <a:lnTo>
                  <a:pt x="13849" y="550"/>
                </a:lnTo>
                <a:lnTo>
                  <a:pt x="11227" y="1195"/>
                </a:lnTo>
                <a:lnTo>
                  <a:pt x="8436" y="2164"/>
                </a:lnTo>
                <a:lnTo>
                  <a:pt x="5699" y="3018"/>
                </a:lnTo>
                <a:lnTo>
                  <a:pt x="2908" y="4157"/>
                </a:lnTo>
                <a:lnTo>
                  <a:pt x="58" y="5505"/>
                </a:lnTo>
                <a:lnTo>
                  <a:pt x="0" y="6644"/>
                </a:lnTo>
                <a:lnTo>
                  <a:pt x="58" y="5885"/>
                </a:lnTo>
                <a:lnTo>
                  <a:pt x="2849" y="4480"/>
                </a:lnTo>
                <a:lnTo>
                  <a:pt x="5699" y="3360"/>
                </a:lnTo>
                <a:lnTo>
                  <a:pt x="8377" y="2429"/>
                </a:lnTo>
                <a:lnTo>
                  <a:pt x="8436" y="2809"/>
                </a:lnTo>
                <a:lnTo>
                  <a:pt x="8492" y="3398"/>
                </a:lnTo>
                <a:lnTo>
                  <a:pt x="8436" y="2429"/>
                </a:lnTo>
                <a:lnTo>
                  <a:pt x="11227" y="1461"/>
                </a:lnTo>
                <a:lnTo>
                  <a:pt x="13906" y="759"/>
                </a:lnTo>
                <a:close/>
              </a:path>
            </a:pathLst>
          </a:custGeom>
          <a:solidFill>
            <a:srgbClr val="164F93"/>
          </a:solidFill>
        </p:spPr>
        <p:txBody>
          <a:bodyPr wrap="square" lIns="0" tIns="0" rIns="0" bIns="0" rtlCol="0">
            <a:noAutofit/>
          </a:bodyPr>
          <a:lstStyle/>
          <a:p>
            <a:endParaRPr/>
          </a:p>
        </p:txBody>
      </p:sp>
      <p:sp>
        <p:nvSpPr>
          <p:cNvPr id="147" name="object 147"/>
          <p:cNvSpPr/>
          <p:nvPr/>
        </p:nvSpPr>
        <p:spPr>
          <a:xfrm>
            <a:off x="427011" y="726127"/>
            <a:ext cx="7636" cy="26712"/>
          </a:xfrm>
          <a:custGeom>
            <a:avLst/>
            <a:gdLst/>
            <a:ahLst/>
            <a:cxnLst/>
            <a:rect l="l" t="t" r="r" b="b"/>
            <a:pathLst>
              <a:path w="7636" h="26712">
                <a:moveTo>
                  <a:pt x="7522" y="7663"/>
                </a:moveTo>
                <a:lnTo>
                  <a:pt x="7294" y="10361"/>
                </a:lnTo>
                <a:lnTo>
                  <a:pt x="7238" y="26712"/>
                </a:lnTo>
                <a:lnTo>
                  <a:pt x="7352" y="23798"/>
                </a:lnTo>
                <a:lnTo>
                  <a:pt x="7465" y="20722"/>
                </a:lnTo>
                <a:lnTo>
                  <a:pt x="7636" y="17592"/>
                </a:lnTo>
                <a:lnTo>
                  <a:pt x="7580" y="7069"/>
                </a:lnTo>
                <a:lnTo>
                  <a:pt x="5073" y="6908"/>
                </a:lnTo>
                <a:lnTo>
                  <a:pt x="2563" y="6691"/>
                </a:lnTo>
                <a:lnTo>
                  <a:pt x="112" y="6367"/>
                </a:lnTo>
                <a:lnTo>
                  <a:pt x="741" y="0"/>
                </a:lnTo>
                <a:lnTo>
                  <a:pt x="56" y="3075"/>
                </a:lnTo>
                <a:lnTo>
                  <a:pt x="0" y="6908"/>
                </a:lnTo>
                <a:lnTo>
                  <a:pt x="2450" y="7286"/>
                </a:lnTo>
                <a:lnTo>
                  <a:pt x="5014" y="7555"/>
                </a:lnTo>
                <a:lnTo>
                  <a:pt x="7522" y="7663"/>
                </a:lnTo>
                <a:close/>
              </a:path>
            </a:pathLst>
          </a:custGeom>
          <a:solidFill>
            <a:srgbClr val="164F93"/>
          </a:solidFill>
        </p:spPr>
        <p:txBody>
          <a:bodyPr wrap="square" lIns="0" tIns="0" rIns="0" bIns="0" rtlCol="0">
            <a:noAutofit/>
          </a:bodyPr>
          <a:lstStyle/>
          <a:p>
            <a:endParaRPr/>
          </a:p>
        </p:txBody>
      </p:sp>
      <p:sp>
        <p:nvSpPr>
          <p:cNvPr id="148" name="object 148"/>
          <p:cNvSpPr/>
          <p:nvPr/>
        </p:nvSpPr>
        <p:spPr>
          <a:xfrm>
            <a:off x="424560" y="751923"/>
            <a:ext cx="8891" cy="1619"/>
          </a:xfrm>
          <a:custGeom>
            <a:avLst/>
            <a:gdLst/>
            <a:ahLst/>
            <a:cxnLst/>
            <a:rect l="l" t="t" r="r" b="b"/>
            <a:pathLst>
              <a:path w="8891" h="1619">
                <a:moveTo>
                  <a:pt x="56" y="0"/>
                </a:moveTo>
                <a:lnTo>
                  <a:pt x="0" y="702"/>
                </a:lnTo>
                <a:lnTo>
                  <a:pt x="2906" y="1133"/>
                </a:lnTo>
                <a:lnTo>
                  <a:pt x="5870" y="1457"/>
                </a:lnTo>
                <a:lnTo>
                  <a:pt x="8891" y="1619"/>
                </a:lnTo>
                <a:lnTo>
                  <a:pt x="8891" y="916"/>
                </a:lnTo>
                <a:lnTo>
                  <a:pt x="5870" y="702"/>
                </a:lnTo>
                <a:lnTo>
                  <a:pt x="2906" y="432"/>
                </a:lnTo>
                <a:lnTo>
                  <a:pt x="56" y="0"/>
                </a:lnTo>
                <a:close/>
              </a:path>
            </a:pathLst>
          </a:custGeom>
          <a:solidFill>
            <a:srgbClr val="164F93"/>
          </a:solidFill>
        </p:spPr>
        <p:txBody>
          <a:bodyPr wrap="square" lIns="0" tIns="0" rIns="0" bIns="0" rtlCol="0">
            <a:noAutofit/>
          </a:bodyPr>
          <a:lstStyle/>
          <a:p>
            <a:endParaRPr/>
          </a:p>
        </p:txBody>
      </p:sp>
      <p:sp>
        <p:nvSpPr>
          <p:cNvPr id="149" name="object 149"/>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164F93"/>
          </a:solidFill>
        </p:spPr>
        <p:txBody>
          <a:bodyPr wrap="square" lIns="0" tIns="0" rIns="0" bIns="0" rtlCol="0">
            <a:noAutofit/>
          </a:bodyPr>
          <a:lstStyle/>
          <a:p>
            <a:endParaRPr/>
          </a:p>
        </p:txBody>
      </p:sp>
      <p:sp>
        <p:nvSpPr>
          <p:cNvPr id="150" name="object 150"/>
          <p:cNvSpPr/>
          <p:nvPr/>
        </p:nvSpPr>
        <p:spPr>
          <a:xfrm>
            <a:off x="418804" y="696820"/>
            <a:ext cx="455" cy="1613"/>
          </a:xfrm>
          <a:custGeom>
            <a:avLst/>
            <a:gdLst/>
            <a:ahLst/>
            <a:cxnLst/>
            <a:rect l="l" t="t" r="r" b="b"/>
            <a:pathLst>
              <a:path w="455" h="1613">
                <a:moveTo>
                  <a:pt x="0" y="0"/>
                </a:moveTo>
                <a:lnTo>
                  <a:pt x="56" y="968"/>
                </a:lnTo>
                <a:lnTo>
                  <a:pt x="340" y="1613"/>
                </a:lnTo>
                <a:lnTo>
                  <a:pt x="227" y="930"/>
                </a:lnTo>
                <a:lnTo>
                  <a:pt x="56" y="379"/>
                </a:lnTo>
                <a:lnTo>
                  <a:pt x="0" y="0"/>
                </a:lnTo>
                <a:close/>
              </a:path>
            </a:pathLst>
          </a:custGeom>
          <a:solidFill>
            <a:srgbClr val="164F93"/>
          </a:solidFill>
        </p:spPr>
        <p:txBody>
          <a:bodyPr wrap="square" lIns="0" tIns="0" rIns="0" bIns="0" rtlCol="0">
            <a:noAutofit/>
          </a:bodyPr>
          <a:lstStyle/>
          <a:p>
            <a:endParaRPr/>
          </a:p>
        </p:txBody>
      </p:sp>
      <p:sp>
        <p:nvSpPr>
          <p:cNvPr id="151" name="object 151"/>
          <p:cNvSpPr/>
          <p:nvPr/>
        </p:nvSpPr>
        <p:spPr>
          <a:xfrm>
            <a:off x="409056" y="778798"/>
            <a:ext cx="16699" cy="7500"/>
          </a:xfrm>
          <a:custGeom>
            <a:avLst/>
            <a:gdLst/>
            <a:ahLst/>
            <a:cxnLst/>
            <a:rect l="l" t="t" r="r" b="b"/>
            <a:pathLst>
              <a:path w="16699" h="7500">
                <a:moveTo>
                  <a:pt x="8094" y="6908"/>
                </a:moveTo>
                <a:lnTo>
                  <a:pt x="10373" y="7500"/>
                </a:lnTo>
                <a:lnTo>
                  <a:pt x="10488" y="7286"/>
                </a:lnTo>
                <a:lnTo>
                  <a:pt x="9689" y="6152"/>
                </a:lnTo>
                <a:lnTo>
                  <a:pt x="8835" y="4586"/>
                </a:lnTo>
                <a:lnTo>
                  <a:pt x="8150" y="2752"/>
                </a:lnTo>
                <a:lnTo>
                  <a:pt x="10828" y="3400"/>
                </a:lnTo>
                <a:lnTo>
                  <a:pt x="13678" y="3994"/>
                </a:lnTo>
                <a:lnTo>
                  <a:pt x="16699" y="4425"/>
                </a:lnTo>
                <a:lnTo>
                  <a:pt x="16586" y="4047"/>
                </a:lnTo>
                <a:lnTo>
                  <a:pt x="13565" y="3616"/>
                </a:lnTo>
                <a:lnTo>
                  <a:pt x="10716" y="3022"/>
                </a:lnTo>
                <a:lnTo>
                  <a:pt x="7979" y="2374"/>
                </a:lnTo>
                <a:lnTo>
                  <a:pt x="7580" y="2266"/>
                </a:lnTo>
                <a:lnTo>
                  <a:pt x="4958" y="1619"/>
                </a:lnTo>
                <a:lnTo>
                  <a:pt x="2509" y="808"/>
                </a:lnTo>
                <a:lnTo>
                  <a:pt x="285" y="0"/>
                </a:lnTo>
                <a:lnTo>
                  <a:pt x="0" y="216"/>
                </a:lnTo>
                <a:lnTo>
                  <a:pt x="1083" y="2213"/>
                </a:lnTo>
                <a:lnTo>
                  <a:pt x="513" y="377"/>
                </a:lnTo>
                <a:lnTo>
                  <a:pt x="2736" y="1241"/>
                </a:lnTo>
                <a:lnTo>
                  <a:pt x="5129" y="1997"/>
                </a:lnTo>
                <a:lnTo>
                  <a:pt x="7695" y="2644"/>
                </a:lnTo>
                <a:lnTo>
                  <a:pt x="8436" y="4478"/>
                </a:lnTo>
                <a:lnTo>
                  <a:pt x="9233" y="5989"/>
                </a:lnTo>
                <a:lnTo>
                  <a:pt x="10087" y="7177"/>
                </a:lnTo>
                <a:lnTo>
                  <a:pt x="7979" y="6638"/>
                </a:lnTo>
                <a:lnTo>
                  <a:pt x="6041" y="5989"/>
                </a:lnTo>
                <a:lnTo>
                  <a:pt x="6041" y="6260"/>
                </a:lnTo>
                <a:lnTo>
                  <a:pt x="8094" y="6908"/>
                </a:lnTo>
                <a:close/>
              </a:path>
            </a:pathLst>
          </a:custGeom>
          <a:solidFill>
            <a:srgbClr val="164F93"/>
          </a:solidFill>
        </p:spPr>
        <p:txBody>
          <a:bodyPr wrap="square" lIns="0" tIns="0" rIns="0" bIns="0" rtlCol="0">
            <a:noAutofit/>
          </a:bodyPr>
          <a:lstStyle/>
          <a:p>
            <a:endParaRPr/>
          </a:p>
        </p:txBody>
      </p:sp>
      <p:sp>
        <p:nvSpPr>
          <p:cNvPr id="152" name="object 152"/>
          <p:cNvSpPr/>
          <p:nvPr/>
        </p:nvSpPr>
        <p:spPr>
          <a:xfrm>
            <a:off x="388311" y="757751"/>
            <a:ext cx="1881" cy="3941"/>
          </a:xfrm>
          <a:custGeom>
            <a:avLst/>
            <a:gdLst/>
            <a:ahLst/>
            <a:cxnLst/>
            <a:rect l="l" t="t" r="r" b="b"/>
            <a:pathLst>
              <a:path w="1881" h="3941">
                <a:moveTo>
                  <a:pt x="0" y="0"/>
                </a:moveTo>
                <a:lnTo>
                  <a:pt x="457" y="1619"/>
                </a:lnTo>
                <a:lnTo>
                  <a:pt x="797" y="2266"/>
                </a:lnTo>
                <a:lnTo>
                  <a:pt x="1083" y="2914"/>
                </a:lnTo>
                <a:lnTo>
                  <a:pt x="1881" y="3941"/>
                </a:lnTo>
                <a:lnTo>
                  <a:pt x="968" y="2644"/>
                </a:lnTo>
                <a:lnTo>
                  <a:pt x="457" y="971"/>
                </a:lnTo>
                <a:lnTo>
                  <a:pt x="0" y="0"/>
                </a:lnTo>
                <a:close/>
              </a:path>
            </a:pathLst>
          </a:custGeom>
          <a:solidFill>
            <a:srgbClr val="164F93"/>
          </a:solidFill>
        </p:spPr>
        <p:txBody>
          <a:bodyPr wrap="square" lIns="0" tIns="0" rIns="0" bIns="0" rtlCol="0">
            <a:noAutofit/>
          </a:bodyPr>
          <a:lstStyle/>
          <a:p>
            <a:endParaRPr/>
          </a:p>
        </p:txBody>
      </p:sp>
      <p:sp>
        <p:nvSpPr>
          <p:cNvPr id="153" name="object 153"/>
          <p:cNvSpPr/>
          <p:nvPr/>
        </p:nvSpPr>
        <p:spPr>
          <a:xfrm>
            <a:off x="394067" y="765846"/>
            <a:ext cx="3079" cy="1997"/>
          </a:xfrm>
          <a:custGeom>
            <a:avLst/>
            <a:gdLst/>
            <a:ahLst/>
            <a:cxnLst/>
            <a:rect l="l" t="t" r="r" b="b"/>
            <a:pathLst>
              <a:path w="3079" h="1997">
                <a:moveTo>
                  <a:pt x="1311" y="755"/>
                </a:moveTo>
                <a:lnTo>
                  <a:pt x="0" y="0"/>
                </a:lnTo>
                <a:lnTo>
                  <a:pt x="1369" y="1133"/>
                </a:lnTo>
                <a:lnTo>
                  <a:pt x="3079" y="1997"/>
                </a:lnTo>
                <a:lnTo>
                  <a:pt x="1311" y="755"/>
                </a:lnTo>
                <a:close/>
              </a:path>
            </a:pathLst>
          </a:custGeom>
          <a:solidFill>
            <a:srgbClr val="164F93"/>
          </a:solidFill>
        </p:spPr>
        <p:txBody>
          <a:bodyPr wrap="square" lIns="0" tIns="0" rIns="0" bIns="0" rtlCol="0">
            <a:noAutofit/>
          </a:bodyPr>
          <a:lstStyle/>
          <a:p>
            <a:endParaRPr/>
          </a:p>
        </p:txBody>
      </p:sp>
      <p:sp>
        <p:nvSpPr>
          <p:cNvPr id="154" name="object 154"/>
          <p:cNvSpPr/>
          <p:nvPr/>
        </p:nvSpPr>
        <p:spPr>
          <a:xfrm>
            <a:off x="404213" y="711817"/>
            <a:ext cx="38015" cy="71837"/>
          </a:xfrm>
          <a:custGeom>
            <a:avLst/>
            <a:gdLst/>
            <a:ahLst/>
            <a:cxnLst/>
            <a:rect l="l" t="t" r="r" b="b"/>
            <a:pathLst>
              <a:path w="38015" h="71837">
                <a:moveTo>
                  <a:pt x="3304" y="66603"/>
                </a:moveTo>
                <a:lnTo>
                  <a:pt x="4843" y="67197"/>
                </a:lnTo>
                <a:lnTo>
                  <a:pt x="5129" y="66981"/>
                </a:lnTo>
                <a:lnTo>
                  <a:pt x="4331" y="65416"/>
                </a:lnTo>
                <a:lnTo>
                  <a:pt x="3590" y="63581"/>
                </a:lnTo>
                <a:lnTo>
                  <a:pt x="3020" y="61475"/>
                </a:lnTo>
                <a:lnTo>
                  <a:pt x="2962" y="61206"/>
                </a:lnTo>
                <a:lnTo>
                  <a:pt x="5413" y="62125"/>
                </a:lnTo>
                <a:lnTo>
                  <a:pt x="8035" y="62986"/>
                </a:lnTo>
                <a:lnTo>
                  <a:pt x="10885" y="63689"/>
                </a:lnTo>
                <a:lnTo>
                  <a:pt x="10941" y="64175"/>
                </a:lnTo>
                <a:lnTo>
                  <a:pt x="11000" y="64444"/>
                </a:lnTo>
                <a:lnTo>
                  <a:pt x="11398" y="66172"/>
                </a:lnTo>
                <a:lnTo>
                  <a:pt x="11854" y="67789"/>
                </a:lnTo>
                <a:lnTo>
                  <a:pt x="12424" y="69247"/>
                </a:lnTo>
                <a:lnTo>
                  <a:pt x="12822" y="69356"/>
                </a:lnTo>
                <a:lnTo>
                  <a:pt x="12311" y="67845"/>
                </a:lnTo>
                <a:lnTo>
                  <a:pt x="11797" y="66172"/>
                </a:lnTo>
                <a:lnTo>
                  <a:pt x="11455" y="64336"/>
                </a:lnTo>
                <a:lnTo>
                  <a:pt x="11342" y="63797"/>
                </a:lnTo>
                <a:lnTo>
                  <a:pt x="14192" y="64498"/>
                </a:lnTo>
                <a:lnTo>
                  <a:pt x="17154" y="65092"/>
                </a:lnTo>
                <a:lnTo>
                  <a:pt x="20290" y="65523"/>
                </a:lnTo>
                <a:lnTo>
                  <a:pt x="20574" y="67575"/>
                </a:lnTo>
                <a:lnTo>
                  <a:pt x="20973" y="69409"/>
                </a:lnTo>
                <a:lnTo>
                  <a:pt x="20745" y="65145"/>
                </a:lnTo>
                <a:lnTo>
                  <a:pt x="20461" y="63095"/>
                </a:lnTo>
                <a:lnTo>
                  <a:pt x="20290" y="60775"/>
                </a:lnTo>
                <a:lnTo>
                  <a:pt x="20119" y="58347"/>
                </a:lnTo>
                <a:lnTo>
                  <a:pt x="20004" y="55270"/>
                </a:lnTo>
                <a:lnTo>
                  <a:pt x="19948" y="52572"/>
                </a:lnTo>
                <a:lnTo>
                  <a:pt x="20004" y="49711"/>
                </a:lnTo>
                <a:lnTo>
                  <a:pt x="22910" y="50144"/>
                </a:lnTo>
                <a:lnTo>
                  <a:pt x="25931" y="50413"/>
                </a:lnTo>
                <a:lnTo>
                  <a:pt x="29010" y="50630"/>
                </a:lnTo>
                <a:lnTo>
                  <a:pt x="29010" y="56188"/>
                </a:lnTo>
                <a:lnTo>
                  <a:pt x="29067" y="58725"/>
                </a:lnTo>
                <a:lnTo>
                  <a:pt x="29123" y="61369"/>
                </a:lnTo>
                <a:lnTo>
                  <a:pt x="29179" y="63419"/>
                </a:lnTo>
                <a:lnTo>
                  <a:pt x="29294" y="65253"/>
                </a:lnTo>
                <a:lnTo>
                  <a:pt x="29351" y="65739"/>
                </a:lnTo>
                <a:lnTo>
                  <a:pt x="29351" y="66009"/>
                </a:lnTo>
                <a:lnTo>
                  <a:pt x="26388" y="65847"/>
                </a:lnTo>
                <a:lnTo>
                  <a:pt x="23538" y="65578"/>
                </a:lnTo>
                <a:lnTo>
                  <a:pt x="20802" y="65631"/>
                </a:lnTo>
                <a:lnTo>
                  <a:pt x="23595" y="66009"/>
                </a:lnTo>
                <a:lnTo>
                  <a:pt x="26445" y="66278"/>
                </a:lnTo>
                <a:lnTo>
                  <a:pt x="29351" y="66442"/>
                </a:lnTo>
                <a:lnTo>
                  <a:pt x="29465" y="68439"/>
                </a:lnTo>
                <a:lnTo>
                  <a:pt x="29693" y="70273"/>
                </a:lnTo>
                <a:lnTo>
                  <a:pt x="29864" y="71837"/>
                </a:lnTo>
                <a:lnTo>
                  <a:pt x="29864" y="65253"/>
                </a:lnTo>
                <a:lnTo>
                  <a:pt x="29808" y="63419"/>
                </a:lnTo>
                <a:lnTo>
                  <a:pt x="29749" y="61422"/>
                </a:lnTo>
                <a:lnTo>
                  <a:pt x="29749" y="59264"/>
                </a:lnTo>
                <a:lnTo>
                  <a:pt x="32088" y="58831"/>
                </a:lnTo>
                <a:lnTo>
                  <a:pt x="29693" y="58725"/>
                </a:lnTo>
                <a:lnTo>
                  <a:pt x="29693" y="53489"/>
                </a:lnTo>
                <a:lnTo>
                  <a:pt x="29749" y="50630"/>
                </a:lnTo>
                <a:lnTo>
                  <a:pt x="29749" y="30230"/>
                </a:lnTo>
                <a:lnTo>
                  <a:pt x="29693" y="30932"/>
                </a:lnTo>
                <a:lnTo>
                  <a:pt x="29693" y="31310"/>
                </a:lnTo>
                <a:lnTo>
                  <a:pt x="26900" y="31147"/>
                </a:lnTo>
                <a:lnTo>
                  <a:pt x="24108" y="30824"/>
                </a:lnTo>
                <a:lnTo>
                  <a:pt x="21430" y="30446"/>
                </a:lnTo>
                <a:lnTo>
                  <a:pt x="21486" y="29852"/>
                </a:lnTo>
                <a:lnTo>
                  <a:pt x="21486" y="29582"/>
                </a:lnTo>
                <a:lnTo>
                  <a:pt x="21885" y="26721"/>
                </a:lnTo>
                <a:lnTo>
                  <a:pt x="22340" y="23916"/>
                </a:lnTo>
                <a:lnTo>
                  <a:pt x="22797" y="21218"/>
                </a:lnTo>
                <a:lnTo>
                  <a:pt x="22854" y="17385"/>
                </a:lnTo>
                <a:lnTo>
                  <a:pt x="22227" y="20571"/>
                </a:lnTo>
                <a:lnTo>
                  <a:pt x="19833" y="20193"/>
                </a:lnTo>
                <a:lnTo>
                  <a:pt x="17440" y="19760"/>
                </a:lnTo>
                <a:lnTo>
                  <a:pt x="15217" y="19166"/>
                </a:lnTo>
                <a:lnTo>
                  <a:pt x="16186" y="16037"/>
                </a:lnTo>
                <a:lnTo>
                  <a:pt x="17269" y="13068"/>
                </a:lnTo>
                <a:lnTo>
                  <a:pt x="18465" y="10262"/>
                </a:lnTo>
                <a:lnTo>
                  <a:pt x="20290" y="10748"/>
                </a:lnTo>
                <a:lnTo>
                  <a:pt x="22227" y="11126"/>
                </a:lnTo>
                <a:lnTo>
                  <a:pt x="24221" y="11449"/>
                </a:lnTo>
                <a:lnTo>
                  <a:pt x="23538" y="14310"/>
                </a:lnTo>
                <a:lnTo>
                  <a:pt x="22910" y="20677"/>
                </a:lnTo>
                <a:lnTo>
                  <a:pt x="23538" y="17493"/>
                </a:lnTo>
                <a:lnTo>
                  <a:pt x="24221" y="14418"/>
                </a:lnTo>
                <a:lnTo>
                  <a:pt x="24906" y="11557"/>
                </a:lnTo>
                <a:lnTo>
                  <a:pt x="26958" y="11827"/>
                </a:lnTo>
                <a:lnTo>
                  <a:pt x="29067" y="12043"/>
                </a:lnTo>
                <a:lnTo>
                  <a:pt x="31232" y="12151"/>
                </a:lnTo>
                <a:lnTo>
                  <a:pt x="31403" y="18249"/>
                </a:lnTo>
                <a:lnTo>
                  <a:pt x="31689" y="15118"/>
                </a:lnTo>
                <a:lnTo>
                  <a:pt x="31973" y="12204"/>
                </a:lnTo>
                <a:lnTo>
                  <a:pt x="32770" y="12259"/>
                </a:lnTo>
                <a:lnTo>
                  <a:pt x="33169" y="12259"/>
                </a:lnTo>
                <a:lnTo>
                  <a:pt x="34766" y="12313"/>
                </a:lnTo>
                <a:lnTo>
                  <a:pt x="36420" y="12313"/>
                </a:lnTo>
                <a:lnTo>
                  <a:pt x="38015" y="12259"/>
                </a:lnTo>
                <a:lnTo>
                  <a:pt x="38015" y="2815"/>
                </a:lnTo>
                <a:lnTo>
                  <a:pt x="37787" y="0"/>
                </a:lnTo>
                <a:lnTo>
                  <a:pt x="37958" y="11718"/>
                </a:lnTo>
                <a:lnTo>
                  <a:pt x="36361" y="11773"/>
                </a:lnTo>
                <a:lnTo>
                  <a:pt x="34766" y="11773"/>
                </a:lnTo>
                <a:lnTo>
                  <a:pt x="33169" y="11718"/>
                </a:lnTo>
                <a:lnTo>
                  <a:pt x="32372" y="11718"/>
                </a:lnTo>
                <a:lnTo>
                  <a:pt x="32029" y="11665"/>
                </a:lnTo>
                <a:lnTo>
                  <a:pt x="32259" y="8698"/>
                </a:lnTo>
                <a:lnTo>
                  <a:pt x="32200" y="3246"/>
                </a:lnTo>
                <a:lnTo>
                  <a:pt x="31860" y="5837"/>
                </a:lnTo>
                <a:lnTo>
                  <a:pt x="31574" y="8698"/>
                </a:lnTo>
                <a:lnTo>
                  <a:pt x="31290" y="11665"/>
                </a:lnTo>
                <a:lnTo>
                  <a:pt x="29123" y="11504"/>
                </a:lnTo>
                <a:lnTo>
                  <a:pt x="27071" y="11287"/>
                </a:lnTo>
                <a:lnTo>
                  <a:pt x="25021" y="11018"/>
                </a:lnTo>
                <a:lnTo>
                  <a:pt x="25760" y="8104"/>
                </a:lnTo>
                <a:lnTo>
                  <a:pt x="26559" y="5351"/>
                </a:lnTo>
                <a:lnTo>
                  <a:pt x="27300" y="2762"/>
                </a:lnTo>
                <a:lnTo>
                  <a:pt x="26731" y="2653"/>
                </a:lnTo>
                <a:lnTo>
                  <a:pt x="25931" y="5243"/>
                </a:lnTo>
                <a:lnTo>
                  <a:pt x="25133" y="7996"/>
                </a:lnTo>
                <a:lnTo>
                  <a:pt x="24392" y="10910"/>
                </a:lnTo>
                <a:lnTo>
                  <a:pt x="22399" y="10640"/>
                </a:lnTo>
                <a:lnTo>
                  <a:pt x="20518" y="10262"/>
                </a:lnTo>
                <a:lnTo>
                  <a:pt x="18637" y="9776"/>
                </a:lnTo>
                <a:lnTo>
                  <a:pt x="19833" y="6915"/>
                </a:lnTo>
                <a:lnTo>
                  <a:pt x="21087" y="4271"/>
                </a:lnTo>
                <a:lnTo>
                  <a:pt x="22284" y="1790"/>
                </a:lnTo>
                <a:lnTo>
                  <a:pt x="21770" y="1681"/>
                </a:lnTo>
                <a:lnTo>
                  <a:pt x="20518" y="4110"/>
                </a:lnTo>
                <a:lnTo>
                  <a:pt x="19263" y="6809"/>
                </a:lnTo>
                <a:lnTo>
                  <a:pt x="18067" y="9615"/>
                </a:lnTo>
                <a:lnTo>
                  <a:pt x="16300" y="9182"/>
                </a:lnTo>
                <a:lnTo>
                  <a:pt x="14591" y="8643"/>
                </a:lnTo>
                <a:lnTo>
                  <a:pt x="12937" y="8049"/>
                </a:lnTo>
                <a:lnTo>
                  <a:pt x="13906" y="5081"/>
                </a:lnTo>
                <a:lnTo>
                  <a:pt x="12367" y="7834"/>
                </a:lnTo>
                <a:lnTo>
                  <a:pt x="11854" y="7618"/>
                </a:lnTo>
                <a:lnTo>
                  <a:pt x="11570" y="7510"/>
                </a:lnTo>
                <a:lnTo>
                  <a:pt x="10315" y="6970"/>
                </a:lnTo>
                <a:lnTo>
                  <a:pt x="9119" y="6431"/>
                </a:lnTo>
                <a:lnTo>
                  <a:pt x="7979" y="5837"/>
                </a:lnTo>
                <a:lnTo>
                  <a:pt x="7693" y="6215"/>
                </a:lnTo>
                <a:lnTo>
                  <a:pt x="8833" y="6862"/>
                </a:lnTo>
                <a:lnTo>
                  <a:pt x="10087" y="7401"/>
                </a:lnTo>
                <a:lnTo>
                  <a:pt x="11342" y="7942"/>
                </a:lnTo>
                <a:lnTo>
                  <a:pt x="11854" y="8157"/>
                </a:lnTo>
                <a:lnTo>
                  <a:pt x="12140" y="8265"/>
                </a:lnTo>
                <a:lnTo>
                  <a:pt x="12651" y="8482"/>
                </a:lnTo>
                <a:lnTo>
                  <a:pt x="14361" y="9074"/>
                </a:lnTo>
                <a:lnTo>
                  <a:pt x="16071" y="9615"/>
                </a:lnTo>
                <a:lnTo>
                  <a:pt x="17839" y="10101"/>
                </a:lnTo>
                <a:lnTo>
                  <a:pt x="16699" y="12907"/>
                </a:lnTo>
                <a:lnTo>
                  <a:pt x="15559" y="15929"/>
                </a:lnTo>
                <a:lnTo>
                  <a:pt x="14591" y="19004"/>
                </a:lnTo>
                <a:lnTo>
                  <a:pt x="14419" y="19543"/>
                </a:lnTo>
                <a:lnTo>
                  <a:pt x="13563" y="22188"/>
                </a:lnTo>
                <a:lnTo>
                  <a:pt x="12822" y="24887"/>
                </a:lnTo>
                <a:lnTo>
                  <a:pt x="12766" y="28124"/>
                </a:lnTo>
                <a:lnTo>
                  <a:pt x="12822" y="27855"/>
                </a:lnTo>
                <a:lnTo>
                  <a:pt x="13451" y="25049"/>
                </a:lnTo>
                <a:lnTo>
                  <a:pt x="14192" y="22351"/>
                </a:lnTo>
                <a:lnTo>
                  <a:pt x="15046" y="19707"/>
                </a:lnTo>
                <a:lnTo>
                  <a:pt x="17325" y="20299"/>
                </a:lnTo>
                <a:lnTo>
                  <a:pt x="19662" y="20785"/>
                </a:lnTo>
                <a:lnTo>
                  <a:pt x="22113" y="21163"/>
                </a:lnTo>
                <a:lnTo>
                  <a:pt x="21601" y="23862"/>
                </a:lnTo>
                <a:lnTo>
                  <a:pt x="21144" y="26613"/>
                </a:lnTo>
                <a:lnTo>
                  <a:pt x="21315" y="31038"/>
                </a:lnTo>
                <a:lnTo>
                  <a:pt x="24050" y="31416"/>
                </a:lnTo>
                <a:lnTo>
                  <a:pt x="26843" y="31741"/>
                </a:lnTo>
                <a:lnTo>
                  <a:pt x="29637" y="31902"/>
                </a:lnTo>
                <a:lnTo>
                  <a:pt x="29465" y="35033"/>
                </a:lnTo>
                <a:lnTo>
                  <a:pt x="29351" y="38055"/>
                </a:lnTo>
                <a:lnTo>
                  <a:pt x="29238" y="41022"/>
                </a:lnTo>
                <a:lnTo>
                  <a:pt x="29238" y="41724"/>
                </a:lnTo>
                <a:lnTo>
                  <a:pt x="29123" y="44585"/>
                </a:lnTo>
                <a:lnTo>
                  <a:pt x="29067" y="47391"/>
                </a:lnTo>
                <a:lnTo>
                  <a:pt x="29010" y="50036"/>
                </a:lnTo>
                <a:lnTo>
                  <a:pt x="25931" y="49819"/>
                </a:lnTo>
                <a:lnTo>
                  <a:pt x="22910" y="49550"/>
                </a:lnTo>
                <a:lnTo>
                  <a:pt x="20004" y="49119"/>
                </a:lnTo>
                <a:lnTo>
                  <a:pt x="20060" y="46474"/>
                </a:lnTo>
                <a:lnTo>
                  <a:pt x="20175" y="43666"/>
                </a:lnTo>
                <a:lnTo>
                  <a:pt x="20346" y="40807"/>
                </a:lnTo>
                <a:lnTo>
                  <a:pt x="20232" y="34007"/>
                </a:lnTo>
                <a:lnTo>
                  <a:pt x="19948" y="37030"/>
                </a:lnTo>
                <a:lnTo>
                  <a:pt x="19720" y="39997"/>
                </a:lnTo>
                <a:lnTo>
                  <a:pt x="16699" y="39511"/>
                </a:lnTo>
                <a:lnTo>
                  <a:pt x="13791" y="38864"/>
                </a:lnTo>
                <a:lnTo>
                  <a:pt x="11056" y="38163"/>
                </a:lnTo>
                <a:lnTo>
                  <a:pt x="13735" y="39619"/>
                </a:lnTo>
                <a:lnTo>
                  <a:pt x="16641" y="40213"/>
                </a:lnTo>
                <a:lnTo>
                  <a:pt x="19662" y="40699"/>
                </a:lnTo>
                <a:lnTo>
                  <a:pt x="19891" y="62987"/>
                </a:lnTo>
                <a:lnTo>
                  <a:pt x="20232" y="65092"/>
                </a:lnTo>
                <a:lnTo>
                  <a:pt x="17098" y="64661"/>
                </a:lnTo>
                <a:lnTo>
                  <a:pt x="14077" y="64067"/>
                </a:lnTo>
                <a:lnTo>
                  <a:pt x="11284" y="63364"/>
                </a:lnTo>
                <a:lnTo>
                  <a:pt x="10885" y="61261"/>
                </a:lnTo>
                <a:lnTo>
                  <a:pt x="10601" y="58939"/>
                </a:lnTo>
                <a:lnTo>
                  <a:pt x="10430" y="56511"/>
                </a:lnTo>
                <a:lnTo>
                  <a:pt x="10430" y="55972"/>
                </a:lnTo>
                <a:lnTo>
                  <a:pt x="10259" y="53381"/>
                </a:lnTo>
                <a:lnTo>
                  <a:pt x="10371" y="61098"/>
                </a:lnTo>
                <a:lnTo>
                  <a:pt x="10772" y="63256"/>
                </a:lnTo>
                <a:lnTo>
                  <a:pt x="7979" y="62502"/>
                </a:lnTo>
                <a:lnTo>
                  <a:pt x="5300" y="61692"/>
                </a:lnTo>
                <a:lnTo>
                  <a:pt x="2849" y="60775"/>
                </a:lnTo>
                <a:lnTo>
                  <a:pt x="2279" y="58616"/>
                </a:lnTo>
                <a:lnTo>
                  <a:pt x="1881" y="56295"/>
                </a:lnTo>
                <a:lnTo>
                  <a:pt x="1709" y="53813"/>
                </a:lnTo>
                <a:lnTo>
                  <a:pt x="1709" y="58453"/>
                </a:lnTo>
                <a:lnTo>
                  <a:pt x="2279" y="60558"/>
                </a:lnTo>
                <a:lnTo>
                  <a:pt x="2392" y="60991"/>
                </a:lnTo>
                <a:lnTo>
                  <a:pt x="2507" y="61422"/>
                </a:lnTo>
                <a:lnTo>
                  <a:pt x="2563" y="61584"/>
                </a:lnTo>
                <a:lnTo>
                  <a:pt x="3133" y="63581"/>
                </a:lnTo>
                <a:lnTo>
                  <a:pt x="3874" y="65308"/>
                </a:lnTo>
                <a:lnTo>
                  <a:pt x="4615" y="66764"/>
                </a:lnTo>
                <a:lnTo>
                  <a:pt x="3248" y="66225"/>
                </a:lnTo>
                <a:lnTo>
                  <a:pt x="1937" y="65686"/>
                </a:lnTo>
                <a:lnTo>
                  <a:pt x="797" y="65092"/>
                </a:lnTo>
                <a:lnTo>
                  <a:pt x="0" y="64767"/>
                </a:lnTo>
                <a:lnTo>
                  <a:pt x="56" y="65039"/>
                </a:lnTo>
                <a:lnTo>
                  <a:pt x="626" y="65361"/>
                </a:lnTo>
                <a:lnTo>
                  <a:pt x="1937" y="66009"/>
                </a:lnTo>
                <a:lnTo>
                  <a:pt x="3304" y="66603"/>
                </a:lnTo>
                <a:close/>
              </a:path>
            </a:pathLst>
          </a:custGeom>
          <a:solidFill>
            <a:srgbClr val="164F93"/>
          </a:solidFill>
        </p:spPr>
        <p:txBody>
          <a:bodyPr wrap="square" lIns="0" tIns="0" rIns="0" bIns="0" rtlCol="0">
            <a:noAutofit/>
          </a:bodyPr>
          <a:lstStyle/>
          <a:p>
            <a:endParaRPr/>
          </a:p>
        </p:txBody>
      </p:sp>
      <p:sp>
        <p:nvSpPr>
          <p:cNvPr id="155" name="object 155"/>
          <p:cNvSpPr/>
          <p:nvPr/>
        </p:nvSpPr>
        <p:spPr>
          <a:xfrm>
            <a:off x="393897" y="730066"/>
            <a:ext cx="20288" cy="50512"/>
          </a:xfrm>
          <a:custGeom>
            <a:avLst/>
            <a:gdLst/>
            <a:ahLst/>
            <a:cxnLst/>
            <a:rect l="l" t="t" r="r" b="b"/>
            <a:pathLst>
              <a:path w="20288" h="50512">
                <a:moveTo>
                  <a:pt x="15388" y="8472"/>
                </a:moveTo>
                <a:lnTo>
                  <a:pt x="15217" y="6746"/>
                </a:lnTo>
                <a:lnTo>
                  <a:pt x="15102" y="7231"/>
                </a:lnTo>
                <a:lnTo>
                  <a:pt x="14931" y="7717"/>
                </a:lnTo>
                <a:lnTo>
                  <a:pt x="12822" y="6853"/>
                </a:lnTo>
                <a:lnTo>
                  <a:pt x="10828" y="5883"/>
                </a:lnTo>
                <a:lnTo>
                  <a:pt x="9004" y="4858"/>
                </a:lnTo>
                <a:lnTo>
                  <a:pt x="9346" y="3939"/>
                </a:lnTo>
                <a:lnTo>
                  <a:pt x="9689" y="2969"/>
                </a:lnTo>
                <a:lnTo>
                  <a:pt x="10371" y="0"/>
                </a:lnTo>
                <a:lnTo>
                  <a:pt x="9574" y="1835"/>
                </a:lnTo>
                <a:lnTo>
                  <a:pt x="9175" y="2752"/>
                </a:lnTo>
                <a:lnTo>
                  <a:pt x="8833" y="3669"/>
                </a:lnTo>
                <a:lnTo>
                  <a:pt x="8490" y="4586"/>
                </a:lnTo>
                <a:lnTo>
                  <a:pt x="6609" y="3453"/>
                </a:lnTo>
                <a:lnTo>
                  <a:pt x="4899" y="2266"/>
                </a:lnTo>
                <a:lnTo>
                  <a:pt x="3419" y="971"/>
                </a:lnTo>
                <a:lnTo>
                  <a:pt x="4728" y="2752"/>
                </a:lnTo>
                <a:lnTo>
                  <a:pt x="6438" y="3939"/>
                </a:lnTo>
                <a:lnTo>
                  <a:pt x="8319" y="5019"/>
                </a:lnTo>
                <a:lnTo>
                  <a:pt x="7238" y="7933"/>
                </a:lnTo>
                <a:lnTo>
                  <a:pt x="6382" y="10794"/>
                </a:lnTo>
                <a:lnTo>
                  <a:pt x="6895" y="11063"/>
                </a:lnTo>
                <a:lnTo>
                  <a:pt x="7749" y="8202"/>
                </a:lnTo>
                <a:lnTo>
                  <a:pt x="8776" y="5342"/>
                </a:lnTo>
                <a:lnTo>
                  <a:pt x="10657" y="6369"/>
                </a:lnTo>
                <a:lnTo>
                  <a:pt x="12651" y="7339"/>
                </a:lnTo>
                <a:lnTo>
                  <a:pt x="14818" y="8258"/>
                </a:lnTo>
                <a:lnTo>
                  <a:pt x="13962" y="11225"/>
                </a:lnTo>
                <a:lnTo>
                  <a:pt x="13277" y="14139"/>
                </a:lnTo>
                <a:lnTo>
                  <a:pt x="12707" y="17053"/>
                </a:lnTo>
                <a:lnTo>
                  <a:pt x="12595" y="17700"/>
                </a:lnTo>
                <a:lnTo>
                  <a:pt x="12081" y="20561"/>
                </a:lnTo>
                <a:lnTo>
                  <a:pt x="11739" y="23314"/>
                </a:lnTo>
                <a:lnTo>
                  <a:pt x="11511" y="26011"/>
                </a:lnTo>
                <a:lnTo>
                  <a:pt x="9004" y="25039"/>
                </a:lnTo>
                <a:lnTo>
                  <a:pt x="6668" y="23961"/>
                </a:lnTo>
                <a:lnTo>
                  <a:pt x="4559" y="22773"/>
                </a:lnTo>
                <a:lnTo>
                  <a:pt x="4843" y="20130"/>
                </a:lnTo>
                <a:lnTo>
                  <a:pt x="5357" y="17322"/>
                </a:lnTo>
                <a:lnTo>
                  <a:pt x="6039" y="14517"/>
                </a:lnTo>
                <a:lnTo>
                  <a:pt x="5528" y="14247"/>
                </a:lnTo>
                <a:lnTo>
                  <a:pt x="4843" y="17053"/>
                </a:lnTo>
                <a:lnTo>
                  <a:pt x="4501" y="23314"/>
                </a:lnTo>
                <a:lnTo>
                  <a:pt x="6609" y="24500"/>
                </a:lnTo>
                <a:lnTo>
                  <a:pt x="8947" y="25580"/>
                </a:lnTo>
                <a:lnTo>
                  <a:pt x="11455" y="26551"/>
                </a:lnTo>
                <a:lnTo>
                  <a:pt x="11284" y="29465"/>
                </a:lnTo>
                <a:lnTo>
                  <a:pt x="11284" y="32217"/>
                </a:lnTo>
                <a:lnTo>
                  <a:pt x="11455" y="34862"/>
                </a:lnTo>
                <a:lnTo>
                  <a:pt x="8889" y="33837"/>
                </a:lnTo>
                <a:lnTo>
                  <a:pt x="6496" y="32756"/>
                </a:lnTo>
                <a:lnTo>
                  <a:pt x="4388" y="31625"/>
                </a:lnTo>
                <a:lnTo>
                  <a:pt x="4217" y="29034"/>
                </a:lnTo>
                <a:lnTo>
                  <a:pt x="4672" y="36534"/>
                </a:lnTo>
                <a:lnTo>
                  <a:pt x="5357" y="38640"/>
                </a:lnTo>
                <a:lnTo>
                  <a:pt x="5357" y="38909"/>
                </a:lnTo>
                <a:lnTo>
                  <a:pt x="3248" y="37776"/>
                </a:lnTo>
                <a:lnTo>
                  <a:pt x="1538" y="36912"/>
                </a:lnTo>
                <a:lnTo>
                  <a:pt x="3190" y="38100"/>
                </a:lnTo>
                <a:lnTo>
                  <a:pt x="5185" y="39179"/>
                </a:lnTo>
                <a:lnTo>
                  <a:pt x="5641" y="39448"/>
                </a:lnTo>
                <a:lnTo>
                  <a:pt x="6438" y="41823"/>
                </a:lnTo>
                <a:lnTo>
                  <a:pt x="7465" y="43820"/>
                </a:lnTo>
                <a:lnTo>
                  <a:pt x="8434" y="45493"/>
                </a:lnTo>
                <a:lnTo>
                  <a:pt x="6039" y="44145"/>
                </a:lnTo>
                <a:lnTo>
                  <a:pt x="4217" y="42742"/>
                </a:lnTo>
                <a:lnTo>
                  <a:pt x="2906" y="41554"/>
                </a:lnTo>
                <a:lnTo>
                  <a:pt x="1993" y="40151"/>
                </a:lnTo>
                <a:lnTo>
                  <a:pt x="1025" y="38209"/>
                </a:lnTo>
                <a:lnTo>
                  <a:pt x="169" y="35779"/>
                </a:lnTo>
                <a:lnTo>
                  <a:pt x="1480" y="36534"/>
                </a:lnTo>
                <a:lnTo>
                  <a:pt x="0" y="35295"/>
                </a:lnTo>
                <a:lnTo>
                  <a:pt x="569" y="37776"/>
                </a:lnTo>
                <a:lnTo>
                  <a:pt x="1538" y="39665"/>
                </a:lnTo>
                <a:lnTo>
                  <a:pt x="2392" y="41123"/>
                </a:lnTo>
                <a:lnTo>
                  <a:pt x="2221" y="40959"/>
                </a:lnTo>
                <a:lnTo>
                  <a:pt x="2563" y="41392"/>
                </a:lnTo>
                <a:lnTo>
                  <a:pt x="2906" y="41823"/>
                </a:lnTo>
                <a:lnTo>
                  <a:pt x="3190" y="42040"/>
                </a:lnTo>
                <a:lnTo>
                  <a:pt x="4559" y="43281"/>
                </a:lnTo>
                <a:lnTo>
                  <a:pt x="6382" y="44629"/>
                </a:lnTo>
                <a:lnTo>
                  <a:pt x="8718" y="45926"/>
                </a:lnTo>
                <a:lnTo>
                  <a:pt x="9801" y="47706"/>
                </a:lnTo>
                <a:lnTo>
                  <a:pt x="10941" y="49056"/>
                </a:lnTo>
                <a:lnTo>
                  <a:pt x="11797" y="50026"/>
                </a:lnTo>
                <a:lnTo>
                  <a:pt x="12424" y="50512"/>
                </a:lnTo>
                <a:lnTo>
                  <a:pt x="11568" y="49540"/>
                </a:lnTo>
                <a:lnTo>
                  <a:pt x="10428" y="48137"/>
                </a:lnTo>
                <a:lnTo>
                  <a:pt x="9231" y="46195"/>
                </a:lnTo>
                <a:lnTo>
                  <a:pt x="9745" y="46518"/>
                </a:lnTo>
                <a:lnTo>
                  <a:pt x="10371" y="46789"/>
                </a:lnTo>
                <a:lnTo>
                  <a:pt x="10315" y="46518"/>
                </a:lnTo>
                <a:lnTo>
                  <a:pt x="9630" y="46140"/>
                </a:lnTo>
                <a:lnTo>
                  <a:pt x="8947" y="45762"/>
                </a:lnTo>
                <a:lnTo>
                  <a:pt x="7979" y="44090"/>
                </a:lnTo>
                <a:lnTo>
                  <a:pt x="6952" y="42093"/>
                </a:lnTo>
                <a:lnTo>
                  <a:pt x="6154" y="39720"/>
                </a:lnTo>
                <a:lnTo>
                  <a:pt x="8092" y="40798"/>
                </a:lnTo>
                <a:lnTo>
                  <a:pt x="10315" y="41823"/>
                </a:lnTo>
                <a:lnTo>
                  <a:pt x="12707" y="42742"/>
                </a:lnTo>
                <a:lnTo>
                  <a:pt x="12595" y="42309"/>
                </a:lnTo>
                <a:lnTo>
                  <a:pt x="10200" y="41392"/>
                </a:lnTo>
                <a:lnTo>
                  <a:pt x="7979" y="40367"/>
                </a:lnTo>
                <a:lnTo>
                  <a:pt x="5983" y="39234"/>
                </a:lnTo>
                <a:lnTo>
                  <a:pt x="5812" y="38748"/>
                </a:lnTo>
                <a:lnTo>
                  <a:pt x="5699" y="38531"/>
                </a:lnTo>
                <a:lnTo>
                  <a:pt x="5071" y="36589"/>
                </a:lnTo>
                <a:lnTo>
                  <a:pt x="4672" y="34376"/>
                </a:lnTo>
                <a:lnTo>
                  <a:pt x="4444" y="32109"/>
                </a:lnTo>
                <a:lnTo>
                  <a:pt x="6553" y="33242"/>
                </a:lnTo>
                <a:lnTo>
                  <a:pt x="8889" y="34323"/>
                </a:lnTo>
                <a:lnTo>
                  <a:pt x="11455" y="35348"/>
                </a:lnTo>
                <a:lnTo>
                  <a:pt x="11682" y="37831"/>
                </a:lnTo>
                <a:lnTo>
                  <a:pt x="12025" y="40204"/>
                </a:lnTo>
                <a:lnTo>
                  <a:pt x="11797" y="32434"/>
                </a:lnTo>
                <a:lnTo>
                  <a:pt x="11854" y="29681"/>
                </a:lnTo>
                <a:lnTo>
                  <a:pt x="12025" y="26767"/>
                </a:lnTo>
                <a:lnTo>
                  <a:pt x="14532" y="27739"/>
                </a:lnTo>
                <a:lnTo>
                  <a:pt x="17211" y="28603"/>
                </a:lnTo>
                <a:lnTo>
                  <a:pt x="20004" y="29358"/>
                </a:lnTo>
                <a:lnTo>
                  <a:pt x="19948" y="32217"/>
                </a:lnTo>
                <a:lnTo>
                  <a:pt x="20004" y="35023"/>
                </a:lnTo>
                <a:lnTo>
                  <a:pt x="20175" y="37614"/>
                </a:lnTo>
                <a:lnTo>
                  <a:pt x="20288" y="23314"/>
                </a:lnTo>
                <a:lnTo>
                  <a:pt x="20117" y="26120"/>
                </a:lnTo>
                <a:lnTo>
                  <a:pt x="20004" y="28764"/>
                </a:lnTo>
                <a:lnTo>
                  <a:pt x="17211" y="28062"/>
                </a:lnTo>
                <a:lnTo>
                  <a:pt x="14588" y="27198"/>
                </a:lnTo>
                <a:lnTo>
                  <a:pt x="12081" y="26228"/>
                </a:lnTo>
                <a:lnTo>
                  <a:pt x="12309" y="23583"/>
                </a:lnTo>
                <a:lnTo>
                  <a:pt x="12651" y="20778"/>
                </a:lnTo>
                <a:lnTo>
                  <a:pt x="13165" y="17917"/>
                </a:lnTo>
                <a:lnTo>
                  <a:pt x="13277" y="17269"/>
                </a:lnTo>
                <a:lnTo>
                  <a:pt x="13847" y="14408"/>
                </a:lnTo>
                <a:lnTo>
                  <a:pt x="14532" y="11441"/>
                </a:lnTo>
                <a:lnTo>
                  <a:pt x="15388" y="8472"/>
                </a:lnTo>
                <a:close/>
              </a:path>
            </a:pathLst>
          </a:custGeom>
          <a:solidFill>
            <a:srgbClr val="164F93"/>
          </a:solidFill>
        </p:spPr>
        <p:txBody>
          <a:bodyPr wrap="square" lIns="0" tIns="0" rIns="0" bIns="0" rtlCol="0">
            <a:noAutofit/>
          </a:bodyPr>
          <a:lstStyle/>
          <a:p>
            <a:endParaRPr/>
          </a:p>
        </p:txBody>
      </p:sp>
      <p:sp>
        <p:nvSpPr>
          <p:cNvPr id="156" name="object 156"/>
          <p:cNvSpPr/>
          <p:nvPr/>
        </p:nvSpPr>
        <p:spPr>
          <a:xfrm>
            <a:off x="433963" y="736489"/>
            <a:ext cx="342" cy="25364"/>
          </a:xfrm>
          <a:custGeom>
            <a:avLst/>
            <a:gdLst/>
            <a:ahLst/>
            <a:cxnLst/>
            <a:rect l="l" t="t" r="r" b="b"/>
            <a:pathLst>
              <a:path w="342" h="25364">
                <a:moveTo>
                  <a:pt x="171" y="2752"/>
                </a:moveTo>
                <a:lnTo>
                  <a:pt x="0" y="5558"/>
                </a:lnTo>
                <a:lnTo>
                  <a:pt x="0" y="25364"/>
                </a:lnTo>
                <a:lnTo>
                  <a:pt x="58" y="22720"/>
                </a:lnTo>
                <a:lnTo>
                  <a:pt x="114" y="19967"/>
                </a:lnTo>
                <a:lnTo>
                  <a:pt x="229" y="17106"/>
                </a:lnTo>
                <a:lnTo>
                  <a:pt x="342" y="0"/>
                </a:lnTo>
                <a:lnTo>
                  <a:pt x="171" y="2752"/>
                </a:lnTo>
                <a:close/>
              </a:path>
            </a:pathLst>
          </a:custGeom>
          <a:solidFill>
            <a:srgbClr val="164F93"/>
          </a:solidFill>
        </p:spPr>
        <p:txBody>
          <a:bodyPr wrap="square" lIns="0" tIns="0" rIns="0" bIns="0" rtlCol="0">
            <a:noAutofit/>
          </a:bodyPr>
          <a:lstStyle/>
          <a:p>
            <a:endParaRPr/>
          </a:p>
        </p:txBody>
      </p:sp>
      <p:sp>
        <p:nvSpPr>
          <p:cNvPr id="157" name="object 157"/>
          <p:cNvSpPr/>
          <p:nvPr/>
        </p:nvSpPr>
        <p:spPr>
          <a:xfrm>
            <a:off x="434249" y="688030"/>
            <a:ext cx="1937" cy="531"/>
          </a:xfrm>
          <a:custGeom>
            <a:avLst/>
            <a:gdLst/>
            <a:ahLst/>
            <a:cxnLst/>
            <a:rect l="l" t="t" r="r" b="b"/>
            <a:pathLst>
              <a:path w="1937" h="531">
                <a:moveTo>
                  <a:pt x="1937" y="208"/>
                </a:moveTo>
                <a:lnTo>
                  <a:pt x="1709" y="0"/>
                </a:lnTo>
                <a:lnTo>
                  <a:pt x="1025" y="113"/>
                </a:lnTo>
                <a:lnTo>
                  <a:pt x="342" y="208"/>
                </a:lnTo>
                <a:lnTo>
                  <a:pt x="0" y="531"/>
                </a:lnTo>
                <a:lnTo>
                  <a:pt x="626" y="379"/>
                </a:lnTo>
                <a:lnTo>
                  <a:pt x="1254" y="265"/>
                </a:lnTo>
                <a:lnTo>
                  <a:pt x="1937" y="208"/>
                </a:lnTo>
                <a:close/>
              </a:path>
            </a:pathLst>
          </a:custGeom>
          <a:solidFill>
            <a:srgbClr val="164F93"/>
          </a:solidFill>
        </p:spPr>
        <p:txBody>
          <a:bodyPr wrap="square" lIns="0" tIns="0" rIns="0" bIns="0" rtlCol="0">
            <a:noAutofit/>
          </a:bodyPr>
          <a:lstStyle/>
          <a:p>
            <a:endParaRPr/>
          </a:p>
        </p:txBody>
      </p:sp>
      <p:sp>
        <p:nvSpPr>
          <p:cNvPr id="158" name="object 158"/>
          <p:cNvSpPr/>
          <p:nvPr/>
        </p:nvSpPr>
        <p:spPr>
          <a:xfrm>
            <a:off x="476264" y="752570"/>
            <a:ext cx="14862" cy="23314"/>
          </a:xfrm>
          <a:custGeom>
            <a:avLst/>
            <a:gdLst/>
            <a:ahLst/>
            <a:cxnLst/>
            <a:rect l="l" t="t" r="r" b="b"/>
            <a:pathLst>
              <a:path w="14862" h="23314">
                <a:moveTo>
                  <a:pt x="3745" y="22289"/>
                </a:moveTo>
                <a:lnTo>
                  <a:pt x="4672" y="21425"/>
                </a:lnTo>
                <a:lnTo>
                  <a:pt x="5800" y="19644"/>
                </a:lnTo>
                <a:lnTo>
                  <a:pt x="8478" y="17322"/>
                </a:lnTo>
                <a:lnTo>
                  <a:pt x="9566" y="15489"/>
                </a:lnTo>
                <a:lnTo>
                  <a:pt x="8478" y="17053"/>
                </a:lnTo>
                <a:lnTo>
                  <a:pt x="6082" y="19158"/>
                </a:lnTo>
                <a:lnTo>
                  <a:pt x="6948" y="17700"/>
                </a:lnTo>
                <a:lnTo>
                  <a:pt x="7854" y="15813"/>
                </a:lnTo>
                <a:lnTo>
                  <a:pt x="8659" y="13438"/>
                </a:lnTo>
                <a:lnTo>
                  <a:pt x="10412" y="11980"/>
                </a:lnTo>
                <a:lnTo>
                  <a:pt x="11781" y="10524"/>
                </a:lnTo>
                <a:lnTo>
                  <a:pt x="12808" y="9228"/>
                </a:lnTo>
                <a:lnTo>
                  <a:pt x="11902" y="11819"/>
                </a:lnTo>
                <a:lnTo>
                  <a:pt x="11056" y="13169"/>
                </a:lnTo>
                <a:lnTo>
                  <a:pt x="12123" y="11658"/>
                </a:lnTo>
                <a:lnTo>
                  <a:pt x="13151" y="8744"/>
                </a:lnTo>
                <a:lnTo>
                  <a:pt x="14077" y="7502"/>
                </a:lnTo>
                <a:lnTo>
                  <a:pt x="14641" y="6422"/>
                </a:lnTo>
                <a:lnTo>
                  <a:pt x="14780" y="6143"/>
                </a:lnTo>
                <a:lnTo>
                  <a:pt x="13332" y="8149"/>
                </a:lnTo>
                <a:lnTo>
                  <a:pt x="13956" y="6260"/>
                </a:lnTo>
                <a:lnTo>
                  <a:pt x="14580" y="3886"/>
                </a:lnTo>
                <a:lnTo>
                  <a:pt x="14862" y="1080"/>
                </a:lnTo>
                <a:lnTo>
                  <a:pt x="14742" y="0"/>
                </a:lnTo>
                <a:lnTo>
                  <a:pt x="14701" y="485"/>
                </a:lnTo>
                <a:lnTo>
                  <a:pt x="14641" y="918"/>
                </a:lnTo>
                <a:lnTo>
                  <a:pt x="13493" y="2321"/>
                </a:lnTo>
                <a:lnTo>
                  <a:pt x="12063" y="3777"/>
                </a:lnTo>
                <a:lnTo>
                  <a:pt x="12023" y="4316"/>
                </a:lnTo>
                <a:lnTo>
                  <a:pt x="13432" y="2860"/>
                </a:lnTo>
                <a:lnTo>
                  <a:pt x="14580" y="1457"/>
                </a:lnTo>
                <a:lnTo>
                  <a:pt x="14238" y="4372"/>
                </a:lnTo>
                <a:lnTo>
                  <a:pt x="13614" y="6746"/>
                </a:lnTo>
                <a:lnTo>
                  <a:pt x="12989" y="8635"/>
                </a:lnTo>
                <a:lnTo>
                  <a:pt x="12023" y="9930"/>
                </a:lnTo>
                <a:lnTo>
                  <a:pt x="10653" y="11441"/>
                </a:lnTo>
                <a:lnTo>
                  <a:pt x="8821" y="12897"/>
                </a:lnTo>
                <a:lnTo>
                  <a:pt x="9223" y="11658"/>
                </a:lnTo>
                <a:lnTo>
                  <a:pt x="9626" y="10200"/>
                </a:lnTo>
                <a:lnTo>
                  <a:pt x="9687" y="7772"/>
                </a:lnTo>
                <a:lnTo>
                  <a:pt x="9566" y="8580"/>
                </a:lnTo>
                <a:lnTo>
                  <a:pt x="9284" y="10308"/>
                </a:lnTo>
                <a:lnTo>
                  <a:pt x="8881" y="11872"/>
                </a:lnTo>
                <a:lnTo>
                  <a:pt x="8418" y="13222"/>
                </a:lnTo>
                <a:lnTo>
                  <a:pt x="7230" y="14194"/>
                </a:lnTo>
                <a:lnTo>
                  <a:pt x="5800" y="15164"/>
                </a:lnTo>
                <a:lnTo>
                  <a:pt x="4148" y="16136"/>
                </a:lnTo>
                <a:lnTo>
                  <a:pt x="3685" y="16352"/>
                </a:lnTo>
                <a:lnTo>
                  <a:pt x="3806" y="16730"/>
                </a:lnTo>
                <a:lnTo>
                  <a:pt x="4329" y="16405"/>
                </a:lnTo>
                <a:lnTo>
                  <a:pt x="5800" y="15542"/>
                </a:lnTo>
                <a:lnTo>
                  <a:pt x="7109" y="14625"/>
                </a:lnTo>
                <a:lnTo>
                  <a:pt x="8257" y="13761"/>
                </a:lnTo>
                <a:lnTo>
                  <a:pt x="7451" y="16191"/>
                </a:lnTo>
                <a:lnTo>
                  <a:pt x="6484" y="18078"/>
                </a:lnTo>
                <a:lnTo>
                  <a:pt x="5699" y="19483"/>
                </a:lnTo>
                <a:lnTo>
                  <a:pt x="4269" y="20669"/>
                </a:lnTo>
                <a:lnTo>
                  <a:pt x="2376" y="22019"/>
                </a:lnTo>
                <a:lnTo>
                  <a:pt x="0" y="23314"/>
                </a:lnTo>
                <a:lnTo>
                  <a:pt x="2034" y="22503"/>
                </a:lnTo>
                <a:lnTo>
                  <a:pt x="3927" y="21155"/>
                </a:lnTo>
                <a:lnTo>
                  <a:pt x="5397" y="19967"/>
                </a:lnTo>
                <a:lnTo>
                  <a:pt x="4430" y="21533"/>
                </a:lnTo>
                <a:lnTo>
                  <a:pt x="3745" y="22289"/>
                </a:lnTo>
                <a:close/>
              </a:path>
            </a:pathLst>
          </a:custGeom>
          <a:solidFill>
            <a:srgbClr val="164F93"/>
          </a:solidFill>
        </p:spPr>
        <p:txBody>
          <a:bodyPr wrap="square" lIns="0" tIns="0" rIns="0" bIns="0" rtlCol="0">
            <a:noAutofit/>
          </a:bodyPr>
          <a:lstStyle/>
          <a:p>
            <a:endParaRPr/>
          </a:p>
        </p:txBody>
      </p:sp>
      <p:sp>
        <p:nvSpPr>
          <p:cNvPr id="159" name="object 159"/>
          <p:cNvSpPr/>
          <p:nvPr/>
        </p:nvSpPr>
        <p:spPr>
          <a:xfrm>
            <a:off x="439892" y="686512"/>
            <a:ext cx="23994" cy="8371"/>
          </a:xfrm>
          <a:custGeom>
            <a:avLst/>
            <a:gdLst/>
            <a:ahLst/>
            <a:cxnLst/>
            <a:rect l="l" t="t" r="r" b="b"/>
            <a:pathLst>
              <a:path w="23994" h="8371">
                <a:moveTo>
                  <a:pt x="21770" y="4100"/>
                </a:moveTo>
                <a:lnTo>
                  <a:pt x="22399" y="4214"/>
                </a:lnTo>
                <a:lnTo>
                  <a:pt x="22739" y="4271"/>
                </a:lnTo>
                <a:lnTo>
                  <a:pt x="22227" y="4100"/>
                </a:lnTo>
                <a:lnTo>
                  <a:pt x="21428" y="3948"/>
                </a:lnTo>
                <a:lnTo>
                  <a:pt x="19319" y="2866"/>
                </a:lnTo>
                <a:lnTo>
                  <a:pt x="18067" y="2543"/>
                </a:lnTo>
                <a:lnTo>
                  <a:pt x="19092" y="2923"/>
                </a:lnTo>
                <a:lnTo>
                  <a:pt x="20802" y="3777"/>
                </a:lnTo>
                <a:lnTo>
                  <a:pt x="19662" y="3569"/>
                </a:lnTo>
                <a:lnTo>
                  <a:pt x="18067" y="3303"/>
                </a:lnTo>
                <a:lnTo>
                  <a:pt x="16186" y="3189"/>
                </a:lnTo>
                <a:lnTo>
                  <a:pt x="15444" y="2752"/>
                </a:lnTo>
                <a:lnTo>
                  <a:pt x="14647" y="2316"/>
                </a:lnTo>
                <a:lnTo>
                  <a:pt x="13735" y="1955"/>
                </a:lnTo>
                <a:lnTo>
                  <a:pt x="15046" y="1841"/>
                </a:lnTo>
                <a:lnTo>
                  <a:pt x="15843" y="1841"/>
                </a:lnTo>
                <a:lnTo>
                  <a:pt x="14931" y="1727"/>
                </a:lnTo>
                <a:lnTo>
                  <a:pt x="13449" y="1841"/>
                </a:lnTo>
                <a:lnTo>
                  <a:pt x="12309" y="1347"/>
                </a:lnTo>
                <a:lnTo>
                  <a:pt x="11112" y="968"/>
                </a:lnTo>
                <a:lnTo>
                  <a:pt x="9801" y="607"/>
                </a:lnTo>
                <a:lnTo>
                  <a:pt x="10200" y="493"/>
                </a:lnTo>
                <a:lnTo>
                  <a:pt x="9574" y="550"/>
                </a:lnTo>
                <a:lnTo>
                  <a:pt x="7522" y="56"/>
                </a:lnTo>
                <a:lnTo>
                  <a:pt x="6039" y="0"/>
                </a:lnTo>
                <a:lnTo>
                  <a:pt x="7179" y="170"/>
                </a:lnTo>
                <a:lnTo>
                  <a:pt x="8263" y="379"/>
                </a:lnTo>
                <a:lnTo>
                  <a:pt x="9231" y="607"/>
                </a:lnTo>
                <a:lnTo>
                  <a:pt x="8434" y="816"/>
                </a:lnTo>
                <a:lnTo>
                  <a:pt x="7066" y="1139"/>
                </a:lnTo>
                <a:lnTo>
                  <a:pt x="5584" y="1898"/>
                </a:lnTo>
                <a:lnTo>
                  <a:pt x="5300" y="2050"/>
                </a:lnTo>
                <a:lnTo>
                  <a:pt x="4787" y="2316"/>
                </a:lnTo>
                <a:lnTo>
                  <a:pt x="4501" y="2486"/>
                </a:lnTo>
                <a:lnTo>
                  <a:pt x="1993" y="3948"/>
                </a:lnTo>
                <a:lnTo>
                  <a:pt x="398" y="5733"/>
                </a:lnTo>
                <a:lnTo>
                  <a:pt x="0" y="6150"/>
                </a:lnTo>
                <a:lnTo>
                  <a:pt x="741" y="6055"/>
                </a:lnTo>
                <a:lnTo>
                  <a:pt x="171" y="6055"/>
                </a:lnTo>
                <a:lnTo>
                  <a:pt x="797" y="5505"/>
                </a:lnTo>
                <a:lnTo>
                  <a:pt x="2392" y="4005"/>
                </a:lnTo>
                <a:lnTo>
                  <a:pt x="4615" y="2657"/>
                </a:lnTo>
                <a:lnTo>
                  <a:pt x="5300" y="2278"/>
                </a:lnTo>
                <a:lnTo>
                  <a:pt x="5641" y="2107"/>
                </a:lnTo>
                <a:lnTo>
                  <a:pt x="6440" y="2316"/>
                </a:lnTo>
                <a:lnTo>
                  <a:pt x="7179" y="2543"/>
                </a:lnTo>
                <a:lnTo>
                  <a:pt x="7920" y="2809"/>
                </a:lnTo>
                <a:lnTo>
                  <a:pt x="8206" y="2695"/>
                </a:lnTo>
                <a:lnTo>
                  <a:pt x="7522" y="2429"/>
                </a:lnTo>
                <a:lnTo>
                  <a:pt x="6724" y="2164"/>
                </a:lnTo>
                <a:lnTo>
                  <a:pt x="5927" y="1955"/>
                </a:lnTo>
                <a:lnTo>
                  <a:pt x="7409" y="1252"/>
                </a:lnTo>
                <a:lnTo>
                  <a:pt x="8720" y="873"/>
                </a:lnTo>
                <a:lnTo>
                  <a:pt x="9517" y="702"/>
                </a:lnTo>
                <a:lnTo>
                  <a:pt x="10828" y="1025"/>
                </a:lnTo>
                <a:lnTo>
                  <a:pt x="12025" y="1404"/>
                </a:lnTo>
                <a:lnTo>
                  <a:pt x="13165" y="1841"/>
                </a:lnTo>
                <a:lnTo>
                  <a:pt x="11797" y="1955"/>
                </a:lnTo>
                <a:lnTo>
                  <a:pt x="10087" y="2221"/>
                </a:lnTo>
                <a:lnTo>
                  <a:pt x="8549" y="2866"/>
                </a:lnTo>
                <a:lnTo>
                  <a:pt x="10430" y="2373"/>
                </a:lnTo>
                <a:lnTo>
                  <a:pt x="12196" y="2107"/>
                </a:lnTo>
                <a:lnTo>
                  <a:pt x="13449" y="1993"/>
                </a:lnTo>
                <a:lnTo>
                  <a:pt x="14361" y="2373"/>
                </a:lnTo>
                <a:lnTo>
                  <a:pt x="15217" y="2752"/>
                </a:lnTo>
                <a:lnTo>
                  <a:pt x="15900" y="3189"/>
                </a:lnTo>
                <a:lnTo>
                  <a:pt x="14476" y="3132"/>
                </a:lnTo>
                <a:lnTo>
                  <a:pt x="12879" y="3189"/>
                </a:lnTo>
                <a:lnTo>
                  <a:pt x="11169" y="3398"/>
                </a:lnTo>
                <a:lnTo>
                  <a:pt x="13050" y="3398"/>
                </a:lnTo>
                <a:lnTo>
                  <a:pt x="14760" y="3341"/>
                </a:lnTo>
                <a:lnTo>
                  <a:pt x="16298" y="3398"/>
                </a:lnTo>
                <a:lnTo>
                  <a:pt x="17098" y="3891"/>
                </a:lnTo>
                <a:lnTo>
                  <a:pt x="17668" y="4328"/>
                </a:lnTo>
                <a:lnTo>
                  <a:pt x="18179" y="4746"/>
                </a:lnTo>
                <a:lnTo>
                  <a:pt x="17325" y="4651"/>
                </a:lnTo>
                <a:lnTo>
                  <a:pt x="16470" y="4594"/>
                </a:lnTo>
                <a:lnTo>
                  <a:pt x="15559" y="4537"/>
                </a:lnTo>
                <a:lnTo>
                  <a:pt x="16528" y="4802"/>
                </a:lnTo>
                <a:lnTo>
                  <a:pt x="17497" y="4916"/>
                </a:lnTo>
                <a:lnTo>
                  <a:pt x="18465" y="5030"/>
                </a:lnTo>
                <a:lnTo>
                  <a:pt x="18979" y="5505"/>
                </a:lnTo>
                <a:lnTo>
                  <a:pt x="19378" y="5942"/>
                </a:lnTo>
                <a:lnTo>
                  <a:pt x="19662" y="6378"/>
                </a:lnTo>
                <a:lnTo>
                  <a:pt x="19833" y="6644"/>
                </a:lnTo>
                <a:lnTo>
                  <a:pt x="20346" y="7403"/>
                </a:lnTo>
                <a:lnTo>
                  <a:pt x="20574" y="7992"/>
                </a:lnTo>
                <a:lnTo>
                  <a:pt x="20689" y="8371"/>
                </a:lnTo>
                <a:lnTo>
                  <a:pt x="20630" y="7992"/>
                </a:lnTo>
                <a:lnTo>
                  <a:pt x="20403" y="7403"/>
                </a:lnTo>
                <a:lnTo>
                  <a:pt x="19948" y="6701"/>
                </a:lnTo>
                <a:lnTo>
                  <a:pt x="20518" y="6758"/>
                </a:lnTo>
                <a:lnTo>
                  <a:pt x="22910" y="7175"/>
                </a:lnTo>
                <a:lnTo>
                  <a:pt x="20518" y="6530"/>
                </a:lnTo>
                <a:lnTo>
                  <a:pt x="20004" y="6473"/>
                </a:lnTo>
                <a:lnTo>
                  <a:pt x="19776" y="6435"/>
                </a:lnTo>
                <a:lnTo>
                  <a:pt x="19490" y="5998"/>
                </a:lnTo>
                <a:lnTo>
                  <a:pt x="19092" y="5505"/>
                </a:lnTo>
                <a:lnTo>
                  <a:pt x="18637" y="5030"/>
                </a:lnTo>
                <a:lnTo>
                  <a:pt x="20973" y="5353"/>
                </a:lnTo>
                <a:lnTo>
                  <a:pt x="23081" y="5828"/>
                </a:lnTo>
                <a:lnTo>
                  <a:pt x="22683" y="5505"/>
                </a:lnTo>
                <a:lnTo>
                  <a:pt x="20630" y="5030"/>
                </a:lnTo>
                <a:lnTo>
                  <a:pt x="18351" y="4802"/>
                </a:lnTo>
                <a:lnTo>
                  <a:pt x="17839" y="4328"/>
                </a:lnTo>
                <a:lnTo>
                  <a:pt x="17269" y="3834"/>
                </a:lnTo>
                <a:lnTo>
                  <a:pt x="16528" y="3398"/>
                </a:lnTo>
                <a:lnTo>
                  <a:pt x="18465" y="3512"/>
                </a:lnTo>
                <a:lnTo>
                  <a:pt x="20119" y="3777"/>
                </a:lnTo>
                <a:lnTo>
                  <a:pt x="21200" y="4005"/>
                </a:lnTo>
                <a:lnTo>
                  <a:pt x="21657" y="4271"/>
                </a:lnTo>
                <a:lnTo>
                  <a:pt x="21941" y="4423"/>
                </a:lnTo>
                <a:lnTo>
                  <a:pt x="22683" y="4802"/>
                </a:lnTo>
                <a:lnTo>
                  <a:pt x="23538" y="5353"/>
                </a:lnTo>
                <a:lnTo>
                  <a:pt x="23994" y="5410"/>
                </a:lnTo>
                <a:lnTo>
                  <a:pt x="22910" y="4746"/>
                </a:lnTo>
                <a:lnTo>
                  <a:pt x="22056" y="4271"/>
                </a:lnTo>
                <a:lnTo>
                  <a:pt x="21770" y="4100"/>
                </a:lnTo>
                <a:close/>
              </a:path>
            </a:pathLst>
          </a:custGeom>
          <a:solidFill>
            <a:srgbClr val="164F93"/>
          </a:solidFill>
        </p:spPr>
        <p:txBody>
          <a:bodyPr wrap="square" lIns="0" tIns="0" rIns="0" bIns="0" rtlCol="0">
            <a:noAutofit/>
          </a:bodyPr>
          <a:lstStyle/>
          <a:p>
            <a:endParaRPr/>
          </a:p>
        </p:txBody>
      </p:sp>
      <p:sp>
        <p:nvSpPr>
          <p:cNvPr id="160" name="object 160"/>
          <p:cNvSpPr/>
          <p:nvPr/>
        </p:nvSpPr>
        <p:spPr>
          <a:xfrm>
            <a:off x="433963" y="720622"/>
            <a:ext cx="39843" cy="63140"/>
          </a:xfrm>
          <a:custGeom>
            <a:avLst/>
            <a:gdLst/>
            <a:ahLst/>
            <a:cxnLst/>
            <a:rect l="l" t="t" r="r" b="b"/>
            <a:pathLst>
              <a:path w="39843" h="63140">
                <a:moveTo>
                  <a:pt x="31063" y="5343"/>
                </a:moveTo>
                <a:lnTo>
                  <a:pt x="29751" y="2483"/>
                </a:lnTo>
                <a:lnTo>
                  <a:pt x="29182" y="2699"/>
                </a:lnTo>
                <a:lnTo>
                  <a:pt x="30493" y="5558"/>
                </a:lnTo>
                <a:lnTo>
                  <a:pt x="31689" y="8527"/>
                </a:lnTo>
                <a:lnTo>
                  <a:pt x="31234" y="8744"/>
                </a:lnTo>
                <a:lnTo>
                  <a:pt x="30948" y="8797"/>
                </a:lnTo>
                <a:lnTo>
                  <a:pt x="29182" y="9391"/>
                </a:lnTo>
                <a:lnTo>
                  <a:pt x="27300" y="9930"/>
                </a:lnTo>
                <a:lnTo>
                  <a:pt x="25419" y="10416"/>
                </a:lnTo>
                <a:lnTo>
                  <a:pt x="24507" y="7339"/>
                </a:lnTo>
                <a:lnTo>
                  <a:pt x="23482" y="4371"/>
                </a:lnTo>
                <a:lnTo>
                  <a:pt x="23881" y="7447"/>
                </a:lnTo>
                <a:lnTo>
                  <a:pt x="24793" y="10577"/>
                </a:lnTo>
                <a:lnTo>
                  <a:pt x="22513" y="11117"/>
                </a:lnTo>
                <a:lnTo>
                  <a:pt x="20177" y="11549"/>
                </a:lnTo>
                <a:lnTo>
                  <a:pt x="17726" y="11872"/>
                </a:lnTo>
                <a:lnTo>
                  <a:pt x="17156" y="8743"/>
                </a:lnTo>
                <a:lnTo>
                  <a:pt x="16586" y="5666"/>
                </a:lnTo>
                <a:lnTo>
                  <a:pt x="15958" y="2807"/>
                </a:lnTo>
                <a:lnTo>
                  <a:pt x="16472" y="8797"/>
                </a:lnTo>
                <a:lnTo>
                  <a:pt x="17041" y="11980"/>
                </a:lnTo>
                <a:lnTo>
                  <a:pt x="14591" y="12305"/>
                </a:lnTo>
                <a:lnTo>
                  <a:pt x="12083" y="12519"/>
                </a:lnTo>
                <a:lnTo>
                  <a:pt x="9576" y="12628"/>
                </a:lnTo>
                <a:lnTo>
                  <a:pt x="9405" y="9444"/>
                </a:lnTo>
                <a:lnTo>
                  <a:pt x="9177" y="6369"/>
                </a:lnTo>
                <a:lnTo>
                  <a:pt x="9177" y="22558"/>
                </a:lnTo>
                <a:lnTo>
                  <a:pt x="7810" y="22611"/>
                </a:lnTo>
                <a:lnTo>
                  <a:pt x="6440" y="22666"/>
                </a:lnTo>
                <a:lnTo>
                  <a:pt x="5016" y="22666"/>
                </a:lnTo>
                <a:lnTo>
                  <a:pt x="3590" y="22611"/>
                </a:lnTo>
                <a:lnTo>
                  <a:pt x="2167" y="22611"/>
                </a:lnTo>
                <a:lnTo>
                  <a:pt x="741" y="22505"/>
                </a:lnTo>
                <a:lnTo>
                  <a:pt x="799" y="21803"/>
                </a:lnTo>
                <a:lnTo>
                  <a:pt x="799" y="21478"/>
                </a:lnTo>
                <a:lnTo>
                  <a:pt x="970" y="18672"/>
                </a:lnTo>
                <a:lnTo>
                  <a:pt x="912" y="9391"/>
                </a:lnTo>
                <a:lnTo>
                  <a:pt x="628" y="12574"/>
                </a:lnTo>
                <a:lnTo>
                  <a:pt x="684" y="23097"/>
                </a:lnTo>
                <a:lnTo>
                  <a:pt x="2110" y="23205"/>
                </a:lnTo>
                <a:lnTo>
                  <a:pt x="3590" y="23261"/>
                </a:lnTo>
                <a:lnTo>
                  <a:pt x="7810" y="23261"/>
                </a:lnTo>
                <a:lnTo>
                  <a:pt x="9233" y="23206"/>
                </a:lnTo>
                <a:lnTo>
                  <a:pt x="9348" y="26281"/>
                </a:lnTo>
                <a:lnTo>
                  <a:pt x="9405" y="29358"/>
                </a:lnTo>
                <a:lnTo>
                  <a:pt x="9519" y="32272"/>
                </a:lnTo>
                <a:lnTo>
                  <a:pt x="8492" y="32325"/>
                </a:lnTo>
                <a:lnTo>
                  <a:pt x="7467" y="32325"/>
                </a:lnTo>
                <a:lnTo>
                  <a:pt x="6440" y="32380"/>
                </a:lnTo>
                <a:lnTo>
                  <a:pt x="4331" y="32380"/>
                </a:lnTo>
                <a:lnTo>
                  <a:pt x="2279" y="32325"/>
                </a:lnTo>
                <a:lnTo>
                  <a:pt x="285" y="32217"/>
                </a:lnTo>
                <a:lnTo>
                  <a:pt x="342" y="15866"/>
                </a:lnTo>
                <a:lnTo>
                  <a:pt x="229" y="32973"/>
                </a:lnTo>
                <a:lnTo>
                  <a:pt x="2279" y="33081"/>
                </a:lnTo>
                <a:lnTo>
                  <a:pt x="4331" y="33136"/>
                </a:lnTo>
                <a:lnTo>
                  <a:pt x="6440" y="33081"/>
                </a:lnTo>
                <a:lnTo>
                  <a:pt x="8492" y="33081"/>
                </a:lnTo>
                <a:lnTo>
                  <a:pt x="9519" y="33028"/>
                </a:lnTo>
                <a:lnTo>
                  <a:pt x="9576" y="35889"/>
                </a:lnTo>
                <a:lnTo>
                  <a:pt x="9632" y="38640"/>
                </a:lnTo>
                <a:lnTo>
                  <a:pt x="9689" y="41284"/>
                </a:lnTo>
                <a:lnTo>
                  <a:pt x="8436" y="41339"/>
                </a:lnTo>
                <a:lnTo>
                  <a:pt x="7181" y="41392"/>
                </a:lnTo>
                <a:lnTo>
                  <a:pt x="3876" y="41392"/>
                </a:lnTo>
                <a:lnTo>
                  <a:pt x="1939" y="41339"/>
                </a:lnTo>
                <a:lnTo>
                  <a:pt x="0" y="41231"/>
                </a:lnTo>
                <a:lnTo>
                  <a:pt x="0" y="21425"/>
                </a:lnTo>
                <a:lnTo>
                  <a:pt x="0" y="41825"/>
                </a:lnTo>
                <a:lnTo>
                  <a:pt x="1939" y="41931"/>
                </a:lnTo>
                <a:lnTo>
                  <a:pt x="3876" y="41986"/>
                </a:lnTo>
                <a:lnTo>
                  <a:pt x="7181" y="41986"/>
                </a:lnTo>
                <a:lnTo>
                  <a:pt x="8436" y="41931"/>
                </a:lnTo>
                <a:lnTo>
                  <a:pt x="9689" y="41931"/>
                </a:lnTo>
                <a:lnTo>
                  <a:pt x="9747" y="44739"/>
                </a:lnTo>
                <a:lnTo>
                  <a:pt x="9747" y="49973"/>
                </a:lnTo>
                <a:lnTo>
                  <a:pt x="8891" y="50026"/>
                </a:lnTo>
                <a:lnTo>
                  <a:pt x="7125" y="50026"/>
                </a:lnTo>
                <a:lnTo>
                  <a:pt x="4730" y="50081"/>
                </a:lnTo>
                <a:lnTo>
                  <a:pt x="2338" y="50026"/>
                </a:lnTo>
                <a:lnTo>
                  <a:pt x="0" y="50459"/>
                </a:lnTo>
                <a:lnTo>
                  <a:pt x="2338" y="50567"/>
                </a:lnTo>
                <a:lnTo>
                  <a:pt x="4730" y="50620"/>
                </a:lnTo>
                <a:lnTo>
                  <a:pt x="7125" y="50567"/>
                </a:lnTo>
                <a:lnTo>
                  <a:pt x="8891" y="50567"/>
                </a:lnTo>
                <a:lnTo>
                  <a:pt x="9747" y="50512"/>
                </a:lnTo>
                <a:lnTo>
                  <a:pt x="9747" y="52617"/>
                </a:lnTo>
                <a:lnTo>
                  <a:pt x="9803" y="63140"/>
                </a:lnTo>
                <a:lnTo>
                  <a:pt x="9975" y="61521"/>
                </a:lnTo>
                <a:lnTo>
                  <a:pt x="9975" y="21425"/>
                </a:lnTo>
                <a:lnTo>
                  <a:pt x="9860" y="18619"/>
                </a:lnTo>
                <a:lnTo>
                  <a:pt x="9747" y="15919"/>
                </a:lnTo>
                <a:lnTo>
                  <a:pt x="9576" y="13222"/>
                </a:lnTo>
                <a:lnTo>
                  <a:pt x="12140" y="13114"/>
                </a:lnTo>
                <a:lnTo>
                  <a:pt x="14649" y="12897"/>
                </a:lnTo>
                <a:lnTo>
                  <a:pt x="17098" y="12574"/>
                </a:lnTo>
                <a:lnTo>
                  <a:pt x="17555" y="15219"/>
                </a:lnTo>
                <a:lnTo>
                  <a:pt x="17954" y="17917"/>
                </a:lnTo>
                <a:lnTo>
                  <a:pt x="18238" y="20722"/>
                </a:lnTo>
                <a:lnTo>
                  <a:pt x="18353" y="21425"/>
                </a:lnTo>
                <a:lnTo>
                  <a:pt x="18639" y="17863"/>
                </a:lnTo>
                <a:lnTo>
                  <a:pt x="18238" y="15111"/>
                </a:lnTo>
                <a:lnTo>
                  <a:pt x="17839" y="12466"/>
                </a:lnTo>
                <a:lnTo>
                  <a:pt x="20290" y="12144"/>
                </a:lnTo>
                <a:lnTo>
                  <a:pt x="22685" y="11658"/>
                </a:lnTo>
                <a:lnTo>
                  <a:pt x="24964" y="11117"/>
                </a:lnTo>
                <a:lnTo>
                  <a:pt x="25705" y="13708"/>
                </a:lnTo>
                <a:lnTo>
                  <a:pt x="26388" y="16352"/>
                </a:lnTo>
                <a:lnTo>
                  <a:pt x="27017" y="16191"/>
                </a:lnTo>
                <a:lnTo>
                  <a:pt x="26332" y="13546"/>
                </a:lnTo>
                <a:lnTo>
                  <a:pt x="25591" y="10955"/>
                </a:lnTo>
                <a:lnTo>
                  <a:pt x="27472" y="10524"/>
                </a:lnTo>
                <a:lnTo>
                  <a:pt x="29353" y="9930"/>
                </a:lnTo>
                <a:lnTo>
                  <a:pt x="31177" y="9336"/>
                </a:lnTo>
                <a:lnTo>
                  <a:pt x="31632" y="9174"/>
                </a:lnTo>
                <a:lnTo>
                  <a:pt x="31918" y="9066"/>
                </a:lnTo>
                <a:lnTo>
                  <a:pt x="32772" y="11280"/>
                </a:lnTo>
                <a:lnTo>
                  <a:pt x="33626" y="13546"/>
                </a:lnTo>
                <a:lnTo>
                  <a:pt x="34311" y="15919"/>
                </a:lnTo>
                <a:lnTo>
                  <a:pt x="34196" y="13383"/>
                </a:lnTo>
                <a:lnTo>
                  <a:pt x="33399" y="11063"/>
                </a:lnTo>
                <a:lnTo>
                  <a:pt x="32488" y="8850"/>
                </a:lnTo>
                <a:lnTo>
                  <a:pt x="34482" y="8094"/>
                </a:lnTo>
                <a:lnTo>
                  <a:pt x="36359" y="7286"/>
                </a:lnTo>
                <a:lnTo>
                  <a:pt x="38131" y="6369"/>
                </a:lnTo>
                <a:lnTo>
                  <a:pt x="38977" y="8094"/>
                </a:lnTo>
                <a:lnTo>
                  <a:pt x="39843" y="9877"/>
                </a:lnTo>
                <a:lnTo>
                  <a:pt x="39501" y="7825"/>
                </a:lnTo>
                <a:lnTo>
                  <a:pt x="38595" y="6099"/>
                </a:lnTo>
                <a:lnTo>
                  <a:pt x="38353" y="5613"/>
                </a:lnTo>
                <a:lnTo>
                  <a:pt x="36883" y="2752"/>
                </a:lnTo>
                <a:lnTo>
                  <a:pt x="35223" y="0"/>
                </a:lnTo>
                <a:lnTo>
                  <a:pt x="36359" y="2969"/>
                </a:lnTo>
                <a:lnTo>
                  <a:pt x="37850" y="5883"/>
                </a:lnTo>
                <a:lnTo>
                  <a:pt x="36138" y="6800"/>
                </a:lnTo>
                <a:lnTo>
                  <a:pt x="34255" y="7610"/>
                </a:lnTo>
                <a:lnTo>
                  <a:pt x="32317" y="8311"/>
                </a:lnTo>
                <a:lnTo>
                  <a:pt x="31063" y="5343"/>
                </a:lnTo>
                <a:close/>
              </a:path>
            </a:pathLst>
          </a:custGeom>
          <a:solidFill>
            <a:srgbClr val="164F93"/>
          </a:solidFill>
        </p:spPr>
        <p:txBody>
          <a:bodyPr wrap="square" lIns="0" tIns="0" rIns="0" bIns="0" rtlCol="0">
            <a:noAutofit/>
          </a:bodyPr>
          <a:lstStyle/>
          <a:p>
            <a:endParaRPr/>
          </a:p>
        </p:txBody>
      </p:sp>
      <p:sp>
        <p:nvSpPr>
          <p:cNvPr id="161" name="object 161"/>
          <p:cNvSpPr/>
          <p:nvPr/>
        </p:nvSpPr>
        <p:spPr>
          <a:xfrm>
            <a:off x="447472" y="699686"/>
            <a:ext cx="4329" cy="6207"/>
          </a:xfrm>
          <a:custGeom>
            <a:avLst/>
            <a:gdLst/>
            <a:ahLst/>
            <a:cxnLst/>
            <a:rect l="l" t="t" r="r" b="b"/>
            <a:pathLst>
              <a:path w="4329" h="6207">
                <a:moveTo>
                  <a:pt x="0" y="0"/>
                </a:moveTo>
                <a:lnTo>
                  <a:pt x="739" y="1347"/>
                </a:lnTo>
                <a:lnTo>
                  <a:pt x="1937" y="2752"/>
                </a:lnTo>
                <a:lnTo>
                  <a:pt x="3190" y="4309"/>
                </a:lnTo>
                <a:lnTo>
                  <a:pt x="3647" y="4859"/>
                </a:lnTo>
                <a:lnTo>
                  <a:pt x="3874" y="5125"/>
                </a:lnTo>
                <a:lnTo>
                  <a:pt x="2962" y="5391"/>
                </a:lnTo>
                <a:lnTo>
                  <a:pt x="1993" y="5657"/>
                </a:lnTo>
                <a:lnTo>
                  <a:pt x="1025" y="5885"/>
                </a:lnTo>
                <a:lnTo>
                  <a:pt x="1196" y="6207"/>
                </a:lnTo>
                <a:lnTo>
                  <a:pt x="2221" y="5941"/>
                </a:lnTo>
                <a:lnTo>
                  <a:pt x="3190" y="5714"/>
                </a:lnTo>
                <a:lnTo>
                  <a:pt x="4102" y="5391"/>
                </a:lnTo>
                <a:lnTo>
                  <a:pt x="4329" y="4954"/>
                </a:lnTo>
                <a:lnTo>
                  <a:pt x="3818" y="4309"/>
                </a:lnTo>
                <a:lnTo>
                  <a:pt x="3588" y="4043"/>
                </a:lnTo>
                <a:lnTo>
                  <a:pt x="2336" y="2524"/>
                </a:lnTo>
                <a:lnTo>
                  <a:pt x="1081" y="1177"/>
                </a:lnTo>
                <a:lnTo>
                  <a:pt x="0" y="0"/>
                </a:lnTo>
                <a:close/>
              </a:path>
            </a:pathLst>
          </a:custGeom>
          <a:solidFill>
            <a:srgbClr val="164F93"/>
          </a:solidFill>
        </p:spPr>
        <p:txBody>
          <a:bodyPr wrap="square" lIns="0" tIns="0" rIns="0" bIns="0" rtlCol="0">
            <a:noAutofit/>
          </a:bodyPr>
          <a:lstStyle/>
          <a:p>
            <a:endParaRPr/>
          </a:p>
        </p:txBody>
      </p:sp>
      <p:sp>
        <p:nvSpPr>
          <p:cNvPr id="162" name="object 162"/>
          <p:cNvSpPr/>
          <p:nvPr/>
        </p:nvSpPr>
        <p:spPr>
          <a:xfrm>
            <a:off x="461264" y="779068"/>
            <a:ext cx="7808" cy="2697"/>
          </a:xfrm>
          <a:custGeom>
            <a:avLst/>
            <a:gdLst/>
            <a:ahLst/>
            <a:cxnLst/>
            <a:rect l="l" t="t" r="r" b="b"/>
            <a:pathLst>
              <a:path w="7808" h="2697">
                <a:moveTo>
                  <a:pt x="114" y="2266"/>
                </a:moveTo>
                <a:lnTo>
                  <a:pt x="0" y="2697"/>
                </a:lnTo>
                <a:lnTo>
                  <a:pt x="2736" y="1997"/>
                </a:lnTo>
                <a:lnTo>
                  <a:pt x="5300" y="1241"/>
                </a:lnTo>
                <a:lnTo>
                  <a:pt x="7636" y="377"/>
                </a:lnTo>
                <a:lnTo>
                  <a:pt x="7808" y="0"/>
                </a:lnTo>
                <a:lnTo>
                  <a:pt x="5471" y="863"/>
                </a:lnTo>
                <a:lnTo>
                  <a:pt x="2906" y="1619"/>
                </a:lnTo>
                <a:lnTo>
                  <a:pt x="114" y="2266"/>
                </a:lnTo>
                <a:close/>
              </a:path>
            </a:pathLst>
          </a:custGeom>
          <a:solidFill>
            <a:srgbClr val="164F93"/>
          </a:solidFill>
        </p:spPr>
        <p:txBody>
          <a:bodyPr wrap="square" lIns="0" tIns="0" rIns="0" bIns="0" rtlCol="0">
            <a:noAutofit/>
          </a:bodyPr>
          <a:lstStyle/>
          <a:p>
            <a:endParaRPr/>
          </a:p>
        </p:txBody>
      </p:sp>
      <p:sp>
        <p:nvSpPr>
          <p:cNvPr id="163" name="object 163"/>
          <p:cNvSpPr/>
          <p:nvPr/>
        </p:nvSpPr>
        <p:spPr>
          <a:xfrm>
            <a:off x="441431" y="693308"/>
            <a:ext cx="28328" cy="18794"/>
          </a:xfrm>
          <a:custGeom>
            <a:avLst/>
            <a:gdLst/>
            <a:ahLst/>
            <a:cxnLst/>
            <a:rect l="l" t="t" r="r" b="b"/>
            <a:pathLst>
              <a:path w="28328" h="18794">
                <a:moveTo>
                  <a:pt x="15616" y="9074"/>
                </a:moveTo>
                <a:lnTo>
                  <a:pt x="17952" y="10801"/>
                </a:lnTo>
                <a:lnTo>
                  <a:pt x="20403" y="12738"/>
                </a:lnTo>
                <a:lnTo>
                  <a:pt x="22854" y="14959"/>
                </a:lnTo>
                <a:lnTo>
                  <a:pt x="23196" y="14693"/>
                </a:lnTo>
                <a:lnTo>
                  <a:pt x="20745" y="12472"/>
                </a:lnTo>
                <a:lnTo>
                  <a:pt x="18238" y="10536"/>
                </a:lnTo>
                <a:lnTo>
                  <a:pt x="15900" y="8865"/>
                </a:lnTo>
                <a:lnTo>
                  <a:pt x="16470" y="8428"/>
                </a:lnTo>
                <a:lnTo>
                  <a:pt x="16870" y="8106"/>
                </a:lnTo>
                <a:lnTo>
                  <a:pt x="17269" y="7726"/>
                </a:lnTo>
                <a:lnTo>
                  <a:pt x="17611" y="7346"/>
                </a:lnTo>
                <a:lnTo>
                  <a:pt x="20175" y="8808"/>
                </a:lnTo>
                <a:lnTo>
                  <a:pt x="22854" y="10479"/>
                </a:lnTo>
                <a:lnTo>
                  <a:pt x="25532" y="12472"/>
                </a:lnTo>
                <a:lnTo>
                  <a:pt x="25875" y="12738"/>
                </a:lnTo>
                <a:lnTo>
                  <a:pt x="28328" y="14522"/>
                </a:lnTo>
                <a:lnTo>
                  <a:pt x="26102" y="12472"/>
                </a:lnTo>
                <a:lnTo>
                  <a:pt x="26672" y="11713"/>
                </a:lnTo>
                <a:lnTo>
                  <a:pt x="27186" y="10915"/>
                </a:lnTo>
                <a:lnTo>
                  <a:pt x="27470" y="10042"/>
                </a:lnTo>
                <a:lnTo>
                  <a:pt x="27186" y="9890"/>
                </a:lnTo>
                <a:lnTo>
                  <a:pt x="26843" y="10688"/>
                </a:lnTo>
                <a:lnTo>
                  <a:pt x="26330" y="11447"/>
                </a:lnTo>
                <a:lnTo>
                  <a:pt x="25760" y="12206"/>
                </a:lnTo>
                <a:lnTo>
                  <a:pt x="23081" y="10270"/>
                </a:lnTo>
                <a:lnTo>
                  <a:pt x="20346" y="8542"/>
                </a:lnTo>
                <a:lnTo>
                  <a:pt x="17781" y="7138"/>
                </a:lnTo>
                <a:lnTo>
                  <a:pt x="18067" y="6492"/>
                </a:lnTo>
                <a:lnTo>
                  <a:pt x="17611" y="7024"/>
                </a:lnTo>
                <a:lnTo>
                  <a:pt x="15787" y="5998"/>
                </a:lnTo>
                <a:lnTo>
                  <a:pt x="14021" y="5125"/>
                </a:lnTo>
                <a:lnTo>
                  <a:pt x="12424" y="4385"/>
                </a:lnTo>
                <a:lnTo>
                  <a:pt x="11797" y="4062"/>
                </a:lnTo>
                <a:lnTo>
                  <a:pt x="11171" y="3777"/>
                </a:lnTo>
                <a:lnTo>
                  <a:pt x="10542" y="3569"/>
                </a:lnTo>
                <a:lnTo>
                  <a:pt x="11000" y="4005"/>
                </a:lnTo>
                <a:lnTo>
                  <a:pt x="11626" y="4328"/>
                </a:lnTo>
                <a:lnTo>
                  <a:pt x="12311" y="4594"/>
                </a:lnTo>
                <a:lnTo>
                  <a:pt x="13906" y="5353"/>
                </a:lnTo>
                <a:lnTo>
                  <a:pt x="15616" y="6264"/>
                </a:lnTo>
                <a:lnTo>
                  <a:pt x="17382" y="7232"/>
                </a:lnTo>
                <a:lnTo>
                  <a:pt x="16699" y="7878"/>
                </a:lnTo>
                <a:lnTo>
                  <a:pt x="16242" y="8220"/>
                </a:lnTo>
                <a:lnTo>
                  <a:pt x="15672" y="8694"/>
                </a:lnTo>
                <a:lnTo>
                  <a:pt x="14476" y="7878"/>
                </a:lnTo>
                <a:lnTo>
                  <a:pt x="13392" y="7138"/>
                </a:lnTo>
                <a:lnTo>
                  <a:pt x="12311" y="6435"/>
                </a:lnTo>
                <a:lnTo>
                  <a:pt x="11284" y="5790"/>
                </a:lnTo>
                <a:lnTo>
                  <a:pt x="10259" y="5182"/>
                </a:lnTo>
                <a:lnTo>
                  <a:pt x="9346" y="4651"/>
                </a:lnTo>
                <a:lnTo>
                  <a:pt x="9860" y="4271"/>
                </a:lnTo>
                <a:lnTo>
                  <a:pt x="10371" y="3739"/>
                </a:lnTo>
                <a:lnTo>
                  <a:pt x="10200" y="3682"/>
                </a:lnTo>
                <a:lnTo>
                  <a:pt x="9689" y="4157"/>
                </a:lnTo>
                <a:lnTo>
                  <a:pt x="9231" y="4480"/>
                </a:lnTo>
                <a:lnTo>
                  <a:pt x="3874" y="1518"/>
                </a:lnTo>
                <a:lnTo>
                  <a:pt x="0" y="0"/>
                </a:lnTo>
                <a:lnTo>
                  <a:pt x="56" y="170"/>
                </a:lnTo>
                <a:lnTo>
                  <a:pt x="3818" y="1727"/>
                </a:lnTo>
                <a:lnTo>
                  <a:pt x="8891" y="4708"/>
                </a:lnTo>
                <a:lnTo>
                  <a:pt x="8092" y="5239"/>
                </a:lnTo>
                <a:lnTo>
                  <a:pt x="7636" y="5467"/>
                </a:lnTo>
                <a:lnTo>
                  <a:pt x="7294" y="5619"/>
                </a:lnTo>
                <a:lnTo>
                  <a:pt x="6839" y="5828"/>
                </a:lnTo>
                <a:lnTo>
                  <a:pt x="6325" y="5998"/>
                </a:lnTo>
                <a:lnTo>
                  <a:pt x="5812" y="6150"/>
                </a:lnTo>
                <a:lnTo>
                  <a:pt x="5641" y="6530"/>
                </a:lnTo>
                <a:lnTo>
                  <a:pt x="6780" y="7726"/>
                </a:lnTo>
                <a:lnTo>
                  <a:pt x="6041" y="6378"/>
                </a:lnTo>
                <a:lnTo>
                  <a:pt x="6553" y="6207"/>
                </a:lnTo>
                <a:lnTo>
                  <a:pt x="7066" y="5998"/>
                </a:lnTo>
                <a:lnTo>
                  <a:pt x="7522" y="5790"/>
                </a:lnTo>
                <a:lnTo>
                  <a:pt x="8661" y="6701"/>
                </a:lnTo>
                <a:lnTo>
                  <a:pt x="9860" y="7669"/>
                </a:lnTo>
                <a:lnTo>
                  <a:pt x="11171" y="8808"/>
                </a:lnTo>
                <a:lnTo>
                  <a:pt x="11741" y="9283"/>
                </a:lnTo>
                <a:lnTo>
                  <a:pt x="12252" y="9776"/>
                </a:lnTo>
                <a:lnTo>
                  <a:pt x="12822" y="10308"/>
                </a:lnTo>
                <a:lnTo>
                  <a:pt x="12081" y="10688"/>
                </a:lnTo>
                <a:lnTo>
                  <a:pt x="11227" y="11010"/>
                </a:lnTo>
                <a:lnTo>
                  <a:pt x="10371" y="11333"/>
                </a:lnTo>
                <a:lnTo>
                  <a:pt x="10144" y="11770"/>
                </a:lnTo>
                <a:lnTo>
                  <a:pt x="11797" y="13820"/>
                </a:lnTo>
                <a:lnTo>
                  <a:pt x="13507" y="16193"/>
                </a:lnTo>
                <a:lnTo>
                  <a:pt x="15217" y="18794"/>
                </a:lnTo>
                <a:lnTo>
                  <a:pt x="15730" y="18566"/>
                </a:lnTo>
                <a:lnTo>
                  <a:pt x="14021" y="15984"/>
                </a:lnTo>
                <a:lnTo>
                  <a:pt x="12252" y="13668"/>
                </a:lnTo>
                <a:lnTo>
                  <a:pt x="10601" y="11618"/>
                </a:lnTo>
                <a:lnTo>
                  <a:pt x="11511" y="11295"/>
                </a:lnTo>
                <a:lnTo>
                  <a:pt x="12311" y="10953"/>
                </a:lnTo>
                <a:lnTo>
                  <a:pt x="13108" y="10593"/>
                </a:lnTo>
                <a:lnTo>
                  <a:pt x="15160" y="12472"/>
                </a:lnTo>
                <a:lnTo>
                  <a:pt x="13221" y="10156"/>
                </a:lnTo>
                <a:lnTo>
                  <a:pt x="12651" y="9567"/>
                </a:lnTo>
                <a:lnTo>
                  <a:pt x="12025" y="9017"/>
                </a:lnTo>
                <a:lnTo>
                  <a:pt x="11455" y="8542"/>
                </a:lnTo>
                <a:lnTo>
                  <a:pt x="10200" y="7460"/>
                </a:lnTo>
                <a:lnTo>
                  <a:pt x="8947" y="6492"/>
                </a:lnTo>
                <a:lnTo>
                  <a:pt x="7864" y="5619"/>
                </a:lnTo>
                <a:lnTo>
                  <a:pt x="8321" y="5353"/>
                </a:lnTo>
                <a:lnTo>
                  <a:pt x="9119" y="4859"/>
                </a:lnTo>
                <a:lnTo>
                  <a:pt x="10031" y="5410"/>
                </a:lnTo>
                <a:lnTo>
                  <a:pt x="11056" y="6055"/>
                </a:lnTo>
                <a:lnTo>
                  <a:pt x="12081" y="6701"/>
                </a:lnTo>
                <a:lnTo>
                  <a:pt x="13165" y="7403"/>
                </a:lnTo>
                <a:lnTo>
                  <a:pt x="14248" y="8106"/>
                </a:lnTo>
                <a:lnTo>
                  <a:pt x="15330" y="8903"/>
                </a:lnTo>
                <a:lnTo>
                  <a:pt x="14703" y="9340"/>
                </a:lnTo>
                <a:lnTo>
                  <a:pt x="14021" y="9776"/>
                </a:lnTo>
                <a:lnTo>
                  <a:pt x="13507" y="10365"/>
                </a:lnTo>
                <a:lnTo>
                  <a:pt x="14248" y="9985"/>
                </a:lnTo>
                <a:lnTo>
                  <a:pt x="14931" y="9567"/>
                </a:lnTo>
                <a:lnTo>
                  <a:pt x="15616" y="9074"/>
                </a:lnTo>
                <a:close/>
              </a:path>
            </a:pathLst>
          </a:custGeom>
          <a:solidFill>
            <a:srgbClr val="164F93"/>
          </a:solidFill>
        </p:spPr>
        <p:txBody>
          <a:bodyPr wrap="square" lIns="0" tIns="0" rIns="0" bIns="0" rtlCol="0">
            <a:noAutofit/>
          </a:bodyPr>
          <a:lstStyle/>
          <a:p>
            <a:endParaRPr/>
          </a:p>
        </p:txBody>
      </p:sp>
      <p:sp>
        <p:nvSpPr>
          <p:cNvPr id="164" name="object 164"/>
          <p:cNvSpPr/>
          <p:nvPr/>
        </p:nvSpPr>
        <p:spPr>
          <a:xfrm>
            <a:off x="392016" y="755106"/>
            <a:ext cx="398" cy="6044"/>
          </a:xfrm>
          <a:custGeom>
            <a:avLst/>
            <a:gdLst/>
            <a:ahLst/>
            <a:cxnLst/>
            <a:rect l="l" t="t" r="r" b="b"/>
            <a:pathLst>
              <a:path w="398" h="6044">
                <a:moveTo>
                  <a:pt x="227" y="2591"/>
                </a:moveTo>
                <a:lnTo>
                  <a:pt x="0" y="0"/>
                </a:lnTo>
                <a:lnTo>
                  <a:pt x="171" y="4966"/>
                </a:lnTo>
                <a:lnTo>
                  <a:pt x="398" y="6044"/>
                </a:lnTo>
                <a:lnTo>
                  <a:pt x="227" y="2591"/>
                </a:lnTo>
                <a:close/>
              </a:path>
            </a:pathLst>
          </a:custGeom>
          <a:solidFill>
            <a:srgbClr val="164F93"/>
          </a:solidFill>
        </p:spPr>
        <p:txBody>
          <a:bodyPr wrap="square" lIns="0" tIns="0" rIns="0" bIns="0" rtlCol="0">
            <a:noAutofit/>
          </a:bodyPr>
          <a:lstStyle/>
          <a:p>
            <a:endParaRPr/>
          </a:p>
        </p:txBody>
      </p:sp>
      <p:sp>
        <p:nvSpPr>
          <p:cNvPr id="165" name="object 165"/>
          <p:cNvSpPr/>
          <p:nvPr/>
        </p:nvSpPr>
        <p:spPr>
          <a:xfrm>
            <a:off x="394353" y="708476"/>
            <a:ext cx="8263" cy="16031"/>
          </a:xfrm>
          <a:custGeom>
            <a:avLst/>
            <a:gdLst/>
            <a:ahLst/>
            <a:cxnLst/>
            <a:rect l="l" t="t" r="r" b="b"/>
            <a:pathLst>
              <a:path w="8263" h="16031">
                <a:moveTo>
                  <a:pt x="3590" y="10365"/>
                </a:moveTo>
                <a:lnTo>
                  <a:pt x="3419" y="10528"/>
                </a:lnTo>
                <a:lnTo>
                  <a:pt x="2507" y="9395"/>
                </a:lnTo>
                <a:lnTo>
                  <a:pt x="1937" y="8206"/>
                </a:lnTo>
                <a:lnTo>
                  <a:pt x="1538" y="7073"/>
                </a:lnTo>
                <a:lnTo>
                  <a:pt x="3590" y="4537"/>
                </a:lnTo>
                <a:lnTo>
                  <a:pt x="5870" y="2278"/>
                </a:lnTo>
                <a:lnTo>
                  <a:pt x="8263" y="265"/>
                </a:lnTo>
                <a:lnTo>
                  <a:pt x="8150" y="0"/>
                </a:lnTo>
                <a:lnTo>
                  <a:pt x="5755" y="1955"/>
                </a:lnTo>
                <a:lnTo>
                  <a:pt x="3476" y="4214"/>
                </a:lnTo>
                <a:lnTo>
                  <a:pt x="1423" y="6695"/>
                </a:lnTo>
                <a:lnTo>
                  <a:pt x="1196" y="7451"/>
                </a:lnTo>
                <a:lnTo>
                  <a:pt x="1595" y="8531"/>
                </a:lnTo>
                <a:lnTo>
                  <a:pt x="2223" y="9664"/>
                </a:lnTo>
                <a:lnTo>
                  <a:pt x="3020" y="10743"/>
                </a:lnTo>
                <a:lnTo>
                  <a:pt x="3192" y="10906"/>
                </a:lnTo>
                <a:lnTo>
                  <a:pt x="1482" y="13279"/>
                </a:lnTo>
                <a:lnTo>
                  <a:pt x="0" y="15709"/>
                </a:lnTo>
                <a:lnTo>
                  <a:pt x="227" y="16031"/>
                </a:lnTo>
                <a:lnTo>
                  <a:pt x="1709" y="13603"/>
                </a:lnTo>
                <a:lnTo>
                  <a:pt x="3419" y="11229"/>
                </a:lnTo>
                <a:lnTo>
                  <a:pt x="4331" y="12415"/>
                </a:lnTo>
                <a:lnTo>
                  <a:pt x="5413" y="13495"/>
                </a:lnTo>
                <a:lnTo>
                  <a:pt x="6668" y="14520"/>
                </a:lnTo>
                <a:lnTo>
                  <a:pt x="6895" y="14143"/>
                </a:lnTo>
                <a:lnTo>
                  <a:pt x="5699" y="13117"/>
                </a:lnTo>
                <a:lnTo>
                  <a:pt x="4615" y="12039"/>
                </a:lnTo>
                <a:lnTo>
                  <a:pt x="3703" y="10851"/>
                </a:lnTo>
                <a:lnTo>
                  <a:pt x="3590" y="10365"/>
                </a:lnTo>
                <a:close/>
              </a:path>
            </a:pathLst>
          </a:custGeom>
          <a:solidFill>
            <a:srgbClr val="164F93"/>
          </a:solidFill>
        </p:spPr>
        <p:txBody>
          <a:bodyPr wrap="square" lIns="0" tIns="0" rIns="0" bIns="0" rtlCol="0">
            <a:noAutofit/>
          </a:bodyPr>
          <a:lstStyle/>
          <a:p>
            <a:endParaRPr/>
          </a:p>
        </p:txBody>
      </p:sp>
      <p:sp>
        <p:nvSpPr>
          <p:cNvPr id="166" name="object 166"/>
          <p:cNvSpPr/>
          <p:nvPr/>
        </p:nvSpPr>
        <p:spPr>
          <a:xfrm>
            <a:off x="402902" y="698547"/>
            <a:ext cx="7864" cy="9928"/>
          </a:xfrm>
          <a:custGeom>
            <a:avLst/>
            <a:gdLst/>
            <a:ahLst/>
            <a:cxnLst/>
            <a:rect l="l" t="t" r="r" b="b"/>
            <a:pathLst>
              <a:path w="7864" h="9928">
                <a:moveTo>
                  <a:pt x="7123" y="1898"/>
                </a:moveTo>
                <a:lnTo>
                  <a:pt x="7123" y="2695"/>
                </a:lnTo>
                <a:lnTo>
                  <a:pt x="7238" y="3512"/>
                </a:lnTo>
                <a:lnTo>
                  <a:pt x="7524" y="4328"/>
                </a:lnTo>
                <a:lnTo>
                  <a:pt x="4958" y="5828"/>
                </a:lnTo>
                <a:lnTo>
                  <a:pt x="2394" y="7612"/>
                </a:lnTo>
                <a:lnTo>
                  <a:pt x="0" y="9928"/>
                </a:lnTo>
                <a:lnTo>
                  <a:pt x="2507" y="7878"/>
                </a:lnTo>
                <a:lnTo>
                  <a:pt x="5073" y="6150"/>
                </a:lnTo>
                <a:lnTo>
                  <a:pt x="7636" y="4594"/>
                </a:lnTo>
                <a:lnTo>
                  <a:pt x="7808" y="5068"/>
                </a:lnTo>
                <a:lnTo>
                  <a:pt x="7864" y="4100"/>
                </a:lnTo>
                <a:lnTo>
                  <a:pt x="7580" y="3303"/>
                </a:lnTo>
                <a:lnTo>
                  <a:pt x="7465" y="2486"/>
                </a:lnTo>
                <a:lnTo>
                  <a:pt x="7524" y="1347"/>
                </a:lnTo>
                <a:lnTo>
                  <a:pt x="7352" y="0"/>
                </a:lnTo>
                <a:lnTo>
                  <a:pt x="7181" y="759"/>
                </a:lnTo>
                <a:lnTo>
                  <a:pt x="7123" y="1575"/>
                </a:lnTo>
                <a:lnTo>
                  <a:pt x="5073" y="2600"/>
                </a:lnTo>
                <a:lnTo>
                  <a:pt x="3020" y="3777"/>
                </a:lnTo>
                <a:lnTo>
                  <a:pt x="968" y="5125"/>
                </a:lnTo>
                <a:lnTo>
                  <a:pt x="455" y="5448"/>
                </a:lnTo>
                <a:lnTo>
                  <a:pt x="0" y="6150"/>
                </a:lnTo>
                <a:lnTo>
                  <a:pt x="569" y="5714"/>
                </a:lnTo>
                <a:lnTo>
                  <a:pt x="1139" y="5353"/>
                </a:lnTo>
                <a:lnTo>
                  <a:pt x="3133" y="4043"/>
                </a:lnTo>
                <a:lnTo>
                  <a:pt x="5129" y="2923"/>
                </a:lnTo>
                <a:lnTo>
                  <a:pt x="7123" y="1898"/>
                </a:lnTo>
                <a:close/>
              </a:path>
            </a:pathLst>
          </a:custGeom>
          <a:solidFill>
            <a:srgbClr val="164F93"/>
          </a:solidFill>
        </p:spPr>
        <p:txBody>
          <a:bodyPr wrap="square" lIns="0" tIns="0" rIns="0" bIns="0" rtlCol="0">
            <a:noAutofit/>
          </a:bodyPr>
          <a:lstStyle/>
          <a:p>
            <a:endParaRPr/>
          </a:p>
        </p:txBody>
      </p:sp>
      <p:sp>
        <p:nvSpPr>
          <p:cNvPr id="167" name="object 167"/>
          <p:cNvSpPr/>
          <p:nvPr/>
        </p:nvSpPr>
        <p:spPr>
          <a:xfrm>
            <a:off x="440917" y="700484"/>
            <a:ext cx="1881" cy="379"/>
          </a:xfrm>
          <a:custGeom>
            <a:avLst/>
            <a:gdLst/>
            <a:ahLst/>
            <a:cxnLst/>
            <a:rect l="l" t="t" r="r" b="b"/>
            <a:pathLst>
              <a:path w="1881" h="379">
                <a:moveTo>
                  <a:pt x="1881" y="284"/>
                </a:moveTo>
                <a:lnTo>
                  <a:pt x="1766" y="0"/>
                </a:lnTo>
                <a:lnTo>
                  <a:pt x="1196" y="56"/>
                </a:lnTo>
                <a:lnTo>
                  <a:pt x="569" y="113"/>
                </a:lnTo>
                <a:lnTo>
                  <a:pt x="0" y="113"/>
                </a:lnTo>
                <a:lnTo>
                  <a:pt x="626" y="379"/>
                </a:lnTo>
                <a:lnTo>
                  <a:pt x="1254" y="341"/>
                </a:lnTo>
                <a:lnTo>
                  <a:pt x="1881" y="284"/>
                </a:lnTo>
                <a:close/>
              </a:path>
            </a:pathLst>
          </a:custGeom>
          <a:solidFill>
            <a:srgbClr val="164F93"/>
          </a:solidFill>
        </p:spPr>
        <p:txBody>
          <a:bodyPr wrap="square" lIns="0" tIns="0" rIns="0" bIns="0" rtlCol="0">
            <a:noAutofit/>
          </a:bodyPr>
          <a:lstStyle/>
          <a:p>
            <a:endParaRPr/>
          </a:p>
        </p:txBody>
      </p:sp>
      <p:sp>
        <p:nvSpPr>
          <p:cNvPr id="168" name="object 168"/>
          <p:cNvSpPr/>
          <p:nvPr/>
        </p:nvSpPr>
        <p:spPr>
          <a:xfrm>
            <a:off x="440005" y="693631"/>
            <a:ext cx="912" cy="6967"/>
          </a:xfrm>
          <a:custGeom>
            <a:avLst/>
            <a:gdLst/>
            <a:ahLst/>
            <a:cxnLst/>
            <a:rect l="l" t="t" r="r" b="b"/>
            <a:pathLst>
              <a:path w="912" h="6967">
                <a:moveTo>
                  <a:pt x="398" y="2714"/>
                </a:moveTo>
                <a:lnTo>
                  <a:pt x="0" y="0"/>
                </a:lnTo>
                <a:lnTo>
                  <a:pt x="58" y="2866"/>
                </a:lnTo>
                <a:lnTo>
                  <a:pt x="457" y="6967"/>
                </a:lnTo>
                <a:lnTo>
                  <a:pt x="912" y="6967"/>
                </a:lnTo>
                <a:lnTo>
                  <a:pt x="398" y="2714"/>
                </a:lnTo>
                <a:close/>
              </a:path>
            </a:pathLst>
          </a:custGeom>
          <a:solidFill>
            <a:srgbClr val="164F93"/>
          </a:solidFill>
        </p:spPr>
        <p:txBody>
          <a:bodyPr wrap="square" lIns="0" tIns="0" rIns="0" bIns="0" rtlCol="0">
            <a:noAutofit/>
          </a:bodyPr>
          <a:lstStyle/>
          <a:p>
            <a:endParaRPr/>
          </a:p>
        </p:txBody>
      </p:sp>
      <p:sp>
        <p:nvSpPr>
          <p:cNvPr id="169" name="object 169"/>
          <p:cNvSpPr/>
          <p:nvPr/>
        </p:nvSpPr>
        <p:spPr>
          <a:xfrm>
            <a:off x="491044" y="757704"/>
            <a:ext cx="476" cy="1009"/>
          </a:xfrm>
          <a:custGeom>
            <a:avLst/>
            <a:gdLst/>
            <a:ahLst/>
            <a:cxnLst/>
            <a:rect l="l" t="t" r="r" b="b"/>
            <a:pathLst>
              <a:path w="476" h="1009">
                <a:moveTo>
                  <a:pt x="263" y="479"/>
                </a:moveTo>
                <a:lnTo>
                  <a:pt x="0" y="1009"/>
                </a:lnTo>
                <a:lnTo>
                  <a:pt x="303" y="588"/>
                </a:lnTo>
                <a:lnTo>
                  <a:pt x="476" y="0"/>
                </a:lnTo>
                <a:lnTo>
                  <a:pt x="142" y="588"/>
                </a:lnTo>
                <a:close/>
              </a:path>
            </a:pathLst>
          </a:custGeom>
          <a:solidFill>
            <a:srgbClr val="164F93"/>
          </a:solidFill>
        </p:spPr>
        <p:txBody>
          <a:bodyPr wrap="square" lIns="0" tIns="0" rIns="0" bIns="0" rtlCol="0">
            <a:noAutofit/>
          </a:bodyPr>
          <a:lstStyle/>
          <a:p>
            <a:endParaRPr/>
          </a:p>
        </p:txBody>
      </p:sp>
      <p:sp>
        <p:nvSpPr>
          <p:cNvPr id="170" name="object 170"/>
          <p:cNvSpPr/>
          <p:nvPr/>
        </p:nvSpPr>
        <p:spPr>
          <a:xfrm>
            <a:off x="485709" y="722836"/>
            <a:ext cx="2517" cy="4641"/>
          </a:xfrm>
          <a:custGeom>
            <a:avLst/>
            <a:gdLst/>
            <a:ahLst/>
            <a:cxnLst/>
            <a:rect l="l" t="t" r="r" b="b"/>
            <a:pathLst>
              <a:path w="2517" h="4641">
                <a:moveTo>
                  <a:pt x="0" y="4208"/>
                </a:moveTo>
                <a:lnTo>
                  <a:pt x="241" y="4641"/>
                </a:lnTo>
                <a:lnTo>
                  <a:pt x="1268" y="3238"/>
                </a:lnTo>
                <a:lnTo>
                  <a:pt x="1993" y="1780"/>
                </a:lnTo>
                <a:lnTo>
                  <a:pt x="2517" y="377"/>
                </a:lnTo>
                <a:lnTo>
                  <a:pt x="2336" y="0"/>
                </a:lnTo>
                <a:lnTo>
                  <a:pt x="1832" y="1349"/>
                </a:lnTo>
                <a:lnTo>
                  <a:pt x="1027" y="2805"/>
                </a:lnTo>
                <a:lnTo>
                  <a:pt x="0" y="4208"/>
                </a:lnTo>
                <a:close/>
              </a:path>
            </a:pathLst>
          </a:custGeom>
          <a:solidFill>
            <a:srgbClr val="164F93"/>
          </a:solidFill>
        </p:spPr>
        <p:txBody>
          <a:bodyPr wrap="square" lIns="0" tIns="0" rIns="0" bIns="0" rtlCol="0">
            <a:noAutofit/>
          </a:bodyPr>
          <a:lstStyle/>
          <a:p>
            <a:endParaRPr/>
          </a:p>
        </p:txBody>
      </p:sp>
      <p:sp>
        <p:nvSpPr>
          <p:cNvPr id="171" name="object 171"/>
          <p:cNvSpPr/>
          <p:nvPr/>
        </p:nvSpPr>
        <p:spPr>
          <a:xfrm>
            <a:off x="488388" y="722836"/>
            <a:ext cx="5538" cy="16783"/>
          </a:xfrm>
          <a:custGeom>
            <a:avLst/>
            <a:gdLst/>
            <a:ahLst/>
            <a:cxnLst/>
            <a:rect l="l" t="t" r="r" b="b"/>
            <a:pathLst>
              <a:path w="5538" h="16783">
                <a:moveTo>
                  <a:pt x="3604" y="8147"/>
                </a:moveTo>
                <a:lnTo>
                  <a:pt x="4108" y="6583"/>
                </a:lnTo>
                <a:lnTo>
                  <a:pt x="4390" y="5125"/>
                </a:lnTo>
                <a:lnTo>
                  <a:pt x="4168" y="3344"/>
                </a:lnTo>
                <a:lnTo>
                  <a:pt x="4168" y="4533"/>
                </a:lnTo>
                <a:lnTo>
                  <a:pt x="3886" y="5989"/>
                </a:lnTo>
                <a:lnTo>
                  <a:pt x="3363" y="7500"/>
                </a:lnTo>
                <a:lnTo>
                  <a:pt x="2517" y="5072"/>
                </a:lnTo>
                <a:lnTo>
                  <a:pt x="1369" y="2536"/>
                </a:lnTo>
                <a:lnTo>
                  <a:pt x="0" y="0"/>
                </a:lnTo>
                <a:lnTo>
                  <a:pt x="1268" y="2914"/>
                </a:lnTo>
                <a:lnTo>
                  <a:pt x="2336" y="5450"/>
                </a:lnTo>
                <a:lnTo>
                  <a:pt x="3202" y="7933"/>
                </a:lnTo>
                <a:lnTo>
                  <a:pt x="3423" y="8580"/>
                </a:lnTo>
                <a:lnTo>
                  <a:pt x="4329" y="11439"/>
                </a:lnTo>
                <a:lnTo>
                  <a:pt x="4974" y="14192"/>
                </a:lnTo>
                <a:lnTo>
                  <a:pt x="5357" y="16783"/>
                </a:lnTo>
                <a:lnTo>
                  <a:pt x="5538" y="16297"/>
                </a:lnTo>
                <a:lnTo>
                  <a:pt x="5135" y="13706"/>
                </a:lnTo>
                <a:lnTo>
                  <a:pt x="4511" y="10955"/>
                </a:lnTo>
                <a:lnTo>
                  <a:pt x="3604" y="8147"/>
                </a:lnTo>
                <a:close/>
              </a:path>
            </a:pathLst>
          </a:custGeom>
          <a:solidFill>
            <a:srgbClr val="164F93"/>
          </a:solidFill>
        </p:spPr>
        <p:txBody>
          <a:bodyPr wrap="square" lIns="0" tIns="0" rIns="0" bIns="0" rtlCol="0">
            <a:noAutofit/>
          </a:bodyPr>
          <a:lstStyle/>
          <a:p>
            <a:endParaRPr/>
          </a:p>
        </p:txBody>
      </p:sp>
      <p:sp>
        <p:nvSpPr>
          <p:cNvPr id="172" name="object 172"/>
          <p:cNvSpPr/>
          <p:nvPr/>
        </p:nvSpPr>
        <p:spPr>
          <a:xfrm>
            <a:off x="463544" y="697579"/>
            <a:ext cx="31510" cy="65191"/>
          </a:xfrm>
          <a:custGeom>
            <a:avLst/>
            <a:gdLst/>
            <a:ahLst/>
            <a:cxnLst/>
            <a:rect l="l" t="t" r="r" b="b"/>
            <a:pathLst>
              <a:path w="31510" h="65191">
                <a:moveTo>
                  <a:pt x="28328" y="59093"/>
                </a:moveTo>
                <a:lnTo>
                  <a:pt x="28328" y="58932"/>
                </a:lnTo>
                <a:lnTo>
                  <a:pt x="27977" y="60124"/>
                </a:lnTo>
                <a:lnTo>
                  <a:pt x="29697" y="57096"/>
                </a:lnTo>
                <a:lnTo>
                  <a:pt x="30543" y="50620"/>
                </a:lnTo>
                <a:lnTo>
                  <a:pt x="31288" y="48407"/>
                </a:lnTo>
                <a:lnTo>
                  <a:pt x="31127" y="47112"/>
                </a:lnTo>
                <a:lnTo>
                  <a:pt x="31127" y="48029"/>
                </a:lnTo>
                <a:lnTo>
                  <a:pt x="30664" y="49595"/>
                </a:lnTo>
                <a:lnTo>
                  <a:pt x="30603" y="48515"/>
                </a:lnTo>
                <a:lnTo>
                  <a:pt x="30483" y="49595"/>
                </a:lnTo>
                <a:lnTo>
                  <a:pt x="30382" y="50674"/>
                </a:lnTo>
                <a:lnTo>
                  <a:pt x="30100" y="51376"/>
                </a:lnTo>
                <a:lnTo>
                  <a:pt x="29919" y="51807"/>
                </a:lnTo>
                <a:lnTo>
                  <a:pt x="29415" y="52940"/>
                </a:lnTo>
                <a:lnTo>
                  <a:pt x="28670" y="54182"/>
                </a:lnTo>
                <a:lnTo>
                  <a:pt x="27703" y="55477"/>
                </a:lnTo>
                <a:lnTo>
                  <a:pt x="27764" y="54829"/>
                </a:lnTo>
                <a:lnTo>
                  <a:pt x="27764" y="54505"/>
                </a:lnTo>
                <a:lnTo>
                  <a:pt x="27864" y="52293"/>
                </a:lnTo>
                <a:lnTo>
                  <a:pt x="27804" y="49865"/>
                </a:lnTo>
                <a:lnTo>
                  <a:pt x="27522" y="47220"/>
                </a:lnTo>
                <a:lnTo>
                  <a:pt x="28791" y="45601"/>
                </a:lnTo>
                <a:lnTo>
                  <a:pt x="29697" y="43982"/>
                </a:lnTo>
                <a:lnTo>
                  <a:pt x="30261" y="42579"/>
                </a:lnTo>
                <a:lnTo>
                  <a:pt x="30483" y="44251"/>
                </a:lnTo>
                <a:lnTo>
                  <a:pt x="30483" y="42093"/>
                </a:lnTo>
                <a:lnTo>
                  <a:pt x="30664" y="41554"/>
                </a:lnTo>
                <a:lnTo>
                  <a:pt x="31349" y="39395"/>
                </a:lnTo>
                <a:lnTo>
                  <a:pt x="31409" y="37829"/>
                </a:lnTo>
                <a:lnTo>
                  <a:pt x="31409" y="37073"/>
                </a:lnTo>
                <a:lnTo>
                  <a:pt x="31469" y="37506"/>
                </a:lnTo>
                <a:lnTo>
                  <a:pt x="31510" y="37723"/>
                </a:lnTo>
                <a:lnTo>
                  <a:pt x="31228" y="34106"/>
                </a:lnTo>
                <a:lnTo>
                  <a:pt x="29294" y="28495"/>
                </a:lnTo>
                <a:lnTo>
                  <a:pt x="29294" y="25148"/>
                </a:lnTo>
                <a:lnTo>
                  <a:pt x="28388" y="23420"/>
                </a:lnTo>
                <a:lnTo>
                  <a:pt x="28952" y="24931"/>
                </a:lnTo>
                <a:lnTo>
                  <a:pt x="29012" y="27631"/>
                </a:lnTo>
                <a:lnTo>
                  <a:pt x="28831" y="27253"/>
                </a:lnTo>
                <a:lnTo>
                  <a:pt x="28106" y="25201"/>
                </a:lnTo>
                <a:lnTo>
                  <a:pt x="27019" y="22936"/>
                </a:lnTo>
                <a:lnTo>
                  <a:pt x="25649" y="20614"/>
                </a:lnTo>
                <a:lnTo>
                  <a:pt x="25589" y="20183"/>
                </a:lnTo>
                <a:lnTo>
                  <a:pt x="25468" y="18239"/>
                </a:lnTo>
                <a:lnTo>
                  <a:pt x="25085" y="16892"/>
                </a:lnTo>
                <a:lnTo>
                  <a:pt x="24743" y="16136"/>
                </a:lnTo>
                <a:lnTo>
                  <a:pt x="26737" y="19211"/>
                </a:lnTo>
                <a:lnTo>
                  <a:pt x="27462" y="21262"/>
                </a:lnTo>
                <a:lnTo>
                  <a:pt x="26455" y="18078"/>
                </a:lnTo>
                <a:lnTo>
                  <a:pt x="23252" y="13649"/>
                </a:lnTo>
                <a:lnTo>
                  <a:pt x="22286" y="12244"/>
                </a:lnTo>
                <a:lnTo>
                  <a:pt x="21037" y="10801"/>
                </a:lnTo>
                <a:lnTo>
                  <a:pt x="19547" y="9340"/>
                </a:lnTo>
                <a:lnTo>
                  <a:pt x="19325" y="8903"/>
                </a:lnTo>
                <a:lnTo>
                  <a:pt x="19728" y="10422"/>
                </a:lnTo>
                <a:lnTo>
                  <a:pt x="20111" y="11865"/>
                </a:lnTo>
                <a:lnTo>
                  <a:pt x="20232" y="13383"/>
                </a:lnTo>
                <a:lnTo>
                  <a:pt x="18419" y="11447"/>
                </a:lnTo>
                <a:lnTo>
                  <a:pt x="16365" y="9492"/>
                </a:lnTo>
                <a:lnTo>
                  <a:pt x="14029" y="7764"/>
                </a:lnTo>
                <a:lnTo>
                  <a:pt x="14029" y="6587"/>
                </a:lnTo>
                <a:lnTo>
                  <a:pt x="13847" y="5562"/>
                </a:lnTo>
                <a:lnTo>
                  <a:pt x="13505" y="4689"/>
                </a:lnTo>
                <a:lnTo>
                  <a:pt x="15680" y="6150"/>
                </a:lnTo>
                <a:lnTo>
                  <a:pt x="17553" y="7726"/>
                </a:lnTo>
                <a:lnTo>
                  <a:pt x="18922" y="8751"/>
                </a:lnTo>
                <a:lnTo>
                  <a:pt x="17331" y="7232"/>
                </a:lnTo>
                <a:lnTo>
                  <a:pt x="15499" y="5714"/>
                </a:lnTo>
                <a:lnTo>
                  <a:pt x="13384" y="4309"/>
                </a:lnTo>
                <a:lnTo>
                  <a:pt x="13102" y="3777"/>
                </a:lnTo>
                <a:lnTo>
                  <a:pt x="12720" y="2866"/>
                </a:lnTo>
                <a:lnTo>
                  <a:pt x="12317" y="2107"/>
                </a:lnTo>
                <a:lnTo>
                  <a:pt x="12478" y="2809"/>
                </a:lnTo>
                <a:lnTo>
                  <a:pt x="12941" y="3834"/>
                </a:lnTo>
                <a:lnTo>
                  <a:pt x="13042" y="4100"/>
                </a:lnTo>
                <a:lnTo>
                  <a:pt x="11048" y="2809"/>
                </a:lnTo>
                <a:lnTo>
                  <a:pt x="8893" y="1556"/>
                </a:lnTo>
                <a:lnTo>
                  <a:pt x="8893" y="1841"/>
                </a:lnTo>
                <a:lnTo>
                  <a:pt x="11108" y="3075"/>
                </a:lnTo>
                <a:lnTo>
                  <a:pt x="13163" y="4423"/>
                </a:lnTo>
                <a:lnTo>
                  <a:pt x="13505" y="5334"/>
                </a:lnTo>
                <a:lnTo>
                  <a:pt x="13727" y="6359"/>
                </a:lnTo>
                <a:lnTo>
                  <a:pt x="13727" y="7555"/>
                </a:lnTo>
                <a:lnTo>
                  <a:pt x="13344" y="7232"/>
                </a:lnTo>
                <a:lnTo>
                  <a:pt x="12941" y="6967"/>
                </a:lnTo>
                <a:lnTo>
                  <a:pt x="12599" y="6682"/>
                </a:lnTo>
                <a:lnTo>
                  <a:pt x="10424" y="5182"/>
                </a:lnTo>
                <a:lnTo>
                  <a:pt x="8208" y="3891"/>
                </a:lnTo>
                <a:lnTo>
                  <a:pt x="5985" y="2752"/>
                </a:lnTo>
                <a:lnTo>
                  <a:pt x="5985" y="2373"/>
                </a:lnTo>
                <a:lnTo>
                  <a:pt x="5927" y="1993"/>
                </a:lnTo>
                <a:lnTo>
                  <a:pt x="5870" y="1613"/>
                </a:lnTo>
                <a:lnTo>
                  <a:pt x="5755" y="1196"/>
                </a:lnTo>
                <a:lnTo>
                  <a:pt x="5643" y="759"/>
                </a:lnTo>
                <a:lnTo>
                  <a:pt x="5528" y="1670"/>
                </a:lnTo>
                <a:lnTo>
                  <a:pt x="5586" y="2259"/>
                </a:lnTo>
                <a:lnTo>
                  <a:pt x="5643" y="2581"/>
                </a:lnTo>
                <a:lnTo>
                  <a:pt x="2793" y="1195"/>
                </a:lnTo>
                <a:lnTo>
                  <a:pt x="0" y="0"/>
                </a:lnTo>
                <a:lnTo>
                  <a:pt x="0" y="322"/>
                </a:lnTo>
                <a:lnTo>
                  <a:pt x="2793" y="1461"/>
                </a:lnTo>
                <a:lnTo>
                  <a:pt x="5643" y="2904"/>
                </a:lnTo>
                <a:lnTo>
                  <a:pt x="5755" y="4689"/>
                </a:lnTo>
                <a:lnTo>
                  <a:pt x="5927" y="3891"/>
                </a:lnTo>
                <a:lnTo>
                  <a:pt x="5985" y="3075"/>
                </a:lnTo>
                <a:lnTo>
                  <a:pt x="8087" y="4214"/>
                </a:lnTo>
                <a:lnTo>
                  <a:pt x="10263" y="5505"/>
                </a:lnTo>
                <a:lnTo>
                  <a:pt x="12377" y="6967"/>
                </a:lnTo>
                <a:lnTo>
                  <a:pt x="12820" y="7289"/>
                </a:lnTo>
                <a:lnTo>
                  <a:pt x="13283" y="7612"/>
                </a:lnTo>
                <a:lnTo>
                  <a:pt x="13686" y="7935"/>
                </a:lnTo>
                <a:lnTo>
                  <a:pt x="13686" y="8903"/>
                </a:lnTo>
                <a:lnTo>
                  <a:pt x="13505" y="9928"/>
                </a:lnTo>
                <a:lnTo>
                  <a:pt x="13727" y="10194"/>
                </a:lnTo>
                <a:lnTo>
                  <a:pt x="13968" y="9112"/>
                </a:lnTo>
                <a:lnTo>
                  <a:pt x="14029" y="8087"/>
                </a:lnTo>
                <a:lnTo>
                  <a:pt x="16365" y="9928"/>
                </a:lnTo>
                <a:lnTo>
                  <a:pt x="18459" y="11865"/>
                </a:lnTo>
                <a:lnTo>
                  <a:pt x="20292" y="13877"/>
                </a:lnTo>
                <a:lnTo>
                  <a:pt x="20232" y="10953"/>
                </a:lnTo>
                <a:lnTo>
                  <a:pt x="19768" y="9814"/>
                </a:lnTo>
                <a:lnTo>
                  <a:pt x="21098" y="11162"/>
                </a:lnTo>
                <a:lnTo>
                  <a:pt x="22225" y="12529"/>
                </a:lnTo>
                <a:lnTo>
                  <a:pt x="23132" y="13763"/>
                </a:lnTo>
                <a:lnTo>
                  <a:pt x="23655" y="14465"/>
                </a:lnTo>
                <a:lnTo>
                  <a:pt x="24118" y="15111"/>
                </a:lnTo>
                <a:lnTo>
                  <a:pt x="24501" y="15758"/>
                </a:lnTo>
                <a:lnTo>
                  <a:pt x="24783" y="16406"/>
                </a:lnTo>
                <a:lnTo>
                  <a:pt x="25246" y="17917"/>
                </a:lnTo>
                <a:lnTo>
                  <a:pt x="25367" y="20128"/>
                </a:lnTo>
                <a:lnTo>
                  <a:pt x="24058" y="18078"/>
                </a:lnTo>
                <a:lnTo>
                  <a:pt x="22507" y="16406"/>
                </a:lnTo>
                <a:lnTo>
                  <a:pt x="24058" y="18564"/>
                </a:lnTo>
                <a:lnTo>
                  <a:pt x="25367" y="20722"/>
                </a:lnTo>
                <a:lnTo>
                  <a:pt x="25589" y="22342"/>
                </a:lnTo>
                <a:lnTo>
                  <a:pt x="25649" y="21153"/>
                </a:lnTo>
                <a:lnTo>
                  <a:pt x="26898" y="23312"/>
                </a:lnTo>
                <a:lnTo>
                  <a:pt x="27925" y="25417"/>
                </a:lnTo>
                <a:lnTo>
                  <a:pt x="28610" y="27306"/>
                </a:lnTo>
                <a:lnTo>
                  <a:pt x="28892" y="27954"/>
                </a:lnTo>
                <a:lnTo>
                  <a:pt x="29012" y="28386"/>
                </a:lnTo>
                <a:lnTo>
                  <a:pt x="29012" y="28601"/>
                </a:lnTo>
                <a:lnTo>
                  <a:pt x="29234" y="30382"/>
                </a:lnTo>
                <a:lnTo>
                  <a:pt x="29294" y="29142"/>
                </a:lnTo>
                <a:lnTo>
                  <a:pt x="30543" y="32648"/>
                </a:lnTo>
                <a:lnTo>
                  <a:pt x="31067" y="35348"/>
                </a:lnTo>
                <a:lnTo>
                  <a:pt x="31349" y="36696"/>
                </a:lnTo>
                <a:lnTo>
                  <a:pt x="31288" y="37290"/>
                </a:lnTo>
                <a:lnTo>
                  <a:pt x="31288" y="38962"/>
                </a:lnTo>
                <a:lnTo>
                  <a:pt x="30442" y="41445"/>
                </a:lnTo>
                <a:lnTo>
                  <a:pt x="30201" y="42040"/>
                </a:lnTo>
                <a:lnTo>
                  <a:pt x="29637" y="43496"/>
                </a:lnTo>
                <a:lnTo>
                  <a:pt x="28730" y="45062"/>
                </a:lnTo>
                <a:lnTo>
                  <a:pt x="27462" y="46734"/>
                </a:lnTo>
                <a:lnTo>
                  <a:pt x="27139" y="44090"/>
                </a:lnTo>
                <a:lnTo>
                  <a:pt x="26555" y="41284"/>
                </a:lnTo>
                <a:lnTo>
                  <a:pt x="26837" y="44468"/>
                </a:lnTo>
                <a:lnTo>
                  <a:pt x="27180" y="47112"/>
                </a:lnTo>
                <a:lnTo>
                  <a:pt x="25991" y="48515"/>
                </a:lnTo>
                <a:lnTo>
                  <a:pt x="24562" y="49973"/>
                </a:lnTo>
                <a:lnTo>
                  <a:pt x="22850" y="51321"/>
                </a:lnTo>
                <a:lnTo>
                  <a:pt x="22568" y="48676"/>
                </a:lnTo>
                <a:lnTo>
                  <a:pt x="22064" y="45871"/>
                </a:lnTo>
                <a:lnTo>
                  <a:pt x="21661" y="46195"/>
                </a:lnTo>
                <a:lnTo>
                  <a:pt x="22165" y="49001"/>
                </a:lnTo>
                <a:lnTo>
                  <a:pt x="22447" y="51646"/>
                </a:lnTo>
                <a:lnTo>
                  <a:pt x="22004" y="52023"/>
                </a:lnTo>
                <a:lnTo>
                  <a:pt x="22507" y="52185"/>
                </a:lnTo>
                <a:lnTo>
                  <a:pt x="22789" y="55154"/>
                </a:lnTo>
                <a:lnTo>
                  <a:pt x="22850" y="57960"/>
                </a:lnTo>
                <a:lnTo>
                  <a:pt x="22628" y="60496"/>
                </a:lnTo>
                <a:lnTo>
                  <a:pt x="22105" y="60874"/>
                </a:lnTo>
                <a:lnTo>
                  <a:pt x="21601" y="61305"/>
                </a:lnTo>
                <a:lnTo>
                  <a:pt x="21037" y="61682"/>
                </a:lnTo>
                <a:lnTo>
                  <a:pt x="19829" y="62546"/>
                </a:lnTo>
                <a:lnTo>
                  <a:pt x="18459" y="63357"/>
                </a:lnTo>
                <a:lnTo>
                  <a:pt x="18520" y="63788"/>
                </a:lnTo>
                <a:lnTo>
                  <a:pt x="19950" y="62924"/>
                </a:lnTo>
                <a:lnTo>
                  <a:pt x="21319" y="61952"/>
                </a:lnTo>
                <a:lnTo>
                  <a:pt x="21762" y="61629"/>
                </a:lnTo>
                <a:lnTo>
                  <a:pt x="22165" y="61305"/>
                </a:lnTo>
                <a:lnTo>
                  <a:pt x="22628" y="60982"/>
                </a:lnTo>
                <a:lnTo>
                  <a:pt x="22507" y="61899"/>
                </a:lnTo>
                <a:lnTo>
                  <a:pt x="22407" y="62763"/>
                </a:lnTo>
                <a:lnTo>
                  <a:pt x="22346" y="65191"/>
                </a:lnTo>
                <a:lnTo>
                  <a:pt x="22628" y="63626"/>
                </a:lnTo>
                <a:lnTo>
                  <a:pt x="22789" y="62708"/>
                </a:lnTo>
                <a:lnTo>
                  <a:pt x="22910" y="61682"/>
                </a:lnTo>
                <a:lnTo>
                  <a:pt x="23031" y="60712"/>
                </a:lnTo>
                <a:lnTo>
                  <a:pt x="24743" y="59307"/>
                </a:lnTo>
                <a:lnTo>
                  <a:pt x="24783" y="58768"/>
                </a:lnTo>
                <a:lnTo>
                  <a:pt x="23031" y="60171"/>
                </a:lnTo>
                <a:lnTo>
                  <a:pt x="23252" y="57635"/>
                </a:lnTo>
                <a:lnTo>
                  <a:pt x="23192" y="54829"/>
                </a:lnTo>
                <a:lnTo>
                  <a:pt x="22910" y="51862"/>
                </a:lnTo>
                <a:lnTo>
                  <a:pt x="24622" y="50457"/>
                </a:lnTo>
                <a:lnTo>
                  <a:pt x="26052" y="49001"/>
                </a:lnTo>
                <a:lnTo>
                  <a:pt x="27240" y="47598"/>
                </a:lnTo>
                <a:lnTo>
                  <a:pt x="27522" y="50079"/>
                </a:lnTo>
                <a:lnTo>
                  <a:pt x="27582" y="52401"/>
                </a:lnTo>
                <a:lnTo>
                  <a:pt x="27462" y="54505"/>
                </a:lnTo>
                <a:lnTo>
                  <a:pt x="27462" y="54991"/>
                </a:lnTo>
                <a:lnTo>
                  <a:pt x="27582" y="56071"/>
                </a:lnTo>
                <a:lnTo>
                  <a:pt x="28791" y="54560"/>
                </a:lnTo>
                <a:lnTo>
                  <a:pt x="29576" y="53157"/>
                </a:lnTo>
                <a:lnTo>
                  <a:pt x="30100" y="51862"/>
                </a:lnTo>
                <a:lnTo>
                  <a:pt x="30201" y="51537"/>
                </a:lnTo>
                <a:lnTo>
                  <a:pt x="29697" y="55046"/>
                </a:lnTo>
                <a:lnTo>
                  <a:pt x="28831" y="57582"/>
                </a:lnTo>
                <a:lnTo>
                  <a:pt x="28328" y="59093"/>
                </a:lnTo>
                <a:close/>
              </a:path>
            </a:pathLst>
          </a:custGeom>
          <a:solidFill>
            <a:srgbClr val="164F93"/>
          </a:solidFill>
        </p:spPr>
        <p:txBody>
          <a:bodyPr wrap="square" lIns="0" tIns="0" rIns="0" bIns="0" rtlCol="0">
            <a:noAutofit/>
          </a:bodyPr>
          <a:lstStyle/>
          <a:p>
            <a:endParaRPr/>
          </a:p>
        </p:txBody>
      </p:sp>
      <p:sp>
        <p:nvSpPr>
          <p:cNvPr id="173" name="object 173"/>
          <p:cNvSpPr/>
          <p:nvPr/>
        </p:nvSpPr>
        <p:spPr>
          <a:xfrm>
            <a:off x="494027" y="739673"/>
            <a:ext cx="402" cy="7502"/>
          </a:xfrm>
          <a:custGeom>
            <a:avLst/>
            <a:gdLst/>
            <a:ahLst/>
            <a:cxnLst/>
            <a:rect l="l" t="t" r="r" b="b"/>
            <a:pathLst>
              <a:path w="402" h="7502">
                <a:moveTo>
                  <a:pt x="120" y="3777"/>
                </a:moveTo>
                <a:lnTo>
                  <a:pt x="181" y="5235"/>
                </a:lnTo>
                <a:lnTo>
                  <a:pt x="120" y="6422"/>
                </a:lnTo>
                <a:lnTo>
                  <a:pt x="181" y="7502"/>
                </a:lnTo>
                <a:lnTo>
                  <a:pt x="302" y="6800"/>
                </a:lnTo>
                <a:lnTo>
                  <a:pt x="342" y="6044"/>
                </a:lnTo>
                <a:lnTo>
                  <a:pt x="402" y="5235"/>
                </a:lnTo>
                <a:lnTo>
                  <a:pt x="342" y="3616"/>
                </a:lnTo>
                <a:lnTo>
                  <a:pt x="241" y="1835"/>
                </a:lnTo>
                <a:lnTo>
                  <a:pt x="0" y="0"/>
                </a:lnTo>
                <a:lnTo>
                  <a:pt x="0" y="2158"/>
                </a:lnTo>
                <a:lnTo>
                  <a:pt x="120" y="3777"/>
                </a:lnTo>
                <a:close/>
              </a:path>
            </a:pathLst>
          </a:custGeom>
          <a:solidFill>
            <a:srgbClr val="164F93"/>
          </a:solidFill>
        </p:spPr>
        <p:txBody>
          <a:bodyPr wrap="square" lIns="0" tIns="0" rIns="0" bIns="0" rtlCol="0">
            <a:noAutofit/>
          </a:bodyPr>
          <a:lstStyle/>
          <a:p>
            <a:endParaRPr/>
          </a:p>
        </p:txBody>
      </p:sp>
      <p:sp>
        <p:nvSpPr>
          <p:cNvPr id="174" name="object 174"/>
          <p:cNvSpPr/>
          <p:nvPr/>
        </p:nvSpPr>
        <p:spPr>
          <a:xfrm>
            <a:off x="486978" y="730122"/>
            <a:ext cx="2094" cy="5664"/>
          </a:xfrm>
          <a:custGeom>
            <a:avLst/>
            <a:gdLst/>
            <a:ahLst/>
            <a:cxnLst/>
            <a:rect l="l" t="t" r="r" b="b"/>
            <a:pathLst>
              <a:path w="2094" h="5664">
                <a:moveTo>
                  <a:pt x="1248" y="2697"/>
                </a:moveTo>
                <a:lnTo>
                  <a:pt x="221" y="0"/>
                </a:lnTo>
                <a:lnTo>
                  <a:pt x="0" y="377"/>
                </a:lnTo>
                <a:lnTo>
                  <a:pt x="1006" y="3020"/>
                </a:lnTo>
                <a:lnTo>
                  <a:pt x="1812" y="5664"/>
                </a:lnTo>
                <a:lnTo>
                  <a:pt x="2094" y="5287"/>
                </a:lnTo>
                <a:lnTo>
                  <a:pt x="1248" y="2697"/>
                </a:lnTo>
                <a:close/>
              </a:path>
            </a:pathLst>
          </a:custGeom>
          <a:solidFill>
            <a:srgbClr val="164F93"/>
          </a:solidFill>
        </p:spPr>
        <p:txBody>
          <a:bodyPr wrap="square" lIns="0" tIns="0" rIns="0" bIns="0" rtlCol="0">
            <a:noAutofit/>
          </a:bodyPr>
          <a:lstStyle/>
          <a:p>
            <a:endParaRPr/>
          </a:p>
        </p:txBody>
      </p:sp>
      <p:sp>
        <p:nvSpPr>
          <p:cNvPr id="175" name="object 175"/>
          <p:cNvSpPr/>
          <p:nvPr/>
        </p:nvSpPr>
        <p:spPr>
          <a:xfrm>
            <a:off x="483030" y="722080"/>
            <a:ext cx="2678" cy="5342"/>
          </a:xfrm>
          <a:custGeom>
            <a:avLst/>
            <a:gdLst/>
            <a:ahLst/>
            <a:cxnLst/>
            <a:rect l="l" t="t" r="r" b="b"/>
            <a:pathLst>
              <a:path w="2678" h="5342">
                <a:moveTo>
                  <a:pt x="1429" y="2483"/>
                </a:moveTo>
                <a:lnTo>
                  <a:pt x="0" y="0"/>
                </a:lnTo>
                <a:lnTo>
                  <a:pt x="1208" y="2805"/>
                </a:lnTo>
                <a:lnTo>
                  <a:pt x="2457" y="5342"/>
                </a:lnTo>
                <a:lnTo>
                  <a:pt x="2678" y="4964"/>
                </a:lnTo>
                <a:lnTo>
                  <a:pt x="1429" y="2483"/>
                </a:lnTo>
                <a:close/>
              </a:path>
            </a:pathLst>
          </a:custGeom>
          <a:solidFill>
            <a:srgbClr val="164F93"/>
          </a:solidFill>
        </p:spPr>
        <p:txBody>
          <a:bodyPr wrap="square" lIns="0" tIns="0" rIns="0" bIns="0" rtlCol="0">
            <a:noAutofit/>
          </a:bodyPr>
          <a:lstStyle/>
          <a:p>
            <a:endParaRPr/>
          </a:p>
        </p:txBody>
      </p:sp>
      <p:sp>
        <p:nvSpPr>
          <p:cNvPr id="176" name="object 176"/>
          <p:cNvSpPr/>
          <p:nvPr/>
        </p:nvSpPr>
        <p:spPr>
          <a:xfrm>
            <a:off x="444393" y="745987"/>
            <a:ext cx="22227" cy="28764"/>
          </a:xfrm>
          <a:custGeom>
            <a:avLst/>
            <a:gdLst/>
            <a:ahLst/>
            <a:cxnLst/>
            <a:rect l="l" t="t" r="r" b="b"/>
            <a:pathLst>
              <a:path w="22227" h="28764">
                <a:moveTo>
                  <a:pt x="19265" y="21964"/>
                </a:moveTo>
                <a:lnTo>
                  <a:pt x="19436" y="19375"/>
                </a:lnTo>
                <a:lnTo>
                  <a:pt x="19436" y="13167"/>
                </a:lnTo>
                <a:lnTo>
                  <a:pt x="19378" y="10469"/>
                </a:lnTo>
                <a:lnTo>
                  <a:pt x="19208" y="7717"/>
                </a:lnTo>
                <a:lnTo>
                  <a:pt x="18866" y="4858"/>
                </a:lnTo>
                <a:lnTo>
                  <a:pt x="18866" y="13330"/>
                </a:lnTo>
                <a:lnTo>
                  <a:pt x="16016" y="14625"/>
                </a:lnTo>
                <a:lnTo>
                  <a:pt x="18866" y="13922"/>
                </a:lnTo>
                <a:lnTo>
                  <a:pt x="18922" y="16783"/>
                </a:lnTo>
                <a:lnTo>
                  <a:pt x="18866" y="19536"/>
                </a:lnTo>
                <a:lnTo>
                  <a:pt x="18695" y="22125"/>
                </a:lnTo>
                <a:lnTo>
                  <a:pt x="15845" y="22775"/>
                </a:lnTo>
                <a:lnTo>
                  <a:pt x="12881" y="23314"/>
                </a:lnTo>
                <a:lnTo>
                  <a:pt x="9803" y="23745"/>
                </a:lnTo>
                <a:lnTo>
                  <a:pt x="9860" y="12358"/>
                </a:lnTo>
                <a:lnTo>
                  <a:pt x="9747" y="9552"/>
                </a:lnTo>
                <a:lnTo>
                  <a:pt x="9576" y="6691"/>
                </a:lnTo>
                <a:lnTo>
                  <a:pt x="12597" y="6260"/>
                </a:lnTo>
                <a:lnTo>
                  <a:pt x="15503" y="5719"/>
                </a:lnTo>
                <a:lnTo>
                  <a:pt x="18296" y="4964"/>
                </a:lnTo>
                <a:lnTo>
                  <a:pt x="18580" y="7880"/>
                </a:lnTo>
                <a:lnTo>
                  <a:pt x="18751" y="10631"/>
                </a:lnTo>
                <a:lnTo>
                  <a:pt x="18808" y="4102"/>
                </a:lnTo>
                <a:lnTo>
                  <a:pt x="18524" y="1188"/>
                </a:lnTo>
                <a:lnTo>
                  <a:pt x="18181" y="4263"/>
                </a:lnTo>
                <a:lnTo>
                  <a:pt x="15446" y="4964"/>
                </a:lnTo>
                <a:lnTo>
                  <a:pt x="12538" y="5558"/>
                </a:lnTo>
                <a:lnTo>
                  <a:pt x="9517" y="5991"/>
                </a:lnTo>
                <a:lnTo>
                  <a:pt x="9348" y="3022"/>
                </a:lnTo>
                <a:lnTo>
                  <a:pt x="9062" y="0"/>
                </a:lnTo>
                <a:lnTo>
                  <a:pt x="8891" y="6800"/>
                </a:lnTo>
                <a:lnTo>
                  <a:pt x="9062" y="9660"/>
                </a:lnTo>
                <a:lnTo>
                  <a:pt x="9177" y="12466"/>
                </a:lnTo>
                <a:lnTo>
                  <a:pt x="9233" y="15111"/>
                </a:lnTo>
                <a:lnTo>
                  <a:pt x="6213" y="15489"/>
                </a:lnTo>
                <a:lnTo>
                  <a:pt x="3135" y="15758"/>
                </a:lnTo>
                <a:lnTo>
                  <a:pt x="0" y="15919"/>
                </a:lnTo>
                <a:lnTo>
                  <a:pt x="0" y="13275"/>
                </a:lnTo>
                <a:lnTo>
                  <a:pt x="0" y="22072"/>
                </a:lnTo>
                <a:lnTo>
                  <a:pt x="0" y="16514"/>
                </a:lnTo>
                <a:lnTo>
                  <a:pt x="3135" y="16352"/>
                </a:lnTo>
                <a:lnTo>
                  <a:pt x="6213" y="16083"/>
                </a:lnTo>
                <a:lnTo>
                  <a:pt x="9233" y="15705"/>
                </a:lnTo>
                <a:lnTo>
                  <a:pt x="9290" y="18564"/>
                </a:lnTo>
                <a:lnTo>
                  <a:pt x="9517" y="28764"/>
                </a:lnTo>
                <a:lnTo>
                  <a:pt x="9632" y="26606"/>
                </a:lnTo>
                <a:lnTo>
                  <a:pt x="9747" y="24284"/>
                </a:lnTo>
                <a:lnTo>
                  <a:pt x="12824" y="23853"/>
                </a:lnTo>
                <a:lnTo>
                  <a:pt x="15845" y="23314"/>
                </a:lnTo>
                <a:lnTo>
                  <a:pt x="18695" y="22611"/>
                </a:lnTo>
                <a:lnTo>
                  <a:pt x="18751" y="27253"/>
                </a:lnTo>
                <a:lnTo>
                  <a:pt x="19037" y="24986"/>
                </a:lnTo>
                <a:lnTo>
                  <a:pt x="19208" y="22503"/>
                </a:lnTo>
                <a:lnTo>
                  <a:pt x="22227" y="21748"/>
                </a:lnTo>
                <a:lnTo>
                  <a:pt x="19265" y="21964"/>
                </a:lnTo>
                <a:close/>
              </a:path>
            </a:pathLst>
          </a:custGeom>
          <a:solidFill>
            <a:srgbClr val="164F93"/>
          </a:solidFill>
        </p:spPr>
        <p:txBody>
          <a:bodyPr wrap="square" lIns="0" tIns="0" rIns="0" bIns="0" rtlCol="0">
            <a:noAutofit/>
          </a:bodyPr>
          <a:lstStyle/>
          <a:p>
            <a:endParaRPr/>
          </a:p>
        </p:txBody>
      </p:sp>
      <p:sp>
        <p:nvSpPr>
          <p:cNvPr id="177" name="object 177"/>
          <p:cNvSpPr/>
          <p:nvPr/>
        </p:nvSpPr>
        <p:spPr>
          <a:xfrm>
            <a:off x="411109" y="689853"/>
            <a:ext cx="12367" cy="7726"/>
          </a:xfrm>
          <a:custGeom>
            <a:avLst/>
            <a:gdLst/>
            <a:ahLst/>
            <a:cxnLst/>
            <a:rect l="l" t="t" r="r" b="b"/>
            <a:pathLst>
              <a:path w="12367" h="7726">
                <a:moveTo>
                  <a:pt x="5814" y="930"/>
                </a:moveTo>
                <a:lnTo>
                  <a:pt x="6839" y="702"/>
                </a:lnTo>
                <a:lnTo>
                  <a:pt x="5814" y="1195"/>
                </a:lnTo>
                <a:lnTo>
                  <a:pt x="4730" y="1841"/>
                </a:lnTo>
                <a:lnTo>
                  <a:pt x="4046" y="2752"/>
                </a:lnTo>
                <a:lnTo>
                  <a:pt x="5755" y="2278"/>
                </a:lnTo>
                <a:lnTo>
                  <a:pt x="7808" y="1841"/>
                </a:lnTo>
                <a:lnTo>
                  <a:pt x="10031" y="1575"/>
                </a:lnTo>
                <a:lnTo>
                  <a:pt x="9576" y="2069"/>
                </a:lnTo>
                <a:lnTo>
                  <a:pt x="9175" y="2486"/>
                </a:lnTo>
                <a:lnTo>
                  <a:pt x="8891" y="2923"/>
                </a:lnTo>
                <a:lnTo>
                  <a:pt x="8492" y="2980"/>
                </a:lnTo>
                <a:lnTo>
                  <a:pt x="6156" y="3360"/>
                </a:lnTo>
                <a:lnTo>
                  <a:pt x="6098" y="3568"/>
                </a:lnTo>
                <a:lnTo>
                  <a:pt x="8549" y="3189"/>
                </a:lnTo>
                <a:lnTo>
                  <a:pt x="8720" y="3189"/>
                </a:lnTo>
                <a:lnTo>
                  <a:pt x="8265" y="3834"/>
                </a:lnTo>
                <a:lnTo>
                  <a:pt x="8035" y="4442"/>
                </a:lnTo>
                <a:lnTo>
                  <a:pt x="7866" y="4973"/>
                </a:lnTo>
                <a:lnTo>
                  <a:pt x="5357" y="5562"/>
                </a:lnTo>
                <a:lnTo>
                  <a:pt x="2678" y="6435"/>
                </a:lnTo>
                <a:lnTo>
                  <a:pt x="0" y="7460"/>
                </a:lnTo>
                <a:lnTo>
                  <a:pt x="0" y="7726"/>
                </a:lnTo>
                <a:lnTo>
                  <a:pt x="2678" y="6644"/>
                </a:lnTo>
                <a:lnTo>
                  <a:pt x="5300" y="5828"/>
                </a:lnTo>
                <a:lnTo>
                  <a:pt x="7808" y="5182"/>
                </a:lnTo>
                <a:lnTo>
                  <a:pt x="7580" y="5998"/>
                </a:lnTo>
                <a:lnTo>
                  <a:pt x="7636" y="6530"/>
                </a:lnTo>
                <a:lnTo>
                  <a:pt x="7636" y="5998"/>
                </a:lnTo>
                <a:lnTo>
                  <a:pt x="7866" y="5182"/>
                </a:lnTo>
                <a:lnTo>
                  <a:pt x="10601" y="4480"/>
                </a:lnTo>
                <a:lnTo>
                  <a:pt x="7922" y="4916"/>
                </a:lnTo>
                <a:lnTo>
                  <a:pt x="8094" y="4442"/>
                </a:lnTo>
                <a:lnTo>
                  <a:pt x="8377" y="3777"/>
                </a:lnTo>
                <a:lnTo>
                  <a:pt x="8835" y="3132"/>
                </a:lnTo>
                <a:lnTo>
                  <a:pt x="11398" y="2714"/>
                </a:lnTo>
                <a:lnTo>
                  <a:pt x="9006" y="2923"/>
                </a:lnTo>
                <a:lnTo>
                  <a:pt x="9346" y="2429"/>
                </a:lnTo>
                <a:lnTo>
                  <a:pt x="9745" y="2012"/>
                </a:lnTo>
                <a:lnTo>
                  <a:pt x="10202" y="1575"/>
                </a:lnTo>
                <a:lnTo>
                  <a:pt x="11056" y="1461"/>
                </a:lnTo>
                <a:lnTo>
                  <a:pt x="11968" y="1404"/>
                </a:lnTo>
                <a:lnTo>
                  <a:pt x="11286" y="1252"/>
                </a:lnTo>
                <a:lnTo>
                  <a:pt x="10486" y="1309"/>
                </a:lnTo>
                <a:lnTo>
                  <a:pt x="11000" y="930"/>
                </a:lnTo>
                <a:lnTo>
                  <a:pt x="11626" y="493"/>
                </a:lnTo>
                <a:lnTo>
                  <a:pt x="12367" y="0"/>
                </a:lnTo>
                <a:lnTo>
                  <a:pt x="12083" y="0"/>
                </a:lnTo>
                <a:lnTo>
                  <a:pt x="11513" y="436"/>
                </a:lnTo>
                <a:lnTo>
                  <a:pt x="10885" y="873"/>
                </a:lnTo>
                <a:lnTo>
                  <a:pt x="10315" y="1309"/>
                </a:lnTo>
                <a:lnTo>
                  <a:pt x="8150" y="1575"/>
                </a:lnTo>
                <a:lnTo>
                  <a:pt x="6156" y="2012"/>
                </a:lnTo>
                <a:lnTo>
                  <a:pt x="4446" y="2429"/>
                </a:lnTo>
                <a:lnTo>
                  <a:pt x="5528" y="1689"/>
                </a:lnTo>
                <a:lnTo>
                  <a:pt x="6611" y="1025"/>
                </a:lnTo>
                <a:lnTo>
                  <a:pt x="7636" y="550"/>
                </a:lnTo>
                <a:lnTo>
                  <a:pt x="8150" y="56"/>
                </a:lnTo>
                <a:lnTo>
                  <a:pt x="7296" y="493"/>
                </a:lnTo>
                <a:lnTo>
                  <a:pt x="5927" y="759"/>
                </a:lnTo>
                <a:lnTo>
                  <a:pt x="5185" y="1025"/>
                </a:lnTo>
                <a:lnTo>
                  <a:pt x="5814" y="930"/>
                </a:lnTo>
                <a:close/>
              </a:path>
            </a:pathLst>
          </a:custGeom>
          <a:solidFill>
            <a:srgbClr val="164F93"/>
          </a:solidFill>
        </p:spPr>
        <p:txBody>
          <a:bodyPr wrap="square" lIns="0" tIns="0" rIns="0" bIns="0" rtlCol="0">
            <a:noAutofit/>
          </a:bodyPr>
          <a:lstStyle/>
          <a:p>
            <a:endParaRPr/>
          </a:p>
        </p:txBody>
      </p:sp>
      <p:sp>
        <p:nvSpPr>
          <p:cNvPr id="178" name="object 178"/>
          <p:cNvSpPr/>
          <p:nvPr/>
        </p:nvSpPr>
        <p:spPr>
          <a:xfrm>
            <a:off x="419259" y="685923"/>
            <a:ext cx="28154" cy="6587"/>
          </a:xfrm>
          <a:custGeom>
            <a:avLst/>
            <a:gdLst/>
            <a:ahLst/>
            <a:cxnLst/>
            <a:rect l="l" t="t" r="r" b="b"/>
            <a:pathLst>
              <a:path w="28154" h="6587">
                <a:moveTo>
                  <a:pt x="10772" y="1139"/>
                </a:moveTo>
                <a:lnTo>
                  <a:pt x="10087" y="1082"/>
                </a:lnTo>
                <a:lnTo>
                  <a:pt x="10601" y="1195"/>
                </a:lnTo>
                <a:lnTo>
                  <a:pt x="9346" y="1518"/>
                </a:lnTo>
                <a:lnTo>
                  <a:pt x="8206" y="1936"/>
                </a:lnTo>
                <a:lnTo>
                  <a:pt x="7125" y="2372"/>
                </a:lnTo>
                <a:lnTo>
                  <a:pt x="5985" y="2259"/>
                </a:lnTo>
                <a:lnTo>
                  <a:pt x="5073" y="2316"/>
                </a:lnTo>
                <a:lnTo>
                  <a:pt x="4615" y="2372"/>
                </a:lnTo>
                <a:lnTo>
                  <a:pt x="5300" y="2164"/>
                </a:lnTo>
                <a:lnTo>
                  <a:pt x="5643" y="1993"/>
                </a:lnTo>
                <a:lnTo>
                  <a:pt x="4104" y="2316"/>
                </a:lnTo>
                <a:lnTo>
                  <a:pt x="1538" y="3341"/>
                </a:lnTo>
                <a:lnTo>
                  <a:pt x="797" y="3606"/>
                </a:lnTo>
                <a:lnTo>
                  <a:pt x="0" y="3986"/>
                </a:lnTo>
                <a:lnTo>
                  <a:pt x="0" y="4214"/>
                </a:lnTo>
                <a:lnTo>
                  <a:pt x="569" y="3929"/>
                </a:lnTo>
                <a:lnTo>
                  <a:pt x="1083" y="3720"/>
                </a:lnTo>
                <a:lnTo>
                  <a:pt x="1595" y="3512"/>
                </a:lnTo>
                <a:lnTo>
                  <a:pt x="2793" y="3018"/>
                </a:lnTo>
                <a:lnTo>
                  <a:pt x="3762" y="2638"/>
                </a:lnTo>
                <a:lnTo>
                  <a:pt x="4444" y="2429"/>
                </a:lnTo>
                <a:lnTo>
                  <a:pt x="5643" y="2429"/>
                </a:lnTo>
                <a:lnTo>
                  <a:pt x="6839" y="2486"/>
                </a:lnTo>
                <a:lnTo>
                  <a:pt x="7125" y="2543"/>
                </a:lnTo>
                <a:lnTo>
                  <a:pt x="7465" y="2372"/>
                </a:lnTo>
                <a:lnTo>
                  <a:pt x="8492" y="1936"/>
                </a:lnTo>
                <a:lnTo>
                  <a:pt x="9632" y="1613"/>
                </a:lnTo>
                <a:lnTo>
                  <a:pt x="10885" y="1290"/>
                </a:lnTo>
                <a:lnTo>
                  <a:pt x="11626" y="1518"/>
                </a:lnTo>
                <a:lnTo>
                  <a:pt x="12937" y="1879"/>
                </a:lnTo>
                <a:lnTo>
                  <a:pt x="14363" y="2581"/>
                </a:lnTo>
                <a:lnTo>
                  <a:pt x="13678" y="2752"/>
                </a:lnTo>
                <a:lnTo>
                  <a:pt x="13052" y="2961"/>
                </a:lnTo>
                <a:lnTo>
                  <a:pt x="12482" y="3189"/>
                </a:lnTo>
                <a:lnTo>
                  <a:pt x="12766" y="3284"/>
                </a:lnTo>
                <a:lnTo>
                  <a:pt x="13394" y="3075"/>
                </a:lnTo>
                <a:lnTo>
                  <a:pt x="14021" y="2904"/>
                </a:lnTo>
                <a:lnTo>
                  <a:pt x="14703" y="2752"/>
                </a:lnTo>
                <a:lnTo>
                  <a:pt x="15388" y="3075"/>
                </a:lnTo>
                <a:lnTo>
                  <a:pt x="15843" y="3075"/>
                </a:lnTo>
                <a:lnTo>
                  <a:pt x="15273" y="2809"/>
                </a:lnTo>
                <a:lnTo>
                  <a:pt x="14989" y="2638"/>
                </a:lnTo>
                <a:lnTo>
                  <a:pt x="15332" y="2316"/>
                </a:lnTo>
                <a:lnTo>
                  <a:pt x="14703" y="2486"/>
                </a:lnTo>
                <a:lnTo>
                  <a:pt x="13279" y="1784"/>
                </a:lnTo>
                <a:lnTo>
                  <a:pt x="11968" y="1404"/>
                </a:lnTo>
                <a:lnTo>
                  <a:pt x="11114" y="1233"/>
                </a:lnTo>
                <a:lnTo>
                  <a:pt x="12196" y="968"/>
                </a:lnTo>
                <a:lnTo>
                  <a:pt x="13279" y="759"/>
                </a:lnTo>
                <a:lnTo>
                  <a:pt x="14476" y="531"/>
                </a:lnTo>
                <a:lnTo>
                  <a:pt x="14762" y="759"/>
                </a:lnTo>
                <a:lnTo>
                  <a:pt x="15674" y="1290"/>
                </a:lnTo>
                <a:lnTo>
                  <a:pt x="16699" y="2107"/>
                </a:lnTo>
                <a:lnTo>
                  <a:pt x="16927" y="2316"/>
                </a:lnTo>
                <a:lnTo>
                  <a:pt x="16983" y="2050"/>
                </a:lnTo>
                <a:lnTo>
                  <a:pt x="15958" y="1233"/>
                </a:lnTo>
                <a:lnTo>
                  <a:pt x="14989" y="759"/>
                </a:lnTo>
                <a:lnTo>
                  <a:pt x="14591" y="531"/>
                </a:lnTo>
                <a:lnTo>
                  <a:pt x="16300" y="322"/>
                </a:lnTo>
                <a:lnTo>
                  <a:pt x="18123" y="151"/>
                </a:lnTo>
                <a:lnTo>
                  <a:pt x="19948" y="113"/>
                </a:lnTo>
                <a:lnTo>
                  <a:pt x="22284" y="113"/>
                </a:lnTo>
                <a:lnTo>
                  <a:pt x="22853" y="152"/>
                </a:lnTo>
                <a:lnTo>
                  <a:pt x="22455" y="854"/>
                </a:lnTo>
                <a:lnTo>
                  <a:pt x="22000" y="1879"/>
                </a:lnTo>
                <a:lnTo>
                  <a:pt x="21772" y="2486"/>
                </a:lnTo>
                <a:lnTo>
                  <a:pt x="21601" y="2904"/>
                </a:lnTo>
                <a:lnTo>
                  <a:pt x="21430" y="3455"/>
                </a:lnTo>
                <a:lnTo>
                  <a:pt x="21031" y="4802"/>
                </a:lnTo>
                <a:lnTo>
                  <a:pt x="20745" y="6036"/>
                </a:lnTo>
                <a:lnTo>
                  <a:pt x="20745" y="4916"/>
                </a:lnTo>
                <a:lnTo>
                  <a:pt x="21202" y="3341"/>
                </a:lnTo>
                <a:lnTo>
                  <a:pt x="21373" y="2904"/>
                </a:lnTo>
                <a:lnTo>
                  <a:pt x="21543" y="2486"/>
                </a:lnTo>
                <a:lnTo>
                  <a:pt x="21714" y="2107"/>
                </a:lnTo>
                <a:lnTo>
                  <a:pt x="21202" y="2050"/>
                </a:lnTo>
                <a:lnTo>
                  <a:pt x="19492" y="2050"/>
                </a:lnTo>
                <a:lnTo>
                  <a:pt x="19549" y="2961"/>
                </a:lnTo>
                <a:lnTo>
                  <a:pt x="19434" y="2486"/>
                </a:lnTo>
                <a:lnTo>
                  <a:pt x="19434" y="1841"/>
                </a:lnTo>
                <a:lnTo>
                  <a:pt x="21772" y="1841"/>
                </a:lnTo>
                <a:lnTo>
                  <a:pt x="22284" y="816"/>
                </a:lnTo>
                <a:lnTo>
                  <a:pt x="22854" y="151"/>
                </a:lnTo>
                <a:lnTo>
                  <a:pt x="24507" y="265"/>
                </a:lnTo>
                <a:lnTo>
                  <a:pt x="26559" y="588"/>
                </a:lnTo>
                <a:lnTo>
                  <a:pt x="26161" y="702"/>
                </a:lnTo>
                <a:lnTo>
                  <a:pt x="25077" y="1139"/>
                </a:lnTo>
                <a:lnTo>
                  <a:pt x="23994" y="2050"/>
                </a:lnTo>
                <a:lnTo>
                  <a:pt x="23766" y="2259"/>
                </a:lnTo>
                <a:lnTo>
                  <a:pt x="23196" y="2752"/>
                </a:lnTo>
                <a:lnTo>
                  <a:pt x="22969" y="3018"/>
                </a:lnTo>
                <a:lnTo>
                  <a:pt x="21601" y="4480"/>
                </a:lnTo>
                <a:lnTo>
                  <a:pt x="20860" y="5998"/>
                </a:lnTo>
                <a:lnTo>
                  <a:pt x="20632" y="6587"/>
                </a:lnTo>
                <a:lnTo>
                  <a:pt x="20916" y="6359"/>
                </a:lnTo>
                <a:lnTo>
                  <a:pt x="21657" y="4746"/>
                </a:lnTo>
                <a:lnTo>
                  <a:pt x="23140" y="3189"/>
                </a:lnTo>
                <a:lnTo>
                  <a:pt x="23710" y="2543"/>
                </a:lnTo>
                <a:lnTo>
                  <a:pt x="24052" y="2259"/>
                </a:lnTo>
                <a:lnTo>
                  <a:pt x="24678" y="2373"/>
                </a:lnTo>
                <a:lnTo>
                  <a:pt x="25305" y="2486"/>
                </a:lnTo>
                <a:lnTo>
                  <a:pt x="25933" y="2638"/>
                </a:lnTo>
                <a:lnTo>
                  <a:pt x="26217" y="2486"/>
                </a:lnTo>
                <a:lnTo>
                  <a:pt x="25591" y="2316"/>
                </a:lnTo>
                <a:lnTo>
                  <a:pt x="24962" y="2221"/>
                </a:lnTo>
                <a:lnTo>
                  <a:pt x="24280" y="2107"/>
                </a:lnTo>
                <a:lnTo>
                  <a:pt x="25363" y="1196"/>
                </a:lnTo>
                <a:lnTo>
                  <a:pt x="26388" y="759"/>
                </a:lnTo>
                <a:lnTo>
                  <a:pt x="26672" y="588"/>
                </a:lnTo>
                <a:lnTo>
                  <a:pt x="28154" y="645"/>
                </a:lnTo>
                <a:lnTo>
                  <a:pt x="25875" y="265"/>
                </a:lnTo>
                <a:lnTo>
                  <a:pt x="23482" y="56"/>
                </a:lnTo>
                <a:lnTo>
                  <a:pt x="22513" y="56"/>
                </a:lnTo>
                <a:lnTo>
                  <a:pt x="21601" y="0"/>
                </a:lnTo>
                <a:lnTo>
                  <a:pt x="19321" y="0"/>
                </a:lnTo>
                <a:lnTo>
                  <a:pt x="18067" y="56"/>
                </a:lnTo>
                <a:lnTo>
                  <a:pt x="16814" y="151"/>
                </a:lnTo>
                <a:lnTo>
                  <a:pt x="14703" y="322"/>
                </a:lnTo>
                <a:lnTo>
                  <a:pt x="12653" y="702"/>
                </a:lnTo>
                <a:lnTo>
                  <a:pt x="10772" y="1139"/>
                </a:lnTo>
                <a:close/>
              </a:path>
            </a:pathLst>
          </a:custGeom>
          <a:solidFill>
            <a:srgbClr val="164F93"/>
          </a:solidFill>
        </p:spPr>
        <p:txBody>
          <a:bodyPr wrap="square" lIns="0" tIns="0" rIns="0" bIns="0" rtlCol="0">
            <a:noAutofit/>
          </a:bodyPr>
          <a:lstStyle/>
          <a:p>
            <a:endParaRPr/>
          </a:p>
        </p:txBody>
      </p:sp>
      <p:sp>
        <p:nvSpPr>
          <p:cNvPr id="179" name="object 179"/>
          <p:cNvSpPr/>
          <p:nvPr/>
        </p:nvSpPr>
        <p:spPr>
          <a:xfrm>
            <a:off x="387171" y="700977"/>
            <a:ext cx="38357" cy="73826"/>
          </a:xfrm>
          <a:custGeom>
            <a:avLst/>
            <a:gdLst/>
            <a:ahLst/>
            <a:cxnLst/>
            <a:rect l="l" t="t" r="r" b="b"/>
            <a:pathLst>
              <a:path w="38357" h="73826">
                <a:moveTo>
                  <a:pt x="22227" y="47978"/>
                </a:moveTo>
                <a:lnTo>
                  <a:pt x="24735" y="48786"/>
                </a:lnTo>
                <a:lnTo>
                  <a:pt x="27357" y="49542"/>
                </a:lnTo>
                <a:lnTo>
                  <a:pt x="27015" y="52403"/>
                </a:lnTo>
                <a:lnTo>
                  <a:pt x="26902" y="66704"/>
                </a:lnTo>
                <a:lnTo>
                  <a:pt x="23994" y="65948"/>
                </a:lnTo>
                <a:lnTo>
                  <a:pt x="21259" y="65084"/>
                </a:lnTo>
                <a:lnTo>
                  <a:pt x="18695" y="64167"/>
                </a:lnTo>
                <a:lnTo>
                  <a:pt x="18524" y="61523"/>
                </a:lnTo>
                <a:lnTo>
                  <a:pt x="18751" y="69293"/>
                </a:lnTo>
                <a:lnTo>
                  <a:pt x="18751" y="64653"/>
                </a:lnTo>
                <a:lnTo>
                  <a:pt x="21315" y="65570"/>
                </a:lnTo>
                <a:lnTo>
                  <a:pt x="24052" y="66434"/>
                </a:lnTo>
                <a:lnTo>
                  <a:pt x="26958" y="67190"/>
                </a:lnTo>
                <a:lnTo>
                  <a:pt x="27129" y="69671"/>
                </a:lnTo>
                <a:lnTo>
                  <a:pt x="27413" y="71937"/>
                </a:lnTo>
                <a:lnTo>
                  <a:pt x="27300" y="64220"/>
                </a:lnTo>
                <a:lnTo>
                  <a:pt x="27244" y="61470"/>
                </a:lnTo>
                <a:lnTo>
                  <a:pt x="27300" y="58609"/>
                </a:lnTo>
                <a:lnTo>
                  <a:pt x="30207" y="59364"/>
                </a:lnTo>
                <a:lnTo>
                  <a:pt x="33228" y="59959"/>
                </a:lnTo>
                <a:lnTo>
                  <a:pt x="36363" y="60443"/>
                </a:lnTo>
                <a:lnTo>
                  <a:pt x="36305" y="63304"/>
                </a:lnTo>
                <a:lnTo>
                  <a:pt x="36420" y="66056"/>
                </a:lnTo>
                <a:lnTo>
                  <a:pt x="36532" y="68593"/>
                </a:lnTo>
                <a:lnTo>
                  <a:pt x="33399" y="68107"/>
                </a:lnTo>
                <a:lnTo>
                  <a:pt x="30321" y="67512"/>
                </a:lnTo>
                <a:lnTo>
                  <a:pt x="27472" y="66812"/>
                </a:lnTo>
                <a:lnTo>
                  <a:pt x="27472" y="67351"/>
                </a:lnTo>
                <a:lnTo>
                  <a:pt x="30378" y="68053"/>
                </a:lnTo>
                <a:lnTo>
                  <a:pt x="33399" y="68646"/>
                </a:lnTo>
                <a:lnTo>
                  <a:pt x="36591" y="69132"/>
                </a:lnTo>
                <a:lnTo>
                  <a:pt x="36704" y="71560"/>
                </a:lnTo>
                <a:lnTo>
                  <a:pt x="36933" y="73826"/>
                </a:lnTo>
                <a:lnTo>
                  <a:pt x="36704" y="51539"/>
                </a:lnTo>
                <a:lnTo>
                  <a:pt x="36532" y="54400"/>
                </a:lnTo>
                <a:lnTo>
                  <a:pt x="36420" y="57206"/>
                </a:lnTo>
                <a:lnTo>
                  <a:pt x="36363" y="59850"/>
                </a:lnTo>
                <a:lnTo>
                  <a:pt x="33228" y="59364"/>
                </a:lnTo>
                <a:lnTo>
                  <a:pt x="30207" y="58770"/>
                </a:lnTo>
                <a:lnTo>
                  <a:pt x="27357" y="58015"/>
                </a:lnTo>
                <a:lnTo>
                  <a:pt x="27413" y="55317"/>
                </a:lnTo>
                <a:lnTo>
                  <a:pt x="27643" y="52564"/>
                </a:lnTo>
                <a:lnTo>
                  <a:pt x="27983" y="49703"/>
                </a:lnTo>
                <a:lnTo>
                  <a:pt x="30777" y="50459"/>
                </a:lnTo>
                <a:lnTo>
                  <a:pt x="28098" y="49003"/>
                </a:lnTo>
                <a:lnTo>
                  <a:pt x="28440" y="46089"/>
                </a:lnTo>
                <a:lnTo>
                  <a:pt x="28954" y="43067"/>
                </a:lnTo>
                <a:lnTo>
                  <a:pt x="29580" y="40044"/>
                </a:lnTo>
                <a:lnTo>
                  <a:pt x="32144" y="40692"/>
                </a:lnTo>
                <a:lnTo>
                  <a:pt x="34881" y="41286"/>
                </a:lnTo>
                <a:lnTo>
                  <a:pt x="37672" y="41717"/>
                </a:lnTo>
                <a:lnTo>
                  <a:pt x="37274" y="44847"/>
                </a:lnTo>
                <a:lnTo>
                  <a:pt x="37388" y="51647"/>
                </a:lnTo>
                <a:lnTo>
                  <a:pt x="37445" y="50945"/>
                </a:lnTo>
                <a:lnTo>
                  <a:pt x="37672" y="47978"/>
                </a:lnTo>
                <a:lnTo>
                  <a:pt x="37958" y="44956"/>
                </a:lnTo>
                <a:lnTo>
                  <a:pt x="38357" y="41878"/>
                </a:lnTo>
                <a:lnTo>
                  <a:pt x="38186" y="37453"/>
                </a:lnTo>
                <a:lnTo>
                  <a:pt x="37843" y="40314"/>
                </a:lnTo>
                <a:lnTo>
                  <a:pt x="37787" y="40853"/>
                </a:lnTo>
                <a:lnTo>
                  <a:pt x="37731" y="41178"/>
                </a:lnTo>
                <a:lnTo>
                  <a:pt x="34937" y="40692"/>
                </a:lnTo>
                <a:lnTo>
                  <a:pt x="32259" y="40153"/>
                </a:lnTo>
                <a:lnTo>
                  <a:pt x="29693" y="39450"/>
                </a:lnTo>
                <a:lnTo>
                  <a:pt x="29808" y="38964"/>
                </a:lnTo>
                <a:lnTo>
                  <a:pt x="29864" y="35727"/>
                </a:lnTo>
                <a:lnTo>
                  <a:pt x="29238" y="38533"/>
                </a:lnTo>
                <a:lnTo>
                  <a:pt x="29123" y="39072"/>
                </a:lnTo>
                <a:lnTo>
                  <a:pt x="29067" y="39289"/>
                </a:lnTo>
                <a:lnTo>
                  <a:pt x="26674" y="38641"/>
                </a:lnTo>
                <a:lnTo>
                  <a:pt x="24451" y="37886"/>
                </a:lnTo>
                <a:lnTo>
                  <a:pt x="22284" y="37022"/>
                </a:lnTo>
                <a:lnTo>
                  <a:pt x="22399" y="36536"/>
                </a:lnTo>
                <a:lnTo>
                  <a:pt x="22570" y="36050"/>
                </a:lnTo>
                <a:lnTo>
                  <a:pt x="22741" y="35511"/>
                </a:lnTo>
                <a:lnTo>
                  <a:pt x="23482" y="33083"/>
                </a:lnTo>
                <a:lnTo>
                  <a:pt x="24336" y="30761"/>
                </a:lnTo>
                <a:lnTo>
                  <a:pt x="25305" y="28494"/>
                </a:lnTo>
                <a:lnTo>
                  <a:pt x="27244" y="29197"/>
                </a:lnTo>
                <a:lnTo>
                  <a:pt x="29294" y="29844"/>
                </a:lnTo>
                <a:lnTo>
                  <a:pt x="31461" y="30383"/>
                </a:lnTo>
                <a:lnTo>
                  <a:pt x="31632" y="29844"/>
                </a:lnTo>
                <a:lnTo>
                  <a:pt x="29524" y="29305"/>
                </a:lnTo>
                <a:lnTo>
                  <a:pt x="27472" y="28658"/>
                </a:lnTo>
                <a:lnTo>
                  <a:pt x="25534" y="27955"/>
                </a:lnTo>
                <a:lnTo>
                  <a:pt x="26787" y="24933"/>
                </a:lnTo>
                <a:lnTo>
                  <a:pt x="28213" y="22019"/>
                </a:lnTo>
                <a:lnTo>
                  <a:pt x="29693" y="19321"/>
                </a:lnTo>
                <a:lnTo>
                  <a:pt x="29182" y="19105"/>
                </a:lnTo>
                <a:lnTo>
                  <a:pt x="27643" y="21803"/>
                </a:lnTo>
                <a:lnTo>
                  <a:pt x="26217" y="24664"/>
                </a:lnTo>
                <a:lnTo>
                  <a:pt x="24906" y="27739"/>
                </a:lnTo>
                <a:lnTo>
                  <a:pt x="23025" y="27038"/>
                </a:lnTo>
                <a:lnTo>
                  <a:pt x="21259" y="26175"/>
                </a:lnTo>
                <a:lnTo>
                  <a:pt x="19605" y="25311"/>
                </a:lnTo>
                <a:lnTo>
                  <a:pt x="20689" y="22127"/>
                </a:lnTo>
                <a:lnTo>
                  <a:pt x="19150" y="25041"/>
                </a:lnTo>
                <a:lnTo>
                  <a:pt x="17440" y="24069"/>
                </a:lnTo>
                <a:lnTo>
                  <a:pt x="15845" y="23044"/>
                </a:lnTo>
                <a:lnTo>
                  <a:pt x="14476" y="21911"/>
                </a:lnTo>
                <a:lnTo>
                  <a:pt x="16244" y="19105"/>
                </a:lnTo>
                <a:lnTo>
                  <a:pt x="18238" y="16516"/>
                </a:lnTo>
                <a:lnTo>
                  <a:pt x="20346" y="14141"/>
                </a:lnTo>
                <a:lnTo>
                  <a:pt x="21486" y="15111"/>
                </a:lnTo>
                <a:lnTo>
                  <a:pt x="22854" y="15975"/>
                </a:lnTo>
                <a:lnTo>
                  <a:pt x="24280" y="16785"/>
                </a:lnTo>
                <a:lnTo>
                  <a:pt x="24735" y="17055"/>
                </a:lnTo>
                <a:lnTo>
                  <a:pt x="25021" y="16677"/>
                </a:lnTo>
                <a:lnTo>
                  <a:pt x="26843" y="14032"/>
                </a:lnTo>
                <a:lnTo>
                  <a:pt x="28839" y="11658"/>
                </a:lnTo>
                <a:lnTo>
                  <a:pt x="30777" y="9454"/>
                </a:lnTo>
                <a:lnTo>
                  <a:pt x="30321" y="9226"/>
                </a:lnTo>
                <a:lnTo>
                  <a:pt x="28384" y="11390"/>
                </a:lnTo>
                <a:lnTo>
                  <a:pt x="26388" y="13816"/>
                </a:lnTo>
                <a:lnTo>
                  <a:pt x="24564" y="16407"/>
                </a:lnTo>
                <a:lnTo>
                  <a:pt x="23140" y="15597"/>
                </a:lnTo>
                <a:lnTo>
                  <a:pt x="21772" y="14733"/>
                </a:lnTo>
                <a:lnTo>
                  <a:pt x="20632" y="13816"/>
                </a:lnTo>
                <a:lnTo>
                  <a:pt x="22797" y="11390"/>
                </a:lnTo>
                <a:lnTo>
                  <a:pt x="25021" y="9169"/>
                </a:lnTo>
                <a:lnTo>
                  <a:pt x="27244" y="7175"/>
                </a:lnTo>
                <a:lnTo>
                  <a:pt x="28098" y="7878"/>
                </a:lnTo>
                <a:lnTo>
                  <a:pt x="29067" y="8466"/>
                </a:lnTo>
                <a:lnTo>
                  <a:pt x="28440" y="7555"/>
                </a:lnTo>
                <a:lnTo>
                  <a:pt x="27584" y="6910"/>
                </a:lnTo>
                <a:lnTo>
                  <a:pt x="30094" y="4689"/>
                </a:lnTo>
                <a:lnTo>
                  <a:pt x="32601" y="2809"/>
                </a:lnTo>
                <a:lnTo>
                  <a:pt x="34994" y="1195"/>
                </a:lnTo>
                <a:lnTo>
                  <a:pt x="36134" y="0"/>
                </a:lnTo>
                <a:lnTo>
                  <a:pt x="34937" y="816"/>
                </a:lnTo>
                <a:lnTo>
                  <a:pt x="34710" y="911"/>
                </a:lnTo>
                <a:lnTo>
                  <a:pt x="32315" y="2600"/>
                </a:lnTo>
                <a:lnTo>
                  <a:pt x="29751" y="4480"/>
                </a:lnTo>
                <a:lnTo>
                  <a:pt x="27244" y="6644"/>
                </a:lnTo>
                <a:lnTo>
                  <a:pt x="26445" y="5998"/>
                </a:lnTo>
                <a:lnTo>
                  <a:pt x="25762" y="5296"/>
                </a:lnTo>
                <a:lnTo>
                  <a:pt x="26161" y="6264"/>
                </a:lnTo>
                <a:lnTo>
                  <a:pt x="26958" y="6910"/>
                </a:lnTo>
                <a:lnTo>
                  <a:pt x="24678" y="8903"/>
                </a:lnTo>
                <a:lnTo>
                  <a:pt x="22399" y="11067"/>
                </a:lnTo>
                <a:lnTo>
                  <a:pt x="20290" y="13493"/>
                </a:lnTo>
                <a:lnTo>
                  <a:pt x="19265" y="12630"/>
                </a:lnTo>
                <a:lnTo>
                  <a:pt x="18353" y="11713"/>
                </a:lnTo>
                <a:lnTo>
                  <a:pt x="17555" y="10801"/>
                </a:lnTo>
                <a:lnTo>
                  <a:pt x="19720" y="8201"/>
                </a:lnTo>
                <a:lnTo>
                  <a:pt x="17325" y="10479"/>
                </a:lnTo>
                <a:lnTo>
                  <a:pt x="16643" y="9548"/>
                </a:lnTo>
                <a:lnTo>
                  <a:pt x="16129" y="8523"/>
                </a:lnTo>
                <a:lnTo>
                  <a:pt x="15730" y="7498"/>
                </a:lnTo>
                <a:lnTo>
                  <a:pt x="18125" y="5182"/>
                </a:lnTo>
                <a:lnTo>
                  <a:pt x="15616" y="7232"/>
                </a:lnTo>
                <a:lnTo>
                  <a:pt x="15787" y="8846"/>
                </a:lnTo>
                <a:lnTo>
                  <a:pt x="16357" y="9814"/>
                </a:lnTo>
                <a:lnTo>
                  <a:pt x="17041" y="10744"/>
                </a:lnTo>
                <a:lnTo>
                  <a:pt x="14933" y="12791"/>
                </a:lnTo>
                <a:lnTo>
                  <a:pt x="12937" y="15004"/>
                </a:lnTo>
                <a:lnTo>
                  <a:pt x="11114" y="17432"/>
                </a:lnTo>
                <a:lnTo>
                  <a:pt x="10772" y="17863"/>
                </a:lnTo>
                <a:lnTo>
                  <a:pt x="10885" y="18349"/>
                </a:lnTo>
                <a:lnTo>
                  <a:pt x="11227" y="17863"/>
                </a:lnTo>
                <a:lnTo>
                  <a:pt x="11398" y="17649"/>
                </a:lnTo>
                <a:lnTo>
                  <a:pt x="13223" y="15219"/>
                </a:lnTo>
                <a:lnTo>
                  <a:pt x="15217" y="13060"/>
                </a:lnTo>
                <a:lnTo>
                  <a:pt x="17269" y="11067"/>
                </a:lnTo>
                <a:lnTo>
                  <a:pt x="18010" y="12035"/>
                </a:lnTo>
                <a:lnTo>
                  <a:pt x="18922" y="12952"/>
                </a:lnTo>
                <a:lnTo>
                  <a:pt x="19948" y="13871"/>
                </a:lnTo>
                <a:lnTo>
                  <a:pt x="17895" y="16244"/>
                </a:lnTo>
                <a:lnTo>
                  <a:pt x="15902" y="18835"/>
                </a:lnTo>
                <a:lnTo>
                  <a:pt x="14077" y="21641"/>
                </a:lnTo>
                <a:lnTo>
                  <a:pt x="13849" y="22019"/>
                </a:lnTo>
                <a:lnTo>
                  <a:pt x="13279" y="22936"/>
                </a:lnTo>
                <a:lnTo>
                  <a:pt x="12709" y="23855"/>
                </a:lnTo>
                <a:lnTo>
                  <a:pt x="12196" y="24825"/>
                </a:lnTo>
                <a:lnTo>
                  <a:pt x="11286" y="26444"/>
                </a:lnTo>
                <a:lnTo>
                  <a:pt x="10486" y="28117"/>
                </a:lnTo>
                <a:lnTo>
                  <a:pt x="9745" y="29736"/>
                </a:lnTo>
                <a:lnTo>
                  <a:pt x="9119" y="29197"/>
                </a:lnTo>
                <a:lnTo>
                  <a:pt x="8492" y="28603"/>
                </a:lnTo>
                <a:lnTo>
                  <a:pt x="7922" y="28064"/>
                </a:lnTo>
                <a:lnTo>
                  <a:pt x="7296" y="27361"/>
                </a:lnTo>
                <a:lnTo>
                  <a:pt x="6726" y="26661"/>
                </a:lnTo>
                <a:lnTo>
                  <a:pt x="6213" y="25958"/>
                </a:lnTo>
                <a:lnTo>
                  <a:pt x="7409" y="23530"/>
                </a:lnTo>
                <a:lnTo>
                  <a:pt x="7181" y="23207"/>
                </a:lnTo>
                <a:lnTo>
                  <a:pt x="5927" y="25635"/>
                </a:lnTo>
                <a:lnTo>
                  <a:pt x="5016" y="24233"/>
                </a:lnTo>
                <a:lnTo>
                  <a:pt x="4331" y="22883"/>
                </a:lnTo>
                <a:lnTo>
                  <a:pt x="3876" y="21533"/>
                </a:lnTo>
                <a:lnTo>
                  <a:pt x="4845" y="19213"/>
                </a:lnTo>
                <a:lnTo>
                  <a:pt x="3762" y="21155"/>
                </a:lnTo>
                <a:lnTo>
                  <a:pt x="3534" y="21588"/>
                </a:lnTo>
                <a:lnTo>
                  <a:pt x="2052" y="24124"/>
                </a:lnTo>
                <a:lnTo>
                  <a:pt x="912" y="26769"/>
                </a:lnTo>
                <a:lnTo>
                  <a:pt x="0" y="29305"/>
                </a:lnTo>
                <a:lnTo>
                  <a:pt x="171" y="29791"/>
                </a:lnTo>
                <a:lnTo>
                  <a:pt x="1083" y="27200"/>
                </a:lnTo>
                <a:lnTo>
                  <a:pt x="2223" y="24555"/>
                </a:lnTo>
                <a:lnTo>
                  <a:pt x="3647" y="21966"/>
                </a:lnTo>
                <a:lnTo>
                  <a:pt x="4104" y="23314"/>
                </a:lnTo>
                <a:lnTo>
                  <a:pt x="4787" y="24663"/>
                </a:lnTo>
                <a:lnTo>
                  <a:pt x="5755" y="26013"/>
                </a:lnTo>
                <a:lnTo>
                  <a:pt x="5985" y="26391"/>
                </a:lnTo>
                <a:lnTo>
                  <a:pt x="6440" y="27038"/>
                </a:lnTo>
                <a:lnTo>
                  <a:pt x="7010" y="27686"/>
                </a:lnTo>
                <a:lnTo>
                  <a:pt x="7636" y="28333"/>
                </a:lnTo>
                <a:lnTo>
                  <a:pt x="8206" y="28980"/>
                </a:lnTo>
                <a:lnTo>
                  <a:pt x="8835" y="29575"/>
                </a:lnTo>
                <a:lnTo>
                  <a:pt x="9576" y="30222"/>
                </a:lnTo>
                <a:lnTo>
                  <a:pt x="8321" y="32975"/>
                </a:lnTo>
                <a:lnTo>
                  <a:pt x="7352" y="35781"/>
                </a:lnTo>
                <a:lnTo>
                  <a:pt x="6555" y="38533"/>
                </a:lnTo>
                <a:lnTo>
                  <a:pt x="5073" y="37238"/>
                </a:lnTo>
                <a:lnTo>
                  <a:pt x="3762" y="35836"/>
                </a:lnTo>
                <a:lnTo>
                  <a:pt x="2736" y="34486"/>
                </a:lnTo>
                <a:lnTo>
                  <a:pt x="3306" y="31464"/>
                </a:lnTo>
                <a:lnTo>
                  <a:pt x="2507" y="34108"/>
                </a:lnTo>
                <a:lnTo>
                  <a:pt x="1425" y="32597"/>
                </a:lnTo>
                <a:lnTo>
                  <a:pt x="684" y="31139"/>
                </a:lnTo>
                <a:lnTo>
                  <a:pt x="513" y="31733"/>
                </a:lnTo>
                <a:lnTo>
                  <a:pt x="1254" y="33191"/>
                </a:lnTo>
                <a:lnTo>
                  <a:pt x="2336" y="34647"/>
                </a:lnTo>
                <a:lnTo>
                  <a:pt x="1425" y="37561"/>
                </a:lnTo>
                <a:lnTo>
                  <a:pt x="855" y="40314"/>
                </a:lnTo>
                <a:lnTo>
                  <a:pt x="797" y="43336"/>
                </a:lnTo>
                <a:lnTo>
                  <a:pt x="1139" y="40692"/>
                </a:lnTo>
                <a:lnTo>
                  <a:pt x="1709" y="37939"/>
                </a:lnTo>
                <a:lnTo>
                  <a:pt x="2565" y="35025"/>
                </a:lnTo>
                <a:lnTo>
                  <a:pt x="3590" y="36428"/>
                </a:lnTo>
                <a:lnTo>
                  <a:pt x="4901" y="37831"/>
                </a:lnTo>
                <a:lnTo>
                  <a:pt x="6440" y="39127"/>
                </a:lnTo>
                <a:lnTo>
                  <a:pt x="5643" y="41986"/>
                </a:lnTo>
                <a:lnTo>
                  <a:pt x="5129" y="44792"/>
                </a:lnTo>
                <a:lnTo>
                  <a:pt x="4845" y="47492"/>
                </a:lnTo>
                <a:lnTo>
                  <a:pt x="4787" y="47978"/>
                </a:lnTo>
                <a:lnTo>
                  <a:pt x="4503" y="50945"/>
                </a:lnTo>
                <a:lnTo>
                  <a:pt x="4446" y="53806"/>
                </a:lnTo>
                <a:lnTo>
                  <a:pt x="4674" y="56395"/>
                </a:lnTo>
                <a:lnTo>
                  <a:pt x="2964" y="54939"/>
                </a:lnTo>
                <a:lnTo>
                  <a:pt x="1597" y="53536"/>
                </a:lnTo>
                <a:lnTo>
                  <a:pt x="569" y="52186"/>
                </a:lnTo>
                <a:lnTo>
                  <a:pt x="513" y="51214"/>
                </a:lnTo>
                <a:lnTo>
                  <a:pt x="398" y="50189"/>
                </a:lnTo>
                <a:lnTo>
                  <a:pt x="398" y="47492"/>
                </a:lnTo>
                <a:lnTo>
                  <a:pt x="342" y="52295"/>
                </a:lnTo>
                <a:lnTo>
                  <a:pt x="626" y="54723"/>
                </a:lnTo>
                <a:lnTo>
                  <a:pt x="1139" y="56773"/>
                </a:lnTo>
                <a:lnTo>
                  <a:pt x="1597" y="57745"/>
                </a:lnTo>
                <a:lnTo>
                  <a:pt x="968" y="55478"/>
                </a:lnTo>
                <a:lnTo>
                  <a:pt x="626" y="52672"/>
                </a:lnTo>
                <a:lnTo>
                  <a:pt x="1653" y="53967"/>
                </a:lnTo>
                <a:lnTo>
                  <a:pt x="3020" y="55425"/>
                </a:lnTo>
                <a:lnTo>
                  <a:pt x="4730" y="56828"/>
                </a:lnTo>
                <a:lnTo>
                  <a:pt x="4845" y="58015"/>
                </a:lnTo>
                <a:lnTo>
                  <a:pt x="5016" y="59095"/>
                </a:lnTo>
                <a:lnTo>
                  <a:pt x="4845" y="54129"/>
                </a:lnTo>
                <a:lnTo>
                  <a:pt x="4901" y="51323"/>
                </a:lnTo>
                <a:lnTo>
                  <a:pt x="5185" y="48300"/>
                </a:lnTo>
                <a:lnTo>
                  <a:pt x="5699" y="48733"/>
                </a:lnTo>
                <a:lnTo>
                  <a:pt x="6269" y="49164"/>
                </a:lnTo>
                <a:lnTo>
                  <a:pt x="6839" y="49542"/>
                </a:lnTo>
                <a:lnTo>
                  <a:pt x="8035" y="50459"/>
                </a:lnTo>
                <a:lnTo>
                  <a:pt x="9346" y="51323"/>
                </a:lnTo>
                <a:lnTo>
                  <a:pt x="10772" y="52133"/>
                </a:lnTo>
                <a:lnTo>
                  <a:pt x="10486" y="55047"/>
                </a:lnTo>
                <a:lnTo>
                  <a:pt x="10430" y="57853"/>
                </a:lnTo>
                <a:lnTo>
                  <a:pt x="10657" y="60443"/>
                </a:lnTo>
                <a:lnTo>
                  <a:pt x="10087" y="60120"/>
                </a:lnTo>
                <a:lnTo>
                  <a:pt x="9860" y="59959"/>
                </a:lnTo>
                <a:lnTo>
                  <a:pt x="8035" y="58932"/>
                </a:lnTo>
                <a:lnTo>
                  <a:pt x="6496" y="57853"/>
                </a:lnTo>
                <a:lnTo>
                  <a:pt x="5073" y="56720"/>
                </a:lnTo>
                <a:lnTo>
                  <a:pt x="5244" y="60173"/>
                </a:lnTo>
                <a:lnTo>
                  <a:pt x="5528" y="61576"/>
                </a:lnTo>
                <a:lnTo>
                  <a:pt x="5927" y="62818"/>
                </a:lnTo>
                <a:lnTo>
                  <a:pt x="6269" y="64006"/>
                </a:lnTo>
                <a:lnTo>
                  <a:pt x="4388" y="62332"/>
                </a:lnTo>
                <a:lnTo>
                  <a:pt x="3020" y="60714"/>
                </a:lnTo>
                <a:lnTo>
                  <a:pt x="2223" y="59687"/>
                </a:lnTo>
                <a:lnTo>
                  <a:pt x="2565" y="60281"/>
                </a:lnTo>
                <a:lnTo>
                  <a:pt x="3476" y="61576"/>
                </a:lnTo>
                <a:lnTo>
                  <a:pt x="4730" y="63034"/>
                </a:lnTo>
                <a:lnTo>
                  <a:pt x="6440" y="64490"/>
                </a:lnTo>
                <a:lnTo>
                  <a:pt x="7296" y="66865"/>
                </a:lnTo>
                <a:lnTo>
                  <a:pt x="6726" y="64384"/>
                </a:lnTo>
                <a:lnTo>
                  <a:pt x="6269" y="63087"/>
                </a:lnTo>
                <a:lnTo>
                  <a:pt x="5927" y="61684"/>
                </a:lnTo>
                <a:lnTo>
                  <a:pt x="5586" y="60120"/>
                </a:lnTo>
                <a:lnTo>
                  <a:pt x="5415" y="59148"/>
                </a:lnTo>
                <a:lnTo>
                  <a:pt x="5244" y="58176"/>
                </a:lnTo>
                <a:lnTo>
                  <a:pt x="5129" y="57206"/>
                </a:lnTo>
                <a:lnTo>
                  <a:pt x="6440" y="58231"/>
                </a:lnTo>
                <a:lnTo>
                  <a:pt x="7979" y="59309"/>
                </a:lnTo>
                <a:lnTo>
                  <a:pt x="9632" y="60281"/>
                </a:lnTo>
                <a:lnTo>
                  <a:pt x="10315" y="60714"/>
                </a:lnTo>
                <a:lnTo>
                  <a:pt x="10716" y="60929"/>
                </a:lnTo>
                <a:lnTo>
                  <a:pt x="10943" y="63357"/>
                </a:lnTo>
                <a:lnTo>
                  <a:pt x="11398" y="65623"/>
                </a:lnTo>
                <a:lnTo>
                  <a:pt x="10943" y="58123"/>
                </a:lnTo>
                <a:lnTo>
                  <a:pt x="10943" y="55317"/>
                </a:lnTo>
                <a:lnTo>
                  <a:pt x="11227" y="52403"/>
                </a:lnTo>
                <a:lnTo>
                  <a:pt x="11570" y="46142"/>
                </a:lnTo>
                <a:lnTo>
                  <a:pt x="11114" y="48895"/>
                </a:lnTo>
                <a:lnTo>
                  <a:pt x="10828" y="51592"/>
                </a:lnTo>
                <a:lnTo>
                  <a:pt x="9461" y="50837"/>
                </a:lnTo>
                <a:lnTo>
                  <a:pt x="8265" y="50028"/>
                </a:lnTo>
                <a:lnTo>
                  <a:pt x="7125" y="49219"/>
                </a:lnTo>
                <a:lnTo>
                  <a:pt x="6440" y="48786"/>
                </a:lnTo>
                <a:lnTo>
                  <a:pt x="5814" y="48300"/>
                </a:lnTo>
                <a:lnTo>
                  <a:pt x="5244" y="47814"/>
                </a:lnTo>
                <a:lnTo>
                  <a:pt x="5528" y="45117"/>
                </a:lnTo>
                <a:lnTo>
                  <a:pt x="6041" y="42311"/>
                </a:lnTo>
                <a:lnTo>
                  <a:pt x="6839" y="39450"/>
                </a:lnTo>
                <a:lnTo>
                  <a:pt x="8436" y="40853"/>
                </a:lnTo>
                <a:lnTo>
                  <a:pt x="10259" y="42095"/>
                </a:lnTo>
                <a:lnTo>
                  <a:pt x="12254" y="43336"/>
                </a:lnTo>
                <a:lnTo>
                  <a:pt x="12766" y="43606"/>
                </a:lnTo>
                <a:lnTo>
                  <a:pt x="14762" y="44739"/>
                </a:lnTo>
                <a:lnTo>
                  <a:pt x="16985" y="45819"/>
                </a:lnTo>
                <a:lnTo>
                  <a:pt x="19321" y="46789"/>
                </a:lnTo>
                <a:lnTo>
                  <a:pt x="19434" y="46142"/>
                </a:lnTo>
                <a:lnTo>
                  <a:pt x="17098" y="45170"/>
                </a:lnTo>
                <a:lnTo>
                  <a:pt x="14874" y="44092"/>
                </a:lnTo>
                <a:lnTo>
                  <a:pt x="12881" y="42958"/>
                </a:lnTo>
                <a:lnTo>
                  <a:pt x="13622" y="40153"/>
                </a:lnTo>
                <a:lnTo>
                  <a:pt x="13108" y="39883"/>
                </a:lnTo>
                <a:lnTo>
                  <a:pt x="12426" y="42689"/>
                </a:lnTo>
                <a:lnTo>
                  <a:pt x="10373" y="41500"/>
                </a:lnTo>
                <a:lnTo>
                  <a:pt x="8549" y="40261"/>
                </a:lnTo>
                <a:lnTo>
                  <a:pt x="6954" y="38911"/>
                </a:lnTo>
                <a:lnTo>
                  <a:pt x="7751" y="36105"/>
                </a:lnTo>
                <a:lnTo>
                  <a:pt x="8720" y="33352"/>
                </a:lnTo>
                <a:lnTo>
                  <a:pt x="9916" y="30547"/>
                </a:lnTo>
                <a:lnTo>
                  <a:pt x="11455" y="31841"/>
                </a:lnTo>
                <a:lnTo>
                  <a:pt x="10146" y="30061"/>
                </a:lnTo>
                <a:lnTo>
                  <a:pt x="10885" y="28388"/>
                </a:lnTo>
                <a:lnTo>
                  <a:pt x="11684" y="26714"/>
                </a:lnTo>
                <a:lnTo>
                  <a:pt x="12595" y="25041"/>
                </a:lnTo>
                <a:lnTo>
                  <a:pt x="13108" y="24124"/>
                </a:lnTo>
                <a:lnTo>
                  <a:pt x="13678" y="23207"/>
                </a:lnTo>
                <a:lnTo>
                  <a:pt x="14192" y="22344"/>
                </a:lnTo>
                <a:lnTo>
                  <a:pt x="15616" y="23477"/>
                </a:lnTo>
                <a:lnTo>
                  <a:pt x="17154" y="24555"/>
                </a:lnTo>
                <a:lnTo>
                  <a:pt x="18864" y="25527"/>
                </a:lnTo>
                <a:lnTo>
                  <a:pt x="17954" y="27255"/>
                </a:lnTo>
                <a:lnTo>
                  <a:pt x="17098" y="29089"/>
                </a:lnTo>
                <a:lnTo>
                  <a:pt x="16415" y="32058"/>
                </a:lnTo>
                <a:lnTo>
                  <a:pt x="16814" y="31139"/>
                </a:lnTo>
                <a:lnTo>
                  <a:pt x="17611" y="29305"/>
                </a:lnTo>
                <a:lnTo>
                  <a:pt x="18465" y="27524"/>
                </a:lnTo>
                <a:lnTo>
                  <a:pt x="19378" y="25797"/>
                </a:lnTo>
                <a:lnTo>
                  <a:pt x="21031" y="26661"/>
                </a:lnTo>
                <a:lnTo>
                  <a:pt x="22797" y="27524"/>
                </a:lnTo>
                <a:lnTo>
                  <a:pt x="24735" y="28225"/>
                </a:lnTo>
                <a:lnTo>
                  <a:pt x="23766" y="30547"/>
                </a:lnTo>
                <a:lnTo>
                  <a:pt x="22912" y="32920"/>
                </a:lnTo>
                <a:lnTo>
                  <a:pt x="22115" y="35350"/>
                </a:lnTo>
                <a:lnTo>
                  <a:pt x="21943" y="35836"/>
                </a:lnTo>
                <a:lnTo>
                  <a:pt x="22115" y="37561"/>
                </a:lnTo>
                <a:lnTo>
                  <a:pt x="24280" y="38425"/>
                </a:lnTo>
                <a:lnTo>
                  <a:pt x="26559" y="39181"/>
                </a:lnTo>
                <a:lnTo>
                  <a:pt x="28954" y="39883"/>
                </a:lnTo>
                <a:lnTo>
                  <a:pt x="28326" y="42905"/>
                </a:lnTo>
                <a:lnTo>
                  <a:pt x="27814" y="45872"/>
                </a:lnTo>
                <a:lnTo>
                  <a:pt x="27472" y="48842"/>
                </a:lnTo>
                <a:lnTo>
                  <a:pt x="24850" y="48086"/>
                </a:lnTo>
                <a:lnTo>
                  <a:pt x="22342" y="47275"/>
                </a:lnTo>
                <a:lnTo>
                  <a:pt x="20004" y="46358"/>
                </a:lnTo>
                <a:lnTo>
                  <a:pt x="19891" y="47006"/>
                </a:lnTo>
                <a:lnTo>
                  <a:pt x="22227" y="47978"/>
                </a:lnTo>
                <a:close/>
              </a:path>
            </a:pathLst>
          </a:custGeom>
          <a:solidFill>
            <a:srgbClr val="164F93"/>
          </a:solidFill>
        </p:spPr>
        <p:txBody>
          <a:bodyPr wrap="square" lIns="0" tIns="0" rIns="0" bIns="0" rtlCol="0">
            <a:noAutofit/>
          </a:bodyPr>
          <a:lstStyle/>
          <a:p>
            <a:endParaRPr/>
          </a:p>
        </p:txBody>
      </p:sp>
      <p:sp>
        <p:nvSpPr>
          <p:cNvPr id="180" name="object 180"/>
          <p:cNvSpPr/>
          <p:nvPr/>
        </p:nvSpPr>
        <p:spPr>
          <a:xfrm>
            <a:off x="418745" y="686075"/>
            <a:ext cx="60196" cy="56025"/>
          </a:xfrm>
          <a:custGeom>
            <a:avLst/>
            <a:gdLst/>
            <a:ahLst/>
            <a:cxnLst/>
            <a:rect l="l" t="t" r="r" b="b"/>
            <a:pathLst>
              <a:path w="60196" h="56025">
                <a:moveTo>
                  <a:pt x="31175" y="22021"/>
                </a:moveTo>
                <a:lnTo>
                  <a:pt x="29923" y="19819"/>
                </a:lnTo>
                <a:lnTo>
                  <a:pt x="29751" y="19496"/>
                </a:lnTo>
                <a:lnTo>
                  <a:pt x="29296" y="19591"/>
                </a:lnTo>
                <a:lnTo>
                  <a:pt x="28326" y="19762"/>
                </a:lnTo>
                <a:lnTo>
                  <a:pt x="27357" y="19914"/>
                </a:lnTo>
                <a:lnTo>
                  <a:pt x="26388" y="20085"/>
                </a:lnTo>
                <a:lnTo>
                  <a:pt x="25705" y="18034"/>
                </a:lnTo>
                <a:lnTo>
                  <a:pt x="25077" y="16250"/>
                </a:lnTo>
                <a:lnTo>
                  <a:pt x="24451" y="14636"/>
                </a:lnTo>
                <a:lnTo>
                  <a:pt x="25077" y="14579"/>
                </a:lnTo>
                <a:lnTo>
                  <a:pt x="25647" y="14465"/>
                </a:lnTo>
                <a:lnTo>
                  <a:pt x="26217" y="14313"/>
                </a:lnTo>
                <a:lnTo>
                  <a:pt x="26046" y="14086"/>
                </a:lnTo>
                <a:lnTo>
                  <a:pt x="25476" y="14200"/>
                </a:lnTo>
                <a:lnTo>
                  <a:pt x="24964" y="14257"/>
                </a:lnTo>
                <a:lnTo>
                  <a:pt x="24394" y="14370"/>
                </a:lnTo>
                <a:lnTo>
                  <a:pt x="22912" y="10479"/>
                </a:lnTo>
                <a:lnTo>
                  <a:pt x="21716" y="7897"/>
                </a:lnTo>
                <a:lnTo>
                  <a:pt x="21259" y="7024"/>
                </a:lnTo>
                <a:lnTo>
                  <a:pt x="21430" y="6644"/>
                </a:lnTo>
                <a:lnTo>
                  <a:pt x="22741" y="6492"/>
                </a:lnTo>
                <a:lnTo>
                  <a:pt x="27357" y="5885"/>
                </a:lnTo>
                <a:lnTo>
                  <a:pt x="33399" y="6207"/>
                </a:lnTo>
                <a:lnTo>
                  <a:pt x="33685" y="6587"/>
                </a:lnTo>
                <a:lnTo>
                  <a:pt x="33570" y="6207"/>
                </a:lnTo>
                <a:lnTo>
                  <a:pt x="35850" y="6378"/>
                </a:lnTo>
                <a:lnTo>
                  <a:pt x="38357" y="6644"/>
                </a:lnTo>
                <a:lnTo>
                  <a:pt x="40979" y="7081"/>
                </a:lnTo>
                <a:lnTo>
                  <a:pt x="40808" y="6815"/>
                </a:lnTo>
                <a:lnTo>
                  <a:pt x="38186" y="6378"/>
                </a:lnTo>
                <a:lnTo>
                  <a:pt x="35678" y="6112"/>
                </a:lnTo>
                <a:lnTo>
                  <a:pt x="33399" y="5998"/>
                </a:lnTo>
                <a:lnTo>
                  <a:pt x="33000" y="5467"/>
                </a:lnTo>
                <a:lnTo>
                  <a:pt x="32658" y="5144"/>
                </a:lnTo>
                <a:lnTo>
                  <a:pt x="35280" y="5144"/>
                </a:lnTo>
                <a:lnTo>
                  <a:pt x="36647" y="5239"/>
                </a:lnTo>
                <a:lnTo>
                  <a:pt x="37674" y="5239"/>
                </a:lnTo>
                <a:lnTo>
                  <a:pt x="36706" y="4973"/>
                </a:lnTo>
                <a:lnTo>
                  <a:pt x="35223" y="4916"/>
                </a:lnTo>
                <a:lnTo>
                  <a:pt x="33797" y="4916"/>
                </a:lnTo>
                <a:lnTo>
                  <a:pt x="32430" y="4973"/>
                </a:lnTo>
                <a:lnTo>
                  <a:pt x="31860" y="4480"/>
                </a:lnTo>
                <a:lnTo>
                  <a:pt x="31405" y="4214"/>
                </a:lnTo>
                <a:lnTo>
                  <a:pt x="32031" y="4119"/>
                </a:lnTo>
                <a:lnTo>
                  <a:pt x="32315" y="4119"/>
                </a:lnTo>
                <a:lnTo>
                  <a:pt x="34196" y="3834"/>
                </a:lnTo>
                <a:lnTo>
                  <a:pt x="32315" y="3834"/>
                </a:lnTo>
                <a:lnTo>
                  <a:pt x="31518" y="3948"/>
                </a:lnTo>
                <a:lnTo>
                  <a:pt x="31119" y="4005"/>
                </a:lnTo>
                <a:lnTo>
                  <a:pt x="30664" y="3777"/>
                </a:lnTo>
                <a:lnTo>
                  <a:pt x="30207" y="3512"/>
                </a:lnTo>
                <a:lnTo>
                  <a:pt x="29695" y="3303"/>
                </a:lnTo>
                <a:lnTo>
                  <a:pt x="31234" y="2657"/>
                </a:lnTo>
                <a:lnTo>
                  <a:pt x="29353" y="3132"/>
                </a:lnTo>
                <a:lnTo>
                  <a:pt x="29409" y="3360"/>
                </a:lnTo>
                <a:lnTo>
                  <a:pt x="29923" y="3569"/>
                </a:lnTo>
                <a:lnTo>
                  <a:pt x="30378" y="3834"/>
                </a:lnTo>
                <a:lnTo>
                  <a:pt x="30835" y="4062"/>
                </a:lnTo>
                <a:lnTo>
                  <a:pt x="31175" y="4214"/>
                </a:lnTo>
                <a:lnTo>
                  <a:pt x="31745" y="4594"/>
                </a:lnTo>
                <a:lnTo>
                  <a:pt x="32202" y="4973"/>
                </a:lnTo>
                <a:lnTo>
                  <a:pt x="27186" y="5144"/>
                </a:lnTo>
                <a:lnTo>
                  <a:pt x="23254" y="6055"/>
                </a:lnTo>
                <a:lnTo>
                  <a:pt x="26332" y="5353"/>
                </a:lnTo>
                <a:lnTo>
                  <a:pt x="32486" y="5182"/>
                </a:lnTo>
                <a:lnTo>
                  <a:pt x="33056" y="5733"/>
                </a:lnTo>
                <a:lnTo>
                  <a:pt x="33228" y="5998"/>
                </a:lnTo>
                <a:lnTo>
                  <a:pt x="26674" y="5676"/>
                </a:lnTo>
                <a:lnTo>
                  <a:pt x="21982" y="6476"/>
                </a:lnTo>
                <a:lnTo>
                  <a:pt x="21772" y="6530"/>
                </a:lnTo>
                <a:lnTo>
                  <a:pt x="21146" y="6644"/>
                </a:lnTo>
                <a:lnTo>
                  <a:pt x="21430" y="6207"/>
                </a:lnTo>
                <a:lnTo>
                  <a:pt x="21146" y="6435"/>
                </a:lnTo>
                <a:lnTo>
                  <a:pt x="21259" y="5885"/>
                </a:lnTo>
                <a:lnTo>
                  <a:pt x="21259" y="4764"/>
                </a:lnTo>
                <a:lnTo>
                  <a:pt x="21087" y="6112"/>
                </a:lnTo>
                <a:lnTo>
                  <a:pt x="21031" y="6530"/>
                </a:lnTo>
                <a:lnTo>
                  <a:pt x="21031" y="6112"/>
                </a:lnTo>
                <a:lnTo>
                  <a:pt x="20916" y="4802"/>
                </a:lnTo>
                <a:lnTo>
                  <a:pt x="20461" y="3303"/>
                </a:lnTo>
                <a:lnTo>
                  <a:pt x="20290" y="2809"/>
                </a:lnTo>
                <a:lnTo>
                  <a:pt x="20177" y="2335"/>
                </a:lnTo>
                <a:lnTo>
                  <a:pt x="20006" y="1898"/>
                </a:lnTo>
                <a:lnTo>
                  <a:pt x="20062" y="2809"/>
                </a:lnTo>
                <a:lnTo>
                  <a:pt x="20234" y="3360"/>
                </a:lnTo>
                <a:lnTo>
                  <a:pt x="20632" y="4708"/>
                </a:lnTo>
                <a:lnTo>
                  <a:pt x="20860" y="5885"/>
                </a:lnTo>
                <a:lnTo>
                  <a:pt x="20975" y="6435"/>
                </a:lnTo>
                <a:lnTo>
                  <a:pt x="20747" y="5847"/>
                </a:lnTo>
                <a:lnTo>
                  <a:pt x="20062" y="4328"/>
                </a:lnTo>
                <a:lnTo>
                  <a:pt x="18637" y="2923"/>
                </a:lnTo>
                <a:lnTo>
                  <a:pt x="18010" y="2335"/>
                </a:lnTo>
                <a:lnTo>
                  <a:pt x="17726" y="2107"/>
                </a:lnTo>
                <a:lnTo>
                  <a:pt x="18409" y="2012"/>
                </a:lnTo>
                <a:lnTo>
                  <a:pt x="19094" y="1955"/>
                </a:lnTo>
                <a:lnTo>
                  <a:pt x="19776" y="1955"/>
                </a:lnTo>
                <a:lnTo>
                  <a:pt x="19948" y="2335"/>
                </a:lnTo>
                <a:lnTo>
                  <a:pt x="19948" y="1689"/>
                </a:lnTo>
                <a:lnTo>
                  <a:pt x="19607" y="702"/>
                </a:lnTo>
                <a:lnTo>
                  <a:pt x="19265" y="0"/>
                </a:lnTo>
                <a:lnTo>
                  <a:pt x="19436" y="702"/>
                </a:lnTo>
                <a:lnTo>
                  <a:pt x="19720" y="1689"/>
                </a:lnTo>
                <a:lnTo>
                  <a:pt x="18979" y="1727"/>
                </a:lnTo>
                <a:lnTo>
                  <a:pt x="18238" y="1784"/>
                </a:lnTo>
                <a:lnTo>
                  <a:pt x="17497" y="1898"/>
                </a:lnTo>
                <a:lnTo>
                  <a:pt x="17440" y="2164"/>
                </a:lnTo>
                <a:lnTo>
                  <a:pt x="18125" y="2714"/>
                </a:lnTo>
                <a:lnTo>
                  <a:pt x="18409" y="3094"/>
                </a:lnTo>
                <a:lnTo>
                  <a:pt x="19948" y="4537"/>
                </a:lnTo>
                <a:lnTo>
                  <a:pt x="20689" y="6169"/>
                </a:lnTo>
                <a:lnTo>
                  <a:pt x="20916" y="6530"/>
                </a:lnTo>
                <a:lnTo>
                  <a:pt x="20518" y="6112"/>
                </a:lnTo>
                <a:lnTo>
                  <a:pt x="18866" y="4385"/>
                </a:lnTo>
                <a:lnTo>
                  <a:pt x="16357" y="2923"/>
                </a:lnTo>
                <a:lnTo>
                  <a:pt x="15902" y="2923"/>
                </a:lnTo>
                <a:lnTo>
                  <a:pt x="16244" y="3132"/>
                </a:lnTo>
                <a:lnTo>
                  <a:pt x="18467" y="4385"/>
                </a:lnTo>
                <a:lnTo>
                  <a:pt x="20006" y="5847"/>
                </a:lnTo>
                <a:lnTo>
                  <a:pt x="20689" y="6435"/>
                </a:lnTo>
                <a:lnTo>
                  <a:pt x="19776" y="5790"/>
                </a:lnTo>
                <a:lnTo>
                  <a:pt x="16985" y="4157"/>
                </a:lnTo>
                <a:lnTo>
                  <a:pt x="13338" y="3132"/>
                </a:lnTo>
                <a:lnTo>
                  <a:pt x="12995" y="3037"/>
                </a:lnTo>
                <a:lnTo>
                  <a:pt x="11114" y="2543"/>
                </a:lnTo>
                <a:lnTo>
                  <a:pt x="9348" y="2335"/>
                </a:lnTo>
                <a:lnTo>
                  <a:pt x="7979" y="2221"/>
                </a:lnTo>
                <a:lnTo>
                  <a:pt x="8947" y="2429"/>
                </a:lnTo>
                <a:lnTo>
                  <a:pt x="10716" y="2714"/>
                </a:lnTo>
                <a:lnTo>
                  <a:pt x="12653" y="3189"/>
                </a:lnTo>
                <a:lnTo>
                  <a:pt x="12027" y="3417"/>
                </a:lnTo>
                <a:lnTo>
                  <a:pt x="11513" y="3682"/>
                </a:lnTo>
                <a:lnTo>
                  <a:pt x="11058" y="3948"/>
                </a:lnTo>
                <a:lnTo>
                  <a:pt x="10544" y="3891"/>
                </a:lnTo>
                <a:lnTo>
                  <a:pt x="9975" y="3834"/>
                </a:lnTo>
                <a:lnTo>
                  <a:pt x="9461" y="3777"/>
                </a:lnTo>
                <a:lnTo>
                  <a:pt x="7922" y="3568"/>
                </a:lnTo>
                <a:lnTo>
                  <a:pt x="6440" y="3512"/>
                </a:lnTo>
                <a:lnTo>
                  <a:pt x="5073" y="3568"/>
                </a:lnTo>
                <a:lnTo>
                  <a:pt x="5870" y="3132"/>
                </a:lnTo>
                <a:lnTo>
                  <a:pt x="6668" y="2714"/>
                </a:lnTo>
                <a:lnTo>
                  <a:pt x="7638" y="2391"/>
                </a:lnTo>
                <a:lnTo>
                  <a:pt x="7352" y="2335"/>
                </a:lnTo>
                <a:lnTo>
                  <a:pt x="6440" y="2714"/>
                </a:lnTo>
                <a:lnTo>
                  <a:pt x="5586" y="3132"/>
                </a:lnTo>
                <a:lnTo>
                  <a:pt x="4845" y="3568"/>
                </a:lnTo>
                <a:lnTo>
                  <a:pt x="3135" y="3682"/>
                </a:lnTo>
                <a:lnTo>
                  <a:pt x="1653" y="3834"/>
                </a:lnTo>
                <a:lnTo>
                  <a:pt x="513" y="4062"/>
                </a:lnTo>
                <a:lnTo>
                  <a:pt x="513" y="3834"/>
                </a:lnTo>
                <a:lnTo>
                  <a:pt x="0" y="4328"/>
                </a:lnTo>
                <a:lnTo>
                  <a:pt x="1139" y="4119"/>
                </a:lnTo>
                <a:lnTo>
                  <a:pt x="2678" y="3891"/>
                </a:lnTo>
                <a:lnTo>
                  <a:pt x="4446" y="3777"/>
                </a:lnTo>
                <a:lnTo>
                  <a:pt x="4730" y="3777"/>
                </a:lnTo>
                <a:lnTo>
                  <a:pt x="6156" y="3739"/>
                </a:lnTo>
                <a:lnTo>
                  <a:pt x="7751" y="3777"/>
                </a:lnTo>
                <a:lnTo>
                  <a:pt x="9461" y="4005"/>
                </a:lnTo>
                <a:lnTo>
                  <a:pt x="9860" y="4062"/>
                </a:lnTo>
                <a:lnTo>
                  <a:pt x="10317" y="4119"/>
                </a:lnTo>
                <a:lnTo>
                  <a:pt x="10146" y="4537"/>
                </a:lnTo>
                <a:lnTo>
                  <a:pt x="10488" y="4480"/>
                </a:lnTo>
                <a:lnTo>
                  <a:pt x="11000" y="4157"/>
                </a:lnTo>
                <a:lnTo>
                  <a:pt x="11342" y="4005"/>
                </a:lnTo>
                <a:lnTo>
                  <a:pt x="11797" y="3739"/>
                </a:lnTo>
                <a:lnTo>
                  <a:pt x="12367" y="3512"/>
                </a:lnTo>
                <a:lnTo>
                  <a:pt x="12937" y="3246"/>
                </a:lnTo>
                <a:lnTo>
                  <a:pt x="13279" y="3360"/>
                </a:lnTo>
                <a:lnTo>
                  <a:pt x="16758" y="4328"/>
                </a:lnTo>
                <a:lnTo>
                  <a:pt x="19492" y="5847"/>
                </a:lnTo>
                <a:lnTo>
                  <a:pt x="20576" y="6435"/>
                </a:lnTo>
                <a:lnTo>
                  <a:pt x="19321" y="5885"/>
                </a:lnTo>
                <a:lnTo>
                  <a:pt x="15845" y="4651"/>
                </a:lnTo>
                <a:lnTo>
                  <a:pt x="15845" y="4859"/>
                </a:lnTo>
                <a:lnTo>
                  <a:pt x="19607" y="6169"/>
                </a:lnTo>
                <a:lnTo>
                  <a:pt x="20689" y="6530"/>
                </a:lnTo>
                <a:lnTo>
                  <a:pt x="20975" y="6644"/>
                </a:lnTo>
                <a:lnTo>
                  <a:pt x="21031" y="6910"/>
                </a:lnTo>
                <a:lnTo>
                  <a:pt x="21087" y="7726"/>
                </a:lnTo>
                <a:lnTo>
                  <a:pt x="21317" y="10422"/>
                </a:lnTo>
                <a:lnTo>
                  <a:pt x="21259" y="7555"/>
                </a:lnTo>
                <a:lnTo>
                  <a:pt x="21087" y="6872"/>
                </a:lnTo>
                <a:lnTo>
                  <a:pt x="21373" y="7517"/>
                </a:lnTo>
                <a:lnTo>
                  <a:pt x="22457" y="10213"/>
                </a:lnTo>
                <a:lnTo>
                  <a:pt x="23937" y="14408"/>
                </a:lnTo>
                <a:lnTo>
                  <a:pt x="24052" y="14693"/>
                </a:lnTo>
                <a:lnTo>
                  <a:pt x="24622" y="16307"/>
                </a:lnTo>
                <a:lnTo>
                  <a:pt x="25248" y="18091"/>
                </a:lnTo>
                <a:lnTo>
                  <a:pt x="25877" y="20142"/>
                </a:lnTo>
                <a:lnTo>
                  <a:pt x="24850" y="20255"/>
                </a:lnTo>
                <a:lnTo>
                  <a:pt x="23824" y="20293"/>
                </a:lnTo>
                <a:lnTo>
                  <a:pt x="22741" y="20350"/>
                </a:lnTo>
                <a:lnTo>
                  <a:pt x="22570" y="18300"/>
                </a:lnTo>
                <a:lnTo>
                  <a:pt x="22342" y="16478"/>
                </a:lnTo>
                <a:lnTo>
                  <a:pt x="22171" y="14845"/>
                </a:lnTo>
                <a:lnTo>
                  <a:pt x="22797" y="14788"/>
                </a:lnTo>
                <a:lnTo>
                  <a:pt x="22171" y="14522"/>
                </a:lnTo>
                <a:lnTo>
                  <a:pt x="21716" y="14522"/>
                </a:lnTo>
                <a:lnTo>
                  <a:pt x="21259" y="14579"/>
                </a:lnTo>
                <a:lnTo>
                  <a:pt x="20461" y="14579"/>
                </a:lnTo>
                <a:lnTo>
                  <a:pt x="20062" y="14522"/>
                </a:lnTo>
                <a:lnTo>
                  <a:pt x="20290" y="10156"/>
                </a:lnTo>
                <a:lnTo>
                  <a:pt x="19607" y="14522"/>
                </a:lnTo>
                <a:lnTo>
                  <a:pt x="18979" y="14465"/>
                </a:lnTo>
                <a:lnTo>
                  <a:pt x="18353" y="14408"/>
                </a:lnTo>
                <a:lnTo>
                  <a:pt x="17726" y="14370"/>
                </a:lnTo>
                <a:lnTo>
                  <a:pt x="18922" y="10536"/>
                </a:lnTo>
                <a:lnTo>
                  <a:pt x="17611" y="14636"/>
                </a:lnTo>
                <a:lnTo>
                  <a:pt x="18238" y="14750"/>
                </a:lnTo>
                <a:lnTo>
                  <a:pt x="18922" y="14788"/>
                </a:lnTo>
                <a:lnTo>
                  <a:pt x="19549" y="14845"/>
                </a:lnTo>
                <a:lnTo>
                  <a:pt x="19835" y="16478"/>
                </a:lnTo>
                <a:lnTo>
                  <a:pt x="20006" y="14845"/>
                </a:lnTo>
                <a:lnTo>
                  <a:pt x="21716" y="14845"/>
                </a:lnTo>
                <a:lnTo>
                  <a:pt x="21887" y="16478"/>
                </a:lnTo>
                <a:lnTo>
                  <a:pt x="22056" y="18357"/>
                </a:lnTo>
                <a:lnTo>
                  <a:pt x="22227" y="20407"/>
                </a:lnTo>
                <a:lnTo>
                  <a:pt x="20062" y="20407"/>
                </a:lnTo>
                <a:lnTo>
                  <a:pt x="19321" y="20350"/>
                </a:lnTo>
                <a:lnTo>
                  <a:pt x="19321" y="16478"/>
                </a:lnTo>
                <a:lnTo>
                  <a:pt x="19037" y="18300"/>
                </a:lnTo>
                <a:lnTo>
                  <a:pt x="18751" y="20350"/>
                </a:lnTo>
                <a:lnTo>
                  <a:pt x="17668" y="20293"/>
                </a:lnTo>
                <a:lnTo>
                  <a:pt x="16586" y="20198"/>
                </a:lnTo>
                <a:lnTo>
                  <a:pt x="15559" y="20028"/>
                </a:lnTo>
                <a:lnTo>
                  <a:pt x="16528" y="20578"/>
                </a:lnTo>
                <a:lnTo>
                  <a:pt x="17611" y="20673"/>
                </a:lnTo>
                <a:lnTo>
                  <a:pt x="18695" y="20730"/>
                </a:lnTo>
                <a:lnTo>
                  <a:pt x="18979" y="23103"/>
                </a:lnTo>
                <a:lnTo>
                  <a:pt x="19265" y="20730"/>
                </a:lnTo>
                <a:lnTo>
                  <a:pt x="20062" y="20787"/>
                </a:lnTo>
                <a:lnTo>
                  <a:pt x="22227" y="20787"/>
                </a:lnTo>
                <a:lnTo>
                  <a:pt x="22457" y="23103"/>
                </a:lnTo>
                <a:lnTo>
                  <a:pt x="22626" y="25742"/>
                </a:lnTo>
                <a:lnTo>
                  <a:pt x="22856" y="28557"/>
                </a:lnTo>
                <a:lnTo>
                  <a:pt x="21657" y="28610"/>
                </a:lnTo>
                <a:lnTo>
                  <a:pt x="20461" y="28610"/>
                </a:lnTo>
                <a:lnTo>
                  <a:pt x="19265" y="28557"/>
                </a:lnTo>
                <a:lnTo>
                  <a:pt x="18922" y="29043"/>
                </a:lnTo>
                <a:lnTo>
                  <a:pt x="22856" y="29043"/>
                </a:lnTo>
                <a:lnTo>
                  <a:pt x="23083" y="31688"/>
                </a:lnTo>
                <a:lnTo>
                  <a:pt x="23254" y="34493"/>
                </a:lnTo>
                <a:lnTo>
                  <a:pt x="23426" y="37461"/>
                </a:lnTo>
                <a:lnTo>
                  <a:pt x="23254" y="25742"/>
                </a:lnTo>
                <a:lnTo>
                  <a:pt x="23027" y="23103"/>
                </a:lnTo>
                <a:lnTo>
                  <a:pt x="22797" y="20730"/>
                </a:lnTo>
                <a:lnTo>
                  <a:pt x="23881" y="20673"/>
                </a:lnTo>
                <a:lnTo>
                  <a:pt x="24964" y="20616"/>
                </a:lnTo>
                <a:lnTo>
                  <a:pt x="25989" y="20464"/>
                </a:lnTo>
                <a:lnTo>
                  <a:pt x="26731" y="22837"/>
                </a:lnTo>
                <a:lnTo>
                  <a:pt x="27472" y="25381"/>
                </a:lnTo>
                <a:lnTo>
                  <a:pt x="28213" y="28179"/>
                </a:lnTo>
                <a:lnTo>
                  <a:pt x="26674" y="28341"/>
                </a:lnTo>
                <a:lnTo>
                  <a:pt x="25077" y="28504"/>
                </a:lnTo>
                <a:lnTo>
                  <a:pt x="23482" y="28557"/>
                </a:lnTo>
                <a:lnTo>
                  <a:pt x="23482" y="38002"/>
                </a:lnTo>
                <a:lnTo>
                  <a:pt x="23653" y="40916"/>
                </a:lnTo>
                <a:lnTo>
                  <a:pt x="23538" y="28988"/>
                </a:lnTo>
                <a:lnTo>
                  <a:pt x="25192" y="28935"/>
                </a:lnTo>
                <a:lnTo>
                  <a:pt x="26787" y="28827"/>
                </a:lnTo>
                <a:lnTo>
                  <a:pt x="28326" y="28610"/>
                </a:lnTo>
                <a:lnTo>
                  <a:pt x="29010" y="31202"/>
                </a:lnTo>
                <a:lnTo>
                  <a:pt x="29751" y="34007"/>
                </a:lnTo>
                <a:lnTo>
                  <a:pt x="30378" y="36922"/>
                </a:lnTo>
                <a:lnTo>
                  <a:pt x="28384" y="37191"/>
                </a:lnTo>
                <a:lnTo>
                  <a:pt x="26275" y="37354"/>
                </a:lnTo>
                <a:lnTo>
                  <a:pt x="24167" y="37461"/>
                </a:lnTo>
                <a:lnTo>
                  <a:pt x="24167" y="50467"/>
                </a:lnTo>
                <a:lnTo>
                  <a:pt x="24280" y="53219"/>
                </a:lnTo>
                <a:lnTo>
                  <a:pt x="24394" y="56025"/>
                </a:lnTo>
                <a:lnTo>
                  <a:pt x="24394" y="40916"/>
                </a:lnTo>
                <a:lnTo>
                  <a:pt x="24223" y="37947"/>
                </a:lnTo>
                <a:lnTo>
                  <a:pt x="26332" y="37893"/>
                </a:lnTo>
                <a:lnTo>
                  <a:pt x="28440" y="37677"/>
                </a:lnTo>
                <a:lnTo>
                  <a:pt x="30493" y="37461"/>
                </a:lnTo>
                <a:lnTo>
                  <a:pt x="31119" y="40322"/>
                </a:lnTo>
                <a:lnTo>
                  <a:pt x="31689" y="43344"/>
                </a:lnTo>
                <a:lnTo>
                  <a:pt x="31175" y="37354"/>
                </a:lnTo>
                <a:lnTo>
                  <a:pt x="33171" y="37083"/>
                </a:lnTo>
                <a:lnTo>
                  <a:pt x="35165" y="36705"/>
                </a:lnTo>
                <a:lnTo>
                  <a:pt x="37046" y="36274"/>
                </a:lnTo>
                <a:lnTo>
                  <a:pt x="38129" y="39080"/>
                </a:lnTo>
                <a:lnTo>
                  <a:pt x="39098" y="41994"/>
                </a:lnTo>
                <a:lnTo>
                  <a:pt x="38699" y="38919"/>
                </a:lnTo>
                <a:lnTo>
                  <a:pt x="37616" y="36113"/>
                </a:lnTo>
                <a:lnTo>
                  <a:pt x="39497" y="35680"/>
                </a:lnTo>
                <a:lnTo>
                  <a:pt x="41265" y="35141"/>
                </a:lnTo>
                <a:lnTo>
                  <a:pt x="42975" y="34547"/>
                </a:lnTo>
                <a:lnTo>
                  <a:pt x="44399" y="37246"/>
                </a:lnTo>
                <a:lnTo>
                  <a:pt x="44969" y="37030"/>
                </a:lnTo>
                <a:lnTo>
                  <a:pt x="43545" y="34332"/>
                </a:lnTo>
                <a:lnTo>
                  <a:pt x="45196" y="33738"/>
                </a:lnTo>
                <a:lnTo>
                  <a:pt x="46735" y="33036"/>
                </a:lnTo>
                <a:lnTo>
                  <a:pt x="48217" y="32280"/>
                </a:lnTo>
                <a:lnTo>
                  <a:pt x="49927" y="34816"/>
                </a:lnTo>
                <a:lnTo>
                  <a:pt x="51577" y="37516"/>
                </a:lnTo>
                <a:lnTo>
                  <a:pt x="50441" y="34547"/>
                </a:lnTo>
                <a:lnTo>
                  <a:pt x="48674" y="32065"/>
                </a:lnTo>
                <a:lnTo>
                  <a:pt x="50098" y="31255"/>
                </a:lnTo>
                <a:lnTo>
                  <a:pt x="51415" y="30446"/>
                </a:lnTo>
                <a:lnTo>
                  <a:pt x="52604" y="29529"/>
                </a:lnTo>
                <a:lnTo>
                  <a:pt x="54597" y="31902"/>
                </a:lnTo>
                <a:lnTo>
                  <a:pt x="54940" y="31579"/>
                </a:lnTo>
                <a:lnTo>
                  <a:pt x="53006" y="29258"/>
                </a:lnTo>
                <a:lnTo>
                  <a:pt x="54154" y="28341"/>
                </a:lnTo>
                <a:lnTo>
                  <a:pt x="55121" y="27424"/>
                </a:lnTo>
                <a:lnTo>
                  <a:pt x="55967" y="26399"/>
                </a:lnTo>
                <a:lnTo>
                  <a:pt x="58142" y="28557"/>
                </a:lnTo>
                <a:lnTo>
                  <a:pt x="60196" y="30932"/>
                </a:lnTo>
                <a:lnTo>
                  <a:pt x="58364" y="28233"/>
                </a:lnTo>
                <a:lnTo>
                  <a:pt x="56249" y="26084"/>
                </a:lnTo>
                <a:lnTo>
                  <a:pt x="57054" y="25096"/>
                </a:lnTo>
                <a:lnTo>
                  <a:pt x="57679" y="24071"/>
                </a:lnTo>
                <a:lnTo>
                  <a:pt x="58082" y="23046"/>
                </a:lnTo>
                <a:lnTo>
                  <a:pt x="57800" y="22837"/>
                </a:lnTo>
                <a:lnTo>
                  <a:pt x="57397" y="23806"/>
                </a:lnTo>
                <a:lnTo>
                  <a:pt x="56773" y="24831"/>
                </a:lnTo>
                <a:lnTo>
                  <a:pt x="55967" y="25799"/>
                </a:lnTo>
                <a:lnTo>
                  <a:pt x="53631" y="23540"/>
                </a:lnTo>
                <a:lnTo>
                  <a:pt x="51234" y="21489"/>
                </a:lnTo>
                <a:lnTo>
                  <a:pt x="48787" y="19705"/>
                </a:lnTo>
                <a:lnTo>
                  <a:pt x="51013" y="21755"/>
                </a:lnTo>
                <a:lnTo>
                  <a:pt x="53409" y="23806"/>
                </a:lnTo>
                <a:lnTo>
                  <a:pt x="55745" y="26122"/>
                </a:lnTo>
                <a:lnTo>
                  <a:pt x="54839" y="27099"/>
                </a:lnTo>
                <a:lnTo>
                  <a:pt x="53852" y="28071"/>
                </a:lnTo>
                <a:lnTo>
                  <a:pt x="52724" y="28935"/>
                </a:lnTo>
                <a:lnTo>
                  <a:pt x="52382" y="29205"/>
                </a:lnTo>
                <a:lnTo>
                  <a:pt x="51174" y="30068"/>
                </a:lnTo>
                <a:lnTo>
                  <a:pt x="49871" y="30932"/>
                </a:lnTo>
                <a:lnTo>
                  <a:pt x="48445" y="31688"/>
                </a:lnTo>
                <a:lnTo>
                  <a:pt x="46622" y="29043"/>
                </a:lnTo>
                <a:lnTo>
                  <a:pt x="44685" y="26615"/>
                </a:lnTo>
                <a:lnTo>
                  <a:pt x="46165" y="29258"/>
                </a:lnTo>
                <a:lnTo>
                  <a:pt x="47990" y="31902"/>
                </a:lnTo>
                <a:lnTo>
                  <a:pt x="46507" y="32658"/>
                </a:lnTo>
                <a:lnTo>
                  <a:pt x="44969" y="33307"/>
                </a:lnTo>
                <a:lnTo>
                  <a:pt x="43315" y="33899"/>
                </a:lnTo>
                <a:lnTo>
                  <a:pt x="42745" y="34116"/>
                </a:lnTo>
                <a:lnTo>
                  <a:pt x="41036" y="34710"/>
                </a:lnTo>
                <a:lnTo>
                  <a:pt x="39269" y="35249"/>
                </a:lnTo>
                <a:lnTo>
                  <a:pt x="37445" y="35680"/>
                </a:lnTo>
                <a:lnTo>
                  <a:pt x="36363" y="32821"/>
                </a:lnTo>
                <a:lnTo>
                  <a:pt x="35165" y="30121"/>
                </a:lnTo>
                <a:lnTo>
                  <a:pt x="35793" y="32929"/>
                </a:lnTo>
                <a:lnTo>
                  <a:pt x="36875" y="35788"/>
                </a:lnTo>
                <a:lnTo>
                  <a:pt x="34996" y="36221"/>
                </a:lnTo>
                <a:lnTo>
                  <a:pt x="33056" y="36599"/>
                </a:lnTo>
                <a:lnTo>
                  <a:pt x="31063" y="36868"/>
                </a:lnTo>
                <a:lnTo>
                  <a:pt x="30378" y="33899"/>
                </a:lnTo>
                <a:lnTo>
                  <a:pt x="29637" y="31147"/>
                </a:lnTo>
                <a:lnTo>
                  <a:pt x="28954" y="28557"/>
                </a:lnTo>
                <a:lnTo>
                  <a:pt x="30321" y="27910"/>
                </a:lnTo>
                <a:lnTo>
                  <a:pt x="28839" y="28071"/>
                </a:lnTo>
                <a:lnTo>
                  <a:pt x="28042" y="25324"/>
                </a:lnTo>
                <a:lnTo>
                  <a:pt x="27244" y="22723"/>
                </a:lnTo>
                <a:lnTo>
                  <a:pt x="26503" y="20407"/>
                </a:lnTo>
                <a:lnTo>
                  <a:pt x="27528" y="20293"/>
                </a:lnTo>
                <a:lnTo>
                  <a:pt x="28497" y="20142"/>
                </a:lnTo>
                <a:lnTo>
                  <a:pt x="29465" y="19914"/>
                </a:lnTo>
                <a:lnTo>
                  <a:pt x="30720" y="22135"/>
                </a:lnTo>
                <a:lnTo>
                  <a:pt x="31975" y="24622"/>
                </a:lnTo>
                <a:lnTo>
                  <a:pt x="31175" y="22021"/>
                </a:lnTo>
                <a:close/>
              </a:path>
            </a:pathLst>
          </a:custGeom>
          <a:solidFill>
            <a:srgbClr val="164F93"/>
          </a:solidFill>
        </p:spPr>
        <p:txBody>
          <a:bodyPr wrap="square" lIns="0" tIns="0" rIns="0" bIns="0" rtlCol="0">
            <a:noAutofit/>
          </a:bodyPr>
          <a:lstStyle/>
          <a:p>
            <a:endParaRPr/>
          </a:p>
        </p:txBody>
      </p:sp>
      <p:sp>
        <p:nvSpPr>
          <p:cNvPr id="181" name="object 181"/>
          <p:cNvSpPr/>
          <p:nvPr/>
        </p:nvSpPr>
        <p:spPr>
          <a:xfrm>
            <a:off x="440176" y="691865"/>
            <a:ext cx="38806" cy="9700"/>
          </a:xfrm>
          <a:custGeom>
            <a:avLst/>
            <a:gdLst/>
            <a:ahLst/>
            <a:cxnLst/>
            <a:rect l="l" t="t" r="r" b="b"/>
            <a:pathLst>
              <a:path w="38806" h="9700">
                <a:moveTo>
                  <a:pt x="20632" y="3929"/>
                </a:moveTo>
                <a:lnTo>
                  <a:pt x="20518" y="4802"/>
                </a:lnTo>
                <a:lnTo>
                  <a:pt x="17783" y="3815"/>
                </a:lnTo>
                <a:lnTo>
                  <a:pt x="15160" y="3132"/>
                </a:lnTo>
                <a:lnTo>
                  <a:pt x="12766" y="2581"/>
                </a:lnTo>
                <a:lnTo>
                  <a:pt x="12766" y="2202"/>
                </a:lnTo>
                <a:lnTo>
                  <a:pt x="12653" y="2581"/>
                </a:lnTo>
                <a:lnTo>
                  <a:pt x="12083" y="2429"/>
                </a:lnTo>
                <a:lnTo>
                  <a:pt x="11455" y="2316"/>
                </a:lnTo>
                <a:lnTo>
                  <a:pt x="10885" y="2202"/>
                </a:lnTo>
                <a:lnTo>
                  <a:pt x="5870" y="1233"/>
                </a:lnTo>
                <a:lnTo>
                  <a:pt x="2223" y="968"/>
                </a:lnTo>
                <a:lnTo>
                  <a:pt x="569" y="911"/>
                </a:lnTo>
                <a:lnTo>
                  <a:pt x="2394" y="854"/>
                </a:lnTo>
                <a:lnTo>
                  <a:pt x="6839" y="797"/>
                </a:lnTo>
                <a:lnTo>
                  <a:pt x="12595" y="1613"/>
                </a:lnTo>
                <a:lnTo>
                  <a:pt x="12709" y="2050"/>
                </a:lnTo>
                <a:lnTo>
                  <a:pt x="12653" y="1670"/>
                </a:lnTo>
                <a:lnTo>
                  <a:pt x="15046" y="1993"/>
                </a:lnTo>
                <a:lnTo>
                  <a:pt x="17668" y="2524"/>
                </a:lnTo>
                <a:lnTo>
                  <a:pt x="20461" y="3227"/>
                </a:lnTo>
                <a:lnTo>
                  <a:pt x="23025" y="3929"/>
                </a:lnTo>
                <a:lnTo>
                  <a:pt x="25705" y="4802"/>
                </a:lnTo>
                <a:lnTo>
                  <a:pt x="28440" y="5923"/>
                </a:lnTo>
                <a:lnTo>
                  <a:pt x="28612" y="6359"/>
                </a:lnTo>
                <a:lnTo>
                  <a:pt x="28783" y="6853"/>
                </a:lnTo>
                <a:lnTo>
                  <a:pt x="28724" y="5771"/>
                </a:lnTo>
                <a:lnTo>
                  <a:pt x="28384" y="4859"/>
                </a:lnTo>
                <a:lnTo>
                  <a:pt x="27927" y="4100"/>
                </a:lnTo>
                <a:lnTo>
                  <a:pt x="27357" y="3398"/>
                </a:lnTo>
                <a:lnTo>
                  <a:pt x="30549" y="4518"/>
                </a:lnTo>
                <a:lnTo>
                  <a:pt x="33107" y="5923"/>
                </a:lnTo>
                <a:lnTo>
                  <a:pt x="35000" y="7119"/>
                </a:lnTo>
                <a:lnTo>
                  <a:pt x="35403" y="7707"/>
                </a:lnTo>
                <a:lnTo>
                  <a:pt x="35846" y="8523"/>
                </a:lnTo>
                <a:lnTo>
                  <a:pt x="35685" y="7821"/>
                </a:lnTo>
                <a:lnTo>
                  <a:pt x="35282" y="7270"/>
                </a:lnTo>
                <a:lnTo>
                  <a:pt x="37497" y="8675"/>
                </a:lnTo>
                <a:lnTo>
                  <a:pt x="38766" y="9700"/>
                </a:lnTo>
                <a:lnTo>
                  <a:pt x="37497" y="8523"/>
                </a:lnTo>
                <a:lnTo>
                  <a:pt x="35100" y="6948"/>
                </a:lnTo>
                <a:lnTo>
                  <a:pt x="34537" y="6207"/>
                </a:lnTo>
                <a:lnTo>
                  <a:pt x="34268" y="5954"/>
                </a:lnTo>
                <a:lnTo>
                  <a:pt x="34416" y="6207"/>
                </a:lnTo>
                <a:lnTo>
                  <a:pt x="34819" y="6796"/>
                </a:lnTo>
                <a:lnTo>
                  <a:pt x="32885" y="5600"/>
                </a:lnTo>
                <a:lnTo>
                  <a:pt x="30267" y="4195"/>
                </a:lnTo>
                <a:lnTo>
                  <a:pt x="27129" y="3075"/>
                </a:lnTo>
                <a:lnTo>
                  <a:pt x="26503" y="2316"/>
                </a:lnTo>
                <a:lnTo>
                  <a:pt x="25875" y="1727"/>
                </a:lnTo>
                <a:lnTo>
                  <a:pt x="25192" y="1177"/>
                </a:lnTo>
                <a:lnTo>
                  <a:pt x="28440" y="2145"/>
                </a:lnTo>
                <a:lnTo>
                  <a:pt x="30388" y="3227"/>
                </a:lnTo>
                <a:lnTo>
                  <a:pt x="28326" y="1936"/>
                </a:lnTo>
                <a:lnTo>
                  <a:pt x="24850" y="854"/>
                </a:lnTo>
                <a:lnTo>
                  <a:pt x="23710" y="56"/>
                </a:lnTo>
                <a:lnTo>
                  <a:pt x="23254" y="0"/>
                </a:lnTo>
                <a:lnTo>
                  <a:pt x="24165" y="702"/>
                </a:lnTo>
                <a:lnTo>
                  <a:pt x="22399" y="151"/>
                </a:lnTo>
                <a:lnTo>
                  <a:pt x="22797" y="474"/>
                </a:lnTo>
                <a:lnTo>
                  <a:pt x="24564" y="968"/>
                </a:lnTo>
                <a:lnTo>
                  <a:pt x="25248" y="1499"/>
                </a:lnTo>
                <a:lnTo>
                  <a:pt x="25989" y="2145"/>
                </a:lnTo>
                <a:lnTo>
                  <a:pt x="26616" y="2847"/>
                </a:lnTo>
                <a:lnTo>
                  <a:pt x="24678" y="2202"/>
                </a:lnTo>
                <a:lnTo>
                  <a:pt x="22570" y="1613"/>
                </a:lnTo>
                <a:lnTo>
                  <a:pt x="20234" y="1177"/>
                </a:lnTo>
                <a:lnTo>
                  <a:pt x="22626" y="1822"/>
                </a:lnTo>
                <a:lnTo>
                  <a:pt x="24850" y="2467"/>
                </a:lnTo>
                <a:lnTo>
                  <a:pt x="26843" y="3170"/>
                </a:lnTo>
                <a:lnTo>
                  <a:pt x="27413" y="3872"/>
                </a:lnTo>
                <a:lnTo>
                  <a:pt x="27927" y="4689"/>
                </a:lnTo>
                <a:lnTo>
                  <a:pt x="28326" y="5600"/>
                </a:lnTo>
                <a:lnTo>
                  <a:pt x="25591" y="4518"/>
                </a:lnTo>
                <a:lnTo>
                  <a:pt x="22969" y="3663"/>
                </a:lnTo>
                <a:lnTo>
                  <a:pt x="20461" y="3018"/>
                </a:lnTo>
                <a:lnTo>
                  <a:pt x="17611" y="2259"/>
                </a:lnTo>
                <a:lnTo>
                  <a:pt x="14989" y="1765"/>
                </a:lnTo>
                <a:lnTo>
                  <a:pt x="12595" y="1442"/>
                </a:lnTo>
                <a:lnTo>
                  <a:pt x="12367" y="797"/>
                </a:lnTo>
                <a:lnTo>
                  <a:pt x="12538" y="1442"/>
                </a:lnTo>
                <a:lnTo>
                  <a:pt x="6041" y="531"/>
                </a:lnTo>
                <a:lnTo>
                  <a:pt x="1311" y="797"/>
                </a:lnTo>
                <a:lnTo>
                  <a:pt x="0" y="854"/>
                </a:lnTo>
                <a:lnTo>
                  <a:pt x="1254" y="1025"/>
                </a:lnTo>
                <a:lnTo>
                  <a:pt x="5244" y="1290"/>
                </a:lnTo>
                <a:lnTo>
                  <a:pt x="10828" y="2429"/>
                </a:lnTo>
                <a:lnTo>
                  <a:pt x="11398" y="2524"/>
                </a:lnTo>
                <a:lnTo>
                  <a:pt x="12025" y="2695"/>
                </a:lnTo>
                <a:lnTo>
                  <a:pt x="12653" y="2790"/>
                </a:lnTo>
                <a:lnTo>
                  <a:pt x="15104" y="3398"/>
                </a:lnTo>
                <a:lnTo>
                  <a:pt x="17724" y="4100"/>
                </a:lnTo>
                <a:lnTo>
                  <a:pt x="20518" y="5068"/>
                </a:lnTo>
                <a:lnTo>
                  <a:pt x="20574" y="5771"/>
                </a:lnTo>
                <a:lnTo>
                  <a:pt x="20632" y="5334"/>
                </a:lnTo>
                <a:lnTo>
                  <a:pt x="20632" y="5125"/>
                </a:lnTo>
                <a:lnTo>
                  <a:pt x="23367" y="6036"/>
                </a:lnTo>
                <a:lnTo>
                  <a:pt x="23367" y="5714"/>
                </a:lnTo>
                <a:lnTo>
                  <a:pt x="20689" y="4802"/>
                </a:lnTo>
                <a:lnTo>
                  <a:pt x="20689" y="3872"/>
                </a:lnTo>
                <a:lnTo>
                  <a:pt x="20503" y="3485"/>
                </a:lnTo>
                <a:lnTo>
                  <a:pt x="20632" y="3929"/>
                </a:lnTo>
                <a:close/>
              </a:path>
            </a:pathLst>
          </a:custGeom>
          <a:solidFill>
            <a:srgbClr val="164F93"/>
          </a:solidFill>
        </p:spPr>
        <p:txBody>
          <a:bodyPr wrap="square" lIns="0" tIns="0" rIns="0" bIns="0" rtlCol="0">
            <a:noAutofit/>
          </a:bodyPr>
          <a:lstStyle/>
          <a:p>
            <a:endParaRPr/>
          </a:p>
        </p:txBody>
      </p:sp>
      <p:sp>
        <p:nvSpPr>
          <p:cNvPr id="182" name="object 182"/>
          <p:cNvSpPr/>
          <p:nvPr/>
        </p:nvSpPr>
        <p:spPr>
          <a:xfrm>
            <a:off x="460652" y="695178"/>
            <a:ext cx="42" cy="85"/>
          </a:xfrm>
          <a:custGeom>
            <a:avLst/>
            <a:gdLst/>
            <a:ahLst/>
            <a:cxnLst/>
            <a:rect l="l" t="t" r="r" b="b"/>
            <a:pathLst>
              <a:path w="42" h="85">
                <a:moveTo>
                  <a:pt x="42" y="85"/>
                </a:moveTo>
                <a:close/>
              </a:path>
            </a:pathLst>
          </a:custGeom>
          <a:solidFill>
            <a:srgbClr val="164F93"/>
          </a:solidFill>
        </p:spPr>
        <p:txBody>
          <a:bodyPr wrap="square" lIns="0" tIns="0" rIns="0" bIns="0" rtlCol="0">
            <a:noAutofit/>
          </a:bodyPr>
          <a:lstStyle/>
          <a:p>
            <a:endParaRPr/>
          </a:p>
        </p:txBody>
      </p:sp>
      <p:sp>
        <p:nvSpPr>
          <p:cNvPr id="183" name="object 183"/>
          <p:cNvSpPr/>
          <p:nvPr/>
        </p:nvSpPr>
        <p:spPr>
          <a:xfrm>
            <a:off x="460646" y="695220"/>
            <a:ext cx="5" cy="16"/>
          </a:xfrm>
          <a:custGeom>
            <a:avLst/>
            <a:gdLst/>
            <a:ahLst/>
            <a:cxnLst/>
            <a:rect l="l" t="t" r="r" b="b"/>
            <a:pathLst>
              <a:path w="5" h="16">
                <a:moveTo>
                  <a:pt x="5" y="0"/>
                </a:moveTo>
                <a:lnTo>
                  <a:pt x="0" y="16"/>
                </a:lnTo>
              </a:path>
            </a:pathLst>
          </a:custGeom>
          <a:solidFill>
            <a:srgbClr val="164F93"/>
          </a:solidFill>
        </p:spPr>
        <p:txBody>
          <a:bodyPr wrap="square" lIns="0" tIns="0" rIns="0" bIns="0" rtlCol="0">
            <a:noAutofit/>
          </a:bodyPr>
          <a:lstStyle/>
          <a:p>
            <a:endParaRPr/>
          </a:p>
        </p:txBody>
      </p:sp>
      <p:sp>
        <p:nvSpPr>
          <p:cNvPr id="184" name="object 184"/>
          <p:cNvSpPr/>
          <p:nvPr/>
        </p:nvSpPr>
        <p:spPr>
          <a:xfrm>
            <a:off x="460637" y="695237"/>
            <a:ext cx="42" cy="114"/>
          </a:xfrm>
          <a:custGeom>
            <a:avLst/>
            <a:gdLst/>
            <a:ahLst/>
            <a:cxnLst/>
            <a:rect l="l" t="t" r="r" b="b"/>
            <a:pathLst>
              <a:path w="42" h="114">
                <a:moveTo>
                  <a:pt x="42" y="114"/>
                </a:moveTo>
                <a:close/>
              </a:path>
            </a:pathLst>
          </a:custGeom>
          <a:solidFill>
            <a:srgbClr val="164F93"/>
          </a:solidFill>
        </p:spPr>
        <p:txBody>
          <a:bodyPr wrap="square" lIns="0" tIns="0" rIns="0" bIns="0" rtlCol="0">
            <a:noAutofit/>
          </a:bodyPr>
          <a:lstStyle/>
          <a:p>
            <a:endParaRPr/>
          </a:p>
        </p:txBody>
      </p:sp>
      <p:sp>
        <p:nvSpPr>
          <p:cNvPr id="185" name="object 185"/>
          <p:cNvSpPr/>
          <p:nvPr/>
        </p:nvSpPr>
        <p:spPr>
          <a:xfrm>
            <a:off x="474310" y="697693"/>
            <a:ext cx="134" cy="126"/>
          </a:xfrm>
          <a:custGeom>
            <a:avLst/>
            <a:gdLst/>
            <a:ahLst/>
            <a:cxnLst/>
            <a:rect l="l" t="t" r="r" b="b"/>
            <a:pathLst>
              <a:path w="134" h="126">
                <a:moveTo>
                  <a:pt x="134" y="126"/>
                </a:moveTo>
                <a:lnTo>
                  <a:pt x="0" y="0"/>
                </a:lnTo>
                <a:lnTo>
                  <a:pt x="134" y="126"/>
                </a:lnTo>
                <a:close/>
              </a:path>
            </a:pathLst>
          </a:custGeom>
          <a:solidFill>
            <a:srgbClr val="164F93"/>
          </a:solidFill>
        </p:spPr>
        <p:txBody>
          <a:bodyPr wrap="square" lIns="0" tIns="0" rIns="0" bIns="0" rtlCol="0">
            <a:noAutofit/>
          </a:bodyPr>
          <a:lstStyle/>
          <a:p>
            <a:endParaRPr/>
          </a:p>
        </p:txBody>
      </p:sp>
      <p:sp>
        <p:nvSpPr>
          <p:cNvPr id="186" name="object 186"/>
          <p:cNvSpPr/>
          <p:nvPr/>
        </p:nvSpPr>
        <p:spPr>
          <a:xfrm>
            <a:off x="384321" y="691694"/>
            <a:ext cx="32944" cy="61578"/>
          </a:xfrm>
          <a:custGeom>
            <a:avLst/>
            <a:gdLst/>
            <a:ahLst/>
            <a:cxnLst/>
            <a:rect l="l" t="t" r="r" b="b"/>
            <a:pathLst>
              <a:path w="32944" h="61578">
                <a:moveTo>
                  <a:pt x="626" y="55047"/>
                </a:moveTo>
                <a:lnTo>
                  <a:pt x="457" y="52889"/>
                </a:lnTo>
                <a:lnTo>
                  <a:pt x="457" y="50622"/>
                </a:lnTo>
                <a:lnTo>
                  <a:pt x="797" y="48247"/>
                </a:lnTo>
                <a:lnTo>
                  <a:pt x="1254" y="49597"/>
                </a:lnTo>
                <a:lnTo>
                  <a:pt x="2108" y="51108"/>
                </a:lnTo>
                <a:lnTo>
                  <a:pt x="3306" y="52728"/>
                </a:lnTo>
                <a:lnTo>
                  <a:pt x="3077" y="54725"/>
                </a:lnTo>
                <a:lnTo>
                  <a:pt x="2964" y="56667"/>
                </a:lnTo>
                <a:lnTo>
                  <a:pt x="2964" y="59364"/>
                </a:lnTo>
                <a:lnTo>
                  <a:pt x="3077" y="60228"/>
                </a:lnTo>
                <a:lnTo>
                  <a:pt x="3135" y="61092"/>
                </a:lnTo>
                <a:lnTo>
                  <a:pt x="2964" y="60822"/>
                </a:lnTo>
                <a:lnTo>
                  <a:pt x="2678" y="60389"/>
                </a:lnTo>
                <a:lnTo>
                  <a:pt x="1937" y="59311"/>
                </a:lnTo>
                <a:lnTo>
                  <a:pt x="1482" y="58394"/>
                </a:lnTo>
                <a:lnTo>
                  <a:pt x="1139" y="57692"/>
                </a:lnTo>
                <a:lnTo>
                  <a:pt x="1196" y="57908"/>
                </a:lnTo>
                <a:lnTo>
                  <a:pt x="1311" y="58394"/>
                </a:lnTo>
                <a:lnTo>
                  <a:pt x="1597" y="58987"/>
                </a:lnTo>
                <a:lnTo>
                  <a:pt x="1995" y="59689"/>
                </a:lnTo>
                <a:lnTo>
                  <a:pt x="2450" y="60498"/>
                </a:lnTo>
                <a:lnTo>
                  <a:pt x="2678" y="60822"/>
                </a:lnTo>
                <a:lnTo>
                  <a:pt x="3192" y="61578"/>
                </a:lnTo>
                <a:lnTo>
                  <a:pt x="3248" y="56775"/>
                </a:lnTo>
                <a:lnTo>
                  <a:pt x="3363" y="54994"/>
                </a:lnTo>
                <a:lnTo>
                  <a:pt x="3590" y="53105"/>
                </a:lnTo>
                <a:lnTo>
                  <a:pt x="4674" y="54453"/>
                </a:lnTo>
                <a:lnTo>
                  <a:pt x="5985" y="55911"/>
                </a:lnTo>
                <a:lnTo>
                  <a:pt x="7636" y="57261"/>
                </a:lnTo>
                <a:lnTo>
                  <a:pt x="7695" y="56775"/>
                </a:lnTo>
                <a:lnTo>
                  <a:pt x="6041" y="55372"/>
                </a:lnTo>
                <a:lnTo>
                  <a:pt x="4730" y="53969"/>
                </a:lnTo>
                <a:lnTo>
                  <a:pt x="3647" y="52619"/>
                </a:lnTo>
                <a:lnTo>
                  <a:pt x="3705" y="49597"/>
                </a:lnTo>
                <a:lnTo>
                  <a:pt x="3363" y="52242"/>
                </a:lnTo>
                <a:lnTo>
                  <a:pt x="2223" y="50730"/>
                </a:lnTo>
                <a:lnTo>
                  <a:pt x="1425" y="49272"/>
                </a:lnTo>
                <a:lnTo>
                  <a:pt x="912" y="47978"/>
                </a:lnTo>
                <a:lnTo>
                  <a:pt x="855" y="47761"/>
                </a:lnTo>
                <a:lnTo>
                  <a:pt x="1083" y="46036"/>
                </a:lnTo>
                <a:lnTo>
                  <a:pt x="1482" y="44255"/>
                </a:lnTo>
                <a:lnTo>
                  <a:pt x="1995" y="42419"/>
                </a:lnTo>
                <a:lnTo>
                  <a:pt x="2223" y="41502"/>
                </a:lnTo>
                <a:lnTo>
                  <a:pt x="2507" y="40585"/>
                </a:lnTo>
                <a:lnTo>
                  <a:pt x="2793" y="39667"/>
                </a:lnTo>
                <a:lnTo>
                  <a:pt x="3363" y="41016"/>
                </a:lnTo>
                <a:lnTo>
                  <a:pt x="3534" y="40422"/>
                </a:lnTo>
                <a:lnTo>
                  <a:pt x="3020" y="39074"/>
                </a:lnTo>
                <a:lnTo>
                  <a:pt x="2849" y="38588"/>
                </a:lnTo>
                <a:lnTo>
                  <a:pt x="2565" y="37724"/>
                </a:lnTo>
                <a:lnTo>
                  <a:pt x="2336" y="36916"/>
                </a:lnTo>
                <a:lnTo>
                  <a:pt x="2279" y="36160"/>
                </a:lnTo>
                <a:lnTo>
                  <a:pt x="2167" y="35458"/>
                </a:lnTo>
                <a:lnTo>
                  <a:pt x="2108" y="34810"/>
                </a:lnTo>
                <a:lnTo>
                  <a:pt x="2052" y="34271"/>
                </a:lnTo>
                <a:lnTo>
                  <a:pt x="2336" y="33516"/>
                </a:lnTo>
                <a:lnTo>
                  <a:pt x="2678" y="32652"/>
                </a:lnTo>
                <a:lnTo>
                  <a:pt x="3077" y="31788"/>
                </a:lnTo>
                <a:lnTo>
                  <a:pt x="3705" y="30224"/>
                </a:lnTo>
                <a:lnTo>
                  <a:pt x="4559" y="28496"/>
                </a:lnTo>
                <a:lnTo>
                  <a:pt x="5643" y="26716"/>
                </a:lnTo>
                <a:lnTo>
                  <a:pt x="5699" y="27957"/>
                </a:lnTo>
                <a:lnTo>
                  <a:pt x="5870" y="29360"/>
                </a:lnTo>
                <a:lnTo>
                  <a:pt x="6384" y="30871"/>
                </a:lnTo>
                <a:lnTo>
                  <a:pt x="6611" y="30438"/>
                </a:lnTo>
                <a:lnTo>
                  <a:pt x="6156" y="28927"/>
                </a:lnTo>
                <a:lnTo>
                  <a:pt x="5927" y="27524"/>
                </a:lnTo>
                <a:lnTo>
                  <a:pt x="5927" y="26283"/>
                </a:lnTo>
                <a:lnTo>
                  <a:pt x="7181" y="24233"/>
                </a:lnTo>
                <a:lnTo>
                  <a:pt x="8720" y="22182"/>
                </a:lnTo>
                <a:lnTo>
                  <a:pt x="10544" y="20123"/>
                </a:lnTo>
                <a:lnTo>
                  <a:pt x="10544" y="21319"/>
                </a:lnTo>
                <a:lnTo>
                  <a:pt x="10716" y="22613"/>
                </a:lnTo>
                <a:lnTo>
                  <a:pt x="11114" y="23855"/>
                </a:lnTo>
                <a:lnTo>
                  <a:pt x="10601" y="24502"/>
                </a:lnTo>
                <a:lnTo>
                  <a:pt x="10373" y="24772"/>
                </a:lnTo>
                <a:lnTo>
                  <a:pt x="8947" y="26607"/>
                </a:lnTo>
                <a:lnTo>
                  <a:pt x="7695" y="28496"/>
                </a:lnTo>
                <a:lnTo>
                  <a:pt x="6726" y="30816"/>
                </a:lnTo>
                <a:lnTo>
                  <a:pt x="7866" y="28821"/>
                </a:lnTo>
                <a:lnTo>
                  <a:pt x="9175" y="26877"/>
                </a:lnTo>
                <a:lnTo>
                  <a:pt x="10657" y="24988"/>
                </a:lnTo>
                <a:lnTo>
                  <a:pt x="11056" y="24449"/>
                </a:lnTo>
                <a:lnTo>
                  <a:pt x="11227" y="24233"/>
                </a:lnTo>
                <a:lnTo>
                  <a:pt x="11455" y="23477"/>
                </a:lnTo>
                <a:lnTo>
                  <a:pt x="11000" y="22182"/>
                </a:lnTo>
                <a:lnTo>
                  <a:pt x="10885" y="20941"/>
                </a:lnTo>
                <a:lnTo>
                  <a:pt x="10885" y="19325"/>
                </a:lnTo>
                <a:lnTo>
                  <a:pt x="11000" y="17750"/>
                </a:lnTo>
                <a:lnTo>
                  <a:pt x="11342" y="16402"/>
                </a:lnTo>
                <a:lnTo>
                  <a:pt x="11856" y="15320"/>
                </a:lnTo>
                <a:lnTo>
                  <a:pt x="13622" y="13649"/>
                </a:lnTo>
                <a:lnTo>
                  <a:pt x="15730" y="11921"/>
                </a:lnTo>
                <a:lnTo>
                  <a:pt x="18238" y="10308"/>
                </a:lnTo>
                <a:lnTo>
                  <a:pt x="17895" y="11219"/>
                </a:lnTo>
                <a:lnTo>
                  <a:pt x="17783" y="15604"/>
                </a:lnTo>
                <a:lnTo>
                  <a:pt x="18125" y="16629"/>
                </a:lnTo>
                <a:lnTo>
                  <a:pt x="18181" y="16781"/>
                </a:lnTo>
                <a:lnTo>
                  <a:pt x="18294" y="17047"/>
                </a:lnTo>
                <a:lnTo>
                  <a:pt x="18637" y="18129"/>
                </a:lnTo>
                <a:lnTo>
                  <a:pt x="18465" y="16516"/>
                </a:lnTo>
                <a:lnTo>
                  <a:pt x="18125" y="15433"/>
                </a:lnTo>
                <a:lnTo>
                  <a:pt x="17954" y="14408"/>
                </a:lnTo>
                <a:lnTo>
                  <a:pt x="18010" y="13383"/>
                </a:lnTo>
                <a:lnTo>
                  <a:pt x="18580" y="13004"/>
                </a:lnTo>
                <a:lnTo>
                  <a:pt x="19035" y="12301"/>
                </a:lnTo>
                <a:lnTo>
                  <a:pt x="18524" y="12624"/>
                </a:lnTo>
                <a:lnTo>
                  <a:pt x="18010" y="13004"/>
                </a:lnTo>
                <a:lnTo>
                  <a:pt x="18067" y="11921"/>
                </a:lnTo>
                <a:lnTo>
                  <a:pt x="18294" y="10896"/>
                </a:lnTo>
                <a:lnTo>
                  <a:pt x="18695" y="9985"/>
                </a:lnTo>
                <a:lnTo>
                  <a:pt x="20916" y="8580"/>
                </a:lnTo>
                <a:lnTo>
                  <a:pt x="18808" y="9662"/>
                </a:lnTo>
                <a:lnTo>
                  <a:pt x="19378" y="8371"/>
                </a:lnTo>
                <a:lnTo>
                  <a:pt x="20119" y="7232"/>
                </a:lnTo>
                <a:lnTo>
                  <a:pt x="20860" y="6416"/>
                </a:lnTo>
                <a:lnTo>
                  <a:pt x="22685" y="5391"/>
                </a:lnTo>
                <a:lnTo>
                  <a:pt x="25077" y="4214"/>
                </a:lnTo>
                <a:lnTo>
                  <a:pt x="27983" y="3246"/>
                </a:lnTo>
                <a:lnTo>
                  <a:pt x="27643" y="3568"/>
                </a:lnTo>
                <a:lnTo>
                  <a:pt x="27357" y="3948"/>
                </a:lnTo>
                <a:lnTo>
                  <a:pt x="27073" y="4328"/>
                </a:lnTo>
                <a:lnTo>
                  <a:pt x="26787" y="4802"/>
                </a:lnTo>
                <a:lnTo>
                  <a:pt x="26503" y="5296"/>
                </a:lnTo>
                <a:lnTo>
                  <a:pt x="26332" y="5828"/>
                </a:lnTo>
                <a:lnTo>
                  <a:pt x="23595" y="6910"/>
                </a:lnTo>
                <a:lnTo>
                  <a:pt x="23424" y="7232"/>
                </a:lnTo>
                <a:lnTo>
                  <a:pt x="26217" y="6093"/>
                </a:lnTo>
                <a:lnTo>
                  <a:pt x="25933" y="6853"/>
                </a:lnTo>
                <a:lnTo>
                  <a:pt x="26104" y="8201"/>
                </a:lnTo>
                <a:lnTo>
                  <a:pt x="26161" y="7403"/>
                </a:lnTo>
                <a:lnTo>
                  <a:pt x="26332" y="6644"/>
                </a:lnTo>
                <a:lnTo>
                  <a:pt x="26674" y="5941"/>
                </a:lnTo>
                <a:lnTo>
                  <a:pt x="26787" y="5619"/>
                </a:lnTo>
                <a:lnTo>
                  <a:pt x="26958" y="5239"/>
                </a:lnTo>
                <a:lnTo>
                  <a:pt x="27129" y="4859"/>
                </a:lnTo>
                <a:lnTo>
                  <a:pt x="27413" y="4480"/>
                </a:lnTo>
                <a:lnTo>
                  <a:pt x="27756" y="3948"/>
                </a:lnTo>
                <a:lnTo>
                  <a:pt x="28154" y="3455"/>
                </a:lnTo>
                <a:lnTo>
                  <a:pt x="28553" y="3018"/>
                </a:lnTo>
                <a:lnTo>
                  <a:pt x="30605" y="2316"/>
                </a:lnTo>
                <a:lnTo>
                  <a:pt x="32885" y="1727"/>
                </a:lnTo>
                <a:lnTo>
                  <a:pt x="32944" y="1518"/>
                </a:lnTo>
                <a:lnTo>
                  <a:pt x="30777" y="2050"/>
                </a:lnTo>
                <a:lnTo>
                  <a:pt x="28839" y="2695"/>
                </a:lnTo>
                <a:lnTo>
                  <a:pt x="29465" y="2050"/>
                </a:lnTo>
                <a:lnTo>
                  <a:pt x="30150" y="1461"/>
                </a:lnTo>
                <a:lnTo>
                  <a:pt x="30833" y="911"/>
                </a:lnTo>
                <a:lnTo>
                  <a:pt x="31518" y="0"/>
                </a:lnTo>
                <a:lnTo>
                  <a:pt x="30493" y="816"/>
                </a:lnTo>
                <a:lnTo>
                  <a:pt x="27927" y="1575"/>
                </a:lnTo>
                <a:lnTo>
                  <a:pt x="26046" y="2372"/>
                </a:lnTo>
                <a:lnTo>
                  <a:pt x="25077" y="2866"/>
                </a:lnTo>
                <a:lnTo>
                  <a:pt x="24622" y="3132"/>
                </a:lnTo>
                <a:lnTo>
                  <a:pt x="25363" y="2809"/>
                </a:lnTo>
                <a:lnTo>
                  <a:pt x="27300" y="1936"/>
                </a:lnTo>
                <a:lnTo>
                  <a:pt x="30094" y="1139"/>
                </a:lnTo>
                <a:lnTo>
                  <a:pt x="29465" y="1613"/>
                </a:lnTo>
                <a:lnTo>
                  <a:pt x="28839" y="2221"/>
                </a:lnTo>
                <a:lnTo>
                  <a:pt x="28213" y="2923"/>
                </a:lnTo>
                <a:lnTo>
                  <a:pt x="25363" y="3891"/>
                </a:lnTo>
                <a:lnTo>
                  <a:pt x="22969" y="5068"/>
                </a:lnTo>
                <a:lnTo>
                  <a:pt x="21144" y="6093"/>
                </a:lnTo>
                <a:lnTo>
                  <a:pt x="21259" y="5941"/>
                </a:lnTo>
                <a:lnTo>
                  <a:pt x="22399" y="4859"/>
                </a:lnTo>
                <a:lnTo>
                  <a:pt x="23311" y="4100"/>
                </a:lnTo>
                <a:lnTo>
                  <a:pt x="23881" y="3625"/>
                </a:lnTo>
                <a:lnTo>
                  <a:pt x="23482" y="3891"/>
                </a:lnTo>
                <a:lnTo>
                  <a:pt x="23025" y="4157"/>
                </a:lnTo>
                <a:lnTo>
                  <a:pt x="22626" y="4480"/>
                </a:lnTo>
                <a:lnTo>
                  <a:pt x="22171" y="4859"/>
                </a:lnTo>
                <a:lnTo>
                  <a:pt x="21657" y="5296"/>
                </a:lnTo>
                <a:lnTo>
                  <a:pt x="21144" y="5771"/>
                </a:lnTo>
                <a:lnTo>
                  <a:pt x="20916" y="5998"/>
                </a:lnTo>
                <a:lnTo>
                  <a:pt x="20518" y="6416"/>
                </a:lnTo>
                <a:lnTo>
                  <a:pt x="19549" y="7024"/>
                </a:lnTo>
                <a:lnTo>
                  <a:pt x="18751" y="7555"/>
                </a:lnTo>
                <a:lnTo>
                  <a:pt x="18125" y="7935"/>
                </a:lnTo>
                <a:lnTo>
                  <a:pt x="17611" y="8428"/>
                </a:lnTo>
                <a:lnTo>
                  <a:pt x="18181" y="8049"/>
                </a:lnTo>
                <a:lnTo>
                  <a:pt x="19094" y="7441"/>
                </a:lnTo>
                <a:lnTo>
                  <a:pt x="20234" y="6739"/>
                </a:lnTo>
                <a:lnTo>
                  <a:pt x="19549" y="7612"/>
                </a:lnTo>
                <a:lnTo>
                  <a:pt x="18864" y="8694"/>
                </a:lnTo>
                <a:lnTo>
                  <a:pt x="18353" y="9928"/>
                </a:lnTo>
                <a:lnTo>
                  <a:pt x="15958" y="11504"/>
                </a:lnTo>
                <a:lnTo>
                  <a:pt x="13849" y="13174"/>
                </a:lnTo>
                <a:lnTo>
                  <a:pt x="12140" y="14845"/>
                </a:lnTo>
                <a:lnTo>
                  <a:pt x="11912" y="14731"/>
                </a:lnTo>
                <a:lnTo>
                  <a:pt x="11797" y="14902"/>
                </a:lnTo>
                <a:lnTo>
                  <a:pt x="11570" y="15377"/>
                </a:lnTo>
                <a:lnTo>
                  <a:pt x="11000" y="15984"/>
                </a:lnTo>
                <a:lnTo>
                  <a:pt x="10430" y="16572"/>
                </a:lnTo>
                <a:lnTo>
                  <a:pt x="9975" y="17104"/>
                </a:lnTo>
                <a:lnTo>
                  <a:pt x="9346" y="17806"/>
                </a:lnTo>
                <a:lnTo>
                  <a:pt x="8835" y="18452"/>
                </a:lnTo>
                <a:lnTo>
                  <a:pt x="8377" y="19097"/>
                </a:lnTo>
                <a:lnTo>
                  <a:pt x="7979" y="19591"/>
                </a:lnTo>
                <a:lnTo>
                  <a:pt x="7636" y="20123"/>
                </a:lnTo>
                <a:lnTo>
                  <a:pt x="7352" y="20673"/>
                </a:lnTo>
                <a:lnTo>
                  <a:pt x="8035" y="19705"/>
                </a:lnTo>
                <a:lnTo>
                  <a:pt x="8947" y="18509"/>
                </a:lnTo>
                <a:lnTo>
                  <a:pt x="10087" y="17218"/>
                </a:lnTo>
                <a:lnTo>
                  <a:pt x="10486" y="16781"/>
                </a:lnTo>
                <a:lnTo>
                  <a:pt x="10885" y="16307"/>
                </a:lnTo>
                <a:lnTo>
                  <a:pt x="11342" y="15870"/>
                </a:lnTo>
                <a:lnTo>
                  <a:pt x="10885" y="16952"/>
                </a:lnTo>
                <a:lnTo>
                  <a:pt x="10601" y="18243"/>
                </a:lnTo>
                <a:lnTo>
                  <a:pt x="10544" y="19705"/>
                </a:lnTo>
                <a:lnTo>
                  <a:pt x="8720" y="21696"/>
                </a:lnTo>
                <a:lnTo>
                  <a:pt x="7238" y="23747"/>
                </a:lnTo>
                <a:lnTo>
                  <a:pt x="5985" y="25744"/>
                </a:lnTo>
                <a:lnTo>
                  <a:pt x="5985" y="25474"/>
                </a:lnTo>
                <a:lnTo>
                  <a:pt x="6041" y="24935"/>
                </a:lnTo>
                <a:lnTo>
                  <a:pt x="6269" y="23369"/>
                </a:lnTo>
                <a:lnTo>
                  <a:pt x="6611" y="22182"/>
                </a:lnTo>
                <a:lnTo>
                  <a:pt x="6954" y="21374"/>
                </a:lnTo>
                <a:lnTo>
                  <a:pt x="6782" y="21643"/>
                </a:lnTo>
                <a:lnTo>
                  <a:pt x="6496" y="22129"/>
                </a:lnTo>
                <a:lnTo>
                  <a:pt x="6213" y="22885"/>
                </a:lnTo>
                <a:lnTo>
                  <a:pt x="5985" y="23802"/>
                </a:lnTo>
                <a:lnTo>
                  <a:pt x="5814" y="24935"/>
                </a:lnTo>
                <a:lnTo>
                  <a:pt x="5699" y="25313"/>
                </a:lnTo>
                <a:lnTo>
                  <a:pt x="5699" y="25744"/>
                </a:lnTo>
                <a:lnTo>
                  <a:pt x="5643" y="26230"/>
                </a:lnTo>
                <a:lnTo>
                  <a:pt x="4503" y="28119"/>
                </a:lnTo>
                <a:lnTo>
                  <a:pt x="3534" y="30007"/>
                </a:lnTo>
                <a:lnTo>
                  <a:pt x="2849" y="31735"/>
                </a:lnTo>
                <a:lnTo>
                  <a:pt x="2565" y="32436"/>
                </a:lnTo>
                <a:lnTo>
                  <a:pt x="2279" y="33083"/>
                </a:lnTo>
                <a:lnTo>
                  <a:pt x="2052" y="33730"/>
                </a:lnTo>
                <a:lnTo>
                  <a:pt x="2052" y="33191"/>
                </a:lnTo>
                <a:lnTo>
                  <a:pt x="2108" y="32760"/>
                </a:lnTo>
                <a:lnTo>
                  <a:pt x="2108" y="32382"/>
                </a:lnTo>
                <a:lnTo>
                  <a:pt x="1937" y="32975"/>
                </a:lnTo>
                <a:lnTo>
                  <a:pt x="1824" y="33624"/>
                </a:lnTo>
                <a:lnTo>
                  <a:pt x="1824" y="34379"/>
                </a:lnTo>
                <a:lnTo>
                  <a:pt x="1425" y="35405"/>
                </a:lnTo>
                <a:lnTo>
                  <a:pt x="1139" y="36375"/>
                </a:lnTo>
                <a:lnTo>
                  <a:pt x="912" y="37238"/>
                </a:lnTo>
                <a:lnTo>
                  <a:pt x="797" y="37778"/>
                </a:lnTo>
                <a:lnTo>
                  <a:pt x="684" y="38264"/>
                </a:lnTo>
                <a:lnTo>
                  <a:pt x="626" y="38805"/>
                </a:lnTo>
                <a:lnTo>
                  <a:pt x="912" y="37724"/>
                </a:lnTo>
                <a:lnTo>
                  <a:pt x="1311" y="36430"/>
                </a:lnTo>
                <a:lnTo>
                  <a:pt x="1824" y="34919"/>
                </a:lnTo>
                <a:lnTo>
                  <a:pt x="1824" y="35296"/>
                </a:lnTo>
                <a:lnTo>
                  <a:pt x="1881" y="35727"/>
                </a:lnTo>
                <a:lnTo>
                  <a:pt x="1937" y="36213"/>
                </a:lnTo>
                <a:lnTo>
                  <a:pt x="2052" y="37130"/>
                </a:lnTo>
                <a:lnTo>
                  <a:pt x="2279" y="38102"/>
                </a:lnTo>
                <a:lnTo>
                  <a:pt x="2678" y="39182"/>
                </a:lnTo>
                <a:lnTo>
                  <a:pt x="2279" y="40261"/>
                </a:lnTo>
                <a:lnTo>
                  <a:pt x="1995" y="41341"/>
                </a:lnTo>
                <a:lnTo>
                  <a:pt x="1709" y="42366"/>
                </a:lnTo>
                <a:lnTo>
                  <a:pt x="1196" y="43985"/>
                </a:lnTo>
                <a:lnTo>
                  <a:pt x="855" y="45603"/>
                </a:lnTo>
                <a:lnTo>
                  <a:pt x="626" y="47222"/>
                </a:lnTo>
                <a:lnTo>
                  <a:pt x="342" y="46305"/>
                </a:lnTo>
                <a:lnTo>
                  <a:pt x="114" y="45497"/>
                </a:lnTo>
                <a:lnTo>
                  <a:pt x="0" y="44847"/>
                </a:lnTo>
                <a:lnTo>
                  <a:pt x="0" y="45603"/>
                </a:lnTo>
                <a:lnTo>
                  <a:pt x="114" y="46197"/>
                </a:lnTo>
                <a:lnTo>
                  <a:pt x="285" y="46899"/>
                </a:lnTo>
                <a:lnTo>
                  <a:pt x="569" y="47708"/>
                </a:lnTo>
                <a:lnTo>
                  <a:pt x="342" y="49272"/>
                </a:lnTo>
                <a:lnTo>
                  <a:pt x="227" y="50784"/>
                </a:lnTo>
                <a:lnTo>
                  <a:pt x="227" y="52242"/>
                </a:lnTo>
                <a:lnTo>
                  <a:pt x="342" y="53158"/>
                </a:lnTo>
                <a:lnTo>
                  <a:pt x="457" y="54075"/>
                </a:lnTo>
                <a:lnTo>
                  <a:pt x="626" y="55047"/>
                </a:lnTo>
                <a:close/>
              </a:path>
            </a:pathLst>
          </a:custGeom>
          <a:solidFill>
            <a:srgbClr val="164F93"/>
          </a:solidFill>
        </p:spPr>
        <p:txBody>
          <a:bodyPr wrap="square" lIns="0" tIns="0" rIns="0" bIns="0" rtlCol="0">
            <a:noAutofit/>
          </a:bodyPr>
          <a:lstStyle/>
          <a:p>
            <a:endParaRPr/>
          </a:p>
        </p:txBody>
      </p:sp>
      <p:sp>
        <p:nvSpPr>
          <p:cNvPr id="187" name="object 187"/>
          <p:cNvSpPr/>
          <p:nvPr/>
        </p:nvSpPr>
        <p:spPr>
          <a:xfrm>
            <a:off x="461834" y="785976"/>
            <a:ext cx="2108" cy="1025"/>
          </a:xfrm>
          <a:custGeom>
            <a:avLst/>
            <a:gdLst/>
            <a:ahLst/>
            <a:cxnLst/>
            <a:rect l="l" t="t" r="r" b="b"/>
            <a:pathLst>
              <a:path w="2108" h="1025">
                <a:moveTo>
                  <a:pt x="1367" y="430"/>
                </a:moveTo>
                <a:lnTo>
                  <a:pt x="0" y="1025"/>
                </a:lnTo>
                <a:lnTo>
                  <a:pt x="626" y="755"/>
                </a:lnTo>
                <a:lnTo>
                  <a:pt x="1254" y="485"/>
                </a:lnTo>
                <a:lnTo>
                  <a:pt x="1937" y="161"/>
                </a:lnTo>
                <a:lnTo>
                  <a:pt x="2108" y="0"/>
                </a:lnTo>
                <a:lnTo>
                  <a:pt x="1367" y="430"/>
                </a:lnTo>
                <a:close/>
              </a:path>
            </a:pathLst>
          </a:custGeom>
          <a:solidFill>
            <a:srgbClr val="164F93"/>
          </a:solidFill>
        </p:spPr>
        <p:txBody>
          <a:bodyPr wrap="square" lIns="0" tIns="0" rIns="0" bIns="0" rtlCol="0">
            <a:noAutofit/>
          </a:bodyPr>
          <a:lstStyle/>
          <a:p>
            <a:endParaRPr/>
          </a:p>
        </p:txBody>
      </p:sp>
      <p:sp>
        <p:nvSpPr>
          <p:cNvPr id="188" name="object 188"/>
          <p:cNvSpPr/>
          <p:nvPr/>
        </p:nvSpPr>
        <p:spPr>
          <a:xfrm>
            <a:off x="434533" y="750951"/>
            <a:ext cx="45758" cy="40259"/>
          </a:xfrm>
          <a:custGeom>
            <a:avLst/>
            <a:gdLst/>
            <a:ahLst/>
            <a:cxnLst/>
            <a:rect l="l" t="t" r="r" b="b"/>
            <a:pathLst>
              <a:path w="45758" h="40259">
                <a:moveTo>
                  <a:pt x="20006" y="38478"/>
                </a:moveTo>
                <a:lnTo>
                  <a:pt x="17726" y="38964"/>
                </a:lnTo>
                <a:lnTo>
                  <a:pt x="15160" y="39342"/>
                </a:lnTo>
                <a:lnTo>
                  <a:pt x="15559" y="38964"/>
                </a:lnTo>
                <a:lnTo>
                  <a:pt x="16073" y="38262"/>
                </a:lnTo>
                <a:lnTo>
                  <a:pt x="16586" y="37128"/>
                </a:lnTo>
                <a:lnTo>
                  <a:pt x="19265" y="36751"/>
                </a:lnTo>
                <a:lnTo>
                  <a:pt x="21716" y="36267"/>
                </a:lnTo>
                <a:lnTo>
                  <a:pt x="24052" y="35672"/>
                </a:lnTo>
                <a:lnTo>
                  <a:pt x="23311" y="36859"/>
                </a:lnTo>
                <a:lnTo>
                  <a:pt x="22570" y="37506"/>
                </a:lnTo>
                <a:lnTo>
                  <a:pt x="22058" y="37884"/>
                </a:lnTo>
                <a:lnTo>
                  <a:pt x="22399" y="37778"/>
                </a:lnTo>
                <a:lnTo>
                  <a:pt x="22912" y="37345"/>
                </a:lnTo>
                <a:lnTo>
                  <a:pt x="23653" y="36697"/>
                </a:lnTo>
                <a:lnTo>
                  <a:pt x="24394" y="35619"/>
                </a:lnTo>
                <a:lnTo>
                  <a:pt x="26845" y="35025"/>
                </a:lnTo>
                <a:lnTo>
                  <a:pt x="29069" y="34323"/>
                </a:lnTo>
                <a:lnTo>
                  <a:pt x="31063" y="33567"/>
                </a:lnTo>
                <a:lnTo>
                  <a:pt x="30436" y="34269"/>
                </a:lnTo>
                <a:lnTo>
                  <a:pt x="29923" y="34755"/>
                </a:lnTo>
                <a:lnTo>
                  <a:pt x="29866" y="34917"/>
                </a:lnTo>
                <a:lnTo>
                  <a:pt x="30321" y="34539"/>
                </a:lnTo>
                <a:lnTo>
                  <a:pt x="30835" y="34053"/>
                </a:lnTo>
                <a:lnTo>
                  <a:pt x="31405" y="33406"/>
                </a:lnTo>
                <a:lnTo>
                  <a:pt x="32259" y="33081"/>
                </a:lnTo>
                <a:lnTo>
                  <a:pt x="33056" y="32758"/>
                </a:lnTo>
                <a:lnTo>
                  <a:pt x="33797" y="32381"/>
                </a:lnTo>
                <a:lnTo>
                  <a:pt x="35052" y="31841"/>
                </a:lnTo>
                <a:lnTo>
                  <a:pt x="36192" y="31300"/>
                </a:lnTo>
                <a:lnTo>
                  <a:pt x="37159" y="30708"/>
                </a:lnTo>
                <a:lnTo>
                  <a:pt x="37682" y="30437"/>
                </a:lnTo>
                <a:lnTo>
                  <a:pt x="38246" y="30114"/>
                </a:lnTo>
                <a:lnTo>
                  <a:pt x="39153" y="29411"/>
                </a:lnTo>
                <a:lnTo>
                  <a:pt x="40119" y="28764"/>
                </a:lnTo>
                <a:lnTo>
                  <a:pt x="40985" y="28009"/>
                </a:lnTo>
                <a:lnTo>
                  <a:pt x="40180" y="28656"/>
                </a:lnTo>
                <a:lnTo>
                  <a:pt x="39153" y="29358"/>
                </a:lnTo>
                <a:lnTo>
                  <a:pt x="37904" y="30114"/>
                </a:lnTo>
                <a:lnTo>
                  <a:pt x="38750" y="29197"/>
                </a:lnTo>
                <a:lnTo>
                  <a:pt x="38307" y="29466"/>
                </a:lnTo>
                <a:lnTo>
                  <a:pt x="37562" y="30275"/>
                </a:lnTo>
                <a:lnTo>
                  <a:pt x="36474" y="30923"/>
                </a:lnTo>
                <a:lnTo>
                  <a:pt x="35165" y="31570"/>
                </a:lnTo>
                <a:lnTo>
                  <a:pt x="33741" y="32219"/>
                </a:lnTo>
                <a:lnTo>
                  <a:pt x="33115" y="32489"/>
                </a:lnTo>
                <a:lnTo>
                  <a:pt x="32430" y="32758"/>
                </a:lnTo>
                <a:lnTo>
                  <a:pt x="31747" y="33028"/>
                </a:lnTo>
                <a:lnTo>
                  <a:pt x="32716" y="31895"/>
                </a:lnTo>
                <a:lnTo>
                  <a:pt x="33797" y="30383"/>
                </a:lnTo>
                <a:lnTo>
                  <a:pt x="34825" y="28333"/>
                </a:lnTo>
                <a:lnTo>
                  <a:pt x="36696" y="27631"/>
                </a:lnTo>
                <a:lnTo>
                  <a:pt x="38407" y="26930"/>
                </a:lnTo>
                <a:lnTo>
                  <a:pt x="38367" y="26606"/>
                </a:lnTo>
                <a:lnTo>
                  <a:pt x="36756" y="27308"/>
                </a:lnTo>
                <a:lnTo>
                  <a:pt x="35052" y="27955"/>
                </a:lnTo>
                <a:lnTo>
                  <a:pt x="35789" y="26336"/>
                </a:lnTo>
                <a:lnTo>
                  <a:pt x="36534" y="24447"/>
                </a:lnTo>
                <a:lnTo>
                  <a:pt x="37038" y="22235"/>
                </a:lnTo>
                <a:lnTo>
                  <a:pt x="39555" y="21317"/>
                </a:lnTo>
                <a:lnTo>
                  <a:pt x="41831" y="20292"/>
                </a:lnTo>
                <a:lnTo>
                  <a:pt x="43885" y="19213"/>
                </a:lnTo>
                <a:lnTo>
                  <a:pt x="43080" y="21586"/>
                </a:lnTo>
                <a:lnTo>
                  <a:pt x="42173" y="23583"/>
                </a:lnTo>
                <a:lnTo>
                  <a:pt x="42637" y="23314"/>
                </a:lnTo>
                <a:lnTo>
                  <a:pt x="43603" y="21317"/>
                </a:lnTo>
                <a:lnTo>
                  <a:pt x="44409" y="18942"/>
                </a:lnTo>
                <a:lnTo>
                  <a:pt x="44973" y="18672"/>
                </a:lnTo>
                <a:lnTo>
                  <a:pt x="45537" y="18349"/>
                </a:lnTo>
                <a:lnTo>
                  <a:pt x="45416" y="17972"/>
                </a:lnTo>
                <a:lnTo>
                  <a:pt x="44973" y="18241"/>
                </a:lnTo>
                <a:lnTo>
                  <a:pt x="44510" y="18511"/>
                </a:lnTo>
                <a:lnTo>
                  <a:pt x="44691" y="17972"/>
                </a:lnTo>
                <a:lnTo>
                  <a:pt x="44792" y="17702"/>
                </a:lnTo>
                <a:lnTo>
                  <a:pt x="45376" y="15758"/>
                </a:lnTo>
                <a:lnTo>
                  <a:pt x="45758" y="13600"/>
                </a:lnTo>
                <a:lnTo>
                  <a:pt x="45718" y="5666"/>
                </a:lnTo>
                <a:lnTo>
                  <a:pt x="45718" y="8474"/>
                </a:lnTo>
                <a:lnTo>
                  <a:pt x="45537" y="11063"/>
                </a:lnTo>
                <a:lnTo>
                  <a:pt x="43321" y="12197"/>
                </a:lnTo>
                <a:lnTo>
                  <a:pt x="40864" y="13277"/>
                </a:lnTo>
                <a:lnTo>
                  <a:pt x="40804" y="13816"/>
                </a:lnTo>
                <a:lnTo>
                  <a:pt x="43261" y="12736"/>
                </a:lnTo>
                <a:lnTo>
                  <a:pt x="45476" y="11549"/>
                </a:lnTo>
                <a:lnTo>
                  <a:pt x="45315" y="13708"/>
                </a:lnTo>
                <a:lnTo>
                  <a:pt x="44912" y="15758"/>
                </a:lnTo>
                <a:lnTo>
                  <a:pt x="44409" y="17594"/>
                </a:lnTo>
                <a:lnTo>
                  <a:pt x="44288" y="18025"/>
                </a:lnTo>
                <a:lnTo>
                  <a:pt x="44067" y="18727"/>
                </a:lnTo>
                <a:lnTo>
                  <a:pt x="41952" y="19861"/>
                </a:lnTo>
                <a:lnTo>
                  <a:pt x="39676" y="20886"/>
                </a:lnTo>
                <a:lnTo>
                  <a:pt x="37159" y="21803"/>
                </a:lnTo>
                <a:lnTo>
                  <a:pt x="37682" y="19644"/>
                </a:lnTo>
                <a:lnTo>
                  <a:pt x="38025" y="17324"/>
                </a:lnTo>
                <a:lnTo>
                  <a:pt x="38125" y="5505"/>
                </a:lnTo>
                <a:lnTo>
                  <a:pt x="37964" y="2807"/>
                </a:lnTo>
                <a:lnTo>
                  <a:pt x="37622" y="0"/>
                </a:lnTo>
                <a:lnTo>
                  <a:pt x="37562" y="5721"/>
                </a:lnTo>
                <a:lnTo>
                  <a:pt x="34996" y="6638"/>
                </a:lnTo>
                <a:lnTo>
                  <a:pt x="32202" y="7502"/>
                </a:lnTo>
                <a:lnTo>
                  <a:pt x="29296" y="8202"/>
                </a:lnTo>
                <a:lnTo>
                  <a:pt x="29296" y="14410"/>
                </a:lnTo>
                <a:lnTo>
                  <a:pt x="29353" y="11658"/>
                </a:lnTo>
                <a:lnTo>
                  <a:pt x="29296" y="8797"/>
                </a:lnTo>
                <a:lnTo>
                  <a:pt x="32202" y="8041"/>
                </a:lnTo>
                <a:lnTo>
                  <a:pt x="34996" y="7232"/>
                </a:lnTo>
                <a:lnTo>
                  <a:pt x="37622" y="6260"/>
                </a:lnTo>
                <a:lnTo>
                  <a:pt x="37783" y="9121"/>
                </a:lnTo>
                <a:lnTo>
                  <a:pt x="37843" y="11872"/>
                </a:lnTo>
                <a:lnTo>
                  <a:pt x="37682" y="14463"/>
                </a:lnTo>
                <a:lnTo>
                  <a:pt x="34996" y="15435"/>
                </a:lnTo>
                <a:lnTo>
                  <a:pt x="32146" y="16299"/>
                </a:lnTo>
                <a:lnTo>
                  <a:pt x="29125" y="17000"/>
                </a:lnTo>
                <a:lnTo>
                  <a:pt x="32088" y="16783"/>
                </a:lnTo>
                <a:lnTo>
                  <a:pt x="34937" y="15975"/>
                </a:lnTo>
                <a:lnTo>
                  <a:pt x="37622" y="15003"/>
                </a:lnTo>
                <a:lnTo>
                  <a:pt x="37441" y="17486"/>
                </a:lnTo>
                <a:lnTo>
                  <a:pt x="37159" y="19861"/>
                </a:lnTo>
                <a:lnTo>
                  <a:pt x="36655" y="21964"/>
                </a:lnTo>
                <a:lnTo>
                  <a:pt x="34083" y="22883"/>
                </a:lnTo>
                <a:lnTo>
                  <a:pt x="31234" y="23745"/>
                </a:lnTo>
                <a:lnTo>
                  <a:pt x="28328" y="24447"/>
                </a:lnTo>
                <a:lnTo>
                  <a:pt x="28213" y="24878"/>
                </a:lnTo>
                <a:lnTo>
                  <a:pt x="31177" y="24178"/>
                </a:lnTo>
                <a:lnTo>
                  <a:pt x="33969" y="23369"/>
                </a:lnTo>
                <a:lnTo>
                  <a:pt x="36534" y="22397"/>
                </a:lnTo>
                <a:lnTo>
                  <a:pt x="36031" y="24608"/>
                </a:lnTo>
                <a:lnTo>
                  <a:pt x="35346" y="26497"/>
                </a:lnTo>
                <a:lnTo>
                  <a:pt x="34539" y="28117"/>
                </a:lnTo>
                <a:lnTo>
                  <a:pt x="34367" y="28494"/>
                </a:lnTo>
                <a:lnTo>
                  <a:pt x="33342" y="30545"/>
                </a:lnTo>
                <a:lnTo>
                  <a:pt x="32259" y="32111"/>
                </a:lnTo>
                <a:lnTo>
                  <a:pt x="31349" y="33189"/>
                </a:lnTo>
                <a:lnTo>
                  <a:pt x="29353" y="33945"/>
                </a:lnTo>
                <a:lnTo>
                  <a:pt x="27073" y="34647"/>
                </a:lnTo>
                <a:lnTo>
                  <a:pt x="24622" y="35295"/>
                </a:lnTo>
                <a:lnTo>
                  <a:pt x="25419" y="34108"/>
                </a:lnTo>
                <a:lnTo>
                  <a:pt x="26104" y="32597"/>
                </a:lnTo>
                <a:lnTo>
                  <a:pt x="26731" y="30814"/>
                </a:lnTo>
                <a:lnTo>
                  <a:pt x="26958" y="28872"/>
                </a:lnTo>
                <a:lnTo>
                  <a:pt x="26447" y="30492"/>
                </a:lnTo>
                <a:lnTo>
                  <a:pt x="26332" y="30869"/>
                </a:lnTo>
                <a:lnTo>
                  <a:pt x="25705" y="32650"/>
                </a:lnTo>
                <a:lnTo>
                  <a:pt x="25077" y="34161"/>
                </a:lnTo>
                <a:lnTo>
                  <a:pt x="24338" y="35295"/>
                </a:lnTo>
                <a:lnTo>
                  <a:pt x="21943" y="35942"/>
                </a:lnTo>
                <a:lnTo>
                  <a:pt x="19436" y="36428"/>
                </a:lnTo>
                <a:lnTo>
                  <a:pt x="16758" y="36806"/>
                </a:lnTo>
                <a:lnTo>
                  <a:pt x="17041" y="35241"/>
                </a:lnTo>
                <a:lnTo>
                  <a:pt x="16643" y="36267"/>
                </a:lnTo>
                <a:lnTo>
                  <a:pt x="16472" y="36859"/>
                </a:lnTo>
                <a:lnTo>
                  <a:pt x="13908" y="37183"/>
                </a:lnTo>
                <a:lnTo>
                  <a:pt x="11286" y="37400"/>
                </a:lnTo>
                <a:lnTo>
                  <a:pt x="8549" y="37506"/>
                </a:lnTo>
                <a:lnTo>
                  <a:pt x="8778" y="36373"/>
                </a:lnTo>
                <a:lnTo>
                  <a:pt x="9006" y="34917"/>
                </a:lnTo>
                <a:lnTo>
                  <a:pt x="9177" y="33189"/>
                </a:lnTo>
                <a:lnTo>
                  <a:pt x="9062" y="27416"/>
                </a:lnTo>
                <a:lnTo>
                  <a:pt x="9006" y="29411"/>
                </a:lnTo>
                <a:lnTo>
                  <a:pt x="8891" y="31192"/>
                </a:lnTo>
                <a:lnTo>
                  <a:pt x="8778" y="32811"/>
                </a:lnTo>
                <a:lnTo>
                  <a:pt x="7580" y="32866"/>
                </a:lnTo>
                <a:lnTo>
                  <a:pt x="3419" y="32866"/>
                </a:lnTo>
                <a:lnTo>
                  <a:pt x="1709" y="32811"/>
                </a:lnTo>
                <a:lnTo>
                  <a:pt x="0" y="32758"/>
                </a:lnTo>
                <a:lnTo>
                  <a:pt x="171" y="36320"/>
                </a:lnTo>
                <a:lnTo>
                  <a:pt x="400" y="37453"/>
                </a:lnTo>
                <a:lnTo>
                  <a:pt x="513" y="37778"/>
                </a:lnTo>
                <a:lnTo>
                  <a:pt x="741" y="38911"/>
                </a:lnTo>
                <a:lnTo>
                  <a:pt x="513" y="36320"/>
                </a:lnTo>
                <a:lnTo>
                  <a:pt x="229" y="34864"/>
                </a:lnTo>
                <a:lnTo>
                  <a:pt x="58" y="33136"/>
                </a:lnTo>
                <a:lnTo>
                  <a:pt x="1709" y="33189"/>
                </a:lnTo>
                <a:lnTo>
                  <a:pt x="3419" y="33244"/>
                </a:lnTo>
                <a:lnTo>
                  <a:pt x="7580" y="33244"/>
                </a:lnTo>
                <a:lnTo>
                  <a:pt x="8778" y="33189"/>
                </a:lnTo>
                <a:lnTo>
                  <a:pt x="8607" y="34917"/>
                </a:lnTo>
                <a:lnTo>
                  <a:pt x="8436" y="36373"/>
                </a:lnTo>
                <a:lnTo>
                  <a:pt x="8265" y="37506"/>
                </a:lnTo>
                <a:lnTo>
                  <a:pt x="7638" y="37561"/>
                </a:lnTo>
                <a:lnTo>
                  <a:pt x="6384" y="37561"/>
                </a:lnTo>
                <a:lnTo>
                  <a:pt x="4503" y="37884"/>
                </a:lnTo>
                <a:lnTo>
                  <a:pt x="7010" y="37884"/>
                </a:lnTo>
                <a:lnTo>
                  <a:pt x="7638" y="37831"/>
                </a:lnTo>
                <a:lnTo>
                  <a:pt x="8208" y="37831"/>
                </a:lnTo>
                <a:lnTo>
                  <a:pt x="8037" y="38911"/>
                </a:lnTo>
                <a:lnTo>
                  <a:pt x="7922" y="39720"/>
                </a:lnTo>
                <a:lnTo>
                  <a:pt x="8094" y="39667"/>
                </a:lnTo>
                <a:lnTo>
                  <a:pt x="8265" y="38911"/>
                </a:lnTo>
                <a:lnTo>
                  <a:pt x="8492" y="37831"/>
                </a:lnTo>
                <a:lnTo>
                  <a:pt x="11171" y="37723"/>
                </a:lnTo>
                <a:lnTo>
                  <a:pt x="13793" y="37506"/>
                </a:lnTo>
                <a:lnTo>
                  <a:pt x="16300" y="37183"/>
                </a:lnTo>
                <a:lnTo>
                  <a:pt x="15845" y="38262"/>
                </a:lnTo>
                <a:lnTo>
                  <a:pt x="15332" y="39017"/>
                </a:lnTo>
                <a:lnTo>
                  <a:pt x="15048" y="39395"/>
                </a:lnTo>
                <a:lnTo>
                  <a:pt x="12824" y="39720"/>
                </a:lnTo>
                <a:lnTo>
                  <a:pt x="10430" y="39989"/>
                </a:lnTo>
                <a:lnTo>
                  <a:pt x="11171" y="40259"/>
                </a:lnTo>
                <a:lnTo>
                  <a:pt x="16758" y="39450"/>
                </a:lnTo>
                <a:lnTo>
                  <a:pt x="22000" y="37884"/>
                </a:lnTo>
                <a:lnTo>
                  <a:pt x="20006" y="38478"/>
                </a:lnTo>
                <a:close/>
              </a:path>
            </a:pathLst>
          </a:custGeom>
          <a:solidFill>
            <a:srgbClr val="164F93"/>
          </a:solidFill>
        </p:spPr>
        <p:txBody>
          <a:bodyPr wrap="square" lIns="0" tIns="0" rIns="0" bIns="0" rtlCol="0">
            <a:noAutofit/>
          </a:bodyPr>
          <a:lstStyle/>
          <a:p>
            <a:endParaRPr/>
          </a:p>
        </p:txBody>
      </p:sp>
      <p:sp>
        <p:nvSpPr>
          <p:cNvPr id="189" name="object 189"/>
          <p:cNvSpPr/>
          <p:nvPr/>
        </p:nvSpPr>
        <p:spPr>
          <a:xfrm>
            <a:off x="443938" y="708533"/>
            <a:ext cx="47873" cy="73610"/>
          </a:xfrm>
          <a:custGeom>
            <a:avLst/>
            <a:gdLst/>
            <a:ahLst/>
            <a:cxnLst/>
            <a:rect l="l" t="t" r="r" b="b"/>
            <a:pathLst>
              <a:path w="47873" h="73610">
                <a:moveTo>
                  <a:pt x="56" y="35241"/>
                </a:moveTo>
                <a:lnTo>
                  <a:pt x="2906" y="35133"/>
                </a:lnTo>
                <a:lnTo>
                  <a:pt x="5699" y="34864"/>
                </a:lnTo>
                <a:lnTo>
                  <a:pt x="8492" y="34486"/>
                </a:lnTo>
                <a:lnTo>
                  <a:pt x="8833" y="37561"/>
                </a:lnTo>
                <a:lnTo>
                  <a:pt x="9062" y="40583"/>
                </a:lnTo>
                <a:lnTo>
                  <a:pt x="9290" y="43551"/>
                </a:lnTo>
                <a:lnTo>
                  <a:pt x="6384" y="43928"/>
                </a:lnTo>
                <a:lnTo>
                  <a:pt x="3363" y="44200"/>
                </a:lnTo>
                <a:lnTo>
                  <a:pt x="342" y="45117"/>
                </a:lnTo>
                <a:lnTo>
                  <a:pt x="3363" y="44955"/>
                </a:lnTo>
                <a:lnTo>
                  <a:pt x="6384" y="44684"/>
                </a:lnTo>
                <a:lnTo>
                  <a:pt x="9346" y="44253"/>
                </a:lnTo>
                <a:lnTo>
                  <a:pt x="9517" y="37453"/>
                </a:lnTo>
                <a:lnTo>
                  <a:pt x="9175" y="34378"/>
                </a:lnTo>
                <a:lnTo>
                  <a:pt x="11968" y="33945"/>
                </a:lnTo>
                <a:lnTo>
                  <a:pt x="14703" y="33406"/>
                </a:lnTo>
                <a:lnTo>
                  <a:pt x="17269" y="32758"/>
                </a:lnTo>
                <a:lnTo>
                  <a:pt x="17895" y="35834"/>
                </a:lnTo>
                <a:lnTo>
                  <a:pt x="18353" y="38803"/>
                </a:lnTo>
                <a:lnTo>
                  <a:pt x="18637" y="41717"/>
                </a:lnTo>
                <a:lnTo>
                  <a:pt x="18979" y="38641"/>
                </a:lnTo>
                <a:lnTo>
                  <a:pt x="18522" y="35672"/>
                </a:lnTo>
                <a:lnTo>
                  <a:pt x="17895" y="32597"/>
                </a:lnTo>
                <a:lnTo>
                  <a:pt x="20403" y="32003"/>
                </a:lnTo>
                <a:lnTo>
                  <a:pt x="22797" y="31247"/>
                </a:lnTo>
                <a:lnTo>
                  <a:pt x="25021" y="30383"/>
                </a:lnTo>
                <a:lnTo>
                  <a:pt x="25820" y="33352"/>
                </a:lnTo>
                <a:lnTo>
                  <a:pt x="25591" y="30167"/>
                </a:lnTo>
                <a:lnTo>
                  <a:pt x="27874" y="29250"/>
                </a:lnTo>
                <a:lnTo>
                  <a:pt x="29969" y="28280"/>
                </a:lnTo>
                <a:lnTo>
                  <a:pt x="31922" y="27200"/>
                </a:lnTo>
                <a:lnTo>
                  <a:pt x="32950" y="30061"/>
                </a:lnTo>
                <a:lnTo>
                  <a:pt x="33735" y="32920"/>
                </a:lnTo>
                <a:lnTo>
                  <a:pt x="34420" y="35727"/>
                </a:lnTo>
                <a:lnTo>
                  <a:pt x="32325" y="36859"/>
                </a:lnTo>
                <a:lnTo>
                  <a:pt x="30029" y="37939"/>
                </a:lnTo>
                <a:lnTo>
                  <a:pt x="27593" y="38911"/>
                </a:lnTo>
                <a:lnTo>
                  <a:pt x="27069" y="36050"/>
                </a:lnTo>
                <a:lnTo>
                  <a:pt x="27129" y="39828"/>
                </a:lnTo>
                <a:lnTo>
                  <a:pt x="27633" y="42634"/>
                </a:lnTo>
                <a:lnTo>
                  <a:pt x="27975" y="45440"/>
                </a:lnTo>
                <a:lnTo>
                  <a:pt x="28156" y="48139"/>
                </a:lnTo>
                <a:lnTo>
                  <a:pt x="28217" y="42417"/>
                </a:lnTo>
                <a:lnTo>
                  <a:pt x="27693" y="39558"/>
                </a:lnTo>
                <a:lnTo>
                  <a:pt x="30150" y="38586"/>
                </a:lnTo>
                <a:lnTo>
                  <a:pt x="32486" y="37508"/>
                </a:lnTo>
                <a:lnTo>
                  <a:pt x="34601" y="36375"/>
                </a:lnTo>
                <a:lnTo>
                  <a:pt x="35225" y="39181"/>
                </a:lnTo>
                <a:lnTo>
                  <a:pt x="35668" y="41986"/>
                </a:lnTo>
                <a:lnTo>
                  <a:pt x="35971" y="44631"/>
                </a:lnTo>
                <a:lnTo>
                  <a:pt x="33735" y="45817"/>
                </a:lnTo>
                <a:lnTo>
                  <a:pt x="31338" y="46898"/>
                </a:lnTo>
                <a:lnTo>
                  <a:pt x="28720" y="47923"/>
                </a:lnTo>
                <a:lnTo>
                  <a:pt x="28620" y="59742"/>
                </a:lnTo>
                <a:lnTo>
                  <a:pt x="28781" y="57206"/>
                </a:lnTo>
                <a:lnTo>
                  <a:pt x="31399" y="56234"/>
                </a:lnTo>
                <a:lnTo>
                  <a:pt x="31459" y="55695"/>
                </a:lnTo>
                <a:lnTo>
                  <a:pt x="28841" y="56720"/>
                </a:lnTo>
                <a:lnTo>
                  <a:pt x="28962" y="54129"/>
                </a:lnTo>
                <a:lnTo>
                  <a:pt x="28962" y="51323"/>
                </a:lnTo>
                <a:lnTo>
                  <a:pt x="28781" y="48462"/>
                </a:lnTo>
                <a:lnTo>
                  <a:pt x="31399" y="47492"/>
                </a:lnTo>
                <a:lnTo>
                  <a:pt x="33795" y="46358"/>
                </a:lnTo>
                <a:lnTo>
                  <a:pt x="36011" y="45170"/>
                </a:lnTo>
                <a:lnTo>
                  <a:pt x="36313" y="48084"/>
                </a:lnTo>
                <a:lnTo>
                  <a:pt x="36353" y="56018"/>
                </a:lnTo>
                <a:lnTo>
                  <a:pt x="36534" y="53698"/>
                </a:lnTo>
                <a:lnTo>
                  <a:pt x="38125" y="52834"/>
                </a:lnTo>
                <a:lnTo>
                  <a:pt x="38065" y="52403"/>
                </a:lnTo>
                <a:lnTo>
                  <a:pt x="36595" y="53212"/>
                </a:lnTo>
                <a:lnTo>
                  <a:pt x="36816" y="50620"/>
                </a:lnTo>
                <a:lnTo>
                  <a:pt x="36756" y="47815"/>
                </a:lnTo>
                <a:lnTo>
                  <a:pt x="36474" y="44900"/>
                </a:lnTo>
                <a:lnTo>
                  <a:pt x="38347" y="43875"/>
                </a:lnTo>
                <a:lnTo>
                  <a:pt x="40059" y="42742"/>
                </a:lnTo>
                <a:lnTo>
                  <a:pt x="41610" y="41609"/>
                </a:lnTo>
                <a:lnTo>
                  <a:pt x="42113" y="41231"/>
                </a:lnTo>
                <a:lnTo>
                  <a:pt x="41610" y="41070"/>
                </a:lnTo>
                <a:lnTo>
                  <a:pt x="41328" y="41286"/>
                </a:lnTo>
                <a:lnTo>
                  <a:pt x="39898" y="42364"/>
                </a:lnTo>
                <a:lnTo>
                  <a:pt x="38246" y="43389"/>
                </a:lnTo>
                <a:lnTo>
                  <a:pt x="36414" y="44414"/>
                </a:lnTo>
                <a:lnTo>
                  <a:pt x="36192" y="41717"/>
                </a:lnTo>
                <a:lnTo>
                  <a:pt x="35729" y="38911"/>
                </a:lnTo>
                <a:lnTo>
                  <a:pt x="35044" y="36105"/>
                </a:lnTo>
                <a:lnTo>
                  <a:pt x="37038" y="34917"/>
                </a:lnTo>
                <a:lnTo>
                  <a:pt x="38931" y="33675"/>
                </a:lnTo>
                <a:lnTo>
                  <a:pt x="40522" y="32381"/>
                </a:lnTo>
                <a:lnTo>
                  <a:pt x="41267" y="35241"/>
                </a:lnTo>
                <a:lnTo>
                  <a:pt x="41670" y="34917"/>
                </a:lnTo>
                <a:lnTo>
                  <a:pt x="40925" y="32056"/>
                </a:lnTo>
                <a:lnTo>
                  <a:pt x="41549" y="31517"/>
                </a:lnTo>
                <a:lnTo>
                  <a:pt x="42113" y="30978"/>
                </a:lnTo>
                <a:lnTo>
                  <a:pt x="42697" y="30438"/>
                </a:lnTo>
                <a:lnTo>
                  <a:pt x="43603" y="29575"/>
                </a:lnTo>
                <a:lnTo>
                  <a:pt x="44349" y="28711"/>
                </a:lnTo>
                <a:lnTo>
                  <a:pt x="45033" y="27847"/>
                </a:lnTo>
                <a:lnTo>
                  <a:pt x="45879" y="30708"/>
                </a:lnTo>
                <a:lnTo>
                  <a:pt x="46443" y="33514"/>
                </a:lnTo>
                <a:lnTo>
                  <a:pt x="46161" y="30330"/>
                </a:lnTo>
                <a:lnTo>
                  <a:pt x="45315" y="27469"/>
                </a:lnTo>
                <a:lnTo>
                  <a:pt x="46443" y="25958"/>
                </a:lnTo>
                <a:lnTo>
                  <a:pt x="47309" y="24394"/>
                </a:lnTo>
                <a:lnTo>
                  <a:pt x="47873" y="22883"/>
                </a:lnTo>
                <a:lnTo>
                  <a:pt x="47651" y="22235"/>
                </a:lnTo>
                <a:lnTo>
                  <a:pt x="47067" y="23747"/>
                </a:lnTo>
                <a:lnTo>
                  <a:pt x="46282" y="25311"/>
                </a:lnTo>
                <a:lnTo>
                  <a:pt x="45134" y="26875"/>
                </a:lnTo>
                <a:lnTo>
                  <a:pt x="44852" y="27253"/>
                </a:lnTo>
                <a:lnTo>
                  <a:pt x="44107" y="28172"/>
                </a:lnTo>
                <a:lnTo>
                  <a:pt x="43261" y="29142"/>
                </a:lnTo>
                <a:lnTo>
                  <a:pt x="42294" y="30061"/>
                </a:lnTo>
                <a:lnTo>
                  <a:pt x="41831" y="30492"/>
                </a:lnTo>
                <a:lnTo>
                  <a:pt x="41328" y="30978"/>
                </a:lnTo>
                <a:lnTo>
                  <a:pt x="40744" y="31409"/>
                </a:lnTo>
                <a:lnTo>
                  <a:pt x="40361" y="31733"/>
                </a:lnTo>
                <a:lnTo>
                  <a:pt x="38750" y="33083"/>
                </a:lnTo>
                <a:lnTo>
                  <a:pt x="36937" y="34269"/>
                </a:lnTo>
                <a:lnTo>
                  <a:pt x="34883" y="35456"/>
                </a:lnTo>
                <a:lnTo>
                  <a:pt x="34259" y="32650"/>
                </a:lnTo>
                <a:lnTo>
                  <a:pt x="33393" y="29791"/>
                </a:lnTo>
                <a:lnTo>
                  <a:pt x="32366" y="26930"/>
                </a:lnTo>
                <a:lnTo>
                  <a:pt x="34259" y="25850"/>
                </a:lnTo>
                <a:lnTo>
                  <a:pt x="36011" y="24717"/>
                </a:lnTo>
                <a:lnTo>
                  <a:pt x="37501" y="23477"/>
                </a:lnTo>
                <a:lnTo>
                  <a:pt x="38689" y="26228"/>
                </a:lnTo>
                <a:lnTo>
                  <a:pt x="39616" y="29036"/>
                </a:lnTo>
                <a:lnTo>
                  <a:pt x="39092" y="25958"/>
                </a:lnTo>
                <a:lnTo>
                  <a:pt x="37904" y="23152"/>
                </a:lnTo>
                <a:lnTo>
                  <a:pt x="38528" y="22666"/>
                </a:lnTo>
                <a:lnTo>
                  <a:pt x="39092" y="22127"/>
                </a:lnTo>
                <a:lnTo>
                  <a:pt x="39616" y="21588"/>
                </a:lnTo>
                <a:lnTo>
                  <a:pt x="40401" y="20833"/>
                </a:lnTo>
                <a:lnTo>
                  <a:pt x="41086" y="20077"/>
                </a:lnTo>
                <a:lnTo>
                  <a:pt x="41710" y="19266"/>
                </a:lnTo>
                <a:lnTo>
                  <a:pt x="43039" y="21966"/>
                </a:lnTo>
                <a:lnTo>
                  <a:pt x="43261" y="21588"/>
                </a:lnTo>
                <a:lnTo>
                  <a:pt x="42012" y="18944"/>
                </a:lnTo>
                <a:lnTo>
                  <a:pt x="41771" y="18511"/>
                </a:lnTo>
                <a:lnTo>
                  <a:pt x="41549" y="18889"/>
                </a:lnTo>
                <a:lnTo>
                  <a:pt x="40864" y="19699"/>
                </a:lnTo>
                <a:lnTo>
                  <a:pt x="40119" y="20508"/>
                </a:lnTo>
                <a:lnTo>
                  <a:pt x="39334" y="21317"/>
                </a:lnTo>
                <a:lnTo>
                  <a:pt x="38810" y="21803"/>
                </a:lnTo>
                <a:lnTo>
                  <a:pt x="38307" y="22235"/>
                </a:lnTo>
                <a:lnTo>
                  <a:pt x="37723" y="22721"/>
                </a:lnTo>
                <a:lnTo>
                  <a:pt x="36998" y="21047"/>
                </a:lnTo>
                <a:lnTo>
                  <a:pt x="36192" y="19321"/>
                </a:lnTo>
                <a:lnTo>
                  <a:pt x="35286" y="17647"/>
                </a:lnTo>
                <a:lnTo>
                  <a:pt x="34762" y="16677"/>
                </a:lnTo>
                <a:lnTo>
                  <a:pt x="34198" y="15758"/>
                </a:lnTo>
                <a:lnTo>
                  <a:pt x="33675" y="14896"/>
                </a:lnTo>
                <a:lnTo>
                  <a:pt x="35004" y="13816"/>
                </a:lnTo>
                <a:lnTo>
                  <a:pt x="36132" y="12683"/>
                </a:lnTo>
                <a:lnTo>
                  <a:pt x="37098" y="11441"/>
                </a:lnTo>
                <a:lnTo>
                  <a:pt x="38810" y="13869"/>
                </a:lnTo>
                <a:lnTo>
                  <a:pt x="40300" y="16352"/>
                </a:lnTo>
                <a:lnTo>
                  <a:pt x="39092" y="13546"/>
                </a:lnTo>
                <a:lnTo>
                  <a:pt x="37380" y="11118"/>
                </a:lnTo>
                <a:lnTo>
                  <a:pt x="37904" y="10471"/>
                </a:lnTo>
                <a:lnTo>
                  <a:pt x="38125" y="10093"/>
                </a:lnTo>
                <a:lnTo>
                  <a:pt x="38689" y="9230"/>
                </a:lnTo>
                <a:lnTo>
                  <a:pt x="39153" y="8366"/>
                </a:lnTo>
                <a:lnTo>
                  <a:pt x="39495" y="7449"/>
                </a:lnTo>
                <a:lnTo>
                  <a:pt x="41267" y="9660"/>
                </a:lnTo>
                <a:lnTo>
                  <a:pt x="42798" y="11982"/>
                </a:lnTo>
                <a:lnTo>
                  <a:pt x="44107" y="14302"/>
                </a:lnTo>
                <a:lnTo>
                  <a:pt x="44288" y="14680"/>
                </a:lnTo>
                <a:lnTo>
                  <a:pt x="45718" y="17216"/>
                </a:lnTo>
                <a:lnTo>
                  <a:pt x="44449" y="14302"/>
                </a:lnTo>
                <a:lnTo>
                  <a:pt x="44973" y="12844"/>
                </a:lnTo>
                <a:lnTo>
                  <a:pt x="45194" y="11388"/>
                </a:lnTo>
                <a:lnTo>
                  <a:pt x="44973" y="9769"/>
                </a:lnTo>
                <a:lnTo>
                  <a:pt x="44973" y="10955"/>
                </a:lnTo>
                <a:lnTo>
                  <a:pt x="44731" y="12413"/>
                </a:lnTo>
                <a:lnTo>
                  <a:pt x="44228" y="13924"/>
                </a:lnTo>
                <a:lnTo>
                  <a:pt x="42919" y="11604"/>
                </a:lnTo>
                <a:lnTo>
                  <a:pt x="41368" y="9338"/>
                </a:lnTo>
                <a:lnTo>
                  <a:pt x="39616" y="7124"/>
                </a:lnTo>
                <a:lnTo>
                  <a:pt x="40059" y="5829"/>
                </a:lnTo>
                <a:lnTo>
                  <a:pt x="40240" y="4535"/>
                </a:lnTo>
                <a:lnTo>
                  <a:pt x="40240" y="3341"/>
                </a:lnTo>
                <a:lnTo>
                  <a:pt x="42113" y="5452"/>
                </a:lnTo>
                <a:lnTo>
                  <a:pt x="43664" y="7124"/>
                </a:lnTo>
                <a:lnTo>
                  <a:pt x="42053" y="4966"/>
                </a:lnTo>
                <a:lnTo>
                  <a:pt x="40240" y="2866"/>
                </a:lnTo>
                <a:lnTo>
                  <a:pt x="40180" y="1347"/>
                </a:lnTo>
                <a:lnTo>
                  <a:pt x="39837" y="0"/>
                </a:lnTo>
                <a:lnTo>
                  <a:pt x="39898" y="2923"/>
                </a:lnTo>
                <a:lnTo>
                  <a:pt x="39898" y="4102"/>
                </a:lnTo>
                <a:lnTo>
                  <a:pt x="39716" y="5397"/>
                </a:lnTo>
                <a:lnTo>
                  <a:pt x="39334" y="6746"/>
                </a:lnTo>
                <a:lnTo>
                  <a:pt x="38810" y="6152"/>
                </a:lnTo>
                <a:lnTo>
                  <a:pt x="38589" y="5829"/>
                </a:lnTo>
                <a:lnTo>
                  <a:pt x="36816" y="3834"/>
                </a:lnTo>
                <a:lnTo>
                  <a:pt x="34943" y="1936"/>
                </a:lnTo>
                <a:lnTo>
                  <a:pt x="32990" y="265"/>
                </a:lnTo>
                <a:lnTo>
                  <a:pt x="32889" y="588"/>
                </a:lnTo>
                <a:lnTo>
                  <a:pt x="34762" y="2259"/>
                </a:lnTo>
                <a:lnTo>
                  <a:pt x="36595" y="4049"/>
                </a:lnTo>
                <a:lnTo>
                  <a:pt x="38307" y="6046"/>
                </a:lnTo>
                <a:lnTo>
                  <a:pt x="38931" y="6746"/>
                </a:lnTo>
                <a:lnTo>
                  <a:pt x="39213" y="7071"/>
                </a:lnTo>
                <a:lnTo>
                  <a:pt x="38871" y="7988"/>
                </a:lnTo>
                <a:lnTo>
                  <a:pt x="38347" y="8960"/>
                </a:lnTo>
                <a:lnTo>
                  <a:pt x="37723" y="9877"/>
                </a:lnTo>
                <a:lnTo>
                  <a:pt x="37340" y="10471"/>
                </a:lnTo>
                <a:lnTo>
                  <a:pt x="37098" y="10741"/>
                </a:lnTo>
                <a:lnTo>
                  <a:pt x="35225" y="8149"/>
                </a:lnTo>
                <a:lnTo>
                  <a:pt x="33171" y="5774"/>
                </a:lnTo>
                <a:lnTo>
                  <a:pt x="35004" y="8474"/>
                </a:lnTo>
                <a:lnTo>
                  <a:pt x="36877" y="11063"/>
                </a:lnTo>
                <a:lnTo>
                  <a:pt x="35910" y="12252"/>
                </a:lnTo>
                <a:lnTo>
                  <a:pt x="34702" y="13385"/>
                </a:lnTo>
                <a:lnTo>
                  <a:pt x="33393" y="14463"/>
                </a:lnTo>
                <a:lnTo>
                  <a:pt x="31681" y="11711"/>
                </a:lnTo>
                <a:lnTo>
                  <a:pt x="29747" y="9121"/>
                </a:lnTo>
                <a:lnTo>
                  <a:pt x="29405" y="9444"/>
                </a:lnTo>
                <a:lnTo>
                  <a:pt x="31298" y="11982"/>
                </a:lnTo>
                <a:lnTo>
                  <a:pt x="33050" y="14733"/>
                </a:lnTo>
                <a:lnTo>
                  <a:pt x="31641" y="15813"/>
                </a:lnTo>
                <a:lnTo>
                  <a:pt x="30090" y="16785"/>
                </a:lnTo>
                <a:lnTo>
                  <a:pt x="28378" y="17702"/>
                </a:lnTo>
                <a:lnTo>
                  <a:pt x="28620" y="18188"/>
                </a:lnTo>
                <a:lnTo>
                  <a:pt x="30311" y="17269"/>
                </a:lnTo>
                <a:lnTo>
                  <a:pt x="31922" y="16244"/>
                </a:lnTo>
                <a:lnTo>
                  <a:pt x="33292" y="15166"/>
                </a:lnTo>
                <a:lnTo>
                  <a:pt x="33856" y="16030"/>
                </a:lnTo>
                <a:lnTo>
                  <a:pt x="34359" y="16947"/>
                </a:lnTo>
                <a:lnTo>
                  <a:pt x="34823" y="17863"/>
                </a:lnTo>
                <a:lnTo>
                  <a:pt x="35789" y="19591"/>
                </a:lnTo>
                <a:lnTo>
                  <a:pt x="36595" y="21317"/>
                </a:lnTo>
                <a:lnTo>
                  <a:pt x="37340" y="23044"/>
                </a:lnTo>
                <a:lnTo>
                  <a:pt x="35789" y="24233"/>
                </a:lnTo>
                <a:lnTo>
                  <a:pt x="34077" y="25419"/>
                </a:lnTo>
                <a:lnTo>
                  <a:pt x="32204" y="26444"/>
                </a:lnTo>
                <a:lnTo>
                  <a:pt x="31862" y="25527"/>
                </a:lnTo>
                <a:lnTo>
                  <a:pt x="31520" y="24555"/>
                </a:lnTo>
                <a:lnTo>
                  <a:pt x="31117" y="23638"/>
                </a:lnTo>
                <a:lnTo>
                  <a:pt x="30372" y="21749"/>
                </a:lnTo>
                <a:lnTo>
                  <a:pt x="29526" y="19914"/>
                </a:lnTo>
                <a:lnTo>
                  <a:pt x="29868" y="21966"/>
                </a:lnTo>
                <a:lnTo>
                  <a:pt x="30613" y="23855"/>
                </a:lnTo>
                <a:lnTo>
                  <a:pt x="30996" y="24825"/>
                </a:lnTo>
                <a:lnTo>
                  <a:pt x="31399" y="25742"/>
                </a:lnTo>
                <a:lnTo>
                  <a:pt x="31741" y="26714"/>
                </a:lnTo>
                <a:lnTo>
                  <a:pt x="29808" y="27794"/>
                </a:lnTo>
                <a:lnTo>
                  <a:pt x="27693" y="28764"/>
                </a:lnTo>
                <a:lnTo>
                  <a:pt x="25476" y="29628"/>
                </a:lnTo>
                <a:lnTo>
                  <a:pt x="25305" y="29036"/>
                </a:lnTo>
                <a:lnTo>
                  <a:pt x="25133" y="28441"/>
                </a:lnTo>
                <a:lnTo>
                  <a:pt x="24962" y="27847"/>
                </a:lnTo>
                <a:lnTo>
                  <a:pt x="24221" y="25472"/>
                </a:lnTo>
                <a:lnTo>
                  <a:pt x="24336" y="28008"/>
                </a:lnTo>
                <a:lnTo>
                  <a:pt x="24507" y="28658"/>
                </a:lnTo>
                <a:lnTo>
                  <a:pt x="24678" y="29250"/>
                </a:lnTo>
                <a:lnTo>
                  <a:pt x="24850" y="29844"/>
                </a:lnTo>
                <a:lnTo>
                  <a:pt x="22626" y="30708"/>
                </a:lnTo>
                <a:lnTo>
                  <a:pt x="20290" y="31409"/>
                </a:lnTo>
                <a:lnTo>
                  <a:pt x="17783" y="32056"/>
                </a:lnTo>
                <a:lnTo>
                  <a:pt x="17668" y="31409"/>
                </a:lnTo>
                <a:lnTo>
                  <a:pt x="17611" y="31031"/>
                </a:lnTo>
                <a:lnTo>
                  <a:pt x="17041" y="28280"/>
                </a:lnTo>
                <a:lnTo>
                  <a:pt x="16413" y="28441"/>
                </a:lnTo>
                <a:lnTo>
                  <a:pt x="16983" y="31194"/>
                </a:lnTo>
                <a:lnTo>
                  <a:pt x="17098" y="31841"/>
                </a:lnTo>
                <a:lnTo>
                  <a:pt x="17213" y="32219"/>
                </a:lnTo>
                <a:lnTo>
                  <a:pt x="14591" y="32866"/>
                </a:lnTo>
                <a:lnTo>
                  <a:pt x="11912" y="33406"/>
                </a:lnTo>
                <a:lnTo>
                  <a:pt x="9119" y="33783"/>
                </a:lnTo>
                <a:lnTo>
                  <a:pt x="9062" y="33083"/>
                </a:lnTo>
                <a:lnTo>
                  <a:pt x="9004" y="32705"/>
                </a:lnTo>
                <a:lnTo>
                  <a:pt x="8663" y="29952"/>
                </a:lnTo>
                <a:lnTo>
                  <a:pt x="8377" y="33514"/>
                </a:lnTo>
                <a:lnTo>
                  <a:pt x="8377" y="33892"/>
                </a:lnTo>
                <a:lnTo>
                  <a:pt x="5699" y="34269"/>
                </a:lnTo>
                <a:lnTo>
                  <a:pt x="2849" y="34486"/>
                </a:lnTo>
                <a:lnTo>
                  <a:pt x="0" y="34647"/>
                </a:lnTo>
                <a:lnTo>
                  <a:pt x="0" y="73610"/>
                </a:lnTo>
                <a:lnTo>
                  <a:pt x="114" y="71829"/>
                </a:lnTo>
                <a:lnTo>
                  <a:pt x="227" y="69779"/>
                </a:lnTo>
                <a:lnTo>
                  <a:pt x="171" y="38370"/>
                </a:lnTo>
                <a:lnTo>
                  <a:pt x="56" y="35241"/>
                </a:lnTo>
                <a:close/>
              </a:path>
            </a:pathLst>
          </a:custGeom>
          <a:solidFill>
            <a:srgbClr val="164F93"/>
          </a:solidFill>
        </p:spPr>
        <p:txBody>
          <a:bodyPr wrap="square" lIns="0" tIns="0" rIns="0" bIns="0" rtlCol="0">
            <a:noAutofit/>
          </a:bodyPr>
          <a:lstStyle/>
          <a:p>
            <a:endParaRPr/>
          </a:p>
        </p:txBody>
      </p:sp>
      <p:sp>
        <p:nvSpPr>
          <p:cNvPr id="190" name="object 190"/>
          <p:cNvSpPr/>
          <p:nvPr/>
        </p:nvSpPr>
        <p:spPr>
          <a:xfrm>
            <a:off x="440063" y="689207"/>
            <a:ext cx="9858" cy="3360"/>
          </a:xfrm>
          <a:custGeom>
            <a:avLst/>
            <a:gdLst/>
            <a:ahLst/>
            <a:cxnLst/>
            <a:rect l="l" t="t" r="r" b="b"/>
            <a:pathLst>
              <a:path w="9858" h="3360">
                <a:moveTo>
                  <a:pt x="8092" y="227"/>
                </a:moveTo>
                <a:lnTo>
                  <a:pt x="8035" y="0"/>
                </a:lnTo>
                <a:lnTo>
                  <a:pt x="7749" y="113"/>
                </a:lnTo>
                <a:lnTo>
                  <a:pt x="7350" y="227"/>
                </a:lnTo>
                <a:lnTo>
                  <a:pt x="3647" y="1309"/>
                </a:lnTo>
                <a:lnTo>
                  <a:pt x="853" y="2809"/>
                </a:lnTo>
                <a:lnTo>
                  <a:pt x="0" y="3360"/>
                </a:lnTo>
                <a:lnTo>
                  <a:pt x="665" y="3343"/>
                </a:lnTo>
                <a:lnTo>
                  <a:pt x="5014" y="2221"/>
                </a:lnTo>
                <a:lnTo>
                  <a:pt x="1937" y="2923"/>
                </a:lnTo>
                <a:lnTo>
                  <a:pt x="398" y="3360"/>
                </a:lnTo>
                <a:lnTo>
                  <a:pt x="1822" y="2866"/>
                </a:lnTo>
                <a:lnTo>
                  <a:pt x="5413" y="1727"/>
                </a:lnTo>
                <a:lnTo>
                  <a:pt x="9858" y="1082"/>
                </a:lnTo>
                <a:lnTo>
                  <a:pt x="9517" y="930"/>
                </a:lnTo>
                <a:lnTo>
                  <a:pt x="5071" y="1632"/>
                </a:lnTo>
                <a:lnTo>
                  <a:pt x="1595" y="2752"/>
                </a:lnTo>
                <a:lnTo>
                  <a:pt x="283" y="3303"/>
                </a:lnTo>
                <a:lnTo>
                  <a:pt x="1367" y="2752"/>
                </a:lnTo>
                <a:lnTo>
                  <a:pt x="4046" y="1404"/>
                </a:lnTo>
                <a:lnTo>
                  <a:pt x="7409" y="436"/>
                </a:lnTo>
                <a:lnTo>
                  <a:pt x="7864" y="322"/>
                </a:lnTo>
                <a:lnTo>
                  <a:pt x="8092" y="227"/>
                </a:lnTo>
                <a:close/>
              </a:path>
            </a:pathLst>
          </a:custGeom>
          <a:solidFill>
            <a:srgbClr val="164F93"/>
          </a:solidFill>
        </p:spPr>
        <p:txBody>
          <a:bodyPr wrap="square" lIns="0" tIns="0" rIns="0" bIns="0" rtlCol="0">
            <a:noAutofit/>
          </a:bodyPr>
          <a:lstStyle/>
          <a:p>
            <a:endParaRPr/>
          </a:p>
        </p:txBody>
      </p:sp>
      <p:sp>
        <p:nvSpPr>
          <p:cNvPr id="191" name="object 191"/>
          <p:cNvSpPr/>
          <p:nvPr/>
        </p:nvSpPr>
        <p:spPr>
          <a:xfrm>
            <a:off x="419430" y="746903"/>
            <a:ext cx="43714" cy="43389"/>
          </a:xfrm>
          <a:custGeom>
            <a:avLst/>
            <a:gdLst/>
            <a:ahLst/>
            <a:cxnLst/>
            <a:rect l="l" t="t" r="r" b="b"/>
            <a:pathLst>
              <a:path w="43714" h="43389">
                <a:moveTo>
                  <a:pt x="398" y="39503"/>
                </a:moveTo>
                <a:lnTo>
                  <a:pt x="2793" y="40151"/>
                </a:lnTo>
                <a:lnTo>
                  <a:pt x="5413" y="40692"/>
                </a:lnTo>
                <a:lnTo>
                  <a:pt x="8263" y="41069"/>
                </a:lnTo>
                <a:lnTo>
                  <a:pt x="8891" y="42256"/>
                </a:lnTo>
                <a:lnTo>
                  <a:pt x="9574" y="43012"/>
                </a:lnTo>
                <a:lnTo>
                  <a:pt x="10087" y="43389"/>
                </a:lnTo>
                <a:lnTo>
                  <a:pt x="9860" y="43065"/>
                </a:lnTo>
                <a:lnTo>
                  <a:pt x="9233" y="42309"/>
                </a:lnTo>
                <a:lnTo>
                  <a:pt x="8549" y="41123"/>
                </a:lnTo>
                <a:lnTo>
                  <a:pt x="10828" y="41447"/>
                </a:lnTo>
                <a:lnTo>
                  <a:pt x="13165" y="41662"/>
                </a:lnTo>
                <a:lnTo>
                  <a:pt x="15616" y="41825"/>
                </a:lnTo>
                <a:lnTo>
                  <a:pt x="15503" y="41500"/>
                </a:lnTo>
                <a:lnTo>
                  <a:pt x="13052" y="41392"/>
                </a:lnTo>
                <a:lnTo>
                  <a:pt x="10657" y="41123"/>
                </a:lnTo>
                <a:lnTo>
                  <a:pt x="8377" y="40798"/>
                </a:lnTo>
                <a:lnTo>
                  <a:pt x="8263" y="40583"/>
                </a:lnTo>
                <a:lnTo>
                  <a:pt x="7751" y="39503"/>
                </a:lnTo>
                <a:lnTo>
                  <a:pt x="7181" y="38047"/>
                </a:lnTo>
                <a:lnTo>
                  <a:pt x="6724" y="36373"/>
                </a:lnTo>
                <a:lnTo>
                  <a:pt x="9290" y="36751"/>
                </a:lnTo>
                <a:lnTo>
                  <a:pt x="11968" y="37022"/>
                </a:lnTo>
                <a:lnTo>
                  <a:pt x="14703" y="37128"/>
                </a:lnTo>
                <a:lnTo>
                  <a:pt x="14989" y="38911"/>
                </a:lnTo>
                <a:lnTo>
                  <a:pt x="15273" y="40367"/>
                </a:lnTo>
                <a:lnTo>
                  <a:pt x="15102" y="36806"/>
                </a:lnTo>
                <a:lnTo>
                  <a:pt x="14933" y="35186"/>
                </a:lnTo>
                <a:lnTo>
                  <a:pt x="14818" y="33406"/>
                </a:lnTo>
                <a:lnTo>
                  <a:pt x="14703" y="31409"/>
                </a:lnTo>
                <a:lnTo>
                  <a:pt x="16584" y="31464"/>
                </a:lnTo>
                <a:lnTo>
                  <a:pt x="18522" y="31517"/>
                </a:lnTo>
                <a:lnTo>
                  <a:pt x="22969" y="31517"/>
                </a:lnTo>
                <a:lnTo>
                  <a:pt x="24165" y="31464"/>
                </a:lnTo>
                <a:lnTo>
                  <a:pt x="24280" y="37237"/>
                </a:lnTo>
                <a:lnTo>
                  <a:pt x="27242" y="37128"/>
                </a:lnTo>
                <a:lnTo>
                  <a:pt x="30092" y="36859"/>
                </a:lnTo>
                <a:lnTo>
                  <a:pt x="32829" y="36481"/>
                </a:lnTo>
                <a:lnTo>
                  <a:pt x="32486" y="37992"/>
                </a:lnTo>
                <a:lnTo>
                  <a:pt x="32144" y="39289"/>
                </a:lnTo>
                <a:lnTo>
                  <a:pt x="31860" y="40853"/>
                </a:lnTo>
                <a:lnTo>
                  <a:pt x="32031" y="40420"/>
                </a:lnTo>
                <a:lnTo>
                  <a:pt x="32486" y="39342"/>
                </a:lnTo>
                <a:lnTo>
                  <a:pt x="32885" y="37992"/>
                </a:lnTo>
                <a:lnTo>
                  <a:pt x="33228" y="36428"/>
                </a:lnTo>
                <a:lnTo>
                  <a:pt x="36077" y="36050"/>
                </a:lnTo>
                <a:lnTo>
                  <a:pt x="38812" y="35564"/>
                </a:lnTo>
                <a:lnTo>
                  <a:pt x="41434" y="34917"/>
                </a:lnTo>
                <a:lnTo>
                  <a:pt x="41549" y="34539"/>
                </a:lnTo>
                <a:lnTo>
                  <a:pt x="38927" y="35133"/>
                </a:lnTo>
                <a:lnTo>
                  <a:pt x="36190" y="35672"/>
                </a:lnTo>
                <a:lnTo>
                  <a:pt x="33284" y="36050"/>
                </a:lnTo>
                <a:lnTo>
                  <a:pt x="33626" y="34431"/>
                </a:lnTo>
                <a:lnTo>
                  <a:pt x="33969" y="32650"/>
                </a:lnTo>
                <a:lnTo>
                  <a:pt x="34196" y="30600"/>
                </a:lnTo>
                <a:lnTo>
                  <a:pt x="37217" y="30222"/>
                </a:lnTo>
                <a:lnTo>
                  <a:pt x="40067" y="29681"/>
                </a:lnTo>
                <a:lnTo>
                  <a:pt x="42860" y="29034"/>
                </a:lnTo>
                <a:lnTo>
                  <a:pt x="42518" y="31086"/>
                </a:lnTo>
                <a:lnTo>
                  <a:pt x="42061" y="32920"/>
                </a:lnTo>
                <a:lnTo>
                  <a:pt x="41833" y="34862"/>
                </a:lnTo>
                <a:lnTo>
                  <a:pt x="41948" y="34431"/>
                </a:lnTo>
                <a:lnTo>
                  <a:pt x="42518" y="32867"/>
                </a:lnTo>
                <a:lnTo>
                  <a:pt x="42973" y="30978"/>
                </a:lnTo>
                <a:lnTo>
                  <a:pt x="43315" y="28981"/>
                </a:lnTo>
                <a:lnTo>
                  <a:pt x="43430" y="28495"/>
                </a:lnTo>
                <a:lnTo>
                  <a:pt x="43714" y="26336"/>
                </a:lnTo>
                <a:lnTo>
                  <a:pt x="43658" y="21694"/>
                </a:lnTo>
                <a:lnTo>
                  <a:pt x="43487" y="24178"/>
                </a:lnTo>
                <a:lnTo>
                  <a:pt x="43259" y="26497"/>
                </a:lnTo>
                <a:lnTo>
                  <a:pt x="42917" y="28603"/>
                </a:lnTo>
                <a:lnTo>
                  <a:pt x="40180" y="29197"/>
                </a:lnTo>
                <a:lnTo>
                  <a:pt x="37274" y="29736"/>
                </a:lnTo>
                <a:lnTo>
                  <a:pt x="34253" y="30167"/>
                </a:lnTo>
                <a:lnTo>
                  <a:pt x="34253" y="29844"/>
                </a:lnTo>
                <a:lnTo>
                  <a:pt x="34480" y="27847"/>
                </a:lnTo>
                <a:lnTo>
                  <a:pt x="34253" y="17647"/>
                </a:lnTo>
                <a:lnTo>
                  <a:pt x="34196" y="20347"/>
                </a:lnTo>
                <a:lnTo>
                  <a:pt x="34140" y="22883"/>
                </a:lnTo>
                <a:lnTo>
                  <a:pt x="31175" y="23261"/>
                </a:lnTo>
                <a:lnTo>
                  <a:pt x="28098" y="23530"/>
                </a:lnTo>
                <a:lnTo>
                  <a:pt x="24906" y="23692"/>
                </a:lnTo>
                <a:lnTo>
                  <a:pt x="24962" y="21155"/>
                </a:lnTo>
                <a:lnTo>
                  <a:pt x="24962" y="12358"/>
                </a:lnTo>
                <a:lnTo>
                  <a:pt x="24906" y="9607"/>
                </a:lnTo>
                <a:lnTo>
                  <a:pt x="24850" y="6746"/>
                </a:lnTo>
                <a:lnTo>
                  <a:pt x="27870" y="5829"/>
                </a:lnTo>
                <a:lnTo>
                  <a:pt x="24791" y="5991"/>
                </a:lnTo>
                <a:lnTo>
                  <a:pt x="24850" y="28333"/>
                </a:lnTo>
                <a:lnTo>
                  <a:pt x="24906" y="26336"/>
                </a:lnTo>
                <a:lnTo>
                  <a:pt x="24906" y="24231"/>
                </a:lnTo>
                <a:lnTo>
                  <a:pt x="28042" y="24069"/>
                </a:lnTo>
                <a:lnTo>
                  <a:pt x="31119" y="23800"/>
                </a:lnTo>
                <a:lnTo>
                  <a:pt x="34140" y="23422"/>
                </a:lnTo>
                <a:lnTo>
                  <a:pt x="34025" y="25689"/>
                </a:lnTo>
                <a:lnTo>
                  <a:pt x="33910" y="27847"/>
                </a:lnTo>
                <a:lnTo>
                  <a:pt x="33741" y="29789"/>
                </a:lnTo>
                <a:lnTo>
                  <a:pt x="33741" y="30222"/>
                </a:lnTo>
                <a:lnTo>
                  <a:pt x="30833" y="30600"/>
                </a:lnTo>
                <a:lnTo>
                  <a:pt x="27812" y="30869"/>
                </a:lnTo>
                <a:lnTo>
                  <a:pt x="24735" y="30978"/>
                </a:lnTo>
                <a:lnTo>
                  <a:pt x="24735" y="3022"/>
                </a:lnTo>
                <a:lnTo>
                  <a:pt x="24678" y="0"/>
                </a:lnTo>
                <a:lnTo>
                  <a:pt x="24735" y="31409"/>
                </a:lnTo>
                <a:lnTo>
                  <a:pt x="27756" y="31300"/>
                </a:lnTo>
                <a:lnTo>
                  <a:pt x="30777" y="31031"/>
                </a:lnTo>
                <a:lnTo>
                  <a:pt x="33683" y="30653"/>
                </a:lnTo>
                <a:lnTo>
                  <a:pt x="33455" y="32703"/>
                </a:lnTo>
                <a:lnTo>
                  <a:pt x="33228" y="34539"/>
                </a:lnTo>
                <a:lnTo>
                  <a:pt x="32885" y="36103"/>
                </a:lnTo>
                <a:lnTo>
                  <a:pt x="30150" y="36481"/>
                </a:lnTo>
                <a:lnTo>
                  <a:pt x="27300" y="36697"/>
                </a:lnTo>
                <a:lnTo>
                  <a:pt x="24336" y="36859"/>
                </a:lnTo>
                <a:lnTo>
                  <a:pt x="24280" y="26336"/>
                </a:lnTo>
                <a:lnTo>
                  <a:pt x="24221" y="28333"/>
                </a:lnTo>
                <a:lnTo>
                  <a:pt x="24165" y="30167"/>
                </a:lnTo>
                <a:lnTo>
                  <a:pt x="24165" y="30978"/>
                </a:lnTo>
                <a:lnTo>
                  <a:pt x="22969" y="31031"/>
                </a:lnTo>
                <a:lnTo>
                  <a:pt x="21714" y="31086"/>
                </a:lnTo>
                <a:lnTo>
                  <a:pt x="18522" y="31086"/>
                </a:lnTo>
                <a:lnTo>
                  <a:pt x="16584" y="31031"/>
                </a:lnTo>
                <a:lnTo>
                  <a:pt x="14703" y="30923"/>
                </a:lnTo>
                <a:lnTo>
                  <a:pt x="14647" y="30437"/>
                </a:lnTo>
                <a:lnTo>
                  <a:pt x="14647" y="36751"/>
                </a:lnTo>
                <a:lnTo>
                  <a:pt x="11912" y="36644"/>
                </a:lnTo>
                <a:lnTo>
                  <a:pt x="9233" y="36373"/>
                </a:lnTo>
                <a:lnTo>
                  <a:pt x="6668" y="35995"/>
                </a:lnTo>
                <a:lnTo>
                  <a:pt x="6213" y="34378"/>
                </a:lnTo>
                <a:lnTo>
                  <a:pt x="5870" y="32542"/>
                </a:lnTo>
                <a:lnTo>
                  <a:pt x="5584" y="30545"/>
                </a:lnTo>
                <a:lnTo>
                  <a:pt x="8321" y="30492"/>
                </a:lnTo>
                <a:lnTo>
                  <a:pt x="5528" y="30059"/>
                </a:lnTo>
                <a:lnTo>
                  <a:pt x="5755" y="34323"/>
                </a:lnTo>
                <a:lnTo>
                  <a:pt x="6213" y="35942"/>
                </a:lnTo>
                <a:lnTo>
                  <a:pt x="6325" y="36320"/>
                </a:lnTo>
                <a:lnTo>
                  <a:pt x="6839" y="38100"/>
                </a:lnTo>
                <a:lnTo>
                  <a:pt x="7409" y="39558"/>
                </a:lnTo>
                <a:lnTo>
                  <a:pt x="8035" y="40745"/>
                </a:lnTo>
                <a:lnTo>
                  <a:pt x="5244" y="40367"/>
                </a:lnTo>
                <a:lnTo>
                  <a:pt x="2563" y="39828"/>
                </a:lnTo>
                <a:lnTo>
                  <a:pt x="114" y="39181"/>
                </a:lnTo>
                <a:lnTo>
                  <a:pt x="0" y="39395"/>
                </a:lnTo>
                <a:lnTo>
                  <a:pt x="227" y="39667"/>
                </a:lnTo>
                <a:lnTo>
                  <a:pt x="797" y="40420"/>
                </a:lnTo>
                <a:lnTo>
                  <a:pt x="1367" y="40906"/>
                </a:lnTo>
                <a:lnTo>
                  <a:pt x="1881" y="41284"/>
                </a:lnTo>
                <a:lnTo>
                  <a:pt x="2336" y="41447"/>
                </a:lnTo>
                <a:lnTo>
                  <a:pt x="1766" y="41069"/>
                </a:lnTo>
                <a:lnTo>
                  <a:pt x="1083" y="40420"/>
                </a:lnTo>
                <a:lnTo>
                  <a:pt x="398" y="39558"/>
                </a:lnTo>
                <a:close/>
              </a:path>
            </a:pathLst>
          </a:custGeom>
          <a:solidFill>
            <a:srgbClr val="164F93"/>
          </a:solidFill>
        </p:spPr>
        <p:txBody>
          <a:bodyPr wrap="square" lIns="0" tIns="0" rIns="0" bIns="0" rtlCol="0">
            <a:noAutofit/>
          </a:bodyPr>
          <a:lstStyle/>
          <a:p>
            <a:endParaRPr/>
          </a:p>
        </p:txBody>
      </p:sp>
      <p:sp>
        <p:nvSpPr>
          <p:cNvPr id="192" name="object 192"/>
          <p:cNvSpPr/>
          <p:nvPr/>
        </p:nvSpPr>
        <p:spPr>
          <a:xfrm>
            <a:off x="434875" y="715063"/>
            <a:ext cx="8037" cy="24231"/>
          </a:xfrm>
          <a:custGeom>
            <a:avLst/>
            <a:gdLst/>
            <a:ahLst/>
            <a:cxnLst/>
            <a:rect l="l" t="t" r="r" b="b"/>
            <a:pathLst>
              <a:path w="8037" h="24231">
                <a:moveTo>
                  <a:pt x="569" y="8905"/>
                </a:moveTo>
                <a:lnTo>
                  <a:pt x="285" y="11872"/>
                </a:lnTo>
                <a:lnTo>
                  <a:pt x="0" y="14949"/>
                </a:lnTo>
                <a:lnTo>
                  <a:pt x="58" y="24231"/>
                </a:lnTo>
                <a:lnTo>
                  <a:pt x="227" y="21478"/>
                </a:lnTo>
                <a:lnTo>
                  <a:pt x="457" y="18780"/>
                </a:lnTo>
                <a:lnTo>
                  <a:pt x="1937" y="18834"/>
                </a:lnTo>
                <a:lnTo>
                  <a:pt x="3478" y="18889"/>
                </a:lnTo>
                <a:lnTo>
                  <a:pt x="5985" y="18889"/>
                </a:lnTo>
                <a:lnTo>
                  <a:pt x="6954" y="18834"/>
                </a:lnTo>
                <a:lnTo>
                  <a:pt x="7866" y="18834"/>
                </a:lnTo>
                <a:lnTo>
                  <a:pt x="8037" y="21478"/>
                </a:lnTo>
                <a:lnTo>
                  <a:pt x="8037" y="8472"/>
                </a:lnTo>
                <a:lnTo>
                  <a:pt x="7866" y="5505"/>
                </a:lnTo>
                <a:lnTo>
                  <a:pt x="7636" y="2644"/>
                </a:lnTo>
                <a:lnTo>
                  <a:pt x="7409" y="0"/>
                </a:lnTo>
                <a:lnTo>
                  <a:pt x="7524" y="11927"/>
                </a:lnTo>
                <a:lnTo>
                  <a:pt x="7695" y="15003"/>
                </a:lnTo>
                <a:lnTo>
                  <a:pt x="7866" y="18186"/>
                </a:lnTo>
                <a:lnTo>
                  <a:pt x="6897" y="18241"/>
                </a:lnTo>
                <a:lnTo>
                  <a:pt x="5985" y="18241"/>
                </a:lnTo>
                <a:lnTo>
                  <a:pt x="5016" y="18294"/>
                </a:lnTo>
                <a:lnTo>
                  <a:pt x="3478" y="18294"/>
                </a:lnTo>
                <a:lnTo>
                  <a:pt x="1995" y="18241"/>
                </a:lnTo>
                <a:lnTo>
                  <a:pt x="513" y="18186"/>
                </a:lnTo>
                <a:lnTo>
                  <a:pt x="741" y="15003"/>
                </a:lnTo>
                <a:lnTo>
                  <a:pt x="569" y="8905"/>
                </a:lnTo>
                <a:close/>
              </a:path>
            </a:pathLst>
          </a:custGeom>
          <a:solidFill>
            <a:srgbClr val="005090"/>
          </a:solidFill>
        </p:spPr>
        <p:txBody>
          <a:bodyPr wrap="square" lIns="0" tIns="0" rIns="0" bIns="0" rtlCol="0">
            <a:noAutofit/>
          </a:bodyPr>
          <a:lstStyle/>
          <a:p>
            <a:endParaRPr/>
          </a:p>
        </p:txBody>
      </p:sp>
      <p:sp>
        <p:nvSpPr>
          <p:cNvPr id="193" name="object 193"/>
          <p:cNvSpPr/>
          <p:nvPr/>
        </p:nvSpPr>
        <p:spPr>
          <a:xfrm>
            <a:off x="449466" y="708096"/>
            <a:ext cx="3077" cy="6050"/>
          </a:xfrm>
          <a:custGeom>
            <a:avLst/>
            <a:gdLst/>
            <a:ahLst/>
            <a:cxnLst/>
            <a:rect l="l" t="t" r="r" b="b"/>
            <a:pathLst>
              <a:path w="3077" h="6050">
                <a:moveTo>
                  <a:pt x="2507" y="5294"/>
                </a:moveTo>
                <a:lnTo>
                  <a:pt x="1083" y="5619"/>
                </a:lnTo>
                <a:lnTo>
                  <a:pt x="1254" y="6050"/>
                </a:lnTo>
                <a:lnTo>
                  <a:pt x="2734" y="5672"/>
                </a:lnTo>
                <a:lnTo>
                  <a:pt x="3077" y="5186"/>
                </a:lnTo>
                <a:lnTo>
                  <a:pt x="1766" y="2486"/>
                </a:lnTo>
                <a:lnTo>
                  <a:pt x="455" y="0"/>
                </a:lnTo>
                <a:lnTo>
                  <a:pt x="0" y="113"/>
                </a:lnTo>
                <a:lnTo>
                  <a:pt x="1254" y="2600"/>
                </a:lnTo>
                <a:lnTo>
                  <a:pt x="2507" y="5294"/>
                </a:lnTo>
                <a:close/>
              </a:path>
            </a:pathLst>
          </a:custGeom>
          <a:solidFill>
            <a:srgbClr val="005090"/>
          </a:solidFill>
        </p:spPr>
        <p:txBody>
          <a:bodyPr wrap="square" lIns="0" tIns="0" rIns="0" bIns="0" rtlCol="0">
            <a:noAutofit/>
          </a:bodyPr>
          <a:lstStyle/>
          <a:p>
            <a:endParaRPr/>
          </a:p>
        </p:txBody>
      </p:sp>
      <p:sp>
        <p:nvSpPr>
          <p:cNvPr id="194" name="object 194"/>
          <p:cNvSpPr/>
          <p:nvPr/>
        </p:nvSpPr>
        <p:spPr>
          <a:xfrm>
            <a:off x="460410" y="698604"/>
            <a:ext cx="16860" cy="10517"/>
          </a:xfrm>
          <a:custGeom>
            <a:avLst/>
            <a:gdLst/>
            <a:ahLst/>
            <a:cxnLst/>
            <a:rect l="l" t="t" r="r" b="b"/>
            <a:pathLst>
              <a:path w="16860" h="10517">
                <a:moveTo>
                  <a:pt x="8776" y="1879"/>
                </a:moveTo>
                <a:lnTo>
                  <a:pt x="8776" y="2695"/>
                </a:lnTo>
                <a:lnTo>
                  <a:pt x="8605" y="3512"/>
                </a:lnTo>
                <a:lnTo>
                  <a:pt x="8321" y="4309"/>
                </a:lnTo>
                <a:lnTo>
                  <a:pt x="5471" y="2581"/>
                </a:lnTo>
                <a:lnTo>
                  <a:pt x="2678" y="1195"/>
                </a:lnTo>
                <a:lnTo>
                  <a:pt x="0" y="0"/>
                </a:lnTo>
                <a:lnTo>
                  <a:pt x="2563" y="1404"/>
                </a:lnTo>
                <a:lnTo>
                  <a:pt x="5357" y="2866"/>
                </a:lnTo>
                <a:lnTo>
                  <a:pt x="8206" y="4594"/>
                </a:lnTo>
                <a:lnTo>
                  <a:pt x="8490" y="4746"/>
                </a:lnTo>
                <a:lnTo>
                  <a:pt x="11060" y="6359"/>
                </a:lnTo>
                <a:lnTo>
                  <a:pt x="13618" y="8201"/>
                </a:lnTo>
                <a:lnTo>
                  <a:pt x="16135" y="10308"/>
                </a:lnTo>
                <a:lnTo>
                  <a:pt x="16417" y="10517"/>
                </a:lnTo>
                <a:lnTo>
                  <a:pt x="16518" y="10194"/>
                </a:lnTo>
                <a:lnTo>
                  <a:pt x="16860" y="9169"/>
                </a:lnTo>
                <a:lnTo>
                  <a:pt x="16639" y="8903"/>
                </a:lnTo>
                <a:lnTo>
                  <a:pt x="16236" y="9985"/>
                </a:lnTo>
                <a:lnTo>
                  <a:pt x="13739" y="7878"/>
                </a:lnTo>
                <a:lnTo>
                  <a:pt x="11161" y="6093"/>
                </a:lnTo>
                <a:lnTo>
                  <a:pt x="8605" y="4480"/>
                </a:lnTo>
                <a:lnTo>
                  <a:pt x="8889" y="3663"/>
                </a:lnTo>
                <a:lnTo>
                  <a:pt x="8776" y="1879"/>
                </a:lnTo>
                <a:close/>
              </a:path>
            </a:pathLst>
          </a:custGeom>
          <a:solidFill>
            <a:srgbClr val="005090"/>
          </a:solidFill>
        </p:spPr>
        <p:txBody>
          <a:bodyPr wrap="square" lIns="0" tIns="0" rIns="0" bIns="0" rtlCol="0">
            <a:noAutofit/>
          </a:bodyPr>
          <a:lstStyle/>
          <a:p>
            <a:endParaRPr/>
          </a:p>
        </p:txBody>
      </p:sp>
      <p:sp>
        <p:nvSpPr>
          <p:cNvPr id="195" name="object 195"/>
          <p:cNvSpPr/>
          <p:nvPr/>
        </p:nvSpPr>
        <p:spPr>
          <a:xfrm>
            <a:off x="461264" y="705780"/>
            <a:ext cx="10206" cy="9499"/>
          </a:xfrm>
          <a:custGeom>
            <a:avLst/>
            <a:gdLst/>
            <a:ahLst/>
            <a:cxnLst/>
            <a:rect l="l" t="t" r="r" b="b"/>
            <a:pathLst>
              <a:path w="10206" h="9499">
                <a:moveTo>
                  <a:pt x="3306" y="2752"/>
                </a:moveTo>
                <a:lnTo>
                  <a:pt x="5528" y="4802"/>
                </a:lnTo>
                <a:lnTo>
                  <a:pt x="7751" y="7016"/>
                </a:lnTo>
                <a:lnTo>
                  <a:pt x="9864" y="9499"/>
                </a:lnTo>
                <a:lnTo>
                  <a:pt x="10206" y="9230"/>
                </a:lnTo>
                <a:lnTo>
                  <a:pt x="8094" y="6746"/>
                </a:lnTo>
                <a:lnTo>
                  <a:pt x="5870" y="4537"/>
                </a:lnTo>
                <a:lnTo>
                  <a:pt x="3647" y="2486"/>
                </a:lnTo>
                <a:lnTo>
                  <a:pt x="4388" y="1936"/>
                </a:lnTo>
                <a:lnTo>
                  <a:pt x="5073" y="1347"/>
                </a:lnTo>
                <a:lnTo>
                  <a:pt x="5643" y="702"/>
                </a:lnTo>
                <a:lnTo>
                  <a:pt x="6041" y="265"/>
                </a:lnTo>
                <a:lnTo>
                  <a:pt x="5699" y="0"/>
                </a:lnTo>
                <a:lnTo>
                  <a:pt x="5016" y="816"/>
                </a:lnTo>
                <a:lnTo>
                  <a:pt x="4275" y="1575"/>
                </a:lnTo>
                <a:lnTo>
                  <a:pt x="3363" y="2221"/>
                </a:lnTo>
                <a:lnTo>
                  <a:pt x="3020" y="2486"/>
                </a:lnTo>
                <a:lnTo>
                  <a:pt x="2108" y="3189"/>
                </a:lnTo>
                <a:lnTo>
                  <a:pt x="1083" y="3834"/>
                </a:lnTo>
                <a:lnTo>
                  <a:pt x="0" y="4366"/>
                </a:lnTo>
                <a:lnTo>
                  <a:pt x="285" y="4689"/>
                </a:lnTo>
                <a:lnTo>
                  <a:pt x="1367" y="4100"/>
                </a:lnTo>
                <a:lnTo>
                  <a:pt x="2394" y="3455"/>
                </a:lnTo>
                <a:lnTo>
                  <a:pt x="3306" y="2752"/>
                </a:lnTo>
                <a:close/>
              </a:path>
            </a:pathLst>
          </a:custGeom>
          <a:solidFill>
            <a:srgbClr val="005090"/>
          </a:solidFill>
        </p:spPr>
        <p:txBody>
          <a:bodyPr wrap="square" lIns="0" tIns="0" rIns="0" bIns="0" rtlCol="0">
            <a:noAutofit/>
          </a:bodyPr>
          <a:lstStyle/>
          <a:p>
            <a:endParaRPr/>
          </a:p>
        </p:txBody>
      </p:sp>
      <p:sp>
        <p:nvSpPr>
          <p:cNvPr id="196" name="object 196"/>
          <p:cNvSpPr/>
          <p:nvPr/>
        </p:nvSpPr>
        <p:spPr>
          <a:xfrm>
            <a:off x="463145" y="738701"/>
            <a:ext cx="7922" cy="20616"/>
          </a:xfrm>
          <a:custGeom>
            <a:avLst/>
            <a:gdLst/>
            <a:ahLst/>
            <a:cxnLst/>
            <a:rect l="l" t="t" r="r" b="b"/>
            <a:pathLst>
              <a:path w="7922" h="20616">
                <a:moveTo>
                  <a:pt x="6384" y="0"/>
                </a:moveTo>
                <a:lnTo>
                  <a:pt x="6613" y="3185"/>
                </a:lnTo>
                <a:lnTo>
                  <a:pt x="7298" y="6099"/>
                </a:lnTo>
                <a:lnTo>
                  <a:pt x="7802" y="8958"/>
                </a:lnTo>
                <a:lnTo>
                  <a:pt x="5357" y="9877"/>
                </a:lnTo>
                <a:lnTo>
                  <a:pt x="2793" y="10686"/>
                </a:lnTo>
                <a:lnTo>
                  <a:pt x="56" y="11388"/>
                </a:lnTo>
                <a:lnTo>
                  <a:pt x="0" y="17917"/>
                </a:lnTo>
                <a:lnTo>
                  <a:pt x="114" y="20616"/>
                </a:lnTo>
                <a:lnTo>
                  <a:pt x="114" y="12144"/>
                </a:lnTo>
                <a:lnTo>
                  <a:pt x="2849" y="11388"/>
                </a:lnTo>
                <a:lnTo>
                  <a:pt x="5471" y="10577"/>
                </a:lnTo>
                <a:lnTo>
                  <a:pt x="7922" y="9660"/>
                </a:lnTo>
                <a:lnTo>
                  <a:pt x="7862" y="5883"/>
                </a:lnTo>
                <a:lnTo>
                  <a:pt x="7238" y="2915"/>
                </a:lnTo>
                <a:lnTo>
                  <a:pt x="6384" y="0"/>
                </a:lnTo>
                <a:close/>
              </a:path>
            </a:pathLst>
          </a:custGeom>
          <a:solidFill>
            <a:srgbClr val="005090"/>
          </a:solidFill>
        </p:spPr>
        <p:txBody>
          <a:bodyPr wrap="square" lIns="0" tIns="0" rIns="0" bIns="0" rtlCol="0">
            <a:noAutofit/>
          </a:bodyPr>
          <a:lstStyle/>
          <a:p>
            <a:endParaRPr/>
          </a:p>
        </p:txBody>
      </p:sp>
      <p:sp>
        <p:nvSpPr>
          <p:cNvPr id="197" name="object 197"/>
          <p:cNvSpPr/>
          <p:nvPr/>
        </p:nvSpPr>
        <p:spPr>
          <a:xfrm>
            <a:off x="440005" y="692985"/>
            <a:ext cx="5129" cy="7403"/>
          </a:xfrm>
          <a:custGeom>
            <a:avLst/>
            <a:gdLst/>
            <a:ahLst/>
            <a:cxnLst/>
            <a:rect l="l" t="t" r="r" b="b"/>
            <a:pathLst>
              <a:path w="5129" h="7403">
                <a:moveTo>
                  <a:pt x="4958" y="7403"/>
                </a:moveTo>
                <a:lnTo>
                  <a:pt x="5129" y="7081"/>
                </a:lnTo>
                <a:lnTo>
                  <a:pt x="2622" y="3189"/>
                </a:lnTo>
                <a:lnTo>
                  <a:pt x="684" y="759"/>
                </a:lnTo>
                <a:lnTo>
                  <a:pt x="58" y="0"/>
                </a:lnTo>
                <a:lnTo>
                  <a:pt x="628" y="987"/>
                </a:lnTo>
                <a:lnTo>
                  <a:pt x="2450" y="3398"/>
                </a:lnTo>
                <a:lnTo>
                  <a:pt x="4787" y="7175"/>
                </a:lnTo>
                <a:lnTo>
                  <a:pt x="4958" y="7403"/>
                </a:lnTo>
                <a:close/>
              </a:path>
            </a:pathLst>
          </a:custGeom>
          <a:solidFill>
            <a:srgbClr val="005090"/>
          </a:solidFill>
        </p:spPr>
        <p:txBody>
          <a:bodyPr wrap="square" lIns="0" tIns="0" rIns="0" bIns="0" rtlCol="0">
            <a:noAutofit/>
          </a:bodyPr>
          <a:lstStyle/>
          <a:p>
            <a:endParaRPr/>
          </a:p>
        </p:txBody>
      </p:sp>
      <p:sp>
        <p:nvSpPr>
          <p:cNvPr id="198" name="object 198"/>
          <p:cNvSpPr/>
          <p:nvPr/>
        </p:nvSpPr>
        <p:spPr>
          <a:xfrm>
            <a:off x="444165" y="749926"/>
            <a:ext cx="114" cy="27955"/>
          </a:xfrm>
          <a:custGeom>
            <a:avLst/>
            <a:gdLst/>
            <a:ahLst/>
            <a:cxnLst/>
            <a:rect l="l" t="t" r="r" b="b"/>
            <a:pathLst>
              <a:path w="114" h="27955">
                <a:moveTo>
                  <a:pt x="0" y="0"/>
                </a:moveTo>
                <a:lnTo>
                  <a:pt x="0" y="27955"/>
                </a:lnTo>
                <a:lnTo>
                  <a:pt x="0" y="27145"/>
                </a:lnTo>
                <a:lnTo>
                  <a:pt x="114" y="25311"/>
                </a:lnTo>
                <a:lnTo>
                  <a:pt x="56" y="2969"/>
                </a:lnTo>
                <a:lnTo>
                  <a:pt x="0" y="0"/>
                </a:lnTo>
                <a:close/>
              </a:path>
            </a:pathLst>
          </a:custGeom>
          <a:solidFill>
            <a:srgbClr val="005090"/>
          </a:solidFill>
        </p:spPr>
        <p:txBody>
          <a:bodyPr wrap="square" lIns="0" tIns="0" rIns="0" bIns="0" rtlCol="0">
            <a:noAutofit/>
          </a:bodyPr>
          <a:lstStyle/>
          <a:p>
            <a:endParaRPr/>
          </a:p>
        </p:txBody>
      </p:sp>
      <p:sp>
        <p:nvSpPr>
          <p:cNvPr id="199" name="object 199"/>
          <p:cNvSpPr/>
          <p:nvPr/>
        </p:nvSpPr>
        <p:spPr>
          <a:xfrm>
            <a:off x="454197" y="758345"/>
            <a:ext cx="9062" cy="11386"/>
          </a:xfrm>
          <a:custGeom>
            <a:avLst/>
            <a:gdLst/>
            <a:ahLst/>
            <a:cxnLst/>
            <a:rect l="l" t="t" r="r" b="b"/>
            <a:pathLst>
              <a:path w="9062" h="11386">
                <a:moveTo>
                  <a:pt x="9062" y="971"/>
                </a:moveTo>
                <a:lnTo>
                  <a:pt x="6154" y="1672"/>
                </a:lnTo>
                <a:lnTo>
                  <a:pt x="3192" y="2213"/>
                </a:lnTo>
                <a:lnTo>
                  <a:pt x="56" y="2644"/>
                </a:lnTo>
                <a:lnTo>
                  <a:pt x="56" y="0"/>
                </a:lnTo>
                <a:lnTo>
                  <a:pt x="0" y="11386"/>
                </a:lnTo>
                <a:lnTo>
                  <a:pt x="56" y="8850"/>
                </a:lnTo>
                <a:lnTo>
                  <a:pt x="114" y="6097"/>
                </a:lnTo>
                <a:lnTo>
                  <a:pt x="56" y="3238"/>
                </a:lnTo>
                <a:lnTo>
                  <a:pt x="3192" y="2805"/>
                </a:lnTo>
                <a:lnTo>
                  <a:pt x="6213" y="2266"/>
                </a:lnTo>
                <a:lnTo>
                  <a:pt x="9062" y="971"/>
                </a:lnTo>
                <a:close/>
              </a:path>
            </a:pathLst>
          </a:custGeom>
          <a:solidFill>
            <a:srgbClr val="005090"/>
          </a:solidFill>
        </p:spPr>
        <p:txBody>
          <a:bodyPr wrap="square" lIns="0" tIns="0" rIns="0" bIns="0" rtlCol="0">
            <a:noAutofit/>
          </a:bodyPr>
          <a:lstStyle/>
          <a:p>
            <a:endParaRPr/>
          </a:p>
        </p:txBody>
      </p:sp>
      <p:sp>
        <p:nvSpPr>
          <p:cNvPr id="200" name="object 200"/>
          <p:cNvSpPr/>
          <p:nvPr/>
        </p:nvSpPr>
        <p:spPr>
          <a:xfrm>
            <a:off x="479164" y="701946"/>
            <a:ext cx="4108" cy="6055"/>
          </a:xfrm>
          <a:custGeom>
            <a:avLst/>
            <a:gdLst/>
            <a:ahLst/>
            <a:cxnLst/>
            <a:rect l="l" t="t" r="r" b="b"/>
            <a:pathLst>
              <a:path w="4108" h="6055">
                <a:moveTo>
                  <a:pt x="1933" y="3360"/>
                </a:moveTo>
                <a:lnTo>
                  <a:pt x="3584" y="4916"/>
                </a:lnTo>
                <a:lnTo>
                  <a:pt x="4108" y="6055"/>
                </a:lnTo>
                <a:lnTo>
                  <a:pt x="3705" y="4537"/>
                </a:lnTo>
                <a:lnTo>
                  <a:pt x="3524" y="4157"/>
                </a:lnTo>
                <a:lnTo>
                  <a:pt x="3302" y="3834"/>
                </a:lnTo>
                <a:lnTo>
                  <a:pt x="1591" y="1082"/>
                </a:lnTo>
                <a:lnTo>
                  <a:pt x="60" y="0"/>
                </a:lnTo>
                <a:lnTo>
                  <a:pt x="1470" y="1195"/>
                </a:lnTo>
                <a:lnTo>
                  <a:pt x="3081" y="3948"/>
                </a:lnTo>
                <a:lnTo>
                  <a:pt x="3302" y="4385"/>
                </a:lnTo>
                <a:lnTo>
                  <a:pt x="1933" y="3360"/>
                </a:lnTo>
                <a:close/>
              </a:path>
            </a:pathLst>
          </a:custGeom>
          <a:solidFill>
            <a:srgbClr val="005090"/>
          </a:solidFill>
        </p:spPr>
        <p:txBody>
          <a:bodyPr wrap="square" lIns="0" tIns="0" rIns="0" bIns="0" rtlCol="0">
            <a:noAutofit/>
          </a:bodyPr>
          <a:lstStyle/>
          <a:p>
            <a:endParaRPr/>
          </a:p>
        </p:txBody>
      </p:sp>
      <p:sp>
        <p:nvSpPr>
          <p:cNvPr id="201" name="object 201"/>
          <p:cNvSpPr/>
          <p:nvPr/>
        </p:nvSpPr>
        <p:spPr>
          <a:xfrm>
            <a:off x="483030" y="734492"/>
            <a:ext cx="1651" cy="5774"/>
          </a:xfrm>
          <a:custGeom>
            <a:avLst/>
            <a:gdLst/>
            <a:ahLst/>
            <a:cxnLst/>
            <a:rect l="l" t="t" r="r" b="b"/>
            <a:pathLst>
              <a:path w="1651" h="5774">
                <a:moveTo>
                  <a:pt x="926" y="2752"/>
                </a:moveTo>
                <a:lnTo>
                  <a:pt x="0" y="0"/>
                </a:lnTo>
                <a:lnTo>
                  <a:pt x="523" y="3077"/>
                </a:lnTo>
                <a:lnTo>
                  <a:pt x="1268" y="5774"/>
                </a:lnTo>
                <a:lnTo>
                  <a:pt x="1651" y="5450"/>
                </a:lnTo>
                <a:lnTo>
                  <a:pt x="926" y="2752"/>
                </a:lnTo>
                <a:close/>
              </a:path>
            </a:pathLst>
          </a:custGeom>
          <a:solidFill>
            <a:srgbClr val="005090"/>
          </a:solidFill>
        </p:spPr>
        <p:txBody>
          <a:bodyPr wrap="square" lIns="0" tIns="0" rIns="0" bIns="0" rtlCol="0">
            <a:noAutofit/>
          </a:bodyPr>
          <a:lstStyle/>
          <a:p>
            <a:endParaRPr/>
          </a:p>
        </p:txBody>
      </p:sp>
      <p:sp>
        <p:nvSpPr>
          <p:cNvPr id="202" name="object 202"/>
          <p:cNvSpPr/>
          <p:nvPr/>
        </p:nvSpPr>
        <p:spPr>
          <a:xfrm>
            <a:off x="468901" y="697636"/>
            <a:ext cx="3536" cy="1784"/>
          </a:xfrm>
          <a:custGeom>
            <a:avLst/>
            <a:gdLst/>
            <a:ahLst/>
            <a:cxnLst/>
            <a:rect l="l" t="t" r="r" b="b"/>
            <a:pathLst>
              <a:path w="3536" h="1784">
                <a:moveTo>
                  <a:pt x="1139" y="474"/>
                </a:moveTo>
                <a:lnTo>
                  <a:pt x="398" y="151"/>
                </a:lnTo>
                <a:lnTo>
                  <a:pt x="0" y="0"/>
                </a:lnTo>
                <a:lnTo>
                  <a:pt x="58" y="1082"/>
                </a:lnTo>
                <a:lnTo>
                  <a:pt x="171" y="1613"/>
                </a:lnTo>
                <a:lnTo>
                  <a:pt x="285" y="702"/>
                </a:lnTo>
                <a:lnTo>
                  <a:pt x="114" y="322"/>
                </a:lnTo>
                <a:lnTo>
                  <a:pt x="737" y="531"/>
                </a:lnTo>
                <a:lnTo>
                  <a:pt x="1019" y="702"/>
                </a:lnTo>
                <a:lnTo>
                  <a:pt x="3536" y="1784"/>
                </a:lnTo>
                <a:lnTo>
                  <a:pt x="3536" y="1499"/>
                </a:lnTo>
                <a:lnTo>
                  <a:pt x="1139" y="474"/>
                </a:lnTo>
                <a:close/>
              </a:path>
            </a:pathLst>
          </a:custGeom>
          <a:solidFill>
            <a:srgbClr val="005090"/>
          </a:solidFill>
        </p:spPr>
        <p:txBody>
          <a:bodyPr wrap="square" lIns="0" tIns="0" rIns="0" bIns="0" rtlCol="0">
            <a:noAutofit/>
          </a:bodyPr>
          <a:lstStyle/>
          <a:p>
            <a:endParaRPr/>
          </a:p>
        </p:txBody>
      </p:sp>
      <p:sp>
        <p:nvSpPr>
          <p:cNvPr id="203" name="object 203"/>
          <p:cNvSpPr/>
          <p:nvPr/>
        </p:nvSpPr>
        <p:spPr>
          <a:xfrm>
            <a:off x="445533" y="688467"/>
            <a:ext cx="2565" cy="854"/>
          </a:xfrm>
          <a:custGeom>
            <a:avLst/>
            <a:gdLst/>
            <a:ahLst/>
            <a:cxnLst/>
            <a:rect l="l" t="t" r="r" b="b"/>
            <a:pathLst>
              <a:path w="2565" h="854">
                <a:moveTo>
                  <a:pt x="285" y="0"/>
                </a:moveTo>
                <a:lnTo>
                  <a:pt x="0" y="151"/>
                </a:lnTo>
                <a:lnTo>
                  <a:pt x="799" y="360"/>
                </a:lnTo>
                <a:lnTo>
                  <a:pt x="1538" y="588"/>
                </a:lnTo>
                <a:lnTo>
                  <a:pt x="2279" y="854"/>
                </a:lnTo>
                <a:lnTo>
                  <a:pt x="2565" y="740"/>
                </a:lnTo>
                <a:lnTo>
                  <a:pt x="1881" y="474"/>
                </a:lnTo>
                <a:lnTo>
                  <a:pt x="1083" y="208"/>
                </a:lnTo>
                <a:lnTo>
                  <a:pt x="285" y="0"/>
                </a:lnTo>
                <a:close/>
              </a:path>
            </a:pathLst>
          </a:custGeom>
          <a:solidFill>
            <a:srgbClr val="005090"/>
          </a:solidFill>
        </p:spPr>
        <p:txBody>
          <a:bodyPr wrap="square" lIns="0" tIns="0" rIns="0" bIns="0" rtlCol="0">
            <a:noAutofit/>
          </a:bodyPr>
          <a:lstStyle/>
          <a:p>
            <a:endParaRPr/>
          </a:p>
        </p:txBody>
      </p:sp>
      <p:sp>
        <p:nvSpPr>
          <p:cNvPr id="204" name="object 204"/>
          <p:cNvSpPr/>
          <p:nvPr/>
        </p:nvSpPr>
        <p:spPr>
          <a:xfrm>
            <a:off x="406777" y="717763"/>
            <a:ext cx="5129" cy="8525"/>
          </a:xfrm>
          <a:custGeom>
            <a:avLst/>
            <a:gdLst/>
            <a:ahLst/>
            <a:cxnLst/>
            <a:rect l="l" t="t" r="r" b="b"/>
            <a:pathLst>
              <a:path w="5129" h="8525">
                <a:moveTo>
                  <a:pt x="5129" y="269"/>
                </a:moveTo>
                <a:lnTo>
                  <a:pt x="4674" y="0"/>
                </a:lnTo>
                <a:lnTo>
                  <a:pt x="2849" y="2536"/>
                </a:lnTo>
                <a:lnTo>
                  <a:pt x="1083" y="5342"/>
                </a:lnTo>
                <a:lnTo>
                  <a:pt x="0" y="8525"/>
                </a:lnTo>
                <a:lnTo>
                  <a:pt x="1597" y="5558"/>
                </a:lnTo>
                <a:lnTo>
                  <a:pt x="3306" y="2805"/>
                </a:lnTo>
                <a:lnTo>
                  <a:pt x="5129" y="269"/>
                </a:lnTo>
                <a:close/>
              </a:path>
            </a:pathLst>
          </a:custGeom>
          <a:solidFill>
            <a:srgbClr val="005090"/>
          </a:solidFill>
        </p:spPr>
        <p:txBody>
          <a:bodyPr wrap="square" lIns="0" tIns="0" rIns="0" bIns="0" rtlCol="0">
            <a:noAutofit/>
          </a:bodyPr>
          <a:lstStyle/>
          <a:p>
            <a:endParaRPr/>
          </a:p>
        </p:txBody>
      </p:sp>
      <p:sp>
        <p:nvSpPr>
          <p:cNvPr id="205" name="object 205"/>
          <p:cNvSpPr/>
          <p:nvPr/>
        </p:nvSpPr>
        <p:spPr>
          <a:xfrm>
            <a:off x="438067" y="700920"/>
            <a:ext cx="513" cy="5505"/>
          </a:xfrm>
          <a:custGeom>
            <a:avLst/>
            <a:gdLst/>
            <a:ahLst/>
            <a:cxnLst/>
            <a:rect l="l" t="t" r="r" b="b"/>
            <a:pathLst>
              <a:path w="513" h="5505">
                <a:moveTo>
                  <a:pt x="227" y="3455"/>
                </a:moveTo>
                <a:lnTo>
                  <a:pt x="513" y="1632"/>
                </a:lnTo>
                <a:lnTo>
                  <a:pt x="227" y="0"/>
                </a:lnTo>
                <a:lnTo>
                  <a:pt x="0" y="1632"/>
                </a:lnTo>
                <a:lnTo>
                  <a:pt x="0" y="5505"/>
                </a:lnTo>
                <a:lnTo>
                  <a:pt x="227" y="3455"/>
                </a:lnTo>
                <a:close/>
              </a:path>
            </a:pathLst>
          </a:custGeom>
          <a:solidFill>
            <a:srgbClr val="005090"/>
          </a:solidFill>
        </p:spPr>
        <p:txBody>
          <a:bodyPr wrap="square" lIns="0" tIns="0" rIns="0" bIns="0" rtlCol="0">
            <a:noAutofit/>
          </a:bodyPr>
          <a:lstStyle/>
          <a:p>
            <a:endParaRPr/>
          </a:p>
        </p:txBody>
      </p:sp>
      <p:sp>
        <p:nvSpPr>
          <p:cNvPr id="206" name="object 206"/>
          <p:cNvSpPr/>
          <p:nvPr/>
        </p:nvSpPr>
        <p:spPr>
          <a:xfrm>
            <a:off x="431514" y="696611"/>
            <a:ext cx="6496" cy="23904"/>
          </a:xfrm>
          <a:custGeom>
            <a:avLst/>
            <a:gdLst/>
            <a:ahLst/>
            <a:cxnLst/>
            <a:rect l="l" t="t" r="r" b="b"/>
            <a:pathLst>
              <a:path w="6496" h="23904">
                <a:moveTo>
                  <a:pt x="169" y="17535"/>
                </a:moveTo>
                <a:lnTo>
                  <a:pt x="1025" y="14731"/>
                </a:lnTo>
                <a:lnTo>
                  <a:pt x="1879" y="12187"/>
                </a:lnTo>
                <a:lnTo>
                  <a:pt x="2678" y="9871"/>
                </a:lnTo>
                <a:lnTo>
                  <a:pt x="3760" y="10042"/>
                </a:lnTo>
                <a:lnTo>
                  <a:pt x="2791" y="9491"/>
                </a:lnTo>
                <a:lnTo>
                  <a:pt x="3532" y="7498"/>
                </a:lnTo>
                <a:lnTo>
                  <a:pt x="4217" y="5714"/>
                </a:lnTo>
                <a:lnTo>
                  <a:pt x="4843" y="4100"/>
                </a:lnTo>
                <a:lnTo>
                  <a:pt x="6154" y="0"/>
                </a:lnTo>
                <a:lnTo>
                  <a:pt x="4559" y="3777"/>
                </a:lnTo>
                <a:lnTo>
                  <a:pt x="3989" y="3663"/>
                </a:lnTo>
                <a:lnTo>
                  <a:pt x="3476" y="3606"/>
                </a:lnTo>
                <a:lnTo>
                  <a:pt x="2906" y="3455"/>
                </a:lnTo>
                <a:lnTo>
                  <a:pt x="3304" y="3834"/>
                </a:lnTo>
                <a:lnTo>
                  <a:pt x="3874" y="3929"/>
                </a:lnTo>
                <a:lnTo>
                  <a:pt x="4444" y="4043"/>
                </a:lnTo>
                <a:lnTo>
                  <a:pt x="3760" y="5657"/>
                </a:lnTo>
                <a:lnTo>
                  <a:pt x="3018" y="7441"/>
                </a:lnTo>
                <a:lnTo>
                  <a:pt x="2279" y="9435"/>
                </a:lnTo>
                <a:lnTo>
                  <a:pt x="2164" y="9814"/>
                </a:lnTo>
                <a:lnTo>
                  <a:pt x="1309" y="12092"/>
                </a:lnTo>
                <a:lnTo>
                  <a:pt x="398" y="14674"/>
                </a:lnTo>
                <a:lnTo>
                  <a:pt x="0" y="17968"/>
                </a:lnTo>
                <a:lnTo>
                  <a:pt x="1595" y="18182"/>
                </a:lnTo>
                <a:lnTo>
                  <a:pt x="3248" y="18344"/>
                </a:lnTo>
                <a:lnTo>
                  <a:pt x="4899" y="18452"/>
                </a:lnTo>
                <a:lnTo>
                  <a:pt x="4958" y="23904"/>
                </a:lnTo>
                <a:lnTo>
                  <a:pt x="5298" y="21096"/>
                </a:lnTo>
                <a:lnTo>
                  <a:pt x="5584" y="18452"/>
                </a:lnTo>
                <a:lnTo>
                  <a:pt x="6154" y="18507"/>
                </a:lnTo>
                <a:lnTo>
                  <a:pt x="6496" y="18021"/>
                </a:lnTo>
                <a:lnTo>
                  <a:pt x="5584" y="18021"/>
                </a:lnTo>
                <a:lnTo>
                  <a:pt x="5927" y="15168"/>
                </a:lnTo>
                <a:lnTo>
                  <a:pt x="6210" y="12567"/>
                </a:lnTo>
                <a:lnTo>
                  <a:pt x="5927" y="10194"/>
                </a:lnTo>
                <a:lnTo>
                  <a:pt x="5641" y="12567"/>
                </a:lnTo>
                <a:lnTo>
                  <a:pt x="5298" y="15168"/>
                </a:lnTo>
                <a:lnTo>
                  <a:pt x="4958" y="17968"/>
                </a:lnTo>
                <a:lnTo>
                  <a:pt x="3304" y="17860"/>
                </a:lnTo>
                <a:lnTo>
                  <a:pt x="1709" y="17751"/>
                </a:lnTo>
                <a:lnTo>
                  <a:pt x="169" y="17535"/>
                </a:lnTo>
                <a:close/>
              </a:path>
            </a:pathLst>
          </a:custGeom>
          <a:solidFill>
            <a:srgbClr val="005090"/>
          </a:solidFill>
        </p:spPr>
        <p:txBody>
          <a:bodyPr wrap="square" lIns="0" tIns="0" rIns="0" bIns="0" rtlCol="0">
            <a:noAutofit/>
          </a:bodyPr>
          <a:lstStyle/>
          <a:p>
            <a:endParaRPr/>
          </a:p>
        </p:txBody>
      </p:sp>
      <p:sp>
        <p:nvSpPr>
          <p:cNvPr id="207" name="object 207"/>
          <p:cNvSpPr/>
          <p:nvPr/>
        </p:nvSpPr>
        <p:spPr>
          <a:xfrm>
            <a:off x="427524" y="702059"/>
            <a:ext cx="1822" cy="2543"/>
          </a:xfrm>
          <a:custGeom>
            <a:avLst/>
            <a:gdLst/>
            <a:ahLst/>
            <a:cxnLst/>
            <a:rect l="l" t="t" r="r" b="b"/>
            <a:pathLst>
              <a:path w="1822" h="2543">
                <a:moveTo>
                  <a:pt x="511" y="1518"/>
                </a:moveTo>
                <a:lnTo>
                  <a:pt x="0" y="2107"/>
                </a:lnTo>
                <a:lnTo>
                  <a:pt x="169" y="2543"/>
                </a:lnTo>
                <a:lnTo>
                  <a:pt x="626" y="1993"/>
                </a:lnTo>
                <a:lnTo>
                  <a:pt x="1822" y="0"/>
                </a:lnTo>
                <a:lnTo>
                  <a:pt x="511" y="1518"/>
                </a:lnTo>
                <a:close/>
              </a:path>
            </a:pathLst>
          </a:custGeom>
          <a:solidFill>
            <a:srgbClr val="005090"/>
          </a:solidFill>
        </p:spPr>
        <p:txBody>
          <a:bodyPr wrap="square" lIns="0" tIns="0" rIns="0" bIns="0" rtlCol="0">
            <a:noAutofit/>
          </a:bodyPr>
          <a:lstStyle/>
          <a:p>
            <a:endParaRPr/>
          </a:p>
        </p:txBody>
      </p:sp>
      <p:sp>
        <p:nvSpPr>
          <p:cNvPr id="208" name="object 208"/>
          <p:cNvSpPr/>
          <p:nvPr/>
        </p:nvSpPr>
        <p:spPr>
          <a:xfrm>
            <a:off x="429746" y="690080"/>
            <a:ext cx="4845" cy="854"/>
          </a:xfrm>
          <a:custGeom>
            <a:avLst/>
            <a:gdLst/>
            <a:ahLst/>
            <a:cxnLst/>
            <a:rect l="l" t="t" r="r" b="b"/>
            <a:pathLst>
              <a:path w="4845" h="854">
                <a:moveTo>
                  <a:pt x="342" y="0"/>
                </a:moveTo>
                <a:lnTo>
                  <a:pt x="0" y="151"/>
                </a:lnTo>
                <a:lnTo>
                  <a:pt x="4845" y="854"/>
                </a:lnTo>
                <a:lnTo>
                  <a:pt x="4845" y="645"/>
                </a:lnTo>
                <a:lnTo>
                  <a:pt x="342" y="0"/>
                </a:lnTo>
                <a:close/>
              </a:path>
            </a:pathLst>
          </a:custGeom>
          <a:solidFill>
            <a:srgbClr val="005090"/>
          </a:solidFill>
        </p:spPr>
        <p:txBody>
          <a:bodyPr wrap="square" lIns="0" tIns="0" rIns="0" bIns="0" rtlCol="0">
            <a:noAutofit/>
          </a:bodyPr>
          <a:lstStyle/>
          <a:p>
            <a:endParaRPr/>
          </a:p>
        </p:txBody>
      </p:sp>
      <p:sp>
        <p:nvSpPr>
          <p:cNvPr id="209" name="object 209"/>
          <p:cNvSpPr/>
          <p:nvPr/>
        </p:nvSpPr>
        <p:spPr>
          <a:xfrm>
            <a:off x="419374" y="691751"/>
            <a:ext cx="20403" cy="13117"/>
          </a:xfrm>
          <a:custGeom>
            <a:avLst/>
            <a:gdLst/>
            <a:ahLst/>
            <a:cxnLst/>
            <a:rect l="l" t="t" r="r" b="b"/>
            <a:pathLst>
              <a:path w="20403" h="13117">
                <a:moveTo>
                  <a:pt x="5528" y="11713"/>
                </a:moveTo>
                <a:lnTo>
                  <a:pt x="6154" y="11162"/>
                </a:lnTo>
                <a:lnTo>
                  <a:pt x="6724" y="10687"/>
                </a:lnTo>
                <a:lnTo>
                  <a:pt x="7294" y="10194"/>
                </a:lnTo>
                <a:lnTo>
                  <a:pt x="8605" y="9112"/>
                </a:lnTo>
                <a:lnTo>
                  <a:pt x="9860" y="8087"/>
                </a:lnTo>
                <a:lnTo>
                  <a:pt x="11056" y="7232"/>
                </a:lnTo>
                <a:lnTo>
                  <a:pt x="11227" y="7062"/>
                </a:lnTo>
                <a:lnTo>
                  <a:pt x="15616" y="3777"/>
                </a:lnTo>
                <a:lnTo>
                  <a:pt x="18920" y="1879"/>
                </a:lnTo>
                <a:lnTo>
                  <a:pt x="20004" y="1233"/>
                </a:lnTo>
                <a:lnTo>
                  <a:pt x="19434" y="1841"/>
                </a:lnTo>
                <a:lnTo>
                  <a:pt x="20232" y="1196"/>
                </a:lnTo>
                <a:lnTo>
                  <a:pt x="19549" y="1879"/>
                </a:lnTo>
                <a:lnTo>
                  <a:pt x="17553" y="4689"/>
                </a:lnTo>
                <a:lnTo>
                  <a:pt x="19434" y="2316"/>
                </a:lnTo>
                <a:lnTo>
                  <a:pt x="20119" y="1404"/>
                </a:lnTo>
                <a:lnTo>
                  <a:pt x="19605" y="2316"/>
                </a:lnTo>
                <a:lnTo>
                  <a:pt x="18294" y="4859"/>
                </a:lnTo>
                <a:lnTo>
                  <a:pt x="17098" y="8694"/>
                </a:lnTo>
                <a:lnTo>
                  <a:pt x="18808" y="4480"/>
                </a:lnTo>
                <a:lnTo>
                  <a:pt x="20060" y="1841"/>
                </a:lnTo>
                <a:lnTo>
                  <a:pt x="20346" y="1196"/>
                </a:lnTo>
                <a:lnTo>
                  <a:pt x="20175" y="1784"/>
                </a:lnTo>
                <a:lnTo>
                  <a:pt x="19662" y="4480"/>
                </a:lnTo>
                <a:lnTo>
                  <a:pt x="19434" y="8846"/>
                </a:lnTo>
                <a:lnTo>
                  <a:pt x="19948" y="4689"/>
                </a:lnTo>
                <a:lnTo>
                  <a:pt x="20346" y="1993"/>
                </a:lnTo>
                <a:lnTo>
                  <a:pt x="20403" y="1233"/>
                </a:lnTo>
                <a:lnTo>
                  <a:pt x="20346" y="968"/>
                </a:lnTo>
                <a:lnTo>
                  <a:pt x="20031" y="911"/>
                </a:lnTo>
                <a:lnTo>
                  <a:pt x="19718" y="854"/>
                </a:lnTo>
                <a:lnTo>
                  <a:pt x="19557" y="808"/>
                </a:lnTo>
                <a:lnTo>
                  <a:pt x="14818" y="0"/>
                </a:lnTo>
                <a:lnTo>
                  <a:pt x="8263" y="265"/>
                </a:lnTo>
                <a:lnTo>
                  <a:pt x="14248" y="170"/>
                </a:lnTo>
                <a:lnTo>
                  <a:pt x="18920" y="854"/>
                </a:lnTo>
                <a:lnTo>
                  <a:pt x="20119" y="968"/>
                </a:lnTo>
                <a:lnTo>
                  <a:pt x="18637" y="1196"/>
                </a:lnTo>
                <a:lnTo>
                  <a:pt x="14077" y="1841"/>
                </a:lnTo>
                <a:lnTo>
                  <a:pt x="7636" y="3834"/>
                </a:lnTo>
                <a:lnTo>
                  <a:pt x="7465" y="3398"/>
                </a:lnTo>
                <a:lnTo>
                  <a:pt x="7350" y="2866"/>
                </a:lnTo>
                <a:lnTo>
                  <a:pt x="7350" y="3455"/>
                </a:lnTo>
                <a:lnTo>
                  <a:pt x="7522" y="3834"/>
                </a:lnTo>
                <a:lnTo>
                  <a:pt x="6839" y="4043"/>
                </a:lnTo>
                <a:lnTo>
                  <a:pt x="6154" y="4271"/>
                </a:lnTo>
                <a:lnTo>
                  <a:pt x="5413" y="4537"/>
                </a:lnTo>
                <a:lnTo>
                  <a:pt x="3703" y="5125"/>
                </a:lnTo>
                <a:lnTo>
                  <a:pt x="1822" y="5828"/>
                </a:lnTo>
                <a:lnTo>
                  <a:pt x="0" y="6853"/>
                </a:lnTo>
                <a:lnTo>
                  <a:pt x="1937" y="6036"/>
                </a:lnTo>
                <a:lnTo>
                  <a:pt x="3760" y="5334"/>
                </a:lnTo>
                <a:lnTo>
                  <a:pt x="5528" y="4745"/>
                </a:lnTo>
                <a:lnTo>
                  <a:pt x="6210" y="4480"/>
                </a:lnTo>
                <a:lnTo>
                  <a:pt x="6895" y="4271"/>
                </a:lnTo>
                <a:lnTo>
                  <a:pt x="7580" y="4043"/>
                </a:lnTo>
                <a:lnTo>
                  <a:pt x="7864" y="4632"/>
                </a:lnTo>
                <a:lnTo>
                  <a:pt x="7693" y="3986"/>
                </a:lnTo>
                <a:lnTo>
                  <a:pt x="14019" y="1993"/>
                </a:lnTo>
                <a:lnTo>
                  <a:pt x="18522" y="1290"/>
                </a:lnTo>
                <a:lnTo>
                  <a:pt x="19948" y="1082"/>
                </a:lnTo>
                <a:lnTo>
                  <a:pt x="18578" y="1347"/>
                </a:lnTo>
                <a:lnTo>
                  <a:pt x="14305" y="2638"/>
                </a:lnTo>
                <a:lnTo>
                  <a:pt x="18578" y="1518"/>
                </a:lnTo>
                <a:lnTo>
                  <a:pt x="19948" y="1139"/>
                </a:lnTo>
                <a:lnTo>
                  <a:pt x="18637" y="1556"/>
                </a:lnTo>
                <a:lnTo>
                  <a:pt x="14703" y="3018"/>
                </a:lnTo>
                <a:lnTo>
                  <a:pt x="9403" y="5941"/>
                </a:lnTo>
                <a:lnTo>
                  <a:pt x="9175" y="6036"/>
                </a:lnTo>
                <a:lnTo>
                  <a:pt x="8206" y="6587"/>
                </a:lnTo>
                <a:lnTo>
                  <a:pt x="7238" y="7175"/>
                </a:lnTo>
                <a:lnTo>
                  <a:pt x="6210" y="7764"/>
                </a:lnTo>
                <a:lnTo>
                  <a:pt x="5071" y="8466"/>
                </a:lnTo>
                <a:lnTo>
                  <a:pt x="3931" y="9226"/>
                </a:lnTo>
                <a:lnTo>
                  <a:pt x="3020" y="10251"/>
                </a:lnTo>
                <a:lnTo>
                  <a:pt x="4160" y="9435"/>
                </a:lnTo>
                <a:lnTo>
                  <a:pt x="5300" y="8732"/>
                </a:lnTo>
                <a:lnTo>
                  <a:pt x="6382" y="8049"/>
                </a:lnTo>
                <a:lnTo>
                  <a:pt x="7465" y="7384"/>
                </a:lnTo>
                <a:lnTo>
                  <a:pt x="8490" y="6796"/>
                </a:lnTo>
                <a:lnTo>
                  <a:pt x="9459" y="6264"/>
                </a:lnTo>
                <a:lnTo>
                  <a:pt x="9630" y="6150"/>
                </a:lnTo>
                <a:lnTo>
                  <a:pt x="14874" y="3189"/>
                </a:lnTo>
                <a:lnTo>
                  <a:pt x="18693" y="1670"/>
                </a:lnTo>
                <a:lnTo>
                  <a:pt x="20004" y="1196"/>
                </a:lnTo>
                <a:lnTo>
                  <a:pt x="18808" y="1784"/>
                </a:lnTo>
                <a:lnTo>
                  <a:pt x="15444" y="3568"/>
                </a:lnTo>
                <a:lnTo>
                  <a:pt x="10941" y="6910"/>
                </a:lnTo>
                <a:lnTo>
                  <a:pt x="10714" y="7062"/>
                </a:lnTo>
                <a:lnTo>
                  <a:pt x="9574" y="7935"/>
                </a:lnTo>
                <a:lnTo>
                  <a:pt x="8319" y="8846"/>
                </a:lnTo>
                <a:lnTo>
                  <a:pt x="7010" y="9928"/>
                </a:lnTo>
                <a:lnTo>
                  <a:pt x="6440" y="10422"/>
                </a:lnTo>
                <a:lnTo>
                  <a:pt x="5812" y="10953"/>
                </a:lnTo>
                <a:lnTo>
                  <a:pt x="5300" y="11921"/>
                </a:lnTo>
                <a:lnTo>
                  <a:pt x="6039" y="12301"/>
                </a:lnTo>
                <a:lnTo>
                  <a:pt x="6839" y="12624"/>
                </a:lnTo>
                <a:lnTo>
                  <a:pt x="7636" y="12947"/>
                </a:lnTo>
                <a:lnTo>
                  <a:pt x="8092" y="13117"/>
                </a:lnTo>
                <a:lnTo>
                  <a:pt x="7864" y="12681"/>
                </a:lnTo>
                <a:lnTo>
                  <a:pt x="7066" y="12415"/>
                </a:lnTo>
                <a:lnTo>
                  <a:pt x="6269" y="12092"/>
                </a:lnTo>
                <a:lnTo>
                  <a:pt x="5528" y="11713"/>
                </a:lnTo>
                <a:close/>
              </a:path>
            </a:pathLst>
          </a:custGeom>
          <a:solidFill>
            <a:srgbClr val="005090"/>
          </a:solidFill>
        </p:spPr>
        <p:txBody>
          <a:bodyPr wrap="square" lIns="0" tIns="0" rIns="0" bIns="0" rtlCol="0">
            <a:noAutofit/>
          </a:bodyPr>
          <a:lstStyle/>
          <a:p>
            <a:endParaRPr/>
          </a:p>
        </p:txBody>
      </p:sp>
      <p:sp>
        <p:nvSpPr>
          <p:cNvPr id="210" name="object 210"/>
          <p:cNvSpPr/>
          <p:nvPr/>
        </p:nvSpPr>
        <p:spPr>
          <a:xfrm>
            <a:off x="415269" y="745825"/>
            <a:ext cx="18294" cy="35401"/>
          </a:xfrm>
          <a:custGeom>
            <a:avLst/>
            <a:gdLst/>
            <a:ahLst/>
            <a:cxnLst/>
            <a:rect l="l" t="t" r="r" b="b"/>
            <a:pathLst>
              <a:path w="18294" h="35401">
                <a:moveTo>
                  <a:pt x="17954" y="19481"/>
                </a:moveTo>
                <a:lnTo>
                  <a:pt x="17954" y="22180"/>
                </a:lnTo>
                <a:lnTo>
                  <a:pt x="18010" y="24717"/>
                </a:lnTo>
                <a:lnTo>
                  <a:pt x="18067" y="27361"/>
                </a:lnTo>
                <a:lnTo>
                  <a:pt x="18123" y="29411"/>
                </a:lnTo>
                <a:lnTo>
                  <a:pt x="18238" y="31245"/>
                </a:lnTo>
                <a:lnTo>
                  <a:pt x="18294" y="4047"/>
                </a:lnTo>
                <a:lnTo>
                  <a:pt x="18181" y="7014"/>
                </a:lnTo>
                <a:lnTo>
                  <a:pt x="18181" y="7717"/>
                </a:lnTo>
                <a:lnTo>
                  <a:pt x="18067" y="10577"/>
                </a:lnTo>
                <a:lnTo>
                  <a:pt x="18010" y="13383"/>
                </a:lnTo>
                <a:lnTo>
                  <a:pt x="17954" y="16028"/>
                </a:lnTo>
                <a:lnTo>
                  <a:pt x="14874" y="15811"/>
                </a:lnTo>
                <a:lnTo>
                  <a:pt x="11854" y="15542"/>
                </a:lnTo>
                <a:lnTo>
                  <a:pt x="8947" y="15111"/>
                </a:lnTo>
                <a:lnTo>
                  <a:pt x="9004" y="12466"/>
                </a:lnTo>
                <a:lnTo>
                  <a:pt x="9119" y="9659"/>
                </a:lnTo>
                <a:lnTo>
                  <a:pt x="9290" y="6800"/>
                </a:lnTo>
                <a:lnTo>
                  <a:pt x="9175" y="0"/>
                </a:lnTo>
                <a:lnTo>
                  <a:pt x="8891" y="3022"/>
                </a:lnTo>
                <a:lnTo>
                  <a:pt x="8663" y="5989"/>
                </a:lnTo>
                <a:lnTo>
                  <a:pt x="5643" y="5503"/>
                </a:lnTo>
                <a:lnTo>
                  <a:pt x="2734" y="4856"/>
                </a:lnTo>
                <a:lnTo>
                  <a:pt x="0" y="4155"/>
                </a:lnTo>
                <a:lnTo>
                  <a:pt x="2678" y="5611"/>
                </a:lnTo>
                <a:lnTo>
                  <a:pt x="5584" y="6205"/>
                </a:lnTo>
                <a:lnTo>
                  <a:pt x="8605" y="6691"/>
                </a:lnTo>
                <a:lnTo>
                  <a:pt x="8835" y="28979"/>
                </a:lnTo>
                <a:lnTo>
                  <a:pt x="9175" y="31084"/>
                </a:lnTo>
                <a:lnTo>
                  <a:pt x="6041" y="30653"/>
                </a:lnTo>
                <a:lnTo>
                  <a:pt x="3020" y="30059"/>
                </a:lnTo>
                <a:lnTo>
                  <a:pt x="227" y="29356"/>
                </a:lnTo>
                <a:lnTo>
                  <a:pt x="342" y="32164"/>
                </a:lnTo>
                <a:lnTo>
                  <a:pt x="797" y="33782"/>
                </a:lnTo>
                <a:lnTo>
                  <a:pt x="1367" y="35240"/>
                </a:lnTo>
                <a:lnTo>
                  <a:pt x="1766" y="35348"/>
                </a:lnTo>
                <a:lnTo>
                  <a:pt x="1254" y="33837"/>
                </a:lnTo>
                <a:lnTo>
                  <a:pt x="741" y="32164"/>
                </a:lnTo>
                <a:lnTo>
                  <a:pt x="398" y="30328"/>
                </a:lnTo>
                <a:lnTo>
                  <a:pt x="285" y="29789"/>
                </a:lnTo>
                <a:lnTo>
                  <a:pt x="3135" y="30490"/>
                </a:lnTo>
                <a:lnTo>
                  <a:pt x="6098" y="31084"/>
                </a:lnTo>
                <a:lnTo>
                  <a:pt x="9233" y="31515"/>
                </a:lnTo>
                <a:lnTo>
                  <a:pt x="9517" y="33567"/>
                </a:lnTo>
                <a:lnTo>
                  <a:pt x="9916" y="35401"/>
                </a:lnTo>
                <a:lnTo>
                  <a:pt x="9745" y="31623"/>
                </a:lnTo>
                <a:lnTo>
                  <a:pt x="12538" y="32001"/>
                </a:lnTo>
                <a:lnTo>
                  <a:pt x="15388" y="32270"/>
                </a:lnTo>
                <a:lnTo>
                  <a:pt x="15332" y="31839"/>
                </a:lnTo>
                <a:lnTo>
                  <a:pt x="12482" y="31570"/>
                </a:lnTo>
                <a:lnTo>
                  <a:pt x="9689" y="31137"/>
                </a:lnTo>
                <a:lnTo>
                  <a:pt x="9405" y="29087"/>
                </a:lnTo>
                <a:lnTo>
                  <a:pt x="9233" y="26767"/>
                </a:lnTo>
                <a:lnTo>
                  <a:pt x="9062" y="24339"/>
                </a:lnTo>
                <a:lnTo>
                  <a:pt x="8947" y="21262"/>
                </a:lnTo>
                <a:lnTo>
                  <a:pt x="8891" y="18564"/>
                </a:lnTo>
                <a:lnTo>
                  <a:pt x="8947" y="15703"/>
                </a:lnTo>
                <a:lnTo>
                  <a:pt x="11854" y="16136"/>
                </a:lnTo>
                <a:lnTo>
                  <a:pt x="14874" y="16405"/>
                </a:lnTo>
                <a:lnTo>
                  <a:pt x="17954" y="16622"/>
                </a:lnTo>
                <a:lnTo>
                  <a:pt x="17954" y="19481"/>
                </a:lnTo>
                <a:close/>
              </a:path>
            </a:pathLst>
          </a:custGeom>
          <a:solidFill>
            <a:srgbClr val="005090"/>
          </a:solidFill>
        </p:spPr>
        <p:txBody>
          <a:bodyPr wrap="square" lIns="0" tIns="0" rIns="0" bIns="0" rtlCol="0">
            <a:noAutofit/>
          </a:bodyPr>
          <a:lstStyle/>
          <a:p>
            <a:endParaRPr/>
          </a:p>
        </p:txBody>
      </p:sp>
      <p:sp>
        <p:nvSpPr>
          <p:cNvPr id="211" name="object 211"/>
          <p:cNvSpPr/>
          <p:nvPr/>
        </p:nvSpPr>
        <p:spPr>
          <a:xfrm>
            <a:off x="424560" y="751923"/>
            <a:ext cx="8891" cy="1619"/>
          </a:xfrm>
          <a:custGeom>
            <a:avLst/>
            <a:gdLst/>
            <a:ahLst/>
            <a:cxnLst/>
            <a:rect l="l" t="t" r="r" b="b"/>
            <a:pathLst>
              <a:path w="8891" h="1619">
                <a:moveTo>
                  <a:pt x="56" y="0"/>
                </a:moveTo>
                <a:lnTo>
                  <a:pt x="0" y="702"/>
                </a:lnTo>
                <a:lnTo>
                  <a:pt x="2906" y="1133"/>
                </a:lnTo>
                <a:lnTo>
                  <a:pt x="5870" y="1457"/>
                </a:lnTo>
                <a:lnTo>
                  <a:pt x="8891" y="1619"/>
                </a:lnTo>
                <a:lnTo>
                  <a:pt x="8891" y="916"/>
                </a:lnTo>
                <a:lnTo>
                  <a:pt x="5870" y="702"/>
                </a:lnTo>
                <a:lnTo>
                  <a:pt x="2906" y="432"/>
                </a:lnTo>
                <a:lnTo>
                  <a:pt x="56" y="0"/>
                </a:lnTo>
                <a:close/>
              </a:path>
            </a:pathLst>
          </a:custGeom>
          <a:solidFill>
            <a:srgbClr val="005090"/>
          </a:solidFill>
        </p:spPr>
        <p:txBody>
          <a:bodyPr wrap="square" lIns="0" tIns="0" rIns="0" bIns="0" rtlCol="0">
            <a:noAutofit/>
          </a:bodyPr>
          <a:lstStyle/>
          <a:p>
            <a:endParaRPr/>
          </a:p>
        </p:txBody>
      </p:sp>
      <p:sp>
        <p:nvSpPr>
          <p:cNvPr id="212" name="object 212"/>
          <p:cNvSpPr/>
          <p:nvPr/>
        </p:nvSpPr>
        <p:spPr>
          <a:xfrm>
            <a:off x="419430" y="719813"/>
            <a:ext cx="16870" cy="63841"/>
          </a:xfrm>
          <a:custGeom>
            <a:avLst/>
            <a:gdLst/>
            <a:ahLst/>
            <a:cxnLst/>
            <a:rect l="l" t="t" r="r" b="b"/>
            <a:pathLst>
              <a:path w="16870" h="63841">
                <a:moveTo>
                  <a:pt x="14077" y="57257"/>
                </a:moveTo>
                <a:lnTo>
                  <a:pt x="14133" y="57743"/>
                </a:lnTo>
                <a:lnTo>
                  <a:pt x="14133" y="58013"/>
                </a:lnTo>
                <a:lnTo>
                  <a:pt x="11171" y="57851"/>
                </a:lnTo>
                <a:lnTo>
                  <a:pt x="11227" y="58282"/>
                </a:lnTo>
                <a:lnTo>
                  <a:pt x="14133" y="58446"/>
                </a:lnTo>
                <a:lnTo>
                  <a:pt x="14248" y="60443"/>
                </a:lnTo>
                <a:lnTo>
                  <a:pt x="14476" y="62277"/>
                </a:lnTo>
                <a:lnTo>
                  <a:pt x="14647" y="63841"/>
                </a:lnTo>
                <a:lnTo>
                  <a:pt x="14647" y="57257"/>
                </a:lnTo>
                <a:lnTo>
                  <a:pt x="14591" y="55423"/>
                </a:lnTo>
                <a:lnTo>
                  <a:pt x="14532" y="53426"/>
                </a:lnTo>
                <a:lnTo>
                  <a:pt x="14532" y="51268"/>
                </a:lnTo>
                <a:lnTo>
                  <a:pt x="16870" y="50835"/>
                </a:lnTo>
                <a:lnTo>
                  <a:pt x="14476" y="50729"/>
                </a:lnTo>
                <a:lnTo>
                  <a:pt x="14476" y="45493"/>
                </a:lnTo>
                <a:lnTo>
                  <a:pt x="14532" y="42634"/>
                </a:lnTo>
                <a:lnTo>
                  <a:pt x="14532" y="22234"/>
                </a:lnTo>
                <a:lnTo>
                  <a:pt x="14476" y="22936"/>
                </a:lnTo>
                <a:lnTo>
                  <a:pt x="14476" y="23314"/>
                </a:lnTo>
                <a:lnTo>
                  <a:pt x="11682" y="23151"/>
                </a:lnTo>
                <a:lnTo>
                  <a:pt x="8891" y="22828"/>
                </a:lnTo>
                <a:lnTo>
                  <a:pt x="6213" y="22450"/>
                </a:lnTo>
                <a:lnTo>
                  <a:pt x="6269" y="21856"/>
                </a:lnTo>
                <a:lnTo>
                  <a:pt x="6269" y="21586"/>
                </a:lnTo>
                <a:lnTo>
                  <a:pt x="6668" y="18725"/>
                </a:lnTo>
                <a:lnTo>
                  <a:pt x="7123" y="15919"/>
                </a:lnTo>
                <a:lnTo>
                  <a:pt x="7580" y="13222"/>
                </a:lnTo>
                <a:lnTo>
                  <a:pt x="10031" y="13600"/>
                </a:lnTo>
                <a:lnTo>
                  <a:pt x="12595" y="13869"/>
                </a:lnTo>
                <a:lnTo>
                  <a:pt x="15102" y="13977"/>
                </a:lnTo>
                <a:lnTo>
                  <a:pt x="14874" y="16675"/>
                </a:lnTo>
                <a:lnTo>
                  <a:pt x="14818" y="33026"/>
                </a:lnTo>
                <a:lnTo>
                  <a:pt x="14933" y="30112"/>
                </a:lnTo>
                <a:lnTo>
                  <a:pt x="15046" y="27037"/>
                </a:lnTo>
                <a:lnTo>
                  <a:pt x="15217" y="23906"/>
                </a:lnTo>
                <a:lnTo>
                  <a:pt x="15160" y="13383"/>
                </a:lnTo>
                <a:lnTo>
                  <a:pt x="12653" y="13222"/>
                </a:lnTo>
                <a:lnTo>
                  <a:pt x="10144" y="13005"/>
                </a:lnTo>
                <a:lnTo>
                  <a:pt x="7693" y="12681"/>
                </a:lnTo>
                <a:lnTo>
                  <a:pt x="8321" y="9497"/>
                </a:lnTo>
                <a:lnTo>
                  <a:pt x="9004" y="6422"/>
                </a:lnTo>
                <a:lnTo>
                  <a:pt x="9689" y="3561"/>
                </a:lnTo>
                <a:lnTo>
                  <a:pt x="9916" y="0"/>
                </a:lnTo>
                <a:lnTo>
                  <a:pt x="9175" y="2914"/>
                </a:lnTo>
                <a:lnTo>
                  <a:pt x="7181" y="2644"/>
                </a:lnTo>
                <a:lnTo>
                  <a:pt x="5300" y="2266"/>
                </a:lnTo>
                <a:lnTo>
                  <a:pt x="3419" y="1780"/>
                </a:lnTo>
                <a:lnTo>
                  <a:pt x="5073" y="2752"/>
                </a:lnTo>
                <a:lnTo>
                  <a:pt x="7010" y="3130"/>
                </a:lnTo>
                <a:lnTo>
                  <a:pt x="9004" y="3453"/>
                </a:lnTo>
                <a:lnTo>
                  <a:pt x="8321" y="6314"/>
                </a:lnTo>
                <a:lnTo>
                  <a:pt x="7636" y="9389"/>
                </a:lnTo>
                <a:lnTo>
                  <a:pt x="7010" y="12575"/>
                </a:lnTo>
                <a:lnTo>
                  <a:pt x="4615" y="12197"/>
                </a:lnTo>
                <a:lnTo>
                  <a:pt x="2223" y="11764"/>
                </a:lnTo>
                <a:lnTo>
                  <a:pt x="0" y="11170"/>
                </a:lnTo>
                <a:lnTo>
                  <a:pt x="2108" y="12303"/>
                </a:lnTo>
                <a:lnTo>
                  <a:pt x="4444" y="12789"/>
                </a:lnTo>
                <a:lnTo>
                  <a:pt x="6895" y="13167"/>
                </a:lnTo>
                <a:lnTo>
                  <a:pt x="6384" y="15866"/>
                </a:lnTo>
                <a:lnTo>
                  <a:pt x="5927" y="18617"/>
                </a:lnTo>
                <a:lnTo>
                  <a:pt x="6098" y="23042"/>
                </a:lnTo>
                <a:lnTo>
                  <a:pt x="8833" y="23420"/>
                </a:lnTo>
                <a:lnTo>
                  <a:pt x="11626" y="23745"/>
                </a:lnTo>
                <a:lnTo>
                  <a:pt x="14419" y="23906"/>
                </a:lnTo>
                <a:lnTo>
                  <a:pt x="14248" y="27037"/>
                </a:lnTo>
                <a:lnTo>
                  <a:pt x="14133" y="30059"/>
                </a:lnTo>
                <a:lnTo>
                  <a:pt x="14077" y="57257"/>
                </a:lnTo>
                <a:close/>
              </a:path>
            </a:pathLst>
          </a:custGeom>
          <a:solidFill>
            <a:srgbClr val="005090"/>
          </a:solidFill>
        </p:spPr>
        <p:txBody>
          <a:bodyPr wrap="square" lIns="0" tIns="0" rIns="0" bIns="0" rtlCol="0">
            <a:noAutofit/>
          </a:bodyPr>
          <a:lstStyle/>
          <a:p>
            <a:endParaRPr/>
          </a:p>
        </p:txBody>
      </p:sp>
      <p:sp>
        <p:nvSpPr>
          <p:cNvPr id="213" name="object 213"/>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005090"/>
          </a:solidFill>
        </p:spPr>
        <p:txBody>
          <a:bodyPr wrap="square" lIns="0" tIns="0" rIns="0" bIns="0" rtlCol="0">
            <a:noAutofit/>
          </a:bodyPr>
          <a:lstStyle/>
          <a:p>
            <a:endParaRPr/>
          </a:p>
        </p:txBody>
      </p:sp>
      <p:sp>
        <p:nvSpPr>
          <p:cNvPr id="214" name="object 214"/>
          <p:cNvSpPr/>
          <p:nvPr/>
        </p:nvSpPr>
        <p:spPr>
          <a:xfrm>
            <a:off x="472900" y="776154"/>
            <a:ext cx="2839" cy="1727"/>
          </a:xfrm>
          <a:custGeom>
            <a:avLst/>
            <a:gdLst/>
            <a:ahLst/>
            <a:cxnLst/>
            <a:rect l="l" t="t" r="r" b="b"/>
            <a:pathLst>
              <a:path w="2839" h="1727">
                <a:moveTo>
                  <a:pt x="0" y="1402"/>
                </a:moveTo>
                <a:lnTo>
                  <a:pt x="40" y="1727"/>
                </a:lnTo>
                <a:lnTo>
                  <a:pt x="1591" y="916"/>
                </a:lnTo>
                <a:lnTo>
                  <a:pt x="2275" y="594"/>
                </a:lnTo>
                <a:lnTo>
                  <a:pt x="2618" y="430"/>
                </a:lnTo>
                <a:lnTo>
                  <a:pt x="2839" y="0"/>
                </a:lnTo>
                <a:lnTo>
                  <a:pt x="2376" y="216"/>
                </a:lnTo>
                <a:lnTo>
                  <a:pt x="1933" y="485"/>
                </a:lnTo>
                <a:lnTo>
                  <a:pt x="1470" y="702"/>
                </a:lnTo>
                <a:lnTo>
                  <a:pt x="0" y="1402"/>
                </a:lnTo>
                <a:close/>
              </a:path>
            </a:pathLst>
          </a:custGeom>
          <a:solidFill>
            <a:srgbClr val="005090"/>
          </a:solidFill>
        </p:spPr>
        <p:txBody>
          <a:bodyPr wrap="square" lIns="0" tIns="0" rIns="0" bIns="0" rtlCol="0">
            <a:noAutofit/>
          </a:bodyPr>
          <a:lstStyle/>
          <a:p>
            <a:endParaRPr/>
          </a:p>
        </p:txBody>
      </p:sp>
      <p:sp>
        <p:nvSpPr>
          <p:cNvPr id="215" name="object 215"/>
          <p:cNvSpPr/>
          <p:nvPr/>
        </p:nvSpPr>
        <p:spPr>
          <a:xfrm>
            <a:off x="462974" y="712691"/>
            <a:ext cx="4217" cy="5287"/>
          </a:xfrm>
          <a:custGeom>
            <a:avLst/>
            <a:gdLst/>
            <a:ahLst/>
            <a:cxnLst/>
            <a:rect l="l" t="t" r="r" b="b"/>
            <a:pathLst>
              <a:path w="4217" h="5287">
                <a:moveTo>
                  <a:pt x="2394" y="2428"/>
                </a:moveTo>
                <a:lnTo>
                  <a:pt x="457" y="0"/>
                </a:lnTo>
                <a:lnTo>
                  <a:pt x="0" y="214"/>
                </a:lnTo>
                <a:lnTo>
                  <a:pt x="1937" y="2642"/>
                </a:lnTo>
                <a:lnTo>
                  <a:pt x="3762" y="5287"/>
                </a:lnTo>
                <a:lnTo>
                  <a:pt x="4217" y="5072"/>
                </a:lnTo>
                <a:lnTo>
                  <a:pt x="2394" y="2428"/>
                </a:lnTo>
                <a:close/>
              </a:path>
            </a:pathLst>
          </a:custGeom>
          <a:solidFill>
            <a:srgbClr val="005090"/>
          </a:solidFill>
        </p:spPr>
        <p:txBody>
          <a:bodyPr wrap="square" lIns="0" tIns="0" rIns="0" bIns="0" rtlCol="0">
            <a:noAutofit/>
          </a:bodyPr>
          <a:lstStyle/>
          <a:p>
            <a:endParaRPr/>
          </a:p>
        </p:txBody>
      </p:sp>
      <p:sp>
        <p:nvSpPr>
          <p:cNvPr id="216" name="object 216"/>
          <p:cNvSpPr/>
          <p:nvPr/>
        </p:nvSpPr>
        <p:spPr>
          <a:xfrm>
            <a:off x="440005" y="692719"/>
            <a:ext cx="29753" cy="17655"/>
          </a:xfrm>
          <a:custGeom>
            <a:avLst/>
            <a:gdLst/>
            <a:ahLst/>
            <a:cxnLst/>
            <a:rect l="l" t="t" r="r" b="b"/>
            <a:pathLst>
              <a:path w="29753" h="17655">
                <a:moveTo>
                  <a:pt x="14933" y="10953"/>
                </a:moveTo>
                <a:lnTo>
                  <a:pt x="15674" y="10574"/>
                </a:lnTo>
                <a:lnTo>
                  <a:pt x="16357" y="10156"/>
                </a:lnTo>
                <a:lnTo>
                  <a:pt x="17041" y="9662"/>
                </a:lnTo>
                <a:lnTo>
                  <a:pt x="19378" y="11390"/>
                </a:lnTo>
                <a:lnTo>
                  <a:pt x="21829" y="13326"/>
                </a:lnTo>
                <a:lnTo>
                  <a:pt x="24280" y="15547"/>
                </a:lnTo>
                <a:lnTo>
                  <a:pt x="24622" y="15282"/>
                </a:lnTo>
                <a:lnTo>
                  <a:pt x="22171" y="13061"/>
                </a:lnTo>
                <a:lnTo>
                  <a:pt x="19664" y="11124"/>
                </a:lnTo>
                <a:lnTo>
                  <a:pt x="17325" y="9454"/>
                </a:lnTo>
                <a:lnTo>
                  <a:pt x="17895" y="9017"/>
                </a:lnTo>
                <a:lnTo>
                  <a:pt x="18296" y="8694"/>
                </a:lnTo>
                <a:lnTo>
                  <a:pt x="18695" y="8315"/>
                </a:lnTo>
                <a:lnTo>
                  <a:pt x="19037" y="7935"/>
                </a:lnTo>
                <a:lnTo>
                  <a:pt x="21601" y="9397"/>
                </a:lnTo>
                <a:lnTo>
                  <a:pt x="24280" y="11067"/>
                </a:lnTo>
                <a:lnTo>
                  <a:pt x="26958" y="13061"/>
                </a:lnTo>
                <a:lnTo>
                  <a:pt x="27300" y="13326"/>
                </a:lnTo>
                <a:lnTo>
                  <a:pt x="29753" y="15111"/>
                </a:lnTo>
                <a:lnTo>
                  <a:pt x="27528" y="13061"/>
                </a:lnTo>
                <a:lnTo>
                  <a:pt x="28098" y="12301"/>
                </a:lnTo>
                <a:lnTo>
                  <a:pt x="28612" y="11504"/>
                </a:lnTo>
                <a:lnTo>
                  <a:pt x="28896" y="10631"/>
                </a:lnTo>
                <a:lnTo>
                  <a:pt x="28612" y="10479"/>
                </a:lnTo>
                <a:lnTo>
                  <a:pt x="28269" y="11276"/>
                </a:lnTo>
                <a:lnTo>
                  <a:pt x="27756" y="12035"/>
                </a:lnTo>
                <a:lnTo>
                  <a:pt x="27186" y="12795"/>
                </a:lnTo>
                <a:lnTo>
                  <a:pt x="24507" y="10858"/>
                </a:lnTo>
                <a:lnTo>
                  <a:pt x="21772" y="9131"/>
                </a:lnTo>
                <a:lnTo>
                  <a:pt x="19206" y="7726"/>
                </a:lnTo>
                <a:lnTo>
                  <a:pt x="19492" y="7081"/>
                </a:lnTo>
                <a:lnTo>
                  <a:pt x="19037" y="7612"/>
                </a:lnTo>
                <a:lnTo>
                  <a:pt x="17213" y="6587"/>
                </a:lnTo>
                <a:lnTo>
                  <a:pt x="15446" y="5714"/>
                </a:lnTo>
                <a:lnTo>
                  <a:pt x="13849" y="4973"/>
                </a:lnTo>
                <a:lnTo>
                  <a:pt x="13223" y="4651"/>
                </a:lnTo>
                <a:lnTo>
                  <a:pt x="12597" y="4366"/>
                </a:lnTo>
                <a:lnTo>
                  <a:pt x="11968" y="4157"/>
                </a:lnTo>
                <a:lnTo>
                  <a:pt x="12254" y="3777"/>
                </a:lnTo>
                <a:lnTo>
                  <a:pt x="12597" y="3189"/>
                </a:lnTo>
                <a:lnTo>
                  <a:pt x="12426" y="3132"/>
                </a:lnTo>
                <a:lnTo>
                  <a:pt x="12083" y="3720"/>
                </a:lnTo>
                <a:lnTo>
                  <a:pt x="11797" y="4043"/>
                </a:lnTo>
                <a:lnTo>
                  <a:pt x="11797" y="4328"/>
                </a:lnTo>
                <a:lnTo>
                  <a:pt x="12426" y="4594"/>
                </a:lnTo>
                <a:lnTo>
                  <a:pt x="13052" y="4916"/>
                </a:lnTo>
                <a:lnTo>
                  <a:pt x="13737" y="5182"/>
                </a:lnTo>
                <a:lnTo>
                  <a:pt x="15332" y="5942"/>
                </a:lnTo>
                <a:lnTo>
                  <a:pt x="17041" y="6853"/>
                </a:lnTo>
                <a:lnTo>
                  <a:pt x="18808" y="7821"/>
                </a:lnTo>
                <a:lnTo>
                  <a:pt x="18125" y="8466"/>
                </a:lnTo>
                <a:lnTo>
                  <a:pt x="17668" y="8808"/>
                </a:lnTo>
                <a:lnTo>
                  <a:pt x="17098" y="9283"/>
                </a:lnTo>
                <a:lnTo>
                  <a:pt x="15902" y="8466"/>
                </a:lnTo>
                <a:lnTo>
                  <a:pt x="14818" y="7726"/>
                </a:lnTo>
                <a:lnTo>
                  <a:pt x="13737" y="7024"/>
                </a:lnTo>
                <a:lnTo>
                  <a:pt x="12709" y="6378"/>
                </a:lnTo>
                <a:lnTo>
                  <a:pt x="11684" y="5771"/>
                </a:lnTo>
                <a:lnTo>
                  <a:pt x="10772" y="5239"/>
                </a:lnTo>
                <a:lnTo>
                  <a:pt x="10657" y="5068"/>
                </a:lnTo>
                <a:lnTo>
                  <a:pt x="10317" y="5296"/>
                </a:lnTo>
                <a:lnTo>
                  <a:pt x="9517" y="5828"/>
                </a:lnTo>
                <a:lnTo>
                  <a:pt x="9062" y="6055"/>
                </a:lnTo>
                <a:lnTo>
                  <a:pt x="4674" y="2695"/>
                </a:lnTo>
                <a:lnTo>
                  <a:pt x="8720" y="6207"/>
                </a:lnTo>
                <a:lnTo>
                  <a:pt x="8265" y="6416"/>
                </a:lnTo>
                <a:lnTo>
                  <a:pt x="7751" y="6587"/>
                </a:lnTo>
                <a:lnTo>
                  <a:pt x="7238" y="6739"/>
                </a:lnTo>
                <a:lnTo>
                  <a:pt x="3762" y="3132"/>
                </a:lnTo>
                <a:lnTo>
                  <a:pt x="1083" y="968"/>
                </a:lnTo>
                <a:lnTo>
                  <a:pt x="114" y="265"/>
                </a:lnTo>
                <a:lnTo>
                  <a:pt x="171" y="0"/>
                </a:lnTo>
                <a:lnTo>
                  <a:pt x="0" y="379"/>
                </a:lnTo>
                <a:lnTo>
                  <a:pt x="797" y="968"/>
                </a:lnTo>
                <a:lnTo>
                  <a:pt x="3419" y="3189"/>
                </a:lnTo>
                <a:lnTo>
                  <a:pt x="6897" y="6910"/>
                </a:lnTo>
                <a:lnTo>
                  <a:pt x="6327" y="7081"/>
                </a:lnTo>
                <a:lnTo>
                  <a:pt x="5757" y="7232"/>
                </a:lnTo>
                <a:lnTo>
                  <a:pt x="5129" y="7346"/>
                </a:lnTo>
                <a:lnTo>
                  <a:pt x="4958" y="7669"/>
                </a:lnTo>
                <a:lnTo>
                  <a:pt x="5927" y="9226"/>
                </a:lnTo>
                <a:lnTo>
                  <a:pt x="6954" y="10953"/>
                </a:lnTo>
                <a:lnTo>
                  <a:pt x="8037" y="12947"/>
                </a:lnTo>
                <a:lnTo>
                  <a:pt x="8492" y="12852"/>
                </a:lnTo>
                <a:lnTo>
                  <a:pt x="7352" y="10896"/>
                </a:lnTo>
                <a:lnTo>
                  <a:pt x="6327" y="9131"/>
                </a:lnTo>
                <a:lnTo>
                  <a:pt x="5300" y="7612"/>
                </a:lnTo>
                <a:lnTo>
                  <a:pt x="5927" y="7441"/>
                </a:lnTo>
                <a:lnTo>
                  <a:pt x="6496" y="7289"/>
                </a:lnTo>
                <a:lnTo>
                  <a:pt x="7066" y="7119"/>
                </a:lnTo>
                <a:lnTo>
                  <a:pt x="8206" y="8315"/>
                </a:lnTo>
                <a:lnTo>
                  <a:pt x="9405" y="9719"/>
                </a:lnTo>
                <a:lnTo>
                  <a:pt x="10657" y="11276"/>
                </a:lnTo>
                <a:lnTo>
                  <a:pt x="11114" y="11827"/>
                </a:lnTo>
                <a:lnTo>
                  <a:pt x="11342" y="12092"/>
                </a:lnTo>
                <a:lnTo>
                  <a:pt x="11570" y="12358"/>
                </a:lnTo>
                <a:lnTo>
                  <a:pt x="11797" y="11921"/>
                </a:lnTo>
                <a:lnTo>
                  <a:pt x="11286" y="11276"/>
                </a:lnTo>
                <a:lnTo>
                  <a:pt x="11056" y="11010"/>
                </a:lnTo>
                <a:lnTo>
                  <a:pt x="9803" y="9492"/>
                </a:lnTo>
                <a:lnTo>
                  <a:pt x="8549" y="8144"/>
                </a:lnTo>
                <a:lnTo>
                  <a:pt x="7467" y="6967"/>
                </a:lnTo>
                <a:lnTo>
                  <a:pt x="7979" y="6796"/>
                </a:lnTo>
                <a:lnTo>
                  <a:pt x="8492" y="6587"/>
                </a:lnTo>
                <a:lnTo>
                  <a:pt x="8947" y="6378"/>
                </a:lnTo>
                <a:lnTo>
                  <a:pt x="10087" y="7289"/>
                </a:lnTo>
                <a:lnTo>
                  <a:pt x="11286" y="8258"/>
                </a:lnTo>
                <a:lnTo>
                  <a:pt x="10373" y="7081"/>
                </a:lnTo>
                <a:lnTo>
                  <a:pt x="9290" y="6207"/>
                </a:lnTo>
                <a:lnTo>
                  <a:pt x="9747" y="5942"/>
                </a:lnTo>
                <a:lnTo>
                  <a:pt x="10544" y="5448"/>
                </a:lnTo>
                <a:lnTo>
                  <a:pt x="11457" y="5998"/>
                </a:lnTo>
                <a:lnTo>
                  <a:pt x="12482" y="6644"/>
                </a:lnTo>
                <a:lnTo>
                  <a:pt x="13507" y="7289"/>
                </a:lnTo>
                <a:lnTo>
                  <a:pt x="14591" y="7992"/>
                </a:lnTo>
                <a:lnTo>
                  <a:pt x="15674" y="8694"/>
                </a:lnTo>
                <a:lnTo>
                  <a:pt x="16755" y="9492"/>
                </a:lnTo>
                <a:lnTo>
                  <a:pt x="16129" y="9928"/>
                </a:lnTo>
                <a:lnTo>
                  <a:pt x="15446" y="10365"/>
                </a:lnTo>
                <a:lnTo>
                  <a:pt x="14647" y="10744"/>
                </a:lnTo>
                <a:lnTo>
                  <a:pt x="14534" y="11181"/>
                </a:lnTo>
                <a:lnTo>
                  <a:pt x="16586" y="13061"/>
                </a:lnTo>
                <a:lnTo>
                  <a:pt x="18695" y="15225"/>
                </a:lnTo>
                <a:lnTo>
                  <a:pt x="20804" y="17655"/>
                </a:lnTo>
                <a:lnTo>
                  <a:pt x="21259" y="17427"/>
                </a:lnTo>
                <a:lnTo>
                  <a:pt x="19150" y="14997"/>
                </a:lnTo>
                <a:lnTo>
                  <a:pt x="16985" y="12852"/>
                </a:lnTo>
                <a:lnTo>
                  <a:pt x="14933" y="10953"/>
                </a:lnTo>
                <a:close/>
              </a:path>
            </a:pathLst>
          </a:custGeom>
          <a:solidFill>
            <a:srgbClr val="005090"/>
          </a:solidFill>
        </p:spPr>
        <p:txBody>
          <a:bodyPr wrap="square" lIns="0" tIns="0" rIns="0" bIns="0" rtlCol="0">
            <a:noAutofit/>
          </a:bodyPr>
          <a:lstStyle/>
          <a:p>
            <a:endParaRPr/>
          </a:p>
        </p:txBody>
      </p:sp>
      <p:sp>
        <p:nvSpPr>
          <p:cNvPr id="217" name="object 217"/>
          <p:cNvSpPr/>
          <p:nvPr/>
        </p:nvSpPr>
        <p:spPr>
          <a:xfrm>
            <a:off x="466281" y="782521"/>
            <a:ext cx="3417" cy="1511"/>
          </a:xfrm>
          <a:custGeom>
            <a:avLst/>
            <a:gdLst/>
            <a:ahLst/>
            <a:cxnLst/>
            <a:rect l="l" t="t" r="r" b="b"/>
            <a:pathLst>
              <a:path w="3417" h="1511">
                <a:moveTo>
                  <a:pt x="0" y="1457"/>
                </a:moveTo>
                <a:lnTo>
                  <a:pt x="511" y="1511"/>
                </a:lnTo>
                <a:lnTo>
                  <a:pt x="1309" y="1188"/>
                </a:lnTo>
                <a:lnTo>
                  <a:pt x="2050" y="810"/>
                </a:lnTo>
                <a:lnTo>
                  <a:pt x="3417" y="0"/>
                </a:lnTo>
                <a:lnTo>
                  <a:pt x="1993" y="649"/>
                </a:lnTo>
                <a:lnTo>
                  <a:pt x="1367" y="918"/>
                </a:lnTo>
                <a:lnTo>
                  <a:pt x="682" y="1188"/>
                </a:lnTo>
                <a:lnTo>
                  <a:pt x="0" y="1457"/>
                </a:lnTo>
                <a:close/>
              </a:path>
            </a:pathLst>
          </a:custGeom>
          <a:solidFill>
            <a:srgbClr val="005090"/>
          </a:solidFill>
        </p:spPr>
        <p:txBody>
          <a:bodyPr wrap="square" lIns="0" tIns="0" rIns="0" bIns="0" rtlCol="0">
            <a:noAutofit/>
          </a:bodyPr>
          <a:lstStyle/>
          <a:p>
            <a:endParaRPr/>
          </a:p>
        </p:txBody>
      </p:sp>
      <p:sp>
        <p:nvSpPr>
          <p:cNvPr id="218" name="object 218"/>
          <p:cNvSpPr/>
          <p:nvPr/>
        </p:nvSpPr>
        <p:spPr>
          <a:xfrm>
            <a:off x="461836" y="785976"/>
            <a:ext cx="2106" cy="1152"/>
          </a:xfrm>
          <a:custGeom>
            <a:avLst/>
            <a:gdLst/>
            <a:ahLst/>
            <a:cxnLst/>
            <a:rect l="l" t="t" r="r" b="b"/>
            <a:pathLst>
              <a:path w="2106" h="1152">
                <a:moveTo>
                  <a:pt x="2106" y="0"/>
                </a:moveTo>
                <a:lnTo>
                  <a:pt x="0" y="1152"/>
                </a:lnTo>
                <a:lnTo>
                  <a:pt x="738" y="863"/>
                </a:lnTo>
                <a:lnTo>
                  <a:pt x="2106" y="53"/>
                </a:lnTo>
                <a:close/>
              </a:path>
            </a:pathLst>
          </a:custGeom>
          <a:solidFill>
            <a:srgbClr val="005090"/>
          </a:solidFill>
        </p:spPr>
        <p:txBody>
          <a:bodyPr wrap="square" lIns="0" tIns="0" rIns="0" bIns="0" rtlCol="0">
            <a:noAutofit/>
          </a:bodyPr>
          <a:lstStyle/>
          <a:p>
            <a:endParaRPr/>
          </a:p>
        </p:txBody>
      </p:sp>
      <p:sp>
        <p:nvSpPr>
          <p:cNvPr id="219" name="object 219"/>
          <p:cNvSpPr/>
          <p:nvPr/>
        </p:nvSpPr>
        <p:spPr>
          <a:xfrm>
            <a:off x="449694" y="788835"/>
            <a:ext cx="6897" cy="1511"/>
          </a:xfrm>
          <a:custGeom>
            <a:avLst/>
            <a:gdLst/>
            <a:ahLst/>
            <a:cxnLst/>
            <a:rect l="l" t="t" r="r" b="b"/>
            <a:pathLst>
              <a:path w="6897" h="1511">
                <a:moveTo>
                  <a:pt x="1027" y="1511"/>
                </a:moveTo>
                <a:lnTo>
                  <a:pt x="2167" y="1296"/>
                </a:lnTo>
                <a:lnTo>
                  <a:pt x="3248" y="1080"/>
                </a:lnTo>
                <a:lnTo>
                  <a:pt x="5643" y="541"/>
                </a:lnTo>
                <a:lnTo>
                  <a:pt x="6897" y="0"/>
                </a:lnTo>
                <a:lnTo>
                  <a:pt x="6726" y="0"/>
                </a:lnTo>
                <a:lnTo>
                  <a:pt x="4845" y="594"/>
                </a:lnTo>
                <a:lnTo>
                  <a:pt x="2565" y="1080"/>
                </a:lnTo>
                <a:lnTo>
                  <a:pt x="0" y="1457"/>
                </a:lnTo>
                <a:lnTo>
                  <a:pt x="1027" y="1511"/>
                </a:lnTo>
                <a:close/>
              </a:path>
            </a:pathLst>
          </a:custGeom>
          <a:solidFill>
            <a:srgbClr val="005090"/>
          </a:solidFill>
        </p:spPr>
        <p:txBody>
          <a:bodyPr wrap="square" lIns="0" tIns="0" rIns="0" bIns="0" rtlCol="0">
            <a:noAutofit/>
          </a:bodyPr>
          <a:lstStyle/>
          <a:p>
            <a:endParaRPr/>
          </a:p>
        </p:txBody>
      </p:sp>
      <p:sp>
        <p:nvSpPr>
          <p:cNvPr id="220" name="object 220"/>
          <p:cNvSpPr/>
          <p:nvPr/>
        </p:nvSpPr>
        <p:spPr>
          <a:xfrm>
            <a:off x="417207" y="777449"/>
            <a:ext cx="8891" cy="5774"/>
          </a:xfrm>
          <a:custGeom>
            <a:avLst/>
            <a:gdLst/>
            <a:ahLst/>
            <a:cxnLst/>
            <a:rect l="l" t="t" r="r" b="b"/>
            <a:pathLst>
              <a:path w="8891" h="5774">
                <a:moveTo>
                  <a:pt x="8891" y="5450"/>
                </a:moveTo>
                <a:lnTo>
                  <a:pt x="8436" y="3832"/>
                </a:lnTo>
                <a:lnTo>
                  <a:pt x="8094" y="1997"/>
                </a:lnTo>
                <a:lnTo>
                  <a:pt x="7808" y="0"/>
                </a:lnTo>
                <a:lnTo>
                  <a:pt x="7979" y="3777"/>
                </a:lnTo>
                <a:lnTo>
                  <a:pt x="8436" y="5397"/>
                </a:lnTo>
                <a:lnTo>
                  <a:pt x="5415" y="4966"/>
                </a:lnTo>
                <a:lnTo>
                  <a:pt x="2565" y="4372"/>
                </a:lnTo>
                <a:lnTo>
                  <a:pt x="0" y="4102"/>
                </a:lnTo>
                <a:lnTo>
                  <a:pt x="2678" y="4749"/>
                </a:lnTo>
                <a:lnTo>
                  <a:pt x="5528" y="5343"/>
                </a:lnTo>
                <a:lnTo>
                  <a:pt x="8549" y="5774"/>
                </a:lnTo>
                <a:lnTo>
                  <a:pt x="8891" y="5450"/>
                </a:lnTo>
                <a:close/>
              </a:path>
            </a:pathLst>
          </a:custGeom>
          <a:solidFill>
            <a:srgbClr val="005090"/>
          </a:solidFill>
        </p:spPr>
        <p:txBody>
          <a:bodyPr wrap="square" lIns="0" tIns="0" rIns="0" bIns="0" rtlCol="0">
            <a:noAutofit/>
          </a:bodyPr>
          <a:lstStyle/>
          <a:p>
            <a:endParaRPr/>
          </a:p>
        </p:txBody>
      </p:sp>
      <p:sp>
        <p:nvSpPr>
          <p:cNvPr id="221" name="object 221"/>
          <p:cNvSpPr/>
          <p:nvPr/>
        </p:nvSpPr>
        <p:spPr>
          <a:xfrm>
            <a:off x="404726" y="696820"/>
            <a:ext cx="15616" cy="14959"/>
          </a:xfrm>
          <a:custGeom>
            <a:avLst/>
            <a:gdLst/>
            <a:ahLst/>
            <a:cxnLst/>
            <a:rect l="l" t="t" r="r" b="b"/>
            <a:pathLst>
              <a:path w="15616" h="14959">
                <a:moveTo>
                  <a:pt x="5983" y="6796"/>
                </a:moveTo>
                <a:lnTo>
                  <a:pt x="6269" y="7441"/>
                </a:lnTo>
                <a:lnTo>
                  <a:pt x="6609" y="8049"/>
                </a:lnTo>
                <a:lnTo>
                  <a:pt x="7066" y="8637"/>
                </a:lnTo>
                <a:lnTo>
                  <a:pt x="4615" y="10365"/>
                </a:lnTo>
                <a:lnTo>
                  <a:pt x="2164" y="12358"/>
                </a:lnTo>
                <a:lnTo>
                  <a:pt x="0" y="14959"/>
                </a:lnTo>
                <a:lnTo>
                  <a:pt x="2392" y="12681"/>
                </a:lnTo>
                <a:lnTo>
                  <a:pt x="4843" y="10687"/>
                </a:lnTo>
                <a:lnTo>
                  <a:pt x="7294" y="8903"/>
                </a:lnTo>
                <a:lnTo>
                  <a:pt x="7864" y="9662"/>
                </a:lnTo>
                <a:lnTo>
                  <a:pt x="8605" y="10422"/>
                </a:lnTo>
                <a:lnTo>
                  <a:pt x="8206" y="9454"/>
                </a:lnTo>
                <a:lnTo>
                  <a:pt x="7578" y="8694"/>
                </a:lnTo>
                <a:lnTo>
                  <a:pt x="10315" y="6758"/>
                </a:lnTo>
                <a:lnTo>
                  <a:pt x="13050" y="5068"/>
                </a:lnTo>
                <a:lnTo>
                  <a:pt x="15616" y="3663"/>
                </a:lnTo>
                <a:lnTo>
                  <a:pt x="15444" y="3398"/>
                </a:lnTo>
                <a:lnTo>
                  <a:pt x="12822" y="4802"/>
                </a:lnTo>
                <a:lnTo>
                  <a:pt x="10087" y="6473"/>
                </a:lnTo>
                <a:lnTo>
                  <a:pt x="7409" y="8371"/>
                </a:lnTo>
                <a:lnTo>
                  <a:pt x="6952" y="7821"/>
                </a:lnTo>
                <a:lnTo>
                  <a:pt x="6609" y="7232"/>
                </a:lnTo>
                <a:lnTo>
                  <a:pt x="6382" y="6644"/>
                </a:lnTo>
                <a:lnTo>
                  <a:pt x="6154" y="6093"/>
                </a:lnTo>
                <a:lnTo>
                  <a:pt x="9004" y="4423"/>
                </a:lnTo>
                <a:lnTo>
                  <a:pt x="11797" y="3018"/>
                </a:lnTo>
                <a:lnTo>
                  <a:pt x="14476" y="1841"/>
                </a:lnTo>
                <a:lnTo>
                  <a:pt x="14703" y="2316"/>
                </a:lnTo>
                <a:lnTo>
                  <a:pt x="14532" y="1575"/>
                </a:lnTo>
                <a:lnTo>
                  <a:pt x="14305" y="930"/>
                </a:lnTo>
                <a:lnTo>
                  <a:pt x="14133" y="379"/>
                </a:lnTo>
                <a:lnTo>
                  <a:pt x="14077" y="0"/>
                </a:lnTo>
                <a:lnTo>
                  <a:pt x="14077" y="379"/>
                </a:lnTo>
                <a:lnTo>
                  <a:pt x="14133" y="968"/>
                </a:lnTo>
                <a:lnTo>
                  <a:pt x="14417" y="1613"/>
                </a:lnTo>
                <a:lnTo>
                  <a:pt x="11739" y="2752"/>
                </a:lnTo>
                <a:lnTo>
                  <a:pt x="8889" y="4157"/>
                </a:lnTo>
                <a:lnTo>
                  <a:pt x="6039" y="5828"/>
                </a:lnTo>
                <a:lnTo>
                  <a:pt x="5983" y="6796"/>
                </a:lnTo>
                <a:close/>
              </a:path>
            </a:pathLst>
          </a:custGeom>
          <a:solidFill>
            <a:srgbClr val="005090"/>
          </a:solidFill>
        </p:spPr>
        <p:txBody>
          <a:bodyPr wrap="square" lIns="0" tIns="0" rIns="0" bIns="0" rtlCol="0">
            <a:noAutofit/>
          </a:bodyPr>
          <a:lstStyle/>
          <a:p>
            <a:endParaRPr/>
          </a:p>
        </p:txBody>
      </p:sp>
      <p:sp>
        <p:nvSpPr>
          <p:cNvPr id="222" name="object 222"/>
          <p:cNvSpPr/>
          <p:nvPr/>
        </p:nvSpPr>
        <p:spPr>
          <a:xfrm>
            <a:off x="412875" y="773240"/>
            <a:ext cx="30835" cy="17241"/>
          </a:xfrm>
          <a:custGeom>
            <a:avLst/>
            <a:gdLst/>
            <a:ahLst/>
            <a:cxnLst/>
            <a:rect l="l" t="t" r="r" b="b"/>
            <a:pathLst>
              <a:path w="30835" h="17241">
                <a:moveTo>
                  <a:pt x="4275" y="12466"/>
                </a:moveTo>
                <a:lnTo>
                  <a:pt x="6555" y="13059"/>
                </a:lnTo>
                <a:lnTo>
                  <a:pt x="6782" y="13330"/>
                </a:lnTo>
                <a:lnTo>
                  <a:pt x="7467" y="14247"/>
                </a:lnTo>
                <a:lnTo>
                  <a:pt x="8150" y="14839"/>
                </a:lnTo>
                <a:lnTo>
                  <a:pt x="8720" y="15217"/>
                </a:lnTo>
                <a:lnTo>
                  <a:pt x="9233" y="15380"/>
                </a:lnTo>
                <a:lnTo>
                  <a:pt x="8607" y="14947"/>
                </a:lnTo>
                <a:lnTo>
                  <a:pt x="7810" y="14300"/>
                </a:lnTo>
                <a:lnTo>
                  <a:pt x="6954" y="13222"/>
                </a:lnTo>
                <a:lnTo>
                  <a:pt x="9348" y="13814"/>
                </a:lnTo>
                <a:lnTo>
                  <a:pt x="11968" y="14355"/>
                </a:lnTo>
                <a:lnTo>
                  <a:pt x="14818" y="14733"/>
                </a:lnTo>
                <a:lnTo>
                  <a:pt x="15559" y="16081"/>
                </a:lnTo>
                <a:lnTo>
                  <a:pt x="16359" y="16891"/>
                </a:lnTo>
                <a:lnTo>
                  <a:pt x="16814" y="17214"/>
                </a:lnTo>
                <a:lnTo>
                  <a:pt x="16955" y="17241"/>
                </a:lnTo>
                <a:lnTo>
                  <a:pt x="16586" y="16891"/>
                </a:lnTo>
                <a:lnTo>
                  <a:pt x="15845" y="16136"/>
                </a:lnTo>
                <a:lnTo>
                  <a:pt x="15104" y="14786"/>
                </a:lnTo>
                <a:lnTo>
                  <a:pt x="17384" y="15111"/>
                </a:lnTo>
                <a:lnTo>
                  <a:pt x="19720" y="15325"/>
                </a:lnTo>
                <a:lnTo>
                  <a:pt x="22171" y="15489"/>
                </a:lnTo>
                <a:lnTo>
                  <a:pt x="22058" y="15164"/>
                </a:lnTo>
                <a:lnTo>
                  <a:pt x="19607" y="15056"/>
                </a:lnTo>
                <a:lnTo>
                  <a:pt x="17213" y="14786"/>
                </a:lnTo>
                <a:lnTo>
                  <a:pt x="14933" y="14461"/>
                </a:lnTo>
                <a:lnTo>
                  <a:pt x="14818" y="14247"/>
                </a:lnTo>
                <a:lnTo>
                  <a:pt x="14307" y="13167"/>
                </a:lnTo>
                <a:lnTo>
                  <a:pt x="13737" y="11711"/>
                </a:lnTo>
                <a:lnTo>
                  <a:pt x="13279" y="10036"/>
                </a:lnTo>
                <a:lnTo>
                  <a:pt x="15845" y="10414"/>
                </a:lnTo>
                <a:lnTo>
                  <a:pt x="18524" y="10686"/>
                </a:lnTo>
                <a:lnTo>
                  <a:pt x="21259" y="10792"/>
                </a:lnTo>
                <a:lnTo>
                  <a:pt x="21545" y="12574"/>
                </a:lnTo>
                <a:lnTo>
                  <a:pt x="21829" y="14031"/>
                </a:lnTo>
                <a:lnTo>
                  <a:pt x="21657" y="10469"/>
                </a:lnTo>
                <a:lnTo>
                  <a:pt x="21488" y="8850"/>
                </a:lnTo>
                <a:lnTo>
                  <a:pt x="21373" y="7069"/>
                </a:lnTo>
                <a:lnTo>
                  <a:pt x="21259" y="5072"/>
                </a:lnTo>
                <a:lnTo>
                  <a:pt x="23140" y="5127"/>
                </a:lnTo>
                <a:lnTo>
                  <a:pt x="25077" y="5180"/>
                </a:lnTo>
                <a:lnTo>
                  <a:pt x="29524" y="5180"/>
                </a:lnTo>
                <a:lnTo>
                  <a:pt x="30720" y="5127"/>
                </a:lnTo>
                <a:lnTo>
                  <a:pt x="30835" y="10900"/>
                </a:lnTo>
                <a:lnTo>
                  <a:pt x="30835" y="0"/>
                </a:lnTo>
                <a:lnTo>
                  <a:pt x="30777" y="1997"/>
                </a:lnTo>
                <a:lnTo>
                  <a:pt x="30720" y="3830"/>
                </a:lnTo>
                <a:lnTo>
                  <a:pt x="30720" y="4641"/>
                </a:lnTo>
                <a:lnTo>
                  <a:pt x="29524" y="4694"/>
                </a:lnTo>
                <a:lnTo>
                  <a:pt x="28269" y="4749"/>
                </a:lnTo>
                <a:lnTo>
                  <a:pt x="25077" y="4749"/>
                </a:lnTo>
                <a:lnTo>
                  <a:pt x="23140" y="4694"/>
                </a:lnTo>
                <a:lnTo>
                  <a:pt x="21259" y="4586"/>
                </a:lnTo>
                <a:lnTo>
                  <a:pt x="21202" y="4100"/>
                </a:lnTo>
                <a:lnTo>
                  <a:pt x="21202" y="10414"/>
                </a:lnTo>
                <a:lnTo>
                  <a:pt x="18467" y="10308"/>
                </a:lnTo>
                <a:lnTo>
                  <a:pt x="15789" y="10036"/>
                </a:lnTo>
                <a:lnTo>
                  <a:pt x="13223" y="9659"/>
                </a:lnTo>
                <a:lnTo>
                  <a:pt x="12881" y="9983"/>
                </a:lnTo>
                <a:lnTo>
                  <a:pt x="13394" y="11764"/>
                </a:lnTo>
                <a:lnTo>
                  <a:pt x="13964" y="13222"/>
                </a:lnTo>
                <a:lnTo>
                  <a:pt x="14591" y="14408"/>
                </a:lnTo>
                <a:lnTo>
                  <a:pt x="11799" y="14031"/>
                </a:lnTo>
                <a:lnTo>
                  <a:pt x="9119" y="13491"/>
                </a:lnTo>
                <a:lnTo>
                  <a:pt x="6670" y="12844"/>
                </a:lnTo>
                <a:lnTo>
                  <a:pt x="5870" y="11711"/>
                </a:lnTo>
                <a:lnTo>
                  <a:pt x="5016" y="10145"/>
                </a:lnTo>
                <a:lnTo>
                  <a:pt x="4331" y="8311"/>
                </a:lnTo>
                <a:lnTo>
                  <a:pt x="6897" y="8580"/>
                </a:lnTo>
                <a:lnTo>
                  <a:pt x="4160" y="7933"/>
                </a:lnTo>
                <a:lnTo>
                  <a:pt x="4617" y="10036"/>
                </a:lnTo>
                <a:lnTo>
                  <a:pt x="5415" y="11547"/>
                </a:lnTo>
                <a:lnTo>
                  <a:pt x="6269" y="12736"/>
                </a:lnTo>
                <a:lnTo>
                  <a:pt x="4160" y="12197"/>
                </a:lnTo>
                <a:lnTo>
                  <a:pt x="2223" y="11547"/>
                </a:lnTo>
                <a:lnTo>
                  <a:pt x="513" y="10847"/>
                </a:lnTo>
                <a:lnTo>
                  <a:pt x="0" y="10686"/>
                </a:lnTo>
                <a:lnTo>
                  <a:pt x="342" y="11063"/>
                </a:lnTo>
                <a:lnTo>
                  <a:pt x="2223" y="11819"/>
                </a:lnTo>
                <a:lnTo>
                  <a:pt x="4275" y="12466"/>
                </a:lnTo>
                <a:close/>
              </a:path>
            </a:pathLst>
          </a:custGeom>
          <a:solidFill>
            <a:srgbClr val="005090"/>
          </a:solidFill>
        </p:spPr>
        <p:txBody>
          <a:bodyPr wrap="square" lIns="0" tIns="0" rIns="0" bIns="0" rtlCol="0">
            <a:noAutofit/>
          </a:bodyPr>
          <a:lstStyle/>
          <a:p>
            <a:endParaRPr/>
          </a:p>
        </p:txBody>
      </p:sp>
      <p:sp>
        <p:nvSpPr>
          <p:cNvPr id="223" name="object 223"/>
          <p:cNvSpPr/>
          <p:nvPr/>
        </p:nvSpPr>
        <p:spPr>
          <a:xfrm>
            <a:off x="389108" y="760181"/>
            <a:ext cx="4503" cy="5287"/>
          </a:xfrm>
          <a:custGeom>
            <a:avLst/>
            <a:gdLst/>
            <a:ahLst/>
            <a:cxnLst/>
            <a:rect l="l" t="t" r="r" b="b"/>
            <a:pathLst>
              <a:path w="4503" h="5287">
                <a:moveTo>
                  <a:pt x="0" y="0"/>
                </a:moveTo>
                <a:lnTo>
                  <a:pt x="171" y="430"/>
                </a:lnTo>
                <a:lnTo>
                  <a:pt x="398" y="808"/>
                </a:lnTo>
                <a:lnTo>
                  <a:pt x="1369" y="2158"/>
                </a:lnTo>
                <a:lnTo>
                  <a:pt x="2678" y="3722"/>
                </a:lnTo>
                <a:lnTo>
                  <a:pt x="4503" y="5287"/>
                </a:lnTo>
                <a:lnTo>
                  <a:pt x="4331" y="4802"/>
                </a:lnTo>
                <a:lnTo>
                  <a:pt x="2450" y="3128"/>
                </a:lnTo>
                <a:lnTo>
                  <a:pt x="1083" y="1511"/>
                </a:lnTo>
                <a:lnTo>
                  <a:pt x="171" y="214"/>
                </a:lnTo>
                <a:lnTo>
                  <a:pt x="0" y="0"/>
                </a:lnTo>
                <a:close/>
              </a:path>
            </a:pathLst>
          </a:custGeom>
          <a:solidFill>
            <a:srgbClr val="005090"/>
          </a:solidFill>
        </p:spPr>
        <p:txBody>
          <a:bodyPr wrap="square" lIns="0" tIns="0" rIns="0" bIns="0" rtlCol="0">
            <a:noAutofit/>
          </a:bodyPr>
          <a:lstStyle/>
          <a:p>
            <a:endParaRPr/>
          </a:p>
        </p:txBody>
      </p:sp>
      <p:sp>
        <p:nvSpPr>
          <p:cNvPr id="224" name="object 224"/>
          <p:cNvSpPr/>
          <p:nvPr/>
        </p:nvSpPr>
        <p:spPr>
          <a:xfrm>
            <a:off x="394067" y="762448"/>
            <a:ext cx="29695" cy="22989"/>
          </a:xfrm>
          <a:custGeom>
            <a:avLst/>
            <a:gdLst/>
            <a:ahLst/>
            <a:cxnLst/>
            <a:rect l="l" t="t" r="r" b="b"/>
            <a:pathLst>
              <a:path w="29695" h="22989">
                <a:moveTo>
                  <a:pt x="9576" y="14137"/>
                </a:moveTo>
                <a:lnTo>
                  <a:pt x="10202" y="14408"/>
                </a:lnTo>
                <a:lnTo>
                  <a:pt x="10772" y="14731"/>
                </a:lnTo>
                <a:lnTo>
                  <a:pt x="12083" y="15378"/>
                </a:lnTo>
                <a:lnTo>
                  <a:pt x="13451" y="15973"/>
                </a:lnTo>
                <a:lnTo>
                  <a:pt x="14989" y="16567"/>
                </a:lnTo>
                <a:lnTo>
                  <a:pt x="16073" y="18564"/>
                </a:lnTo>
                <a:lnTo>
                  <a:pt x="17269" y="20128"/>
                </a:lnTo>
                <a:lnTo>
                  <a:pt x="18353" y="21262"/>
                </a:lnTo>
                <a:lnTo>
                  <a:pt x="15958" y="20345"/>
                </a:lnTo>
                <a:lnTo>
                  <a:pt x="14079" y="19481"/>
                </a:lnTo>
                <a:lnTo>
                  <a:pt x="15388" y="20181"/>
                </a:lnTo>
                <a:lnTo>
                  <a:pt x="16929" y="20937"/>
                </a:lnTo>
                <a:lnTo>
                  <a:pt x="18695" y="21639"/>
                </a:lnTo>
                <a:lnTo>
                  <a:pt x="19208" y="22179"/>
                </a:lnTo>
                <a:lnTo>
                  <a:pt x="19664" y="22611"/>
                </a:lnTo>
                <a:lnTo>
                  <a:pt x="20234" y="22989"/>
                </a:lnTo>
                <a:lnTo>
                  <a:pt x="19720" y="22395"/>
                </a:lnTo>
                <a:lnTo>
                  <a:pt x="19150" y="21856"/>
                </a:lnTo>
                <a:lnTo>
                  <a:pt x="18808" y="21478"/>
                </a:lnTo>
                <a:lnTo>
                  <a:pt x="17783" y="20345"/>
                </a:lnTo>
                <a:lnTo>
                  <a:pt x="16586" y="18778"/>
                </a:lnTo>
                <a:lnTo>
                  <a:pt x="15503" y="16728"/>
                </a:lnTo>
                <a:lnTo>
                  <a:pt x="17726" y="17592"/>
                </a:lnTo>
                <a:lnTo>
                  <a:pt x="20119" y="18348"/>
                </a:lnTo>
                <a:lnTo>
                  <a:pt x="22685" y="18995"/>
                </a:lnTo>
                <a:lnTo>
                  <a:pt x="23426" y="20829"/>
                </a:lnTo>
                <a:lnTo>
                  <a:pt x="22969" y="18725"/>
                </a:lnTo>
                <a:lnTo>
                  <a:pt x="22570" y="18617"/>
                </a:lnTo>
                <a:lnTo>
                  <a:pt x="19948" y="17970"/>
                </a:lnTo>
                <a:lnTo>
                  <a:pt x="17499" y="17159"/>
                </a:lnTo>
                <a:lnTo>
                  <a:pt x="15275" y="16350"/>
                </a:lnTo>
                <a:lnTo>
                  <a:pt x="14478" y="14786"/>
                </a:lnTo>
                <a:lnTo>
                  <a:pt x="13737" y="12950"/>
                </a:lnTo>
                <a:lnTo>
                  <a:pt x="13167" y="10845"/>
                </a:lnTo>
                <a:lnTo>
                  <a:pt x="13108" y="10575"/>
                </a:lnTo>
                <a:lnTo>
                  <a:pt x="15559" y="11494"/>
                </a:lnTo>
                <a:lnTo>
                  <a:pt x="18181" y="12356"/>
                </a:lnTo>
                <a:lnTo>
                  <a:pt x="21031" y="13059"/>
                </a:lnTo>
                <a:lnTo>
                  <a:pt x="21087" y="13545"/>
                </a:lnTo>
                <a:lnTo>
                  <a:pt x="21146" y="13814"/>
                </a:lnTo>
                <a:lnTo>
                  <a:pt x="21545" y="15542"/>
                </a:lnTo>
                <a:lnTo>
                  <a:pt x="21430" y="12734"/>
                </a:lnTo>
                <a:lnTo>
                  <a:pt x="21031" y="10631"/>
                </a:lnTo>
                <a:lnTo>
                  <a:pt x="20747" y="8309"/>
                </a:lnTo>
                <a:lnTo>
                  <a:pt x="20576" y="5881"/>
                </a:lnTo>
                <a:lnTo>
                  <a:pt x="23482" y="6583"/>
                </a:lnTo>
                <a:lnTo>
                  <a:pt x="26503" y="7175"/>
                </a:lnTo>
                <a:lnTo>
                  <a:pt x="29695" y="7661"/>
                </a:lnTo>
                <a:lnTo>
                  <a:pt x="29637" y="7122"/>
                </a:lnTo>
                <a:lnTo>
                  <a:pt x="26503" y="6636"/>
                </a:lnTo>
                <a:lnTo>
                  <a:pt x="23426" y="6042"/>
                </a:lnTo>
                <a:lnTo>
                  <a:pt x="20576" y="5342"/>
                </a:lnTo>
                <a:lnTo>
                  <a:pt x="20405" y="2750"/>
                </a:lnTo>
                <a:lnTo>
                  <a:pt x="20348" y="0"/>
                </a:lnTo>
                <a:lnTo>
                  <a:pt x="20234" y="8201"/>
                </a:lnTo>
                <a:lnTo>
                  <a:pt x="20518" y="10467"/>
                </a:lnTo>
                <a:lnTo>
                  <a:pt x="20918" y="12626"/>
                </a:lnTo>
                <a:lnTo>
                  <a:pt x="18125" y="11872"/>
                </a:lnTo>
                <a:lnTo>
                  <a:pt x="15446" y="11061"/>
                </a:lnTo>
                <a:lnTo>
                  <a:pt x="12995" y="10145"/>
                </a:lnTo>
                <a:lnTo>
                  <a:pt x="12426" y="7986"/>
                </a:lnTo>
                <a:lnTo>
                  <a:pt x="12027" y="5664"/>
                </a:lnTo>
                <a:lnTo>
                  <a:pt x="11856" y="3183"/>
                </a:lnTo>
                <a:lnTo>
                  <a:pt x="11856" y="7823"/>
                </a:lnTo>
                <a:lnTo>
                  <a:pt x="12426" y="9928"/>
                </a:lnTo>
                <a:lnTo>
                  <a:pt x="10031" y="9011"/>
                </a:lnTo>
                <a:lnTo>
                  <a:pt x="7810" y="7986"/>
                </a:lnTo>
                <a:lnTo>
                  <a:pt x="5814" y="6853"/>
                </a:lnTo>
                <a:lnTo>
                  <a:pt x="5643" y="6367"/>
                </a:lnTo>
                <a:lnTo>
                  <a:pt x="5530" y="6150"/>
                </a:lnTo>
                <a:lnTo>
                  <a:pt x="4901" y="4208"/>
                </a:lnTo>
                <a:lnTo>
                  <a:pt x="5187" y="6258"/>
                </a:lnTo>
                <a:lnTo>
                  <a:pt x="5187" y="6528"/>
                </a:lnTo>
                <a:lnTo>
                  <a:pt x="3079" y="5395"/>
                </a:lnTo>
                <a:lnTo>
                  <a:pt x="1311" y="4153"/>
                </a:lnTo>
                <a:lnTo>
                  <a:pt x="0" y="3398"/>
                </a:lnTo>
                <a:lnTo>
                  <a:pt x="1369" y="4531"/>
                </a:lnTo>
                <a:lnTo>
                  <a:pt x="3020" y="5719"/>
                </a:lnTo>
                <a:lnTo>
                  <a:pt x="5016" y="6798"/>
                </a:lnTo>
                <a:lnTo>
                  <a:pt x="5471" y="7067"/>
                </a:lnTo>
                <a:lnTo>
                  <a:pt x="6269" y="9442"/>
                </a:lnTo>
                <a:lnTo>
                  <a:pt x="7296" y="11439"/>
                </a:lnTo>
                <a:lnTo>
                  <a:pt x="8265" y="13112"/>
                </a:lnTo>
                <a:lnTo>
                  <a:pt x="8778" y="13381"/>
                </a:lnTo>
                <a:lnTo>
                  <a:pt x="7810" y="11709"/>
                </a:lnTo>
                <a:lnTo>
                  <a:pt x="6782" y="9712"/>
                </a:lnTo>
                <a:lnTo>
                  <a:pt x="5985" y="7339"/>
                </a:lnTo>
                <a:lnTo>
                  <a:pt x="7922" y="8417"/>
                </a:lnTo>
                <a:lnTo>
                  <a:pt x="10146" y="9442"/>
                </a:lnTo>
                <a:lnTo>
                  <a:pt x="12538" y="10361"/>
                </a:lnTo>
                <a:lnTo>
                  <a:pt x="12653" y="10792"/>
                </a:lnTo>
                <a:lnTo>
                  <a:pt x="12709" y="10953"/>
                </a:lnTo>
                <a:lnTo>
                  <a:pt x="13279" y="12950"/>
                </a:lnTo>
                <a:lnTo>
                  <a:pt x="14021" y="14678"/>
                </a:lnTo>
                <a:lnTo>
                  <a:pt x="14762" y="16134"/>
                </a:lnTo>
                <a:lnTo>
                  <a:pt x="13394" y="15595"/>
                </a:lnTo>
                <a:lnTo>
                  <a:pt x="12083" y="15056"/>
                </a:lnTo>
                <a:lnTo>
                  <a:pt x="10943" y="14462"/>
                </a:lnTo>
                <a:lnTo>
                  <a:pt x="10146" y="14137"/>
                </a:lnTo>
                <a:lnTo>
                  <a:pt x="9461" y="13759"/>
                </a:lnTo>
                <a:lnTo>
                  <a:pt x="9062" y="13814"/>
                </a:lnTo>
                <a:lnTo>
                  <a:pt x="9576" y="14137"/>
                </a:lnTo>
                <a:close/>
              </a:path>
            </a:pathLst>
          </a:custGeom>
          <a:solidFill>
            <a:srgbClr val="005090"/>
          </a:solidFill>
        </p:spPr>
        <p:txBody>
          <a:bodyPr wrap="square" lIns="0" tIns="0" rIns="0" bIns="0" rtlCol="0">
            <a:noAutofit/>
          </a:bodyPr>
          <a:lstStyle/>
          <a:p>
            <a:endParaRPr/>
          </a:p>
        </p:txBody>
      </p:sp>
      <p:sp>
        <p:nvSpPr>
          <p:cNvPr id="225" name="object 225"/>
          <p:cNvSpPr/>
          <p:nvPr/>
        </p:nvSpPr>
        <p:spPr>
          <a:xfrm>
            <a:off x="397317" y="730066"/>
            <a:ext cx="16868" cy="40204"/>
          </a:xfrm>
          <a:custGeom>
            <a:avLst/>
            <a:gdLst/>
            <a:ahLst/>
            <a:cxnLst/>
            <a:rect l="l" t="t" r="r" b="b"/>
            <a:pathLst>
              <a:path w="16868" h="40204">
                <a:moveTo>
                  <a:pt x="11968" y="8472"/>
                </a:moveTo>
                <a:lnTo>
                  <a:pt x="11797" y="6746"/>
                </a:lnTo>
                <a:lnTo>
                  <a:pt x="11682" y="7231"/>
                </a:lnTo>
                <a:lnTo>
                  <a:pt x="11511" y="7717"/>
                </a:lnTo>
                <a:lnTo>
                  <a:pt x="9403" y="6853"/>
                </a:lnTo>
                <a:lnTo>
                  <a:pt x="7409" y="5883"/>
                </a:lnTo>
                <a:lnTo>
                  <a:pt x="5584" y="4858"/>
                </a:lnTo>
                <a:lnTo>
                  <a:pt x="5927" y="3939"/>
                </a:lnTo>
                <a:lnTo>
                  <a:pt x="6269" y="2969"/>
                </a:lnTo>
                <a:lnTo>
                  <a:pt x="6952" y="0"/>
                </a:lnTo>
                <a:lnTo>
                  <a:pt x="6154" y="1835"/>
                </a:lnTo>
                <a:lnTo>
                  <a:pt x="5755" y="2752"/>
                </a:lnTo>
                <a:lnTo>
                  <a:pt x="5413" y="3669"/>
                </a:lnTo>
                <a:lnTo>
                  <a:pt x="5071" y="4586"/>
                </a:lnTo>
                <a:lnTo>
                  <a:pt x="3190" y="3453"/>
                </a:lnTo>
                <a:lnTo>
                  <a:pt x="1480" y="2266"/>
                </a:lnTo>
                <a:lnTo>
                  <a:pt x="0" y="971"/>
                </a:lnTo>
                <a:lnTo>
                  <a:pt x="1309" y="2752"/>
                </a:lnTo>
                <a:lnTo>
                  <a:pt x="3018" y="3939"/>
                </a:lnTo>
                <a:lnTo>
                  <a:pt x="4899" y="5019"/>
                </a:lnTo>
                <a:lnTo>
                  <a:pt x="3818" y="7933"/>
                </a:lnTo>
                <a:lnTo>
                  <a:pt x="2962" y="10794"/>
                </a:lnTo>
                <a:lnTo>
                  <a:pt x="3476" y="11063"/>
                </a:lnTo>
                <a:lnTo>
                  <a:pt x="4329" y="8202"/>
                </a:lnTo>
                <a:lnTo>
                  <a:pt x="5357" y="5342"/>
                </a:lnTo>
                <a:lnTo>
                  <a:pt x="7238" y="6369"/>
                </a:lnTo>
                <a:lnTo>
                  <a:pt x="9231" y="7339"/>
                </a:lnTo>
                <a:lnTo>
                  <a:pt x="11398" y="8258"/>
                </a:lnTo>
                <a:lnTo>
                  <a:pt x="10542" y="11225"/>
                </a:lnTo>
                <a:lnTo>
                  <a:pt x="9858" y="14139"/>
                </a:lnTo>
                <a:lnTo>
                  <a:pt x="9288" y="17053"/>
                </a:lnTo>
                <a:lnTo>
                  <a:pt x="9175" y="17700"/>
                </a:lnTo>
                <a:lnTo>
                  <a:pt x="8661" y="20561"/>
                </a:lnTo>
                <a:lnTo>
                  <a:pt x="8319" y="23314"/>
                </a:lnTo>
                <a:lnTo>
                  <a:pt x="8092" y="26011"/>
                </a:lnTo>
                <a:lnTo>
                  <a:pt x="5584" y="25039"/>
                </a:lnTo>
                <a:lnTo>
                  <a:pt x="3248" y="23961"/>
                </a:lnTo>
                <a:lnTo>
                  <a:pt x="1139" y="22773"/>
                </a:lnTo>
                <a:lnTo>
                  <a:pt x="1423" y="20130"/>
                </a:lnTo>
                <a:lnTo>
                  <a:pt x="1937" y="17322"/>
                </a:lnTo>
                <a:lnTo>
                  <a:pt x="2620" y="14517"/>
                </a:lnTo>
                <a:lnTo>
                  <a:pt x="2108" y="14247"/>
                </a:lnTo>
                <a:lnTo>
                  <a:pt x="1423" y="17053"/>
                </a:lnTo>
                <a:lnTo>
                  <a:pt x="1081" y="23314"/>
                </a:lnTo>
                <a:lnTo>
                  <a:pt x="3190" y="24500"/>
                </a:lnTo>
                <a:lnTo>
                  <a:pt x="5528" y="25580"/>
                </a:lnTo>
                <a:lnTo>
                  <a:pt x="8035" y="26551"/>
                </a:lnTo>
                <a:lnTo>
                  <a:pt x="7864" y="29465"/>
                </a:lnTo>
                <a:lnTo>
                  <a:pt x="7864" y="32217"/>
                </a:lnTo>
                <a:lnTo>
                  <a:pt x="8035" y="34862"/>
                </a:lnTo>
                <a:lnTo>
                  <a:pt x="5469" y="33837"/>
                </a:lnTo>
                <a:lnTo>
                  <a:pt x="3077" y="32756"/>
                </a:lnTo>
                <a:lnTo>
                  <a:pt x="968" y="31625"/>
                </a:lnTo>
                <a:lnTo>
                  <a:pt x="797" y="29034"/>
                </a:lnTo>
                <a:lnTo>
                  <a:pt x="1252" y="36534"/>
                </a:lnTo>
                <a:lnTo>
                  <a:pt x="1937" y="38640"/>
                </a:lnTo>
                <a:lnTo>
                  <a:pt x="1651" y="36589"/>
                </a:lnTo>
                <a:lnTo>
                  <a:pt x="1252" y="34376"/>
                </a:lnTo>
                <a:lnTo>
                  <a:pt x="1025" y="32109"/>
                </a:lnTo>
                <a:lnTo>
                  <a:pt x="3133" y="33242"/>
                </a:lnTo>
                <a:lnTo>
                  <a:pt x="5469" y="34323"/>
                </a:lnTo>
                <a:lnTo>
                  <a:pt x="8035" y="35348"/>
                </a:lnTo>
                <a:lnTo>
                  <a:pt x="8263" y="37831"/>
                </a:lnTo>
                <a:lnTo>
                  <a:pt x="8605" y="40204"/>
                </a:lnTo>
                <a:lnTo>
                  <a:pt x="8377" y="32434"/>
                </a:lnTo>
                <a:lnTo>
                  <a:pt x="8434" y="29681"/>
                </a:lnTo>
                <a:lnTo>
                  <a:pt x="8605" y="26767"/>
                </a:lnTo>
                <a:lnTo>
                  <a:pt x="11112" y="27739"/>
                </a:lnTo>
                <a:lnTo>
                  <a:pt x="13791" y="28603"/>
                </a:lnTo>
                <a:lnTo>
                  <a:pt x="16584" y="29358"/>
                </a:lnTo>
                <a:lnTo>
                  <a:pt x="16528" y="32217"/>
                </a:lnTo>
                <a:lnTo>
                  <a:pt x="16584" y="35023"/>
                </a:lnTo>
                <a:lnTo>
                  <a:pt x="16755" y="37614"/>
                </a:lnTo>
                <a:lnTo>
                  <a:pt x="16868" y="23314"/>
                </a:lnTo>
                <a:lnTo>
                  <a:pt x="16697" y="26120"/>
                </a:lnTo>
                <a:lnTo>
                  <a:pt x="16584" y="28764"/>
                </a:lnTo>
                <a:lnTo>
                  <a:pt x="13791" y="28062"/>
                </a:lnTo>
                <a:lnTo>
                  <a:pt x="11169" y="27198"/>
                </a:lnTo>
                <a:lnTo>
                  <a:pt x="8661" y="26228"/>
                </a:lnTo>
                <a:lnTo>
                  <a:pt x="8889" y="23583"/>
                </a:lnTo>
                <a:lnTo>
                  <a:pt x="9231" y="20778"/>
                </a:lnTo>
                <a:lnTo>
                  <a:pt x="9745" y="17917"/>
                </a:lnTo>
                <a:lnTo>
                  <a:pt x="9858" y="17269"/>
                </a:lnTo>
                <a:lnTo>
                  <a:pt x="10428" y="14408"/>
                </a:lnTo>
                <a:lnTo>
                  <a:pt x="11112" y="11441"/>
                </a:lnTo>
                <a:lnTo>
                  <a:pt x="11968" y="8472"/>
                </a:lnTo>
                <a:close/>
              </a:path>
            </a:pathLst>
          </a:custGeom>
          <a:solidFill>
            <a:srgbClr val="005090"/>
          </a:solidFill>
        </p:spPr>
        <p:txBody>
          <a:bodyPr wrap="square" lIns="0" tIns="0" rIns="0" bIns="0" rtlCol="0">
            <a:noAutofit/>
          </a:bodyPr>
          <a:lstStyle/>
          <a:p>
            <a:endParaRPr/>
          </a:p>
        </p:txBody>
      </p:sp>
      <p:sp>
        <p:nvSpPr>
          <p:cNvPr id="226" name="object 226"/>
          <p:cNvSpPr/>
          <p:nvPr/>
        </p:nvSpPr>
        <p:spPr>
          <a:xfrm>
            <a:off x="415612" y="703464"/>
            <a:ext cx="11854" cy="16402"/>
          </a:xfrm>
          <a:custGeom>
            <a:avLst/>
            <a:gdLst/>
            <a:ahLst/>
            <a:cxnLst/>
            <a:rect l="l" t="t" r="r" b="b"/>
            <a:pathLst>
              <a:path w="11854" h="16402">
                <a:moveTo>
                  <a:pt x="6553" y="8352"/>
                </a:moveTo>
                <a:lnTo>
                  <a:pt x="8321" y="5771"/>
                </a:lnTo>
                <a:lnTo>
                  <a:pt x="10144" y="3455"/>
                </a:lnTo>
                <a:lnTo>
                  <a:pt x="11854" y="1404"/>
                </a:lnTo>
                <a:lnTo>
                  <a:pt x="11398" y="1233"/>
                </a:lnTo>
                <a:lnTo>
                  <a:pt x="9632" y="3284"/>
                </a:lnTo>
                <a:lnTo>
                  <a:pt x="7864" y="5600"/>
                </a:lnTo>
                <a:lnTo>
                  <a:pt x="6041" y="8144"/>
                </a:lnTo>
                <a:lnTo>
                  <a:pt x="4843" y="7707"/>
                </a:lnTo>
                <a:lnTo>
                  <a:pt x="3703" y="7175"/>
                </a:lnTo>
                <a:lnTo>
                  <a:pt x="2622" y="6644"/>
                </a:lnTo>
                <a:lnTo>
                  <a:pt x="4787" y="4214"/>
                </a:lnTo>
                <a:lnTo>
                  <a:pt x="7010" y="2107"/>
                </a:lnTo>
                <a:lnTo>
                  <a:pt x="9062" y="208"/>
                </a:lnTo>
                <a:lnTo>
                  <a:pt x="8661" y="0"/>
                </a:lnTo>
                <a:lnTo>
                  <a:pt x="6611" y="1879"/>
                </a:lnTo>
                <a:lnTo>
                  <a:pt x="4388" y="3986"/>
                </a:lnTo>
                <a:lnTo>
                  <a:pt x="2223" y="6416"/>
                </a:lnTo>
                <a:lnTo>
                  <a:pt x="1822" y="6207"/>
                </a:lnTo>
                <a:lnTo>
                  <a:pt x="853" y="5657"/>
                </a:lnTo>
                <a:lnTo>
                  <a:pt x="0" y="5068"/>
                </a:lnTo>
                <a:lnTo>
                  <a:pt x="626" y="5979"/>
                </a:lnTo>
                <a:lnTo>
                  <a:pt x="1595" y="6587"/>
                </a:lnTo>
                <a:lnTo>
                  <a:pt x="1881" y="6739"/>
                </a:lnTo>
                <a:lnTo>
                  <a:pt x="2336" y="6967"/>
                </a:lnTo>
                <a:lnTo>
                  <a:pt x="3419" y="7555"/>
                </a:lnTo>
                <a:lnTo>
                  <a:pt x="4559" y="8030"/>
                </a:lnTo>
                <a:lnTo>
                  <a:pt x="5755" y="8523"/>
                </a:lnTo>
                <a:lnTo>
                  <a:pt x="4160" y="10898"/>
                </a:lnTo>
                <a:lnTo>
                  <a:pt x="2507" y="13434"/>
                </a:lnTo>
                <a:lnTo>
                  <a:pt x="1538" y="16402"/>
                </a:lnTo>
                <a:lnTo>
                  <a:pt x="3077" y="13651"/>
                </a:lnTo>
                <a:lnTo>
                  <a:pt x="4672" y="11060"/>
                </a:lnTo>
                <a:lnTo>
                  <a:pt x="6269" y="8732"/>
                </a:lnTo>
                <a:lnTo>
                  <a:pt x="7580" y="9226"/>
                </a:lnTo>
                <a:lnTo>
                  <a:pt x="8947" y="9657"/>
                </a:lnTo>
                <a:lnTo>
                  <a:pt x="10371" y="10034"/>
                </a:lnTo>
                <a:lnTo>
                  <a:pt x="10601" y="9604"/>
                </a:lnTo>
                <a:lnTo>
                  <a:pt x="9175" y="9226"/>
                </a:lnTo>
                <a:lnTo>
                  <a:pt x="7864" y="8846"/>
                </a:lnTo>
                <a:lnTo>
                  <a:pt x="6553" y="8352"/>
                </a:lnTo>
                <a:close/>
              </a:path>
            </a:pathLst>
          </a:custGeom>
          <a:solidFill>
            <a:srgbClr val="005090"/>
          </a:solidFill>
        </p:spPr>
        <p:txBody>
          <a:bodyPr wrap="square" lIns="0" tIns="0" rIns="0" bIns="0" rtlCol="0">
            <a:noAutofit/>
          </a:bodyPr>
          <a:lstStyle/>
          <a:p>
            <a:endParaRPr/>
          </a:p>
        </p:txBody>
      </p:sp>
      <p:sp>
        <p:nvSpPr>
          <p:cNvPr id="227" name="object 227"/>
          <p:cNvSpPr/>
          <p:nvPr/>
        </p:nvSpPr>
        <p:spPr>
          <a:xfrm>
            <a:off x="433963" y="736489"/>
            <a:ext cx="342" cy="25364"/>
          </a:xfrm>
          <a:custGeom>
            <a:avLst/>
            <a:gdLst/>
            <a:ahLst/>
            <a:cxnLst/>
            <a:rect l="l" t="t" r="r" b="b"/>
            <a:pathLst>
              <a:path w="342" h="25364">
                <a:moveTo>
                  <a:pt x="171" y="2752"/>
                </a:moveTo>
                <a:lnTo>
                  <a:pt x="0" y="5558"/>
                </a:lnTo>
                <a:lnTo>
                  <a:pt x="0" y="25364"/>
                </a:lnTo>
                <a:lnTo>
                  <a:pt x="58" y="22720"/>
                </a:lnTo>
                <a:lnTo>
                  <a:pt x="114" y="19967"/>
                </a:lnTo>
                <a:lnTo>
                  <a:pt x="229" y="17106"/>
                </a:lnTo>
                <a:lnTo>
                  <a:pt x="342" y="0"/>
                </a:lnTo>
                <a:lnTo>
                  <a:pt x="171" y="2752"/>
                </a:lnTo>
                <a:close/>
              </a:path>
            </a:pathLst>
          </a:custGeom>
          <a:solidFill>
            <a:srgbClr val="005090"/>
          </a:solidFill>
        </p:spPr>
        <p:txBody>
          <a:bodyPr wrap="square" lIns="0" tIns="0" rIns="0" bIns="0" rtlCol="0">
            <a:noAutofit/>
          </a:bodyPr>
          <a:lstStyle/>
          <a:p>
            <a:endParaRPr/>
          </a:p>
        </p:txBody>
      </p:sp>
      <p:sp>
        <p:nvSpPr>
          <p:cNvPr id="228" name="object 228"/>
          <p:cNvSpPr/>
          <p:nvPr/>
        </p:nvSpPr>
        <p:spPr>
          <a:xfrm>
            <a:off x="434249" y="688030"/>
            <a:ext cx="1937" cy="531"/>
          </a:xfrm>
          <a:custGeom>
            <a:avLst/>
            <a:gdLst/>
            <a:ahLst/>
            <a:cxnLst/>
            <a:rect l="l" t="t" r="r" b="b"/>
            <a:pathLst>
              <a:path w="1937" h="531">
                <a:moveTo>
                  <a:pt x="1937" y="208"/>
                </a:moveTo>
                <a:lnTo>
                  <a:pt x="1709" y="0"/>
                </a:lnTo>
                <a:lnTo>
                  <a:pt x="1025" y="113"/>
                </a:lnTo>
                <a:lnTo>
                  <a:pt x="342" y="208"/>
                </a:lnTo>
                <a:lnTo>
                  <a:pt x="0" y="531"/>
                </a:lnTo>
                <a:lnTo>
                  <a:pt x="626" y="379"/>
                </a:lnTo>
                <a:lnTo>
                  <a:pt x="1254" y="265"/>
                </a:lnTo>
                <a:lnTo>
                  <a:pt x="1937" y="208"/>
                </a:lnTo>
                <a:close/>
              </a:path>
            </a:pathLst>
          </a:custGeom>
          <a:solidFill>
            <a:srgbClr val="005090"/>
          </a:solidFill>
        </p:spPr>
        <p:txBody>
          <a:bodyPr wrap="square" lIns="0" tIns="0" rIns="0" bIns="0" rtlCol="0">
            <a:noAutofit/>
          </a:bodyPr>
          <a:lstStyle/>
          <a:p>
            <a:endParaRPr/>
          </a:p>
        </p:txBody>
      </p:sp>
      <p:sp>
        <p:nvSpPr>
          <p:cNvPr id="229" name="object 229"/>
          <p:cNvSpPr/>
          <p:nvPr/>
        </p:nvSpPr>
        <p:spPr>
          <a:xfrm>
            <a:off x="476264" y="752570"/>
            <a:ext cx="14862" cy="23314"/>
          </a:xfrm>
          <a:custGeom>
            <a:avLst/>
            <a:gdLst/>
            <a:ahLst/>
            <a:cxnLst/>
            <a:rect l="l" t="t" r="r" b="b"/>
            <a:pathLst>
              <a:path w="14862" h="23314">
                <a:moveTo>
                  <a:pt x="3745" y="22289"/>
                </a:moveTo>
                <a:lnTo>
                  <a:pt x="4672" y="21425"/>
                </a:lnTo>
                <a:lnTo>
                  <a:pt x="5800" y="19644"/>
                </a:lnTo>
                <a:lnTo>
                  <a:pt x="8478" y="17322"/>
                </a:lnTo>
                <a:lnTo>
                  <a:pt x="9566" y="15489"/>
                </a:lnTo>
                <a:lnTo>
                  <a:pt x="8478" y="17053"/>
                </a:lnTo>
                <a:lnTo>
                  <a:pt x="6082" y="19158"/>
                </a:lnTo>
                <a:lnTo>
                  <a:pt x="6948" y="17700"/>
                </a:lnTo>
                <a:lnTo>
                  <a:pt x="7854" y="15813"/>
                </a:lnTo>
                <a:lnTo>
                  <a:pt x="8659" y="13438"/>
                </a:lnTo>
                <a:lnTo>
                  <a:pt x="10412" y="11980"/>
                </a:lnTo>
                <a:lnTo>
                  <a:pt x="11781" y="10524"/>
                </a:lnTo>
                <a:lnTo>
                  <a:pt x="12808" y="9228"/>
                </a:lnTo>
                <a:lnTo>
                  <a:pt x="11902" y="11819"/>
                </a:lnTo>
                <a:lnTo>
                  <a:pt x="11056" y="13169"/>
                </a:lnTo>
                <a:lnTo>
                  <a:pt x="12123" y="11658"/>
                </a:lnTo>
                <a:lnTo>
                  <a:pt x="13151" y="8744"/>
                </a:lnTo>
                <a:lnTo>
                  <a:pt x="14077" y="7502"/>
                </a:lnTo>
                <a:lnTo>
                  <a:pt x="14641" y="6422"/>
                </a:lnTo>
                <a:lnTo>
                  <a:pt x="14780" y="6143"/>
                </a:lnTo>
                <a:lnTo>
                  <a:pt x="13332" y="8149"/>
                </a:lnTo>
                <a:lnTo>
                  <a:pt x="13956" y="6260"/>
                </a:lnTo>
                <a:lnTo>
                  <a:pt x="14580" y="3886"/>
                </a:lnTo>
                <a:lnTo>
                  <a:pt x="14862" y="1080"/>
                </a:lnTo>
                <a:lnTo>
                  <a:pt x="14742" y="0"/>
                </a:lnTo>
                <a:lnTo>
                  <a:pt x="14701" y="485"/>
                </a:lnTo>
                <a:lnTo>
                  <a:pt x="14641" y="918"/>
                </a:lnTo>
                <a:lnTo>
                  <a:pt x="13493" y="2321"/>
                </a:lnTo>
                <a:lnTo>
                  <a:pt x="12063" y="3777"/>
                </a:lnTo>
                <a:lnTo>
                  <a:pt x="12023" y="4316"/>
                </a:lnTo>
                <a:lnTo>
                  <a:pt x="13432" y="2860"/>
                </a:lnTo>
                <a:lnTo>
                  <a:pt x="14580" y="1457"/>
                </a:lnTo>
                <a:lnTo>
                  <a:pt x="14238" y="4372"/>
                </a:lnTo>
                <a:lnTo>
                  <a:pt x="13614" y="6746"/>
                </a:lnTo>
                <a:lnTo>
                  <a:pt x="12989" y="8635"/>
                </a:lnTo>
                <a:lnTo>
                  <a:pt x="12023" y="9930"/>
                </a:lnTo>
                <a:lnTo>
                  <a:pt x="10653" y="11441"/>
                </a:lnTo>
                <a:lnTo>
                  <a:pt x="8821" y="12897"/>
                </a:lnTo>
                <a:lnTo>
                  <a:pt x="9223" y="11658"/>
                </a:lnTo>
                <a:lnTo>
                  <a:pt x="9626" y="10200"/>
                </a:lnTo>
                <a:lnTo>
                  <a:pt x="9687" y="7772"/>
                </a:lnTo>
                <a:lnTo>
                  <a:pt x="9566" y="8580"/>
                </a:lnTo>
                <a:lnTo>
                  <a:pt x="9284" y="10308"/>
                </a:lnTo>
                <a:lnTo>
                  <a:pt x="8881" y="11872"/>
                </a:lnTo>
                <a:lnTo>
                  <a:pt x="8418" y="13222"/>
                </a:lnTo>
                <a:lnTo>
                  <a:pt x="7230" y="14194"/>
                </a:lnTo>
                <a:lnTo>
                  <a:pt x="5800" y="15164"/>
                </a:lnTo>
                <a:lnTo>
                  <a:pt x="4148" y="16136"/>
                </a:lnTo>
                <a:lnTo>
                  <a:pt x="3685" y="16352"/>
                </a:lnTo>
                <a:lnTo>
                  <a:pt x="3806" y="16730"/>
                </a:lnTo>
                <a:lnTo>
                  <a:pt x="4329" y="16405"/>
                </a:lnTo>
                <a:lnTo>
                  <a:pt x="5800" y="15542"/>
                </a:lnTo>
                <a:lnTo>
                  <a:pt x="7109" y="14625"/>
                </a:lnTo>
                <a:lnTo>
                  <a:pt x="8257" y="13761"/>
                </a:lnTo>
                <a:lnTo>
                  <a:pt x="7451" y="16191"/>
                </a:lnTo>
                <a:lnTo>
                  <a:pt x="6484" y="18078"/>
                </a:lnTo>
                <a:lnTo>
                  <a:pt x="5699" y="19483"/>
                </a:lnTo>
                <a:lnTo>
                  <a:pt x="4269" y="20669"/>
                </a:lnTo>
                <a:lnTo>
                  <a:pt x="2376" y="22019"/>
                </a:lnTo>
                <a:lnTo>
                  <a:pt x="0" y="23314"/>
                </a:lnTo>
                <a:lnTo>
                  <a:pt x="2034" y="22503"/>
                </a:lnTo>
                <a:lnTo>
                  <a:pt x="3927" y="21155"/>
                </a:lnTo>
                <a:lnTo>
                  <a:pt x="5397" y="19967"/>
                </a:lnTo>
                <a:lnTo>
                  <a:pt x="4430" y="21533"/>
                </a:lnTo>
                <a:lnTo>
                  <a:pt x="3745" y="22289"/>
                </a:lnTo>
                <a:close/>
              </a:path>
            </a:pathLst>
          </a:custGeom>
          <a:solidFill>
            <a:srgbClr val="005090"/>
          </a:solidFill>
        </p:spPr>
        <p:txBody>
          <a:bodyPr wrap="square" lIns="0" tIns="0" rIns="0" bIns="0" rtlCol="0">
            <a:noAutofit/>
          </a:bodyPr>
          <a:lstStyle/>
          <a:p>
            <a:endParaRPr/>
          </a:p>
        </p:txBody>
      </p:sp>
      <p:sp>
        <p:nvSpPr>
          <p:cNvPr id="230" name="object 230"/>
          <p:cNvSpPr/>
          <p:nvPr/>
        </p:nvSpPr>
        <p:spPr>
          <a:xfrm>
            <a:off x="461663" y="690612"/>
            <a:ext cx="3363" cy="2107"/>
          </a:xfrm>
          <a:custGeom>
            <a:avLst/>
            <a:gdLst/>
            <a:ahLst/>
            <a:cxnLst/>
            <a:rect l="l" t="t" r="r" b="b"/>
            <a:pathLst>
              <a:path w="3363" h="2107">
                <a:moveTo>
                  <a:pt x="0" y="0"/>
                </a:moveTo>
                <a:lnTo>
                  <a:pt x="171" y="322"/>
                </a:lnTo>
                <a:lnTo>
                  <a:pt x="912" y="702"/>
                </a:lnTo>
                <a:lnTo>
                  <a:pt x="1768" y="1252"/>
                </a:lnTo>
                <a:lnTo>
                  <a:pt x="2678" y="1955"/>
                </a:lnTo>
                <a:lnTo>
                  <a:pt x="3363" y="2107"/>
                </a:lnTo>
                <a:lnTo>
                  <a:pt x="2223" y="1309"/>
                </a:lnTo>
                <a:lnTo>
                  <a:pt x="1139" y="645"/>
                </a:lnTo>
                <a:lnTo>
                  <a:pt x="285" y="170"/>
                </a:lnTo>
                <a:lnTo>
                  <a:pt x="0" y="0"/>
                </a:lnTo>
                <a:close/>
              </a:path>
            </a:pathLst>
          </a:custGeom>
          <a:solidFill>
            <a:srgbClr val="005090"/>
          </a:solidFill>
        </p:spPr>
        <p:txBody>
          <a:bodyPr wrap="square" lIns="0" tIns="0" rIns="0" bIns="0" rtlCol="0">
            <a:noAutofit/>
          </a:bodyPr>
          <a:lstStyle/>
          <a:p>
            <a:endParaRPr/>
          </a:p>
        </p:txBody>
      </p:sp>
      <p:sp>
        <p:nvSpPr>
          <p:cNvPr id="231" name="object 231"/>
          <p:cNvSpPr/>
          <p:nvPr/>
        </p:nvSpPr>
        <p:spPr>
          <a:xfrm>
            <a:off x="433963" y="720622"/>
            <a:ext cx="39843" cy="63140"/>
          </a:xfrm>
          <a:custGeom>
            <a:avLst/>
            <a:gdLst/>
            <a:ahLst/>
            <a:cxnLst/>
            <a:rect l="l" t="t" r="r" b="b"/>
            <a:pathLst>
              <a:path w="39843" h="63140">
                <a:moveTo>
                  <a:pt x="31063" y="5343"/>
                </a:moveTo>
                <a:lnTo>
                  <a:pt x="29751" y="2483"/>
                </a:lnTo>
                <a:lnTo>
                  <a:pt x="29182" y="2699"/>
                </a:lnTo>
                <a:lnTo>
                  <a:pt x="30493" y="5558"/>
                </a:lnTo>
                <a:lnTo>
                  <a:pt x="31689" y="8527"/>
                </a:lnTo>
                <a:lnTo>
                  <a:pt x="31234" y="8744"/>
                </a:lnTo>
                <a:lnTo>
                  <a:pt x="30948" y="8797"/>
                </a:lnTo>
                <a:lnTo>
                  <a:pt x="29182" y="9391"/>
                </a:lnTo>
                <a:lnTo>
                  <a:pt x="27300" y="9930"/>
                </a:lnTo>
                <a:lnTo>
                  <a:pt x="25419" y="10416"/>
                </a:lnTo>
                <a:lnTo>
                  <a:pt x="24507" y="7339"/>
                </a:lnTo>
                <a:lnTo>
                  <a:pt x="23482" y="4371"/>
                </a:lnTo>
                <a:lnTo>
                  <a:pt x="23881" y="7447"/>
                </a:lnTo>
                <a:lnTo>
                  <a:pt x="24793" y="10577"/>
                </a:lnTo>
                <a:lnTo>
                  <a:pt x="22513" y="11117"/>
                </a:lnTo>
                <a:lnTo>
                  <a:pt x="20177" y="11549"/>
                </a:lnTo>
                <a:lnTo>
                  <a:pt x="17726" y="11872"/>
                </a:lnTo>
                <a:lnTo>
                  <a:pt x="17156" y="8743"/>
                </a:lnTo>
                <a:lnTo>
                  <a:pt x="16586" y="5666"/>
                </a:lnTo>
                <a:lnTo>
                  <a:pt x="15958" y="2807"/>
                </a:lnTo>
                <a:lnTo>
                  <a:pt x="16472" y="8797"/>
                </a:lnTo>
                <a:lnTo>
                  <a:pt x="17041" y="11980"/>
                </a:lnTo>
                <a:lnTo>
                  <a:pt x="14591" y="12305"/>
                </a:lnTo>
                <a:lnTo>
                  <a:pt x="12083" y="12519"/>
                </a:lnTo>
                <a:lnTo>
                  <a:pt x="9576" y="12628"/>
                </a:lnTo>
                <a:lnTo>
                  <a:pt x="9405" y="9444"/>
                </a:lnTo>
                <a:lnTo>
                  <a:pt x="9177" y="6369"/>
                </a:lnTo>
                <a:lnTo>
                  <a:pt x="9177" y="22558"/>
                </a:lnTo>
                <a:lnTo>
                  <a:pt x="7810" y="22611"/>
                </a:lnTo>
                <a:lnTo>
                  <a:pt x="6440" y="22666"/>
                </a:lnTo>
                <a:lnTo>
                  <a:pt x="5016" y="22666"/>
                </a:lnTo>
                <a:lnTo>
                  <a:pt x="3590" y="22611"/>
                </a:lnTo>
                <a:lnTo>
                  <a:pt x="2167" y="22611"/>
                </a:lnTo>
                <a:lnTo>
                  <a:pt x="741" y="22505"/>
                </a:lnTo>
                <a:lnTo>
                  <a:pt x="799" y="21803"/>
                </a:lnTo>
                <a:lnTo>
                  <a:pt x="799" y="21478"/>
                </a:lnTo>
                <a:lnTo>
                  <a:pt x="970" y="18672"/>
                </a:lnTo>
                <a:lnTo>
                  <a:pt x="912" y="9391"/>
                </a:lnTo>
                <a:lnTo>
                  <a:pt x="628" y="12574"/>
                </a:lnTo>
                <a:lnTo>
                  <a:pt x="684" y="23097"/>
                </a:lnTo>
                <a:lnTo>
                  <a:pt x="2110" y="23205"/>
                </a:lnTo>
                <a:lnTo>
                  <a:pt x="3590" y="23261"/>
                </a:lnTo>
                <a:lnTo>
                  <a:pt x="7810" y="23261"/>
                </a:lnTo>
                <a:lnTo>
                  <a:pt x="9233" y="23206"/>
                </a:lnTo>
                <a:lnTo>
                  <a:pt x="9348" y="26281"/>
                </a:lnTo>
                <a:lnTo>
                  <a:pt x="9405" y="29358"/>
                </a:lnTo>
                <a:lnTo>
                  <a:pt x="9519" y="32272"/>
                </a:lnTo>
                <a:lnTo>
                  <a:pt x="8492" y="32325"/>
                </a:lnTo>
                <a:lnTo>
                  <a:pt x="7467" y="32325"/>
                </a:lnTo>
                <a:lnTo>
                  <a:pt x="6440" y="32380"/>
                </a:lnTo>
                <a:lnTo>
                  <a:pt x="4331" y="32380"/>
                </a:lnTo>
                <a:lnTo>
                  <a:pt x="2279" y="32325"/>
                </a:lnTo>
                <a:lnTo>
                  <a:pt x="285" y="32217"/>
                </a:lnTo>
                <a:lnTo>
                  <a:pt x="342" y="15866"/>
                </a:lnTo>
                <a:lnTo>
                  <a:pt x="229" y="32973"/>
                </a:lnTo>
                <a:lnTo>
                  <a:pt x="2279" y="33081"/>
                </a:lnTo>
                <a:lnTo>
                  <a:pt x="4331" y="33136"/>
                </a:lnTo>
                <a:lnTo>
                  <a:pt x="6440" y="33081"/>
                </a:lnTo>
                <a:lnTo>
                  <a:pt x="8492" y="33081"/>
                </a:lnTo>
                <a:lnTo>
                  <a:pt x="9519" y="33028"/>
                </a:lnTo>
                <a:lnTo>
                  <a:pt x="9576" y="35889"/>
                </a:lnTo>
                <a:lnTo>
                  <a:pt x="9632" y="38640"/>
                </a:lnTo>
                <a:lnTo>
                  <a:pt x="9689" y="41284"/>
                </a:lnTo>
                <a:lnTo>
                  <a:pt x="8436" y="41339"/>
                </a:lnTo>
                <a:lnTo>
                  <a:pt x="7181" y="41392"/>
                </a:lnTo>
                <a:lnTo>
                  <a:pt x="3876" y="41392"/>
                </a:lnTo>
                <a:lnTo>
                  <a:pt x="1939" y="41339"/>
                </a:lnTo>
                <a:lnTo>
                  <a:pt x="0" y="41231"/>
                </a:lnTo>
                <a:lnTo>
                  <a:pt x="0" y="21425"/>
                </a:lnTo>
                <a:lnTo>
                  <a:pt x="0" y="41825"/>
                </a:lnTo>
                <a:lnTo>
                  <a:pt x="1939" y="41931"/>
                </a:lnTo>
                <a:lnTo>
                  <a:pt x="3876" y="41986"/>
                </a:lnTo>
                <a:lnTo>
                  <a:pt x="7181" y="41986"/>
                </a:lnTo>
                <a:lnTo>
                  <a:pt x="8436" y="41931"/>
                </a:lnTo>
                <a:lnTo>
                  <a:pt x="9689" y="41931"/>
                </a:lnTo>
                <a:lnTo>
                  <a:pt x="9747" y="44739"/>
                </a:lnTo>
                <a:lnTo>
                  <a:pt x="9747" y="49973"/>
                </a:lnTo>
                <a:lnTo>
                  <a:pt x="8891" y="50026"/>
                </a:lnTo>
                <a:lnTo>
                  <a:pt x="7125" y="50026"/>
                </a:lnTo>
                <a:lnTo>
                  <a:pt x="4730" y="50081"/>
                </a:lnTo>
                <a:lnTo>
                  <a:pt x="2338" y="50026"/>
                </a:lnTo>
                <a:lnTo>
                  <a:pt x="0" y="50459"/>
                </a:lnTo>
                <a:lnTo>
                  <a:pt x="2338" y="50567"/>
                </a:lnTo>
                <a:lnTo>
                  <a:pt x="4730" y="50620"/>
                </a:lnTo>
                <a:lnTo>
                  <a:pt x="7125" y="50567"/>
                </a:lnTo>
                <a:lnTo>
                  <a:pt x="8891" y="50567"/>
                </a:lnTo>
                <a:lnTo>
                  <a:pt x="9747" y="50512"/>
                </a:lnTo>
                <a:lnTo>
                  <a:pt x="9747" y="52617"/>
                </a:lnTo>
                <a:lnTo>
                  <a:pt x="9803" y="63140"/>
                </a:lnTo>
                <a:lnTo>
                  <a:pt x="9975" y="61521"/>
                </a:lnTo>
                <a:lnTo>
                  <a:pt x="9975" y="21425"/>
                </a:lnTo>
                <a:lnTo>
                  <a:pt x="9860" y="18619"/>
                </a:lnTo>
                <a:lnTo>
                  <a:pt x="9747" y="15919"/>
                </a:lnTo>
                <a:lnTo>
                  <a:pt x="9576" y="13222"/>
                </a:lnTo>
                <a:lnTo>
                  <a:pt x="12140" y="13114"/>
                </a:lnTo>
                <a:lnTo>
                  <a:pt x="14649" y="12897"/>
                </a:lnTo>
                <a:lnTo>
                  <a:pt x="17098" y="12574"/>
                </a:lnTo>
                <a:lnTo>
                  <a:pt x="17555" y="15219"/>
                </a:lnTo>
                <a:lnTo>
                  <a:pt x="17954" y="17917"/>
                </a:lnTo>
                <a:lnTo>
                  <a:pt x="18238" y="20722"/>
                </a:lnTo>
                <a:lnTo>
                  <a:pt x="18353" y="21425"/>
                </a:lnTo>
                <a:lnTo>
                  <a:pt x="18639" y="17863"/>
                </a:lnTo>
                <a:lnTo>
                  <a:pt x="18238" y="15111"/>
                </a:lnTo>
                <a:lnTo>
                  <a:pt x="17839" y="12466"/>
                </a:lnTo>
                <a:lnTo>
                  <a:pt x="20290" y="12144"/>
                </a:lnTo>
                <a:lnTo>
                  <a:pt x="22685" y="11658"/>
                </a:lnTo>
                <a:lnTo>
                  <a:pt x="24964" y="11117"/>
                </a:lnTo>
                <a:lnTo>
                  <a:pt x="25705" y="13708"/>
                </a:lnTo>
                <a:lnTo>
                  <a:pt x="26388" y="16352"/>
                </a:lnTo>
                <a:lnTo>
                  <a:pt x="27017" y="16191"/>
                </a:lnTo>
                <a:lnTo>
                  <a:pt x="26332" y="13546"/>
                </a:lnTo>
                <a:lnTo>
                  <a:pt x="25591" y="10955"/>
                </a:lnTo>
                <a:lnTo>
                  <a:pt x="27472" y="10524"/>
                </a:lnTo>
                <a:lnTo>
                  <a:pt x="29353" y="9930"/>
                </a:lnTo>
                <a:lnTo>
                  <a:pt x="31177" y="9336"/>
                </a:lnTo>
                <a:lnTo>
                  <a:pt x="31632" y="9174"/>
                </a:lnTo>
                <a:lnTo>
                  <a:pt x="31918" y="9066"/>
                </a:lnTo>
                <a:lnTo>
                  <a:pt x="32772" y="11280"/>
                </a:lnTo>
                <a:lnTo>
                  <a:pt x="33626" y="13546"/>
                </a:lnTo>
                <a:lnTo>
                  <a:pt x="34311" y="15919"/>
                </a:lnTo>
                <a:lnTo>
                  <a:pt x="34196" y="13383"/>
                </a:lnTo>
                <a:lnTo>
                  <a:pt x="33399" y="11063"/>
                </a:lnTo>
                <a:lnTo>
                  <a:pt x="32488" y="8850"/>
                </a:lnTo>
                <a:lnTo>
                  <a:pt x="34482" y="8094"/>
                </a:lnTo>
                <a:lnTo>
                  <a:pt x="36359" y="7286"/>
                </a:lnTo>
                <a:lnTo>
                  <a:pt x="38131" y="6369"/>
                </a:lnTo>
                <a:lnTo>
                  <a:pt x="38977" y="8094"/>
                </a:lnTo>
                <a:lnTo>
                  <a:pt x="39843" y="9877"/>
                </a:lnTo>
                <a:lnTo>
                  <a:pt x="39501" y="7825"/>
                </a:lnTo>
                <a:lnTo>
                  <a:pt x="38595" y="6099"/>
                </a:lnTo>
                <a:lnTo>
                  <a:pt x="38353" y="5613"/>
                </a:lnTo>
                <a:lnTo>
                  <a:pt x="36883" y="2752"/>
                </a:lnTo>
                <a:lnTo>
                  <a:pt x="35223" y="0"/>
                </a:lnTo>
                <a:lnTo>
                  <a:pt x="36359" y="2969"/>
                </a:lnTo>
                <a:lnTo>
                  <a:pt x="37850" y="5883"/>
                </a:lnTo>
                <a:lnTo>
                  <a:pt x="36138" y="6800"/>
                </a:lnTo>
                <a:lnTo>
                  <a:pt x="34255" y="7610"/>
                </a:lnTo>
                <a:lnTo>
                  <a:pt x="32317" y="8311"/>
                </a:lnTo>
                <a:lnTo>
                  <a:pt x="31063" y="5343"/>
                </a:lnTo>
                <a:close/>
              </a:path>
            </a:pathLst>
          </a:custGeom>
          <a:solidFill>
            <a:srgbClr val="005090"/>
          </a:solidFill>
        </p:spPr>
        <p:txBody>
          <a:bodyPr wrap="square" lIns="0" tIns="0" rIns="0" bIns="0" rtlCol="0">
            <a:noAutofit/>
          </a:bodyPr>
          <a:lstStyle/>
          <a:p>
            <a:endParaRPr/>
          </a:p>
        </p:txBody>
      </p:sp>
      <p:sp>
        <p:nvSpPr>
          <p:cNvPr id="232" name="object 232"/>
          <p:cNvSpPr/>
          <p:nvPr/>
        </p:nvSpPr>
        <p:spPr>
          <a:xfrm>
            <a:off x="458984" y="714633"/>
            <a:ext cx="3077" cy="5558"/>
          </a:xfrm>
          <a:custGeom>
            <a:avLst/>
            <a:gdLst/>
            <a:ahLst/>
            <a:cxnLst/>
            <a:rect l="l" t="t" r="r" b="b"/>
            <a:pathLst>
              <a:path w="3077" h="5558">
                <a:moveTo>
                  <a:pt x="1597" y="2589"/>
                </a:moveTo>
                <a:lnTo>
                  <a:pt x="0" y="0"/>
                </a:lnTo>
                <a:lnTo>
                  <a:pt x="1027" y="2805"/>
                </a:lnTo>
                <a:lnTo>
                  <a:pt x="2507" y="5558"/>
                </a:lnTo>
                <a:lnTo>
                  <a:pt x="3077" y="5342"/>
                </a:lnTo>
                <a:lnTo>
                  <a:pt x="1597" y="2589"/>
                </a:lnTo>
                <a:close/>
              </a:path>
            </a:pathLst>
          </a:custGeom>
          <a:solidFill>
            <a:srgbClr val="005090"/>
          </a:solidFill>
        </p:spPr>
        <p:txBody>
          <a:bodyPr wrap="square" lIns="0" tIns="0" rIns="0" bIns="0" rtlCol="0">
            <a:noAutofit/>
          </a:bodyPr>
          <a:lstStyle/>
          <a:p>
            <a:endParaRPr/>
          </a:p>
        </p:txBody>
      </p:sp>
      <p:sp>
        <p:nvSpPr>
          <p:cNvPr id="233" name="object 233"/>
          <p:cNvSpPr/>
          <p:nvPr/>
        </p:nvSpPr>
        <p:spPr>
          <a:xfrm>
            <a:off x="461264" y="779068"/>
            <a:ext cx="7808" cy="2697"/>
          </a:xfrm>
          <a:custGeom>
            <a:avLst/>
            <a:gdLst/>
            <a:ahLst/>
            <a:cxnLst/>
            <a:rect l="l" t="t" r="r" b="b"/>
            <a:pathLst>
              <a:path w="7808" h="2697">
                <a:moveTo>
                  <a:pt x="114" y="2266"/>
                </a:moveTo>
                <a:lnTo>
                  <a:pt x="0" y="2697"/>
                </a:lnTo>
                <a:lnTo>
                  <a:pt x="2736" y="1997"/>
                </a:lnTo>
                <a:lnTo>
                  <a:pt x="5300" y="1241"/>
                </a:lnTo>
                <a:lnTo>
                  <a:pt x="7636" y="377"/>
                </a:lnTo>
                <a:lnTo>
                  <a:pt x="7808" y="0"/>
                </a:lnTo>
                <a:lnTo>
                  <a:pt x="5471" y="863"/>
                </a:lnTo>
                <a:lnTo>
                  <a:pt x="2906" y="1619"/>
                </a:lnTo>
                <a:lnTo>
                  <a:pt x="114" y="2266"/>
                </a:lnTo>
                <a:close/>
              </a:path>
            </a:pathLst>
          </a:custGeom>
          <a:solidFill>
            <a:srgbClr val="005090"/>
          </a:solidFill>
        </p:spPr>
        <p:txBody>
          <a:bodyPr wrap="square" lIns="0" tIns="0" rIns="0" bIns="0" rtlCol="0">
            <a:noAutofit/>
          </a:bodyPr>
          <a:lstStyle/>
          <a:p>
            <a:endParaRPr/>
          </a:p>
        </p:txBody>
      </p:sp>
      <p:sp>
        <p:nvSpPr>
          <p:cNvPr id="234" name="object 234"/>
          <p:cNvSpPr/>
          <p:nvPr/>
        </p:nvSpPr>
        <p:spPr>
          <a:xfrm>
            <a:off x="415555" y="686075"/>
            <a:ext cx="63386" cy="56025"/>
          </a:xfrm>
          <a:custGeom>
            <a:avLst/>
            <a:gdLst/>
            <a:ahLst/>
            <a:cxnLst/>
            <a:rect l="l" t="t" r="r" b="b"/>
            <a:pathLst>
              <a:path w="63386" h="56025">
                <a:moveTo>
                  <a:pt x="797" y="4802"/>
                </a:moveTo>
                <a:lnTo>
                  <a:pt x="968" y="4802"/>
                </a:lnTo>
                <a:lnTo>
                  <a:pt x="1480" y="4651"/>
                </a:lnTo>
                <a:lnTo>
                  <a:pt x="2392" y="4480"/>
                </a:lnTo>
                <a:lnTo>
                  <a:pt x="1367" y="4973"/>
                </a:lnTo>
                <a:lnTo>
                  <a:pt x="283" y="5619"/>
                </a:lnTo>
                <a:lnTo>
                  <a:pt x="0" y="6207"/>
                </a:lnTo>
                <a:lnTo>
                  <a:pt x="1081" y="5467"/>
                </a:lnTo>
                <a:lnTo>
                  <a:pt x="2164" y="4802"/>
                </a:lnTo>
                <a:lnTo>
                  <a:pt x="3190" y="4328"/>
                </a:lnTo>
                <a:lnTo>
                  <a:pt x="4329" y="4119"/>
                </a:lnTo>
                <a:lnTo>
                  <a:pt x="5868" y="3891"/>
                </a:lnTo>
                <a:lnTo>
                  <a:pt x="7636" y="3777"/>
                </a:lnTo>
                <a:lnTo>
                  <a:pt x="7920" y="3777"/>
                </a:lnTo>
                <a:lnTo>
                  <a:pt x="9346" y="3739"/>
                </a:lnTo>
                <a:lnTo>
                  <a:pt x="10941" y="3777"/>
                </a:lnTo>
                <a:lnTo>
                  <a:pt x="12651" y="4005"/>
                </a:lnTo>
                <a:lnTo>
                  <a:pt x="13050" y="4062"/>
                </a:lnTo>
                <a:lnTo>
                  <a:pt x="13507" y="4119"/>
                </a:lnTo>
                <a:lnTo>
                  <a:pt x="13336" y="4537"/>
                </a:lnTo>
                <a:lnTo>
                  <a:pt x="13678" y="4480"/>
                </a:lnTo>
                <a:lnTo>
                  <a:pt x="14190" y="4157"/>
                </a:lnTo>
                <a:lnTo>
                  <a:pt x="14532" y="4005"/>
                </a:lnTo>
                <a:lnTo>
                  <a:pt x="14987" y="3739"/>
                </a:lnTo>
                <a:lnTo>
                  <a:pt x="15557" y="3512"/>
                </a:lnTo>
                <a:lnTo>
                  <a:pt x="16127" y="3246"/>
                </a:lnTo>
                <a:lnTo>
                  <a:pt x="16470" y="3360"/>
                </a:lnTo>
                <a:lnTo>
                  <a:pt x="19948" y="4328"/>
                </a:lnTo>
                <a:lnTo>
                  <a:pt x="22683" y="5847"/>
                </a:lnTo>
                <a:lnTo>
                  <a:pt x="23766" y="6435"/>
                </a:lnTo>
                <a:lnTo>
                  <a:pt x="22511" y="5885"/>
                </a:lnTo>
                <a:lnTo>
                  <a:pt x="19035" y="4651"/>
                </a:lnTo>
                <a:lnTo>
                  <a:pt x="19035" y="4859"/>
                </a:lnTo>
                <a:lnTo>
                  <a:pt x="22797" y="6169"/>
                </a:lnTo>
                <a:lnTo>
                  <a:pt x="23879" y="6530"/>
                </a:lnTo>
                <a:lnTo>
                  <a:pt x="24165" y="6644"/>
                </a:lnTo>
                <a:lnTo>
                  <a:pt x="24221" y="6910"/>
                </a:lnTo>
                <a:lnTo>
                  <a:pt x="24278" y="7726"/>
                </a:lnTo>
                <a:lnTo>
                  <a:pt x="24507" y="10422"/>
                </a:lnTo>
                <a:lnTo>
                  <a:pt x="24449" y="7555"/>
                </a:lnTo>
                <a:lnTo>
                  <a:pt x="24278" y="6872"/>
                </a:lnTo>
                <a:lnTo>
                  <a:pt x="24564" y="7517"/>
                </a:lnTo>
                <a:lnTo>
                  <a:pt x="25647" y="10213"/>
                </a:lnTo>
                <a:lnTo>
                  <a:pt x="27127" y="14408"/>
                </a:lnTo>
                <a:lnTo>
                  <a:pt x="27242" y="14693"/>
                </a:lnTo>
                <a:lnTo>
                  <a:pt x="27812" y="16307"/>
                </a:lnTo>
                <a:lnTo>
                  <a:pt x="28438" y="18091"/>
                </a:lnTo>
                <a:lnTo>
                  <a:pt x="29067" y="20142"/>
                </a:lnTo>
                <a:lnTo>
                  <a:pt x="28040" y="20255"/>
                </a:lnTo>
                <a:lnTo>
                  <a:pt x="27015" y="20293"/>
                </a:lnTo>
                <a:lnTo>
                  <a:pt x="25931" y="20350"/>
                </a:lnTo>
                <a:lnTo>
                  <a:pt x="25760" y="18300"/>
                </a:lnTo>
                <a:lnTo>
                  <a:pt x="25532" y="16478"/>
                </a:lnTo>
                <a:lnTo>
                  <a:pt x="25361" y="14845"/>
                </a:lnTo>
                <a:lnTo>
                  <a:pt x="25987" y="14788"/>
                </a:lnTo>
                <a:lnTo>
                  <a:pt x="25361" y="14522"/>
                </a:lnTo>
                <a:lnTo>
                  <a:pt x="24906" y="14522"/>
                </a:lnTo>
                <a:lnTo>
                  <a:pt x="24449" y="14579"/>
                </a:lnTo>
                <a:lnTo>
                  <a:pt x="23651" y="14579"/>
                </a:lnTo>
                <a:lnTo>
                  <a:pt x="23252" y="14522"/>
                </a:lnTo>
                <a:lnTo>
                  <a:pt x="23480" y="10156"/>
                </a:lnTo>
                <a:lnTo>
                  <a:pt x="22797" y="14522"/>
                </a:lnTo>
                <a:lnTo>
                  <a:pt x="22169" y="14465"/>
                </a:lnTo>
                <a:lnTo>
                  <a:pt x="21543" y="14408"/>
                </a:lnTo>
                <a:lnTo>
                  <a:pt x="20916" y="14370"/>
                </a:lnTo>
                <a:lnTo>
                  <a:pt x="22113" y="10536"/>
                </a:lnTo>
                <a:lnTo>
                  <a:pt x="20802" y="14636"/>
                </a:lnTo>
                <a:lnTo>
                  <a:pt x="21428" y="14750"/>
                </a:lnTo>
                <a:lnTo>
                  <a:pt x="22113" y="14788"/>
                </a:lnTo>
                <a:lnTo>
                  <a:pt x="22739" y="14845"/>
                </a:lnTo>
                <a:lnTo>
                  <a:pt x="23025" y="16478"/>
                </a:lnTo>
                <a:lnTo>
                  <a:pt x="23196" y="14845"/>
                </a:lnTo>
                <a:lnTo>
                  <a:pt x="24906" y="14845"/>
                </a:lnTo>
                <a:lnTo>
                  <a:pt x="25077" y="16478"/>
                </a:lnTo>
                <a:lnTo>
                  <a:pt x="25246" y="18357"/>
                </a:lnTo>
                <a:lnTo>
                  <a:pt x="25417" y="20407"/>
                </a:lnTo>
                <a:lnTo>
                  <a:pt x="23252" y="20407"/>
                </a:lnTo>
                <a:lnTo>
                  <a:pt x="22511" y="20350"/>
                </a:lnTo>
                <a:lnTo>
                  <a:pt x="22511" y="16478"/>
                </a:lnTo>
                <a:lnTo>
                  <a:pt x="22227" y="18300"/>
                </a:lnTo>
                <a:lnTo>
                  <a:pt x="21941" y="20350"/>
                </a:lnTo>
                <a:lnTo>
                  <a:pt x="20858" y="20293"/>
                </a:lnTo>
                <a:lnTo>
                  <a:pt x="19776" y="20198"/>
                </a:lnTo>
                <a:lnTo>
                  <a:pt x="18749" y="20028"/>
                </a:lnTo>
                <a:lnTo>
                  <a:pt x="19718" y="20578"/>
                </a:lnTo>
                <a:lnTo>
                  <a:pt x="20802" y="20673"/>
                </a:lnTo>
                <a:lnTo>
                  <a:pt x="21885" y="20730"/>
                </a:lnTo>
                <a:lnTo>
                  <a:pt x="22169" y="23103"/>
                </a:lnTo>
                <a:lnTo>
                  <a:pt x="22455" y="20730"/>
                </a:lnTo>
                <a:lnTo>
                  <a:pt x="23252" y="20787"/>
                </a:lnTo>
                <a:lnTo>
                  <a:pt x="25417" y="20787"/>
                </a:lnTo>
                <a:lnTo>
                  <a:pt x="25647" y="23103"/>
                </a:lnTo>
                <a:lnTo>
                  <a:pt x="25816" y="25742"/>
                </a:lnTo>
                <a:lnTo>
                  <a:pt x="26046" y="28557"/>
                </a:lnTo>
                <a:lnTo>
                  <a:pt x="24848" y="28610"/>
                </a:lnTo>
                <a:lnTo>
                  <a:pt x="23651" y="28610"/>
                </a:lnTo>
                <a:lnTo>
                  <a:pt x="22455" y="28557"/>
                </a:lnTo>
                <a:lnTo>
                  <a:pt x="22113" y="29043"/>
                </a:lnTo>
                <a:lnTo>
                  <a:pt x="26046" y="29043"/>
                </a:lnTo>
                <a:lnTo>
                  <a:pt x="26273" y="31688"/>
                </a:lnTo>
                <a:lnTo>
                  <a:pt x="26445" y="34493"/>
                </a:lnTo>
                <a:lnTo>
                  <a:pt x="26616" y="37461"/>
                </a:lnTo>
                <a:lnTo>
                  <a:pt x="26445" y="25742"/>
                </a:lnTo>
                <a:lnTo>
                  <a:pt x="26217" y="23103"/>
                </a:lnTo>
                <a:lnTo>
                  <a:pt x="25987" y="20730"/>
                </a:lnTo>
                <a:lnTo>
                  <a:pt x="27071" y="20673"/>
                </a:lnTo>
                <a:lnTo>
                  <a:pt x="28154" y="20616"/>
                </a:lnTo>
                <a:lnTo>
                  <a:pt x="29179" y="20464"/>
                </a:lnTo>
                <a:lnTo>
                  <a:pt x="29921" y="22837"/>
                </a:lnTo>
                <a:lnTo>
                  <a:pt x="30662" y="25381"/>
                </a:lnTo>
                <a:lnTo>
                  <a:pt x="31403" y="28179"/>
                </a:lnTo>
                <a:lnTo>
                  <a:pt x="29864" y="28341"/>
                </a:lnTo>
                <a:lnTo>
                  <a:pt x="28267" y="28504"/>
                </a:lnTo>
                <a:lnTo>
                  <a:pt x="26672" y="28557"/>
                </a:lnTo>
                <a:lnTo>
                  <a:pt x="26672" y="38002"/>
                </a:lnTo>
                <a:lnTo>
                  <a:pt x="26843" y="40916"/>
                </a:lnTo>
                <a:lnTo>
                  <a:pt x="26729" y="28988"/>
                </a:lnTo>
                <a:lnTo>
                  <a:pt x="28382" y="28935"/>
                </a:lnTo>
                <a:lnTo>
                  <a:pt x="29977" y="28827"/>
                </a:lnTo>
                <a:lnTo>
                  <a:pt x="31516" y="28610"/>
                </a:lnTo>
                <a:lnTo>
                  <a:pt x="32200" y="31202"/>
                </a:lnTo>
                <a:lnTo>
                  <a:pt x="32942" y="34007"/>
                </a:lnTo>
                <a:lnTo>
                  <a:pt x="33568" y="36922"/>
                </a:lnTo>
                <a:lnTo>
                  <a:pt x="31574" y="37191"/>
                </a:lnTo>
                <a:lnTo>
                  <a:pt x="29465" y="37354"/>
                </a:lnTo>
                <a:lnTo>
                  <a:pt x="27357" y="37461"/>
                </a:lnTo>
                <a:lnTo>
                  <a:pt x="27357" y="50467"/>
                </a:lnTo>
                <a:lnTo>
                  <a:pt x="27470" y="53219"/>
                </a:lnTo>
                <a:lnTo>
                  <a:pt x="27584" y="56025"/>
                </a:lnTo>
                <a:lnTo>
                  <a:pt x="27584" y="40916"/>
                </a:lnTo>
                <a:lnTo>
                  <a:pt x="27413" y="37947"/>
                </a:lnTo>
                <a:lnTo>
                  <a:pt x="29522" y="37893"/>
                </a:lnTo>
                <a:lnTo>
                  <a:pt x="31630" y="37677"/>
                </a:lnTo>
                <a:lnTo>
                  <a:pt x="33683" y="37461"/>
                </a:lnTo>
                <a:lnTo>
                  <a:pt x="34309" y="40322"/>
                </a:lnTo>
                <a:lnTo>
                  <a:pt x="34879" y="43344"/>
                </a:lnTo>
                <a:lnTo>
                  <a:pt x="34365" y="37354"/>
                </a:lnTo>
                <a:lnTo>
                  <a:pt x="36361" y="37083"/>
                </a:lnTo>
                <a:lnTo>
                  <a:pt x="38355" y="36705"/>
                </a:lnTo>
                <a:lnTo>
                  <a:pt x="40236" y="36274"/>
                </a:lnTo>
                <a:lnTo>
                  <a:pt x="41320" y="39080"/>
                </a:lnTo>
                <a:lnTo>
                  <a:pt x="42288" y="41994"/>
                </a:lnTo>
                <a:lnTo>
                  <a:pt x="41889" y="38919"/>
                </a:lnTo>
                <a:lnTo>
                  <a:pt x="40806" y="36113"/>
                </a:lnTo>
                <a:lnTo>
                  <a:pt x="42687" y="35680"/>
                </a:lnTo>
                <a:lnTo>
                  <a:pt x="44455" y="35141"/>
                </a:lnTo>
                <a:lnTo>
                  <a:pt x="46165" y="34547"/>
                </a:lnTo>
                <a:lnTo>
                  <a:pt x="47589" y="37246"/>
                </a:lnTo>
                <a:lnTo>
                  <a:pt x="48159" y="37030"/>
                </a:lnTo>
                <a:lnTo>
                  <a:pt x="46735" y="34332"/>
                </a:lnTo>
                <a:lnTo>
                  <a:pt x="48386" y="33738"/>
                </a:lnTo>
                <a:lnTo>
                  <a:pt x="49925" y="33036"/>
                </a:lnTo>
                <a:lnTo>
                  <a:pt x="51407" y="32280"/>
                </a:lnTo>
                <a:lnTo>
                  <a:pt x="53117" y="34816"/>
                </a:lnTo>
                <a:lnTo>
                  <a:pt x="54767" y="37516"/>
                </a:lnTo>
                <a:lnTo>
                  <a:pt x="53631" y="34547"/>
                </a:lnTo>
                <a:lnTo>
                  <a:pt x="51865" y="32065"/>
                </a:lnTo>
                <a:lnTo>
                  <a:pt x="53288" y="31255"/>
                </a:lnTo>
                <a:lnTo>
                  <a:pt x="54606" y="30446"/>
                </a:lnTo>
                <a:lnTo>
                  <a:pt x="55794" y="29529"/>
                </a:lnTo>
                <a:lnTo>
                  <a:pt x="57788" y="31902"/>
                </a:lnTo>
                <a:lnTo>
                  <a:pt x="58130" y="31579"/>
                </a:lnTo>
                <a:lnTo>
                  <a:pt x="56197" y="29258"/>
                </a:lnTo>
                <a:lnTo>
                  <a:pt x="57344" y="28341"/>
                </a:lnTo>
                <a:lnTo>
                  <a:pt x="58311" y="27424"/>
                </a:lnTo>
                <a:lnTo>
                  <a:pt x="59157" y="26399"/>
                </a:lnTo>
                <a:lnTo>
                  <a:pt x="61332" y="28557"/>
                </a:lnTo>
                <a:lnTo>
                  <a:pt x="63386" y="30932"/>
                </a:lnTo>
                <a:lnTo>
                  <a:pt x="61554" y="28233"/>
                </a:lnTo>
                <a:lnTo>
                  <a:pt x="59439" y="26084"/>
                </a:lnTo>
                <a:lnTo>
                  <a:pt x="60245" y="25096"/>
                </a:lnTo>
                <a:lnTo>
                  <a:pt x="60869" y="24071"/>
                </a:lnTo>
                <a:lnTo>
                  <a:pt x="61272" y="23046"/>
                </a:lnTo>
                <a:lnTo>
                  <a:pt x="60990" y="22837"/>
                </a:lnTo>
                <a:lnTo>
                  <a:pt x="60587" y="23806"/>
                </a:lnTo>
                <a:lnTo>
                  <a:pt x="59963" y="24831"/>
                </a:lnTo>
                <a:lnTo>
                  <a:pt x="59157" y="25799"/>
                </a:lnTo>
                <a:lnTo>
                  <a:pt x="56821" y="23540"/>
                </a:lnTo>
                <a:lnTo>
                  <a:pt x="54424" y="21489"/>
                </a:lnTo>
                <a:lnTo>
                  <a:pt x="51977" y="19705"/>
                </a:lnTo>
                <a:lnTo>
                  <a:pt x="54203" y="21755"/>
                </a:lnTo>
                <a:lnTo>
                  <a:pt x="56599" y="23806"/>
                </a:lnTo>
                <a:lnTo>
                  <a:pt x="58935" y="26122"/>
                </a:lnTo>
                <a:lnTo>
                  <a:pt x="58029" y="27099"/>
                </a:lnTo>
                <a:lnTo>
                  <a:pt x="57042" y="28071"/>
                </a:lnTo>
                <a:lnTo>
                  <a:pt x="55915" y="28935"/>
                </a:lnTo>
                <a:lnTo>
                  <a:pt x="55572" y="29205"/>
                </a:lnTo>
                <a:lnTo>
                  <a:pt x="54364" y="30068"/>
                </a:lnTo>
                <a:lnTo>
                  <a:pt x="53061" y="30932"/>
                </a:lnTo>
                <a:lnTo>
                  <a:pt x="51635" y="31688"/>
                </a:lnTo>
                <a:lnTo>
                  <a:pt x="51180" y="31902"/>
                </a:lnTo>
                <a:lnTo>
                  <a:pt x="49698" y="32658"/>
                </a:lnTo>
                <a:lnTo>
                  <a:pt x="48159" y="33307"/>
                </a:lnTo>
                <a:lnTo>
                  <a:pt x="46505" y="33899"/>
                </a:lnTo>
                <a:lnTo>
                  <a:pt x="45935" y="34116"/>
                </a:lnTo>
                <a:lnTo>
                  <a:pt x="44226" y="34710"/>
                </a:lnTo>
                <a:lnTo>
                  <a:pt x="42459" y="35249"/>
                </a:lnTo>
                <a:lnTo>
                  <a:pt x="40635" y="35680"/>
                </a:lnTo>
                <a:lnTo>
                  <a:pt x="39553" y="32821"/>
                </a:lnTo>
                <a:lnTo>
                  <a:pt x="38355" y="30121"/>
                </a:lnTo>
                <a:lnTo>
                  <a:pt x="37159" y="27585"/>
                </a:lnTo>
                <a:lnTo>
                  <a:pt x="38585" y="27262"/>
                </a:lnTo>
                <a:lnTo>
                  <a:pt x="40008" y="26830"/>
                </a:lnTo>
                <a:lnTo>
                  <a:pt x="41320" y="26399"/>
                </a:lnTo>
                <a:lnTo>
                  <a:pt x="42915" y="28774"/>
                </a:lnTo>
                <a:lnTo>
                  <a:pt x="44455" y="31363"/>
                </a:lnTo>
                <a:lnTo>
                  <a:pt x="43428" y="28557"/>
                </a:lnTo>
                <a:lnTo>
                  <a:pt x="41889" y="26178"/>
                </a:lnTo>
                <a:lnTo>
                  <a:pt x="42459" y="25970"/>
                </a:lnTo>
                <a:lnTo>
                  <a:pt x="43029" y="25742"/>
                </a:lnTo>
                <a:lnTo>
                  <a:pt x="43599" y="25533"/>
                </a:lnTo>
                <a:lnTo>
                  <a:pt x="44284" y="25210"/>
                </a:lnTo>
                <a:lnTo>
                  <a:pt x="44910" y="24945"/>
                </a:lnTo>
                <a:lnTo>
                  <a:pt x="45537" y="24622"/>
                </a:lnTo>
                <a:lnTo>
                  <a:pt x="47418" y="26830"/>
                </a:lnTo>
                <a:lnTo>
                  <a:pt x="47875" y="26615"/>
                </a:lnTo>
                <a:lnTo>
                  <a:pt x="45994" y="24394"/>
                </a:lnTo>
                <a:lnTo>
                  <a:pt x="45708" y="24071"/>
                </a:lnTo>
                <a:lnTo>
                  <a:pt x="45253" y="24299"/>
                </a:lnTo>
                <a:lnTo>
                  <a:pt x="44683" y="24622"/>
                </a:lnTo>
                <a:lnTo>
                  <a:pt x="44054" y="24888"/>
                </a:lnTo>
                <a:lnTo>
                  <a:pt x="43428" y="25096"/>
                </a:lnTo>
                <a:lnTo>
                  <a:pt x="42858" y="25381"/>
                </a:lnTo>
                <a:lnTo>
                  <a:pt x="42232" y="25590"/>
                </a:lnTo>
                <a:lnTo>
                  <a:pt x="41606" y="25799"/>
                </a:lnTo>
                <a:lnTo>
                  <a:pt x="39896" y="23217"/>
                </a:lnTo>
                <a:lnTo>
                  <a:pt x="38127" y="20901"/>
                </a:lnTo>
                <a:lnTo>
                  <a:pt x="36476" y="18851"/>
                </a:lnTo>
                <a:lnTo>
                  <a:pt x="37386" y="18528"/>
                </a:lnTo>
                <a:lnTo>
                  <a:pt x="38186" y="18186"/>
                </a:lnTo>
                <a:lnTo>
                  <a:pt x="38983" y="17826"/>
                </a:lnTo>
                <a:lnTo>
                  <a:pt x="39096" y="17389"/>
                </a:lnTo>
                <a:lnTo>
                  <a:pt x="38526" y="16800"/>
                </a:lnTo>
                <a:lnTo>
                  <a:pt x="37900" y="16250"/>
                </a:lnTo>
                <a:lnTo>
                  <a:pt x="37330" y="15775"/>
                </a:lnTo>
                <a:lnTo>
                  <a:pt x="36075" y="14693"/>
                </a:lnTo>
                <a:lnTo>
                  <a:pt x="34823" y="13725"/>
                </a:lnTo>
                <a:lnTo>
                  <a:pt x="35735" y="14902"/>
                </a:lnTo>
                <a:lnTo>
                  <a:pt x="37046" y="16041"/>
                </a:lnTo>
                <a:lnTo>
                  <a:pt x="37616" y="16516"/>
                </a:lnTo>
                <a:lnTo>
                  <a:pt x="38127" y="17009"/>
                </a:lnTo>
                <a:lnTo>
                  <a:pt x="38697" y="17541"/>
                </a:lnTo>
                <a:lnTo>
                  <a:pt x="37956" y="17920"/>
                </a:lnTo>
                <a:lnTo>
                  <a:pt x="37102" y="18243"/>
                </a:lnTo>
                <a:lnTo>
                  <a:pt x="36246" y="18566"/>
                </a:lnTo>
                <a:lnTo>
                  <a:pt x="36019" y="19003"/>
                </a:lnTo>
                <a:lnTo>
                  <a:pt x="37672" y="21053"/>
                </a:lnTo>
                <a:lnTo>
                  <a:pt x="39382" y="23426"/>
                </a:lnTo>
                <a:lnTo>
                  <a:pt x="41092" y="26027"/>
                </a:lnTo>
                <a:lnTo>
                  <a:pt x="39781" y="26452"/>
                </a:lnTo>
                <a:lnTo>
                  <a:pt x="38413" y="26830"/>
                </a:lnTo>
                <a:lnTo>
                  <a:pt x="36988" y="27207"/>
                </a:lnTo>
                <a:lnTo>
                  <a:pt x="36645" y="27693"/>
                </a:lnTo>
                <a:lnTo>
                  <a:pt x="37785" y="30230"/>
                </a:lnTo>
                <a:lnTo>
                  <a:pt x="38983" y="32929"/>
                </a:lnTo>
                <a:lnTo>
                  <a:pt x="40065" y="35788"/>
                </a:lnTo>
                <a:lnTo>
                  <a:pt x="38186" y="36221"/>
                </a:lnTo>
                <a:lnTo>
                  <a:pt x="36246" y="36599"/>
                </a:lnTo>
                <a:lnTo>
                  <a:pt x="34253" y="36868"/>
                </a:lnTo>
                <a:lnTo>
                  <a:pt x="33568" y="33899"/>
                </a:lnTo>
                <a:lnTo>
                  <a:pt x="32827" y="31147"/>
                </a:lnTo>
                <a:lnTo>
                  <a:pt x="32144" y="28557"/>
                </a:lnTo>
                <a:lnTo>
                  <a:pt x="33683" y="28341"/>
                </a:lnTo>
                <a:lnTo>
                  <a:pt x="35165" y="28071"/>
                </a:lnTo>
                <a:lnTo>
                  <a:pt x="34994" y="27640"/>
                </a:lnTo>
                <a:lnTo>
                  <a:pt x="33511" y="27910"/>
                </a:lnTo>
                <a:lnTo>
                  <a:pt x="32029" y="28071"/>
                </a:lnTo>
                <a:lnTo>
                  <a:pt x="31232" y="25324"/>
                </a:lnTo>
                <a:lnTo>
                  <a:pt x="30434" y="22723"/>
                </a:lnTo>
                <a:lnTo>
                  <a:pt x="29693" y="20407"/>
                </a:lnTo>
                <a:lnTo>
                  <a:pt x="30718" y="20293"/>
                </a:lnTo>
                <a:lnTo>
                  <a:pt x="31687" y="20142"/>
                </a:lnTo>
                <a:lnTo>
                  <a:pt x="32656" y="19914"/>
                </a:lnTo>
                <a:lnTo>
                  <a:pt x="33910" y="22135"/>
                </a:lnTo>
                <a:lnTo>
                  <a:pt x="34365" y="22021"/>
                </a:lnTo>
                <a:lnTo>
                  <a:pt x="33113" y="19819"/>
                </a:lnTo>
                <a:lnTo>
                  <a:pt x="32942" y="19496"/>
                </a:lnTo>
                <a:lnTo>
                  <a:pt x="32486" y="19591"/>
                </a:lnTo>
                <a:lnTo>
                  <a:pt x="31516" y="19762"/>
                </a:lnTo>
                <a:lnTo>
                  <a:pt x="30547" y="19914"/>
                </a:lnTo>
                <a:lnTo>
                  <a:pt x="29578" y="20085"/>
                </a:lnTo>
                <a:lnTo>
                  <a:pt x="28896" y="18034"/>
                </a:lnTo>
                <a:lnTo>
                  <a:pt x="28267" y="16250"/>
                </a:lnTo>
                <a:lnTo>
                  <a:pt x="27641" y="14636"/>
                </a:lnTo>
                <a:lnTo>
                  <a:pt x="28267" y="14579"/>
                </a:lnTo>
                <a:lnTo>
                  <a:pt x="28837" y="14465"/>
                </a:lnTo>
                <a:lnTo>
                  <a:pt x="29407" y="14313"/>
                </a:lnTo>
                <a:lnTo>
                  <a:pt x="29236" y="14086"/>
                </a:lnTo>
                <a:lnTo>
                  <a:pt x="28666" y="14200"/>
                </a:lnTo>
                <a:lnTo>
                  <a:pt x="28154" y="14257"/>
                </a:lnTo>
                <a:lnTo>
                  <a:pt x="27584" y="14370"/>
                </a:lnTo>
                <a:lnTo>
                  <a:pt x="26102" y="10479"/>
                </a:lnTo>
                <a:lnTo>
                  <a:pt x="24906" y="7897"/>
                </a:lnTo>
                <a:lnTo>
                  <a:pt x="24449" y="7024"/>
                </a:lnTo>
                <a:lnTo>
                  <a:pt x="24620" y="6644"/>
                </a:lnTo>
                <a:lnTo>
                  <a:pt x="25931" y="6492"/>
                </a:lnTo>
                <a:lnTo>
                  <a:pt x="30547" y="5885"/>
                </a:lnTo>
                <a:lnTo>
                  <a:pt x="36589" y="6207"/>
                </a:lnTo>
                <a:lnTo>
                  <a:pt x="36875" y="6587"/>
                </a:lnTo>
                <a:lnTo>
                  <a:pt x="36760" y="6207"/>
                </a:lnTo>
                <a:lnTo>
                  <a:pt x="39040" y="6378"/>
                </a:lnTo>
                <a:lnTo>
                  <a:pt x="41547" y="6644"/>
                </a:lnTo>
                <a:lnTo>
                  <a:pt x="44169" y="7081"/>
                </a:lnTo>
                <a:lnTo>
                  <a:pt x="43998" y="6815"/>
                </a:lnTo>
                <a:lnTo>
                  <a:pt x="41376" y="6378"/>
                </a:lnTo>
                <a:lnTo>
                  <a:pt x="38869" y="6112"/>
                </a:lnTo>
                <a:lnTo>
                  <a:pt x="36589" y="5998"/>
                </a:lnTo>
                <a:lnTo>
                  <a:pt x="36190" y="5467"/>
                </a:lnTo>
                <a:lnTo>
                  <a:pt x="35848" y="5144"/>
                </a:lnTo>
                <a:lnTo>
                  <a:pt x="38470" y="5144"/>
                </a:lnTo>
                <a:lnTo>
                  <a:pt x="39837" y="5239"/>
                </a:lnTo>
                <a:lnTo>
                  <a:pt x="40864" y="5239"/>
                </a:lnTo>
                <a:lnTo>
                  <a:pt x="39896" y="4973"/>
                </a:lnTo>
                <a:lnTo>
                  <a:pt x="38413" y="4916"/>
                </a:lnTo>
                <a:lnTo>
                  <a:pt x="36988" y="4916"/>
                </a:lnTo>
                <a:lnTo>
                  <a:pt x="35620" y="4973"/>
                </a:lnTo>
                <a:lnTo>
                  <a:pt x="35050" y="4480"/>
                </a:lnTo>
                <a:lnTo>
                  <a:pt x="34595" y="4214"/>
                </a:lnTo>
                <a:lnTo>
                  <a:pt x="35221" y="4119"/>
                </a:lnTo>
                <a:lnTo>
                  <a:pt x="35505" y="4119"/>
                </a:lnTo>
                <a:lnTo>
                  <a:pt x="37386" y="3834"/>
                </a:lnTo>
                <a:lnTo>
                  <a:pt x="35505" y="3834"/>
                </a:lnTo>
                <a:lnTo>
                  <a:pt x="34708" y="3948"/>
                </a:lnTo>
                <a:lnTo>
                  <a:pt x="34309" y="4005"/>
                </a:lnTo>
                <a:lnTo>
                  <a:pt x="33854" y="3777"/>
                </a:lnTo>
                <a:lnTo>
                  <a:pt x="33397" y="3512"/>
                </a:lnTo>
                <a:lnTo>
                  <a:pt x="32885" y="3303"/>
                </a:lnTo>
                <a:lnTo>
                  <a:pt x="33113" y="3569"/>
                </a:lnTo>
                <a:lnTo>
                  <a:pt x="33568" y="3834"/>
                </a:lnTo>
                <a:lnTo>
                  <a:pt x="34025" y="4062"/>
                </a:lnTo>
                <a:lnTo>
                  <a:pt x="34365" y="4214"/>
                </a:lnTo>
                <a:lnTo>
                  <a:pt x="34935" y="4594"/>
                </a:lnTo>
                <a:lnTo>
                  <a:pt x="35393" y="4973"/>
                </a:lnTo>
                <a:lnTo>
                  <a:pt x="30376" y="5144"/>
                </a:lnTo>
                <a:lnTo>
                  <a:pt x="26445" y="6055"/>
                </a:lnTo>
                <a:lnTo>
                  <a:pt x="29522" y="5353"/>
                </a:lnTo>
                <a:lnTo>
                  <a:pt x="35676" y="5182"/>
                </a:lnTo>
                <a:lnTo>
                  <a:pt x="36246" y="5733"/>
                </a:lnTo>
                <a:lnTo>
                  <a:pt x="36418" y="5998"/>
                </a:lnTo>
                <a:lnTo>
                  <a:pt x="29864" y="5676"/>
                </a:lnTo>
                <a:lnTo>
                  <a:pt x="25172" y="6476"/>
                </a:lnTo>
                <a:lnTo>
                  <a:pt x="24962" y="6530"/>
                </a:lnTo>
                <a:lnTo>
                  <a:pt x="24336" y="6644"/>
                </a:lnTo>
                <a:lnTo>
                  <a:pt x="24620" y="6207"/>
                </a:lnTo>
                <a:lnTo>
                  <a:pt x="25361" y="4594"/>
                </a:lnTo>
                <a:lnTo>
                  <a:pt x="26843" y="3037"/>
                </a:lnTo>
                <a:lnTo>
                  <a:pt x="27413" y="2391"/>
                </a:lnTo>
                <a:lnTo>
                  <a:pt x="27756" y="2107"/>
                </a:lnTo>
                <a:lnTo>
                  <a:pt x="28781" y="987"/>
                </a:lnTo>
                <a:lnTo>
                  <a:pt x="27697" y="1898"/>
                </a:lnTo>
                <a:lnTo>
                  <a:pt x="27015" y="1784"/>
                </a:lnTo>
                <a:lnTo>
                  <a:pt x="26386" y="1727"/>
                </a:lnTo>
                <a:lnTo>
                  <a:pt x="25703" y="1727"/>
                </a:lnTo>
                <a:lnTo>
                  <a:pt x="26273" y="1955"/>
                </a:lnTo>
                <a:lnTo>
                  <a:pt x="26843" y="2012"/>
                </a:lnTo>
                <a:lnTo>
                  <a:pt x="27470" y="2107"/>
                </a:lnTo>
                <a:lnTo>
                  <a:pt x="26900" y="2600"/>
                </a:lnTo>
                <a:lnTo>
                  <a:pt x="26672" y="2866"/>
                </a:lnTo>
                <a:lnTo>
                  <a:pt x="25305" y="4328"/>
                </a:lnTo>
                <a:lnTo>
                  <a:pt x="24564" y="5847"/>
                </a:lnTo>
                <a:lnTo>
                  <a:pt x="24336" y="6435"/>
                </a:lnTo>
                <a:lnTo>
                  <a:pt x="24449" y="5885"/>
                </a:lnTo>
                <a:lnTo>
                  <a:pt x="24449" y="4764"/>
                </a:lnTo>
                <a:lnTo>
                  <a:pt x="24278" y="6112"/>
                </a:lnTo>
                <a:lnTo>
                  <a:pt x="24221" y="6530"/>
                </a:lnTo>
                <a:lnTo>
                  <a:pt x="24221" y="6112"/>
                </a:lnTo>
                <a:lnTo>
                  <a:pt x="24106" y="4802"/>
                </a:lnTo>
                <a:lnTo>
                  <a:pt x="23651" y="3303"/>
                </a:lnTo>
                <a:lnTo>
                  <a:pt x="23480" y="2809"/>
                </a:lnTo>
                <a:lnTo>
                  <a:pt x="23367" y="2335"/>
                </a:lnTo>
                <a:lnTo>
                  <a:pt x="23196" y="1898"/>
                </a:lnTo>
                <a:lnTo>
                  <a:pt x="23708" y="1898"/>
                </a:lnTo>
                <a:lnTo>
                  <a:pt x="23994" y="1689"/>
                </a:lnTo>
                <a:lnTo>
                  <a:pt x="23138" y="1689"/>
                </a:lnTo>
                <a:lnTo>
                  <a:pt x="22797" y="702"/>
                </a:lnTo>
                <a:lnTo>
                  <a:pt x="22455" y="0"/>
                </a:lnTo>
                <a:lnTo>
                  <a:pt x="22626" y="702"/>
                </a:lnTo>
                <a:lnTo>
                  <a:pt x="22910" y="1689"/>
                </a:lnTo>
                <a:lnTo>
                  <a:pt x="22169" y="1727"/>
                </a:lnTo>
                <a:lnTo>
                  <a:pt x="21428" y="1784"/>
                </a:lnTo>
                <a:lnTo>
                  <a:pt x="20687" y="1898"/>
                </a:lnTo>
                <a:lnTo>
                  <a:pt x="20916" y="2107"/>
                </a:lnTo>
                <a:lnTo>
                  <a:pt x="21599" y="2012"/>
                </a:lnTo>
                <a:lnTo>
                  <a:pt x="22284" y="1955"/>
                </a:lnTo>
                <a:lnTo>
                  <a:pt x="22966" y="1955"/>
                </a:lnTo>
                <a:lnTo>
                  <a:pt x="23138" y="2335"/>
                </a:lnTo>
                <a:lnTo>
                  <a:pt x="23252" y="2809"/>
                </a:lnTo>
                <a:lnTo>
                  <a:pt x="23424" y="3360"/>
                </a:lnTo>
                <a:lnTo>
                  <a:pt x="23822" y="4708"/>
                </a:lnTo>
                <a:lnTo>
                  <a:pt x="24050" y="5885"/>
                </a:lnTo>
                <a:lnTo>
                  <a:pt x="24165" y="6435"/>
                </a:lnTo>
                <a:lnTo>
                  <a:pt x="23937" y="5847"/>
                </a:lnTo>
                <a:lnTo>
                  <a:pt x="23252" y="4328"/>
                </a:lnTo>
                <a:lnTo>
                  <a:pt x="21827" y="2923"/>
                </a:lnTo>
                <a:lnTo>
                  <a:pt x="21315" y="2714"/>
                </a:lnTo>
                <a:lnTo>
                  <a:pt x="21599" y="3094"/>
                </a:lnTo>
                <a:lnTo>
                  <a:pt x="23138" y="4537"/>
                </a:lnTo>
                <a:lnTo>
                  <a:pt x="23879" y="6169"/>
                </a:lnTo>
                <a:lnTo>
                  <a:pt x="24106" y="6530"/>
                </a:lnTo>
                <a:lnTo>
                  <a:pt x="23708" y="6112"/>
                </a:lnTo>
                <a:lnTo>
                  <a:pt x="22056" y="4385"/>
                </a:lnTo>
                <a:lnTo>
                  <a:pt x="19547" y="2923"/>
                </a:lnTo>
                <a:lnTo>
                  <a:pt x="19092" y="2923"/>
                </a:lnTo>
                <a:lnTo>
                  <a:pt x="19434" y="3132"/>
                </a:lnTo>
                <a:lnTo>
                  <a:pt x="21657" y="4385"/>
                </a:lnTo>
                <a:lnTo>
                  <a:pt x="23196" y="5847"/>
                </a:lnTo>
                <a:lnTo>
                  <a:pt x="23879" y="6435"/>
                </a:lnTo>
                <a:lnTo>
                  <a:pt x="22966" y="5790"/>
                </a:lnTo>
                <a:lnTo>
                  <a:pt x="20175" y="4157"/>
                </a:lnTo>
                <a:lnTo>
                  <a:pt x="16528" y="3132"/>
                </a:lnTo>
                <a:lnTo>
                  <a:pt x="16186" y="3037"/>
                </a:lnTo>
                <a:lnTo>
                  <a:pt x="14305" y="2543"/>
                </a:lnTo>
                <a:lnTo>
                  <a:pt x="12538" y="2335"/>
                </a:lnTo>
                <a:lnTo>
                  <a:pt x="11169" y="2221"/>
                </a:lnTo>
                <a:lnTo>
                  <a:pt x="12138" y="2429"/>
                </a:lnTo>
                <a:lnTo>
                  <a:pt x="13906" y="2714"/>
                </a:lnTo>
                <a:lnTo>
                  <a:pt x="15843" y="3189"/>
                </a:lnTo>
                <a:lnTo>
                  <a:pt x="15217" y="3417"/>
                </a:lnTo>
                <a:lnTo>
                  <a:pt x="14703" y="3682"/>
                </a:lnTo>
                <a:lnTo>
                  <a:pt x="14248" y="3948"/>
                </a:lnTo>
                <a:lnTo>
                  <a:pt x="13735" y="3891"/>
                </a:lnTo>
                <a:lnTo>
                  <a:pt x="13165" y="3834"/>
                </a:lnTo>
                <a:lnTo>
                  <a:pt x="12651" y="3777"/>
                </a:lnTo>
                <a:lnTo>
                  <a:pt x="11112" y="3568"/>
                </a:lnTo>
                <a:lnTo>
                  <a:pt x="9630" y="3512"/>
                </a:lnTo>
                <a:lnTo>
                  <a:pt x="8263" y="3568"/>
                </a:lnTo>
                <a:lnTo>
                  <a:pt x="9060" y="3132"/>
                </a:lnTo>
                <a:lnTo>
                  <a:pt x="9858" y="2714"/>
                </a:lnTo>
                <a:lnTo>
                  <a:pt x="10828" y="2391"/>
                </a:lnTo>
                <a:lnTo>
                  <a:pt x="10542" y="2335"/>
                </a:lnTo>
                <a:lnTo>
                  <a:pt x="9630" y="2714"/>
                </a:lnTo>
                <a:lnTo>
                  <a:pt x="8776" y="3132"/>
                </a:lnTo>
                <a:lnTo>
                  <a:pt x="8035" y="3568"/>
                </a:lnTo>
                <a:lnTo>
                  <a:pt x="6325" y="3682"/>
                </a:lnTo>
                <a:lnTo>
                  <a:pt x="4843" y="3834"/>
                </a:lnTo>
                <a:lnTo>
                  <a:pt x="3703" y="4062"/>
                </a:lnTo>
                <a:lnTo>
                  <a:pt x="3703" y="3834"/>
                </a:lnTo>
                <a:lnTo>
                  <a:pt x="2849" y="4271"/>
                </a:lnTo>
                <a:lnTo>
                  <a:pt x="1937" y="4480"/>
                </a:lnTo>
                <a:lnTo>
                  <a:pt x="1309" y="4651"/>
                </a:lnTo>
                <a:lnTo>
                  <a:pt x="797" y="4802"/>
                </a:lnTo>
                <a:close/>
              </a:path>
            </a:pathLst>
          </a:custGeom>
          <a:solidFill>
            <a:srgbClr val="005090"/>
          </a:solidFill>
        </p:spPr>
        <p:txBody>
          <a:bodyPr wrap="square" lIns="0" tIns="0" rIns="0" bIns="0" rtlCol="0">
            <a:noAutofit/>
          </a:bodyPr>
          <a:lstStyle/>
          <a:p>
            <a:endParaRPr/>
          </a:p>
        </p:txBody>
      </p:sp>
      <p:sp>
        <p:nvSpPr>
          <p:cNvPr id="235" name="object 235"/>
          <p:cNvSpPr/>
          <p:nvPr/>
        </p:nvSpPr>
        <p:spPr>
          <a:xfrm>
            <a:off x="392016" y="755106"/>
            <a:ext cx="398" cy="6044"/>
          </a:xfrm>
          <a:custGeom>
            <a:avLst/>
            <a:gdLst/>
            <a:ahLst/>
            <a:cxnLst/>
            <a:rect l="l" t="t" r="r" b="b"/>
            <a:pathLst>
              <a:path w="398" h="6044">
                <a:moveTo>
                  <a:pt x="227" y="2591"/>
                </a:moveTo>
                <a:lnTo>
                  <a:pt x="0" y="0"/>
                </a:lnTo>
                <a:lnTo>
                  <a:pt x="171" y="4966"/>
                </a:lnTo>
                <a:lnTo>
                  <a:pt x="398" y="6044"/>
                </a:lnTo>
                <a:lnTo>
                  <a:pt x="227" y="2591"/>
                </a:lnTo>
                <a:close/>
              </a:path>
            </a:pathLst>
          </a:custGeom>
          <a:solidFill>
            <a:srgbClr val="005090"/>
          </a:solidFill>
        </p:spPr>
        <p:txBody>
          <a:bodyPr wrap="square" lIns="0" tIns="0" rIns="0" bIns="0" rtlCol="0">
            <a:noAutofit/>
          </a:bodyPr>
          <a:lstStyle/>
          <a:p>
            <a:endParaRPr/>
          </a:p>
        </p:txBody>
      </p:sp>
      <p:sp>
        <p:nvSpPr>
          <p:cNvPr id="236" name="object 236"/>
          <p:cNvSpPr/>
          <p:nvPr/>
        </p:nvSpPr>
        <p:spPr>
          <a:xfrm>
            <a:off x="394353" y="708476"/>
            <a:ext cx="8263" cy="16031"/>
          </a:xfrm>
          <a:custGeom>
            <a:avLst/>
            <a:gdLst/>
            <a:ahLst/>
            <a:cxnLst/>
            <a:rect l="l" t="t" r="r" b="b"/>
            <a:pathLst>
              <a:path w="8263" h="16031">
                <a:moveTo>
                  <a:pt x="3590" y="10365"/>
                </a:moveTo>
                <a:lnTo>
                  <a:pt x="3419" y="10528"/>
                </a:lnTo>
                <a:lnTo>
                  <a:pt x="2507" y="9395"/>
                </a:lnTo>
                <a:lnTo>
                  <a:pt x="1937" y="8206"/>
                </a:lnTo>
                <a:lnTo>
                  <a:pt x="1538" y="7073"/>
                </a:lnTo>
                <a:lnTo>
                  <a:pt x="3590" y="4537"/>
                </a:lnTo>
                <a:lnTo>
                  <a:pt x="5870" y="2278"/>
                </a:lnTo>
                <a:lnTo>
                  <a:pt x="8263" y="265"/>
                </a:lnTo>
                <a:lnTo>
                  <a:pt x="8150" y="0"/>
                </a:lnTo>
                <a:lnTo>
                  <a:pt x="5755" y="1955"/>
                </a:lnTo>
                <a:lnTo>
                  <a:pt x="3476" y="4214"/>
                </a:lnTo>
                <a:lnTo>
                  <a:pt x="1423" y="6695"/>
                </a:lnTo>
                <a:lnTo>
                  <a:pt x="1196" y="7451"/>
                </a:lnTo>
                <a:lnTo>
                  <a:pt x="1595" y="8531"/>
                </a:lnTo>
                <a:lnTo>
                  <a:pt x="2223" y="9664"/>
                </a:lnTo>
                <a:lnTo>
                  <a:pt x="3020" y="10743"/>
                </a:lnTo>
                <a:lnTo>
                  <a:pt x="3192" y="10906"/>
                </a:lnTo>
                <a:lnTo>
                  <a:pt x="1482" y="13279"/>
                </a:lnTo>
                <a:lnTo>
                  <a:pt x="0" y="15709"/>
                </a:lnTo>
                <a:lnTo>
                  <a:pt x="227" y="16031"/>
                </a:lnTo>
                <a:lnTo>
                  <a:pt x="1709" y="13603"/>
                </a:lnTo>
                <a:lnTo>
                  <a:pt x="3419" y="11229"/>
                </a:lnTo>
                <a:lnTo>
                  <a:pt x="4331" y="12415"/>
                </a:lnTo>
                <a:lnTo>
                  <a:pt x="5413" y="13495"/>
                </a:lnTo>
                <a:lnTo>
                  <a:pt x="6668" y="14520"/>
                </a:lnTo>
                <a:lnTo>
                  <a:pt x="6895" y="14143"/>
                </a:lnTo>
                <a:lnTo>
                  <a:pt x="5699" y="13117"/>
                </a:lnTo>
                <a:lnTo>
                  <a:pt x="4615" y="12039"/>
                </a:lnTo>
                <a:lnTo>
                  <a:pt x="3703" y="10851"/>
                </a:lnTo>
                <a:lnTo>
                  <a:pt x="4046" y="10365"/>
                </a:lnTo>
                <a:lnTo>
                  <a:pt x="5755" y="7506"/>
                </a:lnTo>
                <a:lnTo>
                  <a:pt x="3933" y="9934"/>
                </a:lnTo>
                <a:lnTo>
                  <a:pt x="3590" y="10365"/>
                </a:lnTo>
                <a:close/>
              </a:path>
            </a:pathLst>
          </a:custGeom>
          <a:solidFill>
            <a:srgbClr val="005090"/>
          </a:solidFill>
        </p:spPr>
        <p:txBody>
          <a:bodyPr wrap="square" lIns="0" tIns="0" rIns="0" bIns="0" rtlCol="0">
            <a:noAutofit/>
          </a:bodyPr>
          <a:lstStyle/>
          <a:p>
            <a:endParaRPr/>
          </a:p>
        </p:txBody>
      </p:sp>
      <p:sp>
        <p:nvSpPr>
          <p:cNvPr id="237" name="object 237"/>
          <p:cNvSpPr/>
          <p:nvPr/>
        </p:nvSpPr>
        <p:spPr>
          <a:xfrm>
            <a:off x="428833" y="697902"/>
            <a:ext cx="1482" cy="911"/>
          </a:xfrm>
          <a:custGeom>
            <a:avLst/>
            <a:gdLst/>
            <a:ahLst/>
            <a:cxnLst/>
            <a:rect l="l" t="t" r="r" b="b"/>
            <a:pathLst>
              <a:path w="1482" h="911">
                <a:moveTo>
                  <a:pt x="1027" y="531"/>
                </a:moveTo>
                <a:lnTo>
                  <a:pt x="285" y="56"/>
                </a:lnTo>
                <a:lnTo>
                  <a:pt x="0" y="113"/>
                </a:lnTo>
                <a:lnTo>
                  <a:pt x="457" y="493"/>
                </a:lnTo>
                <a:lnTo>
                  <a:pt x="1254" y="911"/>
                </a:lnTo>
                <a:lnTo>
                  <a:pt x="1482" y="759"/>
                </a:lnTo>
                <a:lnTo>
                  <a:pt x="1027" y="531"/>
                </a:lnTo>
                <a:close/>
              </a:path>
            </a:pathLst>
          </a:custGeom>
          <a:solidFill>
            <a:srgbClr val="005090"/>
          </a:solidFill>
        </p:spPr>
        <p:txBody>
          <a:bodyPr wrap="square" lIns="0" tIns="0" rIns="0" bIns="0" rtlCol="0">
            <a:noAutofit/>
          </a:bodyPr>
          <a:lstStyle/>
          <a:p>
            <a:endParaRPr/>
          </a:p>
        </p:txBody>
      </p:sp>
      <p:sp>
        <p:nvSpPr>
          <p:cNvPr id="238" name="object 238"/>
          <p:cNvSpPr/>
          <p:nvPr/>
        </p:nvSpPr>
        <p:spPr>
          <a:xfrm>
            <a:off x="440917" y="700484"/>
            <a:ext cx="1881" cy="379"/>
          </a:xfrm>
          <a:custGeom>
            <a:avLst/>
            <a:gdLst/>
            <a:ahLst/>
            <a:cxnLst/>
            <a:rect l="l" t="t" r="r" b="b"/>
            <a:pathLst>
              <a:path w="1881" h="379">
                <a:moveTo>
                  <a:pt x="1881" y="284"/>
                </a:moveTo>
                <a:lnTo>
                  <a:pt x="1766" y="0"/>
                </a:lnTo>
                <a:lnTo>
                  <a:pt x="1196" y="56"/>
                </a:lnTo>
                <a:lnTo>
                  <a:pt x="569" y="113"/>
                </a:lnTo>
                <a:lnTo>
                  <a:pt x="0" y="113"/>
                </a:lnTo>
                <a:lnTo>
                  <a:pt x="626" y="379"/>
                </a:lnTo>
                <a:lnTo>
                  <a:pt x="1254" y="341"/>
                </a:lnTo>
                <a:lnTo>
                  <a:pt x="1881" y="284"/>
                </a:lnTo>
                <a:close/>
              </a:path>
            </a:pathLst>
          </a:custGeom>
          <a:solidFill>
            <a:srgbClr val="005090"/>
          </a:solidFill>
        </p:spPr>
        <p:txBody>
          <a:bodyPr wrap="square" lIns="0" tIns="0" rIns="0" bIns="0" rtlCol="0">
            <a:noAutofit/>
          </a:bodyPr>
          <a:lstStyle/>
          <a:p>
            <a:endParaRPr/>
          </a:p>
        </p:txBody>
      </p:sp>
      <p:sp>
        <p:nvSpPr>
          <p:cNvPr id="239" name="object 239"/>
          <p:cNvSpPr/>
          <p:nvPr/>
        </p:nvSpPr>
        <p:spPr>
          <a:xfrm>
            <a:off x="440005" y="693631"/>
            <a:ext cx="912" cy="6967"/>
          </a:xfrm>
          <a:custGeom>
            <a:avLst/>
            <a:gdLst/>
            <a:ahLst/>
            <a:cxnLst/>
            <a:rect l="l" t="t" r="r" b="b"/>
            <a:pathLst>
              <a:path w="912" h="6967">
                <a:moveTo>
                  <a:pt x="398" y="2714"/>
                </a:moveTo>
                <a:lnTo>
                  <a:pt x="0" y="0"/>
                </a:lnTo>
                <a:lnTo>
                  <a:pt x="58" y="2866"/>
                </a:lnTo>
                <a:lnTo>
                  <a:pt x="457" y="6967"/>
                </a:lnTo>
                <a:lnTo>
                  <a:pt x="912" y="6967"/>
                </a:lnTo>
                <a:lnTo>
                  <a:pt x="398" y="2714"/>
                </a:lnTo>
                <a:close/>
              </a:path>
            </a:pathLst>
          </a:custGeom>
          <a:solidFill>
            <a:srgbClr val="005090"/>
          </a:solidFill>
        </p:spPr>
        <p:txBody>
          <a:bodyPr wrap="square" lIns="0" tIns="0" rIns="0" bIns="0" rtlCol="0">
            <a:noAutofit/>
          </a:bodyPr>
          <a:lstStyle/>
          <a:p>
            <a:endParaRPr/>
          </a:p>
        </p:txBody>
      </p:sp>
      <p:sp>
        <p:nvSpPr>
          <p:cNvPr id="240" name="object 240"/>
          <p:cNvSpPr/>
          <p:nvPr/>
        </p:nvSpPr>
        <p:spPr>
          <a:xfrm>
            <a:off x="440119" y="692719"/>
            <a:ext cx="22854" cy="7726"/>
          </a:xfrm>
          <a:custGeom>
            <a:avLst/>
            <a:gdLst/>
            <a:ahLst/>
            <a:cxnLst/>
            <a:rect l="l" t="t" r="r" b="b"/>
            <a:pathLst>
              <a:path w="22854" h="7726">
                <a:moveTo>
                  <a:pt x="10542" y="5068"/>
                </a:moveTo>
                <a:lnTo>
                  <a:pt x="10657" y="5239"/>
                </a:lnTo>
                <a:lnTo>
                  <a:pt x="11171" y="4859"/>
                </a:lnTo>
                <a:lnTo>
                  <a:pt x="11682" y="4328"/>
                </a:lnTo>
                <a:lnTo>
                  <a:pt x="11682" y="4043"/>
                </a:lnTo>
                <a:lnTo>
                  <a:pt x="5699" y="1461"/>
                </a:lnTo>
                <a:lnTo>
                  <a:pt x="1423" y="379"/>
                </a:lnTo>
                <a:lnTo>
                  <a:pt x="112" y="113"/>
                </a:lnTo>
                <a:lnTo>
                  <a:pt x="1423" y="322"/>
                </a:lnTo>
                <a:lnTo>
                  <a:pt x="5927" y="1025"/>
                </a:lnTo>
                <a:lnTo>
                  <a:pt x="12311" y="3132"/>
                </a:lnTo>
                <a:lnTo>
                  <a:pt x="12482" y="3189"/>
                </a:lnTo>
                <a:lnTo>
                  <a:pt x="13221" y="3398"/>
                </a:lnTo>
                <a:lnTo>
                  <a:pt x="13622" y="3569"/>
                </a:lnTo>
                <a:lnTo>
                  <a:pt x="15559" y="4214"/>
                </a:lnTo>
                <a:lnTo>
                  <a:pt x="17724" y="5030"/>
                </a:lnTo>
                <a:lnTo>
                  <a:pt x="19948" y="6055"/>
                </a:lnTo>
                <a:lnTo>
                  <a:pt x="19720" y="6530"/>
                </a:lnTo>
                <a:lnTo>
                  <a:pt x="19378" y="7081"/>
                </a:lnTo>
                <a:lnTo>
                  <a:pt x="19092" y="7726"/>
                </a:lnTo>
                <a:lnTo>
                  <a:pt x="19549" y="7175"/>
                </a:lnTo>
                <a:lnTo>
                  <a:pt x="19891" y="6644"/>
                </a:lnTo>
                <a:lnTo>
                  <a:pt x="20175" y="6093"/>
                </a:lnTo>
                <a:lnTo>
                  <a:pt x="22854" y="7289"/>
                </a:lnTo>
                <a:lnTo>
                  <a:pt x="20290" y="5885"/>
                </a:lnTo>
                <a:lnTo>
                  <a:pt x="20461" y="5391"/>
                </a:lnTo>
                <a:lnTo>
                  <a:pt x="20630" y="4916"/>
                </a:lnTo>
                <a:lnTo>
                  <a:pt x="20574" y="4214"/>
                </a:lnTo>
                <a:lnTo>
                  <a:pt x="20461" y="4651"/>
                </a:lnTo>
                <a:lnTo>
                  <a:pt x="20346" y="5239"/>
                </a:lnTo>
                <a:lnTo>
                  <a:pt x="20060" y="5828"/>
                </a:lnTo>
                <a:lnTo>
                  <a:pt x="17839" y="4802"/>
                </a:lnTo>
                <a:lnTo>
                  <a:pt x="15672" y="4005"/>
                </a:lnTo>
                <a:lnTo>
                  <a:pt x="13678" y="3341"/>
                </a:lnTo>
                <a:lnTo>
                  <a:pt x="12937" y="3075"/>
                </a:lnTo>
                <a:lnTo>
                  <a:pt x="12709" y="2600"/>
                </a:lnTo>
                <a:lnTo>
                  <a:pt x="12822" y="1993"/>
                </a:lnTo>
                <a:lnTo>
                  <a:pt x="12595" y="2543"/>
                </a:lnTo>
                <a:lnTo>
                  <a:pt x="12424" y="2923"/>
                </a:lnTo>
                <a:lnTo>
                  <a:pt x="5983" y="873"/>
                </a:lnTo>
                <a:lnTo>
                  <a:pt x="1423" y="227"/>
                </a:lnTo>
                <a:lnTo>
                  <a:pt x="112" y="56"/>
                </a:lnTo>
                <a:lnTo>
                  <a:pt x="0" y="265"/>
                </a:lnTo>
                <a:lnTo>
                  <a:pt x="1083" y="911"/>
                </a:lnTo>
                <a:lnTo>
                  <a:pt x="4273" y="2809"/>
                </a:lnTo>
                <a:lnTo>
                  <a:pt x="8605" y="6207"/>
                </a:lnTo>
                <a:lnTo>
                  <a:pt x="4559" y="2695"/>
                </a:lnTo>
                <a:lnTo>
                  <a:pt x="1311" y="816"/>
                </a:lnTo>
                <a:lnTo>
                  <a:pt x="112" y="265"/>
                </a:lnTo>
                <a:lnTo>
                  <a:pt x="1367" y="759"/>
                </a:lnTo>
                <a:lnTo>
                  <a:pt x="5129" y="2316"/>
                </a:lnTo>
                <a:lnTo>
                  <a:pt x="10202" y="5296"/>
                </a:lnTo>
                <a:lnTo>
                  <a:pt x="10430" y="5125"/>
                </a:lnTo>
                <a:lnTo>
                  <a:pt x="5185" y="2107"/>
                </a:lnTo>
                <a:lnTo>
                  <a:pt x="1311" y="588"/>
                </a:lnTo>
                <a:lnTo>
                  <a:pt x="56" y="170"/>
                </a:lnTo>
                <a:lnTo>
                  <a:pt x="1367" y="493"/>
                </a:lnTo>
                <a:lnTo>
                  <a:pt x="5584" y="1670"/>
                </a:lnTo>
                <a:lnTo>
                  <a:pt x="11511" y="4271"/>
                </a:lnTo>
                <a:lnTo>
                  <a:pt x="11000" y="4746"/>
                </a:lnTo>
                <a:lnTo>
                  <a:pt x="10542" y="5068"/>
                </a:lnTo>
                <a:close/>
              </a:path>
            </a:pathLst>
          </a:custGeom>
          <a:solidFill>
            <a:srgbClr val="005090"/>
          </a:solidFill>
        </p:spPr>
        <p:txBody>
          <a:bodyPr wrap="square" lIns="0" tIns="0" rIns="0" bIns="0" rtlCol="0">
            <a:noAutofit/>
          </a:bodyPr>
          <a:lstStyle/>
          <a:p>
            <a:endParaRPr/>
          </a:p>
        </p:txBody>
      </p:sp>
      <p:sp>
        <p:nvSpPr>
          <p:cNvPr id="241" name="object 241"/>
          <p:cNvSpPr/>
          <p:nvPr/>
        </p:nvSpPr>
        <p:spPr>
          <a:xfrm>
            <a:off x="448497" y="704812"/>
            <a:ext cx="3077" cy="1082"/>
          </a:xfrm>
          <a:custGeom>
            <a:avLst/>
            <a:gdLst/>
            <a:ahLst/>
            <a:cxnLst/>
            <a:rect l="l" t="t" r="r" b="b"/>
            <a:pathLst>
              <a:path w="3077" h="1082">
                <a:moveTo>
                  <a:pt x="0" y="759"/>
                </a:moveTo>
                <a:lnTo>
                  <a:pt x="171" y="1082"/>
                </a:lnTo>
                <a:lnTo>
                  <a:pt x="1196" y="816"/>
                </a:lnTo>
                <a:lnTo>
                  <a:pt x="2164" y="588"/>
                </a:lnTo>
                <a:lnTo>
                  <a:pt x="3077" y="265"/>
                </a:lnTo>
                <a:lnTo>
                  <a:pt x="2849" y="0"/>
                </a:lnTo>
                <a:lnTo>
                  <a:pt x="1937" y="265"/>
                </a:lnTo>
                <a:lnTo>
                  <a:pt x="968" y="531"/>
                </a:lnTo>
                <a:lnTo>
                  <a:pt x="0" y="759"/>
                </a:lnTo>
                <a:close/>
              </a:path>
            </a:pathLst>
          </a:custGeom>
          <a:solidFill>
            <a:srgbClr val="005090"/>
          </a:solidFill>
        </p:spPr>
        <p:txBody>
          <a:bodyPr wrap="square" lIns="0" tIns="0" rIns="0" bIns="0" rtlCol="0">
            <a:noAutofit/>
          </a:bodyPr>
          <a:lstStyle/>
          <a:p>
            <a:endParaRPr/>
          </a:p>
        </p:txBody>
      </p:sp>
      <p:sp>
        <p:nvSpPr>
          <p:cNvPr id="242" name="object 242"/>
          <p:cNvSpPr/>
          <p:nvPr/>
        </p:nvSpPr>
        <p:spPr>
          <a:xfrm>
            <a:off x="491044" y="757704"/>
            <a:ext cx="476" cy="1009"/>
          </a:xfrm>
          <a:custGeom>
            <a:avLst/>
            <a:gdLst/>
            <a:ahLst/>
            <a:cxnLst/>
            <a:rect l="l" t="t" r="r" b="b"/>
            <a:pathLst>
              <a:path w="476" h="1009">
                <a:moveTo>
                  <a:pt x="263" y="479"/>
                </a:moveTo>
                <a:lnTo>
                  <a:pt x="0" y="1009"/>
                </a:lnTo>
                <a:lnTo>
                  <a:pt x="303" y="588"/>
                </a:lnTo>
                <a:lnTo>
                  <a:pt x="476" y="0"/>
                </a:lnTo>
                <a:lnTo>
                  <a:pt x="142" y="588"/>
                </a:lnTo>
                <a:close/>
              </a:path>
            </a:pathLst>
          </a:custGeom>
          <a:solidFill>
            <a:srgbClr val="005090"/>
          </a:solidFill>
        </p:spPr>
        <p:txBody>
          <a:bodyPr wrap="square" lIns="0" tIns="0" rIns="0" bIns="0" rtlCol="0">
            <a:noAutofit/>
          </a:bodyPr>
          <a:lstStyle/>
          <a:p>
            <a:endParaRPr/>
          </a:p>
        </p:txBody>
      </p:sp>
      <p:sp>
        <p:nvSpPr>
          <p:cNvPr id="243" name="object 243"/>
          <p:cNvSpPr/>
          <p:nvPr/>
        </p:nvSpPr>
        <p:spPr>
          <a:xfrm>
            <a:off x="485709" y="722836"/>
            <a:ext cx="2517" cy="4641"/>
          </a:xfrm>
          <a:custGeom>
            <a:avLst/>
            <a:gdLst/>
            <a:ahLst/>
            <a:cxnLst/>
            <a:rect l="l" t="t" r="r" b="b"/>
            <a:pathLst>
              <a:path w="2517" h="4641">
                <a:moveTo>
                  <a:pt x="0" y="4208"/>
                </a:moveTo>
                <a:lnTo>
                  <a:pt x="241" y="4641"/>
                </a:lnTo>
                <a:lnTo>
                  <a:pt x="1268" y="3238"/>
                </a:lnTo>
                <a:lnTo>
                  <a:pt x="1993" y="1780"/>
                </a:lnTo>
                <a:lnTo>
                  <a:pt x="2517" y="377"/>
                </a:lnTo>
                <a:lnTo>
                  <a:pt x="2336" y="0"/>
                </a:lnTo>
                <a:lnTo>
                  <a:pt x="1832" y="1349"/>
                </a:lnTo>
                <a:lnTo>
                  <a:pt x="1027" y="2805"/>
                </a:lnTo>
                <a:lnTo>
                  <a:pt x="0" y="4208"/>
                </a:lnTo>
                <a:close/>
              </a:path>
            </a:pathLst>
          </a:custGeom>
          <a:solidFill>
            <a:srgbClr val="005090"/>
          </a:solidFill>
        </p:spPr>
        <p:txBody>
          <a:bodyPr wrap="square" lIns="0" tIns="0" rIns="0" bIns="0" rtlCol="0">
            <a:noAutofit/>
          </a:bodyPr>
          <a:lstStyle/>
          <a:p>
            <a:endParaRPr/>
          </a:p>
        </p:txBody>
      </p:sp>
      <p:sp>
        <p:nvSpPr>
          <p:cNvPr id="244" name="object 244"/>
          <p:cNvSpPr/>
          <p:nvPr/>
        </p:nvSpPr>
        <p:spPr>
          <a:xfrm>
            <a:off x="488388" y="722836"/>
            <a:ext cx="5538" cy="16783"/>
          </a:xfrm>
          <a:custGeom>
            <a:avLst/>
            <a:gdLst/>
            <a:ahLst/>
            <a:cxnLst/>
            <a:rect l="l" t="t" r="r" b="b"/>
            <a:pathLst>
              <a:path w="5538" h="16783">
                <a:moveTo>
                  <a:pt x="3604" y="8147"/>
                </a:moveTo>
                <a:lnTo>
                  <a:pt x="4108" y="6583"/>
                </a:lnTo>
                <a:lnTo>
                  <a:pt x="4390" y="5125"/>
                </a:lnTo>
                <a:lnTo>
                  <a:pt x="4168" y="3344"/>
                </a:lnTo>
                <a:lnTo>
                  <a:pt x="4168" y="4533"/>
                </a:lnTo>
                <a:lnTo>
                  <a:pt x="3886" y="5989"/>
                </a:lnTo>
                <a:lnTo>
                  <a:pt x="3363" y="7500"/>
                </a:lnTo>
                <a:lnTo>
                  <a:pt x="2517" y="5072"/>
                </a:lnTo>
                <a:lnTo>
                  <a:pt x="1369" y="2536"/>
                </a:lnTo>
                <a:lnTo>
                  <a:pt x="0" y="0"/>
                </a:lnTo>
                <a:lnTo>
                  <a:pt x="1268" y="2914"/>
                </a:lnTo>
                <a:lnTo>
                  <a:pt x="2336" y="5450"/>
                </a:lnTo>
                <a:lnTo>
                  <a:pt x="3202" y="7933"/>
                </a:lnTo>
                <a:lnTo>
                  <a:pt x="3423" y="8580"/>
                </a:lnTo>
                <a:lnTo>
                  <a:pt x="4329" y="11439"/>
                </a:lnTo>
                <a:lnTo>
                  <a:pt x="4974" y="14192"/>
                </a:lnTo>
                <a:lnTo>
                  <a:pt x="5357" y="16783"/>
                </a:lnTo>
                <a:lnTo>
                  <a:pt x="5538" y="16297"/>
                </a:lnTo>
                <a:lnTo>
                  <a:pt x="5135" y="13706"/>
                </a:lnTo>
                <a:lnTo>
                  <a:pt x="4511" y="10955"/>
                </a:lnTo>
                <a:lnTo>
                  <a:pt x="3604" y="8147"/>
                </a:lnTo>
                <a:close/>
              </a:path>
            </a:pathLst>
          </a:custGeom>
          <a:solidFill>
            <a:srgbClr val="005090"/>
          </a:solidFill>
        </p:spPr>
        <p:txBody>
          <a:bodyPr wrap="square" lIns="0" tIns="0" rIns="0" bIns="0" rtlCol="0">
            <a:noAutofit/>
          </a:bodyPr>
          <a:lstStyle/>
          <a:p>
            <a:endParaRPr/>
          </a:p>
        </p:txBody>
      </p:sp>
      <p:sp>
        <p:nvSpPr>
          <p:cNvPr id="245" name="object 245"/>
          <p:cNvSpPr/>
          <p:nvPr/>
        </p:nvSpPr>
        <p:spPr>
          <a:xfrm>
            <a:off x="486978" y="730122"/>
            <a:ext cx="2094" cy="5664"/>
          </a:xfrm>
          <a:custGeom>
            <a:avLst/>
            <a:gdLst/>
            <a:ahLst/>
            <a:cxnLst/>
            <a:rect l="l" t="t" r="r" b="b"/>
            <a:pathLst>
              <a:path w="2094" h="5664">
                <a:moveTo>
                  <a:pt x="1248" y="2697"/>
                </a:moveTo>
                <a:lnTo>
                  <a:pt x="221" y="0"/>
                </a:lnTo>
                <a:lnTo>
                  <a:pt x="0" y="377"/>
                </a:lnTo>
                <a:lnTo>
                  <a:pt x="1006" y="3020"/>
                </a:lnTo>
                <a:lnTo>
                  <a:pt x="1812" y="5664"/>
                </a:lnTo>
                <a:lnTo>
                  <a:pt x="2094" y="5287"/>
                </a:lnTo>
                <a:lnTo>
                  <a:pt x="1248" y="2697"/>
                </a:lnTo>
                <a:close/>
              </a:path>
            </a:pathLst>
          </a:custGeom>
          <a:solidFill>
            <a:srgbClr val="005090"/>
          </a:solidFill>
        </p:spPr>
        <p:txBody>
          <a:bodyPr wrap="square" lIns="0" tIns="0" rIns="0" bIns="0" rtlCol="0">
            <a:noAutofit/>
          </a:bodyPr>
          <a:lstStyle/>
          <a:p>
            <a:endParaRPr/>
          </a:p>
        </p:txBody>
      </p:sp>
      <p:sp>
        <p:nvSpPr>
          <p:cNvPr id="246" name="object 246"/>
          <p:cNvSpPr/>
          <p:nvPr/>
        </p:nvSpPr>
        <p:spPr>
          <a:xfrm>
            <a:off x="483030" y="722080"/>
            <a:ext cx="2678" cy="5342"/>
          </a:xfrm>
          <a:custGeom>
            <a:avLst/>
            <a:gdLst/>
            <a:ahLst/>
            <a:cxnLst/>
            <a:rect l="l" t="t" r="r" b="b"/>
            <a:pathLst>
              <a:path w="2678" h="5342">
                <a:moveTo>
                  <a:pt x="1429" y="2483"/>
                </a:moveTo>
                <a:lnTo>
                  <a:pt x="0" y="0"/>
                </a:lnTo>
                <a:lnTo>
                  <a:pt x="1208" y="2805"/>
                </a:lnTo>
                <a:lnTo>
                  <a:pt x="2457" y="5342"/>
                </a:lnTo>
                <a:lnTo>
                  <a:pt x="2678" y="4964"/>
                </a:lnTo>
                <a:lnTo>
                  <a:pt x="1429" y="2483"/>
                </a:lnTo>
                <a:close/>
              </a:path>
            </a:pathLst>
          </a:custGeom>
          <a:solidFill>
            <a:srgbClr val="005090"/>
          </a:solidFill>
        </p:spPr>
        <p:txBody>
          <a:bodyPr wrap="square" lIns="0" tIns="0" rIns="0" bIns="0" rtlCol="0">
            <a:noAutofit/>
          </a:bodyPr>
          <a:lstStyle/>
          <a:p>
            <a:endParaRPr/>
          </a:p>
        </p:txBody>
      </p:sp>
      <p:sp>
        <p:nvSpPr>
          <p:cNvPr id="247" name="object 247"/>
          <p:cNvSpPr/>
          <p:nvPr/>
        </p:nvSpPr>
        <p:spPr>
          <a:xfrm>
            <a:off x="494027" y="739673"/>
            <a:ext cx="241" cy="3777"/>
          </a:xfrm>
          <a:custGeom>
            <a:avLst/>
            <a:gdLst/>
            <a:ahLst/>
            <a:cxnLst/>
            <a:rect l="l" t="t" r="r" b="b"/>
            <a:pathLst>
              <a:path w="241" h="3777">
                <a:moveTo>
                  <a:pt x="0" y="0"/>
                </a:moveTo>
                <a:lnTo>
                  <a:pt x="0" y="2158"/>
                </a:lnTo>
                <a:lnTo>
                  <a:pt x="120" y="3777"/>
                </a:lnTo>
                <a:lnTo>
                  <a:pt x="241" y="1835"/>
                </a:lnTo>
                <a:lnTo>
                  <a:pt x="0" y="0"/>
                </a:lnTo>
                <a:close/>
              </a:path>
            </a:pathLst>
          </a:custGeom>
          <a:solidFill>
            <a:srgbClr val="005090"/>
          </a:solidFill>
        </p:spPr>
        <p:txBody>
          <a:bodyPr wrap="square" lIns="0" tIns="0" rIns="0" bIns="0" rtlCol="0">
            <a:noAutofit/>
          </a:bodyPr>
          <a:lstStyle/>
          <a:p>
            <a:endParaRPr/>
          </a:p>
        </p:txBody>
      </p:sp>
      <p:sp>
        <p:nvSpPr>
          <p:cNvPr id="248" name="object 248"/>
          <p:cNvSpPr/>
          <p:nvPr/>
        </p:nvSpPr>
        <p:spPr>
          <a:xfrm>
            <a:off x="463544" y="697579"/>
            <a:ext cx="31510" cy="65191"/>
          </a:xfrm>
          <a:custGeom>
            <a:avLst/>
            <a:gdLst/>
            <a:ahLst/>
            <a:cxnLst/>
            <a:rect l="l" t="t" r="r" b="b"/>
            <a:pathLst>
              <a:path w="31510" h="65191">
                <a:moveTo>
                  <a:pt x="31127" y="47112"/>
                </a:moveTo>
                <a:lnTo>
                  <a:pt x="31127" y="48029"/>
                </a:lnTo>
                <a:lnTo>
                  <a:pt x="30664" y="49595"/>
                </a:lnTo>
                <a:lnTo>
                  <a:pt x="30785" y="48893"/>
                </a:lnTo>
                <a:lnTo>
                  <a:pt x="30825" y="48137"/>
                </a:lnTo>
                <a:lnTo>
                  <a:pt x="30885" y="47329"/>
                </a:lnTo>
                <a:lnTo>
                  <a:pt x="30825" y="45709"/>
                </a:lnTo>
                <a:lnTo>
                  <a:pt x="30724" y="43929"/>
                </a:lnTo>
                <a:lnTo>
                  <a:pt x="30603" y="45871"/>
                </a:lnTo>
                <a:lnTo>
                  <a:pt x="30664" y="47329"/>
                </a:lnTo>
                <a:lnTo>
                  <a:pt x="30603" y="48515"/>
                </a:lnTo>
                <a:lnTo>
                  <a:pt x="30483" y="49595"/>
                </a:lnTo>
                <a:lnTo>
                  <a:pt x="30382" y="50674"/>
                </a:lnTo>
                <a:lnTo>
                  <a:pt x="30100" y="51376"/>
                </a:lnTo>
                <a:lnTo>
                  <a:pt x="29919" y="51807"/>
                </a:lnTo>
                <a:lnTo>
                  <a:pt x="29415" y="52940"/>
                </a:lnTo>
                <a:lnTo>
                  <a:pt x="28670" y="54182"/>
                </a:lnTo>
                <a:lnTo>
                  <a:pt x="27703" y="55477"/>
                </a:lnTo>
                <a:lnTo>
                  <a:pt x="27764" y="54829"/>
                </a:lnTo>
                <a:lnTo>
                  <a:pt x="27764" y="54505"/>
                </a:lnTo>
                <a:lnTo>
                  <a:pt x="27864" y="52293"/>
                </a:lnTo>
                <a:lnTo>
                  <a:pt x="27804" y="49865"/>
                </a:lnTo>
                <a:lnTo>
                  <a:pt x="27522" y="47220"/>
                </a:lnTo>
                <a:lnTo>
                  <a:pt x="28791" y="45601"/>
                </a:lnTo>
                <a:lnTo>
                  <a:pt x="29697" y="43982"/>
                </a:lnTo>
                <a:lnTo>
                  <a:pt x="30261" y="42579"/>
                </a:lnTo>
                <a:lnTo>
                  <a:pt x="30483" y="44251"/>
                </a:lnTo>
                <a:lnTo>
                  <a:pt x="30483" y="42093"/>
                </a:lnTo>
                <a:lnTo>
                  <a:pt x="30664" y="41554"/>
                </a:lnTo>
                <a:lnTo>
                  <a:pt x="31349" y="39395"/>
                </a:lnTo>
                <a:lnTo>
                  <a:pt x="31409" y="37829"/>
                </a:lnTo>
                <a:lnTo>
                  <a:pt x="31409" y="37073"/>
                </a:lnTo>
                <a:lnTo>
                  <a:pt x="31469" y="37506"/>
                </a:lnTo>
                <a:lnTo>
                  <a:pt x="31510" y="37723"/>
                </a:lnTo>
                <a:lnTo>
                  <a:pt x="31228" y="34106"/>
                </a:lnTo>
                <a:lnTo>
                  <a:pt x="29294" y="28495"/>
                </a:lnTo>
                <a:lnTo>
                  <a:pt x="29294" y="25148"/>
                </a:lnTo>
                <a:lnTo>
                  <a:pt x="28388" y="23420"/>
                </a:lnTo>
                <a:lnTo>
                  <a:pt x="28952" y="24931"/>
                </a:lnTo>
                <a:lnTo>
                  <a:pt x="29012" y="27631"/>
                </a:lnTo>
                <a:lnTo>
                  <a:pt x="28831" y="27253"/>
                </a:lnTo>
                <a:lnTo>
                  <a:pt x="28106" y="25201"/>
                </a:lnTo>
                <a:lnTo>
                  <a:pt x="27019" y="22936"/>
                </a:lnTo>
                <a:lnTo>
                  <a:pt x="25649" y="20614"/>
                </a:lnTo>
                <a:lnTo>
                  <a:pt x="25589" y="20183"/>
                </a:lnTo>
                <a:lnTo>
                  <a:pt x="25468" y="18239"/>
                </a:lnTo>
                <a:lnTo>
                  <a:pt x="25085" y="16892"/>
                </a:lnTo>
                <a:lnTo>
                  <a:pt x="24743" y="16136"/>
                </a:lnTo>
                <a:lnTo>
                  <a:pt x="26737" y="19211"/>
                </a:lnTo>
                <a:lnTo>
                  <a:pt x="27462" y="21262"/>
                </a:lnTo>
                <a:lnTo>
                  <a:pt x="26455" y="18078"/>
                </a:lnTo>
                <a:lnTo>
                  <a:pt x="23252" y="13649"/>
                </a:lnTo>
                <a:lnTo>
                  <a:pt x="22286" y="12244"/>
                </a:lnTo>
                <a:lnTo>
                  <a:pt x="21037" y="10801"/>
                </a:lnTo>
                <a:lnTo>
                  <a:pt x="19547" y="9340"/>
                </a:lnTo>
                <a:lnTo>
                  <a:pt x="19325" y="8903"/>
                </a:lnTo>
                <a:lnTo>
                  <a:pt x="19728" y="10422"/>
                </a:lnTo>
                <a:lnTo>
                  <a:pt x="20111" y="11865"/>
                </a:lnTo>
                <a:lnTo>
                  <a:pt x="20232" y="13383"/>
                </a:lnTo>
                <a:lnTo>
                  <a:pt x="18419" y="11447"/>
                </a:lnTo>
                <a:lnTo>
                  <a:pt x="16365" y="9492"/>
                </a:lnTo>
                <a:lnTo>
                  <a:pt x="14029" y="7764"/>
                </a:lnTo>
                <a:lnTo>
                  <a:pt x="14029" y="6587"/>
                </a:lnTo>
                <a:lnTo>
                  <a:pt x="13847" y="5562"/>
                </a:lnTo>
                <a:lnTo>
                  <a:pt x="13505" y="4689"/>
                </a:lnTo>
                <a:lnTo>
                  <a:pt x="15680" y="6150"/>
                </a:lnTo>
                <a:lnTo>
                  <a:pt x="17553" y="7726"/>
                </a:lnTo>
                <a:lnTo>
                  <a:pt x="18922" y="8751"/>
                </a:lnTo>
                <a:lnTo>
                  <a:pt x="17331" y="7232"/>
                </a:lnTo>
                <a:lnTo>
                  <a:pt x="15499" y="5714"/>
                </a:lnTo>
                <a:lnTo>
                  <a:pt x="13384" y="4309"/>
                </a:lnTo>
                <a:lnTo>
                  <a:pt x="13102" y="3777"/>
                </a:lnTo>
                <a:lnTo>
                  <a:pt x="12720" y="2866"/>
                </a:lnTo>
                <a:lnTo>
                  <a:pt x="12317" y="2107"/>
                </a:lnTo>
                <a:lnTo>
                  <a:pt x="12478" y="2809"/>
                </a:lnTo>
                <a:lnTo>
                  <a:pt x="12941" y="3834"/>
                </a:lnTo>
                <a:lnTo>
                  <a:pt x="13042" y="4100"/>
                </a:lnTo>
                <a:lnTo>
                  <a:pt x="11048" y="2809"/>
                </a:lnTo>
                <a:lnTo>
                  <a:pt x="8893" y="1556"/>
                </a:lnTo>
                <a:lnTo>
                  <a:pt x="8893" y="1841"/>
                </a:lnTo>
                <a:lnTo>
                  <a:pt x="11108" y="3075"/>
                </a:lnTo>
                <a:lnTo>
                  <a:pt x="13163" y="4423"/>
                </a:lnTo>
                <a:lnTo>
                  <a:pt x="13505" y="5334"/>
                </a:lnTo>
                <a:lnTo>
                  <a:pt x="13727" y="6359"/>
                </a:lnTo>
                <a:lnTo>
                  <a:pt x="13727" y="7555"/>
                </a:lnTo>
                <a:lnTo>
                  <a:pt x="13344" y="7232"/>
                </a:lnTo>
                <a:lnTo>
                  <a:pt x="12941" y="6967"/>
                </a:lnTo>
                <a:lnTo>
                  <a:pt x="12599" y="6682"/>
                </a:lnTo>
                <a:lnTo>
                  <a:pt x="10424" y="5182"/>
                </a:lnTo>
                <a:lnTo>
                  <a:pt x="8208" y="3891"/>
                </a:lnTo>
                <a:lnTo>
                  <a:pt x="5985" y="2752"/>
                </a:lnTo>
                <a:lnTo>
                  <a:pt x="5985" y="2373"/>
                </a:lnTo>
                <a:lnTo>
                  <a:pt x="5927" y="1993"/>
                </a:lnTo>
                <a:lnTo>
                  <a:pt x="5870" y="1613"/>
                </a:lnTo>
                <a:lnTo>
                  <a:pt x="5755" y="1196"/>
                </a:lnTo>
                <a:lnTo>
                  <a:pt x="5643" y="759"/>
                </a:lnTo>
                <a:lnTo>
                  <a:pt x="5528" y="1670"/>
                </a:lnTo>
                <a:lnTo>
                  <a:pt x="5586" y="2259"/>
                </a:lnTo>
                <a:lnTo>
                  <a:pt x="5643" y="2581"/>
                </a:lnTo>
                <a:lnTo>
                  <a:pt x="2793" y="1195"/>
                </a:lnTo>
                <a:lnTo>
                  <a:pt x="0" y="0"/>
                </a:lnTo>
                <a:lnTo>
                  <a:pt x="0" y="322"/>
                </a:lnTo>
                <a:lnTo>
                  <a:pt x="2793" y="1461"/>
                </a:lnTo>
                <a:lnTo>
                  <a:pt x="5643" y="2904"/>
                </a:lnTo>
                <a:lnTo>
                  <a:pt x="5755" y="4689"/>
                </a:lnTo>
                <a:lnTo>
                  <a:pt x="5927" y="3891"/>
                </a:lnTo>
                <a:lnTo>
                  <a:pt x="5985" y="3075"/>
                </a:lnTo>
                <a:lnTo>
                  <a:pt x="8087" y="4214"/>
                </a:lnTo>
                <a:lnTo>
                  <a:pt x="10263" y="5505"/>
                </a:lnTo>
                <a:lnTo>
                  <a:pt x="12377" y="6967"/>
                </a:lnTo>
                <a:lnTo>
                  <a:pt x="12820" y="7289"/>
                </a:lnTo>
                <a:lnTo>
                  <a:pt x="13283" y="7612"/>
                </a:lnTo>
                <a:lnTo>
                  <a:pt x="13686" y="7935"/>
                </a:lnTo>
                <a:lnTo>
                  <a:pt x="13686" y="8903"/>
                </a:lnTo>
                <a:lnTo>
                  <a:pt x="13505" y="9928"/>
                </a:lnTo>
                <a:lnTo>
                  <a:pt x="13727" y="10194"/>
                </a:lnTo>
                <a:lnTo>
                  <a:pt x="13968" y="9112"/>
                </a:lnTo>
                <a:lnTo>
                  <a:pt x="14029" y="8087"/>
                </a:lnTo>
                <a:lnTo>
                  <a:pt x="16365" y="9928"/>
                </a:lnTo>
                <a:lnTo>
                  <a:pt x="18459" y="11865"/>
                </a:lnTo>
                <a:lnTo>
                  <a:pt x="20292" y="13877"/>
                </a:lnTo>
                <a:lnTo>
                  <a:pt x="20232" y="10953"/>
                </a:lnTo>
                <a:lnTo>
                  <a:pt x="19768" y="9814"/>
                </a:lnTo>
                <a:lnTo>
                  <a:pt x="21098" y="11162"/>
                </a:lnTo>
                <a:lnTo>
                  <a:pt x="22225" y="12529"/>
                </a:lnTo>
                <a:lnTo>
                  <a:pt x="23132" y="13763"/>
                </a:lnTo>
                <a:lnTo>
                  <a:pt x="23655" y="14465"/>
                </a:lnTo>
                <a:lnTo>
                  <a:pt x="24118" y="15111"/>
                </a:lnTo>
                <a:lnTo>
                  <a:pt x="24501" y="15758"/>
                </a:lnTo>
                <a:lnTo>
                  <a:pt x="24783" y="16406"/>
                </a:lnTo>
                <a:lnTo>
                  <a:pt x="25246" y="17917"/>
                </a:lnTo>
                <a:lnTo>
                  <a:pt x="25367" y="20128"/>
                </a:lnTo>
                <a:lnTo>
                  <a:pt x="24058" y="18078"/>
                </a:lnTo>
                <a:lnTo>
                  <a:pt x="22507" y="16406"/>
                </a:lnTo>
                <a:lnTo>
                  <a:pt x="24058" y="18564"/>
                </a:lnTo>
                <a:lnTo>
                  <a:pt x="25367" y="20722"/>
                </a:lnTo>
                <a:lnTo>
                  <a:pt x="25589" y="22342"/>
                </a:lnTo>
                <a:lnTo>
                  <a:pt x="25649" y="21153"/>
                </a:lnTo>
                <a:lnTo>
                  <a:pt x="26898" y="23312"/>
                </a:lnTo>
                <a:lnTo>
                  <a:pt x="27925" y="25417"/>
                </a:lnTo>
                <a:lnTo>
                  <a:pt x="28610" y="27306"/>
                </a:lnTo>
                <a:lnTo>
                  <a:pt x="28892" y="27954"/>
                </a:lnTo>
                <a:lnTo>
                  <a:pt x="29012" y="28386"/>
                </a:lnTo>
                <a:lnTo>
                  <a:pt x="29012" y="28601"/>
                </a:lnTo>
                <a:lnTo>
                  <a:pt x="29234" y="30382"/>
                </a:lnTo>
                <a:lnTo>
                  <a:pt x="29294" y="29142"/>
                </a:lnTo>
                <a:lnTo>
                  <a:pt x="30543" y="32648"/>
                </a:lnTo>
                <a:lnTo>
                  <a:pt x="31067" y="35348"/>
                </a:lnTo>
                <a:lnTo>
                  <a:pt x="31349" y="36696"/>
                </a:lnTo>
                <a:lnTo>
                  <a:pt x="31288" y="37290"/>
                </a:lnTo>
                <a:lnTo>
                  <a:pt x="31288" y="38962"/>
                </a:lnTo>
                <a:lnTo>
                  <a:pt x="30442" y="41445"/>
                </a:lnTo>
                <a:lnTo>
                  <a:pt x="30201" y="42040"/>
                </a:lnTo>
                <a:lnTo>
                  <a:pt x="29637" y="43496"/>
                </a:lnTo>
                <a:lnTo>
                  <a:pt x="28730" y="45062"/>
                </a:lnTo>
                <a:lnTo>
                  <a:pt x="27462" y="46734"/>
                </a:lnTo>
                <a:lnTo>
                  <a:pt x="27139" y="44090"/>
                </a:lnTo>
                <a:lnTo>
                  <a:pt x="26555" y="41284"/>
                </a:lnTo>
                <a:lnTo>
                  <a:pt x="26837" y="44468"/>
                </a:lnTo>
                <a:lnTo>
                  <a:pt x="27180" y="47112"/>
                </a:lnTo>
                <a:lnTo>
                  <a:pt x="25991" y="48515"/>
                </a:lnTo>
                <a:lnTo>
                  <a:pt x="24562" y="49973"/>
                </a:lnTo>
                <a:lnTo>
                  <a:pt x="22850" y="51321"/>
                </a:lnTo>
                <a:lnTo>
                  <a:pt x="22568" y="48676"/>
                </a:lnTo>
                <a:lnTo>
                  <a:pt x="22064" y="45871"/>
                </a:lnTo>
                <a:lnTo>
                  <a:pt x="21661" y="46195"/>
                </a:lnTo>
                <a:lnTo>
                  <a:pt x="22165" y="49001"/>
                </a:lnTo>
                <a:lnTo>
                  <a:pt x="22447" y="51646"/>
                </a:lnTo>
                <a:lnTo>
                  <a:pt x="22004" y="52023"/>
                </a:lnTo>
                <a:lnTo>
                  <a:pt x="22507" y="52185"/>
                </a:lnTo>
                <a:lnTo>
                  <a:pt x="22789" y="55154"/>
                </a:lnTo>
                <a:lnTo>
                  <a:pt x="22850" y="57960"/>
                </a:lnTo>
                <a:lnTo>
                  <a:pt x="22628" y="60496"/>
                </a:lnTo>
                <a:lnTo>
                  <a:pt x="22105" y="60874"/>
                </a:lnTo>
                <a:lnTo>
                  <a:pt x="21601" y="61305"/>
                </a:lnTo>
                <a:lnTo>
                  <a:pt x="21037" y="61682"/>
                </a:lnTo>
                <a:lnTo>
                  <a:pt x="19829" y="62546"/>
                </a:lnTo>
                <a:lnTo>
                  <a:pt x="18459" y="63357"/>
                </a:lnTo>
                <a:lnTo>
                  <a:pt x="18520" y="63788"/>
                </a:lnTo>
                <a:lnTo>
                  <a:pt x="19950" y="62924"/>
                </a:lnTo>
                <a:lnTo>
                  <a:pt x="21319" y="61952"/>
                </a:lnTo>
                <a:lnTo>
                  <a:pt x="21762" y="61629"/>
                </a:lnTo>
                <a:lnTo>
                  <a:pt x="22165" y="61305"/>
                </a:lnTo>
                <a:lnTo>
                  <a:pt x="22628" y="60982"/>
                </a:lnTo>
                <a:lnTo>
                  <a:pt x="22507" y="61899"/>
                </a:lnTo>
                <a:lnTo>
                  <a:pt x="22407" y="62763"/>
                </a:lnTo>
                <a:lnTo>
                  <a:pt x="22346" y="65191"/>
                </a:lnTo>
                <a:lnTo>
                  <a:pt x="22628" y="63626"/>
                </a:lnTo>
                <a:lnTo>
                  <a:pt x="22789" y="62708"/>
                </a:lnTo>
                <a:lnTo>
                  <a:pt x="22910" y="61682"/>
                </a:lnTo>
                <a:lnTo>
                  <a:pt x="23031" y="60712"/>
                </a:lnTo>
                <a:lnTo>
                  <a:pt x="24743" y="59307"/>
                </a:lnTo>
                <a:lnTo>
                  <a:pt x="24783" y="58768"/>
                </a:lnTo>
                <a:lnTo>
                  <a:pt x="23031" y="60171"/>
                </a:lnTo>
                <a:lnTo>
                  <a:pt x="23252" y="57635"/>
                </a:lnTo>
                <a:lnTo>
                  <a:pt x="23192" y="54829"/>
                </a:lnTo>
                <a:lnTo>
                  <a:pt x="22910" y="51862"/>
                </a:lnTo>
                <a:lnTo>
                  <a:pt x="24622" y="50457"/>
                </a:lnTo>
                <a:lnTo>
                  <a:pt x="26052" y="49001"/>
                </a:lnTo>
                <a:lnTo>
                  <a:pt x="27240" y="47598"/>
                </a:lnTo>
                <a:lnTo>
                  <a:pt x="27522" y="50079"/>
                </a:lnTo>
                <a:lnTo>
                  <a:pt x="27582" y="52401"/>
                </a:lnTo>
                <a:lnTo>
                  <a:pt x="27462" y="54505"/>
                </a:lnTo>
                <a:lnTo>
                  <a:pt x="27462" y="54991"/>
                </a:lnTo>
                <a:lnTo>
                  <a:pt x="27582" y="56071"/>
                </a:lnTo>
                <a:lnTo>
                  <a:pt x="28791" y="54560"/>
                </a:lnTo>
                <a:lnTo>
                  <a:pt x="29576" y="53157"/>
                </a:lnTo>
                <a:lnTo>
                  <a:pt x="30100" y="51862"/>
                </a:lnTo>
                <a:lnTo>
                  <a:pt x="30201" y="51537"/>
                </a:lnTo>
                <a:lnTo>
                  <a:pt x="29697" y="55046"/>
                </a:lnTo>
                <a:lnTo>
                  <a:pt x="28831" y="57582"/>
                </a:lnTo>
                <a:lnTo>
                  <a:pt x="28328" y="59093"/>
                </a:lnTo>
                <a:lnTo>
                  <a:pt x="28328" y="58932"/>
                </a:lnTo>
                <a:lnTo>
                  <a:pt x="27977" y="60124"/>
                </a:lnTo>
                <a:lnTo>
                  <a:pt x="29697" y="57096"/>
                </a:lnTo>
                <a:lnTo>
                  <a:pt x="30543" y="50620"/>
                </a:lnTo>
                <a:lnTo>
                  <a:pt x="31288" y="48407"/>
                </a:lnTo>
                <a:lnTo>
                  <a:pt x="31127" y="47112"/>
                </a:lnTo>
                <a:close/>
              </a:path>
            </a:pathLst>
          </a:custGeom>
          <a:solidFill>
            <a:srgbClr val="005090"/>
          </a:solidFill>
        </p:spPr>
        <p:txBody>
          <a:bodyPr wrap="square" lIns="0" tIns="0" rIns="0" bIns="0" rtlCol="0">
            <a:noAutofit/>
          </a:bodyPr>
          <a:lstStyle/>
          <a:p>
            <a:endParaRPr/>
          </a:p>
        </p:txBody>
      </p:sp>
      <p:sp>
        <p:nvSpPr>
          <p:cNvPr id="249" name="object 249"/>
          <p:cNvSpPr/>
          <p:nvPr/>
        </p:nvSpPr>
        <p:spPr>
          <a:xfrm>
            <a:off x="444393" y="745987"/>
            <a:ext cx="22227" cy="28764"/>
          </a:xfrm>
          <a:custGeom>
            <a:avLst/>
            <a:gdLst/>
            <a:ahLst/>
            <a:cxnLst/>
            <a:rect l="l" t="t" r="r" b="b"/>
            <a:pathLst>
              <a:path w="22227" h="28764">
                <a:moveTo>
                  <a:pt x="19265" y="21964"/>
                </a:moveTo>
                <a:lnTo>
                  <a:pt x="19436" y="19375"/>
                </a:lnTo>
                <a:lnTo>
                  <a:pt x="19436" y="13167"/>
                </a:lnTo>
                <a:lnTo>
                  <a:pt x="19378" y="10469"/>
                </a:lnTo>
                <a:lnTo>
                  <a:pt x="19208" y="7717"/>
                </a:lnTo>
                <a:lnTo>
                  <a:pt x="18866" y="4858"/>
                </a:lnTo>
                <a:lnTo>
                  <a:pt x="18866" y="13330"/>
                </a:lnTo>
                <a:lnTo>
                  <a:pt x="16016" y="14625"/>
                </a:lnTo>
                <a:lnTo>
                  <a:pt x="18866" y="13922"/>
                </a:lnTo>
                <a:lnTo>
                  <a:pt x="18922" y="16783"/>
                </a:lnTo>
                <a:lnTo>
                  <a:pt x="18866" y="19536"/>
                </a:lnTo>
                <a:lnTo>
                  <a:pt x="18695" y="22125"/>
                </a:lnTo>
                <a:lnTo>
                  <a:pt x="15845" y="22775"/>
                </a:lnTo>
                <a:lnTo>
                  <a:pt x="12881" y="23314"/>
                </a:lnTo>
                <a:lnTo>
                  <a:pt x="9803" y="23745"/>
                </a:lnTo>
                <a:lnTo>
                  <a:pt x="9860" y="12358"/>
                </a:lnTo>
                <a:lnTo>
                  <a:pt x="9747" y="9552"/>
                </a:lnTo>
                <a:lnTo>
                  <a:pt x="9576" y="6691"/>
                </a:lnTo>
                <a:lnTo>
                  <a:pt x="12597" y="6260"/>
                </a:lnTo>
                <a:lnTo>
                  <a:pt x="15503" y="5719"/>
                </a:lnTo>
                <a:lnTo>
                  <a:pt x="18296" y="4964"/>
                </a:lnTo>
                <a:lnTo>
                  <a:pt x="18580" y="7880"/>
                </a:lnTo>
                <a:lnTo>
                  <a:pt x="18751" y="10631"/>
                </a:lnTo>
                <a:lnTo>
                  <a:pt x="18808" y="4102"/>
                </a:lnTo>
                <a:lnTo>
                  <a:pt x="18524" y="1188"/>
                </a:lnTo>
                <a:lnTo>
                  <a:pt x="18181" y="4263"/>
                </a:lnTo>
                <a:lnTo>
                  <a:pt x="15446" y="4964"/>
                </a:lnTo>
                <a:lnTo>
                  <a:pt x="12538" y="5558"/>
                </a:lnTo>
                <a:lnTo>
                  <a:pt x="9517" y="5991"/>
                </a:lnTo>
                <a:lnTo>
                  <a:pt x="9348" y="3022"/>
                </a:lnTo>
                <a:lnTo>
                  <a:pt x="9062" y="0"/>
                </a:lnTo>
                <a:lnTo>
                  <a:pt x="8891" y="6800"/>
                </a:lnTo>
                <a:lnTo>
                  <a:pt x="9062" y="9660"/>
                </a:lnTo>
                <a:lnTo>
                  <a:pt x="9177" y="12466"/>
                </a:lnTo>
                <a:lnTo>
                  <a:pt x="9233" y="15111"/>
                </a:lnTo>
                <a:lnTo>
                  <a:pt x="6213" y="15489"/>
                </a:lnTo>
                <a:lnTo>
                  <a:pt x="3135" y="15758"/>
                </a:lnTo>
                <a:lnTo>
                  <a:pt x="0" y="15919"/>
                </a:lnTo>
                <a:lnTo>
                  <a:pt x="0" y="13275"/>
                </a:lnTo>
                <a:lnTo>
                  <a:pt x="0" y="22072"/>
                </a:lnTo>
                <a:lnTo>
                  <a:pt x="0" y="16514"/>
                </a:lnTo>
                <a:lnTo>
                  <a:pt x="3135" y="16352"/>
                </a:lnTo>
                <a:lnTo>
                  <a:pt x="6213" y="16083"/>
                </a:lnTo>
                <a:lnTo>
                  <a:pt x="9233" y="15705"/>
                </a:lnTo>
                <a:lnTo>
                  <a:pt x="9290" y="18564"/>
                </a:lnTo>
                <a:lnTo>
                  <a:pt x="9517" y="28764"/>
                </a:lnTo>
                <a:lnTo>
                  <a:pt x="9632" y="26606"/>
                </a:lnTo>
                <a:lnTo>
                  <a:pt x="9747" y="24284"/>
                </a:lnTo>
                <a:lnTo>
                  <a:pt x="12824" y="23853"/>
                </a:lnTo>
                <a:lnTo>
                  <a:pt x="15845" y="23314"/>
                </a:lnTo>
                <a:lnTo>
                  <a:pt x="18695" y="22611"/>
                </a:lnTo>
                <a:lnTo>
                  <a:pt x="18751" y="27253"/>
                </a:lnTo>
                <a:lnTo>
                  <a:pt x="19037" y="24986"/>
                </a:lnTo>
                <a:lnTo>
                  <a:pt x="19208" y="22503"/>
                </a:lnTo>
                <a:lnTo>
                  <a:pt x="22227" y="21748"/>
                </a:lnTo>
                <a:lnTo>
                  <a:pt x="19265" y="21964"/>
                </a:lnTo>
                <a:close/>
              </a:path>
            </a:pathLst>
          </a:custGeom>
          <a:solidFill>
            <a:srgbClr val="005090"/>
          </a:solidFill>
        </p:spPr>
        <p:txBody>
          <a:bodyPr wrap="square" lIns="0" tIns="0" rIns="0" bIns="0" rtlCol="0">
            <a:noAutofit/>
          </a:bodyPr>
          <a:lstStyle/>
          <a:p>
            <a:endParaRPr/>
          </a:p>
        </p:txBody>
      </p:sp>
      <p:sp>
        <p:nvSpPr>
          <p:cNvPr id="250" name="object 250"/>
          <p:cNvSpPr/>
          <p:nvPr/>
        </p:nvSpPr>
        <p:spPr>
          <a:xfrm>
            <a:off x="429831" y="790481"/>
            <a:ext cx="517" cy="98"/>
          </a:xfrm>
          <a:custGeom>
            <a:avLst/>
            <a:gdLst/>
            <a:ahLst/>
            <a:cxnLst/>
            <a:rect l="l" t="t" r="r" b="b"/>
            <a:pathLst>
              <a:path w="517" h="98">
                <a:moveTo>
                  <a:pt x="517" y="98"/>
                </a:moveTo>
                <a:lnTo>
                  <a:pt x="0" y="0"/>
                </a:lnTo>
                <a:lnTo>
                  <a:pt x="517" y="98"/>
                </a:lnTo>
                <a:close/>
              </a:path>
            </a:pathLst>
          </a:custGeom>
          <a:solidFill>
            <a:srgbClr val="005090"/>
          </a:solidFill>
        </p:spPr>
        <p:txBody>
          <a:bodyPr wrap="square" lIns="0" tIns="0" rIns="0" bIns="0" rtlCol="0">
            <a:noAutofit/>
          </a:bodyPr>
          <a:lstStyle/>
          <a:p>
            <a:endParaRPr/>
          </a:p>
        </p:txBody>
      </p:sp>
      <p:sp>
        <p:nvSpPr>
          <p:cNvPr id="251" name="object 251"/>
          <p:cNvSpPr/>
          <p:nvPr/>
        </p:nvSpPr>
        <p:spPr>
          <a:xfrm>
            <a:off x="411109" y="689853"/>
            <a:ext cx="15787" cy="7726"/>
          </a:xfrm>
          <a:custGeom>
            <a:avLst/>
            <a:gdLst/>
            <a:ahLst/>
            <a:cxnLst/>
            <a:rect l="l" t="t" r="r" b="b"/>
            <a:pathLst>
              <a:path w="15787" h="7726">
                <a:moveTo>
                  <a:pt x="7636" y="5998"/>
                </a:moveTo>
                <a:lnTo>
                  <a:pt x="7866" y="5182"/>
                </a:lnTo>
                <a:lnTo>
                  <a:pt x="10601" y="4480"/>
                </a:lnTo>
                <a:lnTo>
                  <a:pt x="13223" y="4005"/>
                </a:lnTo>
                <a:lnTo>
                  <a:pt x="15616" y="3625"/>
                </a:lnTo>
                <a:lnTo>
                  <a:pt x="15503" y="4157"/>
                </a:lnTo>
                <a:lnTo>
                  <a:pt x="15730" y="3625"/>
                </a:lnTo>
                <a:lnTo>
                  <a:pt x="15787" y="3132"/>
                </a:lnTo>
                <a:lnTo>
                  <a:pt x="15674" y="3455"/>
                </a:lnTo>
                <a:lnTo>
                  <a:pt x="13279" y="3777"/>
                </a:lnTo>
                <a:lnTo>
                  <a:pt x="10716" y="4271"/>
                </a:lnTo>
                <a:lnTo>
                  <a:pt x="7922" y="4916"/>
                </a:lnTo>
                <a:lnTo>
                  <a:pt x="8094" y="4442"/>
                </a:lnTo>
                <a:lnTo>
                  <a:pt x="8377" y="3777"/>
                </a:lnTo>
                <a:lnTo>
                  <a:pt x="8835" y="3132"/>
                </a:lnTo>
                <a:lnTo>
                  <a:pt x="11398" y="2714"/>
                </a:lnTo>
                <a:lnTo>
                  <a:pt x="9006" y="2923"/>
                </a:lnTo>
                <a:lnTo>
                  <a:pt x="9346" y="2429"/>
                </a:lnTo>
                <a:lnTo>
                  <a:pt x="9745" y="2012"/>
                </a:lnTo>
                <a:lnTo>
                  <a:pt x="10202" y="1575"/>
                </a:lnTo>
                <a:lnTo>
                  <a:pt x="11056" y="1461"/>
                </a:lnTo>
                <a:lnTo>
                  <a:pt x="11968" y="1404"/>
                </a:lnTo>
                <a:lnTo>
                  <a:pt x="11286" y="1252"/>
                </a:lnTo>
                <a:lnTo>
                  <a:pt x="10486" y="1309"/>
                </a:lnTo>
                <a:lnTo>
                  <a:pt x="11000" y="930"/>
                </a:lnTo>
                <a:lnTo>
                  <a:pt x="11626" y="493"/>
                </a:lnTo>
                <a:lnTo>
                  <a:pt x="12367" y="0"/>
                </a:lnTo>
                <a:lnTo>
                  <a:pt x="12083" y="0"/>
                </a:lnTo>
                <a:lnTo>
                  <a:pt x="11513" y="436"/>
                </a:lnTo>
                <a:lnTo>
                  <a:pt x="10885" y="873"/>
                </a:lnTo>
                <a:lnTo>
                  <a:pt x="10315" y="1309"/>
                </a:lnTo>
                <a:lnTo>
                  <a:pt x="8150" y="1575"/>
                </a:lnTo>
                <a:lnTo>
                  <a:pt x="6156" y="2012"/>
                </a:lnTo>
                <a:lnTo>
                  <a:pt x="4446" y="2429"/>
                </a:lnTo>
                <a:lnTo>
                  <a:pt x="4730" y="1841"/>
                </a:lnTo>
                <a:lnTo>
                  <a:pt x="4046" y="2752"/>
                </a:lnTo>
                <a:lnTo>
                  <a:pt x="5755" y="2278"/>
                </a:lnTo>
                <a:lnTo>
                  <a:pt x="7808" y="1841"/>
                </a:lnTo>
                <a:lnTo>
                  <a:pt x="10031" y="1575"/>
                </a:lnTo>
                <a:lnTo>
                  <a:pt x="9576" y="2069"/>
                </a:lnTo>
                <a:lnTo>
                  <a:pt x="9175" y="2486"/>
                </a:lnTo>
                <a:lnTo>
                  <a:pt x="8891" y="2923"/>
                </a:lnTo>
                <a:lnTo>
                  <a:pt x="8492" y="2980"/>
                </a:lnTo>
                <a:lnTo>
                  <a:pt x="6156" y="3360"/>
                </a:lnTo>
                <a:lnTo>
                  <a:pt x="6098" y="3568"/>
                </a:lnTo>
                <a:lnTo>
                  <a:pt x="8549" y="3189"/>
                </a:lnTo>
                <a:lnTo>
                  <a:pt x="8720" y="3189"/>
                </a:lnTo>
                <a:lnTo>
                  <a:pt x="8265" y="3834"/>
                </a:lnTo>
                <a:lnTo>
                  <a:pt x="8035" y="4442"/>
                </a:lnTo>
                <a:lnTo>
                  <a:pt x="7866" y="4973"/>
                </a:lnTo>
                <a:lnTo>
                  <a:pt x="5357" y="5562"/>
                </a:lnTo>
                <a:lnTo>
                  <a:pt x="2678" y="6435"/>
                </a:lnTo>
                <a:lnTo>
                  <a:pt x="0" y="7460"/>
                </a:lnTo>
                <a:lnTo>
                  <a:pt x="0" y="7726"/>
                </a:lnTo>
                <a:lnTo>
                  <a:pt x="2678" y="6644"/>
                </a:lnTo>
                <a:lnTo>
                  <a:pt x="5300" y="5828"/>
                </a:lnTo>
                <a:lnTo>
                  <a:pt x="7808" y="5182"/>
                </a:lnTo>
                <a:lnTo>
                  <a:pt x="7580" y="5998"/>
                </a:lnTo>
                <a:lnTo>
                  <a:pt x="7636" y="6530"/>
                </a:lnTo>
                <a:lnTo>
                  <a:pt x="7636" y="5998"/>
                </a:lnTo>
                <a:close/>
              </a:path>
            </a:pathLst>
          </a:custGeom>
          <a:solidFill>
            <a:srgbClr val="005090"/>
          </a:solidFill>
        </p:spPr>
        <p:txBody>
          <a:bodyPr wrap="square" lIns="0" tIns="0" rIns="0" bIns="0" rtlCol="0">
            <a:noAutofit/>
          </a:bodyPr>
          <a:lstStyle/>
          <a:p>
            <a:endParaRPr/>
          </a:p>
        </p:txBody>
      </p:sp>
      <p:sp>
        <p:nvSpPr>
          <p:cNvPr id="252" name="object 252"/>
          <p:cNvSpPr/>
          <p:nvPr/>
        </p:nvSpPr>
        <p:spPr>
          <a:xfrm>
            <a:off x="402332" y="690555"/>
            <a:ext cx="37161" cy="14522"/>
          </a:xfrm>
          <a:custGeom>
            <a:avLst/>
            <a:gdLst/>
            <a:ahLst/>
            <a:cxnLst/>
            <a:rect l="l" t="t" r="r" b="b"/>
            <a:pathLst>
              <a:path w="37161" h="14522">
                <a:moveTo>
                  <a:pt x="569" y="14143"/>
                </a:moveTo>
                <a:lnTo>
                  <a:pt x="1139" y="13706"/>
                </a:lnTo>
                <a:lnTo>
                  <a:pt x="1709" y="13345"/>
                </a:lnTo>
                <a:lnTo>
                  <a:pt x="3703" y="12035"/>
                </a:lnTo>
                <a:lnTo>
                  <a:pt x="5699" y="10915"/>
                </a:lnTo>
                <a:lnTo>
                  <a:pt x="7693" y="9890"/>
                </a:lnTo>
                <a:lnTo>
                  <a:pt x="7693" y="10687"/>
                </a:lnTo>
                <a:lnTo>
                  <a:pt x="7808" y="11504"/>
                </a:lnTo>
                <a:lnTo>
                  <a:pt x="8094" y="12320"/>
                </a:lnTo>
                <a:lnTo>
                  <a:pt x="8206" y="12586"/>
                </a:lnTo>
                <a:lnTo>
                  <a:pt x="8377" y="13060"/>
                </a:lnTo>
                <a:lnTo>
                  <a:pt x="8434" y="12092"/>
                </a:lnTo>
                <a:lnTo>
                  <a:pt x="8150" y="11295"/>
                </a:lnTo>
                <a:lnTo>
                  <a:pt x="8035" y="10479"/>
                </a:lnTo>
                <a:lnTo>
                  <a:pt x="8094" y="9719"/>
                </a:lnTo>
                <a:lnTo>
                  <a:pt x="10885" y="8314"/>
                </a:lnTo>
                <a:lnTo>
                  <a:pt x="13735" y="7194"/>
                </a:lnTo>
                <a:lnTo>
                  <a:pt x="16413" y="6264"/>
                </a:lnTo>
                <a:lnTo>
                  <a:pt x="16472" y="6644"/>
                </a:lnTo>
                <a:lnTo>
                  <a:pt x="16472" y="6264"/>
                </a:lnTo>
                <a:lnTo>
                  <a:pt x="19263" y="5296"/>
                </a:lnTo>
                <a:lnTo>
                  <a:pt x="21941" y="4594"/>
                </a:lnTo>
                <a:lnTo>
                  <a:pt x="24336" y="4062"/>
                </a:lnTo>
                <a:lnTo>
                  <a:pt x="24392" y="4651"/>
                </a:lnTo>
                <a:lnTo>
                  <a:pt x="24392" y="4062"/>
                </a:lnTo>
                <a:lnTo>
                  <a:pt x="25077" y="3891"/>
                </a:lnTo>
                <a:lnTo>
                  <a:pt x="25762" y="3777"/>
                </a:lnTo>
                <a:lnTo>
                  <a:pt x="26388" y="3625"/>
                </a:lnTo>
                <a:lnTo>
                  <a:pt x="31916" y="2543"/>
                </a:lnTo>
                <a:lnTo>
                  <a:pt x="35850" y="2335"/>
                </a:lnTo>
                <a:lnTo>
                  <a:pt x="37046" y="2221"/>
                </a:lnTo>
                <a:lnTo>
                  <a:pt x="35962" y="2107"/>
                </a:lnTo>
                <a:lnTo>
                  <a:pt x="31119" y="1841"/>
                </a:lnTo>
                <a:lnTo>
                  <a:pt x="24564" y="2714"/>
                </a:lnTo>
                <a:lnTo>
                  <a:pt x="24678" y="2429"/>
                </a:lnTo>
                <a:lnTo>
                  <a:pt x="24850" y="2050"/>
                </a:lnTo>
                <a:lnTo>
                  <a:pt x="25133" y="1689"/>
                </a:lnTo>
                <a:lnTo>
                  <a:pt x="31290" y="1366"/>
                </a:lnTo>
                <a:lnTo>
                  <a:pt x="25305" y="1461"/>
                </a:lnTo>
                <a:lnTo>
                  <a:pt x="25762" y="873"/>
                </a:lnTo>
                <a:lnTo>
                  <a:pt x="26102" y="607"/>
                </a:lnTo>
                <a:lnTo>
                  <a:pt x="32259" y="759"/>
                </a:lnTo>
                <a:lnTo>
                  <a:pt x="36599" y="2004"/>
                </a:lnTo>
                <a:lnTo>
                  <a:pt x="37073" y="2107"/>
                </a:lnTo>
                <a:lnTo>
                  <a:pt x="35962" y="1689"/>
                </a:lnTo>
                <a:lnTo>
                  <a:pt x="31860" y="607"/>
                </a:lnTo>
                <a:lnTo>
                  <a:pt x="26388" y="379"/>
                </a:lnTo>
                <a:lnTo>
                  <a:pt x="26902" y="0"/>
                </a:lnTo>
                <a:lnTo>
                  <a:pt x="26559" y="56"/>
                </a:lnTo>
                <a:lnTo>
                  <a:pt x="26161" y="379"/>
                </a:lnTo>
                <a:lnTo>
                  <a:pt x="24735" y="322"/>
                </a:lnTo>
                <a:lnTo>
                  <a:pt x="23196" y="322"/>
                </a:lnTo>
                <a:lnTo>
                  <a:pt x="21657" y="436"/>
                </a:lnTo>
                <a:lnTo>
                  <a:pt x="20860" y="493"/>
                </a:lnTo>
                <a:lnTo>
                  <a:pt x="20062" y="550"/>
                </a:lnTo>
                <a:lnTo>
                  <a:pt x="20745" y="702"/>
                </a:lnTo>
                <a:lnTo>
                  <a:pt x="21657" y="664"/>
                </a:lnTo>
                <a:lnTo>
                  <a:pt x="23140" y="550"/>
                </a:lnTo>
                <a:lnTo>
                  <a:pt x="24564" y="550"/>
                </a:lnTo>
                <a:lnTo>
                  <a:pt x="25875" y="607"/>
                </a:lnTo>
                <a:lnTo>
                  <a:pt x="25305" y="1139"/>
                </a:lnTo>
                <a:lnTo>
                  <a:pt x="25133" y="1461"/>
                </a:lnTo>
                <a:lnTo>
                  <a:pt x="22854" y="1518"/>
                </a:lnTo>
                <a:lnTo>
                  <a:pt x="20346" y="1784"/>
                </a:lnTo>
                <a:lnTo>
                  <a:pt x="17783" y="2221"/>
                </a:lnTo>
                <a:lnTo>
                  <a:pt x="20175" y="2012"/>
                </a:lnTo>
                <a:lnTo>
                  <a:pt x="22683" y="1784"/>
                </a:lnTo>
                <a:lnTo>
                  <a:pt x="24962" y="1689"/>
                </a:lnTo>
                <a:lnTo>
                  <a:pt x="24735" y="2050"/>
                </a:lnTo>
                <a:lnTo>
                  <a:pt x="24564" y="2429"/>
                </a:lnTo>
                <a:lnTo>
                  <a:pt x="24507" y="2923"/>
                </a:lnTo>
                <a:lnTo>
                  <a:pt x="30150" y="2107"/>
                </a:lnTo>
                <a:lnTo>
                  <a:pt x="34480" y="2164"/>
                </a:lnTo>
                <a:lnTo>
                  <a:pt x="36420" y="2221"/>
                </a:lnTo>
                <a:lnTo>
                  <a:pt x="34710" y="2278"/>
                </a:lnTo>
                <a:lnTo>
                  <a:pt x="31175" y="2543"/>
                </a:lnTo>
                <a:lnTo>
                  <a:pt x="26388" y="3417"/>
                </a:lnTo>
                <a:lnTo>
                  <a:pt x="25703" y="3568"/>
                </a:lnTo>
                <a:lnTo>
                  <a:pt x="25021" y="3682"/>
                </a:lnTo>
                <a:lnTo>
                  <a:pt x="24336" y="3834"/>
                </a:lnTo>
                <a:lnTo>
                  <a:pt x="21885" y="4385"/>
                </a:lnTo>
                <a:lnTo>
                  <a:pt x="19263" y="5030"/>
                </a:lnTo>
                <a:lnTo>
                  <a:pt x="16472" y="5998"/>
                </a:lnTo>
                <a:lnTo>
                  <a:pt x="13735" y="6853"/>
                </a:lnTo>
                <a:lnTo>
                  <a:pt x="10943" y="7992"/>
                </a:lnTo>
                <a:lnTo>
                  <a:pt x="8094" y="9340"/>
                </a:lnTo>
                <a:lnTo>
                  <a:pt x="8150" y="8542"/>
                </a:lnTo>
                <a:lnTo>
                  <a:pt x="8321" y="7783"/>
                </a:lnTo>
                <a:lnTo>
                  <a:pt x="8206" y="7232"/>
                </a:lnTo>
                <a:lnTo>
                  <a:pt x="7922" y="7992"/>
                </a:lnTo>
                <a:lnTo>
                  <a:pt x="7751" y="8751"/>
                </a:lnTo>
                <a:lnTo>
                  <a:pt x="7693" y="9567"/>
                </a:lnTo>
                <a:lnTo>
                  <a:pt x="5643" y="10593"/>
                </a:lnTo>
                <a:lnTo>
                  <a:pt x="3590" y="11770"/>
                </a:lnTo>
                <a:lnTo>
                  <a:pt x="1538" y="13117"/>
                </a:lnTo>
                <a:lnTo>
                  <a:pt x="1025" y="13440"/>
                </a:lnTo>
                <a:lnTo>
                  <a:pt x="513" y="13763"/>
                </a:lnTo>
                <a:lnTo>
                  <a:pt x="0" y="14143"/>
                </a:lnTo>
                <a:lnTo>
                  <a:pt x="0" y="14522"/>
                </a:lnTo>
                <a:lnTo>
                  <a:pt x="569" y="14143"/>
                </a:lnTo>
                <a:close/>
              </a:path>
            </a:pathLst>
          </a:custGeom>
          <a:solidFill>
            <a:srgbClr val="005090"/>
          </a:solidFill>
        </p:spPr>
        <p:txBody>
          <a:bodyPr wrap="square" lIns="0" tIns="0" rIns="0" bIns="0" rtlCol="0">
            <a:noAutofit/>
          </a:bodyPr>
          <a:lstStyle/>
          <a:p>
            <a:endParaRPr/>
          </a:p>
        </p:txBody>
      </p:sp>
      <p:sp>
        <p:nvSpPr>
          <p:cNvPr id="253" name="object 253"/>
          <p:cNvSpPr/>
          <p:nvPr/>
        </p:nvSpPr>
        <p:spPr>
          <a:xfrm>
            <a:off x="419259" y="685980"/>
            <a:ext cx="51345" cy="9112"/>
          </a:xfrm>
          <a:custGeom>
            <a:avLst/>
            <a:gdLst/>
            <a:ahLst/>
            <a:cxnLst/>
            <a:rect l="l" t="t" r="r" b="b"/>
            <a:pathLst>
              <a:path w="51345" h="9112">
                <a:moveTo>
                  <a:pt x="46791" y="7612"/>
                </a:moveTo>
                <a:lnTo>
                  <a:pt x="46109" y="7062"/>
                </a:lnTo>
                <a:lnTo>
                  <a:pt x="49357" y="8030"/>
                </a:lnTo>
                <a:lnTo>
                  <a:pt x="51305" y="9112"/>
                </a:lnTo>
                <a:lnTo>
                  <a:pt x="49242" y="7821"/>
                </a:lnTo>
                <a:lnTo>
                  <a:pt x="45766" y="6739"/>
                </a:lnTo>
                <a:lnTo>
                  <a:pt x="45082" y="6587"/>
                </a:lnTo>
                <a:lnTo>
                  <a:pt x="43315" y="6036"/>
                </a:lnTo>
                <a:lnTo>
                  <a:pt x="41263" y="5562"/>
                </a:lnTo>
                <a:lnTo>
                  <a:pt x="38983" y="5334"/>
                </a:lnTo>
                <a:lnTo>
                  <a:pt x="38472" y="4859"/>
                </a:lnTo>
                <a:lnTo>
                  <a:pt x="37902" y="4366"/>
                </a:lnTo>
                <a:lnTo>
                  <a:pt x="37161" y="3929"/>
                </a:lnTo>
                <a:lnTo>
                  <a:pt x="39098" y="4043"/>
                </a:lnTo>
                <a:lnTo>
                  <a:pt x="40752" y="4309"/>
                </a:lnTo>
                <a:lnTo>
                  <a:pt x="41833" y="4537"/>
                </a:lnTo>
                <a:lnTo>
                  <a:pt x="42290" y="4803"/>
                </a:lnTo>
                <a:lnTo>
                  <a:pt x="42574" y="4954"/>
                </a:lnTo>
                <a:lnTo>
                  <a:pt x="42403" y="4632"/>
                </a:lnTo>
                <a:lnTo>
                  <a:pt x="43031" y="4746"/>
                </a:lnTo>
                <a:lnTo>
                  <a:pt x="43372" y="4803"/>
                </a:lnTo>
                <a:lnTo>
                  <a:pt x="42860" y="4632"/>
                </a:lnTo>
                <a:lnTo>
                  <a:pt x="42061" y="4480"/>
                </a:lnTo>
                <a:lnTo>
                  <a:pt x="39952" y="3398"/>
                </a:lnTo>
                <a:lnTo>
                  <a:pt x="38699" y="3075"/>
                </a:lnTo>
                <a:lnTo>
                  <a:pt x="39724" y="3455"/>
                </a:lnTo>
                <a:lnTo>
                  <a:pt x="41434" y="4309"/>
                </a:lnTo>
                <a:lnTo>
                  <a:pt x="40294" y="4100"/>
                </a:lnTo>
                <a:lnTo>
                  <a:pt x="38699" y="3834"/>
                </a:lnTo>
                <a:lnTo>
                  <a:pt x="36818" y="3720"/>
                </a:lnTo>
                <a:lnTo>
                  <a:pt x="36077" y="3284"/>
                </a:lnTo>
                <a:lnTo>
                  <a:pt x="35280" y="2847"/>
                </a:lnTo>
                <a:lnTo>
                  <a:pt x="34367" y="2486"/>
                </a:lnTo>
                <a:lnTo>
                  <a:pt x="35678" y="2373"/>
                </a:lnTo>
                <a:lnTo>
                  <a:pt x="36476" y="2373"/>
                </a:lnTo>
                <a:lnTo>
                  <a:pt x="35564" y="2259"/>
                </a:lnTo>
                <a:lnTo>
                  <a:pt x="34081" y="2373"/>
                </a:lnTo>
                <a:lnTo>
                  <a:pt x="32942" y="1879"/>
                </a:lnTo>
                <a:lnTo>
                  <a:pt x="31745" y="1499"/>
                </a:lnTo>
                <a:lnTo>
                  <a:pt x="30434" y="1139"/>
                </a:lnTo>
                <a:lnTo>
                  <a:pt x="28440" y="645"/>
                </a:lnTo>
                <a:lnTo>
                  <a:pt x="26503" y="322"/>
                </a:lnTo>
                <a:lnTo>
                  <a:pt x="24451" y="94"/>
                </a:lnTo>
                <a:lnTo>
                  <a:pt x="23196" y="0"/>
                </a:lnTo>
                <a:lnTo>
                  <a:pt x="19035" y="0"/>
                </a:lnTo>
                <a:lnTo>
                  <a:pt x="17440" y="56"/>
                </a:lnTo>
                <a:lnTo>
                  <a:pt x="15843" y="151"/>
                </a:lnTo>
                <a:lnTo>
                  <a:pt x="14077" y="379"/>
                </a:lnTo>
                <a:lnTo>
                  <a:pt x="12367" y="702"/>
                </a:lnTo>
                <a:lnTo>
                  <a:pt x="10772" y="1082"/>
                </a:lnTo>
                <a:lnTo>
                  <a:pt x="10087" y="968"/>
                </a:lnTo>
                <a:lnTo>
                  <a:pt x="10601" y="1139"/>
                </a:lnTo>
                <a:lnTo>
                  <a:pt x="9346" y="1461"/>
                </a:lnTo>
                <a:lnTo>
                  <a:pt x="8206" y="1879"/>
                </a:lnTo>
                <a:lnTo>
                  <a:pt x="7125" y="2316"/>
                </a:lnTo>
                <a:lnTo>
                  <a:pt x="5985" y="2202"/>
                </a:lnTo>
                <a:lnTo>
                  <a:pt x="5073" y="2259"/>
                </a:lnTo>
                <a:lnTo>
                  <a:pt x="4615" y="2316"/>
                </a:lnTo>
                <a:lnTo>
                  <a:pt x="5300" y="2107"/>
                </a:lnTo>
                <a:lnTo>
                  <a:pt x="5643" y="1936"/>
                </a:lnTo>
                <a:lnTo>
                  <a:pt x="4104" y="2259"/>
                </a:lnTo>
                <a:lnTo>
                  <a:pt x="1538" y="3284"/>
                </a:lnTo>
                <a:lnTo>
                  <a:pt x="797" y="3549"/>
                </a:lnTo>
                <a:lnTo>
                  <a:pt x="0" y="3929"/>
                </a:lnTo>
                <a:lnTo>
                  <a:pt x="0" y="4157"/>
                </a:lnTo>
                <a:lnTo>
                  <a:pt x="569" y="3872"/>
                </a:lnTo>
                <a:lnTo>
                  <a:pt x="1083" y="3663"/>
                </a:lnTo>
                <a:lnTo>
                  <a:pt x="1595" y="3455"/>
                </a:lnTo>
                <a:lnTo>
                  <a:pt x="2793" y="2961"/>
                </a:lnTo>
                <a:lnTo>
                  <a:pt x="3762" y="2581"/>
                </a:lnTo>
                <a:lnTo>
                  <a:pt x="4444" y="2372"/>
                </a:lnTo>
                <a:lnTo>
                  <a:pt x="5643" y="2372"/>
                </a:lnTo>
                <a:lnTo>
                  <a:pt x="6839" y="2429"/>
                </a:lnTo>
                <a:lnTo>
                  <a:pt x="7125" y="2486"/>
                </a:lnTo>
                <a:lnTo>
                  <a:pt x="8434" y="2524"/>
                </a:lnTo>
                <a:lnTo>
                  <a:pt x="7465" y="2316"/>
                </a:lnTo>
                <a:lnTo>
                  <a:pt x="8492" y="1879"/>
                </a:lnTo>
                <a:lnTo>
                  <a:pt x="9632" y="1556"/>
                </a:lnTo>
                <a:lnTo>
                  <a:pt x="10885" y="1233"/>
                </a:lnTo>
                <a:lnTo>
                  <a:pt x="11626" y="1461"/>
                </a:lnTo>
                <a:lnTo>
                  <a:pt x="12937" y="1822"/>
                </a:lnTo>
                <a:lnTo>
                  <a:pt x="14363" y="2524"/>
                </a:lnTo>
                <a:lnTo>
                  <a:pt x="13678" y="2695"/>
                </a:lnTo>
                <a:lnTo>
                  <a:pt x="13052" y="2904"/>
                </a:lnTo>
                <a:lnTo>
                  <a:pt x="12482" y="3132"/>
                </a:lnTo>
                <a:lnTo>
                  <a:pt x="12766" y="3227"/>
                </a:lnTo>
                <a:lnTo>
                  <a:pt x="13394" y="3018"/>
                </a:lnTo>
                <a:lnTo>
                  <a:pt x="14021" y="2847"/>
                </a:lnTo>
                <a:lnTo>
                  <a:pt x="14703" y="2695"/>
                </a:lnTo>
                <a:lnTo>
                  <a:pt x="15388" y="3018"/>
                </a:lnTo>
                <a:lnTo>
                  <a:pt x="15843" y="3018"/>
                </a:lnTo>
                <a:lnTo>
                  <a:pt x="15273" y="2752"/>
                </a:lnTo>
                <a:lnTo>
                  <a:pt x="14989" y="2581"/>
                </a:lnTo>
                <a:lnTo>
                  <a:pt x="15332" y="2259"/>
                </a:lnTo>
                <a:lnTo>
                  <a:pt x="14703" y="2429"/>
                </a:lnTo>
                <a:lnTo>
                  <a:pt x="13279" y="1727"/>
                </a:lnTo>
                <a:lnTo>
                  <a:pt x="11968" y="1347"/>
                </a:lnTo>
                <a:lnTo>
                  <a:pt x="11114" y="1176"/>
                </a:lnTo>
                <a:lnTo>
                  <a:pt x="12196" y="911"/>
                </a:lnTo>
                <a:lnTo>
                  <a:pt x="13279" y="702"/>
                </a:lnTo>
                <a:lnTo>
                  <a:pt x="14476" y="474"/>
                </a:lnTo>
                <a:lnTo>
                  <a:pt x="14762" y="702"/>
                </a:lnTo>
                <a:lnTo>
                  <a:pt x="15674" y="1233"/>
                </a:lnTo>
                <a:lnTo>
                  <a:pt x="16699" y="2050"/>
                </a:lnTo>
                <a:lnTo>
                  <a:pt x="16927" y="2259"/>
                </a:lnTo>
                <a:lnTo>
                  <a:pt x="17611" y="2809"/>
                </a:lnTo>
                <a:lnTo>
                  <a:pt x="18123" y="3018"/>
                </a:lnTo>
                <a:lnTo>
                  <a:pt x="17497" y="2429"/>
                </a:lnTo>
                <a:lnTo>
                  <a:pt x="17213" y="2202"/>
                </a:lnTo>
                <a:lnTo>
                  <a:pt x="16983" y="1993"/>
                </a:lnTo>
                <a:lnTo>
                  <a:pt x="14989" y="702"/>
                </a:lnTo>
                <a:lnTo>
                  <a:pt x="14591" y="474"/>
                </a:lnTo>
                <a:lnTo>
                  <a:pt x="16300" y="265"/>
                </a:lnTo>
                <a:lnTo>
                  <a:pt x="18123" y="94"/>
                </a:lnTo>
                <a:lnTo>
                  <a:pt x="19948" y="56"/>
                </a:lnTo>
                <a:lnTo>
                  <a:pt x="22855" y="95"/>
                </a:lnTo>
                <a:lnTo>
                  <a:pt x="22455" y="797"/>
                </a:lnTo>
                <a:lnTo>
                  <a:pt x="22000" y="1822"/>
                </a:lnTo>
                <a:lnTo>
                  <a:pt x="22570" y="2050"/>
                </a:lnTo>
                <a:lnTo>
                  <a:pt x="21772" y="2429"/>
                </a:lnTo>
                <a:lnTo>
                  <a:pt x="21601" y="2847"/>
                </a:lnTo>
                <a:lnTo>
                  <a:pt x="21430" y="3398"/>
                </a:lnTo>
                <a:lnTo>
                  <a:pt x="21031" y="4746"/>
                </a:lnTo>
                <a:lnTo>
                  <a:pt x="20745" y="5979"/>
                </a:lnTo>
                <a:lnTo>
                  <a:pt x="20745" y="4859"/>
                </a:lnTo>
                <a:lnTo>
                  <a:pt x="21202" y="3284"/>
                </a:lnTo>
                <a:lnTo>
                  <a:pt x="21373" y="2847"/>
                </a:lnTo>
                <a:lnTo>
                  <a:pt x="21543" y="2429"/>
                </a:lnTo>
                <a:lnTo>
                  <a:pt x="21714" y="2050"/>
                </a:lnTo>
                <a:lnTo>
                  <a:pt x="21202" y="1993"/>
                </a:lnTo>
                <a:lnTo>
                  <a:pt x="20004" y="1993"/>
                </a:lnTo>
                <a:lnTo>
                  <a:pt x="20290" y="1784"/>
                </a:lnTo>
                <a:lnTo>
                  <a:pt x="21772" y="1784"/>
                </a:lnTo>
                <a:lnTo>
                  <a:pt x="22284" y="759"/>
                </a:lnTo>
                <a:lnTo>
                  <a:pt x="22853" y="95"/>
                </a:lnTo>
                <a:lnTo>
                  <a:pt x="24507" y="208"/>
                </a:lnTo>
                <a:lnTo>
                  <a:pt x="26559" y="531"/>
                </a:lnTo>
                <a:lnTo>
                  <a:pt x="26161" y="645"/>
                </a:lnTo>
                <a:lnTo>
                  <a:pt x="25077" y="1082"/>
                </a:lnTo>
                <a:lnTo>
                  <a:pt x="24052" y="2202"/>
                </a:lnTo>
                <a:lnTo>
                  <a:pt x="24678" y="2316"/>
                </a:lnTo>
                <a:lnTo>
                  <a:pt x="24280" y="2050"/>
                </a:lnTo>
                <a:lnTo>
                  <a:pt x="25363" y="1139"/>
                </a:lnTo>
                <a:lnTo>
                  <a:pt x="26388" y="702"/>
                </a:lnTo>
                <a:lnTo>
                  <a:pt x="26672" y="531"/>
                </a:lnTo>
                <a:lnTo>
                  <a:pt x="27812" y="702"/>
                </a:lnTo>
                <a:lnTo>
                  <a:pt x="28896" y="911"/>
                </a:lnTo>
                <a:lnTo>
                  <a:pt x="29864" y="1139"/>
                </a:lnTo>
                <a:lnTo>
                  <a:pt x="29067" y="1347"/>
                </a:lnTo>
                <a:lnTo>
                  <a:pt x="27699" y="1670"/>
                </a:lnTo>
                <a:lnTo>
                  <a:pt x="26273" y="2638"/>
                </a:lnTo>
                <a:lnTo>
                  <a:pt x="26559" y="2486"/>
                </a:lnTo>
                <a:lnTo>
                  <a:pt x="28042" y="1784"/>
                </a:lnTo>
                <a:lnTo>
                  <a:pt x="29353" y="1404"/>
                </a:lnTo>
                <a:lnTo>
                  <a:pt x="30150" y="1233"/>
                </a:lnTo>
                <a:lnTo>
                  <a:pt x="31461" y="1556"/>
                </a:lnTo>
                <a:lnTo>
                  <a:pt x="32658" y="1936"/>
                </a:lnTo>
                <a:lnTo>
                  <a:pt x="33797" y="2373"/>
                </a:lnTo>
                <a:lnTo>
                  <a:pt x="32430" y="2486"/>
                </a:lnTo>
                <a:lnTo>
                  <a:pt x="30720" y="2752"/>
                </a:lnTo>
                <a:lnTo>
                  <a:pt x="28896" y="3455"/>
                </a:lnTo>
                <a:lnTo>
                  <a:pt x="29409" y="3663"/>
                </a:lnTo>
                <a:lnTo>
                  <a:pt x="29182" y="3398"/>
                </a:lnTo>
                <a:lnTo>
                  <a:pt x="31063" y="2904"/>
                </a:lnTo>
                <a:lnTo>
                  <a:pt x="32829" y="2638"/>
                </a:lnTo>
                <a:lnTo>
                  <a:pt x="34081" y="2524"/>
                </a:lnTo>
                <a:lnTo>
                  <a:pt x="34994" y="2904"/>
                </a:lnTo>
                <a:lnTo>
                  <a:pt x="35850" y="3284"/>
                </a:lnTo>
                <a:lnTo>
                  <a:pt x="36532" y="3720"/>
                </a:lnTo>
                <a:lnTo>
                  <a:pt x="35109" y="3663"/>
                </a:lnTo>
                <a:lnTo>
                  <a:pt x="33511" y="3720"/>
                </a:lnTo>
                <a:lnTo>
                  <a:pt x="31802" y="3929"/>
                </a:lnTo>
                <a:lnTo>
                  <a:pt x="33683" y="3929"/>
                </a:lnTo>
                <a:lnTo>
                  <a:pt x="35393" y="3872"/>
                </a:lnTo>
                <a:lnTo>
                  <a:pt x="36931" y="3929"/>
                </a:lnTo>
                <a:lnTo>
                  <a:pt x="37731" y="4423"/>
                </a:lnTo>
                <a:lnTo>
                  <a:pt x="38301" y="4859"/>
                </a:lnTo>
                <a:lnTo>
                  <a:pt x="38812" y="5277"/>
                </a:lnTo>
                <a:lnTo>
                  <a:pt x="37958" y="5182"/>
                </a:lnTo>
                <a:lnTo>
                  <a:pt x="37102" y="5125"/>
                </a:lnTo>
                <a:lnTo>
                  <a:pt x="36192" y="5068"/>
                </a:lnTo>
                <a:lnTo>
                  <a:pt x="37161" y="5334"/>
                </a:lnTo>
                <a:lnTo>
                  <a:pt x="38129" y="5448"/>
                </a:lnTo>
                <a:lnTo>
                  <a:pt x="39098" y="5562"/>
                </a:lnTo>
                <a:lnTo>
                  <a:pt x="39612" y="6036"/>
                </a:lnTo>
                <a:lnTo>
                  <a:pt x="40010" y="6473"/>
                </a:lnTo>
                <a:lnTo>
                  <a:pt x="40294" y="6910"/>
                </a:lnTo>
                <a:lnTo>
                  <a:pt x="40466" y="7175"/>
                </a:lnTo>
                <a:lnTo>
                  <a:pt x="40979" y="7935"/>
                </a:lnTo>
                <a:lnTo>
                  <a:pt x="41207" y="8523"/>
                </a:lnTo>
                <a:lnTo>
                  <a:pt x="41322" y="8903"/>
                </a:lnTo>
                <a:lnTo>
                  <a:pt x="41263" y="8523"/>
                </a:lnTo>
                <a:lnTo>
                  <a:pt x="41036" y="7935"/>
                </a:lnTo>
                <a:lnTo>
                  <a:pt x="40580" y="7232"/>
                </a:lnTo>
                <a:lnTo>
                  <a:pt x="41150" y="7289"/>
                </a:lnTo>
                <a:lnTo>
                  <a:pt x="43543" y="7707"/>
                </a:lnTo>
                <a:lnTo>
                  <a:pt x="41150" y="7062"/>
                </a:lnTo>
                <a:lnTo>
                  <a:pt x="40637" y="7005"/>
                </a:lnTo>
                <a:lnTo>
                  <a:pt x="40409" y="6967"/>
                </a:lnTo>
                <a:lnTo>
                  <a:pt x="40123" y="6530"/>
                </a:lnTo>
                <a:lnTo>
                  <a:pt x="39724" y="6036"/>
                </a:lnTo>
                <a:lnTo>
                  <a:pt x="39269" y="5562"/>
                </a:lnTo>
                <a:lnTo>
                  <a:pt x="43714" y="6359"/>
                </a:lnTo>
                <a:lnTo>
                  <a:pt x="45480" y="6853"/>
                </a:lnTo>
                <a:lnTo>
                  <a:pt x="46165" y="7384"/>
                </a:lnTo>
                <a:lnTo>
                  <a:pt x="46906" y="8030"/>
                </a:lnTo>
                <a:lnTo>
                  <a:pt x="46791" y="7612"/>
                </a:lnTo>
                <a:close/>
              </a:path>
            </a:pathLst>
          </a:custGeom>
          <a:solidFill>
            <a:srgbClr val="005090"/>
          </a:solidFill>
        </p:spPr>
        <p:txBody>
          <a:bodyPr wrap="square" lIns="0" tIns="0" rIns="0" bIns="0" rtlCol="0">
            <a:noAutofit/>
          </a:bodyPr>
          <a:lstStyle/>
          <a:p>
            <a:endParaRPr/>
          </a:p>
        </p:txBody>
      </p:sp>
      <p:sp>
        <p:nvSpPr>
          <p:cNvPr id="254" name="object 254"/>
          <p:cNvSpPr/>
          <p:nvPr/>
        </p:nvSpPr>
        <p:spPr>
          <a:xfrm>
            <a:off x="430348" y="787271"/>
            <a:ext cx="19232" cy="4102"/>
          </a:xfrm>
          <a:custGeom>
            <a:avLst/>
            <a:gdLst/>
            <a:ahLst/>
            <a:cxnLst/>
            <a:rect l="l" t="t" r="r" b="b"/>
            <a:pathLst>
              <a:path w="19232" h="4102">
                <a:moveTo>
                  <a:pt x="2474" y="3777"/>
                </a:moveTo>
                <a:lnTo>
                  <a:pt x="5725" y="4047"/>
                </a:lnTo>
                <a:lnTo>
                  <a:pt x="8973" y="4102"/>
                </a:lnTo>
                <a:lnTo>
                  <a:pt x="9998" y="4102"/>
                </a:lnTo>
                <a:lnTo>
                  <a:pt x="10967" y="4047"/>
                </a:lnTo>
                <a:lnTo>
                  <a:pt x="11879" y="3994"/>
                </a:lnTo>
                <a:lnTo>
                  <a:pt x="14501" y="3886"/>
                </a:lnTo>
                <a:lnTo>
                  <a:pt x="16837" y="3616"/>
                </a:lnTo>
                <a:lnTo>
                  <a:pt x="19061" y="3291"/>
                </a:lnTo>
                <a:lnTo>
                  <a:pt x="19232" y="3075"/>
                </a:lnTo>
                <a:lnTo>
                  <a:pt x="17009" y="3400"/>
                </a:lnTo>
                <a:lnTo>
                  <a:pt x="14614" y="3669"/>
                </a:lnTo>
                <a:lnTo>
                  <a:pt x="12107" y="3777"/>
                </a:lnTo>
                <a:lnTo>
                  <a:pt x="12278" y="3346"/>
                </a:lnTo>
                <a:lnTo>
                  <a:pt x="12107" y="3400"/>
                </a:lnTo>
                <a:lnTo>
                  <a:pt x="11994" y="3777"/>
                </a:lnTo>
                <a:lnTo>
                  <a:pt x="10284" y="3886"/>
                </a:lnTo>
                <a:lnTo>
                  <a:pt x="8574" y="3886"/>
                </a:lnTo>
                <a:lnTo>
                  <a:pt x="6750" y="3830"/>
                </a:lnTo>
                <a:lnTo>
                  <a:pt x="5894" y="3830"/>
                </a:lnTo>
                <a:lnTo>
                  <a:pt x="5495" y="3777"/>
                </a:lnTo>
                <a:lnTo>
                  <a:pt x="5382" y="3346"/>
                </a:lnTo>
                <a:lnTo>
                  <a:pt x="5155" y="2591"/>
                </a:lnTo>
                <a:lnTo>
                  <a:pt x="4925" y="1457"/>
                </a:lnTo>
                <a:lnTo>
                  <a:pt x="6806" y="1564"/>
                </a:lnTo>
                <a:lnTo>
                  <a:pt x="8687" y="1564"/>
                </a:lnTo>
                <a:lnTo>
                  <a:pt x="10568" y="1241"/>
                </a:lnTo>
                <a:lnTo>
                  <a:pt x="8631" y="1294"/>
                </a:lnTo>
                <a:lnTo>
                  <a:pt x="6750" y="1241"/>
                </a:lnTo>
                <a:lnTo>
                  <a:pt x="4869" y="1133"/>
                </a:lnTo>
                <a:lnTo>
                  <a:pt x="4697" y="0"/>
                </a:lnTo>
                <a:lnTo>
                  <a:pt x="4925" y="2591"/>
                </a:lnTo>
                <a:lnTo>
                  <a:pt x="5211" y="3346"/>
                </a:lnTo>
                <a:lnTo>
                  <a:pt x="5382" y="3777"/>
                </a:lnTo>
                <a:lnTo>
                  <a:pt x="3330" y="3669"/>
                </a:lnTo>
                <a:lnTo>
                  <a:pt x="1393" y="3508"/>
                </a:lnTo>
                <a:lnTo>
                  <a:pt x="0" y="3308"/>
                </a:lnTo>
                <a:lnTo>
                  <a:pt x="2474" y="3777"/>
                </a:lnTo>
                <a:close/>
              </a:path>
            </a:pathLst>
          </a:custGeom>
          <a:solidFill>
            <a:srgbClr val="005090"/>
          </a:solidFill>
        </p:spPr>
        <p:txBody>
          <a:bodyPr wrap="square" lIns="0" tIns="0" rIns="0" bIns="0" rtlCol="0">
            <a:noAutofit/>
          </a:bodyPr>
          <a:lstStyle/>
          <a:p>
            <a:endParaRPr/>
          </a:p>
        </p:txBody>
      </p:sp>
      <p:sp>
        <p:nvSpPr>
          <p:cNvPr id="255" name="object 255"/>
          <p:cNvSpPr/>
          <p:nvPr/>
        </p:nvSpPr>
        <p:spPr>
          <a:xfrm>
            <a:off x="460561" y="787129"/>
            <a:ext cx="1274" cy="498"/>
          </a:xfrm>
          <a:custGeom>
            <a:avLst/>
            <a:gdLst/>
            <a:ahLst/>
            <a:cxnLst/>
            <a:rect l="l" t="t" r="r" b="b"/>
            <a:pathLst>
              <a:path w="1274" h="498">
                <a:moveTo>
                  <a:pt x="1274" y="0"/>
                </a:moveTo>
                <a:lnTo>
                  <a:pt x="0" y="498"/>
                </a:lnTo>
                <a:lnTo>
                  <a:pt x="817" y="250"/>
                </a:lnTo>
                <a:lnTo>
                  <a:pt x="1274" y="0"/>
                </a:lnTo>
                <a:close/>
              </a:path>
            </a:pathLst>
          </a:custGeom>
          <a:solidFill>
            <a:srgbClr val="005090"/>
          </a:solidFill>
        </p:spPr>
        <p:txBody>
          <a:bodyPr wrap="square" lIns="0" tIns="0" rIns="0" bIns="0" rtlCol="0">
            <a:noAutofit/>
          </a:bodyPr>
          <a:lstStyle/>
          <a:p>
            <a:endParaRPr/>
          </a:p>
        </p:txBody>
      </p:sp>
      <p:sp>
        <p:nvSpPr>
          <p:cNvPr id="256" name="object 256"/>
          <p:cNvSpPr/>
          <p:nvPr/>
        </p:nvSpPr>
        <p:spPr>
          <a:xfrm>
            <a:off x="405695" y="692985"/>
            <a:ext cx="36532" cy="81819"/>
          </a:xfrm>
          <a:custGeom>
            <a:avLst/>
            <a:gdLst/>
            <a:ahLst/>
            <a:cxnLst/>
            <a:rect l="l" t="t" r="r" b="b"/>
            <a:pathLst>
              <a:path w="36532" h="81819">
                <a:moveTo>
                  <a:pt x="3703" y="55970"/>
                </a:moveTo>
                <a:lnTo>
                  <a:pt x="6210" y="56779"/>
                </a:lnTo>
                <a:lnTo>
                  <a:pt x="8833" y="57534"/>
                </a:lnTo>
                <a:lnTo>
                  <a:pt x="8490" y="60395"/>
                </a:lnTo>
                <a:lnTo>
                  <a:pt x="8377" y="74696"/>
                </a:lnTo>
                <a:lnTo>
                  <a:pt x="5469" y="73940"/>
                </a:lnTo>
                <a:lnTo>
                  <a:pt x="2734" y="73076"/>
                </a:lnTo>
                <a:lnTo>
                  <a:pt x="171" y="72160"/>
                </a:lnTo>
                <a:lnTo>
                  <a:pt x="0" y="69515"/>
                </a:lnTo>
                <a:lnTo>
                  <a:pt x="227" y="77285"/>
                </a:lnTo>
                <a:lnTo>
                  <a:pt x="227" y="72646"/>
                </a:lnTo>
                <a:lnTo>
                  <a:pt x="2791" y="73562"/>
                </a:lnTo>
                <a:lnTo>
                  <a:pt x="5528" y="74426"/>
                </a:lnTo>
                <a:lnTo>
                  <a:pt x="8434" y="75182"/>
                </a:lnTo>
                <a:lnTo>
                  <a:pt x="8605" y="77663"/>
                </a:lnTo>
                <a:lnTo>
                  <a:pt x="8720" y="69462"/>
                </a:lnTo>
                <a:lnTo>
                  <a:pt x="8776" y="66601"/>
                </a:lnTo>
                <a:lnTo>
                  <a:pt x="11682" y="67357"/>
                </a:lnTo>
                <a:lnTo>
                  <a:pt x="14703" y="67951"/>
                </a:lnTo>
                <a:lnTo>
                  <a:pt x="17839" y="68435"/>
                </a:lnTo>
                <a:lnTo>
                  <a:pt x="17781" y="71296"/>
                </a:lnTo>
                <a:lnTo>
                  <a:pt x="17895" y="74048"/>
                </a:lnTo>
                <a:lnTo>
                  <a:pt x="18008" y="76585"/>
                </a:lnTo>
                <a:lnTo>
                  <a:pt x="18067" y="77124"/>
                </a:lnTo>
                <a:lnTo>
                  <a:pt x="18179" y="79552"/>
                </a:lnTo>
                <a:lnTo>
                  <a:pt x="18409" y="81819"/>
                </a:lnTo>
                <a:lnTo>
                  <a:pt x="18179" y="59531"/>
                </a:lnTo>
                <a:lnTo>
                  <a:pt x="18008" y="62392"/>
                </a:lnTo>
                <a:lnTo>
                  <a:pt x="17895" y="65198"/>
                </a:lnTo>
                <a:lnTo>
                  <a:pt x="17839" y="67843"/>
                </a:lnTo>
                <a:lnTo>
                  <a:pt x="14703" y="67357"/>
                </a:lnTo>
                <a:lnTo>
                  <a:pt x="11682" y="66762"/>
                </a:lnTo>
                <a:lnTo>
                  <a:pt x="8833" y="66007"/>
                </a:lnTo>
                <a:lnTo>
                  <a:pt x="8889" y="63309"/>
                </a:lnTo>
                <a:lnTo>
                  <a:pt x="9119" y="60557"/>
                </a:lnTo>
                <a:lnTo>
                  <a:pt x="9459" y="57696"/>
                </a:lnTo>
                <a:lnTo>
                  <a:pt x="12252" y="58451"/>
                </a:lnTo>
                <a:lnTo>
                  <a:pt x="9574" y="56995"/>
                </a:lnTo>
                <a:lnTo>
                  <a:pt x="9916" y="54081"/>
                </a:lnTo>
                <a:lnTo>
                  <a:pt x="10430" y="51059"/>
                </a:lnTo>
                <a:lnTo>
                  <a:pt x="11056" y="48037"/>
                </a:lnTo>
                <a:lnTo>
                  <a:pt x="13620" y="48684"/>
                </a:lnTo>
                <a:lnTo>
                  <a:pt x="16357" y="49278"/>
                </a:lnTo>
                <a:lnTo>
                  <a:pt x="19148" y="49709"/>
                </a:lnTo>
                <a:lnTo>
                  <a:pt x="18749" y="52840"/>
                </a:lnTo>
                <a:lnTo>
                  <a:pt x="18864" y="59640"/>
                </a:lnTo>
                <a:lnTo>
                  <a:pt x="18920" y="58937"/>
                </a:lnTo>
                <a:lnTo>
                  <a:pt x="19148" y="55970"/>
                </a:lnTo>
                <a:lnTo>
                  <a:pt x="19434" y="52948"/>
                </a:lnTo>
                <a:lnTo>
                  <a:pt x="19833" y="49870"/>
                </a:lnTo>
                <a:lnTo>
                  <a:pt x="19662" y="45445"/>
                </a:lnTo>
                <a:lnTo>
                  <a:pt x="19319" y="48306"/>
                </a:lnTo>
                <a:lnTo>
                  <a:pt x="19263" y="48845"/>
                </a:lnTo>
                <a:lnTo>
                  <a:pt x="19206" y="49170"/>
                </a:lnTo>
                <a:lnTo>
                  <a:pt x="16413" y="48684"/>
                </a:lnTo>
                <a:lnTo>
                  <a:pt x="13735" y="48145"/>
                </a:lnTo>
                <a:lnTo>
                  <a:pt x="11169" y="47442"/>
                </a:lnTo>
                <a:lnTo>
                  <a:pt x="11284" y="46956"/>
                </a:lnTo>
                <a:lnTo>
                  <a:pt x="11340" y="46687"/>
                </a:lnTo>
                <a:lnTo>
                  <a:pt x="11968" y="43881"/>
                </a:lnTo>
                <a:lnTo>
                  <a:pt x="12709" y="41183"/>
                </a:lnTo>
                <a:lnTo>
                  <a:pt x="13563" y="38539"/>
                </a:lnTo>
                <a:lnTo>
                  <a:pt x="15843" y="39131"/>
                </a:lnTo>
                <a:lnTo>
                  <a:pt x="13735" y="37998"/>
                </a:lnTo>
                <a:lnTo>
                  <a:pt x="14703" y="34869"/>
                </a:lnTo>
                <a:lnTo>
                  <a:pt x="15787" y="31900"/>
                </a:lnTo>
                <a:lnTo>
                  <a:pt x="16983" y="29094"/>
                </a:lnTo>
                <a:lnTo>
                  <a:pt x="18808" y="29580"/>
                </a:lnTo>
                <a:lnTo>
                  <a:pt x="17154" y="28608"/>
                </a:lnTo>
                <a:lnTo>
                  <a:pt x="18351" y="25747"/>
                </a:lnTo>
                <a:lnTo>
                  <a:pt x="19605" y="23103"/>
                </a:lnTo>
                <a:lnTo>
                  <a:pt x="20801" y="20622"/>
                </a:lnTo>
                <a:lnTo>
                  <a:pt x="22284" y="20945"/>
                </a:lnTo>
                <a:lnTo>
                  <a:pt x="23708" y="21269"/>
                </a:lnTo>
                <a:lnTo>
                  <a:pt x="25248" y="21486"/>
                </a:lnTo>
                <a:lnTo>
                  <a:pt x="24449" y="24075"/>
                </a:lnTo>
                <a:lnTo>
                  <a:pt x="23651" y="26828"/>
                </a:lnTo>
                <a:lnTo>
                  <a:pt x="23424" y="30389"/>
                </a:lnTo>
                <a:lnTo>
                  <a:pt x="25476" y="30659"/>
                </a:lnTo>
                <a:lnTo>
                  <a:pt x="27584" y="30875"/>
                </a:lnTo>
                <a:lnTo>
                  <a:pt x="29749" y="30983"/>
                </a:lnTo>
                <a:lnTo>
                  <a:pt x="29921" y="37081"/>
                </a:lnTo>
                <a:lnTo>
                  <a:pt x="30207" y="33950"/>
                </a:lnTo>
                <a:lnTo>
                  <a:pt x="30491" y="31036"/>
                </a:lnTo>
                <a:lnTo>
                  <a:pt x="31288" y="31092"/>
                </a:lnTo>
                <a:lnTo>
                  <a:pt x="31687" y="31092"/>
                </a:lnTo>
                <a:lnTo>
                  <a:pt x="33284" y="31145"/>
                </a:lnTo>
                <a:lnTo>
                  <a:pt x="34937" y="31145"/>
                </a:lnTo>
                <a:lnTo>
                  <a:pt x="36532" y="31092"/>
                </a:lnTo>
                <a:lnTo>
                  <a:pt x="36532" y="21647"/>
                </a:lnTo>
                <a:lnTo>
                  <a:pt x="36305" y="18832"/>
                </a:lnTo>
                <a:lnTo>
                  <a:pt x="36476" y="30550"/>
                </a:lnTo>
                <a:lnTo>
                  <a:pt x="34879" y="30606"/>
                </a:lnTo>
                <a:lnTo>
                  <a:pt x="33284" y="30606"/>
                </a:lnTo>
                <a:lnTo>
                  <a:pt x="31687" y="30550"/>
                </a:lnTo>
                <a:lnTo>
                  <a:pt x="30889" y="30550"/>
                </a:lnTo>
                <a:lnTo>
                  <a:pt x="30547" y="30497"/>
                </a:lnTo>
                <a:lnTo>
                  <a:pt x="30777" y="27530"/>
                </a:lnTo>
                <a:lnTo>
                  <a:pt x="30718" y="22078"/>
                </a:lnTo>
                <a:lnTo>
                  <a:pt x="30378" y="24669"/>
                </a:lnTo>
                <a:lnTo>
                  <a:pt x="30092" y="27530"/>
                </a:lnTo>
                <a:lnTo>
                  <a:pt x="29808" y="30497"/>
                </a:lnTo>
                <a:lnTo>
                  <a:pt x="27641" y="30336"/>
                </a:lnTo>
                <a:lnTo>
                  <a:pt x="25589" y="30120"/>
                </a:lnTo>
                <a:lnTo>
                  <a:pt x="23538" y="29850"/>
                </a:lnTo>
                <a:lnTo>
                  <a:pt x="24278" y="26936"/>
                </a:lnTo>
                <a:lnTo>
                  <a:pt x="25077" y="24183"/>
                </a:lnTo>
                <a:lnTo>
                  <a:pt x="25818" y="21594"/>
                </a:lnTo>
                <a:lnTo>
                  <a:pt x="26217" y="18300"/>
                </a:lnTo>
                <a:lnTo>
                  <a:pt x="25361" y="21053"/>
                </a:lnTo>
                <a:lnTo>
                  <a:pt x="23879" y="20838"/>
                </a:lnTo>
                <a:lnTo>
                  <a:pt x="22455" y="20567"/>
                </a:lnTo>
                <a:lnTo>
                  <a:pt x="21029" y="20189"/>
                </a:lnTo>
                <a:lnTo>
                  <a:pt x="22399" y="17541"/>
                </a:lnTo>
                <a:lnTo>
                  <a:pt x="23766" y="15054"/>
                </a:lnTo>
                <a:lnTo>
                  <a:pt x="25077" y="12852"/>
                </a:lnTo>
                <a:lnTo>
                  <a:pt x="25987" y="13060"/>
                </a:lnTo>
                <a:lnTo>
                  <a:pt x="26958" y="13288"/>
                </a:lnTo>
                <a:lnTo>
                  <a:pt x="27983" y="13440"/>
                </a:lnTo>
                <a:lnTo>
                  <a:pt x="28098" y="13060"/>
                </a:lnTo>
                <a:lnTo>
                  <a:pt x="27127" y="12966"/>
                </a:lnTo>
                <a:lnTo>
                  <a:pt x="26159" y="12738"/>
                </a:lnTo>
                <a:lnTo>
                  <a:pt x="25248" y="12529"/>
                </a:lnTo>
                <a:lnTo>
                  <a:pt x="26445" y="10593"/>
                </a:lnTo>
                <a:lnTo>
                  <a:pt x="27528" y="8865"/>
                </a:lnTo>
                <a:lnTo>
                  <a:pt x="28553" y="7346"/>
                </a:lnTo>
                <a:lnTo>
                  <a:pt x="29123" y="7460"/>
                </a:lnTo>
                <a:lnTo>
                  <a:pt x="28724" y="7081"/>
                </a:lnTo>
                <a:lnTo>
                  <a:pt x="31232" y="3455"/>
                </a:lnTo>
                <a:lnTo>
                  <a:pt x="33228" y="645"/>
                </a:lnTo>
                <a:lnTo>
                  <a:pt x="31117" y="3075"/>
                </a:lnTo>
                <a:lnTo>
                  <a:pt x="28382" y="7024"/>
                </a:lnTo>
                <a:lnTo>
                  <a:pt x="27812" y="6853"/>
                </a:lnTo>
                <a:lnTo>
                  <a:pt x="27242" y="6701"/>
                </a:lnTo>
                <a:lnTo>
                  <a:pt x="26672" y="6530"/>
                </a:lnTo>
                <a:lnTo>
                  <a:pt x="30378" y="2752"/>
                </a:lnTo>
                <a:lnTo>
                  <a:pt x="33113" y="607"/>
                </a:lnTo>
                <a:lnTo>
                  <a:pt x="33683" y="0"/>
                </a:lnTo>
                <a:lnTo>
                  <a:pt x="32714" y="702"/>
                </a:lnTo>
                <a:lnTo>
                  <a:pt x="29921" y="2809"/>
                </a:lnTo>
                <a:lnTo>
                  <a:pt x="26273" y="6378"/>
                </a:lnTo>
                <a:lnTo>
                  <a:pt x="25818" y="6207"/>
                </a:lnTo>
                <a:lnTo>
                  <a:pt x="25361" y="6055"/>
                </a:lnTo>
                <a:lnTo>
                  <a:pt x="24906" y="5828"/>
                </a:lnTo>
                <a:lnTo>
                  <a:pt x="24735" y="5998"/>
                </a:lnTo>
                <a:lnTo>
                  <a:pt x="25133" y="6207"/>
                </a:lnTo>
                <a:lnTo>
                  <a:pt x="25589" y="6435"/>
                </a:lnTo>
                <a:lnTo>
                  <a:pt x="26102" y="6587"/>
                </a:lnTo>
                <a:lnTo>
                  <a:pt x="24906" y="7783"/>
                </a:lnTo>
                <a:lnTo>
                  <a:pt x="23651" y="9074"/>
                </a:lnTo>
                <a:lnTo>
                  <a:pt x="22455" y="11067"/>
                </a:lnTo>
                <a:lnTo>
                  <a:pt x="22683" y="10858"/>
                </a:lnTo>
                <a:lnTo>
                  <a:pt x="24050" y="9283"/>
                </a:lnTo>
                <a:lnTo>
                  <a:pt x="25305" y="7935"/>
                </a:lnTo>
                <a:lnTo>
                  <a:pt x="26501" y="6758"/>
                </a:lnTo>
                <a:lnTo>
                  <a:pt x="27015" y="6910"/>
                </a:lnTo>
                <a:lnTo>
                  <a:pt x="27584" y="7137"/>
                </a:lnTo>
                <a:lnTo>
                  <a:pt x="28211" y="7232"/>
                </a:lnTo>
                <a:lnTo>
                  <a:pt x="27186" y="8751"/>
                </a:lnTo>
                <a:lnTo>
                  <a:pt x="26046" y="10422"/>
                </a:lnTo>
                <a:lnTo>
                  <a:pt x="24906" y="12320"/>
                </a:lnTo>
                <a:lnTo>
                  <a:pt x="24791" y="12415"/>
                </a:lnTo>
                <a:lnTo>
                  <a:pt x="23822" y="12206"/>
                </a:lnTo>
                <a:lnTo>
                  <a:pt x="22910" y="11940"/>
                </a:lnTo>
                <a:lnTo>
                  <a:pt x="21998" y="11618"/>
                </a:lnTo>
                <a:lnTo>
                  <a:pt x="21829" y="11181"/>
                </a:lnTo>
                <a:lnTo>
                  <a:pt x="21543" y="11447"/>
                </a:lnTo>
                <a:lnTo>
                  <a:pt x="21770" y="11883"/>
                </a:lnTo>
                <a:lnTo>
                  <a:pt x="22683" y="12206"/>
                </a:lnTo>
                <a:lnTo>
                  <a:pt x="23651" y="12529"/>
                </a:lnTo>
                <a:lnTo>
                  <a:pt x="24620" y="12738"/>
                </a:lnTo>
                <a:lnTo>
                  <a:pt x="23309" y="14959"/>
                </a:lnTo>
                <a:lnTo>
                  <a:pt x="21885" y="17389"/>
                </a:lnTo>
                <a:lnTo>
                  <a:pt x="20518" y="20083"/>
                </a:lnTo>
                <a:lnTo>
                  <a:pt x="20288" y="20514"/>
                </a:lnTo>
                <a:lnTo>
                  <a:pt x="19035" y="22942"/>
                </a:lnTo>
                <a:lnTo>
                  <a:pt x="17781" y="25641"/>
                </a:lnTo>
                <a:lnTo>
                  <a:pt x="16584" y="28447"/>
                </a:lnTo>
                <a:lnTo>
                  <a:pt x="14818" y="28014"/>
                </a:lnTo>
                <a:lnTo>
                  <a:pt x="13108" y="27475"/>
                </a:lnTo>
                <a:lnTo>
                  <a:pt x="11455" y="26881"/>
                </a:lnTo>
                <a:lnTo>
                  <a:pt x="12424" y="23914"/>
                </a:lnTo>
                <a:lnTo>
                  <a:pt x="10885" y="26666"/>
                </a:lnTo>
                <a:lnTo>
                  <a:pt x="10371" y="26450"/>
                </a:lnTo>
                <a:lnTo>
                  <a:pt x="10087" y="26342"/>
                </a:lnTo>
                <a:lnTo>
                  <a:pt x="8833" y="25803"/>
                </a:lnTo>
                <a:lnTo>
                  <a:pt x="7636" y="25263"/>
                </a:lnTo>
                <a:lnTo>
                  <a:pt x="6496" y="24669"/>
                </a:lnTo>
                <a:lnTo>
                  <a:pt x="6210" y="25047"/>
                </a:lnTo>
                <a:lnTo>
                  <a:pt x="7350" y="25694"/>
                </a:lnTo>
                <a:lnTo>
                  <a:pt x="8605" y="26233"/>
                </a:lnTo>
                <a:lnTo>
                  <a:pt x="9860" y="26775"/>
                </a:lnTo>
                <a:lnTo>
                  <a:pt x="10371" y="26989"/>
                </a:lnTo>
                <a:lnTo>
                  <a:pt x="10657" y="27097"/>
                </a:lnTo>
                <a:lnTo>
                  <a:pt x="11169" y="27314"/>
                </a:lnTo>
                <a:lnTo>
                  <a:pt x="12879" y="27906"/>
                </a:lnTo>
                <a:lnTo>
                  <a:pt x="14588" y="28447"/>
                </a:lnTo>
                <a:lnTo>
                  <a:pt x="16357" y="28933"/>
                </a:lnTo>
                <a:lnTo>
                  <a:pt x="15217" y="31739"/>
                </a:lnTo>
                <a:lnTo>
                  <a:pt x="14077" y="34761"/>
                </a:lnTo>
                <a:lnTo>
                  <a:pt x="13108" y="37836"/>
                </a:lnTo>
                <a:lnTo>
                  <a:pt x="11000" y="37297"/>
                </a:lnTo>
                <a:lnTo>
                  <a:pt x="8947" y="36650"/>
                </a:lnTo>
                <a:lnTo>
                  <a:pt x="7010" y="35948"/>
                </a:lnTo>
                <a:lnTo>
                  <a:pt x="8720" y="37189"/>
                </a:lnTo>
                <a:lnTo>
                  <a:pt x="10770" y="37836"/>
                </a:lnTo>
                <a:lnTo>
                  <a:pt x="12937" y="38376"/>
                </a:lnTo>
                <a:lnTo>
                  <a:pt x="12081" y="41020"/>
                </a:lnTo>
                <a:lnTo>
                  <a:pt x="11340" y="43720"/>
                </a:lnTo>
                <a:lnTo>
                  <a:pt x="10714" y="46525"/>
                </a:lnTo>
                <a:lnTo>
                  <a:pt x="10599" y="47065"/>
                </a:lnTo>
                <a:lnTo>
                  <a:pt x="10542" y="47281"/>
                </a:lnTo>
                <a:lnTo>
                  <a:pt x="8150" y="46634"/>
                </a:lnTo>
                <a:lnTo>
                  <a:pt x="5927" y="45878"/>
                </a:lnTo>
                <a:lnTo>
                  <a:pt x="3760" y="45014"/>
                </a:lnTo>
                <a:lnTo>
                  <a:pt x="3874" y="44528"/>
                </a:lnTo>
                <a:lnTo>
                  <a:pt x="4046" y="44042"/>
                </a:lnTo>
                <a:lnTo>
                  <a:pt x="4388" y="40912"/>
                </a:lnTo>
                <a:lnTo>
                  <a:pt x="3590" y="43342"/>
                </a:lnTo>
                <a:lnTo>
                  <a:pt x="3419" y="43828"/>
                </a:lnTo>
                <a:lnTo>
                  <a:pt x="3590" y="45553"/>
                </a:lnTo>
                <a:lnTo>
                  <a:pt x="5755" y="46417"/>
                </a:lnTo>
                <a:lnTo>
                  <a:pt x="8035" y="47173"/>
                </a:lnTo>
                <a:lnTo>
                  <a:pt x="10430" y="47875"/>
                </a:lnTo>
                <a:lnTo>
                  <a:pt x="9801" y="50897"/>
                </a:lnTo>
                <a:lnTo>
                  <a:pt x="9290" y="53865"/>
                </a:lnTo>
                <a:lnTo>
                  <a:pt x="8947" y="56834"/>
                </a:lnTo>
                <a:lnTo>
                  <a:pt x="6325" y="56078"/>
                </a:lnTo>
                <a:lnTo>
                  <a:pt x="3818" y="55268"/>
                </a:lnTo>
                <a:lnTo>
                  <a:pt x="1480" y="54351"/>
                </a:lnTo>
                <a:lnTo>
                  <a:pt x="1367" y="54998"/>
                </a:lnTo>
                <a:lnTo>
                  <a:pt x="3703" y="55970"/>
                </a:lnTo>
                <a:close/>
              </a:path>
            </a:pathLst>
          </a:custGeom>
          <a:solidFill>
            <a:srgbClr val="005090"/>
          </a:solidFill>
        </p:spPr>
        <p:txBody>
          <a:bodyPr wrap="square" lIns="0" tIns="0" rIns="0" bIns="0" rtlCol="0">
            <a:noAutofit/>
          </a:bodyPr>
          <a:lstStyle/>
          <a:p>
            <a:endParaRPr/>
          </a:p>
        </p:txBody>
      </p:sp>
      <p:sp>
        <p:nvSpPr>
          <p:cNvPr id="257" name="object 257"/>
          <p:cNvSpPr/>
          <p:nvPr/>
        </p:nvSpPr>
        <p:spPr>
          <a:xfrm>
            <a:off x="439892" y="687651"/>
            <a:ext cx="10087" cy="5068"/>
          </a:xfrm>
          <a:custGeom>
            <a:avLst/>
            <a:gdLst/>
            <a:ahLst/>
            <a:cxnLst/>
            <a:rect l="l" t="t" r="r" b="b"/>
            <a:pathLst>
              <a:path w="10087" h="5068">
                <a:moveTo>
                  <a:pt x="8206" y="1556"/>
                </a:moveTo>
                <a:lnTo>
                  <a:pt x="7920" y="1670"/>
                </a:lnTo>
                <a:lnTo>
                  <a:pt x="7522" y="1784"/>
                </a:lnTo>
                <a:lnTo>
                  <a:pt x="3818" y="2866"/>
                </a:lnTo>
                <a:lnTo>
                  <a:pt x="1025" y="4366"/>
                </a:lnTo>
                <a:lnTo>
                  <a:pt x="171" y="4916"/>
                </a:lnTo>
                <a:lnTo>
                  <a:pt x="797" y="4366"/>
                </a:lnTo>
                <a:lnTo>
                  <a:pt x="2392" y="2866"/>
                </a:lnTo>
                <a:lnTo>
                  <a:pt x="4615" y="1518"/>
                </a:lnTo>
                <a:lnTo>
                  <a:pt x="5300" y="1139"/>
                </a:lnTo>
                <a:lnTo>
                  <a:pt x="5641" y="968"/>
                </a:lnTo>
                <a:lnTo>
                  <a:pt x="7066" y="0"/>
                </a:lnTo>
                <a:lnTo>
                  <a:pt x="5584" y="759"/>
                </a:lnTo>
                <a:lnTo>
                  <a:pt x="4958" y="588"/>
                </a:lnTo>
                <a:lnTo>
                  <a:pt x="4329" y="493"/>
                </a:lnTo>
                <a:lnTo>
                  <a:pt x="3647" y="379"/>
                </a:lnTo>
                <a:lnTo>
                  <a:pt x="4046" y="645"/>
                </a:lnTo>
                <a:lnTo>
                  <a:pt x="4672" y="759"/>
                </a:lnTo>
                <a:lnTo>
                  <a:pt x="5300" y="911"/>
                </a:lnTo>
                <a:lnTo>
                  <a:pt x="4787" y="1177"/>
                </a:lnTo>
                <a:lnTo>
                  <a:pt x="4501" y="1347"/>
                </a:lnTo>
                <a:lnTo>
                  <a:pt x="1993" y="2809"/>
                </a:lnTo>
                <a:lnTo>
                  <a:pt x="398" y="4594"/>
                </a:lnTo>
                <a:lnTo>
                  <a:pt x="0" y="5011"/>
                </a:lnTo>
                <a:lnTo>
                  <a:pt x="741" y="4916"/>
                </a:lnTo>
                <a:lnTo>
                  <a:pt x="5185" y="3777"/>
                </a:lnTo>
                <a:lnTo>
                  <a:pt x="2108" y="4480"/>
                </a:lnTo>
                <a:lnTo>
                  <a:pt x="569" y="4916"/>
                </a:lnTo>
                <a:lnTo>
                  <a:pt x="1993" y="4423"/>
                </a:lnTo>
                <a:lnTo>
                  <a:pt x="5584" y="3284"/>
                </a:lnTo>
                <a:lnTo>
                  <a:pt x="10029" y="2638"/>
                </a:lnTo>
                <a:lnTo>
                  <a:pt x="9689" y="2486"/>
                </a:lnTo>
                <a:lnTo>
                  <a:pt x="5242" y="3189"/>
                </a:lnTo>
                <a:lnTo>
                  <a:pt x="1766" y="4309"/>
                </a:lnTo>
                <a:lnTo>
                  <a:pt x="455" y="4859"/>
                </a:lnTo>
                <a:lnTo>
                  <a:pt x="1538" y="4309"/>
                </a:lnTo>
                <a:lnTo>
                  <a:pt x="4217" y="2961"/>
                </a:lnTo>
                <a:lnTo>
                  <a:pt x="7580" y="1993"/>
                </a:lnTo>
                <a:lnTo>
                  <a:pt x="8035" y="1879"/>
                </a:lnTo>
                <a:lnTo>
                  <a:pt x="8263" y="1784"/>
                </a:lnTo>
                <a:lnTo>
                  <a:pt x="10087" y="1082"/>
                </a:lnTo>
                <a:lnTo>
                  <a:pt x="8206" y="1556"/>
                </a:lnTo>
                <a:close/>
              </a:path>
            </a:pathLst>
          </a:custGeom>
          <a:solidFill>
            <a:srgbClr val="005090"/>
          </a:solidFill>
        </p:spPr>
        <p:txBody>
          <a:bodyPr wrap="square" lIns="0" tIns="0" rIns="0" bIns="0" rtlCol="0">
            <a:noAutofit/>
          </a:bodyPr>
          <a:lstStyle/>
          <a:p>
            <a:endParaRPr/>
          </a:p>
        </p:txBody>
      </p:sp>
      <p:sp>
        <p:nvSpPr>
          <p:cNvPr id="258" name="object 258"/>
          <p:cNvSpPr/>
          <p:nvPr/>
        </p:nvSpPr>
        <p:spPr>
          <a:xfrm>
            <a:off x="443710" y="746903"/>
            <a:ext cx="19434" cy="40853"/>
          </a:xfrm>
          <a:custGeom>
            <a:avLst/>
            <a:gdLst/>
            <a:ahLst/>
            <a:cxnLst/>
            <a:rect l="l" t="t" r="r" b="b"/>
            <a:pathLst>
              <a:path w="19434" h="40853">
                <a:moveTo>
                  <a:pt x="511" y="5991"/>
                </a:moveTo>
                <a:lnTo>
                  <a:pt x="569" y="28333"/>
                </a:lnTo>
                <a:lnTo>
                  <a:pt x="626" y="26336"/>
                </a:lnTo>
                <a:lnTo>
                  <a:pt x="626" y="24231"/>
                </a:lnTo>
                <a:lnTo>
                  <a:pt x="3762" y="24069"/>
                </a:lnTo>
                <a:lnTo>
                  <a:pt x="6839" y="23800"/>
                </a:lnTo>
                <a:lnTo>
                  <a:pt x="9860" y="23422"/>
                </a:lnTo>
                <a:lnTo>
                  <a:pt x="9745" y="25689"/>
                </a:lnTo>
                <a:lnTo>
                  <a:pt x="9630" y="27847"/>
                </a:lnTo>
                <a:lnTo>
                  <a:pt x="9461" y="29789"/>
                </a:lnTo>
                <a:lnTo>
                  <a:pt x="9461" y="30222"/>
                </a:lnTo>
                <a:lnTo>
                  <a:pt x="6553" y="30600"/>
                </a:lnTo>
                <a:lnTo>
                  <a:pt x="3532" y="30869"/>
                </a:lnTo>
                <a:lnTo>
                  <a:pt x="455" y="30978"/>
                </a:lnTo>
                <a:lnTo>
                  <a:pt x="455" y="3022"/>
                </a:lnTo>
                <a:lnTo>
                  <a:pt x="398" y="0"/>
                </a:lnTo>
                <a:lnTo>
                  <a:pt x="455" y="31409"/>
                </a:lnTo>
                <a:lnTo>
                  <a:pt x="3476" y="31300"/>
                </a:lnTo>
                <a:lnTo>
                  <a:pt x="6496" y="31031"/>
                </a:lnTo>
                <a:lnTo>
                  <a:pt x="9403" y="30653"/>
                </a:lnTo>
                <a:lnTo>
                  <a:pt x="9175" y="32703"/>
                </a:lnTo>
                <a:lnTo>
                  <a:pt x="8947" y="34539"/>
                </a:lnTo>
                <a:lnTo>
                  <a:pt x="8605" y="36103"/>
                </a:lnTo>
                <a:lnTo>
                  <a:pt x="5870" y="36481"/>
                </a:lnTo>
                <a:lnTo>
                  <a:pt x="3020" y="36697"/>
                </a:lnTo>
                <a:lnTo>
                  <a:pt x="56" y="36859"/>
                </a:lnTo>
                <a:lnTo>
                  <a:pt x="0" y="26336"/>
                </a:lnTo>
                <a:lnTo>
                  <a:pt x="0" y="37237"/>
                </a:lnTo>
                <a:lnTo>
                  <a:pt x="2962" y="37128"/>
                </a:lnTo>
                <a:lnTo>
                  <a:pt x="5812" y="36859"/>
                </a:lnTo>
                <a:lnTo>
                  <a:pt x="8549" y="36481"/>
                </a:lnTo>
                <a:lnTo>
                  <a:pt x="8206" y="37992"/>
                </a:lnTo>
                <a:lnTo>
                  <a:pt x="7864" y="39289"/>
                </a:lnTo>
                <a:lnTo>
                  <a:pt x="7580" y="40853"/>
                </a:lnTo>
                <a:lnTo>
                  <a:pt x="7751" y="40420"/>
                </a:lnTo>
                <a:lnTo>
                  <a:pt x="8206" y="39342"/>
                </a:lnTo>
                <a:lnTo>
                  <a:pt x="8605" y="37992"/>
                </a:lnTo>
                <a:lnTo>
                  <a:pt x="8947" y="36428"/>
                </a:lnTo>
                <a:lnTo>
                  <a:pt x="11797" y="36050"/>
                </a:lnTo>
                <a:lnTo>
                  <a:pt x="14532" y="35564"/>
                </a:lnTo>
                <a:lnTo>
                  <a:pt x="17154" y="34917"/>
                </a:lnTo>
                <a:lnTo>
                  <a:pt x="17269" y="34539"/>
                </a:lnTo>
                <a:lnTo>
                  <a:pt x="14647" y="35133"/>
                </a:lnTo>
                <a:lnTo>
                  <a:pt x="11910" y="35672"/>
                </a:lnTo>
                <a:lnTo>
                  <a:pt x="9004" y="36050"/>
                </a:lnTo>
                <a:lnTo>
                  <a:pt x="9346" y="34431"/>
                </a:lnTo>
                <a:lnTo>
                  <a:pt x="9689" y="32650"/>
                </a:lnTo>
                <a:lnTo>
                  <a:pt x="9916" y="30600"/>
                </a:lnTo>
                <a:lnTo>
                  <a:pt x="12937" y="30222"/>
                </a:lnTo>
                <a:lnTo>
                  <a:pt x="15787" y="29681"/>
                </a:lnTo>
                <a:lnTo>
                  <a:pt x="18580" y="29034"/>
                </a:lnTo>
                <a:lnTo>
                  <a:pt x="18238" y="31086"/>
                </a:lnTo>
                <a:lnTo>
                  <a:pt x="17781" y="32920"/>
                </a:lnTo>
                <a:lnTo>
                  <a:pt x="17553" y="34862"/>
                </a:lnTo>
                <a:lnTo>
                  <a:pt x="17668" y="34431"/>
                </a:lnTo>
                <a:lnTo>
                  <a:pt x="18238" y="32867"/>
                </a:lnTo>
                <a:lnTo>
                  <a:pt x="18693" y="30978"/>
                </a:lnTo>
                <a:lnTo>
                  <a:pt x="19035" y="28981"/>
                </a:lnTo>
                <a:lnTo>
                  <a:pt x="19150" y="28495"/>
                </a:lnTo>
                <a:lnTo>
                  <a:pt x="19434" y="26336"/>
                </a:lnTo>
                <a:lnTo>
                  <a:pt x="19378" y="21694"/>
                </a:lnTo>
                <a:lnTo>
                  <a:pt x="19206" y="24178"/>
                </a:lnTo>
                <a:lnTo>
                  <a:pt x="18979" y="26497"/>
                </a:lnTo>
                <a:lnTo>
                  <a:pt x="18637" y="28603"/>
                </a:lnTo>
                <a:lnTo>
                  <a:pt x="15900" y="29197"/>
                </a:lnTo>
                <a:lnTo>
                  <a:pt x="12993" y="29736"/>
                </a:lnTo>
                <a:lnTo>
                  <a:pt x="9973" y="30167"/>
                </a:lnTo>
                <a:lnTo>
                  <a:pt x="9973" y="29844"/>
                </a:lnTo>
                <a:lnTo>
                  <a:pt x="10200" y="27847"/>
                </a:lnTo>
                <a:lnTo>
                  <a:pt x="9973" y="17647"/>
                </a:lnTo>
                <a:lnTo>
                  <a:pt x="9916" y="20347"/>
                </a:lnTo>
                <a:lnTo>
                  <a:pt x="9860" y="22883"/>
                </a:lnTo>
                <a:lnTo>
                  <a:pt x="6895" y="23261"/>
                </a:lnTo>
                <a:lnTo>
                  <a:pt x="3818" y="23530"/>
                </a:lnTo>
                <a:lnTo>
                  <a:pt x="626" y="23692"/>
                </a:lnTo>
                <a:lnTo>
                  <a:pt x="682" y="21155"/>
                </a:lnTo>
                <a:lnTo>
                  <a:pt x="682" y="12358"/>
                </a:lnTo>
                <a:lnTo>
                  <a:pt x="626" y="9607"/>
                </a:lnTo>
                <a:lnTo>
                  <a:pt x="569" y="6746"/>
                </a:lnTo>
                <a:lnTo>
                  <a:pt x="3590" y="5829"/>
                </a:lnTo>
                <a:lnTo>
                  <a:pt x="511" y="5991"/>
                </a:lnTo>
                <a:close/>
              </a:path>
            </a:pathLst>
          </a:custGeom>
          <a:solidFill>
            <a:srgbClr val="005090"/>
          </a:solidFill>
        </p:spPr>
        <p:txBody>
          <a:bodyPr wrap="square" lIns="0" tIns="0" rIns="0" bIns="0" rtlCol="0">
            <a:noAutofit/>
          </a:bodyPr>
          <a:lstStyle/>
          <a:p>
            <a:endParaRPr/>
          </a:p>
        </p:txBody>
      </p:sp>
      <p:sp>
        <p:nvSpPr>
          <p:cNvPr id="259" name="object 259"/>
          <p:cNvSpPr/>
          <p:nvPr/>
        </p:nvSpPr>
        <p:spPr>
          <a:xfrm>
            <a:off x="434533" y="750951"/>
            <a:ext cx="45758" cy="39720"/>
          </a:xfrm>
          <a:custGeom>
            <a:avLst/>
            <a:gdLst/>
            <a:ahLst/>
            <a:cxnLst/>
            <a:rect l="l" t="t" r="r" b="b"/>
            <a:pathLst>
              <a:path w="45758" h="39720">
                <a:moveTo>
                  <a:pt x="31177" y="24178"/>
                </a:moveTo>
                <a:lnTo>
                  <a:pt x="33969" y="23369"/>
                </a:lnTo>
                <a:lnTo>
                  <a:pt x="36534" y="22397"/>
                </a:lnTo>
                <a:lnTo>
                  <a:pt x="36031" y="24608"/>
                </a:lnTo>
                <a:lnTo>
                  <a:pt x="35346" y="26497"/>
                </a:lnTo>
                <a:lnTo>
                  <a:pt x="34539" y="28117"/>
                </a:lnTo>
                <a:lnTo>
                  <a:pt x="34367" y="28494"/>
                </a:lnTo>
                <a:lnTo>
                  <a:pt x="33342" y="30545"/>
                </a:lnTo>
                <a:lnTo>
                  <a:pt x="32259" y="32111"/>
                </a:lnTo>
                <a:lnTo>
                  <a:pt x="31349" y="33189"/>
                </a:lnTo>
                <a:lnTo>
                  <a:pt x="29353" y="33945"/>
                </a:lnTo>
                <a:lnTo>
                  <a:pt x="27073" y="34647"/>
                </a:lnTo>
                <a:lnTo>
                  <a:pt x="24622" y="35295"/>
                </a:lnTo>
                <a:lnTo>
                  <a:pt x="25419" y="34108"/>
                </a:lnTo>
                <a:lnTo>
                  <a:pt x="26104" y="32597"/>
                </a:lnTo>
                <a:lnTo>
                  <a:pt x="26731" y="30814"/>
                </a:lnTo>
                <a:lnTo>
                  <a:pt x="26958" y="28872"/>
                </a:lnTo>
                <a:lnTo>
                  <a:pt x="26447" y="30492"/>
                </a:lnTo>
                <a:lnTo>
                  <a:pt x="26332" y="30869"/>
                </a:lnTo>
                <a:lnTo>
                  <a:pt x="25705" y="32650"/>
                </a:lnTo>
                <a:lnTo>
                  <a:pt x="25077" y="34161"/>
                </a:lnTo>
                <a:lnTo>
                  <a:pt x="24338" y="35295"/>
                </a:lnTo>
                <a:lnTo>
                  <a:pt x="21943" y="35942"/>
                </a:lnTo>
                <a:lnTo>
                  <a:pt x="19436" y="36428"/>
                </a:lnTo>
                <a:lnTo>
                  <a:pt x="16758" y="36806"/>
                </a:lnTo>
                <a:lnTo>
                  <a:pt x="17041" y="35241"/>
                </a:lnTo>
                <a:lnTo>
                  <a:pt x="16643" y="36267"/>
                </a:lnTo>
                <a:lnTo>
                  <a:pt x="16472" y="36859"/>
                </a:lnTo>
                <a:lnTo>
                  <a:pt x="13908" y="37183"/>
                </a:lnTo>
                <a:lnTo>
                  <a:pt x="11286" y="37400"/>
                </a:lnTo>
                <a:lnTo>
                  <a:pt x="8549" y="37506"/>
                </a:lnTo>
                <a:lnTo>
                  <a:pt x="8778" y="36373"/>
                </a:lnTo>
                <a:lnTo>
                  <a:pt x="9006" y="34917"/>
                </a:lnTo>
                <a:lnTo>
                  <a:pt x="9177" y="33189"/>
                </a:lnTo>
                <a:lnTo>
                  <a:pt x="9062" y="27416"/>
                </a:lnTo>
                <a:lnTo>
                  <a:pt x="9006" y="29411"/>
                </a:lnTo>
                <a:lnTo>
                  <a:pt x="8891" y="31192"/>
                </a:lnTo>
                <a:lnTo>
                  <a:pt x="8778" y="32811"/>
                </a:lnTo>
                <a:lnTo>
                  <a:pt x="7580" y="32866"/>
                </a:lnTo>
                <a:lnTo>
                  <a:pt x="3419" y="32866"/>
                </a:lnTo>
                <a:lnTo>
                  <a:pt x="1709" y="32811"/>
                </a:lnTo>
                <a:lnTo>
                  <a:pt x="0" y="32758"/>
                </a:lnTo>
                <a:lnTo>
                  <a:pt x="171" y="36320"/>
                </a:lnTo>
                <a:lnTo>
                  <a:pt x="400" y="37453"/>
                </a:lnTo>
                <a:lnTo>
                  <a:pt x="513" y="37778"/>
                </a:lnTo>
                <a:lnTo>
                  <a:pt x="741" y="38911"/>
                </a:lnTo>
                <a:lnTo>
                  <a:pt x="513" y="36320"/>
                </a:lnTo>
                <a:lnTo>
                  <a:pt x="229" y="34864"/>
                </a:lnTo>
                <a:lnTo>
                  <a:pt x="58" y="33136"/>
                </a:lnTo>
                <a:lnTo>
                  <a:pt x="1709" y="33189"/>
                </a:lnTo>
                <a:lnTo>
                  <a:pt x="3419" y="33244"/>
                </a:lnTo>
                <a:lnTo>
                  <a:pt x="7580" y="33244"/>
                </a:lnTo>
                <a:lnTo>
                  <a:pt x="8778" y="33189"/>
                </a:lnTo>
                <a:lnTo>
                  <a:pt x="8607" y="34917"/>
                </a:lnTo>
                <a:lnTo>
                  <a:pt x="8436" y="36373"/>
                </a:lnTo>
                <a:lnTo>
                  <a:pt x="8265" y="37506"/>
                </a:lnTo>
                <a:lnTo>
                  <a:pt x="7638" y="37561"/>
                </a:lnTo>
                <a:lnTo>
                  <a:pt x="6384" y="37561"/>
                </a:lnTo>
                <a:lnTo>
                  <a:pt x="4503" y="37884"/>
                </a:lnTo>
                <a:lnTo>
                  <a:pt x="7010" y="37884"/>
                </a:lnTo>
                <a:lnTo>
                  <a:pt x="7638" y="37831"/>
                </a:lnTo>
                <a:lnTo>
                  <a:pt x="8208" y="37831"/>
                </a:lnTo>
                <a:lnTo>
                  <a:pt x="8037" y="38911"/>
                </a:lnTo>
                <a:lnTo>
                  <a:pt x="7922" y="39720"/>
                </a:lnTo>
                <a:lnTo>
                  <a:pt x="8094" y="39667"/>
                </a:lnTo>
                <a:lnTo>
                  <a:pt x="8265" y="38911"/>
                </a:lnTo>
                <a:lnTo>
                  <a:pt x="8492" y="37831"/>
                </a:lnTo>
                <a:lnTo>
                  <a:pt x="11171" y="37723"/>
                </a:lnTo>
                <a:lnTo>
                  <a:pt x="13793" y="37506"/>
                </a:lnTo>
                <a:lnTo>
                  <a:pt x="16300" y="37183"/>
                </a:lnTo>
                <a:lnTo>
                  <a:pt x="15845" y="38262"/>
                </a:lnTo>
                <a:lnTo>
                  <a:pt x="15332" y="39017"/>
                </a:lnTo>
                <a:lnTo>
                  <a:pt x="15048" y="39395"/>
                </a:lnTo>
                <a:lnTo>
                  <a:pt x="14933" y="39611"/>
                </a:lnTo>
                <a:lnTo>
                  <a:pt x="16188" y="39395"/>
                </a:lnTo>
                <a:lnTo>
                  <a:pt x="15160" y="39342"/>
                </a:lnTo>
                <a:lnTo>
                  <a:pt x="15559" y="38964"/>
                </a:lnTo>
                <a:lnTo>
                  <a:pt x="16073" y="38262"/>
                </a:lnTo>
                <a:lnTo>
                  <a:pt x="16586" y="37128"/>
                </a:lnTo>
                <a:lnTo>
                  <a:pt x="19265" y="36751"/>
                </a:lnTo>
                <a:lnTo>
                  <a:pt x="21716" y="36267"/>
                </a:lnTo>
                <a:lnTo>
                  <a:pt x="24052" y="35672"/>
                </a:lnTo>
                <a:lnTo>
                  <a:pt x="23311" y="36859"/>
                </a:lnTo>
                <a:lnTo>
                  <a:pt x="22570" y="37506"/>
                </a:lnTo>
                <a:lnTo>
                  <a:pt x="22058" y="37884"/>
                </a:lnTo>
                <a:lnTo>
                  <a:pt x="20804" y="38425"/>
                </a:lnTo>
                <a:lnTo>
                  <a:pt x="23140" y="37723"/>
                </a:lnTo>
                <a:lnTo>
                  <a:pt x="25419" y="36914"/>
                </a:lnTo>
                <a:lnTo>
                  <a:pt x="26028" y="36676"/>
                </a:lnTo>
                <a:lnTo>
                  <a:pt x="22399" y="37778"/>
                </a:lnTo>
                <a:lnTo>
                  <a:pt x="22912" y="37400"/>
                </a:lnTo>
                <a:lnTo>
                  <a:pt x="23653" y="36697"/>
                </a:lnTo>
                <a:lnTo>
                  <a:pt x="24394" y="35619"/>
                </a:lnTo>
                <a:lnTo>
                  <a:pt x="26845" y="35025"/>
                </a:lnTo>
                <a:lnTo>
                  <a:pt x="29069" y="34323"/>
                </a:lnTo>
                <a:lnTo>
                  <a:pt x="31063" y="33567"/>
                </a:lnTo>
                <a:lnTo>
                  <a:pt x="30037" y="34755"/>
                </a:lnTo>
                <a:lnTo>
                  <a:pt x="29296" y="35295"/>
                </a:lnTo>
                <a:lnTo>
                  <a:pt x="30207" y="34755"/>
                </a:lnTo>
                <a:lnTo>
                  <a:pt x="31405" y="33406"/>
                </a:lnTo>
                <a:lnTo>
                  <a:pt x="32259" y="33081"/>
                </a:lnTo>
                <a:lnTo>
                  <a:pt x="31747" y="33028"/>
                </a:lnTo>
                <a:lnTo>
                  <a:pt x="32716" y="31895"/>
                </a:lnTo>
                <a:lnTo>
                  <a:pt x="33797" y="30383"/>
                </a:lnTo>
                <a:lnTo>
                  <a:pt x="34825" y="28333"/>
                </a:lnTo>
                <a:lnTo>
                  <a:pt x="36696" y="27631"/>
                </a:lnTo>
                <a:lnTo>
                  <a:pt x="38407" y="26930"/>
                </a:lnTo>
                <a:lnTo>
                  <a:pt x="38367" y="26606"/>
                </a:lnTo>
                <a:lnTo>
                  <a:pt x="36756" y="27308"/>
                </a:lnTo>
                <a:lnTo>
                  <a:pt x="35052" y="27955"/>
                </a:lnTo>
                <a:lnTo>
                  <a:pt x="35789" y="26336"/>
                </a:lnTo>
                <a:lnTo>
                  <a:pt x="36534" y="24447"/>
                </a:lnTo>
                <a:lnTo>
                  <a:pt x="37038" y="22235"/>
                </a:lnTo>
                <a:lnTo>
                  <a:pt x="39555" y="21317"/>
                </a:lnTo>
                <a:lnTo>
                  <a:pt x="41831" y="20292"/>
                </a:lnTo>
                <a:lnTo>
                  <a:pt x="43885" y="19213"/>
                </a:lnTo>
                <a:lnTo>
                  <a:pt x="43080" y="21586"/>
                </a:lnTo>
                <a:lnTo>
                  <a:pt x="42173" y="23583"/>
                </a:lnTo>
                <a:lnTo>
                  <a:pt x="41207" y="25203"/>
                </a:lnTo>
                <a:lnTo>
                  <a:pt x="40985" y="25634"/>
                </a:lnTo>
                <a:lnTo>
                  <a:pt x="39616" y="27900"/>
                </a:lnTo>
                <a:lnTo>
                  <a:pt x="38307" y="29466"/>
                </a:lnTo>
                <a:lnTo>
                  <a:pt x="37562" y="30275"/>
                </a:lnTo>
                <a:lnTo>
                  <a:pt x="36474" y="30923"/>
                </a:lnTo>
                <a:lnTo>
                  <a:pt x="35165" y="31570"/>
                </a:lnTo>
                <a:lnTo>
                  <a:pt x="33797" y="32381"/>
                </a:lnTo>
                <a:lnTo>
                  <a:pt x="35052" y="31841"/>
                </a:lnTo>
                <a:lnTo>
                  <a:pt x="36192" y="31300"/>
                </a:lnTo>
                <a:lnTo>
                  <a:pt x="37159" y="30708"/>
                </a:lnTo>
                <a:lnTo>
                  <a:pt x="37441" y="30600"/>
                </a:lnTo>
                <a:lnTo>
                  <a:pt x="41489" y="28225"/>
                </a:lnTo>
                <a:lnTo>
                  <a:pt x="43382" y="26066"/>
                </a:lnTo>
                <a:lnTo>
                  <a:pt x="41610" y="27955"/>
                </a:lnTo>
                <a:lnTo>
                  <a:pt x="37904" y="30114"/>
                </a:lnTo>
                <a:lnTo>
                  <a:pt x="38750" y="29197"/>
                </a:lnTo>
                <a:lnTo>
                  <a:pt x="40059" y="27631"/>
                </a:lnTo>
                <a:lnTo>
                  <a:pt x="41428" y="25364"/>
                </a:lnTo>
                <a:lnTo>
                  <a:pt x="43764" y="24122"/>
                </a:lnTo>
                <a:lnTo>
                  <a:pt x="41730" y="24933"/>
                </a:lnTo>
                <a:lnTo>
                  <a:pt x="42637" y="23314"/>
                </a:lnTo>
                <a:lnTo>
                  <a:pt x="43603" y="21317"/>
                </a:lnTo>
                <a:lnTo>
                  <a:pt x="44409" y="18942"/>
                </a:lnTo>
                <a:lnTo>
                  <a:pt x="44973" y="18672"/>
                </a:lnTo>
                <a:lnTo>
                  <a:pt x="45537" y="18349"/>
                </a:lnTo>
                <a:lnTo>
                  <a:pt x="45416" y="17972"/>
                </a:lnTo>
                <a:lnTo>
                  <a:pt x="44973" y="18241"/>
                </a:lnTo>
                <a:lnTo>
                  <a:pt x="44510" y="18511"/>
                </a:lnTo>
                <a:lnTo>
                  <a:pt x="44691" y="17972"/>
                </a:lnTo>
                <a:lnTo>
                  <a:pt x="44792" y="17702"/>
                </a:lnTo>
                <a:lnTo>
                  <a:pt x="45376" y="15758"/>
                </a:lnTo>
                <a:lnTo>
                  <a:pt x="45758" y="13600"/>
                </a:lnTo>
                <a:lnTo>
                  <a:pt x="45718" y="5666"/>
                </a:lnTo>
                <a:lnTo>
                  <a:pt x="45718" y="8474"/>
                </a:lnTo>
                <a:lnTo>
                  <a:pt x="45537" y="11063"/>
                </a:lnTo>
                <a:lnTo>
                  <a:pt x="43321" y="12197"/>
                </a:lnTo>
                <a:lnTo>
                  <a:pt x="40864" y="13277"/>
                </a:lnTo>
                <a:lnTo>
                  <a:pt x="40804" y="13816"/>
                </a:lnTo>
                <a:lnTo>
                  <a:pt x="43261" y="12736"/>
                </a:lnTo>
                <a:lnTo>
                  <a:pt x="45476" y="11549"/>
                </a:lnTo>
                <a:lnTo>
                  <a:pt x="45315" y="13708"/>
                </a:lnTo>
                <a:lnTo>
                  <a:pt x="44912" y="15758"/>
                </a:lnTo>
                <a:lnTo>
                  <a:pt x="44409" y="17594"/>
                </a:lnTo>
                <a:lnTo>
                  <a:pt x="44288" y="18025"/>
                </a:lnTo>
                <a:lnTo>
                  <a:pt x="44067" y="18727"/>
                </a:lnTo>
                <a:lnTo>
                  <a:pt x="41952" y="19861"/>
                </a:lnTo>
                <a:lnTo>
                  <a:pt x="39676" y="20886"/>
                </a:lnTo>
                <a:lnTo>
                  <a:pt x="37159" y="21803"/>
                </a:lnTo>
                <a:lnTo>
                  <a:pt x="37682" y="19644"/>
                </a:lnTo>
                <a:lnTo>
                  <a:pt x="38025" y="17324"/>
                </a:lnTo>
                <a:lnTo>
                  <a:pt x="38125" y="5505"/>
                </a:lnTo>
                <a:lnTo>
                  <a:pt x="37964" y="2807"/>
                </a:lnTo>
                <a:lnTo>
                  <a:pt x="37622" y="0"/>
                </a:lnTo>
                <a:lnTo>
                  <a:pt x="37562" y="5721"/>
                </a:lnTo>
                <a:lnTo>
                  <a:pt x="34996" y="6638"/>
                </a:lnTo>
                <a:lnTo>
                  <a:pt x="32202" y="7502"/>
                </a:lnTo>
                <a:lnTo>
                  <a:pt x="29296" y="8202"/>
                </a:lnTo>
                <a:lnTo>
                  <a:pt x="29296" y="14410"/>
                </a:lnTo>
                <a:lnTo>
                  <a:pt x="29353" y="11658"/>
                </a:lnTo>
                <a:lnTo>
                  <a:pt x="29296" y="8797"/>
                </a:lnTo>
                <a:lnTo>
                  <a:pt x="32202" y="8041"/>
                </a:lnTo>
                <a:lnTo>
                  <a:pt x="34996" y="7232"/>
                </a:lnTo>
                <a:lnTo>
                  <a:pt x="37622" y="6260"/>
                </a:lnTo>
                <a:lnTo>
                  <a:pt x="37783" y="9121"/>
                </a:lnTo>
                <a:lnTo>
                  <a:pt x="37843" y="11872"/>
                </a:lnTo>
                <a:lnTo>
                  <a:pt x="37682" y="14463"/>
                </a:lnTo>
                <a:lnTo>
                  <a:pt x="34996" y="15435"/>
                </a:lnTo>
                <a:lnTo>
                  <a:pt x="32146" y="16299"/>
                </a:lnTo>
                <a:lnTo>
                  <a:pt x="29125" y="17000"/>
                </a:lnTo>
                <a:lnTo>
                  <a:pt x="32088" y="16783"/>
                </a:lnTo>
                <a:lnTo>
                  <a:pt x="34937" y="15975"/>
                </a:lnTo>
                <a:lnTo>
                  <a:pt x="37622" y="15003"/>
                </a:lnTo>
                <a:lnTo>
                  <a:pt x="37441" y="17486"/>
                </a:lnTo>
                <a:lnTo>
                  <a:pt x="37159" y="19861"/>
                </a:lnTo>
                <a:lnTo>
                  <a:pt x="36655" y="21964"/>
                </a:lnTo>
                <a:lnTo>
                  <a:pt x="34083" y="22883"/>
                </a:lnTo>
                <a:lnTo>
                  <a:pt x="31234" y="23745"/>
                </a:lnTo>
                <a:lnTo>
                  <a:pt x="28328" y="24447"/>
                </a:lnTo>
                <a:lnTo>
                  <a:pt x="28213" y="24878"/>
                </a:lnTo>
                <a:lnTo>
                  <a:pt x="31177" y="24178"/>
                </a:lnTo>
                <a:close/>
              </a:path>
            </a:pathLst>
          </a:custGeom>
          <a:solidFill>
            <a:srgbClr val="005090"/>
          </a:solidFill>
        </p:spPr>
        <p:txBody>
          <a:bodyPr wrap="square" lIns="0" tIns="0" rIns="0" bIns="0" rtlCol="0">
            <a:noAutofit/>
          </a:bodyPr>
          <a:lstStyle/>
          <a:p>
            <a:endParaRPr/>
          </a:p>
        </p:txBody>
      </p:sp>
      <p:sp>
        <p:nvSpPr>
          <p:cNvPr id="260" name="object 260"/>
          <p:cNvSpPr/>
          <p:nvPr/>
        </p:nvSpPr>
        <p:spPr>
          <a:xfrm>
            <a:off x="440176" y="692397"/>
            <a:ext cx="38806" cy="9169"/>
          </a:xfrm>
          <a:custGeom>
            <a:avLst/>
            <a:gdLst/>
            <a:ahLst/>
            <a:cxnLst/>
            <a:rect l="l" t="t" r="r" b="b"/>
            <a:pathLst>
              <a:path w="38806" h="9169">
                <a:moveTo>
                  <a:pt x="20632" y="3398"/>
                </a:moveTo>
                <a:lnTo>
                  <a:pt x="20518" y="4271"/>
                </a:lnTo>
                <a:lnTo>
                  <a:pt x="17783" y="3284"/>
                </a:lnTo>
                <a:lnTo>
                  <a:pt x="15160" y="2600"/>
                </a:lnTo>
                <a:lnTo>
                  <a:pt x="12766" y="2050"/>
                </a:lnTo>
                <a:lnTo>
                  <a:pt x="12766" y="1670"/>
                </a:lnTo>
                <a:lnTo>
                  <a:pt x="12653" y="2050"/>
                </a:lnTo>
                <a:lnTo>
                  <a:pt x="12083" y="1898"/>
                </a:lnTo>
                <a:lnTo>
                  <a:pt x="11455" y="1784"/>
                </a:lnTo>
                <a:lnTo>
                  <a:pt x="10885" y="1670"/>
                </a:lnTo>
                <a:lnTo>
                  <a:pt x="5870" y="702"/>
                </a:lnTo>
                <a:lnTo>
                  <a:pt x="2223" y="436"/>
                </a:lnTo>
                <a:lnTo>
                  <a:pt x="569" y="379"/>
                </a:lnTo>
                <a:lnTo>
                  <a:pt x="2394" y="322"/>
                </a:lnTo>
                <a:lnTo>
                  <a:pt x="6839" y="265"/>
                </a:lnTo>
                <a:lnTo>
                  <a:pt x="12595" y="1082"/>
                </a:lnTo>
                <a:lnTo>
                  <a:pt x="12709" y="1518"/>
                </a:lnTo>
                <a:lnTo>
                  <a:pt x="12653" y="1139"/>
                </a:lnTo>
                <a:lnTo>
                  <a:pt x="15046" y="1461"/>
                </a:lnTo>
                <a:lnTo>
                  <a:pt x="17668" y="1993"/>
                </a:lnTo>
                <a:lnTo>
                  <a:pt x="20461" y="2695"/>
                </a:lnTo>
                <a:lnTo>
                  <a:pt x="23025" y="3398"/>
                </a:lnTo>
                <a:lnTo>
                  <a:pt x="25705" y="4271"/>
                </a:lnTo>
                <a:lnTo>
                  <a:pt x="28440" y="5391"/>
                </a:lnTo>
                <a:lnTo>
                  <a:pt x="28612" y="5828"/>
                </a:lnTo>
                <a:lnTo>
                  <a:pt x="28783" y="6321"/>
                </a:lnTo>
                <a:lnTo>
                  <a:pt x="28724" y="5239"/>
                </a:lnTo>
                <a:lnTo>
                  <a:pt x="28384" y="4328"/>
                </a:lnTo>
                <a:lnTo>
                  <a:pt x="27927" y="3569"/>
                </a:lnTo>
                <a:lnTo>
                  <a:pt x="27357" y="2866"/>
                </a:lnTo>
                <a:lnTo>
                  <a:pt x="30549" y="3986"/>
                </a:lnTo>
                <a:lnTo>
                  <a:pt x="33107" y="5391"/>
                </a:lnTo>
                <a:lnTo>
                  <a:pt x="35000" y="6587"/>
                </a:lnTo>
                <a:lnTo>
                  <a:pt x="35403" y="7176"/>
                </a:lnTo>
                <a:lnTo>
                  <a:pt x="35846" y="7992"/>
                </a:lnTo>
                <a:lnTo>
                  <a:pt x="35685" y="7289"/>
                </a:lnTo>
                <a:lnTo>
                  <a:pt x="35282" y="6739"/>
                </a:lnTo>
                <a:lnTo>
                  <a:pt x="37497" y="8144"/>
                </a:lnTo>
                <a:lnTo>
                  <a:pt x="38766" y="9169"/>
                </a:lnTo>
                <a:lnTo>
                  <a:pt x="37497" y="7992"/>
                </a:lnTo>
                <a:lnTo>
                  <a:pt x="35100" y="6416"/>
                </a:lnTo>
                <a:lnTo>
                  <a:pt x="34537" y="5676"/>
                </a:lnTo>
                <a:lnTo>
                  <a:pt x="34134" y="5296"/>
                </a:lnTo>
                <a:lnTo>
                  <a:pt x="34416" y="5676"/>
                </a:lnTo>
                <a:lnTo>
                  <a:pt x="34819" y="6264"/>
                </a:lnTo>
                <a:lnTo>
                  <a:pt x="32885" y="5068"/>
                </a:lnTo>
                <a:lnTo>
                  <a:pt x="30267" y="3663"/>
                </a:lnTo>
                <a:lnTo>
                  <a:pt x="27129" y="2543"/>
                </a:lnTo>
                <a:lnTo>
                  <a:pt x="26503" y="1784"/>
                </a:lnTo>
                <a:lnTo>
                  <a:pt x="25875" y="1196"/>
                </a:lnTo>
                <a:lnTo>
                  <a:pt x="25989" y="1613"/>
                </a:lnTo>
                <a:lnTo>
                  <a:pt x="26616" y="2316"/>
                </a:lnTo>
                <a:lnTo>
                  <a:pt x="24678" y="1670"/>
                </a:lnTo>
                <a:lnTo>
                  <a:pt x="22570" y="1082"/>
                </a:lnTo>
                <a:lnTo>
                  <a:pt x="20234" y="645"/>
                </a:lnTo>
                <a:lnTo>
                  <a:pt x="22626" y="1290"/>
                </a:lnTo>
                <a:lnTo>
                  <a:pt x="24850" y="1936"/>
                </a:lnTo>
                <a:lnTo>
                  <a:pt x="26843" y="2638"/>
                </a:lnTo>
                <a:lnTo>
                  <a:pt x="27413" y="3341"/>
                </a:lnTo>
                <a:lnTo>
                  <a:pt x="27927" y="4157"/>
                </a:lnTo>
                <a:lnTo>
                  <a:pt x="28326" y="5068"/>
                </a:lnTo>
                <a:lnTo>
                  <a:pt x="25591" y="3986"/>
                </a:lnTo>
                <a:lnTo>
                  <a:pt x="22969" y="3132"/>
                </a:lnTo>
                <a:lnTo>
                  <a:pt x="20461" y="2486"/>
                </a:lnTo>
                <a:lnTo>
                  <a:pt x="17611" y="1727"/>
                </a:lnTo>
                <a:lnTo>
                  <a:pt x="14989" y="1233"/>
                </a:lnTo>
                <a:lnTo>
                  <a:pt x="12595" y="911"/>
                </a:lnTo>
                <a:lnTo>
                  <a:pt x="12367" y="265"/>
                </a:lnTo>
                <a:lnTo>
                  <a:pt x="12538" y="911"/>
                </a:lnTo>
                <a:lnTo>
                  <a:pt x="6041" y="0"/>
                </a:lnTo>
                <a:lnTo>
                  <a:pt x="1311" y="265"/>
                </a:lnTo>
                <a:lnTo>
                  <a:pt x="0" y="322"/>
                </a:lnTo>
                <a:lnTo>
                  <a:pt x="1254" y="493"/>
                </a:lnTo>
                <a:lnTo>
                  <a:pt x="5244" y="759"/>
                </a:lnTo>
                <a:lnTo>
                  <a:pt x="10828" y="1898"/>
                </a:lnTo>
                <a:lnTo>
                  <a:pt x="11398" y="1993"/>
                </a:lnTo>
                <a:lnTo>
                  <a:pt x="12025" y="2164"/>
                </a:lnTo>
                <a:lnTo>
                  <a:pt x="12653" y="2259"/>
                </a:lnTo>
                <a:lnTo>
                  <a:pt x="15104" y="2866"/>
                </a:lnTo>
                <a:lnTo>
                  <a:pt x="17724" y="3569"/>
                </a:lnTo>
                <a:lnTo>
                  <a:pt x="20518" y="4537"/>
                </a:lnTo>
                <a:lnTo>
                  <a:pt x="20574" y="5239"/>
                </a:lnTo>
                <a:lnTo>
                  <a:pt x="20632" y="4802"/>
                </a:lnTo>
                <a:lnTo>
                  <a:pt x="20632" y="4594"/>
                </a:lnTo>
                <a:lnTo>
                  <a:pt x="23367" y="5505"/>
                </a:lnTo>
                <a:lnTo>
                  <a:pt x="23367" y="5182"/>
                </a:lnTo>
                <a:lnTo>
                  <a:pt x="20689" y="4271"/>
                </a:lnTo>
                <a:lnTo>
                  <a:pt x="20689" y="3341"/>
                </a:lnTo>
                <a:lnTo>
                  <a:pt x="20503" y="2954"/>
                </a:lnTo>
                <a:lnTo>
                  <a:pt x="20632" y="3398"/>
                </a:lnTo>
                <a:close/>
              </a:path>
            </a:pathLst>
          </a:custGeom>
          <a:solidFill>
            <a:srgbClr val="005090"/>
          </a:solidFill>
        </p:spPr>
        <p:txBody>
          <a:bodyPr wrap="square" lIns="0" tIns="0" rIns="0" bIns="0" rtlCol="0">
            <a:noAutofit/>
          </a:bodyPr>
          <a:lstStyle/>
          <a:p>
            <a:endParaRPr/>
          </a:p>
        </p:txBody>
      </p:sp>
      <p:sp>
        <p:nvSpPr>
          <p:cNvPr id="261" name="object 261"/>
          <p:cNvSpPr/>
          <p:nvPr/>
        </p:nvSpPr>
        <p:spPr>
          <a:xfrm>
            <a:off x="460652" y="695178"/>
            <a:ext cx="42" cy="85"/>
          </a:xfrm>
          <a:custGeom>
            <a:avLst/>
            <a:gdLst/>
            <a:ahLst/>
            <a:cxnLst/>
            <a:rect l="l" t="t" r="r" b="b"/>
            <a:pathLst>
              <a:path w="42" h="85">
                <a:moveTo>
                  <a:pt x="42" y="85"/>
                </a:moveTo>
                <a:close/>
              </a:path>
            </a:pathLst>
          </a:custGeom>
          <a:solidFill>
            <a:srgbClr val="005090"/>
          </a:solidFill>
        </p:spPr>
        <p:txBody>
          <a:bodyPr wrap="square" lIns="0" tIns="0" rIns="0" bIns="0" rtlCol="0">
            <a:noAutofit/>
          </a:bodyPr>
          <a:lstStyle/>
          <a:p>
            <a:endParaRPr/>
          </a:p>
        </p:txBody>
      </p:sp>
      <p:sp>
        <p:nvSpPr>
          <p:cNvPr id="262" name="object 262"/>
          <p:cNvSpPr/>
          <p:nvPr/>
        </p:nvSpPr>
        <p:spPr>
          <a:xfrm>
            <a:off x="460646" y="695220"/>
            <a:ext cx="5" cy="16"/>
          </a:xfrm>
          <a:custGeom>
            <a:avLst/>
            <a:gdLst/>
            <a:ahLst/>
            <a:cxnLst/>
            <a:rect l="l" t="t" r="r" b="b"/>
            <a:pathLst>
              <a:path w="5" h="16">
                <a:moveTo>
                  <a:pt x="5" y="0"/>
                </a:moveTo>
                <a:lnTo>
                  <a:pt x="0" y="16"/>
                </a:lnTo>
              </a:path>
            </a:pathLst>
          </a:custGeom>
          <a:solidFill>
            <a:srgbClr val="005090"/>
          </a:solidFill>
        </p:spPr>
        <p:txBody>
          <a:bodyPr wrap="square" lIns="0" tIns="0" rIns="0" bIns="0" rtlCol="0">
            <a:noAutofit/>
          </a:bodyPr>
          <a:lstStyle/>
          <a:p>
            <a:endParaRPr/>
          </a:p>
        </p:txBody>
      </p:sp>
      <p:sp>
        <p:nvSpPr>
          <p:cNvPr id="263" name="object 263"/>
          <p:cNvSpPr/>
          <p:nvPr/>
        </p:nvSpPr>
        <p:spPr>
          <a:xfrm>
            <a:off x="460637" y="695237"/>
            <a:ext cx="42" cy="114"/>
          </a:xfrm>
          <a:custGeom>
            <a:avLst/>
            <a:gdLst/>
            <a:ahLst/>
            <a:cxnLst/>
            <a:rect l="l" t="t" r="r" b="b"/>
            <a:pathLst>
              <a:path w="42" h="114">
                <a:moveTo>
                  <a:pt x="42" y="114"/>
                </a:moveTo>
                <a:close/>
              </a:path>
            </a:pathLst>
          </a:custGeom>
          <a:solidFill>
            <a:srgbClr val="005090"/>
          </a:solidFill>
        </p:spPr>
        <p:txBody>
          <a:bodyPr wrap="square" lIns="0" tIns="0" rIns="0" bIns="0" rtlCol="0">
            <a:noAutofit/>
          </a:bodyPr>
          <a:lstStyle/>
          <a:p>
            <a:endParaRPr/>
          </a:p>
        </p:txBody>
      </p:sp>
      <p:sp>
        <p:nvSpPr>
          <p:cNvPr id="264" name="object 264"/>
          <p:cNvSpPr/>
          <p:nvPr/>
        </p:nvSpPr>
        <p:spPr>
          <a:xfrm>
            <a:off x="386373" y="691694"/>
            <a:ext cx="30891" cy="34271"/>
          </a:xfrm>
          <a:custGeom>
            <a:avLst/>
            <a:gdLst/>
            <a:ahLst/>
            <a:cxnLst/>
            <a:rect l="l" t="t" r="r" b="b"/>
            <a:pathLst>
              <a:path w="30891" h="34271">
                <a:moveTo>
                  <a:pt x="8663" y="22613"/>
                </a:moveTo>
                <a:lnTo>
                  <a:pt x="9062" y="23855"/>
                </a:lnTo>
                <a:lnTo>
                  <a:pt x="8549" y="24502"/>
                </a:lnTo>
                <a:lnTo>
                  <a:pt x="8321" y="24772"/>
                </a:lnTo>
                <a:lnTo>
                  <a:pt x="6895" y="26607"/>
                </a:lnTo>
                <a:lnTo>
                  <a:pt x="5643" y="28496"/>
                </a:lnTo>
                <a:lnTo>
                  <a:pt x="4674" y="30816"/>
                </a:lnTo>
                <a:lnTo>
                  <a:pt x="5814" y="28821"/>
                </a:lnTo>
                <a:lnTo>
                  <a:pt x="7123" y="26877"/>
                </a:lnTo>
                <a:lnTo>
                  <a:pt x="8605" y="24988"/>
                </a:lnTo>
                <a:lnTo>
                  <a:pt x="9004" y="24449"/>
                </a:lnTo>
                <a:lnTo>
                  <a:pt x="9175" y="24233"/>
                </a:lnTo>
                <a:lnTo>
                  <a:pt x="9403" y="23477"/>
                </a:lnTo>
                <a:lnTo>
                  <a:pt x="8947" y="22182"/>
                </a:lnTo>
                <a:lnTo>
                  <a:pt x="8833" y="20941"/>
                </a:lnTo>
                <a:lnTo>
                  <a:pt x="8833" y="19325"/>
                </a:lnTo>
                <a:lnTo>
                  <a:pt x="8947" y="17750"/>
                </a:lnTo>
                <a:lnTo>
                  <a:pt x="9290" y="16402"/>
                </a:lnTo>
                <a:lnTo>
                  <a:pt x="9803" y="15320"/>
                </a:lnTo>
                <a:lnTo>
                  <a:pt x="11570" y="13649"/>
                </a:lnTo>
                <a:lnTo>
                  <a:pt x="13678" y="11921"/>
                </a:lnTo>
                <a:lnTo>
                  <a:pt x="16186" y="10308"/>
                </a:lnTo>
                <a:lnTo>
                  <a:pt x="15843" y="11219"/>
                </a:lnTo>
                <a:lnTo>
                  <a:pt x="15902" y="14408"/>
                </a:lnTo>
                <a:lnTo>
                  <a:pt x="15958" y="13383"/>
                </a:lnTo>
                <a:lnTo>
                  <a:pt x="15958" y="13004"/>
                </a:lnTo>
                <a:lnTo>
                  <a:pt x="16014" y="11921"/>
                </a:lnTo>
                <a:lnTo>
                  <a:pt x="16242" y="10896"/>
                </a:lnTo>
                <a:lnTo>
                  <a:pt x="16643" y="9985"/>
                </a:lnTo>
                <a:lnTo>
                  <a:pt x="18864" y="8580"/>
                </a:lnTo>
                <a:lnTo>
                  <a:pt x="21371" y="7232"/>
                </a:lnTo>
                <a:lnTo>
                  <a:pt x="24165" y="6093"/>
                </a:lnTo>
                <a:lnTo>
                  <a:pt x="24280" y="6644"/>
                </a:lnTo>
                <a:lnTo>
                  <a:pt x="24622" y="5941"/>
                </a:lnTo>
                <a:lnTo>
                  <a:pt x="24735" y="5619"/>
                </a:lnTo>
                <a:lnTo>
                  <a:pt x="24906" y="5239"/>
                </a:lnTo>
                <a:lnTo>
                  <a:pt x="25077" y="4859"/>
                </a:lnTo>
                <a:lnTo>
                  <a:pt x="25361" y="4480"/>
                </a:lnTo>
                <a:lnTo>
                  <a:pt x="25703" y="3948"/>
                </a:lnTo>
                <a:lnTo>
                  <a:pt x="26102" y="3455"/>
                </a:lnTo>
                <a:lnTo>
                  <a:pt x="26501" y="3018"/>
                </a:lnTo>
                <a:lnTo>
                  <a:pt x="28553" y="2316"/>
                </a:lnTo>
                <a:lnTo>
                  <a:pt x="30833" y="1727"/>
                </a:lnTo>
                <a:lnTo>
                  <a:pt x="30891" y="1518"/>
                </a:lnTo>
                <a:lnTo>
                  <a:pt x="28724" y="2050"/>
                </a:lnTo>
                <a:lnTo>
                  <a:pt x="26787" y="2695"/>
                </a:lnTo>
                <a:lnTo>
                  <a:pt x="27413" y="2050"/>
                </a:lnTo>
                <a:lnTo>
                  <a:pt x="28098" y="1461"/>
                </a:lnTo>
                <a:lnTo>
                  <a:pt x="28781" y="911"/>
                </a:lnTo>
                <a:lnTo>
                  <a:pt x="29465" y="0"/>
                </a:lnTo>
                <a:lnTo>
                  <a:pt x="28440" y="816"/>
                </a:lnTo>
                <a:lnTo>
                  <a:pt x="26102" y="1518"/>
                </a:lnTo>
                <a:lnTo>
                  <a:pt x="24280" y="2278"/>
                </a:lnTo>
                <a:lnTo>
                  <a:pt x="23252" y="2752"/>
                </a:lnTo>
                <a:lnTo>
                  <a:pt x="22797" y="3018"/>
                </a:lnTo>
                <a:lnTo>
                  <a:pt x="23595" y="2695"/>
                </a:lnTo>
                <a:lnTo>
                  <a:pt x="25476" y="1898"/>
                </a:lnTo>
                <a:lnTo>
                  <a:pt x="28042" y="1139"/>
                </a:lnTo>
                <a:lnTo>
                  <a:pt x="27413" y="1613"/>
                </a:lnTo>
                <a:lnTo>
                  <a:pt x="26787" y="2221"/>
                </a:lnTo>
                <a:lnTo>
                  <a:pt x="26161" y="2923"/>
                </a:lnTo>
                <a:lnTo>
                  <a:pt x="23311" y="3891"/>
                </a:lnTo>
                <a:lnTo>
                  <a:pt x="20916" y="5068"/>
                </a:lnTo>
                <a:lnTo>
                  <a:pt x="19092" y="6093"/>
                </a:lnTo>
                <a:lnTo>
                  <a:pt x="19206" y="5941"/>
                </a:lnTo>
                <a:lnTo>
                  <a:pt x="20232" y="4973"/>
                </a:lnTo>
                <a:lnTo>
                  <a:pt x="21031" y="4271"/>
                </a:lnTo>
                <a:lnTo>
                  <a:pt x="21601" y="3834"/>
                </a:lnTo>
                <a:lnTo>
                  <a:pt x="21144" y="4100"/>
                </a:lnTo>
                <a:lnTo>
                  <a:pt x="20346" y="4689"/>
                </a:lnTo>
                <a:lnTo>
                  <a:pt x="19549" y="5391"/>
                </a:lnTo>
                <a:lnTo>
                  <a:pt x="19092" y="5771"/>
                </a:lnTo>
                <a:lnTo>
                  <a:pt x="18693" y="6207"/>
                </a:lnTo>
                <a:lnTo>
                  <a:pt x="18465" y="6416"/>
                </a:lnTo>
                <a:lnTo>
                  <a:pt x="17611" y="6967"/>
                </a:lnTo>
                <a:lnTo>
                  <a:pt x="16870" y="7403"/>
                </a:lnTo>
                <a:lnTo>
                  <a:pt x="16300" y="7764"/>
                </a:lnTo>
                <a:lnTo>
                  <a:pt x="15787" y="8258"/>
                </a:lnTo>
                <a:lnTo>
                  <a:pt x="16300" y="7878"/>
                </a:lnTo>
                <a:lnTo>
                  <a:pt x="17154" y="7346"/>
                </a:lnTo>
                <a:lnTo>
                  <a:pt x="18181" y="6739"/>
                </a:lnTo>
                <a:lnTo>
                  <a:pt x="18808" y="6416"/>
                </a:lnTo>
                <a:lnTo>
                  <a:pt x="20632" y="5391"/>
                </a:lnTo>
                <a:lnTo>
                  <a:pt x="23025" y="4214"/>
                </a:lnTo>
                <a:lnTo>
                  <a:pt x="25931" y="3246"/>
                </a:lnTo>
                <a:lnTo>
                  <a:pt x="25591" y="3568"/>
                </a:lnTo>
                <a:lnTo>
                  <a:pt x="25305" y="3948"/>
                </a:lnTo>
                <a:lnTo>
                  <a:pt x="25021" y="4328"/>
                </a:lnTo>
                <a:lnTo>
                  <a:pt x="24735" y="4802"/>
                </a:lnTo>
                <a:lnTo>
                  <a:pt x="24451" y="5296"/>
                </a:lnTo>
                <a:lnTo>
                  <a:pt x="24280" y="5828"/>
                </a:lnTo>
                <a:lnTo>
                  <a:pt x="21543" y="6910"/>
                </a:lnTo>
                <a:lnTo>
                  <a:pt x="18979" y="8201"/>
                </a:lnTo>
                <a:lnTo>
                  <a:pt x="16755" y="9662"/>
                </a:lnTo>
                <a:lnTo>
                  <a:pt x="16812" y="8694"/>
                </a:lnTo>
                <a:lnTo>
                  <a:pt x="16300" y="9928"/>
                </a:lnTo>
                <a:lnTo>
                  <a:pt x="13906" y="11504"/>
                </a:lnTo>
                <a:lnTo>
                  <a:pt x="11797" y="13174"/>
                </a:lnTo>
                <a:lnTo>
                  <a:pt x="10087" y="14845"/>
                </a:lnTo>
                <a:lnTo>
                  <a:pt x="10657" y="13763"/>
                </a:lnTo>
                <a:lnTo>
                  <a:pt x="11171" y="12909"/>
                </a:lnTo>
                <a:lnTo>
                  <a:pt x="11682" y="12244"/>
                </a:lnTo>
                <a:lnTo>
                  <a:pt x="11342" y="12624"/>
                </a:lnTo>
                <a:lnTo>
                  <a:pt x="11000" y="13004"/>
                </a:lnTo>
                <a:lnTo>
                  <a:pt x="10657" y="13383"/>
                </a:lnTo>
                <a:lnTo>
                  <a:pt x="10373" y="13763"/>
                </a:lnTo>
                <a:lnTo>
                  <a:pt x="10144" y="14200"/>
                </a:lnTo>
                <a:lnTo>
                  <a:pt x="9860" y="14731"/>
                </a:lnTo>
                <a:lnTo>
                  <a:pt x="9632" y="15168"/>
                </a:lnTo>
                <a:lnTo>
                  <a:pt x="9517" y="15377"/>
                </a:lnTo>
                <a:lnTo>
                  <a:pt x="8947" y="15984"/>
                </a:lnTo>
                <a:lnTo>
                  <a:pt x="8377" y="16572"/>
                </a:lnTo>
                <a:lnTo>
                  <a:pt x="7922" y="17104"/>
                </a:lnTo>
                <a:lnTo>
                  <a:pt x="7352" y="17750"/>
                </a:lnTo>
                <a:lnTo>
                  <a:pt x="6895" y="18357"/>
                </a:lnTo>
                <a:lnTo>
                  <a:pt x="6440" y="18889"/>
                </a:lnTo>
                <a:lnTo>
                  <a:pt x="6098" y="19439"/>
                </a:lnTo>
                <a:lnTo>
                  <a:pt x="5755" y="19971"/>
                </a:lnTo>
                <a:lnTo>
                  <a:pt x="5413" y="20464"/>
                </a:lnTo>
                <a:lnTo>
                  <a:pt x="6098" y="19534"/>
                </a:lnTo>
                <a:lnTo>
                  <a:pt x="6954" y="18414"/>
                </a:lnTo>
                <a:lnTo>
                  <a:pt x="8035" y="17218"/>
                </a:lnTo>
                <a:lnTo>
                  <a:pt x="8434" y="16781"/>
                </a:lnTo>
                <a:lnTo>
                  <a:pt x="8833" y="16307"/>
                </a:lnTo>
                <a:lnTo>
                  <a:pt x="9290" y="15870"/>
                </a:lnTo>
                <a:lnTo>
                  <a:pt x="8833" y="16952"/>
                </a:lnTo>
                <a:lnTo>
                  <a:pt x="8549" y="18243"/>
                </a:lnTo>
                <a:lnTo>
                  <a:pt x="8492" y="19705"/>
                </a:lnTo>
                <a:lnTo>
                  <a:pt x="6668" y="21696"/>
                </a:lnTo>
                <a:lnTo>
                  <a:pt x="5185" y="23747"/>
                </a:lnTo>
                <a:lnTo>
                  <a:pt x="3933" y="25744"/>
                </a:lnTo>
                <a:lnTo>
                  <a:pt x="3933" y="25205"/>
                </a:lnTo>
                <a:lnTo>
                  <a:pt x="3989" y="24935"/>
                </a:lnTo>
                <a:lnTo>
                  <a:pt x="4217" y="23424"/>
                </a:lnTo>
                <a:lnTo>
                  <a:pt x="4559" y="22235"/>
                </a:lnTo>
                <a:lnTo>
                  <a:pt x="4843" y="21427"/>
                </a:lnTo>
                <a:lnTo>
                  <a:pt x="4559" y="21966"/>
                </a:lnTo>
                <a:lnTo>
                  <a:pt x="4388" y="22182"/>
                </a:lnTo>
                <a:lnTo>
                  <a:pt x="4160" y="22938"/>
                </a:lnTo>
                <a:lnTo>
                  <a:pt x="3933" y="23802"/>
                </a:lnTo>
                <a:lnTo>
                  <a:pt x="3762" y="24935"/>
                </a:lnTo>
                <a:lnTo>
                  <a:pt x="3647" y="25313"/>
                </a:lnTo>
                <a:lnTo>
                  <a:pt x="3647" y="25744"/>
                </a:lnTo>
                <a:lnTo>
                  <a:pt x="3590" y="26230"/>
                </a:lnTo>
                <a:lnTo>
                  <a:pt x="2450" y="28119"/>
                </a:lnTo>
                <a:lnTo>
                  <a:pt x="1482" y="30007"/>
                </a:lnTo>
                <a:lnTo>
                  <a:pt x="797" y="31735"/>
                </a:lnTo>
                <a:lnTo>
                  <a:pt x="513" y="32436"/>
                </a:lnTo>
                <a:lnTo>
                  <a:pt x="227" y="33083"/>
                </a:lnTo>
                <a:lnTo>
                  <a:pt x="0" y="33730"/>
                </a:lnTo>
                <a:lnTo>
                  <a:pt x="0" y="34271"/>
                </a:lnTo>
                <a:lnTo>
                  <a:pt x="283" y="33516"/>
                </a:lnTo>
                <a:lnTo>
                  <a:pt x="626" y="32652"/>
                </a:lnTo>
                <a:lnTo>
                  <a:pt x="1025" y="31788"/>
                </a:lnTo>
                <a:lnTo>
                  <a:pt x="1653" y="30224"/>
                </a:lnTo>
                <a:lnTo>
                  <a:pt x="2507" y="28496"/>
                </a:lnTo>
                <a:lnTo>
                  <a:pt x="3590" y="26716"/>
                </a:lnTo>
                <a:lnTo>
                  <a:pt x="3647" y="27957"/>
                </a:lnTo>
                <a:lnTo>
                  <a:pt x="3818" y="29360"/>
                </a:lnTo>
                <a:lnTo>
                  <a:pt x="4331" y="30871"/>
                </a:lnTo>
                <a:lnTo>
                  <a:pt x="4559" y="30438"/>
                </a:lnTo>
                <a:lnTo>
                  <a:pt x="4104" y="28927"/>
                </a:lnTo>
                <a:lnTo>
                  <a:pt x="3874" y="27524"/>
                </a:lnTo>
                <a:lnTo>
                  <a:pt x="3874" y="26283"/>
                </a:lnTo>
                <a:lnTo>
                  <a:pt x="5129" y="24233"/>
                </a:lnTo>
                <a:lnTo>
                  <a:pt x="6668" y="22182"/>
                </a:lnTo>
                <a:lnTo>
                  <a:pt x="8492" y="20123"/>
                </a:lnTo>
                <a:lnTo>
                  <a:pt x="8492" y="21319"/>
                </a:lnTo>
                <a:lnTo>
                  <a:pt x="8663" y="22613"/>
                </a:lnTo>
                <a:close/>
              </a:path>
            </a:pathLst>
          </a:custGeom>
          <a:solidFill>
            <a:srgbClr val="005090"/>
          </a:solidFill>
        </p:spPr>
        <p:txBody>
          <a:bodyPr wrap="square" lIns="0" tIns="0" rIns="0" bIns="0" rtlCol="0">
            <a:noAutofit/>
          </a:bodyPr>
          <a:lstStyle/>
          <a:p>
            <a:endParaRPr/>
          </a:p>
        </p:txBody>
      </p:sp>
      <p:sp>
        <p:nvSpPr>
          <p:cNvPr id="265" name="object 265"/>
          <p:cNvSpPr/>
          <p:nvPr/>
        </p:nvSpPr>
        <p:spPr>
          <a:xfrm>
            <a:off x="441543" y="686037"/>
            <a:ext cx="569" cy="38"/>
          </a:xfrm>
          <a:custGeom>
            <a:avLst/>
            <a:gdLst/>
            <a:ahLst/>
            <a:cxnLst/>
            <a:rect l="l" t="t" r="r" b="b"/>
            <a:pathLst>
              <a:path w="569" h="38">
                <a:moveTo>
                  <a:pt x="569" y="37"/>
                </a:moveTo>
                <a:lnTo>
                  <a:pt x="0" y="0"/>
                </a:lnTo>
                <a:lnTo>
                  <a:pt x="569" y="38"/>
                </a:lnTo>
                <a:close/>
              </a:path>
            </a:pathLst>
          </a:custGeom>
          <a:solidFill>
            <a:srgbClr val="005090"/>
          </a:solidFill>
        </p:spPr>
        <p:txBody>
          <a:bodyPr wrap="square" lIns="0" tIns="0" rIns="0" bIns="0" rtlCol="0">
            <a:noAutofit/>
          </a:bodyPr>
          <a:lstStyle/>
          <a:p>
            <a:endParaRPr/>
          </a:p>
        </p:txBody>
      </p:sp>
      <p:sp>
        <p:nvSpPr>
          <p:cNvPr id="266" name="object 266"/>
          <p:cNvSpPr/>
          <p:nvPr/>
        </p:nvSpPr>
        <p:spPr>
          <a:xfrm>
            <a:off x="384321" y="722133"/>
            <a:ext cx="7695" cy="31139"/>
          </a:xfrm>
          <a:custGeom>
            <a:avLst/>
            <a:gdLst/>
            <a:ahLst/>
            <a:cxnLst/>
            <a:rect l="l" t="t" r="r" b="b"/>
            <a:pathLst>
              <a:path w="7695" h="31139">
                <a:moveTo>
                  <a:pt x="1824" y="2860"/>
                </a:moveTo>
                <a:lnTo>
                  <a:pt x="1824" y="3941"/>
                </a:lnTo>
                <a:lnTo>
                  <a:pt x="1425" y="5019"/>
                </a:lnTo>
                <a:lnTo>
                  <a:pt x="1139" y="5991"/>
                </a:lnTo>
                <a:lnTo>
                  <a:pt x="912" y="6855"/>
                </a:lnTo>
                <a:lnTo>
                  <a:pt x="797" y="7394"/>
                </a:lnTo>
                <a:lnTo>
                  <a:pt x="684" y="7933"/>
                </a:lnTo>
                <a:lnTo>
                  <a:pt x="626" y="8472"/>
                </a:lnTo>
                <a:lnTo>
                  <a:pt x="912" y="7394"/>
                </a:lnTo>
                <a:lnTo>
                  <a:pt x="1254" y="6044"/>
                </a:lnTo>
                <a:lnTo>
                  <a:pt x="1824" y="4480"/>
                </a:lnTo>
                <a:lnTo>
                  <a:pt x="1824" y="4857"/>
                </a:lnTo>
                <a:lnTo>
                  <a:pt x="1881" y="5288"/>
                </a:lnTo>
                <a:lnTo>
                  <a:pt x="1937" y="5774"/>
                </a:lnTo>
                <a:lnTo>
                  <a:pt x="2052" y="6691"/>
                </a:lnTo>
                <a:lnTo>
                  <a:pt x="2279" y="7663"/>
                </a:lnTo>
                <a:lnTo>
                  <a:pt x="2678" y="8744"/>
                </a:lnTo>
                <a:lnTo>
                  <a:pt x="2279" y="9822"/>
                </a:lnTo>
                <a:lnTo>
                  <a:pt x="1995" y="10902"/>
                </a:lnTo>
                <a:lnTo>
                  <a:pt x="1709" y="11927"/>
                </a:lnTo>
                <a:lnTo>
                  <a:pt x="1196" y="13546"/>
                </a:lnTo>
                <a:lnTo>
                  <a:pt x="855" y="15164"/>
                </a:lnTo>
                <a:lnTo>
                  <a:pt x="626" y="16783"/>
                </a:lnTo>
                <a:lnTo>
                  <a:pt x="285" y="15813"/>
                </a:lnTo>
                <a:lnTo>
                  <a:pt x="114" y="15003"/>
                </a:lnTo>
                <a:lnTo>
                  <a:pt x="0" y="14355"/>
                </a:lnTo>
                <a:lnTo>
                  <a:pt x="0" y="15058"/>
                </a:lnTo>
                <a:lnTo>
                  <a:pt x="114" y="15705"/>
                </a:lnTo>
                <a:lnTo>
                  <a:pt x="285" y="16405"/>
                </a:lnTo>
                <a:lnTo>
                  <a:pt x="569" y="17269"/>
                </a:lnTo>
                <a:lnTo>
                  <a:pt x="342" y="18889"/>
                </a:lnTo>
                <a:lnTo>
                  <a:pt x="227" y="20508"/>
                </a:lnTo>
                <a:lnTo>
                  <a:pt x="285" y="22072"/>
                </a:lnTo>
                <a:lnTo>
                  <a:pt x="342" y="23097"/>
                </a:lnTo>
                <a:lnTo>
                  <a:pt x="513" y="24069"/>
                </a:lnTo>
                <a:lnTo>
                  <a:pt x="684" y="25094"/>
                </a:lnTo>
                <a:lnTo>
                  <a:pt x="457" y="22828"/>
                </a:lnTo>
                <a:lnTo>
                  <a:pt x="457" y="20400"/>
                </a:lnTo>
                <a:lnTo>
                  <a:pt x="797" y="17808"/>
                </a:lnTo>
                <a:lnTo>
                  <a:pt x="1254" y="19158"/>
                </a:lnTo>
                <a:lnTo>
                  <a:pt x="2108" y="20669"/>
                </a:lnTo>
                <a:lnTo>
                  <a:pt x="3306" y="22289"/>
                </a:lnTo>
                <a:lnTo>
                  <a:pt x="3077" y="24286"/>
                </a:lnTo>
                <a:lnTo>
                  <a:pt x="2964" y="26228"/>
                </a:lnTo>
                <a:lnTo>
                  <a:pt x="2964" y="28925"/>
                </a:lnTo>
                <a:lnTo>
                  <a:pt x="3077" y="29789"/>
                </a:lnTo>
                <a:lnTo>
                  <a:pt x="3135" y="30653"/>
                </a:lnTo>
                <a:lnTo>
                  <a:pt x="2793" y="30167"/>
                </a:lnTo>
                <a:lnTo>
                  <a:pt x="2678" y="29951"/>
                </a:lnTo>
                <a:lnTo>
                  <a:pt x="1881" y="28817"/>
                </a:lnTo>
                <a:lnTo>
                  <a:pt x="1367" y="27792"/>
                </a:lnTo>
                <a:lnTo>
                  <a:pt x="1083" y="27092"/>
                </a:lnTo>
                <a:lnTo>
                  <a:pt x="1196" y="27523"/>
                </a:lnTo>
                <a:lnTo>
                  <a:pt x="1196" y="27792"/>
                </a:lnTo>
                <a:lnTo>
                  <a:pt x="1538" y="28439"/>
                </a:lnTo>
                <a:lnTo>
                  <a:pt x="1937" y="29195"/>
                </a:lnTo>
                <a:lnTo>
                  <a:pt x="2450" y="30059"/>
                </a:lnTo>
                <a:lnTo>
                  <a:pt x="2906" y="30761"/>
                </a:lnTo>
                <a:lnTo>
                  <a:pt x="3192" y="31139"/>
                </a:lnTo>
                <a:lnTo>
                  <a:pt x="3248" y="26336"/>
                </a:lnTo>
                <a:lnTo>
                  <a:pt x="3363" y="24555"/>
                </a:lnTo>
                <a:lnTo>
                  <a:pt x="3590" y="22666"/>
                </a:lnTo>
                <a:lnTo>
                  <a:pt x="4674" y="24014"/>
                </a:lnTo>
                <a:lnTo>
                  <a:pt x="5985" y="25472"/>
                </a:lnTo>
                <a:lnTo>
                  <a:pt x="7636" y="26822"/>
                </a:lnTo>
                <a:lnTo>
                  <a:pt x="7695" y="26336"/>
                </a:lnTo>
                <a:lnTo>
                  <a:pt x="6041" y="24933"/>
                </a:lnTo>
                <a:lnTo>
                  <a:pt x="4730" y="23530"/>
                </a:lnTo>
                <a:lnTo>
                  <a:pt x="3647" y="22180"/>
                </a:lnTo>
                <a:lnTo>
                  <a:pt x="3705" y="19158"/>
                </a:lnTo>
                <a:lnTo>
                  <a:pt x="3363" y="21803"/>
                </a:lnTo>
                <a:lnTo>
                  <a:pt x="2223" y="20291"/>
                </a:lnTo>
                <a:lnTo>
                  <a:pt x="1425" y="18834"/>
                </a:lnTo>
                <a:lnTo>
                  <a:pt x="912" y="17539"/>
                </a:lnTo>
                <a:lnTo>
                  <a:pt x="855" y="17322"/>
                </a:lnTo>
                <a:lnTo>
                  <a:pt x="1083" y="15597"/>
                </a:lnTo>
                <a:lnTo>
                  <a:pt x="1482" y="13816"/>
                </a:lnTo>
                <a:lnTo>
                  <a:pt x="1995" y="11980"/>
                </a:lnTo>
                <a:lnTo>
                  <a:pt x="2223" y="11063"/>
                </a:lnTo>
                <a:lnTo>
                  <a:pt x="2507" y="10146"/>
                </a:lnTo>
                <a:lnTo>
                  <a:pt x="2793" y="9228"/>
                </a:lnTo>
                <a:lnTo>
                  <a:pt x="3363" y="10577"/>
                </a:lnTo>
                <a:lnTo>
                  <a:pt x="3534" y="9983"/>
                </a:lnTo>
                <a:lnTo>
                  <a:pt x="3020" y="8635"/>
                </a:lnTo>
                <a:lnTo>
                  <a:pt x="3933" y="6044"/>
                </a:lnTo>
                <a:lnTo>
                  <a:pt x="5073" y="3400"/>
                </a:lnTo>
                <a:lnTo>
                  <a:pt x="6496" y="810"/>
                </a:lnTo>
                <a:lnTo>
                  <a:pt x="6954" y="2158"/>
                </a:lnTo>
                <a:lnTo>
                  <a:pt x="6611" y="0"/>
                </a:lnTo>
                <a:lnTo>
                  <a:pt x="6384" y="432"/>
                </a:lnTo>
                <a:lnTo>
                  <a:pt x="4901" y="2969"/>
                </a:lnTo>
                <a:lnTo>
                  <a:pt x="3762" y="5613"/>
                </a:lnTo>
                <a:lnTo>
                  <a:pt x="2849" y="8149"/>
                </a:lnTo>
                <a:lnTo>
                  <a:pt x="2565" y="7286"/>
                </a:lnTo>
                <a:lnTo>
                  <a:pt x="2336" y="6477"/>
                </a:lnTo>
                <a:lnTo>
                  <a:pt x="2279" y="5721"/>
                </a:lnTo>
                <a:lnTo>
                  <a:pt x="2167" y="5019"/>
                </a:lnTo>
                <a:lnTo>
                  <a:pt x="2108" y="4372"/>
                </a:lnTo>
                <a:lnTo>
                  <a:pt x="2052" y="3832"/>
                </a:lnTo>
                <a:lnTo>
                  <a:pt x="2052" y="2752"/>
                </a:lnTo>
                <a:lnTo>
                  <a:pt x="2108" y="2321"/>
                </a:lnTo>
                <a:lnTo>
                  <a:pt x="1824" y="2860"/>
                </a:lnTo>
                <a:close/>
              </a:path>
            </a:pathLst>
          </a:custGeom>
          <a:solidFill>
            <a:srgbClr val="005090"/>
          </a:solidFill>
        </p:spPr>
        <p:txBody>
          <a:bodyPr wrap="square" lIns="0" tIns="0" rIns="0" bIns="0" rtlCol="0">
            <a:noAutofit/>
          </a:bodyPr>
          <a:lstStyle/>
          <a:p>
            <a:endParaRPr/>
          </a:p>
        </p:txBody>
      </p:sp>
      <p:sp>
        <p:nvSpPr>
          <p:cNvPr id="267" name="object 267"/>
          <p:cNvSpPr/>
          <p:nvPr/>
        </p:nvSpPr>
        <p:spPr>
          <a:xfrm>
            <a:off x="389908" y="726991"/>
            <a:ext cx="3248" cy="8472"/>
          </a:xfrm>
          <a:custGeom>
            <a:avLst/>
            <a:gdLst/>
            <a:ahLst/>
            <a:cxnLst/>
            <a:rect l="l" t="t" r="r" b="b"/>
            <a:pathLst>
              <a:path w="3248" h="8472">
                <a:moveTo>
                  <a:pt x="3248" y="377"/>
                </a:moveTo>
                <a:lnTo>
                  <a:pt x="3018" y="0"/>
                </a:lnTo>
                <a:lnTo>
                  <a:pt x="1651" y="2752"/>
                </a:lnTo>
                <a:lnTo>
                  <a:pt x="569" y="5450"/>
                </a:lnTo>
                <a:lnTo>
                  <a:pt x="0" y="8472"/>
                </a:lnTo>
                <a:lnTo>
                  <a:pt x="853" y="5828"/>
                </a:lnTo>
                <a:lnTo>
                  <a:pt x="1937" y="3075"/>
                </a:lnTo>
                <a:lnTo>
                  <a:pt x="3248" y="377"/>
                </a:lnTo>
                <a:close/>
              </a:path>
            </a:pathLst>
          </a:custGeom>
          <a:solidFill>
            <a:srgbClr val="005090"/>
          </a:solidFill>
        </p:spPr>
        <p:txBody>
          <a:bodyPr wrap="square" lIns="0" tIns="0" rIns="0" bIns="0" rtlCol="0">
            <a:noAutofit/>
          </a:bodyPr>
          <a:lstStyle/>
          <a:p>
            <a:endParaRPr/>
          </a:p>
        </p:txBody>
      </p:sp>
      <p:sp>
        <p:nvSpPr>
          <p:cNvPr id="268" name="object 268"/>
          <p:cNvSpPr/>
          <p:nvPr/>
        </p:nvSpPr>
        <p:spPr>
          <a:xfrm>
            <a:off x="443938" y="708533"/>
            <a:ext cx="47873" cy="73610"/>
          </a:xfrm>
          <a:custGeom>
            <a:avLst/>
            <a:gdLst/>
            <a:ahLst/>
            <a:cxnLst/>
            <a:rect l="l" t="t" r="r" b="b"/>
            <a:pathLst>
              <a:path w="47873" h="73610">
                <a:moveTo>
                  <a:pt x="56" y="35241"/>
                </a:moveTo>
                <a:lnTo>
                  <a:pt x="2906" y="35133"/>
                </a:lnTo>
                <a:lnTo>
                  <a:pt x="5699" y="34864"/>
                </a:lnTo>
                <a:lnTo>
                  <a:pt x="8492" y="34486"/>
                </a:lnTo>
                <a:lnTo>
                  <a:pt x="8833" y="37561"/>
                </a:lnTo>
                <a:lnTo>
                  <a:pt x="9062" y="40583"/>
                </a:lnTo>
                <a:lnTo>
                  <a:pt x="9290" y="43551"/>
                </a:lnTo>
                <a:lnTo>
                  <a:pt x="6384" y="43928"/>
                </a:lnTo>
                <a:lnTo>
                  <a:pt x="3363" y="44200"/>
                </a:lnTo>
                <a:lnTo>
                  <a:pt x="342" y="45117"/>
                </a:lnTo>
                <a:lnTo>
                  <a:pt x="3363" y="44955"/>
                </a:lnTo>
                <a:lnTo>
                  <a:pt x="6384" y="44684"/>
                </a:lnTo>
                <a:lnTo>
                  <a:pt x="9346" y="44253"/>
                </a:lnTo>
                <a:lnTo>
                  <a:pt x="9517" y="37453"/>
                </a:lnTo>
                <a:lnTo>
                  <a:pt x="9175" y="34378"/>
                </a:lnTo>
                <a:lnTo>
                  <a:pt x="11968" y="33945"/>
                </a:lnTo>
                <a:lnTo>
                  <a:pt x="14703" y="33406"/>
                </a:lnTo>
                <a:lnTo>
                  <a:pt x="17269" y="32758"/>
                </a:lnTo>
                <a:lnTo>
                  <a:pt x="17895" y="35834"/>
                </a:lnTo>
                <a:lnTo>
                  <a:pt x="18353" y="38803"/>
                </a:lnTo>
                <a:lnTo>
                  <a:pt x="18637" y="41717"/>
                </a:lnTo>
                <a:lnTo>
                  <a:pt x="18979" y="38641"/>
                </a:lnTo>
                <a:lnTo>
                  <a:pt x="18522" y="35672"/>
                </a:lnTo>
                <a:lnTo>
                  <a:pt x="17895" y="32597"/>
                </a:lnTo>
                <a:lnTo>
                  <a:pt x="20403" y="32003"/>
                </a:lnTo>
                <a:lnTo>
                  <a:pt x="22797" y="31247"/>
                </a:lnTo>
                <a:lnTo>
                  <a:pt x="25021" y="30383"/>
                </a:lnTo>
                <a:lnTo>
                  <a:pt x="25820" y="33352"/>
                </a:lnTo>
                <a:lnTo>
                  <a:pt x="25591" y="30167"/>
                </a:lnTo>
                <a:lnTo>
                  <a:pt x="27874" y="29250"/>
                </a:lnTo>
                <a:lnTo>
                  <a:pt x="29969" y="28280"/>
                </a:lnTo>
                <a:lnTo>
                  <a:pt x="31922" y="27200"/>
                </a:lnTo>
                <a:lnTo>
                  <a:pt x="32950" y="30061"/>
                </a:lnTo>
                <a:lnTo>
                  <a:pt x="33735" y="32920"/>
                </a:lnTo>
                <a:lnTo>
                  <a:pt x="34420" y="35727"/>
                </a:lnTo>
                <a:lnTo>
                  <a:pt x="32325" y="36859"/>
                </a:lnTo>
                <a:lnTo>
                  <a:pt x="30029" y="37939"/>
                </a:lnTo>
                <a:lnTo>
                  <a:pt x="27593" y="38911"/>
                </a:lnTo>
                <a:lnTo>
                  <a:pt x="27069" y="36050"/>
                </a:lnTo>
                <a:lnTo>
                  <a:pt x="27129" y="39828"/>
                </a:lnTo>
                <a:lnTo>
                  <a:pt x="27633" y="42634"/>
                </a:lnTo>
                <a:lnTo>
                  <a:pt x="27975" y="45440"/>
                </a:lnTo>
                <a:lnTo>
                  <a:pt x="28156" y="48139"/>
                </a:lnTo>
                <a:lnTo>
                  <a:pt x="28217" y="42417"/>
                </a:lnTo>
                <a:lnTo>
                  <a:pt x="27693" y="39558"/>
                </a:lnTo>
                <a:lnTo>
                  <a:pt x="30150" y="38586"/>
                </a:lnTo>
                <a:lnTo>
                  <a:pt x="32486" y="37508"/>
                </a:lnTo>
                <a:lnTo>
                  <a:pt x="34601" y="36375"/>
                </a:lnTo>
                <a:lnTo>
                  <a:pt x="35225" y="39181"/>
                </a:lnTo>
                <a:lnTo>
                  <a:pt x="35668" y="41986"/>
                </a:lnTo>
                <a:lnTo>
                  <a:pt x="35971" y="44631"/>
                </a:lnTo>
                <a:lnTo>
                  <a:pt x="33735" y="45817"/>
                </a:lnTo>
                <a:lnTo>
                  <a:pt x="31338" y="46898"/>
                </a:lnTo>
                <a:lnTo>
                  <a:pt x="28720" y="47923"/>
                </a:lnTo>
                <a:lnTo>
                  <a:pt x="28620" y="59742"/>
                </a:lnTo>
                <a:lnTo>
                  <a:pt x="28781" y="57206"/>
                </a:lnTo>
                <a:lnTo>
                  <a:pt x="31399" y="56234"/>
                </a:lnTo>
                <a:lnTo>
                  <a:pt x="31459" y="55695"/>
                </a:lnTo>
                <a:lnTo>
                  <a:pt x="28841" y="56720"/>
                </a:lnTo>
                <a:lnTo>
                  <a:pt x="28962" y="54129"/>
                </a:lnTo>
                <a:lnTo>
                  <a:pt x="28962" y="51323"/>
                </a:lnTo>
                <a:lnTo>
                  <a:pt x="28781" y="48462"/>
                </a:lnTo>
                <a:lnTo>
                  <a:pt x="31399" y="47492"/>
                </a:lnTo>
                <a:lnTo>
                  <a:pt x="33795" y="46358"/>
                </a:lnTo>
                <a:lnTo>
                  <a:pt x="36011" y="45170"/>
                </a:lnTo>
                <a:lnTo>
                  <a:pt x="36313" y="48084"/>
                </a:lnTo>
                <a:lnTo>
                  <a:pt x="36353" y="56018"/>
                </a:lnTo>
                <a:lnTo>
                  <a:pt x="36534" y="53698"/>
                </a:lnTo>
                <a:lnTo>
                  <a:pt x="38125" y="52834"/>
                </a:lnTo>
                <a:lnTo>
                  <a:pt x="38065" y="52403"/>
                </a:lnTo>
                <a:lnTo>
                  <a:pt x="36595" y="53212"/>
                </a:lnTo>
                <a:lnTo>
                  <a:pt x="36816" y="50620"/>
                </a:lnTo>
                <a:lnTo>
                  <a:pt x="36756" y="47815"/>
                </a:lnTo>
                <a:lnTo>
                  <a:pt x="36474" y="44900"/>
                </a:lnTo>
                <a:lnTo>
                  <a:pt x="38347" y="43875"/>
                </a:lnTo>
                <a:lnTo>
                  <a:pt x="40059" y="42742"/>
                </a:lnTo>
                <a:lnTo>
                  <a:pt x="41610" y="41609"/>
                </a:lnTo>
                <a:lnTo>
                  <a:pt x="42113" y="41231"/>
                </a:lnTo>
                <a:lnTo>
                  <a:pt x="41610" y="41070"/>
                </a:lnTo>
                <a:lnTo>
                  <a:pt x="41328" y="41286"/>
                </a:lnTo>
                <a:lnTo>
                  <a:pt x="39898" y="42364"/>
                </a:lnTo>
                <a:lnTo>
                  <a:pt x="38246" y="43389"/>
                </a:lnTo>
                <a:lnTo>
                  <a:pt x="36414" y="44414"/>
                </a:lnTo>
                <a:lnTo>
                  <a:pt x="36192" y="41717"/>
                </a:lnTo>
                <a:lnTo>
                  <a:pt x="35729" y="38911"/>
                </a:lnTo>
                <a:lnTo>
                  <a:pt x="35044" y="36105"/>
                </a:lnTo>
                <a:lnTo>
                  <a:pt x="37038" y="34917"/>
                </a:lnTo>
                <a:lnTo>
                  <a:pt x="38931" y="33675"/>
                </a:lnTo>
                <a:lnTo>
                  <a:pt x="40522" y="32381"/>
                </a:lnTo>
                <a:lnTo>
                  <a:pt x="41267" y="35241"/>
                </a:lnTo>
                <a:lnTo>
                  <a:pt x="41670" y="34917"/>
                </a:lnTo>
                <a:lnTo>
                  <a:pt x="40925" y="32056"/>
                </a:lnTo>
                <a:lnTo>
                  <a:pt x="41549" y="31517"/>
                </a:lnTo>
                <a:lnTo>
                  <a:pt x="42113" y="30978"/>
                </a:lnTo>
                <a:lnTo>
                  <a:pt x="42697" y="30438"/>
                </a:lnTo>
                <a:lnTo>
                  <a:pt x="43603" y="29575"/>
                </a:lnTo>
                <a:lnTo>
                  <a:pt x="44349" y="28711"/>
                </a:lnTo>
                <a:lnTo>
                  <a:pt x="45033" y="27847"/>
                </a:lnTo>
                <a:lnTo>
                  <a:pt x="45879" y="30708"/>
                </a:lnTo>
                <a:lnTo>
                  <a:pt x="46443" y="33514"/>
                </a:lnTo>
                <a:lnTo>
                  <a:pt x="46161" y="30330"/>
                </a:lnTo>
                <a:lnTo>
                  <a:pt x="45315" y="27469"/>
                </a:lnTo>
                <a:lnTo>
                  <a:pt x="46443" y="25958"/>
                </a:lnTo>
                <a:lnTo>
                  <a:pt x="47309" y="24394"/>
                </a:lnTo>
                <a:lnTo>
                  <a:pt x="47873" y="22883"/>
                </a:lnTo>
                <a:lnTo>
                  <a:pt x="47651" y="22235"/>
                </a:lnTo>
                <a:lnTo>
                  <a:pt x="47067" y="23747"/>
                </a:lnTo>
                <a:lnTo>
                  <a:pt x="46282" y="25311"/>
                </a:lnTo>
                <a:lnTo>
                  <a:pt x="45134" y="26875"/>
                </a:lnTo>
                <a:lnTo>
                  <a:pt x="44852" y="27253"/>
                </a:lnTo>
                <a:lnTo>
                  <a:pt x="44107" y="28172"/>
                </a:lnTo>
                <a:lnTo>
                  <a:pt x="43261" y="29142"/>
                </a:lnTo>
                <a:lnTo>
                  <a:pt x="42294" y="30061"/>
                </a:lnTo>
                <a:lnTo>
                  <a:pt x="41831" y="30492"/>
                </a:lnTo>
                <a:lnTo>
                  <a:pt x="41328" y="30978"/>
                </a:lnTo>
                <a:lnTo>
                  <a:pt x="40744" y="31409"/>
                </a:lnTo>
                <a:lnTo>
                  <a:pt x="40361" y="31733"/>
                </a:lnTo>
                <a:lnTo>
                  <a:pt x="38750" y="33083"/>
                </a:lnTo>
                <a:lnTo>
                  <a:pt x="36937" y="34269"/>
                </a:lnTo>
                <a:lnTo>
                  <a:pt x="34883" y="35456"/>
                </a:lnTo>
                <a:lnTo>
                  <a:pt x="34259" y="32650"/>
                </a:lnTo>
                <a:lnTo>
                  <a:pt x="33393" y="29791"/>
                </a:lnTo>
                <a:lnTo>
                  <a:pt x="32366" y="26930"/>
                </a:lnTo>
                <a:lnTo>
                  <a:pt x="34259" y="25850"/>
                </a:lnTo>
                <a:lnTo>
                  <a:pt x="36011" y="24717"/>
                </a:lnTo>
                <a:lnTo>
                  <a:pt x="37501" y="23477"/>
                </a:lnTo>
                <a:lnTo>
                  <a:pt x="38689" y="26228"/>
                </a:lnTo>
                <a:lnTo>
                  <a:pt x="39616" y="29036"/>
                </a:lnTo>
                <a:lnTo>
                  <a:pt x="39092" y="25958"/>
                </a:lnTo>
                <a:lnTo>
                  <a:pt x="37904" y="23152"/>
                </a:lnTo>
                <a:lnTo>
                  <a:pt x="38528" y="22666"/>
                </a:lnTo>
                <a:lnTo>
                  <a:pt x="39092" y="22127"/>
                </a:lnTo>
                <a:lnTo>
                  <a:pt x="39616" y="21588"/>
                </a:lnTo>
                <a:lnTo>
                  <a:pt x="40401" y="20833"/>
                </a:lnTo>
                <a:lnTo>
                  <a:pt x="41086" y="20077"/>
                </a:lnTo>
                <a:lnTo>
                  <a:pt x="41710" y="19266"/>
                </a:lnTo>
                <a:lnTo>
                  <a:pt x="43039" y="21966"/>
                </a:lnTo>
                <a:lnTo>
                  <a:pt x="43261" y="21588"/>
                </a:lnTo>
                <a:lnTo>
                  <a:pt x="42012" y="18944"/>
                </a:lnTo>
                <a:lnTo>
                  <a:pt x="41771" y="18511"/>
                </a:lnTo>
                <a:lnTo>
                  <a:pt x="41549" y="18889"/>
                </a:lnTo>
                <a:lnTo>
                  <a:pt x="40864" y="19699"/>
                </a:lnTo>
                <a:lnTo>
                  <a:pt x="40119" y="20508"/>
                </a:lnTo>
                <a:lnTo>
                  <a:pt x="39334" y="21317"/>
                </a:lnTo>
                <a:lnTo>
                  <a:pt x="38810" y="21803"/>
                </a:lnTo>
                <a:lnTo>
                  <a:pt x="38307" y="22235"/>
                </a:lnTo>
                <a:lnTo>
                  <a:pt x="37723" y="22721"/>
                </a:lnTo>
                <a:lnTo>
                  <a:pt x="36998" y="21047"/>
                </a:lnTo>
                <a:lnTo>
                  <a:pt x="36192" y="19321"/>
                </a:lnTo>
                <a:lnTo>
                  <a:pt x="35286" y="17647"/>
                </a:lnTo>
                <a:lnTo>
                  <a:pt x="34762" y="16677"/>
                </a:lnTo>
                <a:lnTo>
                  <a:pt x="34198" y="15758"/>
                </a:lnTo>
                <a:lnTo>
                  <a:pt x="33675" y="14896"/>
                </a:lnTo>
                <a:lnTo>
                  <a:pt x="35004" y="13816"/>
                </a:lnTo>
                <a:lnTo>
                  <a:pt x="36132" y="12683"/>
                </a:lnTo>
                <a:lnTo>
                  <a:pt x="37098" y="11441"/>
                </a:lnTo>
                <a:lnTo>
                  <a:pt x="38810" y="13869"/>
                </a:lnTo>
                <a:lnTo>
                  <a:pt x="40300" y="16352"/>
                </a:lnTo>
                <a:lnTo>
                  <a:pt x="39092" y="13546"/>
                </a:lnTo>
                <a:lnTo>
                  <a:pt x="37380" y="11118"/>
                </a:lnTo>
                <a:lnTo>
                  <a:pt x="37904" y="10471"/>
                </a:lnTo>
                <a:lnTo>
                  <a:pt x="38125" y="10093"/>
                </a:lnTo>
                <a:lnTo>
                  <a:pt x="38689" y="9230"/>
                </a:lnTo>
                <a:lnTo>
                  <a:pt x="39153" y="8366"/>
                </a:lnTo>
                <a:lnTo>
                  <a:pt x="39495" y="7449"/>
                </a:lnTo>
                <a:lnTo>
                  <a:pt x="41267" y="9660"/>
                </a:lnTo>
                <a:lnTo>
                  <a:pt x="42798" y="11982"/>
                </a:lnTo>
                <a:lnTo>
                  <a:pt x="44107" y="14302"/>
                </a:lnTo>
                <a:lnTo>
                  <a:pt x="44288" y="14680"/>
                </a:lnTo>
                <a:lnTo>
                  <a:pt x="45718" y="17216"/>
                </a:lnTo>
                <a:lnTo>
                  <a:pt x="44449" y="14302"/>
                </a:lnTo>
                <a:lnTo>
                  <a:pt x="44973" y="12844"/>
                </a:lnTo>
                <a:lnTo>
                  <a:pt x="45194" y="11388"/>
                </a:lnTo>
                <a:lnTo>
                  <a:pt x="44973" y="9769"/>
                </a:lnTo>
                <a:lnTo>
                  <a:pt x="44973" y="10955"/>
                </a:lnTo>
                <a:lnTo>
                  <a:pt x="44731" y="12413"/>
                </a:lnTo>
                <a:lnTo>
                  <a:pt x="44228" y="13924"/>
                </a:lnTo>
                <a:lnTo>
                  <a:pt x="42919" y="11604"/>
                </a:lnTo>
                <a:lnTo>
                  <a:pt x="41368" y="9338"/>
                </a:lnTo>
                <a:lnTo>
                  <a:pt x="39616" y="7124"/>
                </a:lnTo>
                <a:lnTo>
                  <a:pt x="40059" y="5829"/>
                </a:lnTo>
                <a:lnTo>
                  <a:pt x="40240" y="4535"/>
                </a:lnTo>
                <a:lnTo>
                  <a:pt x="40240" y="3341"/>
                </a:lnTo>
                <a:lnTo>
                  <a:pt x="42113" y="5452"/>
                </a:lnTo>
                <a:lnTo>
                  <a:pt x="43664" y="7124"/>
                </a:lnTo>
                <a:lnTo>
                  <a:pt x="42053" y="4966"/>
                </a:lnTo>
                <a:lnTo>
                  <a:pt x="40240" y="2866"/>
                </a:lnTo>
                <a:lnTo>
                  <a:pt x="40180" y="1347"/>
                </a:lnTo>
                <a:lnTo>
                  <a:pt x="39837" y="0"/>
                </a:lnTo>
                <a:lnTo>
                  <a:pt x="39898" y="2923"/>
                </a:lnTo>
                <a:lnTo>
                  <a:pt x="39898" y="4102"/>
                </a:lnTo>
                <a:lnTo>
                  <a:pt x="39716" y="5397"/>
                </a:lnTo>
                <a:lnTo>
                  <a:pt x="39334" y="6746"/>
                </a:lnTo>
                <a:lnTo>
                  <a:pt x="38810" y="6152"/>
                </a:lnTo>
                <a:lnTo>
                  <a:pt x="38589" y="5829"/>
                </a:lnTo>
                <a:lnTo>
                  <a:pt x="36816" y="3834"/>
                </a:lnTo>
                <a:lnTo>
                  <a:pt x="34943" y="1936"/>
                </a:lnTo>
                <a:lnTo>
                  <a:pt x="32990" y="265"/>
                </a:lnTo>
                <a:lnTo>
                  <a:pt x="32889" y="588"/>
                </a:lnTo>
                <a:lnTo>
                  <a:pt x="34762" y="2259"/>
                </a:lnTo>
                <a:lnTo>
                  <a:pt x="36595" y="4049"/>
                </a:lnTo>
                <a:lnTo>
                  <a:pt x="38307" y="6046"/>
                </a:lnTo>
                <a:lnTo>
                  <a:pt x="38931" y="6746"/>
                </a:lnTo>
                <a:lnTo>
                  <a:pt x="39213" y="7071"/>
                </a:lnTo>
                <a:lnTo>
                  <a:pt x="38871" y="7988"/>
                </a:lnTo>
                <a:lnTo>
                  <a:pt x="38347" y="8960"/>
                </a:lnTo>
                <a:lnTo>
                  <a:pt x="37723" y="9877"/>
                </a:lnTo>
                <a:lnTo>
                  <a:pt x="37340" y="10471"/>
                </a:lnTo>
                <a:lnTo>
                  <a:pt x="37098" y="10741"/>
                </a:lnTo>
                <a:lnTo>
                  <a:pt x="35225" y="8149"/>
                </a:lnTo>
                <a:lnTo>
                  <a:pt x="33171" y="5774"/>
                </a:lnTo>
                <a:lnTo>
                  <a:pt x="35004" y="8474"/>
                </a:lnTo>
                <a:lnTo>
                  <a:pt x="36877" y="11063"/>
                </a:lnTo>
                <a:lnTo>
                  <a:pt x="35910" y="12252"/>
                </a:lnTo>
                <a:lnTo>
                  <a:pt x="34702" y="13385"/>
                </a:lnTo>
                <a:lnTo>
                  <a:pt x="33393" y="14463"/>
                </a:lnTo>
                <a:lnTo>
                  <a:pt x="31681" y="11711"/>
                </a:lnTo>
                <a:lnTo>
                  <a:pt x="29747" y="9121"/>
                </a:lnTo>
                <a:lnTo>
                  <a:pt x="29405" y="9444"/>
                </a:lnTo>
                <a:lnTo>
                  <a:pt x="31298" y="11982"/>
                </a:lnTo>
                <a:lnTo>
                  <a:pt x="33050" y="14733"/>
                </a:lnTo>
                <a:lnTo>
                  <a:pt x="31641" y="15813"/>
                </a:lnTo>
                <a:lnTo>
                  <a:pt x="30090" y="16785"/>
                </a:lnTo>
                <a:lnTo>
                  <a:pt x="28378" y="17702"/>
                </a:lnTo>
                <a:lnTo>
                  <a:pt x="28620" y="18188"/>
                </a:lnTo>
                <a:lnTo>
                  <a:pt x="30311" y="17269"/>
                </a:lnTo>
                <a:lnTo>
                  <a:pt x="31922" y="16244"/>
                </a:lnTo>
                <a:lnTo>
                  <a:pt x="33292" y="15166"/>
                </a:lnTo>
                <a:lnTo>
                  <a:pt x="33856" y="16030"/>
                </a:lnTo>
                <a:lnTo>
                  <a:pt x="34359" y="16947"/>
                </a:lnTo>
                <a:lnTo>
                  <a:pt x="34823" y="17863"/>
                </a:lnTo>
                <a:lnTo>
                  <a:pt x="35789" y="19591"/>
                </a:lnTo>
                <a:lnTo>
                  <a:pt x="36595" y="21317"/>
                </a:lnTo>
                <a:lnTo>
                  <a:pt x="37340" y="23044"/>
                </a:lnTo>
                <a:lnTo>
                  <a:pt x="35789" y="24233"/>
                </a:lnTo>
                <a:lnTo>
                  <a:pt x="34077" y="25419"/>
                </a:lnTo>
                <a:lnTo>
                  <a:pt x="32204" y="26444"/>
                </a:lnTo>
                <a:lnTo>
                  <a:pt x="31862" y="25527"/>
                </a:lnTo>
                <a:lnTo>
                  <a:pt x="31520" y="24555"/>
                </a:lnTo>
                <a:lnTo>
                  <a:pt x="31117" y="23638"/>
                </a:lnTo>
                <a:lnTo>
                  <a:pt x="30372" y="21749"/>
                </a:lnTo>
                <a:lnTo>
                  <a:pt x="29526" y="19914"/>
                </a:lnTo>
                <a:lnTo>
                  <a:pt x="29868" y="21966"/>
                </a:lnTo>
                <a:lnTo>
                  <a:pt x="30613" y="23855"/>
                </a:lnTo>
                <a:lnTo>
                  <a:pt x="30996" y="24825"/>
                </a:lnTo>
                <a:lnTo>
                  <a:pt x="31399" y="25742"/>
                </a:lnTo>
                <a:lnTo>
                  <a:pt x="31741" y="26714"/>
                </a:lnTo>
                <a:lnTo>
                  <a:pt x="29808" y="27794"/>
                </a:lnTo>
                <a:lnTo>
                  <a:pt x="27693" y="28764"/>
                </a:lnTo>
                <a:lnTo>
                  <a:pt x="25476" y="29628"/>
                </a:lnTo>
                <a:lnTo>
                  <a:pt x="25305" y="29036"/>
                </a:lnTo>
                <a:lnTo>
                  <a:pt x="25133" y="28441"/>
                </a:lnTo>
                <a:lnTo>
                  <a:pt x="24962" y="27847"/>
                </a:lnTo>
                <a:lnTo>
                  <a:pt x="24221" y="25472"/>
                </a:lnTo>
                <a:lnTo>
                  <a:pt x="24336" y="28008"/>
                </a:lnTo>
                <a:lnTo>
                  <a:pt x="24507" y="28658"/>
                </a:lnTo>
                <a:lnTo>
                  <a:pt x="24678" y="29250"/>
                </a:lnTo>
                <a:lnTo>
                  <a:pt x="24850" y="29844"/>
                </a:lnTo>
                <a:lnTo>
                  <a:pt x="22626" y="30708"/>
                </a:lnTo>
                <a:lnTo>
                  <a:pt x="20290" y="31409"/>
                </a:lnTo>
                <a:lnTo>
                  <a:pt x="17783" y="32056"/>
                </a:lnTo>
                <a:lnTo>
                  <a:pt x="17668" y="31409"/>
                </a:lnTo>
                <a:lnTo>
                  <a:pt x="17611" y="31031"/>
                </a:lnTo>
                <a:lnTo>
                  <a:pt x="17041" y="28280"/>
                </a:lnTo>
                <a:lnTo>
                  <a:pt x="16413" y="28441"/>
                </a:lnTo>
                <a:lnTo>
                  <a:pt x="16983" y="31194"/>
                </a:lnTo>
                <a:lnTo>
                  <a:pt x="17098" y="31841"/>
                </a:lnTo>
                <a:lnTo>
                  <a:pt x="17213" y="32219"/>
                </a:lnTo>
                <a:lnTo>
                  <a:pt x="14591" y="32866"/>
                </a:lnTo>
                <a:lnTo>
                  <a:pt x="11912" y="33406"/>
                </a:lnTo>
                <a:lnTo>
                  <a:pt x="9119" y="33783"/>
                </a:lnTo>
                <a:lnTo>
                  <a:pt x="9062" y="33083"/>
                </a:lnTo>
                <a:lnTo>
                  <a:pt x="9004" y="32705"/>
                </a:lnTo>
                <a:lnTo>
                  <a:pt x="8663" y="29952"/>
                </a:lnTo>
                <a:lnTo>
                  <a:pt x="8377" y="33514"/>
                </a:lnTo>
                <a:lnTo>
                  <a:pt x="8377" y="33892"/>
                </a:lnTo>
                <a:lnTo>
                  <a:pt x="5699" y="34269"/>
                </a:lnTo>
                <a:lnTo>
                  <a:pt x="2849" y="34486"/>
                </a:lnTo>
                <a:lnTo>
                  <a:pt x="0" y="34647"/>
                </a:lnTo>
                <a:lnTo>
                  <a:pt x="0" y="73610"/>
                </a:lnTo>
                <a:lnTo>
                  <a:pt x="114" y="71829"/>
                </a:lnTo>
                <a:lnTo>
                  <a:pt x="227" y="69779"/>
                </a:lnTo>
                <a:lnTo>
                  <a:pt x="171" y="38370"/>
                </a:lnTo>
                <a:lnTo>
                  <a:pt x="56" y="35241"/>
                </a:lnTo>
                <a:close/>
              </a:path>
            </a:pathLst>
          </a:custGeom>
          <a:solidFill>
            <a:srgbClr val="005090"/>
          </a:solidFill>
        </p:spPr>
        <p:txBody>
          <a:bodyPr wrap="square" lIns="0" tIns="0" rIns="0" bIns="0" rtlCol="0">
            <a:noAutofit/>
          </a:bodyPr>
          <a:lstStyle/>
          <a:p>
            <a:endParaRPr/>
          </a:p>
        </p:txBody>
      </p:sp>
      <p:sp>
        <p:nvSpPr>
          <p:cNvPr id="269" name="object 269"/>
          <p:cNvSpPr/>
          <p:nvPr/>
        </p:nvSpPr>
        <p:spPr>
          <a:xfrm>
            <a:off x="403129" y="698111"/>
            <a:ext cx="2052" cy="3246"/>
          </a:xfrm>
          <a:custGeom>
            <a:avLst/>
            <a:gdLst/>
            <a:ahLst/>
            <a:cxnLst/>
            <a:rect l="l" t="t" r="r" b="b"/>
            <a:pathLst>
              <a:path w="2052" h="3246">
                <a:moveTo>
                  <a:pt x="2052" y="0"/>
                </a:moveTo>
                <a:lnTo>
                  <a:pt x="1425" y="322"/>
                </a:lnTo>
                <a:lnTo>
                  <a:pt x="741" y="1195"/>
                </a:lnTo>
                <a:lnTo>
                  <a:pt x="56" y="2278"/>
                </a:lnTo>
                <a:lnTo>
                  <a:pt x="0" y="3246"/>
                </a:lnTo>
                <a:lnTo>
                  <a:pt x="569" y="1955"/>
                </a:lnTo>
                <a:lnTo>
                  <a:pt x="1311" y="816"/>
                </a:lnTo>
                <a:lnTo>
                  <a:pt x="2052" y="0"/>
                </a:lnTo>
                <a:close/>
              </a:path>
            </a:pathLst>
          </a:custGeom>
          <a:solidFill>
            <a:srgbClr val="005090"/>
          </a:solidFill>
        </p:spPr>
        <p:txBody>
          <a:bodyPr wrap="square" lIns="0" tIns="0" rIns="0" bIns="0" rtlCol="0">
            <a:noAutofit/>
          </a:bodyPr>
          <a:lstStyle/>
          <a:p>
            <a:endParaRPr/>
          </a:p>
        </p:txBody>
      </p:sp>
      <p:sp>
        <p:nvSpPr>
          <p:cNvPr id="270" name="object 270"/>
          <p:cNvSpPr/>
          <p:nvPr/>
        </p:nvSpPr>
        <p:spPr>
          <a:xfrm>
            <a:off x="387513" y="693099"/>
            <a:ext cx="50439" cy="89693"/>
          </a:xfrm>
          <a:custGeom>
            <a:avLst/>
            <a:gdLst/>
            <a:ahLst/>
            <a:cxnLst/>
            <a:rect l="l" t="t" r="r" b="b"/>
            <a:pathLst>
              <a:path w="50439" h="89693">
                <a:moveTo>
                  <a:pt x="32829" y="7384"/>
                </a:moveTo>
                <a:lnTo>
                  <a:pt x="33228" y="7878"/>
                </a:lnTo>
                <a:lnTo>
                  <a:pt x="33741" y="8371"/>
                </a:lnTo>
                <a:lnTo>
                  <a:pt x="34367" y="8789"/>
                </a:lnTo>
                <a:lnTo>
                  <a:pt x="31973" y="10479"/>
                </a:lnTo>
                <a:lnTo>
                  <a:pt x="29409" y="12358"/>
                </a:lnTo>
                <a:lnTo>
                  <a:pt x="26902" y="14522"/>
                </a:lnTo>
                <a:lnTo>
                  <a:pt x="26102" y="13877"/>
                </a:lnTo>
                <a:lnTo>
                  <a:pt x="25419" y="13174"/>
                </a:lnTo>
                <a:lnTo>
                  <a:pt x="25818" y="14143"/>
                </a:lnTo>
                <a:lnTo>
                  <a:pt x="26616" y="14788"/>
                </a:lnTo>
                <a:lnTo>
                  <a:pt x="24336" y="16781"/>
                </a:lnTo>
                <a:lnTo>
                  <a:pt x="22056" y="18945"/>
                </a:lnTo>
                <a:lnTo>
                  <a:pt x="19948" y="21372"/>
                </a:lnTo>
                <a:lnTo>
                  <a:pt x="18922" y="20508"/>
                </a:lnTo>
                <a:lnTo>
                  <a:pt x="18010" y="19591"/>
                </a:lnTo>
                <a:lnTo>
                  <a:pt x="17213" y="18680"/>
                </a:lnTo>
                <a:lnTo>
                  <a:pt x="19378" y="16079"/>
                </a:lnTo>
                <a:lnTo>
                  <a:pt x="16983" y="18357"/>
                </a:lnTo>
                <a:lnTo>
                  <a:pt x="16300" y="17427"/>
                </a:lnTo>
                <a:lnTo>
                  <a:pt x="15787" y="16402"/>
                </a:lnTo>
                <a:lnTo>
                  <a:pt x="15388" y="15376"/>
                </a:lnTo>
                <a:lnTo>
                  <a:pt x="17895" y="13326"/>
                </a:lnTo>
                <a:lnTo>
                  <a:pt x="20461" y="11599"/>
                </a:lnTo>
                <a:lnTo>
                  <a:pt x="23025" y="10042"/>
                </a:lnTo>
                <a:lnTo>
                  <a:pt x="22912" y="9776"/>
                </a:lnTo>
                <a:lnTo>
                  <a:pt x="20346" y="11276"/>
                </a:lnTo>
                <a:lnTo>
                  <a:pt x="17783" y="13060"/>
                </a:lnTo>
                <a:lnTo>
                  <a:pt x="15273" y="15111"/>
                </a:lnTo>
                <a:lnTo>
                  <a:pt x="14933" y="14029"/>
                </a:lnTo>
                <a:lnTo>
                  <a:pt x="14762" y="13003"/>
                </a:lnTo>
                <a:lnTo>
                  <a:pt x="14703" y="9814"/>
                </a:lnTo>
                <a:lnTo>
                  <a:pt x="14476" y="10801"/>
                </a:lnTo>
                <a:lnTo>
                  <a:pt x="14419" y="11864"/>
                </a:lnTo>
                <a:lnTo>
                  <a:pt x="11912" y="13763"/>
                </a:lnTo>
                <a:lnTo>
                  <a:pt x="9632" y="15813"/>
                </a:lnTo>
                <a:lnTo>
                  <a:pt x="7693" y="17920"/>
                </a:lnTo>
                <a:lnTo>
                  <a:pt x="7693" y="18357"/>
                </a:lnTo>
                <a:lnTo>
                  <a:pt x="9632" y="16250"/>
                </a:lnTo>
                <a:lnTo>
                  <a:pt x="11854" y="14143"/>
                </a:lnTo>
                <a:lnTo>
                  <a:pt x="14419" y="12244"/>
                </a:lnTo>
                <a:lnTo>
                  <a:pt x="14419" y="13231"/>
                </a:lnTo>
                <a:lnTo>
                  <a:pt x="14591" y="14199"/>
                </a:lnTo>
                <a:lnTo>
                  <a:pt x="14933" y="15225"/>
                </a:lnTo>
                <a:lnTo>
                  <a:pt x="14989" y="15376"/>
                </a:lnTo>
                <a:lnTo>
                  <a:pt x="15102" y="15642"/>
                </a:lnTo>
                <a:lnTo>
                  <a:pt x="15444" y="16724"/>
                </a:lnTo>
                <a:lnTo>
                  <a:pt x="16014" y="17693"/>
                </a:lnTo>
                <a:lnTo>
                  <a:pt x="16699" y="18623"/>
                </a:lnTo>
                <a:lnTo>
                  <a:pt x="14591" y="20669"/>
                </a:lnTo>
                <a:lnTo>
                  <a:pt x="12595" y="22883"/>
                </a:lnTo>
                <a:lnTo>
                  <a:pt x="10885" y="25742"/>
                </a:lnTo>
                <a:lnTo>
                  <a:pt x="11056" y="25527"/>
                </a:lnTo>
                <a:lnTo>
                  <a:pt x="12881" y="23097"/>
                </a:lnTo>
                <a:lnTo>
                  <a:pt x="14874" y="20939"/>
                </a:lnTo>
                <a:lnTo>
                  <a:pt x="16927" y="18945"/>
                </a:lnTo>
                <a:lnTo>
                  <a:pt x="17668" y="19914"/>
                </a:lnTo>
                <a:lnTo>
                  <a:pt x="18580" y="20831"/>
                </a:lnTo>
                <a:lnTo>
                  <a:pt x="19605" y="21749"/>
                </a:lnTo>
                <a:lnTo>
                  <a:pt x="17553" y="24122"/>
                </a:lnTo>
                <a:lnTo>
                  <a:pt x="15559" y="26714"/>
                </a:lnTo>
                <a:lnTo>
                  <a:pt x="13735" y="29520"/>
                </a:lnTo>
                <a:lnTo>
                  <a:pt x="13507" y="29897"/>
                </a:lnTo>
                <a:lnTo>
                  <a:pt x="12937" y="30814"/>
                </a:lnTo>
                <a:lnTo>
                  <a:pt x="12367" y="31733"/>
                </a:lnTo>
                <a:lnTo>
                  <a:pt x="11854" y="32703"/>
                </a:lnTo>
                <a:lnTo>
                  <a:pt x="10943" y="34323"/>
                </a:lnTo>
                <a:lnTo>
                  <a:pt x="10144" y="35995"/>
                </a:lnTo>
                <a:lnTo>
                  <a:pt x="9403" y="37614"/>
                </a:lnTo>
                <a:lnTo>
                  <a:pt x="8776" y="37075"/>
                </a:lnTo>
                <a:lnTo>
                  <a:pt x="8150" y="36481"/>
                </a:lnTo>
                <a:lnTo>
                  <a:pt x="7580" y="35942"/>
                </a:lnTo>
                <a:lnTo>
                  <a:pt x="6954" y="35239"/>
                </a:lnTo>
                <a:lnTo>
                  <a:pt x="6384" y="34539"/>
                </a:lnTo>
                <a:lnTo>
                  <a:pt x="5870" y="33837"/>
                </a:lnTo>
                <a:lnTo>
                  <a:pt x="7066" y="31408"/>
                </a:lnTo>
                <a:lnTo>
                  <a:pt x="6839" y="31086"/>
                </a:lnTo>
                <a:lnTo>
                  <a:pt x="5584" y="33514"/>
                </a:lnTo>
                <a:lnTo>
                  <a:pt x="4674" y="32111"/>
                </a:lnTo>
                <a:lnTo>
                  <a:pt x="3989" y="30761"/>
                </a:lnTo>
                <a:lnTo>
                  <a:pt x="3534" y="29411"/>
                </a:lnTo>
                <a:lnTo>
                  <a:pt x="4503" y="27091"/>
                </a:lnTo>
                <a:lnTo>
                  <a:pt x="3419" y="29034"/>
                </a:lnTo>
                <a:lnTo>
                  <a:pt x="3762" y="31192"/>
                </a:lnTo>
                <a:lnTo>
                  <a:pt x="4444" y="32542"/>
                </a:lnTo>
                <a:lnTo>
                  <a:pt x="5413" y="33892"/>
                </a:lnTo>
                <a:lnTo>
                  <a:pt x="5643" y="34269"/>
                </a:lnTo>
                <a:lnTo>
                  <a:pt x="6098" y="34917"/>
                </a:lnTo>
                <a:lnTo>
                  <a:pt x="6668" y="35564"/>
                </a:lnTo>
                <a:lnTo>
                  <a:pt x="7294" y="36211"/>
                </a:lnTo>
                <a:lnTo>
                  <a:pt x="7864" y="36859"/>
                </a:lnTo>
                <a:lnTo>
                  <a:pt x="8492" y="37453"/>
                </a:lnTo>
                <a:lnTo>
                  <a:pt x="9233" y="38100"/>
                </a:lnTo>
                <a:lnTo>
                  <a:pt x="7979" y="40853"/>
                </a:lnTo>
                <a:lnTo>
                  <a:pt x="7010" y="43659"/>
                </a:lnTo>
                <a:lnTo>
                  <a:pt x="6213" y="46412"/>
                </a:lnTo>
                <a:lnTo>
                  <a:pt x="4730" y="45117"/>
                </a:lnTo>
                <a:lnTo>
                  <a:pt x="3419" y="43714"/>
                </a:lnTo>
                <a:lnTo>
                  <a:pt x="2394" y="42364"/>
                </a:lnTo>
                <a:lnTo>
                  <a:pt x="2964" y="39342"/>
                </a:lnTo>
                <a:lnTo>
                  <a:pt x="2164" y="41986"/>
                </a:lnTo>
                <a:lnTo>
                  <a:pt x="1083" y="40475"/>
                </a:lnTo>
                <a:lnTo>
                  <a:pt x="342" y="39017"/>
                </a:lnTo>
                <a:lnTo>
                  <a:pt x="171" y="39611"/>
                </a:lnTo>
                <a:lnTo>
                  <a:pt x="912" y="41069"/>
                </a:lnTo>
                <a:lnTo>
                  <a:pt x="1993" y="42525"/>
                </a:lnTo>
                <a:lnTo>
                  <a:pt x="1083" y="45440"/>
                </a:lnTo>
                <a:lnTo>
                  <a:pt x="513" y="48192"/>
                </a:lnTo>
                <a:lnTo>
                  <a:pt x="455" y="51214"/>
                </a:lnTo>
                <a:lnTo>
                  <a:pt x="797" y="48570"/>
                </a:lnTo>
                <a:lnTo>
                  <a:pt x="1367" y="45817"/>
                </a:lnTo>
                <a:lnTo>
                  <a:pt x="2223" y="42903"/>
                </a:lnTo>
                <a:lnTo>
                  <a:pt x="3248" y="44306"/>
                </a:lnTo>
                <a:lnTo>
                  <a:pt x="4559" y="45709"/>
                </a:lnTo>
                <a:lnTo>
                  <a:pt x="6098" y="47006"/>
                </a:lnTo>
                <a:lnTo>
                  <a:pt x="5300" y="49865"/>
                </a:lnTo>
                <a:lnTo>
                  <a:pt x="4787" y="52671"/>
                </a:lnTo>
                <a:lnTo>
                  <a:pt x="4503" y="55370"/>
                </a:lnTo>
                <a:lnTo>
                  <a:pt x="4444" y="55856"/>
                </a:lnTo>
                <a:lnTo>
                  <a:pt x="4160" y="58823"/>
                </a:lnTo>
                <a:lnTo>
                  <a:pt x="4104" y="61684"/>
                </a:lnTo>
                <a:lnTo>
                  <a:pt x="4331" y="64274"/>
                </a:lnTo>
                <a:lnTo>
                  <a:pt x="2622" y="62817"/>
                </a:lnTo>
                <a:lnTo>
                  <a:pt x="1254" y="61415"/>
                </a:lnTo>
                <a:lnTo>
                  <a:pt x="227" y="60065"/>
                </a:lnTo>
                <a:lnTo>
                  <a:pt x="171" y="59093"/>
                </a:lnTo>
                <a:lnTo>
                  <a:pt x="56" y="58068"/>
                </a:lnTo>
                <a:lnTo>
                  <a:pt x="56" y="55370"/>
                </a:lnTo>
                <a:lnTo>
                  <a:pt x="0" y="60173"/>
                </a:lnTo>
                <a:lnTo>
                  <a:pt x="342" y="62817"/>
                </a:lnTo>
                <a:lnTo>
                  <a:pt x="853" y="65029"/>
                </a:lnTo>
                <a:lnTo>
                  <a:pt x="1423" y="66704"/>
                </a:lnTo>
                <a:lnTo>
                  <a:pt x="1595" y="67081"/>
                </a:lnTo>
                <a:lnTo>
                  <a:pt x="1766" y="67296"/>
                </a:lnTo>
                <a:lnTo>
                  <a:pt x="1254" y="65623"/>
                </a:lnTo>
                <a:lnTo>
                  <a:pt x="626" y="63357"/>
                </a:lnTo>
                <a:lnTo>
                  <a:pt x="283" y="60551"/>
                </a:lnTo>
                <a:lnTo>
                  <a:pt x="1311" y="61846"/>
                </a:lnTo>
                <a:lnTo>
                  <a:pt x="2678" y="63303"/>
                </a:lnTo>
                <a:lnTo>
                  <a:pt x="4388" y="64706"/>
                </a:lnTo>
                <a:lnTo>
                  <a:pt x="4503" y="65893"/>
                </a:lnTo>
                <a:lnTo>
                  <a:pt x="4674" y="66973"/>
                </a:lnTo>
                <a:lnTo>
                  <a:pt x="4503" y="62007"/>
                </a:lnTo>
                <a:lnTo>
                  <a:pt x="4559" y="59201"/>
                </a:lnTo>
                <a:lnTo>
                  <a:pt x="4843" y="56179"/>
                </a:lnTo>
                <a:lnTo>
                  <a:pt x="5357" y="56612"/>
                </a:lnTo>
                <a:lnTo>
                  <a:pt x="5927" y="57043"/>
                </a:lnTo>
                <a:lnTo>
                  <a:pt x="6496" y="57420"/>
                </a:lnTo>
                <a:lnTo>
                  <a:pt x="7693" y="58337"/>
                </a:lnTo>
                <a:lnTo>
                  <a:pt x="9004" y="59201"/>
                </a:lnTo>
                <a:lnTo>
                  <a:pt x="10430" y="60012"/>
                </a:lnTo>
                <a:lnTo>
                  <a:pt x="10144" y="62926"/>
                </a:lnTo>
                <a:lnTo>
                  <a:pt x="10087" y="65732"/>
                </a:lnTo>
                <a:lnTo>
                  <a:pt x="10315" y="68321"/>
                </a:lnTo>
                <a:lnTo>
                  <a:pt x="9745" y="67998"/>
                </a:lnTo>
                <a:lnTo>
                  <a:pt x="9517" y="67837"/>
                </a:lnTo>
                <a:lnTo>
                  <a:pt x="7693" y="66810"/>
                </a:lnTo>
                <a:lnTo>
                  <a:pt x="6154" y="65732"/>
                </a:lnTo>
                <a:lnTo>
                  <a:pt x="4730" y="64598"/>
                </a:lnTo>
                <a:lnTo>
                  <a:pt x="4901" y="68051"/>
                </a:lnTo>
                <a:lnTo>
                  <a:pt x="5185" y="69454"/>
                </a:lnTo>
                <a:lnTo>
                  <a:pt x="5584" y="70696"/>
                </a:lnTo>
                <a:lnTo>
                  <a:pt x="5927" y="71884"/>
                </a:lnTo>
                <a:lnTo>
                  <a:pt x="6098" y="72368"/>
                </a:lnTo>
                <a:lnTo>
                  <a:pt x="6954" y="74743"/>
                </a:lnTo>
                <a:lnTo>
                  <a:pt x="7922" y="76632"/>
                </a:lnTo>
                <a:lnTo>
                  <a:pt x="8776" y="78090"/>
                </a:lnTo>
                <a:lnTo>
                  <a:pt x="8321" y="77712"/>
                </a:lnTo>
                <a:lnTo>
                  <a:pt x="8663" y="78143"/>
                </a:lnTo>
                <a:lnTo>
                  <a:pt x="9062" y="78576"/>
                </a:lnTo>
                <a:lnTo>
                  <a:pt x="9461" y="79060"/>
                </a:lnTo>
                <a:lnTo>
                  <a:pt x="9973" y="79654"/>
                </a:lnTo>
                <a:lnTo>
                  <a:pt x="9574" y="79007"/>
                </a:lnTo>
                <a:lnTo>
                  <a:pt x="10943" y="80249"/>
                </a:lnTo>
                <a:lnTo>
                  <a:pt x="12766" y="81596"/>
                </a:lnTo>
                <a:lnTo>
                  <a:pt x="15102" y="82893"/>
                </a:lnTo>
                <a:lnTo>
                  <a:pt x="16357" y="84943"/>
                </a:lnTo>
                <a:lnTo>
                  <a:pt x="17611" y="86401"/>
                </a:lnTo>
                <a:lnTo>
                  <a:pt x="18522" y="87371"/>
                </a:lnTo>
                <a:lnTo>
                  <a:pt x="19263" y="87912"/>
                </a:lnTo>
                <a:lnTo>
                  <a:pt x="19948" y="88397"/>
                </a:lnTo>
                <a:lnTo>
                  <a:pt x="20632" y="88829"/>
                </a:lnTo>
                <a:lnTo>
                  <a:pt x="22511" y="89693"/>
                </a:lnTo>
                <a:lnTo>
                  <a:pt x="20574" y="88666"/>
                </a:lnTo>
                <a:lnTo>
                  <a:pt x="19150" y="87804"/>
                </a:lnTo>
                <a:lnTo>
                  <a:pt x="18294" y="86885"/>
                </a:lnTo>
                <a:lnTo>
                  <a:pt x="16983" y="85374"/>
                </a:lnTo>
                <a:lnTo>
                  <a:pt x="15616" y="83163"/>
                </a:lnTo>
                <a:lnTo>
                  <a:pt x="16014" y="83108"/>
                </a:lnTo>
                <a:lnTo>
                  <a:pt x="15332" y="82730"/>
                </a:lnTo>
                <a:lnTo>
                  <a:pt x="14818" y="82460"/>
                </a:lnTo>
                <a:lnTo>
                  <a:pt x="12424" y="81112"/>
                </a:lnTo>
                <a:lnTo>
                  <a:pt x="10601" y="79709"/>
                </a:lnTo>
                <a:lnTo>
                  <a:pt x="9290" y="78521"/>
                </a:lnTo>
                <a:lnTo>
                  <a:pt x="8377" y="77118"/>
                </a:lnTo>
                <a:lnTo>
                  <a:pt x="7409" y="75176"/>
                </a:lnTo>
                <a:lnTo>
                  <a:pt x="6553" y="72746"/>
                </a:lnTo>
                <a:lnTo>
                  <a:pt x="7864" y="73502"/>
                </a:lnTo>
                <a:lnTo>
                  <a:pt x="6384" y="72262"/>
                </a:lnTo>
                <a:lnTo>
                  <a:pt x="5927" y="70965"/>
                </a:lnTo>
                <a:lnTo>
                  <a:pt x="5584" y="69563"/>
                </a:lnTo>
                <a:lnTo>
                  <a:pt x="5244" y="67998"/>
                </a:lnTo>
                <a:lnTo>
                  <a:pt x="5073" y="67026"/>
                </a:lnTo>
                <a:lnTo>
                  <a:pt x="4901" y="66054"/>
                </a:lnTo>
                <a:lnTo>
                  <a:pt x="4787" y="65084"/>
                </a:lnTo>
                <a:lnTo>
                  <a:pt x="6098" y="66109"/>
                </a:lnTo>
                <a:lnTo>
                  <a:pt x="7636" y="67188"/>
                </a:lnTo>
                <a:lnTo>
                  <a:pt x="9290" y="68160"/>
                </a:lnTo>
                <a:lnTo>
                  <a:pt x="9973" y="68592"/>
                </a:lnTo>
                <a:lnTo>
                  <a:pt x="10373" y="68807"/>
                </a:lnTo>
                <a:lnTo>
                  <a:pt x="10601" y="71235"/>
                </a:lnTo>
                <a:lnTo>
                  <a:pt x="11056" y="73502"/>
                </a:lnTo>
                <a:lnTo>
                  <a:pt x="10601" y="66001"/>
                </a:lnTo>
                <a:lnTo>
                  <a:pt x="10601" y="63195"/>
                </a:lnTo>
                <a:lnTo>
                  <a:pt x="10885" y="60281"/>
                </a:lnTo>
                <a:lnTo>
                  <a:pt x="11227" y="54020"/>
                </a:lnTo>
                <a:lnTo>
                  <a:pt x="10772" y="56773"/>
                </a:lnTo>
                <a:lnTo>
                  <a:pt x="10486" y="59471"/>
                </a:lnTo>
                <a:lnTo>
                  <a:pt x="9119" y="58715"/>
                </a:lnTo>
                <a:lnTo>
                  <a:pt x="7922" y="57906"/>
                </a:lnTo>
                <a:lnTo>
                  <a:pt x="6782" y="57098"/>
                </a:lnTo>
                <a:lnTo>
                  <a:pt x="6098" y="56665"/>
                </a:lnTo>
                <a:lnTo>
                  <a:pt x="5471" y="56179"/>
                </a:lnTo>
                <a:lnTo>
                  <a:pt x="4901" y="55693"/>
                </a:lnTo>
                <a:lnTo>
                  <a:pt x="5185" y="52995"/>
                </a:lnTo>
                <a:lnTo>
                  <a:pt x="5699" y="50189"/>
                </a:lnTo>
                <a:lnTo>
                  <a:pt x="6496" y="47328"/>
                </a:lnTo>
                <a:lnTo>
                  <a:pt x="8094" y="48731"/>
                </a:lnTo>
                <a:lnTo>
                  <a:pt x="9916" y="49973"/>
                </a:lnTo>
                <a:lnTo>
                  <a:pt x="11912" y="51214"/>
                </a:lnTo>
                <a:lnTo>
                  <a:pt x="12424" y="51484"/>
                </a:lnTo>
                <a:lnTo>
                  <a:pt x="14419" y="52617"/>
                </a:lnTo>
                <a:lnTo>
                  <a:pt x="16643" y="53698"/>
                </a:lnTo>
                <a:lnTo>
                  <a:pt x="18979" y="54668"/>
                </a:lnTo>
                <a:lnTo>
                  <a:pt x="19092" y="54020"/>
                </a:lnTo>
                <a:lnTo>
                  <a:pt x="16755" y="53048"/>
                </a:lnTo>
                <a:lnTo>
                  <a:pt x="14532" y="51970"/>
                </a:lnTo>
                <a:lnTo>
                  <a:pt x="12538" y="50837"/>
                </a:lnTo>
                <a:lnTo>
                  <a:pt x="13279" y="48031"/>
                </a:lnTo>
                <a:lnTo>
                  <a:pt x="12766" y="47761"/>
                </a:lnTo>
                <a:lnTo>
                  <a:pt x="12083" y="50567"/>
                </a:lnTo>
                <a:lnTo>
                  <a:pt x="10031" y="49379"/>
                </a:lnTo>
                <a:lnTo>
                  <a:pt x="8206" y="48139"/>
                </a:lnTo>
                <a:lnTo>
                  <a:pt x="6611" y="46789"/>
                </a:lnTo>
                <a:lnTo>
                  <a:pt x="7409" y="43983"/>
                </a:lnTo>
                <a:lnTo>
                  <a:pt x="8377" y="41231"/>
                </a:lnTo>
                <a:lnTo>
                  <a:pt x="9574" y="38425"/>
                </a:lnTo>
                <a:lnTo>
                  <a:pt x="11112" y="39720"/>
                </a:lnTo>
                <a:lnTo>
                  <a:pt x="9803" y="37939"/>
                </a:lnTo>
                <a:lnTo>
                  <a:pt x="10542" y="36266"/>
                </a:lnTo>
                <a:lnTo>
                  <a:pt x="11342" y="34592"/>
                </a:lnTo>
                <a:lnTo>
                  <a:pt x="12252" y="32920"/>
                </a:lnTo>
                <a:lnTo>
                  <a:pt x="12766" y="32003"/>
                </a:lnTo>
                <a:lnTo>
                  <a:pt x="13336" y="31086"/>
                </a:lnTo>
                <a:lnTo>
                  <a:pt x="13849" y="30222"/>
                </a:lnTo>
                <a:lnTo>
                  <a:pt x="15273" y="31355"/>
                </a:lnTo>
                <a:lnTo>
                  <a:pt x="16812" y="32434"/>
                </a:lnTo>
                <a:lnTo>
                  <a:pt x="18522" y="33406"/>
                </a:lnTo>
                <a:lnTo>
                  <a:pt x="17611" y="35133"/>
                </a:lnTo>
                <a:lnTo>
                  <a:pt x="16755" y="36967"/>
                </a:lnTo>
                <a:lnTo>
                  <a:pt x="16073" y="39936"/>
                </a:lnTo>
                <a:lnTo>
                  <a:pt x="16472" y="39017"/>
                </a:lnTo>
                <a:lnTo>
                  <a:pt x="17269" y="37183"/>
                </a:lnTo>
                <a:lnTo>
                  <a:pt x="18123" y="35403"/>
                </a:lnTo>
                <a:lnTo>
                  <a:pt x="19035" y="33675"/>
                </a:lnTo>
                <a:lnTo>
                  <a:pt x="20689" y="34539"/>
                </a:lnTo>
                <a:lnTo>
                  <a:pt x="22455" y="35403"/>
                </a:lnTo>
                <a:lnTo>
                  <a:pt x="24392" y="36103"/>
                </a:lnTo>
                <a:lnTo>
                  <a:pt x="23424" y="38425"/>
                </a:lnTo>
                <a:lnTo>
                  <a:pt x="22570" y="40798"/>
                </a:lnTo>
                <a:lnTo>
                  <a:pt x="22227" y="43928"/>
                </a:lnTo>
                <a:lnTo>
                  <a:pt x="22399" y="43389"/>
                </a:lnTo>
                <a:lnTo>
                  <a:pt x="23140" y="40961"/>
                </a:lnTo>
                <a:lnTo>
                  <a:pt x="23994" y="38640"/>
                </a:lnTo>
                <a:lnTo>
                  <a:pt x="24962" y="36373"/>
                </a:lnTo>
                <a:lnTo>
                  <a:pt x="26902" y="37075"/>
                </a:lnTo>
                <a:lnTo>
                  <a:pt x="25192" y="35834"/>
                </a:lnTo>
                <a:lnTo>
                  <a:pt x="26445" y="32811"/>
                </a:lnTo>
                <a:lnTo>
                  <a:pt x="27870" y="29897"/>
                </a:lnTo>
                <a:lnTo>
                  <a:pt x="29351" y="27200"/>
                </a:lnTo>
                <a:lnTo>
                  <a:pt x="28839" y="26983"/>
                </a:lnTo>
                <a:lnTo>
                  <a:pt x="27300" y="29681"/>
                </a:lnTo>
                <a:lnTo>
                  <a:pt x="25875" y="32542"/>
                </a:lnTo>
                <a:lnTo>
                  <a:pt x="24564" y="35617"/>
                </a:lnTo>
                <a:lnTo>
                  <a:pt x="22683" y="34917"/>
                </a:lnTo>
                <a:lnTo>
                  <a:pt x="20916" y="34053"/>
                </a:lnTo>
                <a:lnTo>
                  <a:pt x="19263" y="33189"/>
                </a:lnTo>
                <a:lnTo>
                  <a:pt x="20346" y="30006"/>
                </a:lnTo>
                <a:lnTo>
                  <a:pt x="18808" y="32920"/>
                </a:lnTo>
                <a:lnTo>
                  <a:pt x="17098" y="31948"/>
                </a:lnTo>
                <a:lnTo>
                  <a:pt x="15503" y="30922"/>
                </a:lnTo>
                <a:lnTo>
                  <a:pt x="14133" y="29789"/>
                </a:lnTo>
                <a:lnTo>
                  <a:pt x="15902" y="26983"/>
                </a:lnTo>
                <a:lnTo>
                  <a:pt x="17895" y="24394"/>
                </a:lnTo>
                <a:lnTo>
                  <a:pt x="20004" y="22019"/>
                </a:lnTo>
                <a:lnTo>
                  <a:pt x="21144" y="22989"/>
                </a:lnTo>
                <a:lnTo>
                  <a:pt x="22511" y="23853"/>
                </a:lnTo>
                <a:lnTo>
                  <a:pt x="23937" y="24663"/>
                </a:lnTo>
                <a:lnTo>
                  <a:pt x="24392" y="24933"/>
                </a:lnTo>
                <a:lnTo>
                  <a:pt x="24678" y="24555"/>
                </a:lnTo>
                <a:lnTo>
                  <a:pt x="26501" y="21911"/>
                </a:lnTo>
                <a:lnTo>
                  <a:pt x="28497" y="19536"/>
                </a:lnTo>
                <a:lnTo>
                  <a:pt x="30434" y="17332"/>
                </a:lnTo>
                <a:lnTo>
                  <a:pt x="29979" y="17104"/>
                </a:lnTo>
                <a:lnTo>
                  <a:pt x="28042" y="19268"/>
                </a:lnTo>
                <a:lnTo>
                  <a:pt x="26046" y="21694"/>
                </a:lnTo>
                <a:lnTo>
                  <a:pt x="24221" y="24286"/>
                </a:lnTo>
                <a:lnTo>
                  <a:pt x="22797" y="23475"/>
                </a:lnTo>
                <a:lnTo>
                  <a:pt x="21430" y="22611"/>
                </a:lnTo>
                <a:lnTo>
                  <a:pt x="20290" y="21694"/>
                </a:lnTo>
                <a:lnTo>
                  <a:pt x="22455" y="19268"/>
                </a:lnTo>
                <a:lnTo>
                  <a:pt x="24678" y="17047"/>
                </a:lnTo>
                <a:lnTo>
                  <a:pt x="26902" y="15054"/>
                </a:lnTo>
                <a:lnTo>
                  <a:pt x="27756" y="15756"/>
                </a:lnTo>
                <a:lnTo>
                  <a:pt x="28724" y="16345"/>
                </a:lnTo>
                <a:lnTo>
                  <a:pt x="28098" y="15433"/>
                </a:lnTo>
                <a:lnTo>
                  <a:pt x="27242" y="14788"/>
                </a:lnTo>
                <a:lnTo>
                  <a:pt x="29751" y="12567"/>
                </a:lnTo>
                <a:lnTo>
                  <a:pt x="32259" y="10687"/>
                </a:lnTo>
                <a:lnTo>
                  <a:pt x="34651" y="9074"/>
                </a:lnTo>
                <a:lnTo>
                  <a:pt x="35050" y="9340"/>
                </a:lnTo>
                <a:lnTo>
                  <a:pt x="35564" y="9719"/>
                </a:lnTo>
                <a:lnTo>
                  <a:pt x="36134" y="10042"/>
                </a:lnTo>
                <a:lnTo>
                  <a:pt x="36760" y="10365"/>
                </a:lnTo>
                <a:lnTo>
                  <a:pt x="37161" y="10574"/>
                </a:lnTo>
                <a:lnTo>
                  <a:pt x="37672" y="9605"/>
                </a:lnTo>
                <a:lnTo>
                  <a:pt x="37046" y="10194"/>
                </a:lnTo>
                <a:lnTo>
                  <a:pt x="36361" y="9814"/>
                </a:lnTo>
                <a:lnTo>
                  <a:pt x="35735" y="9491"/>
                </a:lnTo>
                <a:lnTo>
                  <a:pt x="35221" y="9112"/>
                </a:lnTo>
                <a:lnTo>
                  <a:pt x="34881" y="8903"/>
                </a:lnTo>
                <a:lnTo>
                  <a:pt x="35791" y="7878"/>
                </a:lnTo>
                <a:lnTo>
                  <a:pt x="34595" y="8694"/>
                </a:lnTo>
                <a:lnTo>
                  <a:pt x="33969" y="8201"/>
                </a:lnTo>
                <a:lnTo>
                  <a:pt x="33455" y="7726"/>
                </a:lnTo>
                <a:lnTo>
                  <a:pt x="33056" y="7289"/>
                </a:lnTo>
                <a:lnTo>
                  <a:pt x="34937" y="6207"/>
                </a:lnTo>
                <a:lnTo>
                  <a:pt x="36760" y="5334"/>
                </a:lnTo>
                <a:lnTo>
                  <a:pt x="38470" y="4594"/>
                </a:lnTo>
                <a:lnTo>
                  <a:pt x="39040" y="4309"/>
                </a:lnTo>
                <a:lnTo>
                  <a:pt x="39610" y="4100"/>
                </a:lnTo>
                <a:lnTo>
                  <a:pt x="40123" y="3834"/>
                </a:lnTo>
                <a:lnTo>
                  <a:pt x="40693" y="4423"/>
                </a:lnTo>
                <a:lnTo>
                  <a:pt x="41036" y="4689"/>
                </a:lnTo>
                <a:lnTo>
                  <a:pt x="41263" y="4594"/>
                </a:lnTo>
                <a:lnTo>
                  <a:pt x="40580" y="4043"/>
                </a:lnTo>
                <a:lnTo>
                  <a:pt x="40294" y="3777"/>
                </a:lnTo>
                <a:lnTo>
                  <a:pt x="46165" y="1290"/>
                </a:lnTo>
                <a:lnTo>
                  <a:pt x="50439" y="0"/>
                </a:lnTo>
                <a:lnTo>
                  <a:pt x="46109" y="1082"/>
                </a:lnTo>
                <a:lnTo>
                  <a:pt x="40123" y="3568"/>
                </a:lnTo>
                <a:lnTo>
                  <a:pt x="39668" y="2923"/>
                </a:lnTo>
                <a:lnTo>
                  <a:pt x="39553" y="2638"/>
                </a:lnTo>
                <a:lnTo>
                  <a:pt x="39724" y="3284"/>
                </a:lnTo>
                <a:lnTo>
                  <a:pt x="39952" y="3625"/>
                </a:lnTo>
                <a:lnTo>
                  <a:pt x="39441" y="3834"/>
                </a:lnTo>
                <a:lnTo>
                  <a:pt x="38927" y="4100"/>
                </a:lnTo>
                <a:lnTo>
                  <a:pt x="38357" y="4309"/>
                </a:lnTo>
                <a:lnTo>
                  <a:pt x="36647" y="5068"/>
                </a:lnTo>
                <a:lnTo>
                  <a:pt x="34766" y="5998"/>
                </a:lnTo>
                <a:lnTo>
                  <a:pt x="32829" y="7024"/>
                </a:lnTo>
                <a:lnTo>
                  <a:pt x="32430" y="6473"/>
                </a:lnTo>
                <a:lnTo>
                  <a:pt x="32088" y="5998"/>
                </a:lnTo>
                <a:lnTo>
                  <a:pt x="31860" y="5505"/>
                </a:lnTo>
                <a:lnTo>
                  <a:pt x="33683" y="4480"/>
                </a:lnTo>
                <a:lnTo>
                  <a:pt x="31745" y="5296"/>
                </a:lnTo>
                <a:lnTo>
                  <a:pt x="31916" y="6036"/>
                </a:lnTo>
                <a:lnTo>
                  <a:pt x="32200" y="6587"/>
                </a:lnTo>
                <a:lnTo>
                  <a:pt x="32658" y="7118"/>
                </a:lnTo>
                <a:lnTo>
                  <a:pt x="32829" y="7384"/>
                </a:lnTo>
                <a:close/>
              </a:path>
            </a:pathLst>
          </a:custGeom>
          <a:solidFill>
            <a:srgbClr val="005090"/>
          </a:solidFill>
        </p:spPr>
        <p:txBody>
          <a:bodyPr wrap="square" lIns="0" tIns="0" rIns="0" bIns="0" rtlCol="0">
            <a:noAutofit/>
          </a:bodyPr>
          <a:lstStyle/>
          <a:p>
            <a:endParaRPr/>
          </a:p>
        </p:txBody>
      </p:sp>
      <p:sp>
        <p:nvSpPr>
          <p:cNvPr id="271" name="object 271"/>
          <p:cNvSpPr/>
          <p:nvPr/>
        </p:nvSpPr>
        <p:spPr>
          <a:xfrm>
            <a:off x="433906" y="736542"/>
            <a:ext cx="29010" cy="47220"/>
          </a:xfrm>
          <a:custGeom>
            <a:avLst/>
            <a:gdLst/>
            <a:ahLst/>
            <a:cxnLst/>
            <a:rect l="l" t="t" r="r" b="b"/>
            <a:pathLst>
              <a:path w="29010" h="47220">
                <a:moveTo>
                  <a:pt x="27244" y="4210"/>
                </a:moveTo>
                <a:lnTo>
                  <a:pt x="24622" y="4858"/>
                </a:lnTo>
                <a:lnTo>
                  <a:pt x="21943" y="5397"/>
                </a:lnTo>
                <a:lnTo>
                  <a:pt x="19150" y="5774"/>
                </a:lnTo>
                <a:lnTo>
                  <a:pt x="19094" y="5397"/>
                </a:lnTo>
                <a:lnTo>
                  <a:pt x="19035" y="4696"/>
                </a:lnTo>
                <a:lnTo>
                  <a:pt x="18864" y="3508"/>
                </a:lnTo>
                <a:lnTo>
                  <a:pt x="18751" y="2374"/>
                </a:lnTo>
                <a:lnTo>
                  <a:pt x="18580" y="1188"/>
                </a:lnTo>
                <a:lnTo>
                  <a:pt x="18864" y="9552"/>
                </a:lnTo>
                <a:lnTo>
                  <a:pt x="19094" y="12575"/>
                </a:lnTo>
                <a:lnTo>
                  <a:pt x="19321" y="15542"/>
                </a:lnTo>
                <a:lnTo>
                  <a:pt x="16415" y="15920"/>
                </a:lnTo>
                <a:lnTo>
                  <a:pt x="13394" y="16191"/>
                </a:lnTo>
                <a:lnTo>
                  <a:pt x="10315" y="16352"/>
                </a:lnTo>
                <a:lnTo>
                  <a:pt x="10259" y="13383"/>
                </a:lnTo>
                <a:lnTo>
                  <a:pt x="10202" y="10361"/>
                </a:lnTo>
                <a:lnTo>
                  <a:pt x="10087" y="7232"/>
                </a:lnTo>
                <a:lnTo>
                  <a:pt x="12937" y="7124"/>
                </a:lnTo>
                <a:lnTo>
                  <a:pt x="12881" y="6477"/>
                </a:lnTo>
                <a:lnTo>
                  <a:pt x="10031" y="6638"/>
                </a:lnTo>
                <a:lnTo>
                  <a:pt x="10031" y="5505"/>
                </a:lnTo>
                <a:lnTo>
                  <a:pt x="9916" y="3669"/>
                </a:lnTo>
                <a:lnTo>
                  <a:pt x="9860" y="1835"/>
                </a:lnTo>
                <a:lnTo>
                  <a:pt x="9803" y="0"/>
                </a:lnTo>
                <a:lnTo>
                  <a:pt x="9006" y="0"/>
                </a:lnTo>
                <a:lnTo>
                  <a:pt x="9062" y="1835"/>
                </a:lnTo>
                <a:lnTo>
                  <a:pt x="9119" y="3669"/>
                </a:lnTo>
                <a:lnTo>
                  <a:pt x="9233" y="5558"/>
                </a:lnTo>
                <a:lnTo>
                  <a:pt x="9233" y="5936"/>
                </a:lnTo>
                <a:lnTo>
                  <a:pt x="9290" y="7286"/>
                </a:lnTo>
                <a:lnTo>
                  <a:pt x="9405" y="10361"/>
                </a:lnTo>
                <a:lnTo>
                  <a:pt x="9461" y="13438"/>
                </a:lnTo>
                <a:lnTo>
                  <a:pt x="9576" y="16352"/>
                </a:lnTo>
                <a:lnTo>
                  <a:pt x="8549" y="16405"/>
                </a:lnTo>
                <a:lnTo>
                  <a:pt x="7524" y="16405"/>
                </a:lnTo>
                <a:lnTo>
                  <a:pt x="6496" y="16461"/>
                </a:lnTo>
                <a:lnTo>
                  <a:pt x="4388" y="16461"/>
                </a:lnTo>
                <a:lnTo>
                  <a:pt x="2336" y="16405"/>
                </a:lnTo>
                <a:lnTo>
                  <a:pt x="342" y="16297"/>
                </a:lnTo>
                <a:lnTo>
                  <a:pt x="2336" y="17161"/>
                </a:lnTo>
                <a:lnTo>
                  <a:pt x="4388" y="17216"/>
                </a:lnTo>
                <a:lnTo>
                  <a:pt x="6496" y="17161"/>
                </a:lnTo>
                <a:lnTo>
                  <a:pt x="8549" y="17161"/>
                </a:lnTo>
                <a:lnTo>
                  <a:pt x="9576" y="17108"/>
                </a:lnTo>
                <a:lnTo>
                  <a:pt x="9632" y="19969"/>
                </a:lnTo>
                <a:lnTo>
                  <a:pt x="9689" y="22720"/>
                </a:lnTo>
                <a:lnTo>
                  <a:pt x="9745" y="25364"/>
                </a:lnTo>
                <a:lnTo>
                  <a:pt x="8492" y="25419"/>
                </a:lnTo>
                <a:lnTo>
                  <a:pt x="7238" y="25472"/>
                </a:lnTo>
                <a:lnTo>
                  <a:pt x="3933" y="25472"/>
                </a:lnTo>
                <a:lnTo>
                  <a:pt x="1995" y="25419"/>
                </a:lnTo>
                <a:lnTo>
                  <a:pt x="56" y="25311"/>
                </a:lnTo>
                <a:lnTo>
                  <a:pt x="114" y="22666"/>
                </a:lnTo>
                <a:lnTo>
                  <a:pt x="171" y="3669"/>
                </a:lnTo>
                <a:lnTo>
                  <a:pt x="56" y="5505"/>
                </a:lnTo>
                <a:lnTo>
                  <a:pt x="56" y="5883"/>
                </a:lnTo>
                <a:lnTo>
                  <a:pt x="0" y="6585"/>
                </a:lnTo>
                <a:lnTo>
                  <a:pt x="0" y="34000"/>
                </a:lnTo>
                <a:lnTo>
                  <a:pt x="0" y="28764"/>
                </a:lnTo>
                <a:lnTo>
                  <a:pt x="56" y="25905"/>
                </a:lnTo>
                <a:lnTo>
                  <a:pt x="1995" y="26011"/>
                </a:lnTo>
                <a:lnTo>
                  <a:pt x="3933" y="26066"/>
                </a:lnTo>
                <a:lnTo>
                  <a:pt x="7238" y="26066"/>
                </a:lnTo>
                <a:lnTo>
                  <a:pt x="8492" y="26011"/>
                </a:lnTo>
                <a:lnTo>
                  <a:pt x="9745" y="26011"/>
                </a:lnTo>
                <a:lnTo>
                  <a:pt x="9803" y="28819"/>
                </a:lnTo>
                <a:lnTo>
                  <a:pt x="9803" y="34053"/>
                </a:lnTo>
                <a:lnTo>
                  <a:pt x="8947" y="34106"/>
                </a:lnTo>
                <a:lnTo>
                  <a:pt x="7181" y="34106"/>
                </a:lnTo>
                <a:lnTo>
                  <a:pt x="4787" y="34161"/>
                </a:lnTo>
                <a:lnTo>
                  <a:pt x="2394" y="34106"/>
                </a:lnTo>
                <a:lnTo>
                  <a:pt x="56" y="34539"/>
                </a:lnTo>
                <a:lnTo>
                  <a:pt x="2394" y="34647"/>
                </a:lnTo>
                <a:lnTo>
                  <a:pt x="4787" y="34700"/>
                </a:lnTo>
                <a:lnTo>
                  <a:pt x="7181" y="34647"/>
                </a:lnTo>
                <a:lnTo>
                  <a:pt x="8947" y="34647"/>
                </a:lnTo>
                <a:lnTo>
                  <a:pt x="9803" y="34592"/>
                </a:lnTo>
                <a:lnTo>
                  <a:pt x="9860" y="47220"/>
                </a:lnTo>
                <a:lnTo>
                  <a:pt x="10031" y="45601"/>
                </a:lnTo>
                <a:lnTo>
                  <a:pt x="10146" y="43820"/>
                </a:lnTo>
                <a:lnTo>
                  <a:pt x="10259" y="41770"/>
                </a:lnTo>
                <a:lnTo>
                  <a:pt x="13279" y="41662"/>
                </a:lnTo>
                <a:lnTo>
                  <a:pt x="16300" y="41392"/>
                </a:lnTo>
                <a:lnTo>
                  <a:pt x="19206" y="41014"/>
                </a:lnTo>
                <a:lnTo>
                  <a:pt x="18979" y="43065"/>
                </a:lnTo>
                <a:lnTo>
                  <a:pt x="18751" y="44901"/>
                </a:lnTo>
                <a:lnTo>
                  <a:pt x="18808" y="46412"/>
                </a:lnTo>
                <a:lnTo>
                  <a:pt x="19150" y="44792"/>
                </a:lnTo>
                <a:lnTo>
                  <a:pt x="19492" y="43012"/>
                </a:lnTo>
                <a:lnTo>
                  <a:pt x="19434" y="38209"/>
                </a:lnTo>
                <a:lnTo>
                  <a:pt x="19265" y="40151"/>
                </a:lnTo>
                <a:lnTo>
                  <a:pt x="19265" y="40584"/>
                </a:lnTo>
                <a:lnTo>
                  <a:pt x="16357" y="40961"/>
                </a:lnTo>
                <a:lnTo>
                  <a:pt x="13336" y="41231"/>
                </a:lnTo>
                <a:lnTo>
                  <a:pt x="10259" y="41339"/>
                </a:lnTo>
                <a:lnTo>
                  <a:pt x="10259" y="40528"/>
                </a:lnTo>
                <a:lnTo>
                  <a:pt x="10373" y="38695"/>
                </a:lnTo>
                <a:lnTo>
                  <a:pt x="10430" y="36697"/>
                </a:lnTo>
                <a:lnTo>
                  <a:pt x="10373" y="17108"/>
                </a:lnTo>
                <a:lnTo>
                  <a:pt x="13394" y="16947"/>
                </a:lnTo>
                <a:lnTo>
                  <a:pt x="16415" y="16675"/>
                </a:lnTo>
                <a:lnTo>
                  <a:pt x="19378" y="16244"/>
                </a:lnTo>
                <a:lnTo>
                  <a:pt x="19549" y="9444"/>
                </a:lnTo>
                <a:lnTo>
                  <a:pt x="19206" y="6369"/>
                </a:lnTo>
                <a:lnTo>
                  <a:pt x="22000" y="5936"/>
                </a:lnTo>
                <a:lnTo>
                  <a:pt x="24735" y="5397"/>
                </a:lnTo>
                <a:lnTo>
                  <a:pt x="27300" y="4749"/>
                </a:lnTo>
                <a:lnTo>
                  <a:pt x="27927" y="7825"/>
                </a:lnTo>
                <a:lnTo>
                  <a:pt x="28384" y="10794"/>
                </a:lnTo>
                <a:lnTo>
                  <a:pt x="28668" y="13708"/>
                </a:lnTo>
                <a:lnTo>
                  <a:pt x="29010" y="10632"/>
                </a:lnTo>
                <a:lnTo>
                  <a:pt x="28553" y="7663"/>
                </a:lnTo>
                <a:lnTo>
                  <a:pt x="27927" y="4588"/>
                </a:lnTo>
                <a:lnTo>
                  <a:pt x="28213" y="4533"/>
                </a:lnTo>
                <a:lnTo>
                  <a:pt x="28783" y="4372"/>
                </a:lnTo>
                <a:lnTo>
                  <a:pt x="28213" y="4155"/>
                </a:lnTo>
                <a:lnTo>
                  <a:pt x="27584" y="3886"/>
                </a:lnTo>
                <a:lnTo>
                  <a:pt x="27129" y="3724"/>
                </a:lnTo>
                <a:lnTo>
                  <a:pt x="27244" y="4210"/>
                </a:lnTo>
                <a:close/>
              </a:path>
            </a:pathLst>
          </a:custGeom>
          <a:solidFill>
            <a:srgbClr val="005090"/>
          </a:solidFill>
        </p:spPr>
        <p:txBody>
          <a:bodyPr wrap="square" lIns="0" tIns="0" rIns="0" bIns="0" rtlCol="0">
            <a:noAutofit/>
          </a:bodyPr>
          <a:lstStyle/>
          <a:p>
            <a:endParaRPr/>
          </a:p>
        </p:txBody>
      </p:sp>
      <p:sp>
        <p:nvSpPr>
          <p:cNvPr id="272" name="object 272"/>
          <p:cNvSpPr/>
          <p:nvPr/>
        </p:nvSpPr>
        <p:spPr>
          <a:xfrm>
            <a:off x="399710" y="746148"/>
            <a:ext cx="63892" cy="43120"/>
          </a:xfrm>
          <a:custGeom>
            <a:avLst/>
            <a:gdLst/>
            <a:ahLst/>
            <a:cxnLst/>
            <a:rect l="l" t="t" r="r" b="b"/>
            <a:pathLst>
              <a:path w="63892" h="43120">
                <a:moveTo>
                  <a:pt x="8720" y="19914"/>
                </a:moveTo>
                <a:lnTo>
                  <a:pt x="6156" y="18997"/>
                </a:lnTo>
                <a:lnTo>
                  <a:pt x="5985" y="16352"/>
                </a:lnTo>
                <a:lnTo>
                  <a:pt x="6041" y="13600"/>
                </a:lnTo>
                <a:lnTo>
                  <a:pt x="6213" y="10686"/>
                </a:lnTo>
                <a:lnTo>
                  <a:pt x="8720" y="11658"/>
                </a:lnTo>
                <a:lnTo>
                  <a:pt x="11398" y="12521"/>
                </a:lnTo>
                <a:lnTo>
                  <a:pt x="14192" y="13277"/>
                </a:lnTo>
                <a:lnTo>
                  <a:pt x="14135" y="16136"/>
                </a:lnTo>
                <a:lnTo>
                  <a:pt x="14192" y="18942"/>
                </a:lnTo>
                <a:lnTo>
                  <a:pt x="14363" y="21533"/>
                </a:lnTo>
                <a:lnTo>
                  <a:pt x="14476" y="7232"/>
                </a:lnTo>
                <a:lnTo>
                  <a:pt x="14305" y="10038"/>
                </a:lnTo>
                <a:lnTo>
                  <a:pt x="14192" y="12683"/>
                </a:lnTo>
                <a:lnTo>
                  <a:pt x="11398" y="11980"/>
                </a:lnTo>
                <a:lnTo>
                  <a:pt x="8776" y="11117"/>
                </a:lnTo>
                <a:lnTo>
                  <a:pt x="6269" y="10146"/>
                </a:lnTo>
                <a:lnTo>
                  <a:pt x="6496" y="7502"/>
                </a:lnTo>
                <a:lnTo>
                  <a:pt x="6839" y="4696"/>
                </a:lnTo>
                <a:lnTo>
                  <a:pt x="7352" y="1835"/>
                </a:lnTo>
                <a:lnTo>
                  <a:pt x="9689" y="2807"/>
                </a:lnTo>
                <a:lnTo>
                  <a:pt x="7465" y="1188"/>
                </a:lnTo>
                <a:lnTo>
                  <a:pt x="7580" y="810"/>
                </a:lnTo>
                <a:lnTo>
                  <a:pt x="7636" y="377"/>
                </a:lnTo>
                <a:lnTo>
                  <a:pt x="7695" y="0"/>
                </a:lnTo>
                <a:lnTo>
                  <a:pt x="7238" y="377"/>
                </a:lnTo>
                <a:lnTo>
                  <a:pt x="6895" y="971"/>
                </a:lnTo>
                <a:lnTo>
                  <a:pt x="6440" y="1027"/>
                </a:lnTo>
                <a:lnTo>
                  <a:pt x="6325" y="1457"/>
                </a:lnTo>
                <a:lnTo>
                  <a:pt x="6782" y="1619"/>
                </a:lnTo>
                <a:lnTo>
                  <a:pt x="6269" y="4480"/>
                </a:lnTo>
                <a:lnTo>
                  <a:pt x="5927" y="7232"/>
                </a:lnTo>
                <a:lnTo>
                  <a:pt x="5870" y="21749"/>
                </a:lnTo>
                <a:lnTo>
                  <a:pt x="6213" y="24122"/>
                </a:lnTo>
                <a:lnTo>
                  <a:pt x="6782" y="26228"/>
                </a:lnTo>
                <a:lnTo>
                  <a:pt x="4388" y="25311"/>
                </a:lnTo>
                <a:lnTo>
                  <a:pt x="2167" y="24286"/>
                </a:lnTo>
                <a:lnTo>
                  <a:pt x="171" y="23152"/>
                </a:lnTo>
                <a:lnTo>
                  <a:pt x="0" y="22666"/>
                </a:lnTo>
                <a:lnTo>
                  <a:pt x="227" y="24555"/>
                </a:lnTo>
                <a:lnTo>
                  <a:pt x="684" y="25634"/>
                </a:lnTo>
                <a:lnTo>
                  <a:pt x="1139" y="26606"/>
                </a:lnTo>
                <a:lnTo>
                  <a:pt x="1538" y="27253"/>
                </a:lnTo>
                <a:lnTo>
                  <a:pt x="1995" y="27900"/>
                </a:lnTo>
                <a:lnTo>
                  <a:pt x="2507" y="28548"/>
                </a:lnTo>
                <a:lnTo>
                  <a:pt x="1709" y="27145"/>
                </a:lnTo>
                <a:lnTo>
                  <a:pt x="968" y="25527"/>
                </a:lnTo>
                <a:lnTo>
                  <a:pt x="342" y="23638"/>
                </a:lnTo>
                <a:lnTo>
                  <a:pt x="2279" y="24717"/>
                </a:lnTo>
                <a:lnTo>
                  <a:pt x="4503" y="25742"/>
                </a:lnTo>
                <a:lnTo>
                  <a:pt x="6895" y="26661"/>
                </a:lnTo>
                <a:lnTo>
                  <a:pt x="7066" y="27253"/>
                </a:lnTo>
                <a:lnTo>
                  <a:pt x="7636" y="29250"/>
                </a:lnTo>
                <a:lnTo>
                  <a:pt x="8377" y="30978"/>
                </a:lnTo>
                <a:lnTo>
                  <a:pt x="9119" y="32434"/>
                </a:lnTo>
                <a:lnTo>
                  <a:pt x="7751" y="31895"/>
                </a:lnTo>
                <a:lnTo>
                  <a:pt x="6440" y="31355"/>
                </a:lnTo>
                <a:lnTo>
                  <a:pt x="5300" y="30761"/>
                </a:lnTo>
                <a:lnTo>
                  <a:pt x="4730" y="30492"/>
                </a:lnTo>
                <a:lnTo>
                  <a:pt x="4160" y="30222"/>
                </a:lnTo>
                <a:lnTo>
                  <a:pt x="3647" y="29952"/>
                </a:lnTo>
                <a:lnTo>
                  <a:pt x="3989" y="30330"/>
                </a:lnTo>
                <a:lnTo>
                  <a:pt x="4503" y="30708"/>
                </a:lnTo>
                <a:lnTo>
                  <a:pt x="5129" y="31031"/>
                </a:lnTo>
                <a:lnTo>
                  <a:pt x="6440" y="31678"/>
                </a:lnTo>
                <a:lnTo>
                  <a:pt x="7808" y="32272"/>
                </a:lnTo>
                <a:lnTo>
                  <a:pt x="9346" y="32867"/>
                </a:lnTo>
                <a:lnTo>
                  <a:pt x="10087" y="34269"/>
                </a:lnTo>
                <a:lnTo>
                  <a:pt x="10943" y="35456"/>
                </a:lnTo>
                <a:lnTo>
                  <a:pt x="11684" y="36428"/>
                </a:lnTo>
                <a:lnTo>
                  <a:pt x="12311" y="36806"/>
                </a:lnTo>
                <a:lnTo>
                  <a:pt x="11513" y="35781"/>
                </a:lnTo>
                <a:lnTo>
                  <a:pt x="10657" y="34539"/>
                </a:lnTo>
                <a:lnTo>
                  <a:pt x="9860" y="33028"/>
                </a:lnTo>
                <a:lnTo>
                  <a:pt x="12083" y="33892"/>
                </a:lnTo>
                <a:lnTo>
                  <a:pt x="14476" y="34647"/>
                </a:lnTo>
                <a:lnTo>
                  <a:pt x="17041" y="35295"/>
                </a:lnTo>
                <a:lnTo>
                  <a:pt x="17783" y="37128"/>
                </a:lnTo>
                <a:lnTo>
                  <a:pt x="18580" y="38640"/>
                </a:lnTo>
                <a:lnTo>
                  <a:pt x="19434" y="39828"/>
                </a:lnTo>
                <a:lnTo>
                  <a:pt x="18808" y="39667"/>
                </a:lnTo>
                <a:lnTo>
                  <a:pt x="18125" y="39450"/>
                </a:lnTo>
                <a:lnTo>
                  <a:pt x="17497" y="39289"/>
                </a:lnTo>
                <a:lnTo>
                  <a:pt x="18353" y="39612"/>
                </a:lnTo>
                <a:lnTo>
                  <a:pt x="19265" y="39989"/>
                </a:lnTo>
                <a:lnTo>
                  <a:pt x="20175" y="40314"/>
                </a:lnTo>
                <a:lnTo>
                  <a:pt x="22570" y="40906"/>
                </a:lnTo>
                <a:lnTo>
                  <a:pt x="25192" y="41447"/>
                </a:lnTo>
                <a:lnTo>
                  <a:pt x="27983" y="41825"/>
                </a:lnTo>
                <a:lnTo>
                  <a:pt x="28098" y="42040"/>
                </a:lnTo>
                <a:lnTo>
                  <a:pt x="28612" y="42472"/>
                </a:lnTo>
                <a:lnTo>
                  <a:pt x="28269" y="41878"/>
                </a:lnTo>
                <a:lnTo>
                  <a:pt x="30549" y="42203"/>
                </a:lnTo>
                <a:lnTo>
                  <a:pt x="32885" y="42417"/>
                </a:lnTo>
                <a:lnTo>
                  <a:pt x="35336" y="42581"/>
                </a:lnTo>
                <a:lnTo>
                  <a:pt x="35678" y="43065"/>
                </a:lnTo>
                <a:lnTo>
                  <a:pt x="35564" y="42581"/>
                </a:lnTo>
                <a:lnTo>
                  <a:pt x="37445" y="42687"/>
                </a:lnTo>
                <a:lnTo>
                  <a:pt x="41833" y="42687"/>
                </a:lnTo>
                <a:lnTo>
                  <a:pt x="42461" y="42634"/>
                </a:lnTo>
                <a:lnTo>
                  <a:pt x="43031" y="42634"/>
                </a:lnTo>
                <a:lnTo>
                  <a:pt x="43203" y="43120"/>
                </a:lnTo>
                <a:lnTo>
                  <a:pt x="43315" y="42634"/>
                </a:lnTo>
                <a:lnTo>
                  <a:pt x="45994" y="42526"/>
                </a:lnTo>
                <a:lnTo>
                  <a:pt x="48616" y="42309"/>
                </a:lnTo>
                <a:lnTo>
                  <a:pt x="51123" y="41987"/>
                </a:lnTo>
                <a:lnTo>
                  <a:pt x="51182" y="42473"/>
                </a:lnTo>
                <a:lnTo>
                  <a:pt x="51409" y="41931"/>
                </a:lnTo>
                <a:lnTo>
                  <a:pt x="54088" y="41554"/>
                </a:lnTo>
                <a:lnTo>
                  <a:pt x="56539" y="41070"/>
                </a:lnTo>
                <a:lnTo>
                  <a:pt x="58875" y="40475"/>
                </a:lnTo>
                <a:lnTo>
                  <a:pt x="59900" y="40151"/>
                </a:lnTo>
                <a:lnTo>
                  <a:pt x="60871" y="39828"/>
                </a:lnTo>
                <a:lnTo>
                  <a:pt x="61781" y="39450"/>
                </a:lnTo>
                <a:lnTo>
                  <a:pt x="61040" y="39667"/>
                </a:lnTo>
                <a:lnTo>
                  <a:pt x="60243" y="39881"/>
                </a:lnTo>
                <a:lnTo>
                  <a:pt x="59445" y="40098"/>
                </a:lnTo>
                <a:lnTo>
                  <a:pt x="60243" y="38911"/>
                </a:lnTo>
                <a:lnTo>
                  <a:pt x="60927" y="37400"/>
                </a:lnTo>
                <a:lnTo>
                  <a:pt x="61554" y="35617"/>
                </a:lnTo>
                <a:lnTo>
                  <a:pt x="61668" y="35186"/>
                </a:lnTo>
                <a:lnTo>
                  <a:pt x="62238" y="33622"/>
                </a:lnTo>
                <a:lnTo>
                  <a:pt x="62693" y="31733"/>
                </a:lnTo>
                <a:lnTo>
                  <a:pt x="63036" y="29736"/>
                </a:lnTo>
                <a:lnTo>
                  <a:pt x="63151" y="29250"/>
                </a:lnTo>
                <a:lnTo>
                  <a:pt x="63435" y="27092"/>
                </a:lnTo>
                <a:lnTo>
                  <a:pt x="63721" y="24825"/>
                </a:lnTo>
                <a:lnTo>
                  <a:pt x="63892" y="22342"/>
                </a:lnTo>
                <a:lnTo>
                  <a:pt x="63892" y="7555"/>
                </a:lnTo>
                <a:lnTo>
                  <a:pt x="63549" y="4696"/>
                </a:lnTo>
                <a:lnTo>
                  <a:pt x="63606" y="16622"/>
                </a:lnTo>
                <a:lnTo>
                  <a:pt x="63549" y="19375"/>
                </a:lnTo>
                <a:lnTo>
                  <a:pt x="63378" y="21964"/>
                </a:lnTo>
                <a:lnTo>
                  <a:pt x="60529" y="22613"/>
                </a:lnTo>
                <a:lnTo>
                  <a:pt x="57564" y="23152"/>
                </a:lnTo>
                <a:lnTo>
                  <a:pt x="57508" y="23692"/>
                </a:lnTo>
                <a:lnTo>
                  <a:pt x="60529" y="23153"/>
                </a:lnTo>
                <a:lnTo>
                  <a:pt x="63378" y="22450"/>
                </a:lnTo>
                <a:lnTo>
                  <a:pt x="63207" y="24933"/>
                </a:lnTo>
                <a:lnTo>
                  <a:pt x="62979" y="27253"/>
                </a:lnTo>
                <a:lnTo>
                  <a:pt x="62637" y="29358"/>
                </a:lnTo>
                <a:lnTo>
                  <a:pt x="59900" y="29953"/>
                </a:lnTo>
                <a:lnTo>
                  <a:pt x="56994" y="30492"/>
                </a:lnTo>
                <a:lnTo>
                  <a:pt x="53973" y="30923"/>
                </a:lnTo>
                <a:lnTo>
                  <a:pt x="53973" y="30600"/>
                </a:lnTo>
                <a:lnTo>
                  <a:pt x="54201" y="28603"/>
                </a:lnTo>
                <a:lnTo>
                  <a:pt x="53973" y="18403"/>
                </a:lnTo>
                <a:lnTo>
                  <a:pt x="53917" y="21102"/>
                </a:lnTo>
                <a:lnTo>
                  <a:pt x="53860" y="23638"/>
                </a:lnTo>
                <a:lnTo>
                  <a:pt x="50896" y="24016"/>
                </a:lnTo>
                <a:lnTo>
                  <a:pt x="47819" y="24286"/>
                </a:lnTo>
                <a:lnTo>
                  <a:pt x="44626" y="24447"/>
                </a:lnTo>
                <a:lnTo>
                  <a:pt x="44626" y="24986"/>
                </a:lnTo>
                <a:lnTo>
                  <a:pt x="47762" y="24825"/>
                </a:lnTo>
                <a:lnTo>
                  <a:pt x="50839" y="24555"/>
                </a:lnTo>
                <a:lnTo>
                  <a:pt x="53860" y="24178"/>
                </a:lnTo>
                <a:lnTo>
                  <a:pt x="53746" y="26444"/>
                </a:lnTo>
                <a:lnTo>
                  <a:pt x="53631" y="28603"/>
                </a:lnTo>
                <a:lnTo>
                  <a:pt x="53689" y="33406"/>
                </a:lnTo>
                <a:lnTo>
                  <a:pt x="53917" y="31355"/>
                </a:lnTo>
                <a:lnTo>
                  <a:pt x="56938" y="30978"/>
                </a:lnTo>
                <a:lnTo>
                  <a:pt x="59787" y="30437"/>
                </a:lnTo>
                <a:lnTo>
                  <a:pt x="62581" y="29789"/>
                </a:lnTo>
                <a:lnTo>
                  <a:pt x="62238" y="31841"/>
                </a:lnTo>
                <a:lnTo>
                  <a:pt x="61781" y="33675"/>
                </a:lnTo>
                <a:lnTo>
                  <a:pt x="61270" y="35295"/>
                </a:lnTo>
                <a:lnTo>
                  <a:pt x="58647" y="35889"/>
                </a:lnTo>
                <a:lnTo>
                  <a:pt x="55911" y="36428"/>
                </a:lnTo>
                <a:lnTo>
                  <a:pt x="53004" y="36806"/>
                </a:lnTo>
                <a:lnTo>
                  <a:pt x="52948" y="35295"/>
                </a:lnTo>
                <a:lnTo>
                  <a:pt x="52948" y="37184"/>
                </a:lnTo>
                <a:lnTo>
                  <a:pt x="55798" y="36806"/>
                </a:lnTo>
                <a:lnTo>
                  <a:pt x="58533" y="36320"/>
                </a:lnTo>
                <a:lnTo>
                  <a:pt x="61155" y="35672"/>
                </a:lnTo>
                <a:lnTo>
                  <a:pt x="60529" y="37453"/>
                </a:lnTo>
                <a:lnTo>
                  <a:pt x="59900" y="38964"/>
                </a:lnTo>
                <a:lnTo>
                  <a:pt x="59161" y="40098"/>
                </a:lnTo>
                <a:lnTo>
                  <a:pt x="56766" y="40745"/>
                </a:lnTo>
                <a:lnTo>
                  <a:pt x="54259" y="41231"/>
                </a:lnTo>
                <a:lnTo>
                  <a:pt x="51581" y="41609"/>
                </a:lnTo>
                <a:lnTo>
                  <a:pt x="51865" y="40044"/>
                </a:lnTo>
                <a:lnTo>
                  <a:pt x="51466" y="41070"/>
                </a:lnTo>
                <a:lnTo>
                  <a:pt x="51295" y="41662"/>
                </a:lnTo>
                <a:lnTo>
                  <a:pt x="48731" y="41987"/>
                </a:lnTo>
                <a:lnTo>
                  <a:pt x="46109" y="42203"/>
                </a:lnTo>
                <a:lnTo>
                  <a:pt x="43372" y="42309"/>
                </a:lnTo>
                <a:lnTo>
                  <a:pt x="43430" y="39720"/>
                </a:lnTo>
                <a:lnTo>
                  <a:pt x="43259" y="41176"/>
                </a:lnTo>
                <a:lnTo>
                  <a:pt x="43088" y="42309"/>
                </a:lnTo>
                <a:lnTo>
                  <a:pt x="42461" y="42364"/>
                </a:lnTo>
                <a:lnTo>
                  <a:pt x="41207" y="42364"/>
                </a:lnTo>
                <a:lnTo>
                  <a:pt x="39269" y="42417"/>
                </a:lnTo>
                <a:lnTo>
                  <a:pt x="37388" y="42364"/>
                </a:lnTo>
                <a:lnTo>
                  <a:pt x="35507" y="42256"/>
                </a:lnTo>
                <a:lnTo>
                  <a:pt x="35336" y="41123"/>
                </a:lnTo>
                <a:lnTo>
                  <a:pt x="35052" y="39667"/>
                </a:lnTo>
                <a:lnTo>
                  <a:pt x="34881" y="37939"/>
                </a:lnTo>
                <a:lnTo>
                  <a:pt x="36532" y="37614"/>
                </a:lnTo>
                <a:lnTo>
                  <a:pt x="34823" y="37561"/>
                </a:lnTo>
                <a:lnTo>
                  <a:pt x="34653" y="35942"/>
                </a:lnTo>
                <a:lnTo>
                  <a:pt x="34539" y="34161"/>
                </a:lnTo>
                <a:lnTo>
                  <a:pt x="34424" y="32164"/>
                </a:lnTo>
                <a:lnTo>
                  <a:pt x="34424" y="37884"/>
                </a:lnTo>
                <a:lnTo>
                  <a:pt x="34710" y="39667"/>
                </a:lnTo>
                <a:lnTo>
                  <a:pt x="34994" y="41123"/>
                </a:lnTo>
                <a:lnTo>
                  <a:pt x="35223" y="42256"/>
                </a:lnTo>
                <a:lnTo>
                  <a:pt x="32772" y="42148"/>
                </a:lnTo>
                <a:lnTo>
                  <a:pt x="30378" y="41878"/>
                </a:lnTo>
                <a:lnTo>
                  <a:pt x="28098" y="41554"/>
                </a:lnTo>
                <a:lnTo>
                  <a:pt x="27983" y="41339"/>
                </a:lnTo>
                <a:lnTo>
                  <a:pt x="27472" y="40259"/>
                </a:lnTo>
                <a:lnTo>
                  <a:pt x="26902" y="38803"/>
                </a:lnTo>
                <a:lnTo>
                  <a:pt x="27129" y="40314"/>
                </a:lnTo>
                <a:lnTo>
                  <a:pt x="27756" y="41500"/>
                </a:lnTo>
                <a:lnTo>
                  <a:pt x="24964" y="41123"/>
                </a:lnTo>
                <a:lnTo>
                  <a:pt x="22284" y="40584"/>
                </a:lnTo>
                <a:lnTo>
                  <a:pt x="19835" y="39936"/>
                </a:lnTo>
                <a:lnTo>
                  <a:pt x="19035" y="38803"/>
                </a:lnTo>
                <a:lnTo>
                  <a:pt x="18181" y="37237"/>
                </a:lnTo>
                <a:lnTo>
                  <a:pt x="17497" y="35403"/>
                </a:lnTo>
                <a:lnTo>
                  <a:pt x="17325" y="35025"/>
                </a:lnTo>
                <a:lnTo>
                  <a:pt x="16814" y="33514"/>
                </a:lnTo>
                <a:lnTo>
                  <a:pt x="16300" y="31841"/>
                </a:lnTo>
                <a:lnTo>
                  <a:pt x="16357" y="33459"/>
                </a:lnTo>
                <a:lnTo>
                  <a:pt x="16927" y="34917"/>
                </a:lnTo>
                <a:lnTo>
                  <a:pt x="14305" y="34269"/>
                </a:lnTo>
                <a:lnTo>
                  <a:pt x="11856" y="33459"/>
                </a:lnTo>
                <a:lnTo>
                  <a:pt x="9632" y="32650"/>
                </a:lnTo>
                <a:lnTo>
                  <a:pt x="8835" y="31086"/>
                </a:lnTo>
                <a:lnTo>
                  <a:pt x="8094" y="29250"/>
                </a:lnTo>
                <a:lnTo>
                  <a:pt x="7524" y="27145"/>
                </a:lnTo>
                <a:lnTo>
                  <a:pt x="7465" y="26875"/>
                </a:lnTo>
                <a:lnTo>
                  <a:pt x="9916" y="27794"/>
                </a:lnTo>
                <a:lnTo>
                  <a:pt x="9803" y="27361"/>
                </a:lnTo>
                <a:lnTo>
                  <a:pt x="7352" y="26444"/>
                </a:lnTo>
                <a:lnTo>
                  <a:pt x="6782" y="24286"/>
                </a:lnTo>
                <a:lnTo>
                  <a:pt x="6384" y="21964"/>
                </a:lnTo>
                <a:lnTo>
                  <a:pt x="6213" y="19483"/>
                </a:lnTo>
                <a:lnTo>
                  <a:pt x="8776" y="20400"/>
                </a:lnTo>
                <a:lnTo>
                  <a:pt x="8720" y="19914"/>
                </a:lnTo>
                <a:close/>
              </a:path>
            </a:pathLst>
          </a:custGeom>
          <a:solidFill>
            <a:srgbClr val="005090"/>
          </a:solidFill>
        </p:spPr>
        <p:txBody>
          <a:bodyPr wrap="square" lIns="0" tIns="0" rIns="0" bIns="0" rtlCol="0">
            <a:noAutofit/>
          </a:bodyPr>
          <a:lstStyle/>
          <a:p>
            <a:endParaRPr/>
          </a:p>
        </p:txBody>
      </p:sp>
      <p:sp>
        <p:nvSpPr>
          <p:cNvPr id="273" name="object 273"/>
          <p:cNvSpPr/>
          <p:nvPr/>
        </p:nvSpPr>
        <p:spPr>
          <a:xfrm>
            <a:off x="446788" y="737569"/>
            <a:ext cx="5983" cy="8525"/>
          </a:xfrm>
          <a:custGeom>
            <a:avLst/>
            <a:gdLst/>
            <a:ahLst/>
            <a:cxnLst/>
            <a:rect l="l" t="t" r="r" b="b"/>
            <a:pathLst>
              <a:path w="5983" h="8525">
                <a:moveTo>
                  <a:pt x="5413" y="3775"/>
                </a:moveTo>
                <a:lnTo>
                  <a:pt x="5471" y="4153"/>
                </a:lnTo>
                <a:lnTo>
                  <a:pt x="5528" y="4856"/>
                </a:lnTo>
                <a:lnTo>
                  <a:pt x="2849" y="5233"/>
                </a:lnTo>
                <a:lnTo>
                  <a:pt x="0" y="5450"/>
                </a:lnTo>
                <a:lnTo>
                  <a:pt x="56" y="6097"/>
                </a:lnTo>
                <a:lnTo>
                  <a:pt x="2849" y="5828"/>
                </a:lnTo>
                <a:lnTo>
                  <a:pt x="5643" y="5450"/>
                </a:lnTo>
                <a:lnTo>
                  <a:pt x="5983" y="8525"/>
                </a:lnTo>
                <a:lnTo>
                  <a:pt x="5699" y="161"/>
                </a:lnTo>
                <a:lnTo>
                  <a:pt x="5471" y="106"/>
                </a:lnTo>
                <a:lnTo>
                  <a:pt x="4958" y="0"/>
                </a:lnTo>
                <a:lnTo>
                  <a:pt x="5129" y="1239"/>
                </a:lnTo>
                <a:lnTo>
                  <a:pt x="5300" y="2481"/>
                </a:lnTo>
                <a:lnTo>
                  <a:pt x="5413" y="3775"/>
                </a:lnTo>
                <a:close/>
              </a:path>
            </a:pathLst>
          </a:custGeom>
          <a:solidFill>
            <a:srgbClr val="005090"/>
          </a:solidFill>
        </p:spPr>
        <p:txBody>
          <a:bodyPr wrap="square" lIns="0" tIns="0" rIns="0" bIns="0" rtlCol="0">
            <a:noAutofit/>
          </a:bodyPr>
          <a:lstStyle/>
          <a:p>
            <a:endParaRPr/>
          </a:p>
        </p:txBody>
      </p:sp>
      <p:sp>
        <p:nvSpPr>
          <p:cNvPr id="274" name="object 274"/>
          <p:cNvSpPr/>
          <p:nvPr/>
        </p:nvSpPr>
        <p:spPr>
          <a:xfrm>
            <a:off x="454140" y="750845"/>
            <a:ext cx="9175" cy="19426"/>
          </a:xfrm>
          <a:custGeom>
            <a:avLst/>
            <a:gdLst/>
            <a:ahLst/>
            <a:cxnLst/>
            <a:rect l="l" t="t" r="r" b="b"/>
            <a:pathLst>
              <a:path w="9175" h="19426">
                <a:moveTo>
                  <a:pt x="9119" y="8472"/>
                </a:moveTo>
                <a:lnTo>
                  <a:pt x="6210" y="9173"/>
                </a:lnTo>
                <a:lnTo>
                  <a:pt x="3248" y="9714"/>
                </a:lnTo>
                <a:lnTo>
                  <a:pt x="112" y="10145"/>
                </a:lnTo>
                <a:lnTo>
                  <a:pt x="112" y="7500"/>
                </a:lnTo>
                <a:lnTo>
                  <a:pt x="0" y="4694"/>
                </a:lnTo>
                <a:lnTo>
                  <a:pt x="0" y="19426"/>
                </a:lnTo>
                <a:lnTo>
                  <a:pt x="3077" y="18995"/>
                </a:lnTo>
                <a:lnTo>
                  <a:pt x="3133" y="18456"/>
                </a:lnTo>
                <a:lnTo>
                  <a:pt x="56" y="18887"/>
                </a:lnTo>
                <a:lnTo>
                  <a:pt x="112" y="16350"/>
                </a:lnTo>
                <a:lnTo>
                  <a:pt x="171" y="13598"/>
                </a:lnTo>
                <a:lnTo>
                  <a:pt x="112" y="10739"/>
                </a:lnTo>
                <a:lnTo>
                  <a:pt x="3248" y="10306"/>
                </a:lnTo>
                <a:lnTo>
                  <a:pt x="6269" y="9767"/>
                </a:lnTo>
                <a:lnTo>
                  <a:pt x="9119" y="9064"/>
                </a:lnTo>
                <a:lnTo>
                  <a:pt x="9175" y="11925"/>
                </a:lnTo>
                <a:lnTo>
                  <a:pt x="9119" y="0"/>
                </a:lnTo>
                <a:lnTo>
                  <a:pt x="9119" y="8472"/>
                </a:lnTo>
                <a:close/>
              </a:path>
            </a:pathLst>
          </a:custGeom>
          <a:solidFill>
            <a:srgbClr val="005090"/>
          </a:solidFill>
        </p:spPr>
        <p:txBody>
          <a:bodyPr wrap="square" lIns="0" tIns="0" rIns="0" bIns="0" rtlCol="0">
            <a:noAutofit/>
          </a:bodyPr>
          <a:lstStyle/>
          <a:p>
            <a:endParaRPr/>
          </a:p>
        </p:txBody>
      </p:sp>
      <p:sp>
        <p:nvSpPr>
          <p:cNvPr id="275" name="object 275"/>
          <p:cNvSpPr/>
          <p:nvPr/>
        </p:nvSpPr>
        <p:spPr>
          <a:xfrm>
            <a:off x="478942" y="766710"/>
            <a:ext cx="1248" cy="3183"/>
          </a:xfrm>
          <a:custGeom>
            <a:avLst/>
            <a:gdLst/>
            <a:ahLst/>
            <a:cxnLst/>
            <a:rect l="l" t="t" r="r" b="b"/>
            <a:pathLst>
              <a:path w="1248" h="3183">
                <a:moveTo>
                  <a:pt x="503" y="0"/>
                </a:moveTo>
                <a:lnTo>
                  <a:pt x="0" y="1835"/>
                </a:lnTo>
                <a:lnTo>
                  <a:pt x="0" y="3183"/>
                </a:lnTo>
                <a:lnTo>
                  <a:pt x="322" y="3022"/>
                </a:lnTo>
                <a:lnTo>
                  <a:pt x="1006" y="2591"/>
                </a:lnTo>
                <a:lnTo>
                  <a:pt x="1248" y="2105"/>
                </a:lnTo>
                <a:lnTo>
                  <a:pt x="845" y="2321"/>
                </a:lnTo>
                <a:lnTo>
                  <a:pt x="221" y="2483"/>
                </a:lnTo>
                <a:lnTo>
                  <a:pt x="382" y="1943"/>
                </a:lnTo>
                <a:lnTo>
                  <a:pt x="503" y="0"/>
                </a:lnTo>
                <a:close/>
              </a:path>
            </a:pathLst>
          </a:custGeom>
          <a:solidFill>
            <a:srgbClr val="005090"/>
          </a:solidFill>
        </p:spPr>
        <p:txBody>
          <a:bodyPr wrap="square" lIns="0" tIns="0" rIns="0" bIns="0" rtlCol="0">
            <a:noAutofit/>
          </a:bodyPr>
          <a:lstStyle/>
          <a:p>
            <a:endParaRPr/>
          </a:p>
        </p:txBody>
      </p:sp>
      <p:sp>
        <p:nvSpPr>
          <p:cNvPr id="276" name="object 276"/>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05090"/>
          </a:solidFill>
        </p:spPr>
        <p:txBody>
          <a:bodyPr wrap="square" lIns="0" tIns="0" rIns="0" bIns="0" rtlCol="0">
            <a:noAutofit/>
          </a:bodyPr>
          <a:lstStyle/>
          <a:p>
            <a:endParaRPr/>
          </a:p>
        </p:txBody>
      </p:sp>
      <p:sp>
        <p:nvSpPr>
          <p:cNvPr id="277" name="object 277"/>
          <p:cNvSpPr/>
          <p:nvPr/>
        </p:nvSpPr>
        <p:spPr>
          <a:xfrm>
            <a:off x="431343" y="771135"/>
            <a:ext cx="21315" cy="17322"/>
          </a:xfrm>
          <a:custGeom>
            <a:avLst/>
            <a:gdLst/>
            <a:ahLst/>
            <a:cxnLst/>
            <a:rect l="l" t="t" r="r" b="b"/>
            <a:pathLst>
              <a:path w="21315" h="17322">
                <a:moveTo>
                  <a:pt x="2734" y="12519"/>
                </a:moveTo>
                <a:lnTo>
                  <a:pt x="0" y="12413"/>
                </a:lnTo>
                <a:lnTo>
                  <a:pt x="56" y="12791"/>
                </a:lnTo>
                <a:lnTo>
                  <a:pt x="2791" y="12897"/>
                </a:lnTo>
                <a:lnTo>
                  <a:pt x="2791" y="7177"/>
                </a:lnTo>
                <a:lnTo>
                  <a:pt x="4672" y="7232"/>
                </a:lnTo>
                <a:lnTo>
                  <a:pt x="6609" y="7286"/>
                </a:lnTo>
                <a:lnTo>
                  <a:pt x="11056" y="7286"/>
                </a:lnTo>
                <a:lnTo>
                  <a:pt x="12252" y="7232"/>
                </a:lnTo>
                <a:lnTo>
                  <a:pt x="12196" y="9228"/>
                </a:lnTo>
                <a:lnTo>
                  <a:pt x="12081" y="11008"/>
                </a:lnTo>
                <a:lnTo>
                  <a:pt x="11968" y="12628"/>
                </a:lnTo>
                <a:lnTo>
                  <a:pt x="10770" y="12683"/>
                </a:lnTo>
                <a:lnTo>
                  <a:pt x="6609" y="12683"/>
                </a:lnTo>
                <a:lnTo>
                  <a:pt x="4899" y="12628"/>
                </a:lnTo>
                <a:lnTo>
                  <a:pt x="3248" y="12952"/>
                </a:lnTo>
                <a:lnTo>
                  <a:pt x="4899" y="13005"/>
                </a:lnTo>
                <a:lnTo>
                  <a:pt x="6609" y="13060"/>
                </a:lnTo>
                <a:lnTo>
                  <a:pt x="10770" y="13060"/>
                </a:lnTo>
                <a:lnTo>
                  <a:pt x="11968" y="13005"/>
                </a:lnTo>
                <a:lnTo>
                  <a:pt x="11797" y="14733"/>
                </a:lnTo>
                <a:lnTo>
                  <a:pt x="11739" y="17322"/>
                </a:lnTo>
                <a:lnTo>
                  <a:pt x="11968" y="16189"/>
                </a:lnTo>
                <a:lnTo>
                  <a:pt x="12196" y="14733"/>
                </a:lnTo>
                <a:lnTo>
                  <a:pt x="12367" y="13005"/>
                </a:lnTo>
                <a:lnTo>
                  <a:pt x="15330" y="12897"/>
                </a:lnTo>
                <a:lnTo>
                  <a:pt x="18179" y="12628"/>
                </a:lnTo>
                <a:lnTo>
                  <a:pt x="20916" y="12250"/>
                </a:lnTo>
                <a:lnTo>
                  <a:pt x="20574" y="13761"/>
                </a:lnTo>
                <a:lnTo>
                  <a:pt x="20232" y="15058"/>
                </a:lnTo>
                <a:lnTo>
                  <a:pt x="19948" y="16622"/>
                </a:lnTo>
                <a:lnTo>
                  <a:pt x="20119" y="16189"/>
                </a:lnTo>
                <a:lnTo>
                  <a:pt x="20574" y="15111"/>
                </a:lnTo>
                <a:lnTo>
                  <a:pt x="20973" y="13761"/>
                </a:lnTo>
                <a:lnTo>
                  <a:pt x="21315" y="12197"/>
                </a:lnTo>
                <a:lnTo>
                  <a:pt x="21315" y="10308"/>
                </a:lnTo>
                <a:lnTo>
                  <a:pt x="20973" y="11872"/>
                </a:lnTo>
                <a:lnTo>
                  <a:pt x="18238" y="12250"/>
                </a:lnTo>
                <a:lnTo>
                  <a:pt x="15388" y="12466"/>
                </a:lnTo>
                <a:lnTo>
                  <a:pt x="12424" y="12628"/>
                </a:lnTo>
                <a:lnTo>
                  <a:pt x="12367" y="0"/>
                </a:lnTo>
                <a:lnTo>
                  <a:pt x="12367" y="2105"/>
                </a:lnTo>
                <a:lnTo>
                  <a:pt x="12309" y="4102"/>
                </a:lnTo>
                <a:lnTo>
                  <a:pt x="12252" y="5936"/>
                </a:lnTo>
                <a:lnTo>
                  <a:pt x="12252" y="6746"/>
                </a:lnTo>
                <a:lnTo>
                  <a:pt x="11056" y="6800"/>
                </a:lnTo>
                <a:lnTo>
                  <a:pt x="9801" y="6855"/>
                </a:lnTo>
                <a:lnTo>
                  <a:pt x="6609" y="6855"/>
                </a:lnTo>
                <a:lnTo>
                  <a:pt x="4672" y="6800"/>
                </a:lnTo>
                <a:lnTo>
                  <a:pt x="2791" y="6691"/>
                </a:lnTo>
                <a:lnTo>
                  <a:pt x="2734" y="6205"/>
                </a:lnTo>
                <a:lnTo>
                  <a:pt x="2734" y="5936"/>
                </a:lnTo>
                <a:lnTo>
                  <a:pt x="2678" y="4102"/>
                </a:lnTo>
                <a:lnTo>
                  <a:pt x="2734" y="12519"/>
                </a:lnTo>
                <a:close/>
              </a:path>
            </a:pathLst>
          </a:custGeom>
          <a:solidFill>
            <a:srgbClr val="005090"/>
          </a:solidFill>
        </p:spPr>
        <p:txBody>
          <a:bodyPr wrap="square" lIns="0" tIns="0" rIns="0" bIns="0" rtlCol="0">
            <a:noAutofit/>
          </a:bodyPr>
          <a:lstStyle/>
          <a:p>
            <a:endParaRPr/>
          </a:p>
        </p:txBody>
      </p:sp>
      <p:sp>
        <p:nvSpPr>
          <p:cNvPr id="278" name="object 278"/>
          <p:cNvSpPr/>
          <p:nvPr/>
        </p:nvSpPr>
        <p:spPr>
          <a:xfrm>
            <a:off x="407175" y="737839"/>
            <a:ext cx="29125" cy="48623"/>
          </a:xfrm>
          <a:custGeom>
            <a:avLst/>
            <a:gdLst/>
            <a:ahLst/>
            <a:cxnLst/>
            <a:rect l="l" t="t" r="r" b="b"/>
            <a:pathLst>
              <a:path w="29125" h="48623">
                <a:moveTo>
                  <a:pt x="26048" y="27467"/>
                </a:moveTo>
                <a:lnTo>
                  <a:pt x="26048" y="30167"/>
                </a:lnTo>
                <a:lnTo>
                  <a:pt x="26104" y="32703"/>
                </a:lnTo>
                <a:lnTo>
                  <a:pt x="26161" y="35348"/>
                </a:lnTo>
                <a:lnTo>
                  <a:pt x="26217" y="37398"/>
                </a:lnTo>
                <a:lnTo>
                  <a:pt x="26332" y="39232"/>
                </a:lnTo>
                <a:lnTo>
                  <a:pt x="26388" y="12033"/>
                </a:lnTo>
                <a:lnTo>
                  <a:pt x="26275" y="15001"/>
                </a:lnTo>
                <a:lnTo>
                  <a:pt x="26275" y="15703"/>
                </a:lnTo>
                <a:lnTo>
                  <a:pt x="26161" y="18564"/>
                </a:lnTo>
                <a:lnTo>
                  <a:pt x="26104" y="21370"/>
                </a:lnTo>
                <a:lnTo>
                  <a:pt x="26048" y="24014"/>
                </a:lnTo>
                <a:lnTo>
                  <a:pt x="22969" y="23798"/>
                </a:lnTo>
                <a:lnTo>
                  <a:pt x="19948" y="23528"/>
                </a:lnTo>
                <a:lnTo>
                  <a:pt x="17041" y="23097"/>
                </a:lnTo>
                <a:lnTo>
                  <a:pt x="17098" y="20453"/>
                </a:lnTo>
                <a:lnTo>
                  <a:pt x="17213" y="17645"/>
                </a:lnTo>
                <a:lnTo>
                  <a:pt x="17384" y="14786"/>
                </a:lnTo>
                <a:lnTo>
                  <a:pt x="17440" y="14084"/>
                </a:lnTo>
                <a:lnTo>
                  <a:pt x="17668" y="11117"/>
                </a:lnTo>
                <a:lnTo>
                  <a:pt x="17954" y="8094"/>
                </a:lnTo>
                <a:lnTo>
                  <a:pt x="18353" y="5017"/>
                </a:lnTo>
                <a:lnTo>
                  <a:pt x="21087" y="5395"/>
                </a:lnTo>
                <a:lnTo>
                  <a:pt x="23881" y="5719"/>
                </a:lnTo>
                <a:lnTo>
                  <a:pt x="26674" y="5881"/>
                </a:lnTo>
                <a:lnTo>
                  <a:pt x="26731" y="44251"/>
                </a:lnTo>
                <a:lnTo>
                  <a:pt x="26902" y="45816"/>
                </a:lnTo>
                <a:lnTo>
                  <a:pt x="26845" y="37398"/>
                </a:lnTo>
                <a:lnTo>
                  <a:pt x="26787" y="35401"/>
                </a:lnTo>
                <a:lnTo>
                  <a:pt x="26787" y="33242"/>
                </a:lnTo>
                <a:lnTo>
                  <a:pt x="29125" y="32810"/>
                </a:lnTo>
                <a:lnTo>
                  <a:pt x="26731" y="32703"/>
                </a:lnTo>
                <a:lnTo>
                  <a:pt x="26731" y="5288"/>
                </a:lnTo>
                <a:lnTo>
                  <a:pt x="23937" y="5125"/>
                </a:lnTo>
                <a:lnTo>
                  <a:pt x="21146" y="4802"/>
                </a:lnTo>
                <a:lnTo>
                  <a:pt x="18467" y="4425"/>
                </a:lnTo>
                <a:lnTo>
                  <a:pt x="18467" y="4100"/>
                </a:lnTo>
                <a:lnTo>
                  <a:pt x="18524" y="3561"/>
                </a:lnTo>
                <a:lnTo>
                  <a:pt x="18695" y="2373"/>
                </a:lnTo>
                <a:lnTo>
                  <a:pt x="18866" y="1186"/>
                </a:lnTo>
                <a:lnTo>
                  <a:pt x="19037" y="0"/>
                </a:lnTo>
                <a:lnTo>
                  <a:pt x="18808" y="53"/>
                </a:lnTo>
                <a:lnTo>
                  <a:pt x="18296" y="161"/>
                </a:lnTo>
                <a:lnTo>
                  <a:pt x="18125" y="1239"/>
                </a:lnTo>
                <a:lnTo>
                  <a:pt x="18010" y="2372"/>
                </a:lnTo>
                <a:lnTo>
                  <a:pt x="17839" y="3453"/>
                </a:lnTo>
                <a:lnTo>
                  <a:pt x="17783" y="3722"/>
                </a:lnTo>
                <a:lnTo>
                  <a:pt x="17726" y="4316"/>
                </a:lnTo>
                <a:lnTo>
                  <a:pt x="15104" y="3884"/>
                </a:lnTo>
                <a:lnTo>
                  <a:pt x="12597" y="3344"/>
                </a:lnTo>
                <a:lnTo>
                  <a:pt x="10146" y="2697"/>
                </a:lnTo>
                <a:lnTo>
                  <a:pt x="9747" y="2858"/>
                </a:lnTo>
                <a:lnTo>
                  <a:pt x="9290" y="3075"/>
                </a:lnTo>
                <a:lnTo>
                  <a:pt x="8891" y="3236"/>
                </a:lnTo>
                <a:lnTo>
                  <a:pt x="8265" y="6205"/>
                </a:lnTo>
                <a:lnTo>
                  <a:pt x="7810" y="9119"/>
                </a:lnTo>
                <a:lnTo>
                  <a:pt x="7467" y="11980"/>
                </a:lnTo>
                <a:lnTo>
                  <a:pt x="4845" y="11225"/>
                </a:lnTo>
                <a:lnTo>
                  <a:pt x="2338" y="10414"/>
                </a:lnTo>
                <a:lnTo>
                  <a:pt x="0" y="9497"/>
                </a:lnTo>
                <a:lnTo>
                  <a:pt x="2223" y="11117"/>
                </a:lnTo>
                <a:lnTo>
                  <a:pt x="4730" y="11925"/>
                </a:lnTo>
                <a:lnTo>
                  <a:pt x="7352" y="12681"/>
                </a:lnTo>
                <a:lnTo>
                  <a:pt x="7010" y="15542"/>
                </a:lnTo>
                <a:lnTo>
                  <a:pt x="6897" y="29842"/>
                </a:lnTo>
                <a:lnTo>
                  <a:pt x="3989" y="29087"/>
                </a:lnTo>
                <a:lnTo>
                  <a:pt x="1254" y="28223"/>
                </a:lnTo>
                <a:lnTo>
                  <a:pt x="1311" y="28709"/>
                </a:lnTo>
                <a:lnTo>
                  <a:pt x="4048" y="29573"/>
                </a:lnTo>
                <a:lnTo>
                  <a:pt x="6954" y="30328"/>
                </a:lnTo>
                <a:lnTo>
                  <a:pt x="7125" y="32810"/>
                </a:lnTo>
                <a:lnTo>
                  <a:pt x="7409" y="35076"/>
                </a:lnTo>
                <a:lnTo>
                  <a:pt x="7296" y="27359"/>
                </a:lnTo>
                <a:lnTo>
                  <a:pt x="7240" y="24608"/>
                </a:lnTo>
                <a:lnTo>
                  <a:pt x="7296" y="21748"/>
                </a:lnTo>
                <a:lnTo>
                  <a:pt x="10202" y="22503"/>
                </a:lnTo>
                <a:lnTo>
                  <a:pt x="7352" y="21153"/>
                </a:lnTo>
                <a:lnTo>
                  <a:pt x="7409" y="18456"/>
                </a:lnTo>
                <a:lnTo>
                  <a:pt x="7638" y="15703"/>
                </a:lnTo>
                <a:lnTo>
                  <a:pt x="7979" y="12842"/>
                </a:lnTo>
                <a:lnTo>
                  <a:pt x="10772" y="13598"/>
                </a:lnTo>
                <a:lnTo>
                  <a:pt x="8094" y="12142"/>
                </a:lnTo>
                <a:lnTo>
                  <a:pt x="8436" y="9228"/>
                </a:lnTo>
                <a:lnTo>
                  <a:pt x="8949" y="6205"/>
                </a:lnTo>
                <a:lnTo>
                  <a:pt x="9576" y="3183"/>
                </a:lnTo>
                <a:lnTo>
                  <a:pt x="12140" y="3830"/>
                </a:lnTo>
                <a:lnTo>
                  <a:pt x="14876" y="4425"/>
                </a:lnTo>
                <a:lnTo>
                  <a:pt x="17668" y="4856"/>
                </a:lnTo>
                <a:lnTo>
                  <a:pt x="17269" y="7986"/>
                </a:lnTo>
                <a:lnTo>
                  <a:pt x="16985" y="11008"/>
                </a:lnTo>
                <a:lnTo>
                  <a:pt x="16929" y="36965"/>
                </a:lnTo>
                <a:lnTo>
                  <a:pt x="17269" y="39070"/>
                </a:lnTo>
                <a:lnTo>
                  <a:pt x="14135" y="38640"/>
                </a:lnTo>
                <a:lnTo>
                  <a:pt x="11114" y="38045"/>
                </a:lnTo>
                <a:lnTo>
                  <a:pt x="8321" y="37343"/>
                </a:lnTo>
                <a:lnTo>
                  <a:pt x="7922" y="35239"/>
                </a:lnTo>
                <a:lnTo>
                  <a:pt x="7810" y="37235"/>
                </a:lnTo>
                <a:lnTo>
                  <a:pt x="5016" y="36481"/>
                </a:lnTo>
                <a:lnTo>
                  <a:pt x="2338" y="35670"/>
                </a:lnTo>
                <a:lnTo>
                  <a:pt x="2450" y="36103"/>
                </a:lnTo>
                <a:lnTo>
                  <a:pt x="5073" y="36965"/>
                </a:lnTo>
                <a:lnTo>
                  <a:pt x="7922" y="37668"/>
                </a:lnTo>
                <a:lnTo>
                  <a:pt x="7979" y="38154"/>
                </a:lnTo>
                <a:lnTo>
                  <a:pt x="8037" y="38423"/>
                </a:lnTo>
                <a:lnTo>
                  <a:pt x="8436" y="40151"/>
                </a:lnTo>
                <a:lnTo>
                  <a:pt x="8891" y="41768"/>
                </a:lnTo>
                <a:lnTo>
                  <a:pt x="8835" y="40151"/>
                </a:lnTo>
                <a:lnTo>
                  <a:pt x="8492" y="38315"/>
                </a:lnTo>
                <a:lnTo>
                  <a:pt x="8380" y="37776"/>
                </a:lnTo>
                <a:lnTo>
                  <a:pt x="11229" y="38476"/>
                </a:lnTo>
                <a:lnTo>
                  <a:pt x="14192" y="39070"/>
                </a:lnTo>
                <a:lnTo>
                  <a:pt x="17327" y="39501"/>
                </a:lnTo>
                <a:lnTo>
                  <a:pt x="17611" y="41554"/>
                </a:lnTo>
                <a:lnTo>
                  <a:pt x="18010" y="43387"/>
                </a:lnTo>
                <a:lnTo>
                  <a:pt x="18467" y="45007"/>
                </a:lnTo>
                <a:lnTo>
                  <a:pt x="15446" y="44576"/>
                </a:lnTo>
                <a:lnTo>
                  <a:pt x="12597" y="43982"/>
                </a:lnTo>
                <a:lnTo>
                  <a:pt x="9860" y="43334"/>
                </a:lnTo>
                <a:lnTo>
                  <a:pt x="10031" y="43712"/>
                </a:lnTo>
                <a:lnTo>
                  <a:pt x="12709" y="44359"/>
                </a:lnTo>
                <a:lnTo>
                  <a:pt x="15559" y="44954"/>
                </a:lnTo>
                <a:lnTo>
                  <a:pt x="18580" y="45385"/>
                </a:lnTo>
                <a:lnTo>
                  <a:pt x="19094" y="47165"/>
                </a:lnTo>
                <a:lnTo>
                  <a:pt x="19664" y="48623"/>
                </a:lnTo>
                <a:lnTo>
                  <a:pt x="19436" y="47112"/>
                </a:lnTo>
                <a:lnTo>
                  <a:pt x="18979" y="45438"/>
                </a:lnTo>
                <a:lnTo>
                  <a:pt x="21545" y="45816"/>
                </a:lnTo>
                <a:lnTo>
                  <a:pt x="24223" y="46087"/>
                </a:lnTo>
                <a:lnTo>
                  <a:pt x="24167" y="45709"/>
                </a:lnTo>
                <a:lnTo>
                  <a:pt x="21488" y="45438"/>
                </a:lnTo>
                <a:lnTo>
                  <a:pt x="18922" y="45060"/>
                </a:lnTo>
                <a:lnTo>
                  <a:pt x="18467" y="43443"/>
                </a:lnTo>
                <a:lnTo>
                  <a:pt x="18125" y="41607"/>
                </a:lnTo>
                <a:lnTo>
                  <a:pt x="17839" y="39610"/>
                </a:lnTo>
                <a:lnTo>
                  <a:pt x="20632" y="39987"/>
                </a:lnTo>
                <a:lnTo>
                  <a:pt x="23482" y="40257"/>
                </a:lnTo>
                <a:lnTo>
                  <a:pt x="23426" y="39826"/>
                </a:lnTo>
                <a:lnTo>
                  <a:pt x="20576" y="39556"/>
                </a:lnTo>
                <a:lnTo>
                  <a:pt x="17783" y="39124"/>
                </a:lnTo>
                <a:lnTo>
                  <a:pt x="17499" y="37073"/>
                </a:lnTo>
                <a:lnTo>
                  <a:pt x="17327" y="34754"/>
                </a:lnTo>
                <a:lnTo>
                  <a:pt x="17156" y="32325"/>
                </a:lnTo>
                <a:lnTo>
                  <a:pt x="17041" y="29248"/>
                </a:lnTo>
                <a:lnTo>
                  <a:pt x="16985" y="26551"/>
                </a:lnTo>
                <a:lnTo>
                  <a:pt x="17041" y="23690"/>
                </a:lnTo>
                <a:lnTo>
                  <a:pt x="19948" y="24122"/>
                </a:lnTo>
                <a:lnTo>
                  <a:pt x="22969" y="24392"/>
                </a:lnTo>
                <a:lnTo>
                  <a:pt x="26048" y="24608"/>
                </a:lnTo>
                <a:lnTo>
                  <a:pt x="26048" y="27467"/>
                </a:lnTo>
                <a:close/>
              </a:path>
            </a:pathLst>
          </a:custGeom>
          <a:solidFill>
            <a:srgbClr val="005090"/>
          </a:solidFill>
        </p:spPr>
        <p:txBody>
          <a:bodyPr wrap="square" lIns="0" tIns="0" rIns="0" bIns="0" rtlCol="0">
            <a:noAutofit/>
          </a:bodyPr>
          <a:lstStyle/>
          <a:p>
            <a:endParaRPr/>
          </a:p>
        </p:txBody>
      </p:sp>
      <p:sp>
        <p:nvSpPr>
          <p:cNvPr id="279" name="object 279"/>
          <p:cNvSpPr/>
          <p:nvPr/>
        </p:nvSpPr>
        <p:spPr>
          <a:xfrm>
            <a:off x="424560" y="751923"/>
            <a:ext cx="8891" cy="1619"/>
          </a:xfrm>
          <a:custGeom>
            <a:avLst/>
            <a:gdLst/>
            <a:ahLst/>
            <a:cxnLst/>
            <a:rect l="l" t="t" r="r" b="b"/>
            <a:pathLst>
              <a:path w="8891" h="1619">
                <a:moveTo>
                  <a:pt x="56" y="0"/>
                </a:moveTo>
                <a:lnTo>
                  <a:pt x="0" y="702"/>
                </a:lnTo>
                <a:lnTo>
                  <a:pt x="2906" y="1133"/>
                </a:lnTo>
                <a:lnTo>
                  <a:pt x="5870" y="1457"/>
                </a:lnTo>
                <a:lnTo>
                  <a:pt x="8891" y="1619"/>
                </a:lnTo>
                <a:lnTo>
                  <a:pt x="8891" y="916"/>
                </a:lnTo>
                <a:lnTo>
                  <a:pt x="5870" y="702"/>
                </a:lnTo>
                <a:lnTo>
                  <a:pt x="2906" y="432"/>
                </a:lnTo>
                <a:lnTo>
                  <a:pt x="56" y="0"/>
                </a:lnTo>
                <a:close/>
              </a:path>
            </a:pathLst>
          </a:custGeom>
          <a:solidFill>
            <a:srgbClr val="005090"/>
          </a:solidFill>
        </p:spPr>
        <p:txBody>
          <a:bodyPr wrap="square" lIns="0" tIns="0" rIns="0" bIns="0" rtlCol="0">
            <a:noAutofit/>
          </a:bodyPr>
          <a:lstStyle/>
          <a:p>
            <a:endParaRPr/>
          </a:p>
        </p:txBody>
      </p:sp>
      <p:sp>
        <p:nvSpPr>
          <p:cNvPr id="280" name="object 280"/>
          <p:cNvSpPr/>
          <p:nvPr/>
        </p:nvSpPr>
        <p:spPr>
          <a:xfrm>
            <a:off x="430602" y="743720"/>
            <a:ext cx="3304" cy="38370"/>
          </a:xfrm>
          <a:custGeom>
            <a:avLst/>
            <a:gdLst/>
            <a:ahLst/>
            <a:cxnLst/>
            <a:rect l="l" t="t" r="r" b="b"/>
            <a:pathLst>
              <a:path w="3304" h="38370">
                <a:moveTo>
                  <a:pt x="2906" y="33351"/>
                </a:moveTo>
                <a:lnTo>
                  <a:pt x="2962" y="33837"/>
                </a:lnTo>
                <a:lnTo>
                  <a:pt x="2962" y="34106"/>
                </a:lnTo>
                <a:lnTo>
                  <a:pt x="0" y="33945"/>
                </a:lnTo>
                <a:lnTo>
                  <a:pt x="56" y="34376"/>
                </a:lnTo>
                <a:lnTo>
                  <a:pt x="2962" y="34539"/>
                </a:lnTo>
                <a:lnTo>
                  <a:pt x="3077" y="36536"/>
                </a:lnTo>
                <a:lnTo>
                  <a:pt x="3304" y="38370"/>
                </a:lnTo>
                <a:lnTo>
                  <a:pt x="3248" y="0"/>
                </a:lnTo>
                <a:lnTo>
                  <a:pt x="3077" y="3130"/>
                </a:lnTo>
                <a:lnTo>
                  <a:pt x="2962" y="6152"/>
                </a:lnTo>
                <a:lnTo>
                  <a:pt x="2906" y="33351"/>
                </a:lnTo>
                <a:close/>
              </a:path>
            </a:pathLst>
          </a:custGeom>
          <a:solidFill>
            <a:srgbClr val="005090"/>
          </a:solidFill>
        </p:spPr>
        <p:txBody>
          <a:bodyPr wrap="square" lIns="0" tIns="0" rIns="0" bIns="0" rtlCol="0">
            <a:noAutofit/>
          </a:bodyPr>
          <a:lstStyle/>
          <a:p>
            <a:endParaRPr/>
          </a:p>
        </p:txBody>
      </p:sp>
      <p:sp>
        <p:nvSpPr>
          <p:cNvPr id="281" name="object 281"/>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005090"/>
          </a:solidFill>
        </p:spPr>
        <p:txBody>
          <a:bodyPr wrap="square" lIns="0" tIns="0" rIns="0" bIns="0" rtlCol="0">
            <a:noAutofit/>
          </a:bodyPr>
          <a:lstStyle/>
          <a:p>
            <a:endParaRPr/>
          </a:p>
        </p:txBody>
      </p:sp>
      <p:sp>
        <p:nvSpPr>
          <p:cNvPr id="282" name="object 282"/>
          <p:cNvSpPr/>
          <p:nvPr/>
        </p:nvSpPr>
        <p:spPr>
          <a:xfrm>
            <a:off x="414472" y="748847"/>
            <a:ext cx="9689" cy="26226"/>
          </a:xfrm>
          <a:custGeom>
            <a:avLst/>
            <a:gdLst/>
            <a:ahLst/>
            <a:cxnLst/>
            <a:rect l="l" t="t" r="r" b="b"/>
            <a:pathLst>
              <a:path w="9689" h="26226">
                <a:moveTo>
                  <a:pt x="9119" y="18186"/>
                </a:moveTo>
                <a:lnTo>
                  <a:pt x="9231" y="20722"/>
                </a:lnTo>
                <a:lnTo>
                  <a:pt x="6098" y="20236"/>
                </a:lnTo>
                <a:lnTo>
                  <a:pt x="3020" y="19642"/>
                </a:lnTo>
                <a:lnTo>
                  <a:pt x="171" y="18942"/>
                </a:lnTo>
                <a:lnTo>
                  <a:pt x="0" y="16350"/>
                </a:lnTo>
                <a:lnTo>
                  <a:pt x="112" y="24067"/>
                </a:lnTo>
                <a:lnTo>
                  <a:pt x="513" y="26226"/>
                </a:lnTo>
                <a:lnTo>
                  <a:pt x="626" y="24231"/>
                </a:lnTo>
                <a:lnTo>
                  <a:pt x="342" y="21909"/>
                </a:lnTo>
                <a:lnTo>
                  <a:pt x="171" y="19481"/>
                </a:lnTo>
                <a:lnTo>
                  <a:pt x="3077" y="20183"/>
                </a:lnTo>
                <a:lnTo>
                  <a:pt x="6098" y="20776"/>
                </a:lnTo>
                <a:lnTo>
                  <a:pt x="9290" y="21262"/>
                </a:lnTo>
                <a:lnTo>
                  <a:pt x="9403" y="23690"/>
                </a:lnTo>
                <a:lnTo>
                  <a:pt x="9632" y="25956"/>
                </a:lnTo>
                <a:lnTo>
                  <a:pt x="9689" y="0"/>
                </a:lnTo>
                <a:lnTo>
                  <a:pt x="9461" y="2967"/>
                </a:lnTo>
                <a:lnTo>
                  <a:pt x="6440" y="2481"/>
                </a:lnTo>
                <a:lnTo>
                  <a:pt x="3532" y="1833"/>
                </a:lnTo>
                <a:lnTo>
                  <a:pt x="797" y="1133"/>
                </a:lnTo>
                <a:lnTo>
                  <a:pt x="3476" y="2589"/>
                </a:lnTo>
                <a:lnTo>
                  <a:pt x="6382" y="3183"/>
                </a:lnTo>
                <a:lnTo>
                  <a:pt x="9403" y="3669"/>
                </a:lnTo>
                <a:lnTo>
                  <a:pt x="9231" y="6530"/>
                </a:lnTo>
                <a:lnTo>
                  <a:pt x="9119" y="9336"/>
                </a:lnTo>
                <a:lnTo>
                  <a:pt x="9062" y="11980"/>
                </a:lnTo>
                <a:lnTo>
                  <a:pt x="5927" y="11494"/>
                </a:lnTo>
                <a:lnTo>
                  <a:pt x="2906" y="10900"/>
                </a:lnTo>
                <a:lnTo>
                  <a:pt x="56" y="10145"/>
                </a:lnTo>
                <a:lnTo>
                  <a:pt x="2906" y="11494"/>
                </a:lnTo>
                <a:lnTo>
                  <a:pt x="5927" y="12089"/>
                </a:lnTo>
                <a:lnTo>
                  <a:pt x="9062" y="12573"/>
                </a:lnTo>
                <a:lnTo>
                  <a:pt x="9004" y="15433"/>
                </a:lnTo>
                <a:lnTo>
                  <a:pt x="9119" y="18186"/>
                </a:lnTo>
                <a:close/>
              </a:path>
            </a:pathLst>
          </a:custGeom>
          <a:solidFill>
            <a:srgbClr val="005090"/>
          </a:solidFill>
        </p:spPr>
        <p:txBody>
          <a:bodyPr wrap="square" lIns="0" tIns="0" rIns="0" bIns="0" rtlCol="0">
            <a:noAutofit/>
          </a:bodyPr>
          <a:lstStyle/>
          <a:p>
            <a:endParaRPr/>
          </a:p>
        </p:txBody>
      </p:sp>
      <p:sp>
        <p:nvSpPr>
          <p:cNvPr id="283" name="object 283"/>
          <p:cNvSpPr/>
          <p:nvPr/>
        </p:nvSpPr>
        <p:spPr>
          <a:xfrm>
            <a:off x="434021" y="736597"/>
            <a:ext cx="9175" cy="22611"/>
          </a:xfrm>
          <a:custGeom>
            <a:avLst/>
            <a:gdLst/>
            <a:ahLst/>
            <a:cxnLst/>
            <a:rect l="l" t="t" r="r" b="b"/>
            <a:pathLst>
              <a:path w="9175" h="22611">
                <a:moveTo>
                  <a:pt x="227" y="16242"/>
                </a:moveTo>
                <a:lnTo>
                  <a:pt x="342" y="13328"/>
                </a:lnTo>
                <a:lnTo>
                  <a:pt x="455" y="10253"/>
                </a:lnTo>
                <a:lnTo>
                  <a:pt x="626" y="7122"/>
                </a:lnTo>
                <a:lnTo>
                  <a:pt x="2052" y="7231"/>
                </a:lnTo>
                <a:lnTo>
                  <a:pt x="3532" y="7286"/>
                </a:lnTo>
                <a:lnTo>
                  <a:pt x="7751" y="7286"/>
                </a:lnTo>
                <a:lnTo>
                  <a:pt x="9175" y="7231"/>
                </a:lnTo>
                <a:lnTo>
                  <a:pt x="9119" y="5881"/>
                </a:lnTo>
                <a:lnTo>
                  <a:pt x="9119" y="6583"/>
                </a:lnTo>
                <a:lnTo>
                  <a:pt x="7751" y="6636"/>
                </a:lnTo>
                <a:lnTo>
                  <a:pt x="6382" y="6691"/>
                </a:lnTo>
                <a:lnTo>
                  <a:pt x="4958" y="6691"/>
                </a:lnTo>
                <a:lnTo>
                  <a:pt x="3532" y="6636"/>
                </a:lnTo>
                <a:lnTo>
                  <a:pt x="2108" y="6636"/>
                </a:lnTo>
                <a:lnTo>
                  <a:pt x="682" y="6530"/>
                </a:lnTo>
                <a:lnTo>
                  <a:pt x="682" y="6205"/>
                </a:lnTo>
                <a:lnTo>
                  <a:pt x="741" y="5503"/>
                </a:lnTo>
                <a:lnTo>
                  <a:pt x="853" y="3614"/>
                </a:lnTo>
                <a:lnTo>
                  <a:pt x="968" y="1780"/>
                </a:lnTo>
                <a:lnTo>
                  <a:pt x="1081" y="0"/>
                </a:lnTo>
                <a:lnTo>
                  <a:pt x="853" y="0"/>
                </a:lnTo>
                <a:lnTo>
                  <a:pt x="283" y="53"/>
                </a:lnTo>
                <a:lnTo>
                  <a:pt x="171" y="1833"/>
                </a:lnTo>
                <a:lnTo>
                  <a:pt x="56" y="3614"/>
                </a:lnTo>
                <a:lnTo>
                  <a:pt x="0" y="22611"/>
                </a:lnTo>
                <a:lnTo>
                  <a:pt x="56" y="19859"/>
                </a:lnTo>
                <a:lnTo>
                  <a:pt x="171" y="16998"/>
                </a:lnTo>
                <a:lnTo>
                  <a:pt x="2221" y="17106"/>
                </a:lnTo>
                <a:lnTo>
                  <a:pt x="227" y="16242"/>
                </a:lnTo>
                <a:close/>
              </a:path>
            </a:pathLst>
          </a:custGeom>
          <a:solidFill>
            <a:srgbClr val="005090"/>
          </a:solidFill>
        </p:spPr>
        <p:txBody>
          <a:bodyPr wrap="square" lIns="0" tIns="0" rIns="0" bIns="0" rtlCol="0">
            <a:noAutofit/>
          </a:bodyPr>
          <a:lstStyle/>
          <a:p>
            <a:endParaRPr/>
          </a:p>
        </p:txBody>
      </p:sp>
      <p:sp>
        <p:nvSpPr>
          <p:cNvPr id="284" name="object 284"/>
          <p:cNvSpPr/>
          <p:nvPr/>
        </p:nvSpPr>
        <p:spPr>
          <a:xfrm>
            <a:off x="397943" y="753381"/>
            <a:ext cx="7693" cy="17322"/>
          </a:xfrm>
          <a:custGeom>
            <a:avLst/>
            <a:gdLst/>
            <a:ahLst/>
            <a:cxnLst/>
            <a:rect l="l" t="t" r="r" b="b"/>
            <a:pathLst>
              <a:path w="7693" h="17322">
                <a:moveTo>
                  <a:pt x="3874" y="1780"/>
                </a:moveTo>
                <a:lnTo>
                  <a:pt x="5643" y="2536"/>
                </a:lnTo>
                <a:lnTo>
                  <a:pt x="7409" y="3236"/>
                </a:lnTo>
                <a:lnTo>
                  <a:pt x="7238" y="6150"/>
                </a:lnTo>
                <a:lnTo>
                  <a:pt x="7238" y="8903"/>
                </a:lnTo>
                <a:lnTo>
                  <a:pt x="7409" y="11547"/>
                </a:lnTo>
                <a:lnTo>
                  <a:pt x="4843" y="10522"/>
                </a:lnTo>
                <a:lnTo>
                  <a:pt x="2450" y="9442"/>
                </a:lnTo>
                <a:lnTo>
                  <a:pt x="342" y="8311"/>
                </a:lnTo>
                <a:lnTo>
                  <a:pt x="342" y="7825"/>
                </a:lnTo>
                <a:lnTo>
                  <a:pt x="283" y="7284"/>
                </a:lnTo>
                <a:lnTo>
                  <a:pt x="283" y="6800"/>
                </a:lnTo>
                <a:lnTo>
                  <a:pt x="112" y="7661"/>
                </a:lnTo>
                <a:lnTo>
                  <a:pt x="56" y="8580"/>
                </a:lnTo>
                <a:lnTo>
                  <a:pt x="0" y="9497"/>
                </a:lnTo>
                <a:lnTo>
                  <a:pt x="283" y="11603"/>
                </a:lnTo>
                <a:lnTo>
                  <a:pt x="682" y="13545"/>
                </a:lnTo>
                <a:lnTo>
                  <a:pt x="1311" y="15325"/>
                </a:lnTo>
                <a:lnTo>
                  <a:pt x="1139" y="15756"/>
                </a:lnTo>
                <a:lnTo>
                  <a:pt x="1595" y="16134"/>
                </a:lnTo>
                <a:lnTo>
                  <a:pt x="1993" y="17322"/>
                </a:lnTo>
                <a:lnTo>
                  <a:pt x="1766" y="15433"/>
                </a:lnTo>
                <a:lnTo>
                  <a:pt x="1653" y="15217"/>
                </a:lnTo>
                <a:lnTo>
                  <a:pt x="1025" y="13275"/>
                </a:lnTo>
                <a:lnTo>
                  <a:pt x="626" y="11061"/>
                </a:lnTo>
                <a:lnTo>
                  <a:pt x="398" y="8795"/>
                </a:lnTo>
                <a:lnTo>
                  <a:pt x="2507" y="9928"/>
                </a:lnTo>
                <a:lnTo>
                  <a:pt x="4843" y="11008"/>
                </a:lnTo>
                <a:lnTo>
                  <a:pt x="7409" y="12033"/>
                </a:lnTo>
                <a:lnTo>
                  <a:pt x="7636" y="14517"/>
                </a:lnTo>
                <a:lnTo>
                  <a:pt x="7693" y="0"/>
                </a:lnTo>
                <a:lnTo>
                  <a:pt x="7465" y="2697"/>
                </a:lnTo>
                <a:lnTo>
                  <a:pt x="5699" y="2050"/>
                </a:lnTo>
                <a:lnTo>
                  <a:pt x="4102" y="1294"/>
                </a:lnTo>
                <a:lnTo>
                  <a:pt x="2507" y="539"/>
                </a:lnTo>
                <a:lnTo>
                  <a:pt x="2279" y="970"/>
                </a:lnTo>
                <a:lnTo>
                  <a:pt x="3874" y="1780"/>
                </a:lnTo>
                <a:close/>
              </a:path>
            </a:pathLst>
          </a:custGeom>
          <a:solidFill>
            <a:srgbClr val="005090"/>
          </a:solidFill>
        </p:spPr>
        <p:txBody>
          <a:bodyPr wrap="square" lIns="0" tIns="0" rIns="0" bIns="0" rtlCol="0">
            <a:noAutofit/>
          </a:bodyPr>
          <a:lstStyle/>
          <a:p>
            <a:endParaRPr/>
          </a:p>
        </p:txBody>
      </p:sp>
      <p:sp>
        <p:nvSpPr>
          <p:cNvPr id="285" name="object 285"/>
          <p:cNvSpPr/>
          <p:nvPr/>
        </p:nvSpPr>
        <p:spPr>
          <a:xfrm>
            <a:off x="444280" y="745231"/>
            <a:ext cx="36655" cy="37992"/>
          </a:xfrm>
          <a:custGeom>
            <a:avLst/>
            <a:gdLst/>
            <a:ahLst/>
            <a:cxnLst/>
            <a:rect l="l" t="t" r="r" b="b"/>
            <a:pathLst>
              <a:path w="36655" h="37992">
                <a:moveTo>
                  <a:pt x="35910" y="13600"/>
                </a:moveTo>
                <a:lnTo>
                  <a:pt x="35910" y="15219"/>
                </a:lnTo>
                <a:lnTo>
                  <a:pt x="35789" y="16783"/>
                </a:lnTo>
                <a:lnTo>
                  <a:pt x="33574" y="17917"/>
                </a:lnTo>
                <a:lnTo>
                  <a:pt x="31117" y="18997"/>
                </a:lnTo>
                <a:lnTo>
                  <a:pt x="28499" y="20022"/>
                </a:lnTo>
                <a:lnTo>
                  <a:pt x="28620" y="17431"/>
                </a:lnTo>
                <a:lnTo>
                  <a:pt x="28620" y="14625"/>
                </a:lnTo>
                <a:lnTo>
                  <a:pt x="28438" y="11764"/>
                </a:lnTo>
                <a:lnTo>
                  <a:pt x="30613" y="10902"/>
                </a:lnTo>
                <a:lnTo>
                  <a:pt x="32648" y="10038"/>
                </a:lnTo>
                <a:lnTo>
                  <a:pt x="34601" y="9066"/>
                </a:lnTo>
                <a:lnTo>
                  <a:pt x="34359" y="8635"/>
                </a:lnTo>
                <a:lnTo>
                  <a:pt x="32486" y="9552"/>
                </a:lnTo>
                <a:lnTo>
                  <a:pt x="30493" y="10416"/>
                </a:lnTo>
                <a:lnTo>
                  <a:pt x="28378" y="11225"/>
                </a:lnTo>
                <a:lnTo>
                  <a:pt x="28217" y="8527"/>
                </a:lnTo>
                <a:lnTo>
                  <a:pt x="27874" y="5719"/>
                </a:lnTo>
                <a:lnTo>
                  <a:pt x="27351" y="2860"/>
                </a:lnTo>
                <a:lnTo>
                  <a:pt x="27935" y="2644"/>
                </a:lnTo>
                <a:lnTo>
                  <a:pt x="28438" y="2428"/>
                </a:lnTo>
                <a:lnTo>
                  <a:pt x="29002" y="2213"/>
                </a:lnTo>
                <a:lnTo>
                  <a:pt x="28438" y="1727"/>
                </a:lnTo>
                <a:lnTo>
                  <a:pt x="28036" y="1888"/>
                </a:lnTo>
                <a:lnTo>
                  <a:pt x="27633" y="2050"/>
                </a:lnTo>
                <a:lnTo>
                  <a:pt x="27250" y="2213"/>
                </a:lnTo>
                <a:lnTo>
                  <a:pt x="27129" y="1619"/>
                </a:lnTo>
                <a:lnTo>
                  <a:pt x="27069" y="1080"/>
                </a:lnTo>
                <a:lnTo>
                  <a:pt x="26948" y="539"/>
                </a:lnTo>
                <a:lnTo>
                  <a:pt x="26666" y="377"/>
                </a:lnTo>
                <a:lnTo>
                  <a:pt x="26223" y="0"/>
                </a:lnTo>
                <a:lnTo>
                  <a:pt x="26324" y="810"/>
                </a:lnTo>
                <a:lnTo>
                  <a:pt x="26505" y="1619"/>
                </a:lnTo>
                <a:lnTo>
                  <a:pt x="26666" y="2428"/>
                </a:lnTo>
                <a:lnTo>
                  <a:pt x="24221" y="3346"/>
                </a:lnTo>
                <a:lnTo>
                  <a:pt x="21657" y="4155"/>
                </a:lnTo>
                <a:lnTo>
                  <a:pt x="18920" y="4857"/>
                </a:lnTo>
                <a:lnTo>
                  <a:pt x="18637" y="1943"/>
                </a:lnTo>
                <a:lnTo>
                  <a:pt x="18294" y="5019"/>
                </a:lnTo>
                <a:lnTo>
                  <a:pt x="15559" y="5719"/>
                </a:lnTo>
                <a:lnTo>
                  <a:pt x="12651" y="6314"/>
                </a:lnTo>
                <a:lnTo>
                  <a:pt x="9630" y="6746"/>
                </a:lnTo>
                <a:lnTo>
                  <a:pt x="9461" y="3777"/>
                </a:lnTo>
                <a:lnTo>
                  <a:pt x="9175" y="755"/>
                </a:lnTo>
                <a:lnTo>
                  <a:pt x="9004" y="7555"/>
                </a:lnTo>
                <a:lnTo>
                  <a:pt x="9175" y="10416"/>
                </a:lnTo>
                <a:lnTo>
                  <a:pt x="9290" y="13222"/>
                </a:lnTo>
                <a:lnTo>
                  <a:pt x="9346" y="15866"/>
                </a:lnTo>
                <a:lnTo>
                  <a:pt x="6325" y="16244"/>
                </a:lnTo>
                <a:lnTo>
                  <a:pt x="3248" y="16514"/>
                </a:lnTo>
                <a:lnTo>
                  <a:pt x="112" y="16675"/>
                </a:lnTo>
                <a:lnTo>
                  <a:pt x="112" y="14031"/>
                </a:lnTo>
                <a:lnTo>
                  <a:pt x="56" y="11280"/>
                </a:lnTo>
                <a:lnTo>
                  <a:pt x="0" y="8419"/>
                </a:lnTo>
                <a:lnTo>
                  <a:pt x="56" y="28008"/>
                </a:lnTo>
                <a:lnTo>
                  <a:pt x="56" y="25364"/>
                </a:lnTo>
                <a:lnTo>
                  <a:pt x="112" y="22828"/>
                </a:lnTo>
                <a:lnTo>
                  <a:pt x="112" y="17269"/>
                </a:lnTo>
                <a:lnTo>
                  <a:pt x="3248" y="17108"/>
                </a:lnTo>
                <a:lnTo>
                  <a:pt x="6325" y="16838"/>
                </a:lnTo>
                <a:lnTo>
                  <a:pt x="9346" y="16461"/>
                </a:lnTo>
                <a:lnTo>
                  <a:pt x="9403" y="19319"/>
                </a:lnTo>
                <a:lnTo>
                  <a:pt x="9630" y="29520"/>
                </a:lnTo>
                <a:lnTo>
                  <a:pt x="9745" y="27361"/>
                </a:lnTo>
                <a:lnTo>
                  <a:pt x="9860" y="25039"/>
                </a:lnTo>
                <a:lnTo>
                  <a:pt x="9860" y="10308"/>
                </a:lnTo>
                <a:lnTo>
                  <a:pt x="9689" y="7447"/>
                </a:lnTo>
                <a:lnTo>
                  <a:pt x="12709" y="7016"/>
                </a:lnTo>
                <a:lnTo>
                  <a:pt x="15616" y="6475"/>
                </a:lnTo>
                <a:lnTo>
                  <a:pt x="18409" y="5719"/>
                </a:lnTo>
                <a:lnTo>
                  <a:pt x="18693" y="8635"/>
                </a:lnTo>
                <a:lnTo>
                  <a:pt x="18864" y="11386"/>
                </a:lnTo>
                <a:lnTo>
                  <a:pt x="18979" y="14086"/>
                </a:lnTo>
                <a:lnTo>
                  <a:pt x="18979" y="5613"/>
                </a:lnTo>
                <a:lnTo>
                  <a:pt x="21714" y="4857"/>
                </a:lnTo>
                <a:lnTo>
                  <a:pt x="24336" y="4047"/>
                </a:lnTo>
                <a:lnTo>
                  <a:pt x="26787" y="3130"/>
                </a:lnTo>
                <a:lnTo>
                  <a:pt x="27290" y="5936"/>
                </a:lnTo>
                <a:lnTo>
                  <a:pt x="27633" y="8742"/>
                </a:lnTo>
                <a:lnTo>
                  <a:pt x="27814" y="11441"/>
                </a:lnTo>
                <a:lnTo>
                  <a:pt x="25248" y="12358"/>
                </a:lnTo>
                <a:lnTo>
                  <a:pt x="22455" y="13222"/>
                </a:lnTo>
                <a:lnTo>
                  <a:pt x="19549" y="13922"/>
                </a:lnTo>
                <a:lnTo>
                  <a:pt x="19549" y="20130"/>
                </a:lnTo>
                <a:lnTo>
                  <a:pt x="19605" y="17377"/>
                </a:lnTo>
                <a:lnTo>
                  <a:pt x="19549" y="14517"/>
                </a:lnTo>
                <a:lnTo>
                  <a:pt x="22455" y="13761"/>
                </a:lnTo>
                <a:lnTo>
                  <a:pt x="25248" y="12952"/>
                </a:lnTo>
                <a:lnTo>
                  <a:pt x="27874" y="11980"/>
                </a:lnTo>
                <a:lnTo>
                  <a:pt x="28036" y="14841"/>
                </a:lnTo>
                <a:lnTo>
                  <a:pt x="28096" y="17592"/>
                </a:lnTo>
                <a:lnTo>
                  <a:pt x="27935" y="20183"/>
                </a:lnTo>
                <a:lnTo>
                  <a:pt x="25248" y="21155"/>
                </a:lnTo>
                <a:lnTo>
                  <a:pt x="22399" y="22019"/>
                </a:lnTo>
                <a:lnTo>
                  <a:pt x="19378" y="22720"/>
                </a:lnTo>
                <a:lnTo>
                  <a:pt x="19321" y="8472"/>
                </a:lnTo>
                <a:lnTo>
                  <a:pt x="19321" y="23259"/>
                </a:lnTo>
                <a:lnTo>
                  <a:pt x="22340" y="22503"/>
                </a:lnTo>
                <a:lnTo>
                  <a:pt x="25190" y="21694"/>
                </a:lnTo>
                <a:lnTo>
                  <a:pt x="27874" y="20722"/>
                </a:lnTo>
                <a:lnTo>
                  <a:pt x="27693" y="23206"/>
                </a:lnTo>
                <a:lnTo>
                  <a:pt x="27411" y="25580"/>
                </a:lnTo>
                <a:lnTo>
                  <a:pt x="26908" y="27684"/>
                </a:lnTo>
                <a:lnTo>
                  <a:pt x="24336" y="28603"/>
                </a:lnTo>
                <a:lnTo>
                  <a:pt x="21486" y="29465"/>
                </a:lnTo>
                <a:lnTo>
                  <a:pt x="18580" y="30167"/>
                </a:lnTo>
                <a:lnTo>
                  <a:pt x="18465" y="30598"/>
                </a:lnTo>
                <a:lnTo>
                  <a:pt x="21430" y="29897"/>
                </a:lnTo>
                <a:lnTo>
                  <a:pt x="24221" y="29089"/>
                </a:lnTo>
                <a:lnTo>
                  <a:pt x="26787" y="28117"/>
                </a:lnTo>
                <a:lnTo>
                  <a:pt x="26283" y="30328"/>
                </a:lnTo>
                <a:lnTo>
                  <a:pt x="25599" y="32217"/>
                </a:lnTo>
                <a:lnTo>
                  <a:pt x="24791" y="33837"/>
                </a:lnTo>
                <a:lnTo>
                  <a:pt x="22455" y="34700"/>
                </a:lnTo>
                <a:lnTo>
                  <a:pt x="19889" y="35456"/>
                </a:lnTo>
                <a:lnTo>
                  <a:pt x="17098" y="36103"/>
                </a:lnTo>
                <a:lnTo>
                  <a:pt x="16983" y="36534"/>
                </a:lnTo>
                <a:lnTo>
                  <a:pt x="19720" y="35834"/>
                </a:lnTo>
                <a:lnTo>
                  <a:pt x="22284" y="35078"/>
                </a:lnTo>
                <a:lnTo>
                  <a:pt x="24620" y="34214"/>
                </a:lnTo>
                <a:lnTo>
                  <a:pt x="23879" y="35726"/>
                </a:lnTo>
                <a:lnTo>
                  <a:pt x="23081" y="36967"/>
                </a:lnTo>
                <a:lnTo>
                  <a:pt x="22340" y="37992"/>
                </a:lnTo>
                <a:lnTo>
                  <a:pt x="22854" y="37668"/>
                </a:lnTo>
                <a:lnTo>
                  <a:pt x="23595" y="36697"/>
                </a:lnTo>
                <a:lnTo>
                  <a:pt x="24392" y="35509"/>
                </a:lnTo>
                <a:lnTo>
                  <a:pt x="25077" y="34053"/>
                </a:lnTo>
                <a:lnTo>
                  <a:pt x="26948" y="33351"/>
                </a:lnTo>
                <a:lnTo>
                  <a:pt x="28660" y="32650"/>
                </a:lnTo>
                <a:lnTo>
                  <a:pt x="30211" y="31839"/>
                </a:lnTo>
                <a:lnTo>
                  <a:pt x="30432" y="31731"/>
                </a:lnTo>
                <a:lnTo>
                  <a:pt x="30956" y="31517"/>
                </a:lnTo>
                <a:lnTo>
                  <a:pt x="31459" y="30923"/>
                </a:lnTo>
                <a:lnTo>
                  <a:pt x="30996" y="31139"/>
                </a:lnTo>
                <a:lnTo>
                  <a:pt x="30553" y="31409"/>
                </a:lnTo>
                <a:lnTo>
                  <a:pt x="30090" y="31625"/>
                </a:lnTo>
                <a:lnTo>
                  <a:pt x="28620" y="32325"/>
                </a:lnTo>
                <a:lnTo>
                  <a:pt x="27008" y="33028"/>
                </a:lnTo>
                <a:lnTo>
                  <a:pt x="25305" y="33675"/>
                </a:lnTo>
                <a:lnTo>
                  <a:pt x="26042" y="32056"/>
                </a:lnTo>
                <a:lnTo>
                  <a:pt x="26787" y="30167"/>
                </a:lnTo>
                <a:lnTo>
                  <a:pt x="27290" y="27955"/>
                </a:lnTo>
                <a:lnTo>
                  <a:pt x="29808" y="27037"/>
                </a:lnTo>
                <a:lnTo>
                  <a:pt x="32084" y="26011"/>
                </a:lnTo>
                <a:lnTo>
                  <a:pt x="34138" y="24933"/>
                </a:lnTo>
                <a:lnTo>
                  <a:pt x="33332" y="27253"/>
                </a:lnTo>
                <a:lnTo>
                  <a:pt x="32426" y="29250"/>
                </a:lnTo>
                <a:lnTo>
                  <a:pt x="31520" y="30869"/>
                </a:lnTo>
                <a:lnTo>
                  <a:pt x="31862" y="30492"/>
                </a:lnTo>
                <a:lnTo>
                  <a:pt x="32204" y="30059"/>
                </a:lnTo>
                <a:lnTo>
                  <a:pt x="32486" y="29681"/>
                </a:lnTo>
                <a:lnTo>
                  <a:pt x="33232" y="28278"/>
                </a:lnTo>
                <a:lnTo>
                  <a:pt x="33977" y="26606"/>
                </a:lnTo>
                <a:lnTo>
                  <a:pt x="34661" y="24662"/>
                </a:lnTo>
                <a:lnTo>
                  <a:pt x="34661" y="23314"/>
                </a:lnTo>
                <a:lnTo>
                  <a:pt x="34541" y="23745"/>
                </a:lnTo>
                <a:lnTo>
                  <a:pt x="34319" y="24447"/>
                </a:lnTo>
                <a:lnTo>
                  <a:pt x="32204" y="25580"/>
                </a:lnTo>
                <a:lnTo>
                  <a:pt x="29929" y="26606"/>
                </a:lnTo>
                <a:lnTo>
                  <a:pt x="27411" y="27523"/>
                </a:lnTo>
                <a:lnTo>
                  <a:pt x="27935" y="25364"/>
                </a:lnTo>
                <a:lnTo>
                  <a:pt x="28277" y="23044"/>
                </a:lnTo>
                <a:lnTo>
                  <a:pt x="28438" y="20508"/>
                </a:lnTo>
                <a:lnTo>
                  <a:pt x="31056" y="19536"/>
                </a:lnTo>
                <a:lnTo>
                  <a:pt x="33514" y="18456"/>
                </a:lnTo>
                <a:lnTo>
                  <a:pt x="35729" y="17269"/>
                </a:lnTo>
                <a:lnTo>
                  <a:pt x="35568" y="19428"/>
                </a:lnTo>
                <a:lnTo>
                  <a:pt x="35165" y="21478"/>
                </a:lnTo>
                <a:lnTo>
                  <a:pt x="35044" y="23422"/>
                </a:lnTo>
                <a:lnTo>
                  <a:pt x="35628" y="21478"/>
                </a:lnTo>
                <a:lnTo>
                  <a:pt x="36011" y="19320"/>
                </a:lnTo>
                <a:lnTo>
                  <a:pt x="36192" y="17000"/>
                </a:lnTo>
                <a:lnTo>
                  <a:pt x="36655" y="16783"/>
                </a:lnTo>
                <a:lnTo>
                  <a:pt x="36655" y="16297"/>
                </a:lnTo>
                <a:lnTo>
                  <a:pt x="36252" y="16514"/>
                </a:lnTo>
                <a:lnTo>
                  <a:pt x="36313" y="15597"/>
                </a:lnTo>
                <a:lnTo>
                  <a:pt x="36353" y="14625"/>
                </a:lnTo>
                <a:lnTo>
                  <a:pt x="36353" y="13653"/>
                </a:lnTo>
                <a:lnTo>
                  <a:pt x="36252" y="13061"/>
                </a:lnTo>
                <a:lnTo>
                  <a:pt x="36071" y="12519"/>
                </a:lnTo>
                <a:lnTo>
                  <a:pt x="35910" y="11927"/>
                </a:lnTo>
                <a:lnTo>
                  <a:pt x="35910" y="13600"/>
                </a:lnTo>
                <a:close/>
              </a:path>
            </a:pathLst>
          </a:custGeom>
          <a:solidFill>
            <a:srgbClr val="005090"/>
          </a:solidFill>
        </p:spPr>
        <p:txBody>
          <a:bodyPr wrap="square" lIns="0" tIns="0" rIns="0" bIns="0" rtlCol="0">
            <a:noAutofit/>
          </a:bodyPr>
          <a:lstStyle/>
          <a:p>
            <a:endParaRPr/>
          </a:p>
        </p:txBody>
      </p:sp>
      <p:sp>
        <p:nvSpPr>
          <p:cNvPr id="286" name="object 286"/>
          <p:cNvSpPr/>
          <p:nvPr/>
        </p:nvSpPr>
        <p:spPr>
          <a:xfrm>
            <a:off x="449637" y="738108"/>
            <a:ext cx="3133" cy="7986"/>
          </a:xfrm>
          <a:custGeom>
            <a:avLst/>
            <a:gdLst/>
            <a:ahLst/>
            <a:cxnLst/>
            <a:rect l="l" t="t" r="r" b="b"/>
            <a:pathLst>
              <a:path w="3133" h="7986">
                <a:moveTo>
                  <a:pt x="2793" y="4911"/>
                </a:moveTo>
                <a:lnTo>
                  <a:pt x="3133" y="7986"/>
                </a:lnTo>
                <a:lnTo>
                  <a:pt x="2906" y="161"/>
                </a:lnTo>
                <a:lnTo>
                  <a:pt x="2678" y="108"/>
                </a:lnTo>
                <a:lnTo>
                  <a:pt x="2164" y="0"/>
                </a:lnTo>
                <a:lnTo>
                  <a:pt x="2336" y="1078"/>
                </a:lnTo>
                <a:lnTo>
                  <a:pt x="2450" y="2158"/>
                </a:lnTo>
                <a:lnTo>
                  <a:pt x="2563" y="3236"/>
                </a:lnTo>
                <a:lnTo>
                  <a:pt x="2622" y="3614"/>
                </a:lnTo>
                <a:lnTo>
                  <a:pt x="2678" y="4316"/>
                </a:lnTo>
                <a:lnTo>
                  <a:pt x="0" y="4694"/>
                </a:lnTo>
                <a:lnTo>
                  <a:pt x="0" y="5288"/>
                </a:lnTo>
                <a:lnTo>
                  <a:pt x="2793" y="4911"/>
                </a:lnTo>
                <a:close/>
              </a:path>
            </a:pathLst>
          </a:custGeom>
          <a:solidFill>
            <a:srgbClr val="005292"/>
          </a:solidFill>
        </p:spPr>
        <p:txBody>
          <a:bodyPr wrap="square" lIns="0" tIns="0" rIns="0" bIns="0" rtlCol="0">
            <a:noAutofit/>
          </a:bodyPr>
          <a:lstStyle/>
          <a:p>
            <a:endParaRPr/>
          </a:p>
        </p:txBody>
      </p:sp>
      <p:sp>
        <p:nvSpPr>
          <p:cNvPr id="287" name="object 287"/>
          <p:cNvSpPr/>
          <p:nvPr/>
        </p:nvSpPr>
        <p:spPr>
          <a:xfrm>
            <a:off x="431343" y="775237"/>
            <a:ext cx="12367" cy="10631"/>
          </a:xfrm>
          <a:custGeom>
            <a:avLst/>
            <a:gdLst/>
            <a:ahLst/>
            <a:cxnLst/>
            <a:rect l="l" t="t" r="r" b="b"/>
            <a:pathLst>
              <a:path w="12367" h="10631">
                <a:moveTo>
                  <a:pt x="12367" y="8903"/>
                </a:moveTo>
                <a:lnTo>
                  <a:pt x="12309" y="0"/>
                </a:lnTo>
                <a:lnTo>
                  <a:pt x="12252" y="1833"/>
                </a:lnTo>
                <a:lnTo>
                  <a:pt x="12252" y="2644"/>
                </a:lnTo>
                <a:lnTo>
                  <a:pt x="11056" y="2697"/>
                </a:lnTo>
                <a:lnTo>
                  <a:pt x="9801" y="2752"/>
                </a:lnTo>
                <a:lnTo>
                  <a:pt x="6609" y="2752"/>
                </a:lnTo>
                <a:lnTo>
                  <a:pt x="4672" y="2697"/>
                </a:lnTo>
                <a:lnTo>
                  <a:pt x="2791" y="2589"/>
                </a:lnTo>
                <a:lnTo>
                  <a:pt x="2734" y="2103"/>
                </a:lnTo>
                <a:lnTo>
                  <a:pt x="2734" y="1833"/>
                </a:lnTo>
                <a:lnTo>
                  <a:pt x="2678" y="0"/>
                </a:lnTo>
                <a:lnTo>
                  <a:pt x="2734" y="8417"/>
                </a:lnTo>
                <a:lnTo>
                  <a:pt x="0" y="8311"/>
                </a:lnTo>
                <a:lnTo>
                  <a:pt x="56" y="8688"/>
                </a:lnTo>
                <a:lnTo>
                  <a:pt x="2791" y="8795"/>
                </a:lnTo>
                <a:lnTo>
                  <a:pt x="2791" y="3075"/>
                </a:lnTo>
                <a:lnTo>
                  <a:pt x="4672" y="3130"/>
                </a:lnTo>
                <a:lnTo>
                  <a:pt x="6609" y="3183"/>
                </a:lnTo>
                <a:lnTo>
                  <a:pt x="11056" y="3183"/>
                </a:lnTo>
                <a:lnTo>
                  <a:pt x="12252" y="3130"/>
                </a:lnTo>
                <a:lnTo>
                  <a:pt x="12196" y="5125"/>
                </a:lnTo>
                <a:lnTo>
                  <a:pt x="12081" y="6906"/>
                </a:lnTo>
                <a:lnTo>
                  <a:pt x="11968" y="8525"/>
                </a:lnTo>
                <a:lnTo>
                  <a:pt x="10770" y="8580"/>
                </a:lnTo>
                <a:lnTo>
                  <a:pt x="6609" y="8580"/>
                </a:lnTo>
                <a:lnTo>
                  <a:pt x="4899" y="8525"/>
                </a:lnTo>
                <a:lnTo>
                  <a:pt x="3248" y="8850"/>
                </a:lnTo>
                <a:lnTo>
                  <a:pt x="4899" y="8903"/>
                </a:lnTo>
                <a:lnTo>
                  <a:pt x="6609" y="8958"/>
                </a:lnTo>
                <a:lnTo>
                  <a:pt x="10770" y="8958"/>
                </a:lnTo>
                <a:lnTo>
                  <a:pt x="11968" y="8903"/>
                </a:lnTo>
                <a:lnTo>
                  <a:pt x="12196" y="10631"/>
                </a:lnTo>
                <a:lnTo>
                  <a:pt x="12367" y="8903"/>
                </a:lnTo>
                <a:close/>
              </a:path>
            </a:pathLst>
          </a:custGeom>
          <a:solidFill>
            <a:srgbClr val="005292"/>
          </a:solidFill>
        </p:spPr>
        <p:txBody>
          <a:bodyPr wrap="square" lIns="0" tIns="0" rIns="0" bIns="0" rtlCol="0">
            <a:noAutofit/>
          </a:bodyPr>
          <a:lstStyle/>
          <a:p>
            <a:endParaRPr/>
          </a:p>
        </p:txBody>
      </p:sp>
      <p:sp>
        <p:nvSpPr>
          <p:cNvPr id="288" name="object 288"/>
          <p:cNvSpPr/>
          <p:nvPr/>
        </p:nvSpPr>
        <p:spPr>
          <a:xfrm>
            <a:off x="444337" y="750845"/>
            <a:ext cx="19265" cy="35940"/>
          </a:xfrm>
          <a:custGeom>
            <a:avLst/>
            <a:gdLst/>
            <a:ahLst/>
            <a:cxnLst/>
            <a:rect l="l" t="t" r="r" b="b"/>
            <a:pathLst>
              <a:path w="19265" h="35940">
                <a:moveTo>
                  <a:pt x="12937" y="18456"/>
                </a:moveTo>
                <a:lnTo>
                  <a:pt x="12881" y="18995"/>
                </a:lnTo>
                <a:lnTo>
                  <a:pt x="15902" y="18456"/>
                </a:lnTo>
                <a:lnTo>
                  <a:pt x="18751" y="17753"/>
                </a:lnTo>
                <a:lnTo>
                  <a:pt x="18580" y="20236"/>
                </a:lnTo>
                <a:lnTo>
                  <a:pt x="18353" y="22556"/>
                </a:lnTo>
                <a:lnTo>
                  <a:pt x="18010" y="24662"/>
                </a:lnTo>
                <a:lnTo>
                  <a:pt x="15273" y="25256"/>
                </a:lnTo>
                <a:lnTo>
                  <a:pt x="12367" y="25795"/>
                </a:lnTo>
                <a:lnTo>
                  <a:pt x="9346" y="26226"/>
                </a:lnTo>
                <a:lnTo>
                  <a:pt x="9346" y="25903"/>
                </a:lnTo>
                <a:lnTo>
                  <a:pt x="9574" y="23906"/>
                </a:lnTo>
                <a:lnTo>
                  <a:pt x="9346" y="13706"/>
                </a:lnTo>
                <a:lnTo>
                  <a:pt x="9290" y="16405"/>
                </a:lnTo>
                <a:lnTo>
                  <a:pt x="9233" y="18942"/>
                </a:lnTo>
                <a:lnTo>
                  <a:pt x="6269" y="19320"/>
                </a:lnTo>
                <a:lnTo>
                  <a:pt x="3192" y="19589"/>
                </a:lnTo>
                <a:lnTo>
                  <a:pt x="0" y="19750"/>
                </a:lnTo>
                <a:lnTo>
                  <a:pt x="0" y="20290"/>
                </a:lnTo>
                <a:lnTo>
                  <a:pt x="3135" y="20128"/>
                </a:lnTo>
                <a:lnTo>
                  <a:pt x="6213" y="19859"/>
                </a:lnTo>
                <a:lnTo>
                  <a:pt x="9233" y="19481"/>
                </a:lnTo>
                <a:lnTo>
                  <a:pt x="9119" y="21748"/>
                </a:lnTo>
                <a:lnTo>
                  <a:pt x="9004" y="23906"/>
                </a:lnTo>
                <a:lnTo>
                  <a:pt x="9062" y="28709"/>
                </a:lnTo>
                <a:lnTo>
                  <a:pt x="9290" y="26659"/>
                </a:lnTo>
                <a:lnTo>
                  <a:pt x="12311" y="26281"/>
                </a:lnTo>
                <a:lnTo>
                  <a:pt x="15160" y="25740"/>
                </a:lnTo>
                <a:lnTo>
                  <a:pt x="17954" y="25093"/>
                </a:lnTo>
                <a:lnTo>
                  <a:pt x="17611" y="27145"/>
                </a:lnTo>
                <a:lnTo>
                  <a:pt x="17154" y="28979"/>
                </a:lnTo>
                <a:lnTo>
                  <a:pt x="16643" y="30598"/>
                </a:lnTo>
                <a:lnTo>
                  <a:pt x="14021" y="31192"/>
                </a:lnTo>
                <a:lnTo>
                  <a:pt x="11284" y="31731"/>
                </a:lnTo>
                <a:lnTo>
                  <a:pt x="8377" y="32109"/>
                </a:lnTo>
                <a:lnTo>
                  <a:pt x="8321" y="30598"/>
                </a:lnTo>
                <a:lnTo>
                  <a:pt x="8321" y="32487"/>
                </a:lnTo>
                <a:lnTo>
                  <a:pt x="11171" y="32109"/>
                </a:lnTo>
                <a:lnTo>
                  <a:pt x="13906" y="31623"/>
                </a:lnTo>
                <a:lnTo>
                  <a:pt x="16528" y="30976"/>
                </a:lnTo>
                <a:lnTo>
                  <a:pt x="15902" y="32756"/>
                </a:lnTo>
                <a:lnTo>
                  <a:pt x="15273" y="34268"/>
                </a:lnTo>
                <a:lnTo>
                  <a:pt x="14534" y="35401"/>
                </a:lnTo>
                <a:lnTo>
                  <a:pt x="13394" y="35940"/>
                </a:lnTo>
                <a:lnTo>
                  <a:pt x="14419" y="35617"/>
                </a:lnTo>
                <a:lnTo>
                  <a:pt x="15444" y="35240"/>
                </a:lnTo>
                <a:lnTo>
                  <a:pt x="15273" y="35293"/>
                </a:lnTo>
                <a:lnTo>
                  <a:pt x="14818" y="35401"/>
                </a:lnTo>
                <a:lnTo>
                  <a:pt x="15616" y="34214"/>
                </a:lnTo>
                <a:lnTo>
                  <a:pt x="16300" y="32703"/>
                </a:lnTo>
                <a:lnTo>
                  <a:pt x="16927" y="30921"/>
                </a:lnTo>
                <a:lnTo>
                  <a:pt x="17041" y="30490"/>
                </a:lnTo>
                <a:lnTo>
                  <a:pt x="17611" y="28925"/>
                </a:lnTo>
                <a:lnTo>
                  <a:pt x="18067" y="27037"/>
                </a:lnTo>
                <a:lnTo>
                  <a:pt x="18409" y="25039"/>
                </a:lnTo>
                <a:lnTo>
                  <a:pt x="18524" y="24553"/>
                </a:lnTo>
                <a:lnTo>
                  <a:pt x="18808" y="22395"/>
                </a:lnTo>
                <a:lnTo>
                  <a:pt x="19094" y="20128"/>
                </a:lnTo>
                <a:lnTo>
                  <a:pt x="19265" y="17645"/>
                </a:lnTo>
                <a:lnTo>
                  <a:pt x="19265" y="2858"/>
                </a:lnTo>
                <a:lnTo>
                  <a:pt x="18922" y="0"/>
                </a:lnTo>
                <a:lnTo>
                  <a:pt x="18979" y="11925"/>
                </a:lnTo>
                <a:lnTo>
                  <a:pt x="18922" y="14678"/>
                </a:lnTo>
                <a:lnTo>
                  <a:pt x="18751" y="17267"/>
                </a:lnTo>
                <a:lnTo>
                  <a:pt x="15902" y="17917"/>
                </a:lnTo>
                <a:lnTo>
                  <a:pt x="12937" y="18456"/>
                </a:lnTo>
                <a:close/>
              </a:path>
            </a:pathLst>
          </a:custGeom>
          <a:solidFill>
            <a:srgbClr val="005292"/>
          </a:solidFill>
        </p:spPr>
        <p:txBody>
          <a:bodyPr wrap="square" lIns="0" tIns="0" rIns="0" bIns="0" rtlCol="0">
            <a:noAutofit/>
          </a:bodyPr>
          <a:lstStyle/>
          <a:p>
            <a:endParaRPr/>
          </a:p>
        </p:txBody>
      </p:sp>
      <p:sp>
        <p:nvSpPr>
          <p:cNvPr id="289" name="object 289"/>
          <p:cNvSpPr/>
          <p:nvPr/>
        </p:nvSpPr>
        <p:spPr>
          <a:xfrm>
            <a:off x="454140" y="746042"/>
            <a:ext cx="26453" cy="36751"/>
          </a:xfrm>
          <a:custGeom>
            <a:avLst/>
            <a:gdLst/>
            <a:ahLst/>
            <a:cxnLst/>
            <a:rect l="l" t="t" r="r" b="b"/>
            <a:pathLst>
              <a:path w="26453" h="36751">
                <a:moveTo>
                  <a:pt x="26050" y="13167"/>
                </a:moveTo>
                <a:lnTo>
                  <a:pt x="26050" y="14139"/>
                </a:lnTo>
                <a:lnTo>
                  <a:pt x="25989" y="15056"/>
                </a:lnTo>
                <a:lnTo>
                  <a:pt x="25929" y="15973"/>
                </a:lnTo>
                <a:lnTo>
                  <a:pt x="23714" y="17106"/>
                </a:lnTo>
                <a:lnTo>
                  <a:pt x="21257" y="18186"/>
                </a:lnTo>
                <a:lnTo>
                  <a:pt x="18639" y="19211"/>
                </a:lnTo>
                <a:lnTo>
                  <a:pt x="18759" y="16620"/>
                </a:lnTo>
                <a:lnTo>
                  <a:pt x="18759" y="13814"/>
                </a:lnTo>
                <a:lnTo>
                  <a:pt x="18578" y="10953"/>
                </a:lnTo>
                <a:lnTo>
                  <a:pt x="20572" y="10198"/>
                </a:lnTo>
                <a:lnTo>
                  <a:pt x="22445" y="9389"/>
                </a:lnTo>
                <a:lnTo>
                  <a:pt x="24217" y="8472"/>
                </a:lnTo>
                <a:lnTo>
                  <a:pt x="23996" y="8039"/>
                </a:lnTo>
                <a:lnTo>
                  <a:pt x="22284" y="8903"/>
                </a:lnTo>
                <a:lnTo>
                  <a:pt x="20451" y="9659"/>
                </a:lnTo>
                <a:lnTo>
                  <a:pt x="18518" y="10414"/>
                </a:lnTo>
                <a:lnTo>
                  <a:pt x="18357" y="7717"/>
                </a:lnTo>
                <a:lnTo>
                  <a:pt x="18014" y="4909"/>
                </a:lnTo>
                <a:lnTo>
                  <a:pt x="17491" y="2050"/>
                </a:lnTo>
                <a:lnTo>
                  <a:pt x="17893" y="1942"/>
                </a:lnTo>
                <a:lnTo>
                  <a:pt x="18578" y="1617"/>
                </a:lnTo>
                <a:lnTo>
                  <a:pt x="18014" y="1133"/>
                </a:lnTo>
                <a:lnTo>
                  <a:pt x="17390" y="1402"/>
                </a:lnTo>
                <a:lnTo>
                  <a:pt x="17269" y="808"/>
                </a:lnTo>
                <a:lnTo>
                  <a:pt x="16987" y="322"/>
                </a:lnTo>
                <a:lnTo>
                  <a:pt x="16463" y="0"/>
                </a:lnTo>
                <a:lnTo>
                  <a:pt x="16584" y="539"/>
                </a:lnTo>
                <a:lnTo>
                  <a:pt x="16705" y="1078"/>
                </a:lnTo>
                <a:lnTo>
                  <a:pt x="16806" y="1617"/>
                </a:lnTo>
                <a:lnTo>
                  <a:pt x="14361" y="2536"/>
                </a:lnTo>
                <a:lnTo>
                  <a:pt x="11797" y="3344"/>
                </a:lnTo>
                <a:lnTo>
                  <a:pt x="9060" y="4047"/>
                </a:lnTo>
                <a:lnTo>
                  <a:pt x="9119" y="13275"/>
                </a:lnTo>
                <a:lnTo>
                  <a:pt x="6210" y="13976"/>
                </a:lnTo>
                <a:lnTo>
                  <a:pt x="3248" y="14517"/>
                </a:lnTo>
                <a:lnTo>
                  <a:pt x="112" y="14947"/>
                </a:lnTo>
                <a:lnTo>
                  <a:pt x="112" y="12303"/>
                </a:lnTo>
                <a:lnTo>
                  <a:pt x="0" y="9497"/>
                </a:lnTo>
                <a:lnTo>
                  <a:pt x="0" y="24229"/>
                </a:lnTo>
                <a:lnTo>
                  <a:pt x="3077" y="23798"/>
                </a:lnTo>
                <a:lnTo>
                  <a:pt x="3133" y="23259"/>
                </a:lnTo>
                <a:lnTo>
                  <a:pt x="56" y="23690"/>
                </a:lnTo>
                <a:lnTo>
                  <a:pt x="112" y="21153"/>
                </a:lnTo>
                <a:lnTo>
                  <a:pt x="171" y="18401"/>
                </a:lnTo>
                <a:lnTo>
                  <a:pt x="112" y="15542"/>
                </a:lnTo>
                <a:lnTo>
                  <a:pt x="3248" y="15109"/>
                </a:lnTo>
                <a:lnTo>
                  <a:pt x="6269" y="14570"/>
                </a:lnTo>
                <a:lnTo>
                  <a:pt x="9119" y="13867"/>
                </a:lnTo>
                <a:lnTo>
                  <a:pt x="9175" y="16728"/>
                </a:lnTo>
                <a:lnTo>
                  <a:pt x="9119" y="4802"/>
                </a:lnTo>
                <a:lnTo>
                  <a:pt x="11854" y="4047"/>
                </a:lnTo>
                <a:lnTo>
                  <a:pt x="14476" y="3236"/>
                </a:lnTo>
                <a:lnTo>
                  <a:pt x="16927" y="2319"/>
                </a:lnTo>
                <a:lnTo>
                  <a:pt x="17430" y="5125"/>
                </a:lnTo>
                <a:lnTo>
                  <a:pt x="17773" y="7931"/>
                </a:lnTo>
                <a:lnTo>
                  <a:pt x="17954" y="10631"/>
                </a:lnTo>
                <a:lnTo>
                  <a:pt x="15388" y="11547"/>
                </a:lnTo>
                <a:lnTo>
                  <a:pt x="12595" y="12411"/>
                </a:lnTo>
                <a:lnTo>
                  <a:pt x="9689" y="13112"/>
                </a:lnTo>
                <a:lnTo>
                  <a:pt x="9689" y="19320"/>
                </a:lnTo>
                <a:lnTo>
                  <a:pt x="9745" y="16567"/>
                </a:lnTo>
                <a:lnTo>
                  <a:pt x="9689" y="13706"/>
                </a:lnTo>
                <a:lnTo>
                  <a:pt x="12595" y="12950"/>
                </a:lnTo>
                <a:lnTo>
                  <a:pt x="15388" y="12142"/>
                </a:lnTo>
                <a:lnTo>
                  <a:pt x="18014" y="11170"/>
                </a:lnTo>
                <a:lnTo>
                  <a:pt x="18175" y="14031"/>
                </a:lnTo>
                <a:lnTo>
                  <a:pt x="18236" y="16781"/>
                </a:lnTo>
                <a:lnTo>
                  <a:pt x="18075" y="19373"/>
                </a:lnTo>
                <a:lnTo>
                  <a:pt x="15388" y="20345"/>
                </a:lnTo>
                <a:lnTo>
                  <a:pt x="12538" y="21208"/>
                </a:lnTo>
                <a:lnTo>
                  <a:pt x="9517" y="21909"/>
                </a:lnTo>
                <a:lnTo>
                  <a:pt x="9461" y="7661"/>
                </a:lnTo>
                <a:lnTo>
                  <a:pt x="9461" y="22448"/>
                </a:lnTo>
                <a:lnTo>
                  <a:pt x="12480" y="21693"/>
                </a:lnTo>
                <a:lnTo>
                  <a:pt x="15330" y="20884"/>
                </a:lnTo>
                <a:lnTo>
                  <a:pt x="18014" y="19912"/>
                </a:lnTo>
                <a:lnTo>
                  <a:pt x="17833" y="22395"/>
                </a:lnTo>
                <a:lnTo>
                  <a:pt x="17551" y="24770"/>
                </a:lnTo>
                <a:lnTo>
                  <a:pt x="17048" y="26873"/>
                </a:lnTo>
                <a:lnTo>
                  <a:pt x="14476" y="27792"/>
                </a:lnTo>
                <a:lnTo>
                  <a:pt x="11626" y="28654"/>
                </a:lnTo>
                <a:lnTo>
                  <a:pt x="8720" y="29356"/>
                </a:lnTo>
                <a:lnTo>
                  <a:pt x="8605" y="29787"/>
                </a:lnTo>
                <a:lnTo>
                  <a:pt x="11570" y="29087"/>
                </a:lnTo>
                <a:lnTo>
                  <a:pt x="14361" y="28278"/>
                </a:lnTo>
                <a:lnTo>
                  <a:pt x="16927" y="27306"/>
                </a:lnTo>
                <a:lnTo>
                  <a:pt x="16423" y="29518"/>
                </a:lnTo>
                <a:lnTo>
                  <a:pt x="15738" y="31407"/>
                </a:lnTo>
                <a:lnTo>
                  <a:pt x="14931" y="33026"/>
                </a:lnTo>
                <a:lnTo>
                  <a:pt x="12595" y="33890"/>
                </a:lnTo>
                <a:lnTo>
                  <a:pt x="10029" y="34645"/>
                </a:lnTo>
                <a:lnTo>
                  <a:pt x="7238" y="35293"/>
                </a:lnTo>
                <a:lnTo>
                  <a:pt x="7123" y="35724"/>
                </a:lnTo>
                <a:lnTo>
                  <a:pt x="9860" y="35023"/>
                </a:lnTo>
                <a:lnTo>
                  <a:pt x="12424" y="34268"/>
                </a:lnTo>
                <a:lnTo>
                  <a:pt x="14760" y="33404"/>
                </a:lnTo>
                <a:lnTo>
                  <a:pt x="14133" y="34754"/>
                </a:lnTo>
                <a:lnTo>
                  <a:pt x="13392" y="35832"/>
                </a:lnTo>
                <a:lnTo>
                  <a:pt x="12766" y="36751"/>
                </a:lnTo>
                <a:lnTo>
                  <a:pt x="13336" y="36426"/>
                </a:lnTo>
                <a:lnTo>
                  <a:pt x="13962" y="35562"/>
                </a:lnTo>
                <a:lnTo>
                  <a:pt x="14591" y="34484"/>
                </a:lnTo>
                <a:lnTo>
                  <a:pt x="15217" y="33242"/>
                </a:lnTo>
                <a:lnTo>
                  <a:pt x="17048" y="32595"/>
                </a:lnTo>
                <a:lnTo>
                  <a:pt x="18759" y="31839"/>
                </a:lnTo>
                <a:lnTo>
                  <a:pt x="20290" y="31084"/>
                </a:lnTo>
                <a:lnTo>
                  <a:pt x="20632" y="30598"/>
                </a:lnTo>
                <a:lnTo>
                  <a:pt x="20230" y="30814"/>
                </a:lnTo>
                <a:lnTo>
                  <a:pt x="18759" y="31515"/>
                </a:lnTo>
                <a:lnTo>
                  <a:pt x="17148" y="32217"/>
                </a:lnTo>
                <a:lnTo>
                  <a:pt x="15444" y="32865"/>
                </a:lnTo>
                <a:lnTo>
                  <a:pt x="16182" y="31245"/>
                </a:lnTo>
                <a:lnTo>
                  <a:pt x="16927" y="29356"/>
                </a:lnTo>
                <a:lnTo>
                  <a:pt x="17430" y="27145"/>
                </a:lnTo>
                <a:lnTo>
                  <a:pt x="19948" y="26226"/>
                </a:lnTo>
                <a:lnTo>
                  <a:pt x="22223" y="25201"/>
                </a:lnTo>
                <a:lnTo>
                  <a:pt x="24278" y="24122"/>
                </a:lnTo>
                <a:lnTo>
                  <a:pt x="24459" y="23637"/>
                </a:lnTo>
                <a:lnTo>
                  <a:pt x="22344" y="24770"/>
                </a:lnTo>
                <a:lnTo>
                  <a:pt x="20068" y="25795"/>
                </a:lnTo>
                <a:lnTo>
                  <a:pt x="17551" y="26712"/>
                </a:lnTo>
                <a:lnTo>
                  <a:pt x="18075" y="24553"/>
                </a:lnTo>
                <a:lnTo>
                  <a:pt x="18417" y="22234"/>
                </a:lnTo>
                <a:lnTo>
                  <a:pt x="18578" y="19697"/>
                </a:lnTo>
                <a:lnTo>
                  <a:pt x="21196" y="18725"/>
                </a:lnTo>
                <a:lnTo>
                  <a:pt x="23653" y="17645"/>
                </a:lnTo>
                <a:lnTo>
                  <a:pt x="25869" y="16459"/>
                </a:lnTo>
                <a:lnTo>
                  <a:pt x="26151" y="18509"/>
                </a:lnTo>
                <a:lnTo>
                  <a:pt x="26332" y="16189"/>
                </a:lnTo>
                <a:lnTo>
                  <a:pt x="26453" y="15973"/>
                </a:lnTo>
                <a:lnTo>
                  <a:pt x="26453" y="15434"/>
                </a:lnTo>
                <a:lnTo>
                  <a:pt x="26332" y="14678"/>
                </a:lnTo>
                <a:lnTo>
                  <a:pt x="26211" y="13922"/>
                </a:lnTo>
                <a:lnTo>
                  <a:pt x="26050" y="13167"/>
                </a:lnTo>
                <a:close/>
              </a:path>
            </a:pathLst>
          </a:custGeom>
          <a:solidFill>
            <a:srgbClr val="005292"/>
          </a:solidFill>
        </p:spPr>
        <p:txBody>
          <a:bodyPr wrap="square" lIns="0" tIns="0" rIns="0" bIns="0" rtlCol="0">
            <a:noAutofit/>
          </a:bodyPr>
          <a:lstStyle/>
          <a:p>
            <a:endParaRPr/>
          </a:p>
        </p:txBody>
      </p:sp>
      <p:sp>
        <p:nvSpPr>
          <p:cNvPr id="290" name="object 290"/>
          <p:cNvSpPr/>
          <p:nvPr/>
        </p:nvSpPr>
        <p:spPr>
          <a:xfrm>
            <a:off x="476586" y="762501"/>
            <a:ext cx="3705" cy="12142"/>
          </a:xfrm>
          <a:custGeom>
            <a:avLst/>
            <a:gdLst/>
            <a:ahLst/>
            <a:cxnLst/>
            <a:rect l="l" t="t" r="r" b="b"/>
            <a:pathLst>
              <a:path w="3705" h="12142">
                <a:moveTo>
                  <a:pt x="644" y="10792"/>
                </a:moveTo>
                <a:lnTo>
                  <a:pt x="0" y="12142"/>
                </a:lnTo>
                <a:lnTo>
                  <a:pt x="402" y="11603"/>
                </a:lnTo>
                <a:lnTo>
                  <a:pt x="805" y="11008"/>
                </a:lnTo>
                <a:lnTo>
                  <a:pt x="1147" y="10469"/>
                </a:lnTo>
                <a:lnTo>
                  <a:pt x="1550" y="9552"/>
                </a:lnTo>
                <a:lnTo>
                  <a:pt x="1953" y="8525"/>
                </a:lnTo>
                <a:lnTo>
                  <a:pt x="2356" y="7392"/>
                </a:lnTo>
                <a:lnTo>
                  <a:pt x="2799" y="7122"/>
                </a:lnTo>
                <a:lnTo>
                  <a:pt x="3020" y="6636"/>
                </a:lnTo>
                <a:lnTo>
                  <a:pt x="2577" y="6691"/>
                </a:lnTo>
                <a:lnTo>
                  <a:pt x="2738" y="6152"/>
                </a:lnTo>
                <a:lnTo>
                  <a:pt x="3323" y="4208"/>
                </a:lnTo>
                <a:lnTo>
                  <a:pt x="3705" y="2050"/>
                </a:lnTo>
                <a:lnTo>
                  <a:pt x="3423" y="0"/>
                </a:lnTo>
                <a:lnTo>
                  <a:pt x="3262" y="2158"/>
                </a:lnTo>
                <a:lnTo>
                  <a:pt x="2859" y="4208"/>
                </a:lnTo>
                <a:lnTo>
                  <a:pt x="2356" y="6044"/>
                </a:lnTo>
                <a:lnTo>
                  <a:pt x="2235" y="6475"/>
                </a:lnTo>
                <a:lnTo>
                  <a:pt x="2013" y="7177"/>
                </a:lnTo>
                <a:lnTo>
                  <a:pt x="1832" y="7663"/>
                </a:lnTo>
                <a:lnTo>
                  <a:pt x="1268" y="9336"/>
                </a:lnTo>
                <a:lnTo>
                  <a:pt x="644" y="10792"/>
                </a:lnTo>
                <a:close/>
              </a:path>
            </a:pathLst>
          </a:custGeom>
          <a:solidFill>
            <a:srgbClr val="005292"/>
          </a:solidFill>
        </p:spPr>
        <p:txBody>
          <a:bodyPr wrap="square" lIns="0" tIns="0" rIns="0" bIns="0" rtlCol="0">
            <a:noAutofit/>
          </a:bodyPr>
          <a:lstStyle/>
          <a:p>
            <a:endParaRPr/>
          </a:p>
        </p:txBody>
      </p:sp>
      <p:sp>
        <p:nvSpPr>
          <p:cNvPr id="291" name="object 291"/>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05292"/>
          </a:solidFill>
        </p:spPr>
        <p:txBody>
          <a:bodyPr wrap="square" lIns="0" tIns="0" rIns="0" bIns="0" rtlCol="0">
            <a:noAutofit/>
          </a:bodyPr>
          <a:lstStyle/>
          <a:p>
            <a:endParaRPr/>
          </a:p>
        </p:txBody>
      </p:sp>
      <p:sp>
        <p:nvSpPr>
          <p:cNvPr id="292" name="object 292"/>
          <p:cNvSpPr/>
          <p:nvPr/>
        </p:nvSpPr>
        <p:spPr>
          <a:xfrm>
            <a:off x="398513" y="738378"/>
            <a:ext cx="60299" cy="50943"/>
          </a:xfrm>
          <a:custGeom>
            <a:avLst/>
            <a:gdLst/>
            <a:ahLst/>
            <a:cxnLst/>
            <a:rect l="l" t="t" r="r" b="b"/>
            <a:pathLst>
              <a:path w="60299" h="50943">
                <a:moveTo>
                  <a:pt x="7465" y="12250"/>
                </a:moveTo>
                <a:lnTo>
                  <a:pt x="7693" y="15272"/>
                </a:lnTo>
                <a:lnTo>
                  <a:pt x="8035" y="12466"/>
                </a:lnTo>
                <a:lnTo>
                  <a:pt x="8549" y="9605"/>
                </a:lnTo>
                <a:lnTo>
                  <a:pt x="10885" y="10577"/>
                </a:lnTo>
                <a:lnTo>
                  <a:pt x="13392" y="11386"/>
                </a:lnTo>
                <a:lnTo>
                  <a:pt x="16014" y="12142"/>
                </a:lnTo>
                <a:lnTo>
                  <a:pt x="15958" y="21208"/>
                </a:lnTo>
                <a:lnTo>
                  <a:pt x="16014" y="20614"/>
                </a:lnTo>
                <a:lnTo>
                  <a:pt x="16071" y="17917"/>
                </a:lnTo>
                <a:lnTo>
                  <a:pt x="16300" y="15164"/>
                </a:lnTo>
                <a:lnTo>
                  <a:pt x="16641" y="12303"/>
                </a:lnTo>
                <a:lnTo>
                  <a:pt x="19434" y="13059"/>
                </a:lnTo>
                <a:lnTo>
                  <a:pt x="22340" y="13653"/>
                </a:lnTo>
                <a:lnTo>
                  <a:pt x="25361" y="14139"/>
                </a:lnTo>
                <a:lnTo>
                  <a:pt x="25591" y="36426"/>
                </a:lnTo>
                <a:lnTo>
                  <a:pt x="25931" y="38531"/>
                </a:lnTo>
                <a:lnTo>
                  <a:pt x="22797" y="38100"/>
                </a:lnTo>
                <a:lnTo>
                  <a:pt x="19776" y="37506"/>
                </a:lnTo>
                <a:lnTo>
                  <a:pt x="16983" y="36804"/>
                </a:lnTo>
                <a:lnTo>
                  <a:pt x="16584" y="34700"/>
                </a:lnTo>
                <a:lnTo>
                  <a:pt x="16472" y="36696"/>
                </a:lnTo>
                <a:lnTo>
                  <a:pt x="13678" y="35942"/>
                </a:lnTo>
                <a:lnTo>
                  <a:pt x="11000" y="35131"/>
                </a:lnTo>
                <a:lnTo>
                  <a:pt x="8549" y="34214"/>
                </a:lnTo>
                <a:lnTo>
                  <a:pt x="7979" y="32056"/>
                </a:lnTo>
                <a:lnTo>
                  <a:pt x="7580" y="29734"/>
                </a:lnTo>
                <a:lnTo>
                  <a:pt x="7409" y="27253"/>
                </a:lnTo>
                <a:lnTo>
                  <a:pt x="9973" y="28170"/>
                </a:lnTo>
                <a:lnTo>
                  <a:pt x="9916" y="27684"/>
                </a:lnTo>
                <a:lnTo>
                  <a:pt x="7352" y="26767"/>
                </a:lnTo>
                <a:lnTo>
                  <a:pt x="7409" y="31893"/>
                </a:lnTo>
                <a:lnTo>
                  <a:pt x="7979" y="33998"/>
                </a:lnTo>
                <a:lnTo>
                  <a:pt x="5584" y="33081"/>
                </a:lnTo>
                <a:lnTo>
                  <a:pt x="3363" y="32056"/>
                </a:lnTo>
                <a:lnTo>
                  <a:pt x="1367" y="30923"/>
                </a:lnTo>
                <a:lnTo>
                  <a:pt x="1083" y="30220"/>
                </a:lnTo>
                <a:lnTo>
                  <a:pt x="569" y="28656"/>
                </a:lnTo>
                <a:lnTo>
                  <a:pt x="227" y="26928"/>
                </a:lnTo>
                <a:lnTo>
                  <a:pt x="0" y="25094"/>
                </a:lnTo>
                <a:lnTo>
                  <a:pt x="56" y="28170"/>
                </a:lnTo>
                <a:lnTo>
                  <a:pt x="912" y="31137"/>
                </a:lnTo>
                <a:lnTo>
                  <a:pt x="2507" y="33890"/>
                </a:lnTo>
                <a:lnTo>
                  <a:pt x="2164" y="33134"/>
                </a:lnTo>
                <a:lnTo>
                  <a:pt x="1822" y="32270"/>
                </a:lnTo>
                <a:lnTo>
                  <a:pt x="1538" y="31408"/>
                </a:lnTo>
                <a:lnTo>
                  <a:pt x="3476" y="32487"/>
                </a:lnTo>
                <a:lnTo>
                  <a:pt x="5699" y="33512"/>
                </a:lnTo>
                <a:lnTo>
                  <a:pt x="8092" y="34431"/>
                </a:lnTo>
                <a:lnTo>
                  <a:pt x="8263" y="35023"/>
                </a:lnTo>
                <a:lnTo>
                  <a:pt x="8833" y="37020"/>
                </a:lnTo>
                <a:lnTo>
                  <a:pt x="9574" y="38748"/>
                </a:lnTo>
                <a:lnTo>
                  <a:pt x="10315" y="40204"/>
                </a:lnTo>
                <a:lnTo>
                  <a:pt x="8947" y="39665"/>
                </a:lnTo>
                <a:lnTo>
                  <a:pt x="7636" y="39126"/>
                </a:lnTo>
                <a:lnTo>
                  <a:pt x="6496" y="38531"/>
                </a:lnTo>
                <a:lnTo>
                  <a:pt x="5812" y="38315"/>
                </a:lnTo>
                <a:lnTo>
                  <a:pt x="6325" y="38801"/>
                </a:lnTo>
                <a:lnTo>
                  <a:pt x="7636" y="39448"/>
                </a:lnTo>
                <a:lnTo>
                  <a:pt x="9004" y="40042"/>
                </a:lnTo>
                <a:lnTo>
                  <a:pt x="10542" y="40637"/>
                </a:lnTo>
                <a:lnTo>
                  <a:pt x="11171" y="41823"/>
                </a:lnTo>
                <a:lnTo>
                  <a:pt x="11854" y="42848"/>
                </a:lnTo>
                <a:lnTo>
                  <a:pt x="12538" y="43712"/>
                </a:lnTo>
                <a:lnTo>
                  <a:pt x="12709" y="43820"/>
                </a:lnTo>
                <a:lnTo>
                  <a:pt x="13165" y="44090"/>
                </a:lnTo>
                <a:lnTo>
                  <a:pt x="12482" y="43173"/>
                </a:lnTo>
                <a:lnTo>
                  <a:pt x="11741" y="42093"/>
                </a:lnTo>
                <a:lnTo>
                  <a:pt x="11056" y="40798"/>
                </a:lnTo>
                <a:lnTo>
                  <a:pt x="13279" y="41662"/>
                </a:lnTo>
                <a:lnTo>
                  <a:pt x="15672" y="42417"/>
                </a:lnTo>
                <a:lnTo>
                  <a:pt x="18238" y="43065"/>
                </a:lnTo>
                <a:lnTo>
                  <a:pt x="18979" y="44899"/>
                </a:lnTo>
                <a:lnTo>
                  <a:pt x="19776" y="46410"/>
                </a:lnTo>
                <a:lnTo>
                  <a:pt x="20630" y="47598"/>
                </a:lnTo>
                <a:lnTo>
                  <a:pt x="20461" y="47543"/>
                </a:lnTo>
                <a:lnTo>
                  <a:pt x="21430" y="47921"/>
                </a:lnTo>
                <a:lnTo>
                  <a:pt x="22455" y="48245"/>
                </a:lnTo>
                <a:lnTo>
                  <a:pt x="23424" y="48568"/>
                </a:lnTo>
                <a:lnTo>
                  <a:pt x="25248" y="48946"/>
                </a:lnTo>
                <a:lnTo>
                  <a:pt x="27129" y="49324"/>
                </a:lnTo>
                <a:lnTo>
                  <a:pt x="29179" y="49595"/>
                </a:lnTo>
                <a:lnTo>
                  <a:pt x="29238" y="49757"/>
                </a:lnTo>
                <a:lnTo>
                  <a:pt x="29693" y="50079"/>
                </a:lnTo>
                <a:lnTo>
                  <a:pt x="29465" y="49648"/>
                </a:lnTo>
                <a:lnTo>
                  <a:pt x="31745" y="49973"/>
                </a:lnTo>
                <a:lnTo>
                  <a:pt x="34081" y="50188"/>
                </a:lnTo>
                <a:lnTo>
                  <a:pt x="36532" y="50351"/>
                </a:lnTo>
                <a:lnTo>
                  <a:pt x="36931" y="50943"/>
                </a:lnTo>
                <a:lnTo>
                  <a:pt x="36875" y="50782"/>
                </a:lnTo>
                <a:lnTo>
                  <a:pt x="36760" y="50351"/>
                </a:lnTo>
                <a:lnTo>
                  <a:pt x="38641" y="50457"/>
                </a:lnTo>
                <a:lnTo>
                  <a:pt x="43029" y="50457"/>
                </a:lnTo>
                <a:lnTo>
                  <a:pt x="43658" y="50404"/>
                </a:lnTo>
                <a:lnTo>
                  <a:pt x="44228" y="50404"/>
                </a:lnTo>
                <a:lnTo>
                  <a:pt x="44455" y="50835"/>
                </a:lnTo>
                <a:lnTo>
                  <a:pt x="44512" y="50404"/>
                </a:lnTo>
                <a:lnTo>
                  <a:pt x="47190" y="50296"/>
                </a:lnTo>
                <a:lnTo>
                  <a:pt x="49812" y="50079"/>
                </a:lnTo>
                <a:lnTo>
                  <a:pt x="52320" y="49757"/>
                </a:lnTo>
                <a:lnTo>
                  <a:pt x="52149" y="50134"/>
                </a:lnTo>
                <a:lnTo>
                  <a:pt x="52606" y="49702"/>
                </a:lnTo>
                <a:lnTo>
                  <a:pt x="54543" y="49432"/>
                </a:lnTo>
                <a:lnTo>
                  <a:pt x="56368" y="49109"/>
                </a:lnTo>
                <a:lnTo>
                  <a:pt x="58134" y="48732"/>
                </a:lnTo>
                <a:lnTo>
                  <a:pt x="59217" y="48407"/>
                </a:lnTo>
                <a:lnTo>
                  <a:pt x="60299" y="47921"/>
                </a:lnTo>
                <a:lnTo>
                  <a:pt x="57963" y="48515"/>
                </a:lnTo>
                <a:lnTo>
                  <a:pt x="55455" y="49001"/>
                </a:lnTo>
                <a:lnTo>
                  <a:pt x="52777" y="49379"/>
                </a:lnTo>
                <a:lnTo>
                  <a:pt x="52948" y="48946"/>
                </a:lnTo>
                <a:lnTo>
                  <a:pt x="53403" y="47868"/>
                </a:lnTo>
                <a:lnTo>
                  <a:pt x="53802" y="46518"/>
                </a:lnTo>
                <a:lnTo>
                  <a:pt x="54144" y="44954"/>
                </a:lnTo>
                <a:lnTo>
                  <a:pt x="54144" y="43065"/>
                </a:lnTo>
                <a:lnTo>
                  <a:pt x="53802" y="44629"/>
                </a:lnTo>
                <a:lnTo>
                  <a:pt x="51067" y="45007"/>
                </a:lnTo>
                <a:lnTo>
                  <a:pt x="48217" y="45223"/>
                </a:lnTo>
                <a:lnTo>
                  <a:pt x="45253" y="45385"/>
                </a:lnTo>
                <a:lnTo>
                  <a:pt x="45196" y="32756"/>
                </a:lnTo>
                <a:lnTo>
                  <a:pt x="45196" y="34862"/>
                </a:lnTo>
                <a:lnTo>
                  <a:pt x="45138" y="36859"/>
                </a:lnTo>
                <a:lnTo>
                  <a:pt x="45196" y="45762"/>
                </a:lnTo>
                <a:lnTo>
                  <a:pt x="48159" y="45654"/>
                </a:lnTo>
                <a:lnTo>
                  <a:pt x="51009" y="45385"/>
                </a:lnTo>
                <a:lnTo>
                  <a:pt x="53746" y="45007"/>
                </a:lnTo>
                <a:lnTo>
                  <a:pt x="53403" y="46518"/>
                </a:lnTo>
                <a:lnTo>
                  <a:pt x="53061" y="47815"/>
                </a:lnTo>
                <a:lnTo>
                  <a:pt x="52662" y="48840"/>
                </a:lnTo>
                <a:lnTo>
                  <a:pt x="52491" y="49432"/>
                </a:lnTo>
                <a:lnTo>
                  <a:pt x="49927" y="49757"/>
                </a:lnTo>
                <a:lnTo>
                  <a:pt x="47305" y="49973"/>
                </a:lnTo>
                <a:lnTo>
                  <a:pt x="44568" y="50079"/>
                </a:lnTo>
                <a:lnTo>
                  <a:pt x="44798" y="48946"/>
                </a:lnTo>
                <a:lnTo>
                  <a:pt x="45025" y="47490"/>
                </a:lnTo>
                <a:lnTo>
                  <a:pt x="44798" y="45762"/>
                </a:lnTo>
                <a:lnTo>
                  <a:pt x="44626" y="47490"/>
                </a:lnTo>
                <a:lnTo>
                  <a:pt x="44455" y="48946"/>
                </a:lnTo>
                <a:lnTo>
                  <a:pt x="44284" y="50079"/>
                </a:lnTo>
                <a:lnTo>
                  <a:pt x="43658" y="50134"/>
                </a:lnTo>
                <a:lnTo>
                  <a:pt x="42403" y="50134"/>
                </a:lnTo>
                <a:lnTo>
                  <a:pt x="40466" y="50188"/>
                </a:lnTo>
                <a:lnTo>
                  <a:pt x="38585" y="50134"/>
                </a:lnTo>
                <a:lnTo>
                  <a:pt x="36704" y="50026"/>
                </a:lnTo>
                <a:lnTo>
                  <a:pt x="36532" y="48893"/>
                </a:lnTo>
                <a:lnTo>
                  <a:pt x="36248" y="47437"/>
                </a:lnTo>
                <a:lnTo>
                  <a:pt x="36077" y="45709"/>
                </a:lnTo>
                <a:lnTo>
                  <a:pt x="37729" y="45385"/>
                </a:lnTo>
                <a:lnTo>
                  <a:pt x="36019" y="45331"/>
                </a:lnTo>
                <a:lnTo>
                  <a:pt x="35850" y="43712"/>
                </a:lnTo>
                <a:lnTo>
                  <a:pt x="35735" y="41931"/>
                </a:lnTo>
                <a:lnTo>
                  <a:pt x="35620" y="39934"/>
                </a:lnTo>
                <a:lnTo>
                  <a:pt x="35620" y="45654"/>
                </a:lnTo>
                <a:lnTo>
                  <a:pt x="35906" y="47437"/>
                </a:lnTo>
                <a:lnTo>
                  <a:pt x="36190" y="48893"/>
                </a:lnTo>
                <a:lnTo>
                  <a:pt x="36420" y="50026"/>
                </a:lnTo>
                <a:lnTo>
                  <a:pt x="33969" y="49918"/>
                </a:lnTo>
                <a:lnTo>
                  <a:pt x="31574" y="49648"/>
                </a:lnTo>
                <a:lnTo>
                  <a:pt x="29294" y="49324"/>
                </a:lnTo>
                <a:lnTo>
                  <a:pt x="29179" y="49109"/>
                </a:lnTo>
                <a:lnTo>
                  <a:pt x="28952" y="49271"/>
                </a:lnTo>
                <a:lnTo>
                  <a:pt x="26161" y="48893"/>
                </a:lnTo>
                <a:lnTo>
                  <a:pt x="23480" y="48354"/>
                </a:lnTo>
                <a:lnTo>
                  <a:pt x="21031" y="47706"/>
                </a:lnTo>
                <a:lnTo>
                  <a:pt x="20232" y="46573"/>
                </a:lnTo>
                <a:lnTo>
                  <a:pt x="19378" y="45007"/>
                </a:lnTo>
                <a:lnTo>
                  <a:pt x="18693" y="43173"/>
                </a:lnTo>
                <a:lnTo>
                  <a:pt x="18522" y="42795"/>
                </a:lnTo>
                <a:lnTo>
                  <a:pt x="18123" y="42687"/>
                </a:lnTo>
                <a:lnTo>
                  <a:pt x="15501" y="42040"/>
                </a:lnTo>
                <a:lnTo>
                  <a:pt x="13052" y="41229"/>
                </a:lnTo>
                <a:lnTo>
                  <a:pt x="10828" y="40420"/>
                </a:lnTo>
                <a:lnTo>
                  <a:pt x="10031" y="38856"/>
                </a:lnTo>
                <a:lnTo>
                  <a:pt x="9290" y="37020"/>
                </a:lnTo>
                <a:lnTo>
                  <a:pt x="8720" y="34915"/>
                </a:lnTo>
                <a:lnTo>
                  <a:pt x="8661" y="34645"/>
                </a:lnTo>
                <a:lnTo>
                  <a:pt x="11112" y="35564"/>
                </a:lnTo>
                <a:lnTo>
                  <a:pt x="13735" y="36426"/>
                </a:lnTo>
                <a:lnTo>
                  <a:pt x="16584" y="37128"/>
                </a:lnTo>
                <a:lnTo>
                  <a:pt x="16641" y="37614"/>
                </a:lnTo>
                <a:lnTo>
                  <a:pt x="16699" y="37884"/>
                </a:lnTo>
                <a:lnTo>
                  <a:pt x="17098" y="39612"/>
                </a:lnTo>
                <a:lnTo>
                  <a:pt x="17553" y="41229"/>
                </a:lnTo>
                <a:lnTo>
                  <a:pt x="17497" y="39612"/>
                </a:lnTo>
                <a:lnTo>
                  <a:pt x="17154" y="37776"/>
                </a:lnTo>
                <a:lnTo>
                  <a:pt x="17041" y="37237"/>
                </a:lnTo>
                <a:lnTo>
                  <a:pt x="19891" y="37937"/>
                </a:lnTo>
                <a:lnTo>
                  <a:pt x="22854" y="38531"/>
                </a:lnTo>
                <a:lnTo>
                  <a:pt x="25989" y="38962"/>
                </a:lnTo>
                <a:lnTo>
                  <a:pt x="26273" y="41014"/>
                </a:lnTo>
                <a:lnTo>
                  <a:pt x="26672" y="42848"/>
                </a:lnTo>
                <a:lnTo>
                  <a:pt x="27129" y="44468"/>
                </a:lnTo>
                <a:lnTo>
                  <a:pt x="27242" y="44845"/>
                </a:lnTo>
                <a:lnTo>
                  <a:pt x="27756" y="46626"/>
                </a:lnTo>
                <a:lnTo>
                  <a:pt x="28326" y="48084"/>
                </a:lnTo>
                <a:lnTo>
                  <a:pt x="28098" y="46573"/>
                </a:lnTo>
                <a:lnTo>
                  <a:pt x="27641" y="44899"/>
                </a:lnTo>
                <a:lnTo>
                  <a:pt x="30207" y="45276"/>
                </a:lnTo>
                <a:lnTo>
                  <a:pt x="32885" y="45548"/>
                </a:lnTo>
                <a:lnTo>
                  <a:pt x="32829" y="45170"/>
                </a:lnTo>
                <a:lnTo>
                  <a:pt x="30150" y="44899"/>
                </a:lnTo>
                <a:lnTo>
                  <a:pt x="27584" y="44521"/>
                </a:lnTo>
                <a:lnTo>
                  <a:pt x="27129" y="42903"/>
                </a:lnTo>
                <a:lnTo>
                  <a:pt x="26787" y="41068"/>
                </a:lnTo>
                <a:lnTo>
                  <a:pt x="26501" y="39070"/>
                </a:lnTo>
                <a:lnTo>
                  <a:pt x="29294" y="39448"/>
                </a:lnTo>
                <a:lnTo>
                  <a:pt x="32144" y="39718"/>
                </a:lnTo>
                <a:lnTo>
                  <a:pt x="32088" y="39287"/>
                </a:lnTo>
                <a:lnTo>
                  <a:pt x="29238" y="39017"/>
                </a:lnTo>
                <a:lnTo>
                  <a:pt x="26445" y="38584"/>
                </a:lnTo>
                <a:lnTo>
                  <a:pt x="26161" y="36534"/>
                </a:lnTo>
                <a:lnTo>
                  <a:pt x="25989" y="34214"/>
                </a:lnTo>
                <a:lnTo>
                  <a:pt x="25818" y="31786"/>
                </a:lnTo>
                <a:lnTo>
                  <a:pt x="25703" y="28709"/>
                </a:lnTo>
                <a:lnTo>
                  <a:pt x="25647" y="26011"/>
                </a:lnTo>
                <a:lnTo>
                  <a:pt x="25703" y="23150"/>
                </a:lnTo>
                <a:lnTo>
                  <a:pt x="28610" y="23583"/>
                </a:lnTo>
                <a:lnTo>
                  <a:pt x="31630" y="23853"/>
                </a:lnTo>
                <a:lnTo>
                  <a:pt x="34710" y="24069"/>
                </a:lnTo>
                <a:lnTo>
                  <a:pt x="34710" y="29628"/>
                </a:lnTo>
                <a:lnTo>
                  <a:pt x="34766" y="32164"/>
                </a:lnTo>
                <a:lnTo>
                  <a:pt x="34823" y="34809"/>
                </a:lnTo>
                <a:lnTo>
                  <a:pt x="34879" y="36859"/>
                </a:lnTo>
                <a:lnTo>
                  <a:pt x="34994" y="38693"/>
                </a:lnTo>
                <a:lnTo>
                  <a:pt x="35050" y="11494"/>
                </a:lnTo>
                <a:lnTo>
                  <a:pt x="34937" y="14462"/>
                </a:lnTo>
                <a:lnTo>
                  <a:pt x="34937" y="15164"/>
                </a:lnTo>
                <a:lnTo>
                  <a:pt x="34823" y="18025"/>
                </a:lnTo>
                <a:lnTo>
                  <a:pt x="34766" y="20831"/>
                </a:lnTo>
                <a:lnTo>
                  <a:pt x="34710" y="23475"/>
                </a:lnTo>
                <a:lnTo>
                  <a:pt x="31630" y="23259"/>
                </a:lnTo>
                <a:lnTo>
                  <a:pt x="28610" y="22989"/>
                </a:lnTo>
                <a:lnTo>
                  <a:pt x="25703" y="22558"/>
                </a:lnTo>
                <a:lnTo>
                  <a:pt x="25760" y="19914"/>
                </a:lnTo>
                <a:lnTo>
                  <a:pt x="25875" y="17106"/>
                </a:lnTo>
                <a:lnTo>
                  <a:pt x="26046" y="14247"/>
                </a:lnTo>
                <a:lnTo>
                  <a:pt x="26102" y="13545"/>
                </a:lnTo>
                <a:lnTo>
                  <a:pt x="26330" y="10577"/>
                </a:lnTo>
                <a:lnTo>
                  <a:pt x="26616" y="7555"/>
                </a:lnTo>
                <a:lnTo>
                  <a:pt x="27015" y="4478"/>
                </a:lnTo>
                <a:lnTo>
                  <a:pt x="29749" y="4856"/>
                </a:lnTo>
                <a:lnTo>
                  <a:pt x="32543" y="5180"/>
                </a:lnTo>
                <a:lnTo>
                  <a:pt x="35336" y="5342"/>
                </a:lnTo>
                <a:lnTo>
                  <a:pt x="35393" y="43712"/>
                </a:lnTo>
                <a:lnTo>
                  <a:pt x="35564" y="45276"/>
                </a:lnTo>
                <a:lnTo>
                  <a:pt x="35507" y="36859"/>
                </a:lnTo>
                <a:lnTo>
                  <a:pt x="35449" y="34862"/>
                </a:lnTo>
                <a:lnTo>
                  <a:pt x="35449" y="32703"/>
                </a:lnTo>
                <a:lnTo>
                  <a:pt x="37787" y="32270"/>
                </a:lnTo>
                <a:lnTo>
                  <a:pt x="35393" y="32164"/>
                </a:lnTo>
                <a:lnTo>
                  <a:pt x="35393" y="4749"/>
                </a:lnTo>
                <a:lnTo>
                  <a:pt x="32599" y="4586"/>
                </a:lnTo>
                <a:lnTo>
                  <a:pt x="29808" y="4263"/>
                </a:lnTo>
                <a:lnTo>
                  <a:pt x="27129" y="3886"/>
                </a:lnTo>
                <a:lnTo>
                  <a:pt x="27129" y="3561"/>
                </a:lnTo>
                <a:lnTo>
                  <a:pt x="27186" y="3022"/>
                </a:lnTo>
                <a:lnTo>
                  <a:pt x="27357" y="1997"/>
                </a:lnTo>
                <a:lnTo>
                  <a:pt x="27470" y="971"/>
                </a:lnTo>
                <a:lnTo>
                  <a:pt x="27641" y="0"/>
                </a:lnTo>
                <a:lnTo>
                  <a:pt x="27357" y="53"/>
                </a:lnTo>
                <a:lnTo>
                  <a:pt x="26900" y="161"/>
                </a:lnTo>
                <a:lnTo>
                  <a:pt x="26731" y="1078"/>
                </a:lnTo>
                <a:lnTo>
                  <a:pt x="26616" y="1997"/>
                </a:lnTo>
                <a:lnTo>
                  <a:pt x="26501" y="2914"/>
                </a:lnTo>
                <a:lnTo>
                  <a:pt x="26445" y="3183"/>
                </a:lnTo>
                <a:lnTo>
                  <a:pt x="26388" y="3777"/>
                </a:lnTo>
                <a:lnTo>
                  <a:pt x="24108" y="3400"/>
                </a:lnTo>
                <a:lnTo>
                  <a:pt x="21829" y="2914"/>
                </a:lnTo>
                <a:lnTo>
                  <a:pt x="19662" y="2374"/>
                </a:lnTo>
                <a:lnTo>
                  <a:pt x="19378" y="2536"/>
                </a:lnTo>
                <a:lnTo>
                  <a:pt x="18751" y="2752"/>
                </a:lnTo>
                <a:lnTo>
                  <a:pt x="21200" y="3400"/>
                </a:lnTo>
                <a:lnTo>
                  <a:pt x="23710" y="3939"/>
                </a:lnTo>
                <a:lnTo>
                  <a:pt x="26330" y="4316"/>
                </a:lnTo>
                <a:lnTo>
                  <a:pt x="25931" y="7447"/>
                </a:lnTo>
                <a:lnTo>
                  <a:pt x="25647" y="10469"/>
                </a:lnTo>
                <a:lnTo>
                  <a:pt x="25419" y="13436"/>
                </a:lnTo>
                <a:lnTo>
                  <a:pt x="22399" y="12950"/>
                </a:lnTo>
                <a:lnTo>
                  <a:pt x="19490" y="12303"/>
                </a:lnTo>
                <a:lnTo>
                  <a:pt x="16755" y="11603"/>
                </a:lnTo>
                <a:lnTo>
                  <a:pt x="17098" y="8797"/>
                </a:lnTo>
                <a:lnTo>
                  <a:pt x="17553" y="5936"/>
                </a:lnTo>
                <a:lnTo>
                  <a:pt x="18123" y="3022"/>
                </a:lnTo>
                <a:lnTo>
                  <a:pt x="17895" y="3130"/>
                </a:lnTo>
                <a:lnTo>
                  <a:pt x="17440" y="3344"/>
                </a:lnTo>
                <a:lnTo>
                  <a:pt x="16870" y="6097"/>
                </a:lnTo>
                <a:lnTo>
                  <a:pt x="16472" y="8797"/>
                </a:lnTo>
                <a:lnTo>
                  <a:pt x="16129" y="11441"/>
                </a:lnTo>
                <a:lnTo>
                  <a:pt x="13507" y="10686"/>
                </a:lnTo>
                <a:lnTo>
                  <a:pt x="11000" y="9875"/>
                </a:lnTo>
                <a:lnTo>
                  <a:pt x="8661" y="8958"/>
                </a:lnTo>
                <a:lnTo>
                  <a:pt x="8434" y="8850"/>
                </a:lnTo>
                <a:lnTo>
                  <a:pt x="7979" y="9389"/>
                </a:lnTo>
                <a:lnTo>
                  <a:pt x="7465" y="12250"/>
                </a:lnTo>
                <a:close/>
              </a:path>
            </a:pathLst>
          </a:custGeom>
          <a:solidFill>
            <a:srgbClr val="005292"/>
          </a:solidFill>
        </p:spPr>
        <p:txBody>
          <a:bodyPr wrap="square" lIns="0" tIns="0" rIns="0" bIns="0" rtlCol="0">
            <a:noAutofit/>
          </a:bodyPr>
          <a:lstStyle/>
          <a:p>
            <a:endParaRPr/>
          </a:p>
        </p:txBody>
      </p:sp>
      <p:sp>
        <p:nvSpPr>
          <p:cNvPr id="293" name="object 293"/>
          <p:cNvSpPr/>
          <p:nvPr/>
        </p:nvSpPr>
        <p:spPr>
          <a:xfrm>
            <a:off x="414301" y="752517"/>
            <a:ext cx="9803" cy="22556"/>
          </a:xfrm>
          <a:custGeom>
            <a:avLst/>
            <a:gdLst/>
            <a:ahLst/>
            <a:cxnLst/>
            <a:rect l="l" t="t" r="r" b="b"/>
            <a:pathLst>
              <a:path w="9803" h="22556">
                <a:moveTo>
                  <a:pt x="342" y="15272"/>
                </a:moveTo>
                <a:lnTo>
                  <a:pt x="171" y="12681"/>
                </a:lnTo>
                <a:lnTo>
                  <a:pt x="114" y="9930"/>
                </a:lnTo>
                <a:lnTo>
                  <a:pt x="0" y="18131"/>
                </a:lnTo>
                <a:lnTo>
                  <a:pt x="283" y="20398"/>
                </a:lnTo>
                <a:lnTo>
                  <a:pt x="684" y="22556"/>
                </a:lnTo>
                <a:lnTo>
                  <a:pt x="797" y="20561"/>
                </a:lnTo>
                <a:lnTo>
                  <a:pt x="513" y="18239"/>
                </a:lnTo>
                <a:lnTo>
                  <a:pt x="342" y="15811"/>
                </a:lnTo>
                <a:lnTo>
                  <a:pt x="3248" y="16514"/>
                </a:lnTo>
                <a:lnTo>
                  <a:pt x="6269" y="17106"/>
                </a:lnTo>
                <a:lnTo>
                  <a:pt x="9461" y="17592"/>
                </a:lnTo>
                <a:lnTo>
                  <a:pt x="9574" y="20020"/>
                </a:lnTo>
                <a:lnTo>
                  <a:pt x="9803" y="22287"/>
                </a:lnTo>
                <a:lnTo>
                  <a:pt x="9574" y="0"/>
                </a:lnTo>
                <a:lnTo>
                  <a:pt x="9403" y="2860"/>
                </a:lnTo>
                <a:lnTo>
                  <a:pt x="9290" y="5666"/>
                </a:lnTo>
                <a:lnTo>
                  <a:pt x="9233" y="8311"/>
                </a:lnTo>
                <a:lnTo>
                  <a:pt x="6098" y="7825"/>
                </a:lnTo>
                <a:lnTo>
                  <a:pt x="3077" y="7230"/>
                </a:lnTo>
                <a:lnTo>
                  <a:pt x="227" y="6475"/>
                </a:lnTo>
                <a:lnTo>
                  <a:pt x="171" y="7069"/>
                </a:lnTo>
                <a:lnTo>
                  <a:pt x="3077" y="7825"/>
                </a:lnTo>
                <a:lnTo>
                  <a:pt x="6098" y="8419"/>
                </a:lnTo>
                <a:lnTo>
                  <a:pt x="9233" y="8903"/>
                </a:lnTo>
                <a:lnTo>
                  <a:pt x="9175" y="11764"/>
                </a:lnTo>
                <a:lnTo>
                  <a:pt x="9290" y="14517"/>
                </a:lnTo>
                <a:lnTo>
                  <a:pt x="9403" y="17053"/>
                </a:lnTo>
                <a:lnTo>
                  <a:pt x="6269" y="16567"/>
                </a:lnTo>
                <a:lnTo>
                  <a:pt x="3192" y="15973"/>
                </a:lnTo>
                <a:lnTo>
                  <a:pt x="342" y="15272"/>
                </a:lnTo>
                <a:close/>
              </a:path>
            </a:pathLst>
          </a:custGeom>
          <a:solidFill>
            <a:srgbClr val="005292"/>
          </a:solidFill>
        </p:spPr>
        <p:txBody>
          <a:bodyPr wrap="square" lIns="0" tIns="0" rIns="0" bIns="0" rtlCol="0">
            <a:noAutofit/>
          </a:bodyPr>
          <a:lstStyle/>
          <a:p>
            <a:endParaRPr/>
          </a:p>
        </p:txBody>
      </p:sp>
      <p:sp>
        <p:nvSpPr>
          <p:cNvPr id="294" name="object 294"/>
          <p:cNvSpPr/>
          <p:nvPr/>
        </p:nvSpPr>
        <p:spPr>
          <a:xfrm>
            <a:off x="434021" y="737083"/>
            <a:ext cx="9175" cy="22125"/>
          </a:xfrm>
          <a:custGeom>
            <a:avLst/>
            <a:gdLst/>
            <a:ahLst/>
            <a:cxnLst/>
            <a:rect l="l" t="t" r="r" b="b"/>
            <a:pathLst>
              <a:path w="9175" h="22125">
                <a:moveTo>
                  <a:pt x="0" y="22125"/>
                </a:moveTo>
                <a:lnTo>
                  <a:pt x="56" y="19373"/>
                </a:lnTo>
                <a:lnTo>
                  <a:pt x="171" y="16512"/>
                </a:lnTo>
                <a:lnTo>
                  <a:pt x="2221" y="16620"/>
                </a:lnTo>
                <a:lnTo>
                  <a:pt x="227" y="15756"/>
                </a:lnTo>
                <a:lnTo>
                  <a:pt x="342" y="12842"/>
                </a:lnTo>
                <a:lnTo>
                  <a:pt x="455" y="9767"/>
                </a:lnTo>
                <a:lnTo>
                  <a:pt x="626" y="6636"/>
                </a:lnTo>
                <a:lnTo>
                  <a:pt x="2052" y="6745"/>
                </a:lnTo>
                <a:lnTo>
                  <a:pt x="3532" y="6800"/>
                </a:lnTo>
                <a:lnTo>
                  <a:pt x="7751" y="6800"/>
                </a:lnTo>
                <a:lnTo>
                  <a:pt x="9175" y="6745"/>
                </a:lnTo>
                <a:lnTo>
                  <a:pt x="9119" y="5395"/>
                </a:lnTo>
                <a:lnTo>
                  <a:pt x="9119" y="6097"/>
                </a:lnTo>
                <a:lnTo>
                  <a:pt x="7751" y="6150"/>
                </a:lnTo>
                <a:lnTo>
                  <a:pt x="6382" y="6205"/>
                </a:lnTo>
                <a:lnTo>
                  <a:pt x="4958" y="6205"/>
                </a:lnTo>
                <a:lnTo>
                  <a:pt x="3532" y="6150"/>
                </a:lnTo>
                <a:lnTo>
                  <a:pt x="2108" y="6150"/>
                </a:lnTo>
                <a:lnTo>
                  <a:pt x="682" y="6044"/>
                </a:lnTo>
                <a:lnTo>
                  <a:pt x="682" y="5719"/>
                </a:lnTo>
                <a:lnTo>
                  <a:pt x="741" y="5017"/>
                </a:lnTo>
                <a:lnTo>
                  <a:pt x="853" y="3291"/>
                </a:lnTo>
                <a:lnTo>
                  <a:pt x="968" y="1672"/>
                </a:lnTo>
                <a:lnTo>
                  <a:pt x="1081" y="0"/>
                </a:lnTo>
                <a:lnTo>
                  <a:pt x="797" y="53"/>
                </a:lnTo>
                <a:lnTo>
                  <a:pt x="283" y="53"/>
                </a:lnTo>
                <a:lnTo>
                  <a:pt x="171" y="1672"/>
                </a:lnTo>
                <a:lnTo>
                  <a:pt x="56" y="3291"/>
                </a:lnTo>
                <a:lnTo>
                  <a:pt x="0" y="22125"/>
                </a:lnTo>
                <a:close/>
              </a:path>
            </a:pathLst>
          </a:custGeom>
          <a:solidFill>
            <a:srgbClr val="005292"/>
          </a:solidFill>
        </p:spPr>
        <p:txBody>
          <a:bodyPr wrap="square" lIns="0" tIns="0" rIns="0" bIns="0" rtlCol="0">
            <a:noAutofit/>
          </a:bodyPr>
          <a:lstStyle/>
          <a:p>
            <a:endParaRPr/>
          </a:p>
        </p:txBody>
      </p:sp>
      <p:sp>
        <p:nvSpPr>
          <p:cNvPr id="295" name="object 295"/>
          <p:cNvSpPr/>
          <p:nvPr/>
        </p:nvSpPr>
        <p:spPr>
          <a:xfrm>
            <a:off x="433906" y="737028"/>
            <a:ext cx="29010" cy="46734"/>
          </a:xfrm>
          <a:custGeom>
            <a:avLst/>
            <a:gdLst/>
            <a:ahLst/>
            <a:cxnLst/>
            <a:rect l="l" t="t" r="r" b="b"/>
            <a:pathLst>
              <a:path w="29010" h="46734">
                <a:moveTo>
                  <a:pt x="9517" y="55"/>
                </a:moveTo>
                <a:lnTo>
                  <a:pt x="9006" y="0"/>
                </a:lnTo>
                <a:lnTo>
                  <a:pt x="9062" y="1672"/>
                </a:lnTo>
                <a:lnTo>
                  <a:pt x="9175" y="3346"/>
                </a:lnTo>
                <a:lnTo>
                  <a:pt x="9233" y="5072"/>
                </a:lnTo>
                <a:lnTo>
                  <a:pt x="9233" y="5450"/>
                </a:lnTo>
                <a:lnTo>
                  <a:pt x="9290" y="6800"/>
                </a:lnTo>
                <a:lnTo>
                  <a:pt x="9405" y="9875"/>
                </a:lnTo>
                <a:lnTo>
                  <a:pt x="9461" y="12952"/>
                </a:lnTo>
                <a:lnTo>
                  <a:pt x="9576" y="15866"/>
                </a:lnTo>
                <a:lnTo>
                  <a:pt x="8549" y="15919"/>
                </a:lnTo>
                <a:lnTo>
                  <a:pt x="7524" y="15919"/>
                </a:lnTo>
                <a:lnTo>
                  <a:pt x="6496" y="15975"/>
                </a:lnTo>
                <a:lnTo>
                  <a:pt x="4388" y="15975"/>
                </a:lnTo>
                <a:lnTo>
                  <a:pt x="2336" y="15919"/>
                </a:lnTo>
                <a:lnTo>
                  <a:pt x="342" y="15811"/>
                </a:lnTo>
                <a:lnTo>
                  <a:pt x="2336" y="16675"/>
                </a:lnTo>
                <a:lnTo>
                  <a:pt x="4388" y="16730"/>
                </a:lnTo>
                <a:lnTo>
                  <a:pt x="6496" y="16675"/>
                </a:lnTo>
                <a:lnTo>
                  <a:pt x="8549" y="16675"/>
                </a:lnTo>
                <a:lnTo>
                  <a:pt x="9576" y="16622"/>
                </a:lnTo>
                <a:lnTo>
                  <a:pt x="9632" y="19483"/>
                </a:lnTo>
                <a:lnTo>
                  <a:pt x="9689" y="22234"/>
                </a:lnTo>
                <a:lnTo>
                  <a:pt x="9745" y="24878"/>
                </a:lnTo>
                <a:lnTo>
                  <a:pt x="8492" y="24933"/>
                </a:lnTo>
                <a:lnTo>
                  <a:pt x="7238" y="24986"/>
                </a:lnTo>
                <a:lnTo>
                  <a:pt x="3933" y="24986"/>
                </a:lnTo>
                <a:lnTo>
                  <a:pt x="1995" y="24933"/>
                </a:lnTo>
                <a:lnTo>
                  <a:pt x="56" y="24825"/>
                </a:lnTo>
                <a:lnTo>
                  <a:pt x="114" y="22180"/>
                </a:lnTo>
                <a:lnTo>
                  <a:pt x="171" y="3346"/>
                </a:lnTo>
                <a:lnTo>
                  <a:pt x="56" y="5019"/>
                </a:lnTo>
                <a:lnTo>
                  <a:pt x="56" y="5397"/>
                </a:lnTo>
                <a:lnTo>
                  <a:pt x="0" y="6099"/>
                </a:lnTo>
                <a:lnTo>
                  <a:pt x="0" y="33514"/>
                </a:lnTo>
                <a:lnTo>
                  <a:pt x="0" y="28278"/>
                </a:lnTo>
                <a:lnTo>
                  <a:pt x="56" y="25419"/>
                </a:lnTo>
                <a:lnTo>
                  <a:pt x="1995" y="25525"/>
                </a:lnTo>
                <a:lnTo>
                  <a:pt x="3933" y="25580"/>
                </a:lnTo>
                <a:lnTo>
                  <a:pt x="7238" y="25580"/>
                </a:lnTo>
                <a:lnTo>
                  <a:pt x="8492" y="25525"/>
                </a:lnTo>
                <a:lnTo>
                  <a:pt x="9745" y="25525"/>
                </a:lnTo>
                <a:lnTo>
                  <a:pt x="9803" y="28333"/>
                </a:lnTo>
                <a:lnTo>
                  <a:pt x="9803" y="33567"/>
                </a:lnTo>
                <a:lnTo>
                  <a:pt x="8947" y="33620"/>
                </a:lnTo>
                <a:lnTo>
                  <a:pt x="7181" y="33620"/>
                </a:lnTo>
                <a:lnTo>
                  <a:pt x="4787" y="33675"/>
                </a:lnTo>
                <a:lnTo>
                  <a:pt x="2394" y="33620"/>
                </a:lnTo>
                <a:lnTo>
                  <a:pt x="56" y="34053"/>
                </a:lnTo>
                <a:lnTo>
                  <a:pt x="2394" y="34161"/>
                </a:lnTo>
                <a:lnTo>
                  <a:pt x="4787" y="34214"/>
                </a:lnTo>
                <a:lnTo>
                  <a:pt x="7181" y="34161"/>
                </a:lnTo>
                <a:lnTo>
                  <a:pt x="8947" y="34161"/>
                </a:lnTo>
                <a:lnTo>
                  <a:pt x="9803" y="34106"/>
                </a:lnTo>
                <a:lnTo>
                  <a:pt x="9860" y="46734"/>
                </a:lnTo>
                <a:lnTo>
                  <a:pt x="10031" y="45115"/>
                </a:lnTo>
                <a:lnTo>
                  <a:pt x="10146" y="43334"/>
                </a:lnTo>
                <a:lnTo>
                  <a:pt x="10259" y="41284"/>
                </a:lnTo>
                <a:lnTo>
                  <a:pt x="13279" y="41176"/>
                </a:lnTo>
                <a:lnTo>
                  <a:pt x="16300" y="40906"/>
                </a:lnTo>
                <a:lnTo>
                  <a:pt x="19206" y="40528"/>
                </a:lnTo>
                <a:lnTo>
                  <a:pt x="18979" y="42579"/>
                </a:lnTo>
                <a:lnTo>
                  <a:pt x="18751" y="44415"/>
                </a:lnTo>
                <a:lnTo>
                  <a:pt x="18808" y="45926"/>
                </a:lnTo>
                <a:lnTo>
                  <a:pt x="19150" y="44306"/>
                </a:lnTo>
                <a:lnTo>
                  <a:pt x="19492" y="42526"/>
                </a:lnTo>
                <a:lnTo>
                  <a:pt x="19434" y="37723"/>
                </a:lnTo>
                <a:lnTo>
                  <a:pt x="19265" y="39665"/>
                </a:lnTo>
                <a:lnTo>
                  <a:pt x="19265" y="40098"/>
                </a:lnTo>
                <a:lnTo>
                  <a:pt x="16357" y="40475"/>
                </a:lnTo>
                <a:lnTo>
                  <a:pt x="13336" y="40745"/>
                </a:lnTo>
                <a:lnTo>
                  <a:pt x="10259" y="40853"/>
                </a:lnTo>
                <a:lnTo>
                  <a:pt x="10259" y="40042"/>
                </a:lnTo>
                <a:lnTo>
                  <a:pt x="10373" y="38209"/>
                </a:lnTo>
                <a:lnTo>
                  <a:pt x="10430" y="36212"/>
                </a:lnTo>
                <a:lnTo>
                  <a:pt x="10373" y="16622"/>
                </a:lnTo>
                <a:lnTo>
                  <a:pt x="13394" y="16461"/>
                </a:lnTo>
                <a:lnTo>
                  <a:pt x="16415" y="16189"/>
                </a:lnTo>
                <a:lnTo>
                  <a:pt x="19378" y="15758"/>
                </a:lnTo>
                <a:lnTo>
                  <a:pt x="19549" y="8958"/>
                </a:lnTo>
                <a:lnTo>
                  <a:pt x="19206" y="5883"/>
                </a:lnTo>
                <a:lnTo>
                  <a:pt x="22000" y="5450"/>
                </a:lnTo>
                <a:lnTo>
                  <a:pt x="24735" y="4911"/>
                </a:lnTo>
                <a:lnTo>
                  <a:pt x="27300" y="4263"/>
                </a:lnTo>
                <a:lnTo>
                  <a:pt x="27927" y="7339"/>
                </a:lnTo>
                <a:lnTo>
                  <a:pt x="28384" y="10308"/>
                </a:lnTo>
                <a:lnTo>
                  <a:pt x="28668" y="13222"/>
                </a:lnTo>
                <a:lnTo>
                  <a:pt x="29010" y="10146"/>
                </a:lnTo>
                <a:lnTo>
                  <a:pt x="28553" y="7177"/>
                </a:lnTo>
                <a:lnTo>
                  <a:pt x="27927" y="4102"/>
                </a:lnTo>
                <a:lnTo>
                  <a:pt x="27643" y="3994"/>
                </a:lnTo>
                <a:lnTo>
                  <a:pt x="27073" y="3777"/>
                </a:lnTo>
                <a:lnTo>
                  <a:pt x="24507" y="4372"/>
                </a:lnTo>
                <a:lnTo>
                  <a:pt x="21885" y="4911"/>
                </a:lnTo>
                <a:lnTo>
                  <a:pt x="19150" y="5288"/>
                </a:lnTo>
                <a:lnTo>
                  <a:pt x="19094" y="4911"/>
                </a:lnTo>
                <a:lnTo>
                  <a:pt x="19035" y="4210"/>
                </a:lnTo>
                <a:lnTo>
                  <a:pt x="18922" y="3238"/>
                </a:lnTo>
                <a:lnTo>
                  <a:pt x="18808" y="2213"/>
                </a:lnTo>
                <a:lnTo>
                  <a:pt x="18637" y="1241"/>
                </a:lnTo>
                <a:lnTo>
                  <a:pt x="18864" y="9066"/>
                </a:lnTo>
                <a:lnTo>
                  <a:pt x="19094" y="12089"/>
                </a:lnTo>
                <a:lnTo>
                  <a:pt x="19321" y="15056"/>
                </a:lnTo>
                <a:lnTo>
                  <a:pt x="16415" y="15434"/>
                </a:lnTo>
                <a:lnTo>
                  <a:pt x="13394" y="15705"/>
                </a:lnTo>
                <a:lnTo>
                  <a:pt x="10315" y="15866"/>
                </a:lnTo>
                <a:lnTo>
                  <a:pt x="10259" y="12897"/>
                </a:lnTo>
                <a:lnTo>
                  <a:pt x="10202" y="9875"/>
                </a:lnTo>
                <a:lnTo>
                  <a:pt x="10087" y="6746"/>
                </a:lnTo>
                <a:lnTo>
                  <a:pt x="12937" y="6638"/>
                </a:lnTo>
                <a:lnTo>
                  <a:pt x="15730" y="6369"/>
                </a:lnTo>
                <a:lnTo>
                  <a:pt x="15730" y="5774"/>
                </a:lnTo>
                <a:lnTo>
                  <a:pt x="12881" y="5991"/>
                </a:lnTo>
                <a:lnTo>
                  <a:pt x="10031" y="6152"/>
                </a:lnTo>
                <a:lnTo>
                  <a:pt x="10031" y="5019"/>
                </a:lnTo>
                <a:lnTo>
                  <a:pt x="9975" y="3346"/>
                </a:lnTo>
                <a:lnTo>
                  <a:pt x="9860" y="1672"/>
                </a:lnTo>
                <a:lnTo>
                  <a:pt x="9803" y="55"/>
                </a:lnTo>
                <a:lnTo>
                  <a:pt x="9517" y="55"/>
                </a:lnTo>
                <a:close/>
              </a:path>
            </a:pathLst>
          </a:custGeom>
          <a:solidFill>
            <a:srgbClr val="005292"/>
          </a:solidFill>
        </p:spPr>
        <p:txBody>
          <a:bodyPr wrap="square" lIns="0" tIns="0" rIns="0" bIns="0" rtlCol="0">
            <a:noAutofit/>
          </a:bodyPr>
          <a:lstStyle/>
          <a:p>
            <a:endParaRPr/>
          </a:p>
        </p:txBody>
      </p:sp>
      <p:sp>
        <p:nvSpPr>
          <p:cNvPr id="296" name="object 296"/>
          <p:cNvSpPr/>
          <p:nvPr/>
        </p:nvSpPr>
        <p:spPr>
          <a:xfrm>
            <a:off x="416011" y="777990"/>
            <a:ext cx="1025" cy="3183"/>
          </a:xfrm>
          <a:custGeom>
            <a:avLst/>
            <a:gdLst/>
            <a:ahLst/>
            <a:cxnLst/>
            <a:rect l="l" t="t" r="r" b="b"/>
            <a:pathLst>
              <a:path w="1025" h="3183">
                <a:moveTo>
                  <a:pt x="513" y="1672"/>
                </a:moveTo>
                <a:lnTo>
                  <a:pt x="0" y="0"/>
                </a:lnTo>
                <a:lnTo>
                  <a:pt x="56" y="1617"/>
                </a:lnTo>
                <a:lnTo>
                  <a:pt x="626" y="3075"/>
                </a:lnTo>
                <a:lnTo>
                  <a:pt x="1025" y="3183"/>
                </a:lnTo>
                <a:lnTo>
                  <a:pt x="513" y="1672"/>
                </a:lnTo>
                <a:close/>
              </a:path>
            </a:pathLst>
          </a:custGeom>
          <a:solidFill>
            <a:srgbClr val="005292"/>
          </a:solidFill>
        </p:spPr>
        <p:txBody>
          <a:bodyPr wrap="square" lIns="0" tIns="0" rIns="0" bIns="0" rtlCol="0">
            <a:noAutofit/>
          </a:bodyPr>
          <a:lstStyle/>
          <a:p>
            <a:endParaRPr/>
          </a:p>
        </p:txBody>
      </p:sp>
      <p:sp>
        <p:nvSpPr>
          <p:cNvPr id="297" name="object 297"/>
          <p:cNvSpPr/>
          <p:nvPr/>
        </p:nvSpPr>
        <p:spPr>
          <a:xfrm>
            <a:off x="426612" y="784951"/>
            <a:ext cx="1081" cy="2697"/>
          </a:xfrm>
          <a:custGeom>
            <a:avLst/>
            <a:gdLst/>
            <a:ahLst/>
            <a:cxnLst/>
            <a:rect l="l" t="t" r="r" b="b"/>
            <a:pathLst>
              <a:path w="1081" h="2697">
                <a:moveTo>
                  <a:pt x="569" y="1456"/>
                </a:moveTo>
                <a:lnTo>
                  <a:pt x="0" y="0"/>
                </a:lnTo>
                <a:lnTo>
                  <a:pt x="227" y="1511"/>
                </a:lnTo>
                <a:lnTo>
                  <a:pt x="853" y="2697"/>
                </a:lnTo>
                <a:lnTo>
                  <a:pt x="1081" y="2536"/>
                </a:lnTo>
                <a:lnTo>
                  <a:pt x="569" y="1456"/>
                </a:lnTo>
                <a:close/>
              </a:path>
            </a:pathLst>
          </a:custGeom>
          <a:solidFill>
            <a:srgbClr val="005292"/>
          </a:solidFill>
        </p:spPr>
        <p:txBody>
          <a:bodyPr wrap="square" lIns="0" tIns="0" rIns="0" bIns="0" rtlCol="0">
            <a:noAutofit/>
          </a:bodyPr>
          <a:lstStyle/>
          <a:p>
            <a:endParaRPr/>
          </a:p>
        </p:txBody>
      </p:sp>
      <p:sp>
        <p:nvSpPr>
          <p:cNvPr id="298" name="object 298"/>
          <p:cNvSpPr/>
          <p:nvPr/>
        </p:nvSpPr>
        <p:spPr>
          <a:xfrm>
            <a:off x="417036" y="781173"/>
            <a:ext cx="8720" cy="2050"/>
          </a:xfrm>
          <a:custGeom>
            <a:avLst/>
            <a:gdLst/>
            <a:ahLst/>
            <a:cxnLst/>
            <a:rect l="l" t="t" r="r" b="b"/>
            <a:pathLst>
              <a:path w="8720" h="2050">
                <a:moveTo>
                  <a:pt x="0" y="0"/>
                </a:moveTo>
                <a:lnTo>
                  <a:pt x="171" y="377"/>
                </a:lnTo>
                <a:lnTo>
                  <a:pt x="2849" y="1025"/>
                </a:lnTo>
                <a:lnTo>
                  <a:pt x="5699" y="1619"/>
                </a:lnTo>
                <a:lnTo>
                  <a:pt x="8720" y="2050"/>
                </a:lnTo>
                <a:lnTo>
                  <a:pt x="8607" y="1672"/>
                </a:lnTo>
                <a:lnTo>
                  <a:pt x="5586" y="1241"/>
                </a:lnTo>
                <a:lnTo>
                  <a:pt x="2736" y="647"/>
                </a:lnTo>
                <a:lnTo>
                  <a:pt x="0" y="0"/>
                </a:lnTo>
                <a:close/>
              </a:path>
            </a:pathLst>
          </a:custGeom>
          <a:solidFill>
            <a:srgbClr val="005292"/>
          </a:solidFill>
        </p:spPr>
        <p:txBody>
          <a:bodyPr wrap="square" lIns="0" tIns="0" rIns="0" bIns="0" rtlCol="0">
            <a:noAutofit/>
          </a:bodyPr>
          <a:lstStyle/>
          <a:p>
            <a:endParaRPr/>
          </a:p>
        </p:txBody>
      </p:sp>
      <p:sp>
        <p:nvSpPr>
          <p:cNvPr id="299" name="object 299"/>
          <p:cNvSpPr/>
          <p:nvPr/>
        </p:nvSpPr>
        <p:spPr>
          <a:xfrm>
            <a:off x="424560" y="751923"/>
            <a:ext cx="8891" cy="1619"/>
          </a:xfrm>
          <a:custGeom>
            <a:avLst/>
            <a:gdLst/>
            <a:ahLst/>
            <a:cxnLst/>
            <a:rect l="l" t="t" r="r" b="b"/>
            <a:pathLst>
              <a:path w="8891" h="1619">
                <a:moveTo>
                  <a:pt x="56" y="0"/>
                </a:moveTo>
                <a:lnTo>
                  <a:pt x="0" y="702"/>
                </a:lnTo>
                <a:lnTo>
                  <a:pt x="2906" y="1133"/>
                </a:lnTo>
                <a:lnTo>
                  <a:pt x="5870" y="1457"/>
                </a:lnTo>
                <a:lnTo>
                  <a:pt x="8891" y="1619"/>
                </a:lnTo>
                <a:lnTo>
                  <a:pt x="8891" y="916"/>
                </a:lnTo>
                <a:lnTo>
                  <a:pt x="5870" y="702"/>
                </a:lnTo>
                <a:lnTo>
                  <a:pt x="2906" y="432"/>
                </a:lnTo>
                <a:lnTo>
                  <a:pt x="56" y="0"/>
                </a:lnTo>
                <a:close/>
              </a:path>
            </a:pathLst>
          </a:custGeom>
          <a:solidFill>
            <a:srgbClr val="005292"/>
          </a:solidFill>
        </p:spPr>
        <p:txBody>
          <a:bodyPr wrap="square" lIns="0" tIns="0" rIns="0" bIns="0" rtlCol="0">
            <a:noAutofit/>
          </a:bodyPr>
          <a:lstStyle/>
          <a:p>
            <a:endParaRPr/>
          </a:p>
        </p:txBody>
      </p:sp>
      <p:sp>
        <p:nvSpPr>
          <p:cNvPr id="300" name="object 300"/>
          <p:cNvSpPr/>
          <p:nvPr/>
        </p:nvSpPr>
        <p:spPr>
          <a:xfrm>
            <a:off x="430602" y="743720"/>
            <a:ext cx="3304" cy="38370"/>
          </a:xfrm>
          <a:custGeom>
            <a:avLst/>
            <a:gdLst/>
            <a:ahLst/>
            <a:cxnLst/>
            <a:rect l="l" t="t" r="r" b="b"/>
            <a:pathLst>
              <a:path w="3304" h="38370">
                <a:moveTo>
                  <a:pt x="2906" y="33351"/>
                </a:moveTo>
                <a:lnTo>
                  <a:pt x="2962" y="33837"/>
                </a:lnTo>
                <a:lnTo>
                  <a:pt x="2962" y="34106"/>
                </a:lnTo>
                <a:lnTo>
                  <a:pt x="0" y="33945"/>
                </a:lnTo>
                <a:lnTo>
                  <a:pt x="56" y="34376"/>
                </a:lnTo>
                <a:lnTo>
                  <a:pt x="2962" y="34539"/>
                </a:lnTo>
                <a:lnTo>
                  <a:pt x="3077" y="36536"/>
                </a:lnTo>
                <a:lnTo>
                  <a:pt x="3304" y="38370"/>
                </a:lnTo>
                <a:lnTo>
                  <a:pt x="3248" y="0"/>
                </a:lnTo>
                <a:lnTo>
                  <a:pt x="3077" y="3130"/>
                </a:lnTo>
                <a:lnTo>
                  <a:pt x="2962" y="6152"/>
                </a:lnTo>
                <a:lnTo>
                  <a:pt x="2906" y="33351"/>
                </a:lnTo>
                <a:close/>
              </a:path>
            </a:pathLst>
          </a:custGeom>
          <a:solidFill>
            <a:srgbClr val="005292"/>
          </a:solidFill>
        </p:spPr>
        <p:txBody>
          <a:bodyPr wrap="square" lIns="0" tIns="0" rIns="0" bIns="0" rtlCol="0">
            <a:noAutofit/>
          </a:bodyPr>
          <a:lstStyle/>
          <a:p>
            <a:endParaRPr/>
          </a:p>
        </p:txBody>
      </p:sp>
      <p:sp>
        <p:nvSpPr>
          <p:cNvPr id="301" name="object 301"/>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005292"/>
          </a:solidFill>
        </p:spPr>
        <p:txBody>
          <a:bodyPr wrap="square" lIns="0" tIns="0" rIns="0" bIns="0" rtlCol="0">
            <a:noAutofit/>
          </a:bodyPr>
          <a:lstStyle/>
          <a:p>
            <a:endParaRPr/>
          </a:p>
        </p:txBody>
      </p:sp>
      <p:sp>
        <p:nvSpPr>
          <p:cNvPr id="302" name="object 302"/>
          <p:cNvSpPr/>
          <p:nvPr/>
        </p:nvSpPr>
        <p:spPr>
          <a:xfrm>
            <a:off x="398513" y="750520"/>
            <a:ext cx="16014" cy="20128"/>
          </a:xfrm>
          <a:custGeom>
            <a:avLst/>
            <a:gdLst/>
            <a:ahLst/>
            <a:cxnLst/>
            <a:rect l="l" t="t" r="r" b="b"/>
            <a:pathLst>
              <a:path w="16014" h="20128">
                <a:moveTo>
                  <a:pt x="3703" y="4802"/>
                </a:moveTo>
                <a:lnTo>
                  <a:pt x="5242" y="5450"/>
                </a:lnTo>
                <a:lnTo>
                  <a:pt x="6839" y="6097"/>
                </a:lnTo>
                <a:lnTo>
                  <a:pt x="6668" y="9011"/>
                </a:lnTo>
                <a:lnTo>
                  <a:pt x="6668" y="11764"/>
                </a:lnTo>
                <a:lnTo>
                  <a:pt x="6839" y="14408"/>
                </a:lnTo>
                <a:lnTo>
                  <a:pt x="4331" y="13436"/>
                </a:lnTo>
                <a:lnTo>
                  <a:pt x="2108" y="12411"/>
                </a:lnTo>
                <a:lnTo>
                  <a:pt x="56" y="11278"/>
                </a:lnTo>
                <a:lnTo>
                  <a:pt x="0" y="11711"/>
                </a:lnTo>
                <a:lnTo>
                  <a:pt x="2108" y="12844"/>
                </a:lnTo>
                <a:lnTo>
                  <a:pt x="4388" y="13922"/>
                </a:lnTo>
                <a:lnTo>
                  <a:pt x="6839" y="14894"/>
                </a:lnTo>
                <a:lnTo>
                  <a:pt x="7066" y="17377"/>
                </a:lnTo>
                <a:lnTo>
                  <a:pt x="7409" y="19750"/>
                </a:lnTo>
                <a:lnTo>
                  <a:pt x="7352" y="14625"/>
                </a:lnTo>
                <a:lnTo>
                  <a:pt x="7181" y="11980"/>
                </a:lnTo>
                <a:lnTo>
                  <a:pt x="7238" y="9228"/>
                </a:lnTo>
                <a:lnTo>
                  <a:pt x="7409" y="6314"/>
                </a:lnTo>
                <a:lnTo>
                  <a:pt x="9916" y="7286"/>
                </a:lnTo>
                <a:lnTo>
                  <a:pt x="12595" y="8149"/>
                </a:lnTo>
                <a:lnTo>
                  <a:pt x="15388" y="8905"/>
                </a:lnTo>
                <a:lnTo>
                  <a:pt x="15332" y="11764"/>
                </a:lnTo>
                <a:lnTo>
                  <a:pt x="15388" y="14570"/>
                </a:lnTo>
                <a:lnTo>
                  <a:pt x="15559" y="17161"/>
                </a:lnTo>
                <a:lnTo>
                  <a:pt x="12651" y="16405"/>
                </a:lnTo>
                <a:lnTo>
                  <a:pt x="9916" y="15542"/>
                </a:lnTo>
                <a:lnTo>
                  <a:pt x="9973" y="16028"/>
                </a:lnTo>
                <a:lnTo>
                  <a:pt x="12709" y="16891"/>
                </a:lnTo>
                <a:lnTo>
                  <a:pt x="15616" y="17647"/>
                </a:lnTo>
                <a:lnTo>
                  <a:pt x="15787" y="20128"/>
                </a:lnTo>
                <a:lnTo>
                  <a:pt x="15902" y="11927"/>
                </a:lnTo>
                <a:lnTo>
                  <a:pt x="15958" y="9066"/>
                </a:lnTo>
                <a:lnTo>
                  <a:pt x="16014" y="0"/>
                </a:lnTo>
                <a:lnTo>
                  <a:pt x="15672" y="2860"/>
                </a:lnTo>
                <a:lnTo>
                  <a:pt x="15501" y="5666"/>
                </a:lnTo>
                <a:lnTo>
                  <a:pt x="15388" y="8311"/>
                </a:lnTo>
                <a:lnTo>
                  <a:pt x="12595" y="7608"/>
                </a:lnTo>
                <a:lnTo>
                  <a:pt x="9973" y="6745"/>
                </a:lnTo>
                <a:lnTo>
                  <a:pt x="7465" y="5774"/>
                </a:lnTo>
                <a:lnTo>
                  <a:pt x="7693" y="3130"/>
                </a:lnTo>
                <a:lnTo>
                  <a:pt x="7465" y="108"/>
                </a:lnTo>
                <a:lnTo>
                  <a:pt x="7123" y="2860"/>
                </a:lnTo>
                <a:lnTo>
                  <a:pt x="6895" y="5558"/>
                </a:lnTo>
                <a:lnTo>
                  <a:pt x="5357" y="4964"/>
                </a:lnTo>
                <a:lnTo>
                  <a:pt x="3874" y="4316"/>
                </a:lnTo>
                <a:lnTo>
                  <a:pt x="2507" y="3669"/>
                </a:lnTo>
                <a:lnTo>
                  <a:pt x="2223" y="4102"/>
                </a:lnTo>
                <a:lnTo>
                  <a:pt x="3703" y="4802"/>
                </a:lnTo>
                <a:close/>
              </a:path>
            </a:pathLst>
          </a:custGeom>
          <a:solidFill>
            <a:srgbClr val="005292"/>
          </a:solidFill>
        </p:spPr>
        <p:txBody>
          <a:bodyPr wrap="square" lIns="0" tIns="0" rIns="0" bIns="0" rtlCol="0">
            <a:noAutofit/>
          </a:bodyPr>
          <a:lstStyle/>
          <a:p>
            <a:endParaRPr/>
          </a:p>
        </p:txBody>
      </p:sp>
      <p:sp>
        <p:nvSpPr>
          <p:cNvPr id="303" name="object 303"/>
          <p:cNvSpPr/>
          <p:nvPr/>
        </p:nvSpPr>
        <p:spPr>
          <a:xfrm>
            <a:off x="444280" y="745987"/>
            <a:ext cx="18979" cy="28764"/>
          </a:xfrm>
          <a:custGeom>
            <a:avLst/>
            <a:gdLst/>
            <a:ahLst/>
            <a:cxnLst/>
            <a:rect l="l" t="t" r="r" b="b"/>
            <a:pathLst>
              <a:path w="18979" h="28764">
                <a:moveTo>
                  <a:pt x="9860" y="9552"/>
                </a:moveTo>
                <a:lnTo>
                  <a:pt x="9689" y="6691"/>
                </a:lnTo>
                <a:lnTo>
                  <a:pt x="12709" y="6260"/>
                </a:lnTo>
                <a:lnTo>
                  <a:pt x="15616" y="5719"/>
                </a:lnTo>
                <a:lnTo>
                  <a:pt x="18409" y="4964"/>
                </a:lnTo>
                <a:lnTo>
                  <a:pt x="18693" y="7880"/>
                </a:lnTo>
                <a:lnTo>
                  <a:pt x="18864" y="10631"/>
                </a:lnTo>
                <a:lnTo>
                  <a:pt x="18979" y="13330"/>
                </a:lnTo>
                <a:lnTo>
                  <a:pt x="18920" y="4102"/>
                </a:lnTo>
                <a:lnTo>
                  <a:pt x="18637" y="1188"/>
                </a:lnTo>
                <a:lnTo>
                  <a:pt x="18294" y="4263"/>
                </a:lnTo>
                <a:lnTo>
                  <a:pt x="15559" y="4964"/>
                </a:lnTo>
                <a:lnTo>
                  <a:pt x="12651" y="5558"/>
                </a:lnTo>
                <a:lnTo>
                  <a:pt x="9630" y="5991"/>
                </a:lnTo>
                <a:lnTo>
                  <a:pt x="9461" y="3022"/>
                </a:lnTo>
                <a:lnTo>
                  <a:pt x="9175" y="0"/>
                </a:lnTo>
                <a:lnTo>
                  <a:pt x="9004" y="6800"/>
                </a:lnTo>
                <a:lnTo>
                  <a:pt x="9175" y="9660"/>
                </a:lnTo>
                <a:lnTo>
                  <a:pt x="9290" y="12466"/>
                </a:lnTo>
                <a:lnTo>
                  <a:pt x="9346" y="15111"/>
                </a:lnTo>
                <a:lnTo>
                  <a:pt x="6325" y="15489"/>
                </a:lnTo>
                <a:lnTo>
                  <a:pt x="3248" y="15758"/>
                </a:lnTo>
                <a:lnTo>
                  <a:pt x="112" y="15919"/>
                </a:lnTo>
                <a:lnTo>
                  <a:pt x="112" y="13275"/>
                </a:lnTo>
                <a:lnTo>
                  <a:pt x="56" y="10524"/>
                </a:lnTo>
                <a:lnTo>
                  <a:pt x="0" y="7663"/>
                </a:lnTo>
                <a:lnTo>
                  <a:pt x="56" y="27253"/>
                </a:lnTo>
                <a:lnTo>
                  <a:pt x="56" y="24608"/>
                </a:lnTo>
                <a:lnTo>
                  <a:pt x="112" y="22072"/>
                </a:lnTo>
                <a:lnTo>
                  <a:pt x="112" y="16514"/>
                </a:lnTo>
                <a:lnTo>
                  <a:pt x="3248" y="16352"/>
                </a:lnTo>
                <a:lnTo>
                  <a:pt x="6325" y="16083"/>
                </a:lnTo>
                <a:lnTo>
                  <a:pt x="9346" y="15705"/>
                </a:lnTo>
                <a:lnTo>
                  <a:pt x="9403" y="18564"/>
                </a:lnTo>
                <a:lnTo>
                  <a:pt x="9630" y="28764"/>
                </a:lnTo>
                <a:lnTo>
                  <a:pt x="9745" y="26606"/>
                </a:lnTo>
                <a:lnTo>
                  <a:pt x="9860" y="24284"/>
                </a:lnTo>
                <a:lnTo>
                  <a:pt x="9860" y="9552"/>
                </a:lnTo>
                <a:close/>
              </a:path>
            </a:pathLst>
          </a:custGeom>
          <a:solidFill>
            <a:srgbClr val="005292"/>
          </a:solidFill>
        </p:spPr>
        <p:txBody>
          <a:bodyPr wrap="square" lIns="0" tIns="0" rIns="0" bIns="0" rtlCol="0">
            <a:noAutofit/>
          </a:bodyPr>
          <a:lstStyle/>
          <a:p>
            <a:endParaRPr/>
          </a:p>
        </p:txBody>
      </p:sp>
      <p:sp>
        <p:nvSpPr>
          <p:cNvPr id="304" name="object 304"/>
          <p:cNvSpPr/>
          <p:nvPr/>
        </p:nvSpPr>
        <p:spPr>
          <a:xfrm>
            <a:off x="400167" y="738809"/>
            <a:ext cx="74042" cy="49217"/>
          </a:xfrm>
          <a:custGeom>
            <a:avLst/>
            <a:gdLst/>
            <a:ahLst/>
            <a:cxnLst/>
            <a:rect l="l" t="t" r="r" b="b"/>
            <a:pathLst>
              <a:path w="74042" h="49217">
                <a:moveTo>
                  <a:pt x="58303" y="3185"/>
                </a:moveTo>
                <a:lnTo>
                  <a:pt x="60869" y="2536"/>
                </a:lnTo>
                <a:lnTo>
                  <a:pt x="60526" y="2429"/>
                </a:lnTo>
                <a:lnTo>
                  <a:pt x="59900" y="2213"/>
                </a:lnTo>
                <a:lnTo>
                  <a:pt x="57620" y="2699"/>
                </a:lnTo>
                <a:lnTo>
                  <a:pt x="55284" y="3185"/>
                </a:lnTo>
                <a:lnTo>
                  <a:pt x="52890" y="3508"/>
                </a:lnTo>
                <a:lnTo>
                  <a:pt x="52833" y="3130"/>
                </a:lnTo>
                <a:lnTo>
                  <a:pt x="52775" y="2429"/>
                </a:lnTo>
                <a:lnTo>
                  <a:pt x="52662" y="1619"/>
                </a:lnTo>
                <a:lnTo>
                  <a:pt x="52547" y="810"/>
                </a:lnTo>
                <a:lnTo>
                  <a:pt x="52491" y="0"/>
                </a:lnTo>
                <a:lnTo>
                  <a:pt x="52604" y="7286"/>
                </a:lnTo>
                <a:lnTo>
                  <a:pt x="52833" y="10308"/>
                </a:lnTo>
                <a:lnTo>
                  <a:pt x="53061" y="13275"/>
                </a:lnTo>
                <a:lnTo>
                  <a:pt x="50155" y="13653"/>
                </a:lnTo>
                <a:lnTo>
                  <a:pt x="47134" y="13924"/>
                </a:lnTo>
                <a:lnTo>
                  <a:pt x="44054" y="14086"/>
                </a:lnTo>
                <a:lnTo>
                  <a:pt x="43998" y="11117"/>
                </a:lnTo>
                <a:lnTo>
                  <a:pt x="43998" y="39503"/>
                </a:lnTo>
                <a:lnTo>
                  <a:pt x="47019" y="39395"/>
                </a:lnTo>
                <a:lnTo>
                  <a:pt x="50040" y="39126"/>
                </a:lnTo>
                <a:lnTo>
                  <a:pt x="52946" y="38748"/>
                </a:lnTo>
                <a:lnTo>
                  <a:pt x="52718" y="40798"/>
                </a:lnTo>
                <a:lnTo>
                  <a:pt x="52491" y="42634"/>
                </a:lnTo>
                <a:lnTo>
                  <a:pt x="52149" y="44198"/>
                </a:lnTo>
                <a:lnTo>
                  <a:pt x="49414" y="44576"/>
                </a:lnTo>
                <a:lnTo>
                  <a:pt x="46564" y="44792"/>
                </a:lnTo>
                <a:lnTo>
                  <a:pt x="43599" y="44954"/>
                </a:lnTo>
                <a:lnTo>
                  <a:pt x="43543" y="32325"/>
                </a:lnTo>
                <a:lnTo>
                  <a:pt x="43543" y="34431"/>
                </a:lnTo>
                <a:lnTo>
                  <a:pt x="43485" y="36428"/>
                </a:lnTo>
                <a:lnTo>
                  <a:pt x="43428" y="38262"/>
                </a:lnTo>
                <a:lnTo>
                  <a:pt x="43428" y="39072"/>
                </a:lnTo>
                <a:lnTo>
                  <a:pt x="42232" y="39126"/>
                </a:lnTo>
                <a:lnTo>
                  <a:pt x="40977" y="39181"/>
                </a:lnTo>
                <a:lnTo>
                  <a:pt x="37785" y="39181"/>
                </a:lnTo>
                <a:lnTo>
                  <a:pt x="35848" y="39126"/>
                </a:lnTo>
                <a:lnTo>
                  <a:pt x="33967" y="39017"/>
                </a:lnTo>
                <a:lnTo>
                  <a:pt x="33910" y="38531"/>
                </a:lnTo>
                <a:lnTo>
                  <a:pt x="33910" y="38262"/>
                </a:lnTo>
                <a:lnTo>
                  <a:pt x="33854" y="36428"/>
                </a:lnTo>
                <a:lnTo>
                  <a:pt x="33910" y="44845"/>
                </a:lnTo>
                <a:lnTo>
                  <a:pt x="31175" y="44739"/>
                </a:lnTo>
                <a:lnTo>
                  <a:pt x="28497" y="44468"/>
                </a:lnTo>
                <a:lnTo>
                  <a:pt x="25931" y="44090"/>
                </a:lnTo>
                <a:lnTo>
                  <a:pt x="25476" y="42472"/>
                </a:lnTo>
                <a:lnTo>
                  <a:pt x="25133" y="40637"/>
                </a:lnTo>
                <a:lnTo>
                  <a:pt x="24848" y="38639"/>
                </a:lnTo>
                <a:lnTo>
                  <a:pt x="27641" y="39017"/>
                </a:lnTo>
                <a:lnTo>
                  <a:pt x="30491" y="39287"/>
                </a:lnTo>
                <a:lnTo>
                  <a:pt x="33397" y="39450"/>
                </a:lnTo>
                <a:lnTo>
                  <a:pt x="33511" y="41447"/>
                </a:lnTo>
                <a:lnTo>
                  <a:pt x="33739" y="43281"/>
                </a:lnTo>
                <a:lnTo>
                  <a:pt x="33683" y="4911"/>
                </a:lnTo>
                <a:lnTo>
                  <a:pt x="33511" y="8041"/>
                </a:lnTo>
                <a:lnTo>
                  <a:pt x="33397" y="11063"/>
                </a:lnTo>
                <a:lnTo>
                  <a:pt x="33340" y="38262"/>
                </a:lnTo>
                <a:lnTo>
                  <a:pt x="33397" y="38748"/>
                </a:lnTo>
                <a:lnTo>
                  <a:pt x="33397" y="39017"/>
                </a:lnTo>
                <a:lnTo>
                  <a:pt x="30434" y="38856"/>
                </a:lnTo>
                <a:lnTo>
                  <a:pt x="27584" y="38586"/>
                </a:lnTo>
                <a:lnTo>
                  <a:pt x="24791" y="38154"/>
                </a:lnTo>
                <a:lnTo>
                  <a:pt x="24507" y="36103"/>
                </a:lnTo>
                <a:lnTo>
                  <a:pt x="24336" y="33783"/>
                </a:lnTo>
                <a:lnTo>
                  <a:pt x="24165" y="31355"/>
                </a:lnTo>
                <a:lnTo>
                  <a:pt x="27071" y="31786"/>
                </a:lnTo>
                <a:lnTo>
                  <a:pt x="30035" y="32056"/>
                </a:lnTo>
                <a:lnTo>
                  <a:pt x="33113" y="32217"/>
                </a:lnTo>
                <a:lnTo>
                  <a:pt x="33169" y="34378"/>
                </a:lnTo>
                <a:lnTo>
                  <a:pt x="33113" y="31733"/>
                </a:lnTo>
                <a:lnTo>
                  <a:pt x="30035" y="31570"/>
                </a:lnTo>
                <a:lnTo>
                  <a:pt x="27071" y="31247"/>
                </a:lnTo>
                <a:lnTo>
                  <a:pt x="24165" y="30869"/>
                </a:lnTo>
                <a:lnTo>
                  <a:pt x="24050" y="28278"/>
                </a:lnTo>
                <a:lnTo>
                  <a:pt x="23994" y="25580"/>
                </a:lnTo>
                <a:lnTo>
                  <a:pt x="24050" y="22720"/>
                </a:lnTo>
                <a:lnTo>
                  <a:pt x="23994" y="10038"/>
                </a:lnTo>
                <a:lnTo>
                  <a:pt x="23766" y="13005"/>
                </a:lnTo>
                <a:lnTo>
                  <a:pt x="20745" y="12519"/>
                </a:lnTo>
                <a:lnTo>
                  <a:pt x="17837" y="11872"/>
                </a:lnTo>
                <a:lnTo>
                  <a:pt x="15102" y="11172"/>
                </a:lnTo>
                <a:lnTo>
                  <a:pt x="15388" y="8580"/>
                </a:lnTo>
                <a:lnTo>
                  <a:pt x="15843" y="5936"/>
                </a:lnTo>
                <a:lnTo>
                  <a:pt x="16357" y="3238"/>
                </a:lnTo>
                <a:lnTo>
                  <a:pt x="16127" y="3346"/>
                </a:lnTo>
                <a:lnTo>
                  <a:pt x="15672" y="3563"/>
                </a:lnTo>
                <a:lnTo>
                  <a:pt x="15158" y="6099"/>
                </a:lnTo>
                <a:lnTo>
                  <a:pt x="14760" y="8580"/>
                </a:lnTo>
                <a:lnTo>
                  <a:pt x="14476" y="11010"/>
                </a:lnTo>
                <a:lnTo>
                  <a:pt x="11968" y="10308"/>
                </a:lnTo>
                <a:lnTo>
                  <a:pt x="9630" y="9552"/>
                </a:lnTo>
                <a:lnTo>
                  <a:pt x="7409" y="8688"/>
                </a:lnTo>
                <a:lnTo>
                  <a:pt x="6952" y="9013"/>
                </a:lnTo>
                <a:lnTo>
                  <a:pt x="6210" y="9714"/>
                </a:lnTo>
                <a:lnTo>
                  <a:pt x="6039" y="14841"/>
                </a:lnTo>
                <a:lnTo>
                  <a:pt x="6382" y="12035"/>
                </a:lnTo>
                <a:lnTo>
                  <a:pt x="6895" y="9174"/>
                </a:lnTo>
                <a:lnTo>
                  <a:pt x="9231" y="10146"/>
                </a:lnTo>
                <a:lnTo>
                  <a:pt x="11739" y="10955"/>
                </a:lnTo>
                <a:lnTo>
                  <a:pt x="14361" y="11711"/>
                </a:lnTo>
                <a:lnTo>
                  <a:pt x="14305" y="20777"/>
                </a:lnTo>
                <a:lnTo>
                  <a:pt x="14361" y="20183"/>
                </a:lnTo>
                <a:lnTo>
                  <a:pt x="14417" y="17486"/>
                </a:lnTo>
                <a:lnTo>
                  <a:pt x="14647" y="14733"/>
                </a:lnTo>
                <a:lnTo>
                  <a:pt x="14987" y="11872"/>
                </a:lnTo>
                <a:lnTo>
                  <a:pt x="17781" y="12628"/>
                </a:lnTo>
                <a:lnTo>
                  <a:pt x="20687" y="13222"/>
                </a:lnTo>
                <a:lnTo>
                  <a:pt x="23708" y="13708"/>
                </a:lnTo>
                <a:lnTo>
                  <a:pt x="23937" y="35995"/>
                </a:lnTo>
                <a:lnTo>
                  <a:pt x="24278" y="38100"/>
                </a:lnTo>
                <a:lnTo>
                  <a:pt x="21144" y="37669"/>
                </a:lnTo>
                <a:lnTo>
                  <a:pt x="18123" y="37075"/>
                </a:lnTo>
                <a:lnTo>
                  <a:pt x="15330" y="36373"/>
                </a:lnTo>
                <a:lnTo>
                  <a:pt x="14931" y="34269"/>
                </a:lnTo>
                <a:lnTo>
                  <a:pt x="14647" y="31948"/>
                </a:lnTo>
                <a:lnTo>
                  <a:pt x="14476" y="29520"/>
                </a:lnTo>
                <a:lnTo>
                  <a:pt x="17382" y="30222"/>
                </a:lnTo>
                <a:lnTo>
                  <a:pt x="17325" y="29681"/>
                </a:lnTo>
                <a:lnTo>
                  <a:pt x="14476" y="28980"/>
                </a:lnTo>
                <a:lnTo>
                  <a:pt x="14305" y="26389"/>
                </a:lnTo>
                <a:lnTo>
                  <a:pt x="14248" y="23638"/>
                </a:lnTo>
                <a:lnTo>
                  <a:pt x="14133" y="31839"/>
                </a:lnTo>
                <a:lnTo>
                  <a:pt x="14417" y="34106"/>
                </a:lnTo>
                <a:lnTo>
                  <a:pt x="14818" y="36265"/>
                </a:lnTo>
                <a:lnTo>
                  <a:pt x="12025" y="35511"/>
                </a:lnTo>
                <a:lnTo>
                  <a:pt x="9346" y="34700"/>
                </a:lnTo>
                <a:lnTo>
                  <a:pt x="6895" y="33783"/>
                </a:lnTo>
                <a:lnTo>
                  <a:pt x="6325" y="31625"/>
                </a:lnTo>
                <a:lnTo>
                  <a:pt x="5927" y="29303"/>
                </a:lnTo>
                <a:lnTo>
                  <a:pt x="5755" y="26822"/>
                </a:lnTo>
                <a:lnTo>
                  <a:pt x="8319" y="27739"/>
                </a:lnTo>
                <a:lnTo>
                  <a:pt x="8263" y="27253"/>
                </a:lnTo>
                <a:lnTo>
                  <a:pt x="5699" y="26336"/>
                </a:lnTo>
                <a:lnTo>
                  <a:pt x="5528" y="23691"/>
                </a:lnTo>
                <a:lnTo>
                  <a:pt x="5413" y="29089"/>
                </a:lnTo>
                <a:lnTo>
                  <a:pt x="5755" y="31462"/>
                </a:lnTo>
                <a:lnTo>
                  <a:pt x="6325" y="33567"/>
                </a:lnTo>
                <a:lnTo>
                  <a:pt x="4046" y="32703"/>
                </a:lnTo>
                <a:lnTo>
                  <a:pt x="1879" y="31733"/>
                </a:lnTo>
                <a:lnTo>
                  <a:pt x="0" y="30653"/>
                </a:lnTo>
                <a:lnTo>
                  <a:pt x="169" y="31139"/>
                </a:lnTo>
                <a:lnTo>
                  <a:pt x="2050" y="32164"/>
                </a:lnTo>
                <a:lnTo>
                  <a:pt x="4158" y="33136"/>
                </a:lnTo>
                <a:lnTo>
                  <a:pt x="6438" y="34000"/>
                </a:lnTo>
                <a:lnTo>
                  <a:pt x="6609" y="34592"/>
                </a:lnTo>
                <a:lnTo>
                  <a:pt x="7179" y="36589"/>
                </a:lnTo>
                <a:lnTo>
                  <a:pt x="7066" y="34484"/>
                </a:lnTo>
                <a:lnTo>
                  <a:pt x="7008" y="34214"/>
                </a:lnTo>
                <a:lnTo>
                  <a:pt x="9459" y="35133"/>
                </a:lnTo>
                <a:lnTo>
                  <a:pt x="12081" y="35995"/>
                </a:lnTo>
                <a:lnTo>
                  <a:pt x="14931" y="36697"/>
                </a:lnTo>
                <a:lnTo>
                  <a:pt x="14987" y="37183"/>
                </a:lnTo>
                <a:lnTo>
                  <a:pt x="15046" y="37453"/>
                </a:lnTo>
                <a:lnTo>
                  <a:pt x="15444" y="39181"/>
                </a:lnTo>
                <a:lnTo>
                  <a:pt x="15900" y="40798"/>
                </a:lnTo>
                <a:lnTo>
                  <a:pt x="16470" y="42256"/>
                </a:lnTo>
                <a:lnTo>
                  <a:pt x="16868" y="42364"/>
                </a:lnTo>
                <a:lnTo>
                  <a:pt x="16357" y="40853"/>
                </a:lnTo>
                <a:lnTo>
                  <a:pt x="15843" y="39181"/>
                </a:lnTo>
                <a:lnTo>
                  <a:pt x="15501" y="37345"/>
                </a:lnTo>
                <a:lnTo>
                  <a:pt x="15388" y="36806"/>
                </a:lnTo>
                <a:lnTo>
                  <a:pt x="18238" y="37506"/>
                </a:lnTo>
                <a:lnTo>
                  <a:pt x="21200" y="38100"/>
                </a:lnTo>
                <a:lnTo>
                  <a:pt x="24336" y="38531"/>
                </a:lnTo>
                <a:lnTo>
                  <a:pt x="24620" y="40583"/>
                </a:lnTo>
                <a:lnTo>
                  <a:pt x="25019" y="42417"/>
                </a:lnTo>
                <a:lnTo>
                  <a:pt x="25476" y="44037"/>
                </a:lnTo>
                <a:lnTo>
                  <a:pt x="25589" y="44414"/>
                </a:lnTo>
                <a:lnTo>
                  <a:pt x="26102" y="46195"/>
                </a:lnTo>
                <a:lnTo>
                  <a:pt x="26672" y="47653"/>
                </a:lnTo>
                <a:lnTo>
                  <a:pt x="27298" y="48840"/>
                </a:lnTo>
                <a:lnTo>
                  <a:pt x="24962" y="48515"/>
                </a:lnTo>
                <a:lnTo>
                  <a:pt x="22739" y="48084"/>
                </a:lnTo>
                <a:lnTo>
                  <a:pt x="20630" y="47598"/>
                </a:lnTo>
                <a:lnTo>
                  <a:pt x="21714" y="47923"/>
                </a:lnTo>
                <a:lnTo>
                  <a:pt x="22797" y="48300"/>
                </a:lnTo>
                <a:lnTo>
                  <a:pt x="23937" y="48570"/>
                </a:lnTo>
                <a:lnTo>
                  <a:pt x="25077" y="48786"/>
                </a:lnTo>
                <a:lnTo>
                  <a:pt x="26273" y="49001"/>
                </a:lnTo>
                <a:lnTo>
                  <a:pt x="27526" y="49164"/>
                </a:lnTo>
                <a:lnTo>
                  <a:pt x="27812" y="49217"/>
                </a:lnTo>
                <a:lnTo>
                  <a:pt x="27526" y="48678"/>
                </a:lnTo>
                <a:lnTo>
                  <a:pt x="27015" y="47598"/>
                </a:lnTo>
                <a:lnTo>
                  <a:pt x="26445" y="46142"/>
                </a:lnTo>
                <a:lnTo>
                  <a:pt x="25987" y="44468"/>
                </a:lnTo>
                <a:lnTo>
                  <a:pt x="28553" y="44845"/>
                </a:lnTo>
                <a:lnTo>
                  <a:pt x="31232" y="45117"/>
                </a:lnTo>
                <a:lnTo>
                  <a:pt x="33967" y="45223"/>
                </a:lnTo>
                <a:lnTo>
                  <a:pt x="33967" y="39503"/>
                </a:lnTo>
                <a:lnTo>
                  <a:pt x="35848" y="39558"/>
                </a:lnTo>
                <a:lnTo>
                  <a:pt x="37785" y="39612"/>
                </a:lnTo>
                <a:lnTo>
                  <a:pt x="42232" y="39612"/>
                </a:lnTo>
                <a:lnTo>
                  <a:pt x="43428" y="39558"/>
                </a:lnTo>
                <a:lnTo>
                  <a:pt x="43372" y="41554"/>
                </a:lnTo>
                <a:lnTo>
                  <a:pt x="43257" y="43334"/>
                </a:lnTo>
                <a:lnTo>
                  <a:pt x="43144" y="44954"/>
                </a:lnTo>
                <a:lnTo>
                  <a:pt x="41946" y="45009"/>
                </a:lnTo>
                <a:lnTo>
                  <a:pt x="37785" y="45009"/>
                </a:lnTo>
                <a:lnTo>
                  <a:pt x="36075" y="44954"/>
                </a:lnTo>
                <a:lnTo>
                  <a:pt x="34424" y="45278"/>
                </a:lnTo>
                <a:lnTo>
                  <a:pt x="36075" y="45331"/>
                </a:lnTo>
                <a:lnTo>
                  <a:pt x="37785" y="45386"/>
                </a:lnTo>
                <a:lnTo>
                  <a:pt x="41946" y="45386"/>
                </a:lnTo>
                <a:lnTo>
                  <a:pt x="43144" y="45331"/>
                </a:lnTo>
                <a:lnTo>
                  <a:pt x="43372" y="47059"/>
                </a:lnTo>
                <a:lnTo>
                  <a:pt x="43543" y="45331"/>
                </a:lnTo>
                <a:lnTo>
                  <a:pt x="46505" y="45223"/>
                </a:lnTo>
                <a:lnTo>
                  <a:pt x="49355" y="44954"/>
                </a:lnTo>
                <a:lnTo>
                  <a:pt x="52092" y="44576"/>
                </a:lnTo>
                <a:lnTo>
                  <a:pt x="51750" y="46087"/>
                </a:lnTo>
                <a:lnTo>
                  <a:pt x="51407" y="47384"/>
                </a:lnTo>
                <a:lnTo>
                  <a:pt x="51009" y="48409"/>
                </a:lnTo>
                <a:lnTo>
                  <a:pt x="51123" y="48948"/>
                </a:lnTo>
                <a:lnTo>
                  <a:pt x="51295" y="48515"/>
                </a:lnTo>
                <a:lnTo>
                  <a:pt x="51750" y="47437"/>
                </a:lnTo>
                <a:lnTo>
                  <a:pt x="52149" y="46087"/>
                </a:lnTo>
                <a:lnTo>
                  <a:pt x="52491" y="44523"/>
                </a:lnTo>
                <a:lnTo>
                  <a:pt x="55341" y="44145"/>
                </a:lnTo>
                <a:lnTo>
                  <a:pt x="58076" y="43659"/>
                </a:lnTo>
                <a:lnTo>
                  <a:pt x="60698" y="43012"/>
                </a:lnTo>
                <a:lnTo>
                  <a:pt x="60128" y="44792"/>
                </a:lnTo>
                <a:lnTo>
                  <a:pt x="59443" y="46303"/>
                </a:lnTo>
                <a:lnTo>
                  <a:pt x="58704" y="47437"/>
                </a:lnTo>
                <a:lnTo>
                  <a:pt x="59103" y="47275"/>
                </a:lnTo>
                <a:lnTo>
                  <a:pt x="59844" y="46142"/>
                </a:lnTo>
                <a:lnTo>
                  <a:pt x="60526" y="44684"/>
                </a:lnTo>
                <a:lnTo>
                  <a:pt x="61096" y="42957"/>
                </a:lnTo>
                <a:lnTo>
                  <a:pt x="63833" y="42256"/>
                </a:lnTo>
                <a:lnTo>
                  <a:pt x="66397" y="41500"/>
                </a:lnTo>
                <a:lnTo>
                  <a:pt x="68733" y="40637"/>
                </a:lnTo>
                <a:lnTo>
                  <a:pt x="68163" y="41770"/>
                </a:lnTo>
                <a:lnTo>
                  <a:pt x="67593" y="42742"/>
                </a:lnTo>
                <a:lnTo>
                  <a:pt x="67023" y="43606"/>
                </a:lnTo>
                <a:lnTo>
                  <a:pt x="67593" y="43228"/>
                </a:lnTo>
                <a:lnTo>
                  <a:pt x="68107" y="42472"/>
                </a:lnTo>
                <a:lnTo>
                  <a:pt x="68677" y="41554"/>
                </a:lnTo>
                <a:lnTo>
                  <a:pt x="69190" y="40475"/>
                </a:lnTo>
                <a:lnTo>
                  <a:pt x="70719" y="39936"/>
                </a:lnTo>
                <a:lnTo>
                  <a:pt x="72149" y="39342"/>
                </a:lnTo>
                <a:lnTo>
                  <a:pt x="73458" y="38695"/>
                </a:lnTo>
                <a:lnTo>
                  <a:pt x="73639" y="38531"/>
                </a:lnTo>
                <a:lnTo>
                  <a:pt x="74042" y="38100"/>
                </a:lnTo>
                <a:lnTo>
                  <a:pt x="72612" y="38803"/>
                </a:lnTo>
                <a:lnTo>
                  <a:pt x="71061" y="39450"/>
                </a:lnTo>
                <a:lnTo>
                  <a:pt x="69418" y="40098"/>
                </a:lnTo>
                <a:lnTo>
                  <a:pt x="70155" y="38478"/>
                </a:lnTo>
                <a:lnTo>
                  <a:pt x="70900" y="36589"/>
                </a:lnTo>
                <a:lnTo>
                  <a:pt x="71404" y="34378"/>
                </a:lnTo>
                <a:lnTo>
                  <a:pt x="70900" y="34539"/>
                </a:lnTo>
                <a:lnTo>
                  <a:pt x="70397" y="36751"/>
                </a:lnTo>
                <a:lnTo>
                  <a:pt x="69712" y="38640"/>
                </a:lnTo>
                <a:lnTo>
                  <a:pt x="68904" y="40259"/>
                </a:lnTo>
                <a:lnTo>
                  <a:pt x="66568" y="41123"/>
                </a:lnTo>
                <a:lnTo>
                  <a:pt x="64003" y="41878"/>
                </a:lnTo>
                <a:lnTo>
                  <a:pt x="61211" y="42526"/>
                </a:lnTo>
                <a:lnTo>
                  <a:pt x="61781" y="40961"/>
                </a:lnTo>
                <a:lnTo>
                  <a:pt x="62236" y="39072"/>
                </a:lnTo>
                <a:lnTo>
                  <a:pt x="62579" y="37075"/>
                </a:lnTo>
                <a:lnTo>
                  <a:pt x="62693" y="36589"/>
                </a:lnTo>
                <a:lnTo>
                  <a:pt x="62977" y="34431"/>
                </a:lnTo>
                <a:lnTo>
                  <a:pt x="63263" y="32164"/>
                </a:lnTo>
                <a:lnTo>
                  <a:pt x="63435" y="29681"/>
                </a:lnTo>
                <a:lnTo>
                  <a:pt x="63435" y="14894"/>
                </a:lnTo>
                <a:lnTo>
                  <a:pt x="63092" y="12035"/>
                </a:lnTo>
                <a:lnTo>
                  <a:pt x="63149" y="23961"/>
                </a:lnTo>
                <a:lnTo>
                  <a:pt x="63092" y="26714"/>
                </a:lnTo>
                <a:lnTo>
                  <a:pt x="62921" y="29303"/>
                </a:lnTo>
                <a:lnTo>
                  <a:pt x="60071" y="29952"/>
                </a:lnTo>
                <a:lnTo>
                  <a:pt x="57107" y="30492"/>
                </a:lnTo>
                <a:lnTo>
                  <a:pt x="57050" y="31031"/>
                </a:lnTo>
                <a:lnTo>
                  <a:pt x="60071" y="30492"/>
                </a:lnTo>
                <a:lnTo>
                  <a:pt x="62921" y="29789"/>
                </a:lnTo>
                <a:lnTo>
                  <a:pt x="62750" y="32272"/>
                </a:lnTo>
                <a:lnTo>
                  <a:pt x="62522" y="34592"/>
                </a:lnTo>
                <a:lnTo>
                  <a:pt x="62180" y="36698"/>
                </a:lnTo>
                <a:lnTo>
                  <a:pt x="59443" y="37292"/>
                </a:lnTo>
                <a:lnTo>
                  <a:pt x="56537" y="37831"/>
                </a:lnTo>
                <a:lnTo>
                  <a:pt x="53516" y="38262"/>
                </a:lnTo>
                <a:lnTo>
                  <a:pt x="53460" y="28441"/>
                </a:lnTo>
                <a:lnTo>
                  <a:pt x="53403" y="30978"/>
                </a:lnTo>
                <a:lnTo>
                  <a:pt x="50439" y="31355"/>
                </a:lnTo>
                <a:lnTo>
                  <a:pt x="47361" y="31625"/>
                </a:lnTo>
                <a:lnTo>
                  <a:pt x="44169" y="31786"/>
                </a:lnTo>
                <a:lnTo>
                  <a:pt x="44169" y="32325"/>
                </a:lnTo>
                <a:lnTo>
                  <a:pt x="47305" y="32164"/>
                </a:lnTo>
                <a:lnTo>
                  <a:pt x="50382" y="31895"/>
                </a:lnTo>
                <a:lnTo>
                  <a:pt x="53403" y="31517"/>
                </a:lnTo>
                <a:lnTo>
                  <a:pt x="53460" y="38695"/>
                </a:lnTo>
                <a:lnTo>
                  <a:pt x="56480" y="38317"/>
                </a:lnTo>
                <a:lnTo>
                  <a:pt x="59330" y="37776"/>
                </a:lnTo>
                <a:lnTo>
                  <a:pt x="62124" y="37128"/>
                </a:lnTo>
                <a:lnTo>
                  <a:pt x="61781" y="39181"/>
                </a:lnTo>
                <a:lnTo>
                  <a:pt x="61324" y="41014"/>
                </a:lnTo>
                <a:lnTo>
                  <a:pt x="60812" y="42634"/>
                </a:lnTo>
                <a:lnTo>
                  <a:pt x="58190" y="43228"/>
                </a:lnTo>
                <a:lnTo>
                  <a:pt x="55453" y="43767"/>
                </a:lnTo>
                <a:lnTo>
                  <a:pt x="52547" y="44145"/>
                </a:lnTo>
                <a:lnTo>
                  <a:pt x="52890" y="42526"/>
                </a:lnTo>
                <a:lnTo>
                  <a:pt x="53232" y="40745"/>
                </a:lnTo>
                <a:lnTo>
                  <a:pt x="53174" y="35942"/>
                </a:lnTo>
                <a:lnTo>
                  <a:pt x="53004" y="37884"/>
                </a:lnTo>
                <a:lnTo>
                  <a:pt x="53004" y="38317"/>
                </a:lnTo>
                <a:lnTo>
                  <a:pt x="50096" y="38695"/>
                </a:lnTo>
                <a:lnTo>
                  <a:pt x="47075" y="38964"/>
                </a:lnTo>
                <a:lnTo>
                  <a:pt x="43998" y="39072"/>
                </a:lnTo>
                <a:lnTo>
                  <a:pt x="43998" y="38262"/>
                </a:lnTo>
                <a:lnTo>
                  <a:pt x="44113" y="36428"/>
                </a:lnTo>
                <a:lnTo>
                  <a:pt x="44169" y="34431"/>
                </a:lnTo>
                <a:lnTo>
                  <a:pt x="44113" y="14841"/>
                </a:lnTo>
                <a:lnTo>
                  <a:pt x="47134" y="14680"/>
                </a:lnTo>
                <a:lnTo>
                  <a:pt x="50155" y="14408"/>
                </a:lnTo>
                <a:lnTo>
                  <a:pt x="53117" y="13977"/>
                </a:lnTo>
                <a:lnTo>
                  <a:pt x="53288" y="7177"/>
                </a:lnTo>
                <a:lnTo>
                  <a:pt x="52946" y="4102"/>
                </a:lnTo>
                <a:lnTo>
                  <a:pt x="55683" y="3724"/>
                </a:lnTo>
                <a:lnTo>
                  <a:pt x="58303" y="3185"/>
                </a:lnTo>
                <a:close/>
              </a:path>
            </a:pathLst>
          </a:custGeom>
          <a:solidFill>
            <a:srgbClr val="005493"/>
          </a:solidFill>
        </p:spPr>
        <p:txBody>
          <a:bodyPr wrap="square" lIns="0" tIns="0" rIns="0" bIns="0" rtlCol="0">
            <a:noAutofit/>
          </a:bodyPr>
          <a:lstStyle/>
          <a:p>
            <a:endParaRPr/>
          </a:p>
        </p:txBody>
      </p:sp>
      <p:sp>
        <p:nvSpPr>
          <p:cNvPr id="305" name="object 305"/>
          <p:cNvSpPr/>
          <p:nvPr/>
        </p:nvSpPr>
        <p:spPr>
          <a:xfrm>
            <a:off x="418176" y="738917"/>
            <a:ext cx="18125" cy="44737"/>
          </a:xfrm>
          <a:custGeom>
            <a:avLst/>
            <a:gdLst/>
            <a:ahLst/>
            <a:cxnLst/>
            <a:rect l="l" t="t" r="r" b="b"/>
            <a:pathLst>
              <a:path w="18125" h="44737">
                <a:moveTo>
                  <a:pt x="15048" y="26389"/>
                </a:moveTo>
                <a:lnTo>
                  <a:pt x="15048" y="29089"/>
                </a:lnTo>
                <a:lnTo>
                  <a:pt x="15104" y="31625"/>
                </a:lnTo>
                <a:lnTo>
                  <a:pt x="15160" y="34269"/>
                </a:lnTo>
                <a:lnTo>
                  <a:pt x="15217" y="36320"/>
                </a:lnTo>
                <a:lnTo>
                  <a:pt x="15332" y="38154"/>
                </a:lnTo>
                <a:lnTo>
                  <a:pt x="15388" y="10955"/>
                </a:lnTo>
                <a:lnTo>
                  <a:pt x="15275" y="13922"/>
                </a:lnTo>
                <a:lnTo>
                  <a:pt x="15275" y="14625"/>
                </a:lnTo>
                <a:lnTo>
                  <a:pt x="15160" y="17486"/>
                </a:lnTo>
                <a:lnTo>
                  <a:pt x="15104" y="20292"/>
                </a:lnTo>
                <a:lnTo>
                  <a:pt x="15048" y="22936"/>
                </a:lnTo>
                <a:lnTo>
                  <a:pt x="11968" y="22720"/>
                </a:lnTo>
                <a:lnTo>
                  <a:pt x="8947" y="22450"/>
                </a:lnTo>
                <a:lnTo>
                  <a:pt x="6041" y="22019"/>
                </a:lnTo>
                <a:lnTo>
                  <a:pt x="6098" y="19375"/>
                </a:lnTo>
                <a:lnTo>
                  <a:pt x="6213" y="16567"/>
                </a:lnTo>
                <a:lnTo>
                  <a:pt x="6384" y="13708"/>
                </a:lnTo>
                <a:lnTo>
                  <a:pt x="6440" y="13005"/>
                </a:lnTo>
                <a:lnTo>
                  <a:pt x="6668" y="10038"/>
                </a:lnTo>
                <a:lnTo>
                  <a:pt x="6954" y="7016"/>
                </a:lnTo>
                <a:lnTo>
                  <a:pt x="7352" y="3939"/>
                </a:lnTo>
                <a:lnTo>
                  <a:pt x="10087" y="4316"/>
                </a:lnTo>
                <a:lnTo>
                  <a:pt x="12881" y="4641"/>
                </a:lnTo>
                <a:lnTo>
                  <a:pt x="15674" y="4802"/>
                </a:lnTo>
                <a:lnTo>
                  <a:pt x="15730" y="43173"/>
                </a:lnTo>
                <a:lnTo>
                  <a:pt x="15902" y="44737"/>
                </a:lnTo>
                <a:lnTo>
                  <a:pt x="15845" y="36320"/>
                </a:lnTo>
                <a:lnTo>
                  <a:pt x="15787" y="34323"/>
                </a:lnTo>
                <a:lnTo>
                  <a:pt x="15787" y="32164"/>
                </a:lnTo>
                <a:lnTo>
                  <a:pt x="18125" y="31731"/>
                </a:lnTo>
                <a:lnTo>
                  <a:pt x="15730" y="31625"/>
                </a:lnTo>
                <a:lnTo>
                  <a:pt x="15730" y="4210"/>
                </a:lnTo>
                <a:lnTo>
                  <a:pt x="12937" y="4047"/>
                </a:lnTo>
                <a:lnTo>
                  <a:pt x="10146" y="3724"/>
                </a:lnTo>
                <a:lnTo>
                  <a:pt x="7467" y="3346"/>
                </a:lnTo>
                <a:lnTo>
                  <a:pt x="7467" y="3022"/>
                </a:lnTo>
                <a:lnTo>
                  <a:pt x="7524" y="2483"/>
                </a:lnTo>
                <a:lnTo>
                  <a:pt x="7638" y="1672"/>
                </a:lnTo>
                <a:lnTo>
                  <a:pt x="7751" y="810"/>
                </a:lnTo>
                <a:lnTo>
                  <a:pt x="7866" y="0"/>
                </a:lnTo>
                <a:lnTo>
                  <a:pt x="7638" y="55"/>
                </a:lnTo>
                <a:lnTo>
                  <a:pt x="7125" y="161"/>
                </a:lnTo>
                <a:lnTo>
                  <a:pt x="7010" y="916"/>
                </a:lnTo>
                <a:lnTo>
                  <a:pt x="6954" y="1672"/>
                </a:lnTo>
                <a:lnTo>
                  <a:pt x="6839" y="2374"/>
                </a:lnTo>
                <a:lnTo>
                  <a:pt x="6782" y="2644"/>
                </a:lnTo>
                <a:lnTo>
                  <a:pt x="6726" y="3238"/>
                </a:lnTo>
                <a:lnTo>
                  <a:pt x="4730" y="2914"/>
                </a:lnTo>
                <a:lnTo>
                  <a:pt x="2793" y="2536"/>
                </a:lnTo>
                <a:lnTo>
                  <a:pt x="912" y="2105"/>
                </a:lnTo>
                <a:lnTo>
                  <a:pt x="628" y="2213"/>
                </a:lnTo>
                <a:lnTo>
                  <a:pt x="0" y="2428"/>
                </a:lnTo>
                <a:lnTo>
                  <a:pt x="2108" y="2969"/>
                </a:lnTo>
                <a:lnTo>
                  <a:pt x="4388" y="3455"/>
                </a:lnTo>
                <a:lnTo>
                  <a:pt x="6668" y="3777"/>
                </a:lnTo>
                <a:lnTo>
                  <a:pt x="6269" y="6908"/>
                </a:lnTo>
                <a:lnTo>
                  <a:pt x="5985" y="9930"/>
                </a:lnTo>
                <a:lnTo>
                  <a:pt x="6041" y="22611"/>
                </a:lnTo>
                <a:lnTo>
                  <a:pt x="8947" y="23044"/>
                </a:lnTo>
                <a:lnTo>
                  <a:pt x="11968" y="23314"/>
                </a:lnTo>
                <a:lnTo>
                  <a:pt x="15048" y="23530"/>
                </a:lnTo>
                <a:lnTo>
                  <a:pt x="15048" y="26389"/>
                </a:lnTo>
                <a:close/>
              </a:path>
            </a:pathLst>
          </a:custGeom>
          <a:solidFill>
            <a:srgbClr val="005493"/>
          </a:solidFill>
        </p:spPr>
        <p:txBody>
          <a:bodyPr wrap="square" lIns="0" tIns="0" rIns="0" bIns="0" rtlCol="0">
            <a:noAutofit/>
          </a:bodyPr>
          <a:lstStyle/>
          <a:p>
            <a:endParaRPr/>
          </a:p>
        </p:txBody>
      </p:sp>
      <p:sp>
        <p:nvSpPr>
          <p:cNvPr id="306" name="object 306"/>
          <p:cNvSpPr/>
          <p:nvPr/>
        </p:nvSpPr>
        <p:spPr>
          <a:xfrm>
            <a:off x="424560" y="751923"/>
            <a:ext cx="8891" cy="1619"/>
          </a:xfrm>
          <a:custGeom>
            <a:avLst/>
            <a:gdLst/>
            <a:ahLst/>
            <a:cxnLst/>
            <a:rect l="l" t="t" r="r" b="b"/>
            <a:pathLst>
              <a:path w="8891" h="1619">
                <a:moveTo>
                  <a:pt x="56" y="0"/>
                </a:moveTo>
                <a:lnTo>
                  <a:pt x="0" y="702"/>
                </a:lnTo>
                <a:lnTo>
                  <a:pt x="2906" y="1133"/>
                </a:lnTo>
                <a:lnTo>
                  <a:pt x="5870" y="1457"/>
                </a:lnTo>
                <a:lnTo>
                  <a:pt x="8891" y="1619"/>
                </a:lnTo>
                <a:lnTo>
                  <a:pt x="8891" y="916"/>
                </a:lnTo>
                <a:lnTo>
                  <a:pt x="5870" y="702"/>
                </a:lnTo>
                <a:lnTo>
                  <a:pt x="2906" y="432"/>
                </a:lnTo>
                <a:lnTo>
                  <a:pt x="56" y="0"/>
                </a:lnTo>
                <a:close/>
              </a:path>
            </a:pathLst>
          </a:custGeom>
          <a:solidFill>
            <a:srgbClr val="005493"/>
          </a:solidFill>
        </p:spPr>
        <p:txBody>
          <a:bodyPr wrap="square" lIns="0" tIns="0" rIns="0" bIns="0" rtlCol="0">
            <a:noAutofit/>
          </a:bodyPr>
          <a:lstStyle/>
          <a:p>
            <a:endParaRPr/>
          </a:p>
        </p:txBody>
      </p:sp>
      <p:sp>
        <p:nvSpPr>
          <p:cNvPr id="307" name="object 307"/>
          <p:cNvSpPr/>
          <p:nvPr/>
        </p:nvSpPr>
        <p:spPr>
          <a:xfrm>
            <a:off x="399027" y="748523"/>
            <a:ext cx="15501" cy="22125"/>
          </a:xfrm>
          <a:custGeom>
            <a:avLst/>
            <a:gdLst/>
            <a:ahLst/>
            <a:cxnLst/>
            <a:rect l="l" t="t" r="r" b="b"/>
            <a:pathLst>
              <a:path w="15501" h="22125">
                <a:moveTo>
                  <a:pt x="3532" y="6961"/>
                </a:moveTo>
                <a:lnTo>
                  <a:pt x="4899" y="7555"/>
                </a:lnTo>
                <a:lnTo>
                  <a:pt x="6325" y="8094"/>
                </a:lnTo>
                <a:lnTo>
                  <a:pt x="6154" y="11008"/>
                </a:lnTo>
                <a:lnTo>
                  <a:pt x="6154" y="13761"/>
                </a:lnTo>
                <a:lnTo>
                  <a:pt x="6325" y="16405"/>
                </a:lnTo>
                <a:lnTo>
                  <a:pt x="4046" y="15542"/>
                </a:lnTo>
                <a:lnTo>
                  <a:pt x="1937" y="14572"/>
                </a:lnTo>
                <a:lnTo>
                  <a:pt x="56" y="13600"/>
                </a:lnTo>
                <a:lnTo>
                  <a:pt x="0" y="14031"/>
                </a:lnTo>
                <a:lnTo>
                  <a:pt x="1937" y="15056"/>
                </a:lnTo>
                <a:lnTo>
                  <a:pt x="4046" y="15975"/>
                </a:lnTo>
                <a:lnTo>
                  <a:pt x="6325" y="16891"/>
                </a:lnTo>
                <a:lnTo>
                  <a:pt x="6553" y="19375"/>
                </a:lnTo>
                <a:lnTo>
                  <a:pt x="6668" y="13977"/>
                </a:lnTo>
                <a:lnTo>
                  <a:pt x="6724" y="11225"/>
                </a:lnTo>
                <a:lnTo>
                  <a:pt x="6895" y="8311"/>
                </a:lnTo>
                <a:lnTo>
                  <a:pt x="9403" y="9283"/>
                </a:lnTo>
                <a:lnTo>
                  <a:pt x="12081" y="10146"/>
                </a:lnTo>
                <a:lnTo>
                  <a:pt x="14874" y="10902"/>
                </a:lnTo>
                <a:lnTo>
                  <a:pt x="14818" y="13761"/>
                </a:lnTo>
                <a:lnTo>
                  <a:pt x="14874" y="16567"/>
                </a:lnTo>
                <a:lnTo>
                  <a:pt x="15046" y="19158"/>
                </a:lnTo>
                <a:lnTo>
                  <a:pt x="12138" y="18403"/>
                </a:lnTo>
                <a:lnTo>
                  <a:pt x="9403" y="17539"/>
                </a:lnTo>
                <a:lnTo>
                  <a:pt x="9459" y="18025"/>
                </a:lnTo>
                <a:lnTo>
                  <a:pt x="12196" y="18889"/>
                </a:lnTo>
                <a:lnTo>
                  <a:pt x="15102" y="19644"/>
                </a:lnTo>
                <a:lnTo>
                  <a:pt x="15273" y="22125"/>
                </a:lnTo>
                <a:lnTo>
                  <a:pt x="15388" y="13924"/>
                </a:lnTo>
                <a:lnTo>
                  <a:pt x="15444" y="11063"/>
                </a:lnTo>
                <a:lnTo>
                  <a:pt x="15501" y="1997"/>
                </a:lnTo>
                <a:lnTo>
                  <a:pt x="15158" y="4858"/>
                </a:lnTo>
                <a:lnTo>
                  <a:pt x="14987" y="7663"/>
                </a:lnTo>
                <a:lnTo>
                  <a:pt x="14874" y="10308"/>
                </a:lnTo>
                <a:lnTo>
                  <a:pt x="12081" y="9605"/>
                </a:lnTo>
                <a:lnTo>
                  <a:pt x="9459" y="8742"/>
                </a:lnTo>
                <a:lnTo>
                  <a:pt x="6952" y="7772"/>
                </a:lnTo>
                <a:lnTo>
                  <a:pt x="7179" y="5127"/>
                </a:lnTo>
                <a:lnTo>
                  <a:pt x="7350" y="0"/>
                </a:lnTo>
                <a:lnTo>
                  <a:pt x="6895" y="2591"/>
                </a:lnTo>
                <a:lnTo>
                  <a:pt x="6553" y="5127"/>
                </a:lnTo>
                <a:lnTo>
                  <a:pt x="6382" y="7555"/>
                </a:lnTo>
                <a:lnTo>
                  <a:pt x="5014" y="7016"/>
                </a:lnTo>
                <a:lnTo>
                  <a:pt x="3760" y="6477"/>
                </a:lnTo>
                <a:lnTo>
                  <a:pt x="2507" y="5883"/>
                </a:lnTo>
                <a:lnTo>
                  <a:pt x="2279" y="6314"/>
                </a:lnTo>
                <a:lnTo>
                  <a:pt x="3532" y="6961"/>
                </a:lnTo>
                <a:close/>
              </a:path>
            </a:pathLst>
          </a:custGeom>
          <a:solidFill>
            <a:srgbClr val="005493"/>
          </a:solidFill>
        </p:spPr>
        <p:txBody>
          <a:bodyPr wrap="square" lIns="0" tIns="0" rIns="0" bIns="0" rtlCol="0">
            <a:noAutofit/>
          </a:bodyPr>
          <a:lstStyle/>
          <a:p>
            <a:endParaRPr/>
          </a:p>
        </p:txBody>
      </p:sp>
      <p:sp>
        <p:nvSpPr>
          <p:cNvPr id="308" name="object 308"/>
          <p:cNvSpPr/>
          <p:nvPr/>
        </p:nvSpPr>
        <p:spPr>
          <a:xfrm>
            <a:off x="454140" y="747120"/>
            <a:ext cx="25989" cy="28709"/>
          </a:xfrm>
          <a:custGeom>
            <a:avLst/>
            <a:gdLst/>
            <a:ahLst/>
            <a:cxnLst/>
            <a:rect l="l" t="t" r="r" b="b"/>
            <a:pathLst>
              <a:path w="25989" h="28709">
                <a:moveTo>
                  <a:pt x="9119" y="12197"/>
                </a:moveTo>
                <a:lnTo>
                  <a:pt x="6210" y="12897"/>
                </a:lnTo>
                <a:lnTo>
                  <a:pt x="3248" y="13438"/>
                </a:lnTo>
                <a:lnTo>
                  <a:pt x="112" y="13869"/>
                </a:lnTo>
                <a:lnTo>
                  <a:pt x="112" y="11225"/>
                </a:lnTo>
                <a:lnTo>
                  <a:pt x="0" y="8419"/>
                </a:lnTo>
                <a:lnTo>
                  <a:pt x="0" y="23150"/>
                </a:lnTo>
                <a:lnTo>
                  <a:pt x="3077" y="22720"/>
                </a:lnTo>
                <a:lnTo>
                  <a:pt x="3133" y="22180"/>
                </a:lnTo>
                <a:lnTo>
                  <a:pt x="56" y="22611"/>
                </a:lnTo>
                <a:lnTo>
                  <a:pt x="112" y="20075"/>
                </a:lnTo>
                <a:lnTo>
                  <a:pt x="171" y="17322"/>
                </a:lnTo>
                <a:lnTo>
                  <a:pt x="112" y="14463"/>
                </a:lnTo>
                <a:lnTo>
                  <a:pt x="3248" y="14031"/>
                </a:lnTo>
                <a:lnTo>
                  <a:pt x="6269" y="13491"/>
                </a:lnTo>
                <a:lnTo>
                  <a:pt x="9119" y="12789"/>
                </a:lnTo>
                <a:lnTo>
                  <a:pt x="9175" y="15650"/>
                </a:lnTo>
                <a:lnTo>
                  <a:pt x="9119" y="3724"/>
                </a:lnTo>
                <a:lnTo>
                  <a:pt x="11854" y="2969"/>
                </a:lnTo>
                <a:lnTo>
                  <a:pt x="14476" y="2158"/>
                </a:lnTo>
                <a:lnTo>
                  <a:pt x="16927" y="1241"/>
                </a:lnTo>
                <a:lnTo>
                  <a:pt x="17430" y="4047"/>
                </a:lnTo>
                <a:lnTo>
                  <a:pt x="17773" y="6853"/>
                </a:lnTo>
                <a:lnTo>
                  <a:pt x="17954" y="9552"/>
                </a:lnTo>
                <a:lnTo>
                  <a:pt x="15388" y="10469"/>
                </a:lnTo>
                <a:lnTo>
                  <a:pt x="12595" y="11333"/>
                </a:lnTo>
                <a:lnTo>
                  <a:pt x="9689" y="12033"/>
                </a:lnTo>
                <a:lnTo>
                  <a:pt x="9689" y="18241"/>
                </a:lnTo>
                <a:lnTo>
                  <a:pt x="9745" y="15489"/>
                </a:lnTo>
                <a:lnTo>
                  <a:pt x="9689" y="12628"/>
                </a:lnTo>
                <a:lnTo>
                  <a:pt x="12595" y="11872"/>
                </a:lnTo>
                <a:lnTo>
                  <a:pt x="15388" y="11063"/>
                </a:lnTo>
                <a:lnTo>
                  <a:pt x="18014" y="10091"/>
                </a:lnTo>
                <a:lnTo>
                  <a:pt x="18175" y="12952"/>
                </a:lnTo>
                <a:lnTo>
                  <a:pt x="18236" y="15703"/>
                </a:lnTo>
                <a:lnTo>
                  <a:pt x="18075" y="18294"/>
                </a:lnTo>
                <a:lnTo>
                  <a:pt x="15388" y="19266"/>
                </a:lnTo>
                <a:lnTo>
                  <a:pt x="12538" y="20130"/>
                </a:lnTo>
                <a:lnTo>
                  <a:pt x="9517" y="20831"/>
                </a:lnTo>
                <a:lnTo>
                  <a:pt x="9461" y="6583"/>
                </a:lnTo>
                <a:lnTo>
                  <a:pt x="9461" y="21370"/>
                </a:lnTo>
                <a:lnTo>
                  <a:pt x="12480" y="20614"/>
                </a:lnTo>
                <a:lnTo>
                  <a:pt x="15330" y="19806"/>
                </a:lnTo>
                <a:lnTo>
                  <a:pt x="18014" y="18834"/>
                </a:lnTo>
                <a:lnTo>
                  <a:pt x="17833" y="21317"/>
                </a:lnTo>
                <a:lnTo>
                  <a:pt x="17551" y="23692"/>
                </a:lnTo>
                <a:lnTo>
                  <a:pt x="17048" y="25795"/>
                </a:lnTo>
                <a:lnTo>
                  <a:pt x="14476" y="26714"/>
                </a:lnTo>
                <a:lnTo>
                  <a:pt x="11626" y="27576"/>
                </a:lnTo>
                <a:lnTo>
                  <a:pt x="8720" y="28278"/>
                </a:lnTo>
                <a:lnTo>
                  <a:pt x="8605" y="28709"/>
                </a:lnTo>
                <a:lnTo>
                  <a:pt x="11570" y="28008"/>
                </a:lnTo>
                <a:lnTo>
                  <a:pt x="14361" y="27200"/>
                </a:lnTo>
                <a:lnTo>
                  <a:pt x="16927" y="26228"/>
                </a:lnTo>
                <a:lnTo>
                  <a:pt x="17430" y="26066"/>
                </a:lnTo>
                <a:lnTo>
                  <a:pt x="19948" y="25148"/>
                </a:lnTo>
                <a:lnTo>
                  <a:pt x="22223" y="24122"/>
                </a:lnTo>
                <a:lnTo>
                  <a:pt x="24278" y="23044"/>
                </a:lnTo>
                <a:lnTo>
                  <a:pt x="23996" y="23906"/>
                </a:lnTo>
                <a:lnTo>
                  <a:pt x="23714" y="24717"/>
                </a:lnTo>
                <a:lnTo>
                  <a:pt x="23371" y="25472"/>
                </a:lnTo>
                <a:lnTo>
                  <a:pt x="25083" y="22611"/>
                </a:lnTo>
                <a:lnTo>
                  <a:pt x="24801" y="21425"/>
                </a:lnTo>
                <a:lnTo>
                  <a:pt x="24680" y="21856"/>
                </a:lnTo>
                <a:lnTo>
                  <a:pt x="24459" y="22558"/>
                </a:lnTo>
                <a:lnTo>
                  <a:pt x="22344" y="23692"/>
                </a:lnTo>
                <a:lnTo>
                  <a:pt x="20068" y="24717"/>
                </a:lnTo>
                <a:lnTo>
                  <a:pt x="17551" y="25634"/>
                </a:lnTo>
                <a:lnTo>
                  <a:pt x="18075" y="23475"/>
                </a:lnTo>
                <a:lnTo>
                  <a:pt x="18417" y="21155"/>
                </a:lnTo>
                <a:lnTo>
                  <a:pt x="18578" y="18619"/>
                </a:lnTo>
                <a:lnTo>
                  <a:pt x="21196" y="17647"/>
                </a:lnTo>
                <a:lnTo>
                  <a:pt x="23653" y="16567"/>
                </a:lnTo>
                <a:lnTo>
                  <a:pt x="25869" y="15380"/>
                </a:lnTo>
                <a:lnTo>
                  <a:pt x="25989" y="19536"/>
                </a:lnTo>
                <a:lnTo>
                  <a:pt x="25989" y="15272"/>
                </a:lnTo>
                <a:lnTo>
                  <a:pt x="25929" y="14786"/>
                </a:lnTo>
                <a:lnTo>
                  <a:pt x="23714" y="16028"/>
                </a:lnTo>
                <a:lnTo>
                  <a:pt x="21257" y="17108"/>
                </a:lnTo>
                <a:lnTo>
                  <a:pt x="18639" y="18133"/>
                </a:lnTo>
                <a:lnTo>
                  <a:pt x="18759" y="15542"/>
                </a:lnTo>
                <a:lnTo>
                  <a:pt x="18759" y="12736"/>
                </a:lnTo>
                <a:lnTo>
                  <a:pt x="18578" y="9875"/>
                </a:lnTo>
                <a:lnTo>
                  <a:pt x="20411" y="9174"/>
                </a:lnTo>
                <a:lnTo>
                  <a:pt x="22123" y="8472"/>
                </a:lnTo>
                <a:lnTo>
                  <a:pt x="23714" y="7663"/>
                </a:lnTo>
                <a:lnTo>
                  <a:pt x="23472" y="7231"/>
                </a:lnTo>
                <a:lnTo>
                  <a:pt x="21881" y="7986"/>
                </a:lnTo>
                <a:lnTo>
                  <a:pt x="20230" y="8688"/>
                </a:lnTo>
                <a:lnTo>
                  <a:pt x="18518" y="9336"/>
                </a:lnTo>
                <a:lnTo>
                  <a:pt x="18357" y="6638"/>
                </a:lnTo>
                <a:lnTo>
                  <a:pt x="18014" y="3830"/>
                </a:lnTo>
                <a:lnTo>
                  <a:pt x="17491" y="971"/>
                </a:lnTo>
                <a:lnTo>
                  <a:pt x="18014" y="810"/>
                </a:lnTo>
                <a:lnTo>
                  <a:pt x="17611" y="485"/>
                </a:lnTo>
                <a:lnTo>
                  <a:pt x="17148" y="108"/>
                </a:lnTo>
                <a:lnTo>
                  <a:pt x="16705" y="0"/>
                </a:lnTo>
                <a:lnTo>
                  <a:pt x="16806" y="539"/>
                </a:lnTo>
                <a:lnTo>
                  <a:pt x="14361" y="1457"/>
                </a:lnTo>
                <a:lnTo>
                  <a:pt x="11797" y="2266"/>
                </a:lnTo>
                <a:lnTo>
                  <a:pt x="9060" y="2969"/>
                </a:lnTo>
                <a:lnTo>
                  <a:pt x="9119" y="12197"/>
                </a:lnTo>
                <a:close/>
              </a:path>
            </a:pathLst>
          </a:custGeom>
          <a:solidFill>
            <a:srgbClr val="005493"/>
          </a:solidFill>
        </p:spPr>
        <p:txBody>
          <a:bodyPr wrap="square" lIns="0" tIns="0" rIns="0" bIns="0" rtlCol="0">
            <a:noAutofit/>
          </a:bodyPr>
          <a:lstStyle/>
          <a:p>
            <a:endParaRPr/>
          </a:p>
        </p:txBody>
      </p:sp>
      <p:sp>
        <p:nvSpPr>
          <p:cNvPr id="309" name="object 309"/>
          <p:cNvSpPr/>
          <p:nvPr/>
        </p:nvSpPr>
        <p:spPr>
          <a:xfrm>
            <a:off x="427693" y="778312"/>
            <a:ext cx="30378" cy="10955"/>
          </a:xfrm>
          <a:custGeom>
            <a:avLst/>
            <a:gdLst/>
            <a:ahLst/>
            <a:cxnLst/>
            <a:rect l="l" t="t" r="r" b="b"/>
            <a:pathLst>
              <a:path w="30378" h="10955">
                <a:moveTo>
                  <a:pt x="8549" y="5450"/>
                </a:moveTo>
                <a:lnTo>
                  <a:pt x="6839" y="5397"/>
                </a:lnTo>
                <a:lnTo>
                  <a:pt x="6670" y="3777"/>
                </a:lnTo>
                <a:lnTo>
                  <a:pt x="6555" y="1997"/>
                </a:lnTo>
                <a:lnTo>
                  <a:pt x="6440" y="0"/>
                </a:lnTo>
                <a:lnTo>
                  <a:pt x="6440" y="5719"/>
                </a:lnTo>
                <a:lnTo>
                  <a:pt x="6726" y="7502"/>
                </a:lnTo>
                <a:lnTo>
                  <a:pt x="7010" y="8958"/>
                </a:lnTo>
                <a:lnTo>
                  <a:pt x="7240" y="10091"/>
                </a:lnTo>
                <a:lnTo>
                  <a:pt x="4789" y="9983"/>
                </a:lnTo>
                <a:lnTo>
                  <a:pt x="2394" y="9714"/>
                </a:lnTo>
                <a:lnTo>
                  <a:pt x="114" y="9389"/>
                </a:lnTo>
                <a:lnTo>
                  <a:pt x="0" y="9174"/>
                </a:lnTo>
                <a:lnTo>
                  <a:pt x="285" y="9714"/>
                </a:lnTo>
                <a:lnTo>
                  <a:pt x="2565" y="10038"/>
                </a:lnTo>
                <a:lnTo>
                  <a:pt x="4901" y="10253"/>
                </a:lnTo>
                <a:lnTo>
                  <a:pt x="7352" y="10416"/>
                </a:lnTo>
                <a:lnTo>
                  <a:pt x="7695" y="10900"/>
                </a:lnTo>
                <a:lnTo>
                  <a:pt x="7580" y="10416"/>
                </a:lnTo>
                <a:lnTo>
                  <a:pt x="9461" y="10522"/>
                </a:lnTo>
                <a:lnTo>
                  <a:pt x="13849" y="10522"/>
                </a:lnTo>
                <a:lnTo>
                  <a:pt x="14478" y="10469"/>
                </a:lnTo>
                <a:lnTo>
                  <a:pt x="15048" y="10469"/>
                </a:lnTo>
                <a:lnTo>
                  <a:pt x="15219" y="10955"/>
                </a:lnTo>
                <a:lnTo>
                  <a:pt x="15332" y="10469"/>
                </a:lnTo>
                <a:lnTo>
                  <a:pt x="18010" y="10361"/>
                </a:lnTo>
                <a:lnTo>
                  <a:pt x="20632" y="10145"/>
                </a:lnTo>
                <a:lnTo>
                  <a:pt x="23140" y="9822"/>
                </a:lnTo>
                <a:lnTo>
                  <a:pt x="23426" y="9767"/>
                </a:lnTo>
                <a:lnTo>
                  <a:pt x="24622" y="9605"/>
                </a:lnTo>
                <a:lnTo>
                  <a:pt x="25762" y="9389"/>
                </a:lnTo>
                <a:lnTo>
                  <a:pt x="26845" y="9228"/>
                </a:lnTo>
                <a:lnTo>
                  <a:pt x="28042" y="8905"/>
                </a:lnTo>
                <a:lnTo>
                  <a:pt x="29238" y="8580"/>
                </a:lnTo>
                <a:lnTo>
                  <a:pt x="30378" y="8203"/>
                </a:lnTo>
                <a:lnTo>
                  <a:pt x="28269" y="8689"/>
                </a:lnTo>
                <a:lnTo>
                  <a:pt x="25989" y="9119"/>
                </a:lnTo>
                <a:lnTo>
                  <a:pt x="23597" y="9444"/>
                </a:lnTo>
                <a:lnTo>
                  <a:pt x="23482" y="8905"/>
                </a:lnTo>
                <a:lnTo>
                  <a:pt x="23311" y="9497"/>
                </a:lnTo>
                <a:lnTo>
                  <a:pt x="20747" y="9822"/>
                </a:lnTo>
                <a:lnTo>
                  <a:pt x="18125" y="10038"/>
                </a:lnTo>
                <a:lnTo>
                  <a:pt x="15388" y="10145"/>
                </a:lnTo>
                <a:lnTo>
                  <a:pt x="15618" y="9011"/>
                </a:lnTo>
                <a:lnTo>
                  <a:pt x="15845" y="7555"/>
                </a:lnTo>
                <a:lnTo>
                  <a:pt x="15618" y="5828"/>
                </a:lnTo>
                <a:lnTo>
                  <a:pt x="15446" y="7555"/>
                </a:lnTo>
                <a:lnTo>
                  <a:pt x="15275" y="9011"/>
                </a:lnTo>
                <a:lnTo>
                  <a:pt x="15104" y="10145"/>
                </a:lnTo>
                <a:lnTo>
                  <a:pt x="14478" y="10200"/>
                </a:lnTo>
                <a:lnTo>
                  <a:pt x="13223" y="10200"/>
                </a:lnTo>
                <a:lnTo>
                  <a:pt x="11286" y="10253"/>
                </a:lnTo>
                <a:lnTo>
                  <a:pt x="9405" y="10200"/>
                </a:lnTo>
                <a:lnTo>
                  <a:pt x="7524" y="10091"/>
                </a:lnTo>
                <a:lnTo>
                  <a:pt x="7352" y="8958"/>
                </a:lnTo>
                <a:lnTo>
                  <a:pt x="7068" y="7502"/>
                </a:lnTo>
                <a:lnTo>
                  <a:pt x="6897" y="5774"/>
                </a:lnTo>
                <a:lnTo>
                  <a:pt x="8549" y="5450"/>
                </a:lnTo>
                <a:close/>
              </a:path>
            </a:pathLst>
          </a:custGeom>
          <a:solidFill>
            <a:srgbClr val="005493"/>
          </a:solidFill>
        </p:spPr>
        <p:txBody>
          <a:bodyPr wrap="square" lIns="0" tIns="0" rIns="0" bIns="0" rtlCol="0">
            <a:noAutofit/>
          </a:bodyPr>
          <a:lstStyle/>
          <a:p>
            <a:endParaRPr/>
          </a:p>
        </p:txBody>
      </p:sp>
      <p:sp>
        <p:nvSpPr>
          <p:cNvPr id="310" name="object 310"/>
          <p:cNvSpPr/>
          <p:nvPr/>
        </p:nvSpPr>
        <p:spPr>
          <a:xfrm>
            <a:off x="453341" y="770326"/>
            <a:ext cx="285" cy="9228"/>
          </a:xfrm>
          <a:custGeom>
            <a:avLst/>
            <a:gdLst/>
            <a:ahLst/>
            <a:cxnLst/>
            <a:rect l="l" t="t" r="r" b="b"/>
            <a:pathLst>
              <a:path w="285" h="9228">
                <a:moveTo>
                  <a:pt x="114" y="2266"/>
                </a:moveTo>
                <a:lnTo>
                  <a:pt x="0" y="4425"/>
                </a:lnTo>
                <a:lnTo>
                  <a:pt x="58" y="9228"/>
                </a:lnTo>
                <a:lnTo>
                  <a:pt x="285" y="7177"/>
                </a:lnTo>
                <a:lnTo>
                  <a:pt x="229" y="0"/>
                </a:lnTo>
                <a:lnTo>
                  <a:pt x="114" y="2266"/>
                </a:lnTo>
                <a:close/>
              </a:path>
            </a:pathLst>
          </a:custGeom>
          <a:solidFill>
            <a:srgbClr val="005493"/>
          </a:solidFill>
        </p:spPr>
        <p:txBody>
          <a:bodyPr wrap="square" lIns="0" tIns="0" rIns="0" bIns="0" rtlCol="0">
            <a:noAutofit/>
          </a:bodyPr>
          <a:lstStyle/>
          <a:p>
            <a:endParaRPr/>
          </a:p>
        </p:txBody>
      </p:sp>
      <p:sp>
        <p:nvSpPr>
          <p:cNvPr id="311" name="object 311"/>
          <p:cNvSpPr/>
          <p:nvPr/>
        </p:nvSpPr>
        <p:spPr>
          <a:xfrm>
            <a:off x="478942" y="762501"/>
            <a:ext cx="1188" cy="7231"/>
          </a:xfrm>
          <a:custGeom>
            <a:avLst/>
            <a:gdLst/>
            <a:ahLst/>
            <a:cxnLst/>
            <a:rect l="l" t="t" r="r" b="b"/>
            <a:pathLst>
              <a:path w="1188" h="7231">
                <a:moveTo>
                  <a:pt x="0" y="6044"/>
                </a:moveTo>
                <a:lnTo>
                  <a:pt x="281" y="7231"/>
                </a:lnTo>
                <a:lnTo>
                  <a:pt x="1188" y="4155"/>
                </a:lnTo>
                <a:lnTo>
                  <a:pt x="1067" y="0"/>
                </a:lnTo>
                <a:lnTo>
                  <a:pt x="906" y="2158"/>
                </a:lnTo>
                <a:lnTo>
                  <a:pt x="503" y="4208"/>
                </a:lnTo>
                <a:lnTo>
                  <a:pt x="0" y="6044"/>
                </a:lnTo>
                <a:close/>
              </a:path>
            </a:pathLst>
          </a:custGeom>
          <a:solidFill>
            <a:srgbClr val="005493"/>
          </a:solidFill>
        </p:spPr>
        <p:txBody>
          <a:bodyPr wrap="square" lIns="0" tIns="0" rIns="0" bIns="0" rtlCol="0">
            <a:noAutofit/>
          </a:bodyPr>
          <a:lstStyle/>
          <a:p>
            <a:endParaRPr/>
          </a:p>
        </p:txBody>
      </p:sp>
      <p:sp>
        <p:nvSpPr>
          <p:cNvPr id="312" name="object 312"/>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05493"/>
          </a:solidFill>
        </p:spPr>
        <p:txBody>
          <a:bodyPr wrap="square" lIns="0" tIns="0" rIns="0" bIns="0" rtlCol="0">
            <a:noAutofit/>
          </a:bodyPr>
          <a:lstStyle/>
          <a:p>
            <a:endParaRPr/>
          </a:p>
        </p:txBody>
      </p:sp>
      <p:sp>
        <p:nvSpPr>
          <p:cNvPr id="313" name="object 313"/>
          <p:cNvSpPr/>
          <p:nvPr/>
        </p:nvSpPr>
        <p:spPr>
          <a:xfrm>
            <a:off x="444280" y="741453"/>
            <a:ext cx="18979" cy="35617"/>
          </a:xfrm>
          <a:custGeom>
            <a:avLst/>
            <a:gdLst/>
            <a:ahLst/>
            <a:cxnLst/>
            <a:rect l="l" t="t" r="r" b="b"/>
            <a:pathLst>
              <a:path w="18979" h="35617">
                <a:moveTo>
                  <a:pt x="17440" y="216"/>
                </a:moveTo>
                <a:lnTo>
                  <a:pt x="16983" y="0"/>
                </a:lnTo>
                <a:lnTo>
                  <a:pt x="17553" y="3022"/>
                </a:lnTo>
                <a:lnTo>
                  <a:pt x="18010" y="5936"/>
                </a:lnTo>
                <a:lnTo>
                  <a:pt x="18294" y="8797"/>
                </a:lnTo>
                <a:lnTo>
                  <a:pt x="15559" y="9497"/>
                </a:lnTo>
                <a:lnTo>
                  <a:pt x="12651" y="10091"/>
                </a:lnTo>
                <a:lnTo>
                  <a:pt x="9630" y="10524"/>
                </a:lnTo>
                <a:lnTo>
                  <a:pt x="9461" y="7555"/>
                </a:lnTo>
                <a:lnTo>
                  <a:pt x="9175" y="4533"/>
                </a:lnTo>
                <a:lnTo>
                  <a:pt x="9004" y="11333"/>
                </a:lnTo>
                <a:lnTo>
                  <a:pt x="9175" y="14194"/>
                </a:lnTo>
                <a:lnTo>
                  <a:pt x="9290" y="17000"/>
                </a:lnTo>
                <a:lnTo>
                  <a:pt x="9346" y="19644"/>
                </a:lnTo>
                <a:lnTo>
                  <a:pt x="6325" y="20022"/>
                </a:lnTo>
                <a:lnTo>
                  <a:pt x="3248" y="20291"/>
                </a:lnTo>
                <a:lnTo>
                  <a:pt x="112" y="20453"/>
                </a:lnTo>
                <a:lnTo>
                  <a:pt x="112" y="17808"/>
                </a:lnTo>
                <a:lnTo>
                  <a:pt x="56" y="15058"/>
                </a:lnTo>
                <a:lnTo>
                  <a:pt x="0" y="12197"/>
                </a:lnTo>
                <a:lnTo>
                  <a:pt x="56" y="31786"/>
                </a:lnTo>
                <a:lnTo>
                  <a:pt x="56" y="29142"/>
                </a:lnTo>
                <a:lnTo>
                  <a:pt x="112" y="26606"/>
                </a:lnTo>
                <a:lnTo>
                  <a:pt x="112" y="21047"/>
                </a:lnTo>
                <a:lnTo>
                  <a:pt x="3248" y="20886"/>
                </a:lnTo>
                <a:lnTo>
                  <a:pt x="6325" y="20616"/>
                </a:lnTo>
                <a:lnTo>
                  <a:pt x="9346" y="20238"/>
                </a:lnTo>
                <a:lnTo>
                  <a:pt x="9403" y="23097"/>
                </a:lnTo>
                <a:lnTo>
                  <a:pt x="9346" y="25797"/>
                </a:lnTo>
                <a:lnTo>
                  <a:pt x="9403" y="35617"/>
                </a:lnTo>
                <a:lnTo>
                  <a:pt x="9403" y="35295"/>
                </a:lnTo>
                <a:lnTo>
                  <a:pt x="9630" y="33297"/>
                </a:lnTo>
                <a:lnTo>
                  <a:pt x="9745" y="31139"/>
                </a:lnTo>
                <a:lnTo>
                  <a:pt x="9860" y="28817"/>
                </a:lnTo>
                <a:lnTo>
                  <a:pt x="9860" y="14086"/>
                </a:lnTo>
                <a:lnTo>
                  <a:pt x="9689" y="11225"/>
                </a:lnTo>
                <a:lnTo>
                  <a:pt x="12709" y="10794"/>
                </a:lnTo>
                <a:lnTo>
                  <a:pt x="15616" y="10253"/>
                </a:lnTo>
                <a:lnTo>
                  <a:pt x="18409" y="9497"/>
                </a:lnTo>
                <a:lnTo>
                  <a:pt x="18693" y="12413"/>
                </a:lnTo>
                <a:lnTo>
                  <a:pt x="18864" y="15164"/>
                </a:lnTo>
                <a:lnTo>
                  <a:pt x="18979" y="17863"/>
                </a:lnTo>
                <a:lnTo>
                  <a:pt x="18920" y="8635"/>
                </a:lnTo>
                <a:lnTo>
                  <a:pt x="18637" y="5936"/>
                </a:lnTo>
                <a:lnTo>
                  <a:pt x="18238" y="3130"/>
                </a:lnTo>
                <a:lnTo>
                  <a:pt x="17668" y="324"/>
                </a:lnTo>
                <a:lnTo>
                  <a:pt x="17440" y="216"/>
                </a:lnTo>
                <a:close/>
              </a:path>
            </a:pathLst>
          </a:custGeom>
          <a:solidFill>
            <a:srgbClr val="005493"/>
          </a:solidFill>
        </p:spPr>
        <p:txBody>
          <a:bodyPr wrap="square" lIns="0" tIns="0" rIns="0" bIns="0" rtlCol="0">
            <a:noAutofit/>
          </a:bodyPr>
          <a:lstStyle/>
          <a:p>
            <a:endParaRPr/>
          </a:p>
        </p:txBody>
      </p:sp>
      <p:sp>
        <p:nvSpPr>
          <p:cNvPr id="314" name="object 314"/>
          <p:cNvSpPr/>
          <p:nvPr/>
        </p:nvSpPr>
        <p:spPr>
          <a:xfrm>
            <a:off x="405010" y="773293"/>
            <a:ext cx="20745" cy="12628"/>
          </a:xfrm>
          <a:custGeom>
            <a:avLst/>
            <a:gdLst/>
            <a:ahLst/>
            <a:cxnLst/>
            <a:rect l="l" t="t" r="r" b="b"/>
            <a:pathLst>
              <a:path w="20745" h="12628">
                <a:moveTo>
                  <a:pt x="14762" y="8527"/>
                </a:moveTo>
                <a:lnTo>
                  <a:pt x="12025" y="7880"/>
                </a:lnTo>
                <a:lnTo>
                  <a:pt x="11626" y="7772"/>
                </a:lnTo>
                <a:lnTo>
                  <a:pt x="9004" y="7124"/>
                </a:lnTo>
                <a:lnTo>
                  <a:pt x="6555" y="6314"/>
                </a:lnTo>
                <a:lnTo>
                  <a:pt x="4331" y="5505"/>
                </a:lnTo>
                <a:lnTo>
                  <a:pt x="3534" y="3941"/>
                </a:lnTo>
                <a:lnTo>
                  <a:pt x="2793" y="2105"/>
                </a:lnTo>
                <a:lnTo>
                  <a:pt x="2223" y="0"/>
                </a:lnTo>
                <a:lnTo>
                  <a:pt x="2336" y="2105"/>
                </a:lnTo>
                <a:lnTo>
                  <a:pt x="3077" y="3832"/>
                </a:lnTo>
                <a:lnTo>
                  <a:pt x="3818" y="5288"/>
                </a:lnTo>
                <a:lnTo>
                  <a:pt x="2450" y="4749"/>
                </a:lnTo>
                <a:lnTo>
                  <a:pt x="1139" y="4210"/>
                </a:lnTo>
                <a:lnTo>
                  <a:pt x="0" y="3616"/>
                </a:lnTo>
                <a:lnTo>
                  <a:pt x="114" y="3777"/>
                </a:lnTo>
                <a:lnTo>
                  <a:pt x="513" y="4210"/>
                </a:lnTo>
                <a:lnTo>
                  <a:pt x="1595" y="4696"/>
                </a:lnTo>
                <a:lnTo>
                  <a:pt x="2793" y="5235"/>
                </a:lnTo>
                <a:lnTo>
                  <a:pt x="4046" y="5721"/>
                </a:lnTo>
                <a:lnTo>
                  <a:pt x="4559" y="6691"/>
                </a:lnTo>
                <a:lnTo>
                  <a:pt x="5129" y="7502"/>
                </a:lnTo>
                <a:lnTo>
                  <a:pt x="5643" y="8311"/>
                </a:lnTo>
                <a:lnTo>
                  <a:pt x="5870" y="8419"/>
                </a:lnTo>
                <a:lnTo>
                  <a:pt x="6325" y="8688"/>
                </a:lnTo>
                <a:lnTo>
                  <a:pt x="5755" y="7880"/>
                </a:lnTo>
                <a:lnTo>
                  <a:pt x="5129" y="6963"/>
                </a:lnTo>
                <a:lnTo>
                  <a:pt x="4559" y="5883"/>
                </a:lnTo>
                <a:lnTo>
                  <a:pt x="6782" y="6746"/>
                </a:lnTo>
                <a:lnTo>
                  <a:pt x="9175" y="7502"/>
                </a:lnTo>
                <a:lnTo>
                  <a:pt x="11741" y="8149"/>
                </a:lnTo>
                <a:lnTo>
                  <a:pt x="12424" y="9877"/>
                </a:lnTo>
                <a:lnTo>
                  <a:pt x="13165" y="11333"/>
                </a:lnTo>
                <a:lnTo>
                  <a:pt x="14021" y="12466"/>
                </a:lnTo>
                <a:lnTo>
                  <a:pt x="14419" y="12628"/>
                </a:lnTo>
                <a:lnTo>
                  <a:pt x="13622" y="11494"/>
                </a:lnTo>
                <a:lnTo>
                  <a:pt x="12881" y="10038"/>
                </a:lnTo>
                <a:lnTo>
                  <a:pt x="12196" y="8258"/>
                </a:lnTo>
                <a:lnTo>
                  <a:pt x="14874" y="8905"/>
                </a:lnTo>
                <a:lnTo>
                  <a:pt x="17724" y="9499"/>
                </a:lnTo>
                <a:lnTo>
                  <a:pt x="20745" y="9930"/>
                </a:lnTo>
                <a:lnTo>
                  <a:pt x="20632" y="9552"/>
                </a:lnTo>
                <a:lnTo>
                  <a:pt x="17611" y="9121"/>
                </a:lnTo>
                <a:lnTo>
                  <a:pt x="14762" y="8527"/>
                </a:lnTo>
                <a:close/>
              </a:path>
            </a:pathLst>
          </a:custGeom>
          <a:solidFill>
            <a:srgbClr val="005493"/>
          </a:solidFill>
        </p:spPr>
        <p:txBody>
          <a:bodyPr wrap="square" lIns="0" tIns="0" rIns="0" bIns="0" rtlCol="0">
            <a:noAutofit/>
          </a:bodyPr>
          <a:lstStyle/>
          <a:p>
            <a:endParaRPr/>
          </a:p>
        </p:txBody>
      </p:sp>
      <p:sp>
        <p:nvSpPr>
          <p:cNvPr id="315" name="object 315"/>
          <p:cNvSpPr/>
          <p:nvPr/>
        </p:nvSpPr>
        <p:spPr>
          <a:xfrm>
            <a:off x="414472" y="752517"/>
            <a:ext cx="9632" cy="22287"/>
          </a:xfrm>
          <a:custGeom>
            <a:avLst/>
            <a:gdLst/>
            <a:ahLst/>
            <a:cxnLst/>
            <a:rect l="l" t="t" r="r" b="b"/>
            <a:pathLst>
              <a:path w="9632" h="22287">
                <a:moveTo>
                  <a:pt x="56" y="6475"/>
                </a:moveTo>
                <a:lnTo>
                  <a:pt x="0" y="7069"/>
                </a:lnTo>
                <a:lnTo>
                  <a:pt x="2906" y="7825"/>
                </a:lnTo>
                <a:lnTo>
                  <a:pt x="5927" y="8419"/>
                </a:lnTo>
                <a:lnTo>
                  <a:pt x="9062" y="8903"/>
                </a:lnTo>
                <a:lnTo>
                  <a:pt x="9004" y="11764"/>
                </a:lnTo>
                <a:lnTo>
                  <a:pt x="9119" y="14517"/>
                </a:lnTo>
                <a:lnTo>
                  <a:pt x="9231" y="17053"/>
                </a:lnTo>
                <a:lnTo>
                  <a:pt x="6098" y="16567"/>
                </a:lnTo>
                <a:lnTo>
                  <a:pt x="3020" y="15973"/>
                </a:lnTo>
                <a:lnTo>
                  <a:pt x="3077" y="16514"/>
                </a:lnTo>
                <a:lnTo>
                  <a:pt x="6098" y="17106"/>
                </a:lnTo>
                <a:lnTo>
                  <a:pt x="9290" y="17592"/>
                </a:lnTo>
                <a:lnTo>
                  <a:pt x="9403" y="20020"/>
                </a:lnTo>
                <a:lnTo>
                  <a:pt x="9632" y="22287"/>
                </a:lnTo>
                <a:lnTo>
                  <a:pt x="9403" y="0"/>
                </a:lnTo>
                <a:lnTo>
                  <a:pt x="9231" y="2860"/>
                </a:lnTo>
                <a:lnTo>
                  <a:pt x="9119" y="5666"/>
                </a:lnTo>
                <a:lnTo>
                  <a:pt x="9062" y="8311"/>
                </a:lnTo>
                <a:lnTo>
                  <a:pt x="5927" y="7825"/>
                </a:lnTo>
                <a:lnTo>
                  <a:pt x="2906" y="7230"/>
                </a:lnTo>
                <a:lnTo>
                  <a:pt x="56" y="6475"/>
                </a:lnTo>
                <a:close/>
              </a:path>
            </a:pathLst>
          </a:custGeom>
          <a:solidFill>
            <a:srgbClr val="005493"/>
          </a:solidFill>
        </p:spPr>
        <p:txBody>
          <a:bodyPr wrap="square" lIns="0" tIns="0" rIns="0" bIns="0" rtlCol="0">
            <a:noAutofit/>
          </a:bodyPr>
          <a:lstStyle/>
          <a:p>
            <a:endParaRPr/>
          </a:p>
        </p:txBody>
      </p:sp>
      <p:sp>
        <p:nvSpPr>
          <p:cNvPr id="316" name="object 316"/>
          <p:cNvSpPr/>
          <p:nvPr/>
        </p:nvSpPr>
        <p:spPr>
          <a:xfrm>
            <a:off x="436243" y="737514"/>
            <a:ext cx="7467" cy="18997"/>
          </a:xfrm>
          <a:custGeom>
            <a:avLst/>
            <a:gdLst/>
            <a:ahLst/>
            <a:cxnLst/>
            <a:rect l="l" t="t" r="r" b="b"/>
            <a:pathLst>
              <a:path w="7467" h="18997">
                <a:moveTo>
                  <a:pt x="7240" y="55"/>
                </a:moveTo>
                <a:lnTo>
                  <a:pt x="6670" y="0"/>
                </a:lnTo>
                <a:lnTo>
                  <a:pt x="6782" y="1511"/>
                </a:lnTo>
                <a:lnTo>
                  <a:pt x="6839" y="3022"/>
                </a:lnTo>
                <a:lnTo>
                  <a:pt x="6897" y="4586"/>
                </a:lnTo>
                <a:lnTo>
                  <a:pt x="6897" y="4964"/>
                </a:lnTo>
                <a:lnTo>
                  <a:pt x="6954" y="6314"/>
                </a:lnTo>
                <a:lnTo>
                  <a:pt x="7068" y="9389"/>
                </a:lnTo>
                <a:lnTo>
                  <a:pt x="7125" y="12466"/>
                </a:lnTo>
                <a:lnTo>
                  <a:pt x="7240" y="15380"/>
                </a:lnTo>
                <a:lnTo>
                  <a:pt x="6213" y="15433"/>
                </a:lnTo>
                <a:lnTo>
                  <a:pt x="5187" y="15433"/>
                </a:lnTo>
                <a:lnTo>
                  <a:pt x="4160" y="15489"/>
                </a:lnTo>
                <a:lnTo>
                  <a:pt x="2052" y="15489"/>
                </a:lnTo>
                <a:lnTo>
                  <a:pt x="0" y="15433"/>
                </a:lnTo>
                <a:lnTo>
                  <a:pt x="0" y="16189"/>
                </a:lnTo>
                <a:lnTo>
                  <a:pt x="2052" y="16244"/>
                </a:lnTo>
                <a:lnTo>
                  <a:pt x="4160" y="16189"/>
                </a:lnTo>
                <a:lnTo>
                  <a:pt x="6213" y="16189"/>
                </a:lnTo>
                <a:lnTo>
                  <a:pt x="7240" y="16136"/>
                </a:lnTo>
                <a:lnTo>
                  <a:pt x="7296" y="18997"/>
                </a:lnTo>
                <a:lnTo>
                  <a:pt x="7467" y="55"/>
                </a:lnTo>
                <a:lnTo>
                  <a:pt x="7240" y="55"/>
                </a:lnTo>
                <a:close/>
              </a:path>
            </a:pathLst>
          </a:custGeom>
          <a:solidFill>
            <a:srgbClr val="005493"/>
          </a:solidFill>
        </p:spPr>
        <p:txBody>
          <a:bodyPr wrap="square" lIns="0" tIns="0" rIns="0" bIns="0" rtlCol="0">
            <a:noAutofit/>
          </a:bodyPr>
          <a:lstStyle/>
          <a:p>
            <a:endParaRPr/>
          </a:p>
        </p:txBody>
      </p:sp>
      <p:sp>
        <p:nvSpPr>
          <p:cNvPr id="317" name="object 317"/>
          <p:cNvSpPr/>
          <p:nvPr/>
        </p:nvSpPr>
        <p:spPr>
          <a:xfrm>
            <a:off x="433906" y="737569"/>
            <a:ext cx="18864" cy="46193"/>
          </a:xfrm>
          <a:custGeom>
            <a:avLst/>
            <a:gdLst/>
            <a:ahLst/>
            <a:cxnLst/>
            <a:rect l="l" t="t" r="r" b="b"/>
            <a:pathLst>
              <a:path w="18864" h="46193">
                <a:moveTo>
                  <a:pt x="56" y="33512"/>
                </a:moveTo>
                <a:lnTo>
                  <a:pt x="2394" y="33620"/>
                </a:lnTo>
                <a:lnTo>
                  <a:pt x="4787" y="33673"/>
                </a:lnTo>
                <a:lnTo>
                  <a:pt x="7181" y="33620"/>
                </a:lnTo>
                <a:lnTo>
                  <a:pt x="8947" y="33620"/>
                </a:lnTo>
                <a:lnTo>
                  <a:pt x="9803" y="33565"/>
                </a:lnTo>
                <a:lnTo>
                  <a:pt x="9860" y="46193"/>
                </a:lnTo>
                <a:lnTo>
                  <a:pt x="10031" y="44574"/>
                </a:lnTo>
                <a:lnTo>
                  <a:pt x="10146" y="42793"/>
                </a:lnTo>
                <a:lnTo>
                  <a:pt x="10259" y="40743"/>
                </a:lnTo>
                <a:lnTo>
                  <a:pt x="10259" y="12356"/>
                </a:lnTo>
                <a:lnTo>
                  <a:pt x="10202" y="9334"/>
                </a:lnTo>
                <a:lnTo>
                  <a:pt x="10087" y="6205"/>
                </a:lnTo>
                <a:lnTo>
                  <a:pt x="12937" y="6097"/>
                </a:lnTo>
                <a:lnTo>
                  <a:pt x="15730" y="5828"/>
                </a:lnTo>
                <a:lnTo>
                  <a:pt x="18524" y="5450"/>
                </a:lnTo>
                <a:lnTo>
                  <a:pt x="18864" y="8525"/>
                </a:lnTo>
                <a:lnTo>
                  <a:pt x="18751" y="1239"/>
                </a:lnTo>
                <a:lnTo>
                  <a:pt x="18465" y="1186"/>
                </a:lnTo>
                <a:lnTo>
                  <a:pt x="17954" y="1078"/>
                </a:lnTo>
                <a:lnTo>
                  <a:pt x="18125" y="1995"/>
                </a:lnTo>
                <a:lnTo>
                  <a:pt x="18181" y="2859"/>
                </a:lnTo>
                <a:lnTo>
                  <a:pt x="18294" y="3775"/>
                </a:lnTo>
                <a:lnTo>
                  <a:pt x="18353" y="4153"/>
                </a:lnTo>
                <a:lnTo>
                  <a:pt x="18409" y="4856"/>
                </a:lnTo>
                <a:lnTo>
                  <a:pt x="15730" y="5233"/>
                </a:lnTo>
                <a:lnTo>
                  <a:pt x="12881" y="5450"/>
                </a:lnTo>
                <a:lnTo>
                  <a:pt x="10031" y="5611"/>
                </a:lnTo>
                <a:lnTo>
                  <a:pt x="10031" y="4478"/>
                </a:lnTo>
                <a:lnTo>
                  <a:pt x="9975" y="2967"/>
                </a:lnTo>
                <a:lnTo>
                  <a:pt x="9916" y="1509"/>
                </a:lnTo>
                <a:lnTo>
                  <a:pt x="9803" y="0"/>
                </a:lnTo>
                <a:lnTo>
                  <a:pt x="9632" y="18942"/>
                </a:lnTo>
                <a:lnTo>
                  <a:pt x="9689" y="21693"/>
                </a:lnTo>
                <a:lnTo>
                  <a:pt x="9745" y="24337"/>
                </a:lnTo>
                <a:lnTo>
                  <a:pt x="8492" y="24392"/>
                </a:lnTo>
                <a:lnTo>
                  <a:pt x="7238" y="24445"/>
                </a:lnTo>
                <a:lnTo>
                  <a:pt x="3933" y="24445"/>
                </a:lnTo>
                <a:lnTo>
                  <a:pt x="1995" y="24392"/>
                </a:lnTo>
                <a:lnTo>
                  <a:pt x="56" y="24284"/>
                </a:lnTo>
                <a:lnTo>
                  <a:pt x="114" y="21639"/>
                </a:lnTo>
                <a:lnTo>
                  <a:pt x="171" y="18887"/>
                </a:lnTo>
                <a:lnTo>
                  <a:pt x="285" y="16026"/>
                </a:lnTo>
                <a:lnTo>
                  <a:pt x="2336" y="16134"/>
                </a:lnTo>
                <a:lnTo>
                  <a:pt x="2336" y="15378"/>
                </a:lnTo>
                <a:lnTo>
                  <a:pt x="342" y="15270"/>
                </a:lnTo>
                <a:lnTo>
                  <a:pt x="457" y="12356"/>
                </a:lnTo>
                <a:lnTo>
                  <a:pt x="569" y="9281"/>
                </a:lnTo>
                <a:lnTo>
                  <a:pt x="741" y="6150"/>
                </a:lnTo>
                <a:lnTo>
                  <a:pt x="2167" y="6259"/>
                </a:lnTo>
                <a:lnTo>
                  <a:pt x="3647" y="6314"/>
                </a:lnTo>
                <a:lnTo>
                  <a:pt x="7866" y="6314"/>
                </a:lnTo>
                <a:lnTo>
                  <a:pt x="9290" y="6259"/>
                </a:lnTo>
                <a:lnTo>
                  <a:pt x="9233" y="4909"/>
                </a:lnTo>
                <a:lnTo>
                  <a:pt x="9233" y="5611"/>
                </a:lnTo>
                <a:lnTo>
                  <a:pt x="7866" y="5664"/>
                </a:lnTo>
                <a:lnTo>
                  <a:pt x="6496" y="5719"/>
                </a:lnTo>
                <a:lnTo>
                  <a:pt x="5073" y="5719"/>
                </a:lnTo>
                <a:lnTo>
                  <a:pt x="3647" y="5664"/>
                </a:lnTo>
                <a:lnTo>
                  <a:pt x="2223" y="5664"/>
                </a:lnTo>
                <a:lnTo>
                  <a:pt x="797" y="5558"/>
                </a:lnTo>
                <a:lnTo>
                  <a:pt x="797" y="5233"/>
                </a:lnTo>
                <a:lnTo>
                  <a:pt x="855" y="4531"/>
                </a:lnTo>
                <a:lnTo>
                  <a:pt x="968" y="3020"/>
                </a:lnTo>
                <a:lnTo>
                  <a:pt x="1027" y="1509"/>
                </a:lnTo>
                <a:lnTo>
                  <a:pt x="1139" y="53"/>
                </a:lnTo>
                <a:lnTo>
                  <a:pt x="855" y="53"/>
                </a:lnTo>
                <a:lnTo>
                  <a:pt x="342" y="106"/>
                </a:lnTo>
                <a:lnTo>
                  <a:pt x="227" y="1564"/>
                </a:lnTo>
                <a:lnTo>
                  <a:pt x="171" y="3020"/>
                </a:lnTo>
                <a:lnTo>
                  <a:pt x="56" y="4478"/>
                </a:lnTo>
                <a:lnTo>
                  <a:pt x="56" y="4856"/>
                </a:lnTo>
                <a:lnTo>
                  <a:pt x="0" y="5558"/>
                </a:lnTo>
                <a:lnTo>
                  <a:pt x="0" y="32973"/>
                </a:lnTo>
                <a:lnTo>
                  <a:pt x="0" y="27737"/>
                </a:lnTo>
                <a:lnTo>
                  <a:pt x="56" y="24878"/>
                </a:lnTo>
                <a:lnTo>
                  <a:pt x="1995" y="24984"/>
                </a:lnTo>
                <a:lnTo>
                  <a:pt x="3933" y="25039"/>
                </a:lnTo>
                <a:lnTo>
                  <a:pt x="7238" y="25039"/>
                </a:lnTo>
                <a:lnTo>
                  <a:pt x="8492" y="24984"/>
                </a:lnTo>
                <a:lnTo>
                  <a:pt x="9745" y="24984"/>
                </a:lnTo>
                <a:lnTo>
                  <a:pt x="9803" y="27792"/>
                </a:lnTo>
                <a:lnTo>
                  <a:pt x="9803" y="33026"/>
                </a:lnTo>
                <a:lnTo>
                  <a:pt x="8947" y="33079"/>
                </a:lnTo>
                <a:lnTo>
                  <a:pt x="7181" y="33079"/>
                </a:lnTo>
                <a:lnTo>
                  <a:pt x="4787" y="33134"/>
                </a:lnTo>
                <a:lnTo>
                  <a:pt x="2394" y="33079"/>
                </a:lnTo>
                <a:lnTo>
                  <a:pt x="56" y="33512"/>
                </a:lnTo>
                <a:close/>
              </a:path>
            </a:pathLst>
          </a:custGeom>
          <a:solidFill>
            <a:srgbClr val="005493"/>
          </a:solidFill>
        </p:spPr>
        <p:txBody>
          <a:bodyPr wrap="square" lIns="0" tIns="0" rIns="0" bIns="0" rtlCol="0">
            <a:noAutofit/>
          </a:bodyPr>
          <a:lstStyle/>
          <a:p>
            <a:endParaRPr/>
          </a:p>
        </p:txBody>
      </p:sp>
      <p:sp>
        <p:nvSpPr>
          <p:cNvPr id="318" name="object 318"/>
          <p:cNvSpPr/>
          <p:nvPr/>
        </p:nvSpPr>
        <p:spPr>
          <a:xfrm>
            <a:off x="453341" y="770326"/>
            <a:ext cx="285" cy="9228"/>
          </a:xfrm>
          <a:custGeom>
            <a:avLst/>
            <a:gdLst/>
            <a:ahLst/>
            <a:cxnLst/>
            <a:rect l="l" t="t" r="r" b="b"/>
            <a:pathLst>
              <a:path w="285" h="9228">
                <a:moveTo>
                  <a:pt x="114" y="2266"/>
                </a:moveTo>
                <a:lnTo>
                  <a:pt x="0" y="4425"/>
                </a:lnTo>
                <a:lnTo>
                  <a:pt x="58" y="9228"/>
                </a:lnTo>
                <a:lnTo>
                  <a:pt x="285" y="7177"/>
                </a:lnTo>
                <a:lnTo>
                  <a:pt x="229" y="0"/>
                </a:lnTo>
                <a:lnTo>
                  <a:pt x="114" y="2266"/>
                </a:lnTo>
                <a:close/>
              </a:path>
            </a:pathLst>
          </a:custGeom>
          <a:solidFill>
            <a:srgbClr val="005695"/>
          </a:solidFill>
        </p:spPr>
        <p:txBody>
          <a:bodyPr wrap="square" lIns="0" tIns="0" rIns="0" bIns="0" rtlCol="0">
            <a:noAutofit/>
          </a:bodyPr>
          <a:lstStyle/>
          <a:p>
            <a:endParaRPr/>
          </a:p>
        </p:txBody>
      </p:sp>
      <p:sp>
        <p:nvSpPr>
          <p:cNvPr id="319" name="object 319"/>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05695"/>
          </a:solidFill>
        </p:spPr>
        <p:txBody>
          <a:bodyPr wrap="square" lIns="0" tIns="0" rIns="0" bIns="0" rtlCol="0">
            <a:noAutofit/>
          </a:bodyPr>
          <a:lstStyle/>
          <a:p>
            <a:endParaRPr/>
          </a:p>
        </p:txBody>
      </p:sp>
      <p:sp>
        <p:nvSpPr>
          <p:cNvPr id="320" name="object 320"/>
          <p:cNvSpPr/>
          <p:nvPr/>
        </p:nvSpPr>
        <p:spPr>
          <a:xfrm>
            <a:off x="405752" y="773293"/>
            <a:ext cx="20004" cy="12358"/>
          </a:xfrm>
          <a:custGeom>
            <a:avLst/>
            <a:gdLst/>
            <a:ahLst/>
            <a:cxnLst/>
            <a:rect l="l" t="t" r="r" b="b"/>
            <a:pathLst>
              <a:path w="20004" h="12358">
                <a:moveTo>
                  <a:pt x="14021" y="8527"/>
                </a:moveTo>
                <a:lnTo>
                  <a:pt x="11284" y="7880"/>
                </a:lnTo>
                <a:lnTo>
                  <a:pt x="10885" y="7772"/>
                </a:lnTo>
                <a:lnTo>
                  <a:pt x="8263" y="7124"/>
                </a:lnTo>
                <a:lnTo>
                  <a:pt x="5814" y="6314"/>
                </a:lnTo>
                <a:lnTo>
                  <a:pt x="3590" y="5505"/>
                </a:lnTo>
                <a:lnTo>
                  <a:pt x="2793" y="3941"/>
                </a:lnTo>
                <a:lnTo>
                  <a:pt x="2052" y="2105"/>
                </a:lnTo>
                <a:lnTo>
                  <a:pt x="1482" y="0"/>
                </a:lnTo>
                <a:lnTo>
                  <a:pt x="1595" y="2105"/>
                </a:lnTo>
                <a:lnTo>
                  <a:pt x="2336" y="3832"/>
                </a:lnTo>
                <a:lnTo>
                  <a:pt x="3077" y="5288"/>
                </a:lnTo>
                <a:lnTo>
                  <a:pt x="1993" y="4858"/>
                </a:lnTo>
                <a:lnTo>
                  <a:pt x="968" y="4425"/>
                </a:lnTo>
                <a:lnTo>
                  <a:pt x="0" y="3994"/>
                </a:lnTo>
                <a:lnTo>
                  <a:pt x="171" y="4155"/>
                </a:lnTo>
                <a:lnTo>
                  <a:pt x="569" y="4588"/>
                </a:lnTo>
                <a:lnTo>
                  <a:pt x="1423" y="4966"/>
                </a:lnTo>
                <a:lnTo>
                  <a:pt x="2336" y="5344"/>
                </a:lnTo>
                <a:lnTo>
                  <a:pt x="3304" y="5721"/>
                </a:lnTo>
                <a:lnTo>
                  <a:pt x="3703" y="6477"/>
                </a:lnTo>
                <a:lnTo>
                  <a:pt x="4104" y="7124"/>
                </a:lnTo>
                <a:lnTo>
                  <a:pt x="4559" y="7772"/>
                </a:lnTo>
                <a:lnTo>
                  <a:pt x="4787" y="7933"/>
                </a:lnTo>
                <a:lnTo>
                  <a:pt x="5244" y="8202"/>
                </a:lnTo>
                <a:lnTo>
                  <a:pt x="4730" y="7555"/>
                </a:lnTo>
                <a:lnTo>
                  <a:pt x="4273" y="6746"/>
                </a:lnTo>
                <a:lnTo>
                  <a:pt x="3818" y="5883"/>
                </a:lnTo>
                <a:lnTo>
                  <a:pt x="6041" y="6746"/>
                </a:lnTo>
                <a:lnTo>
                  <a:pt x="8434" y="7502"/>
                </a:lnTo>
                <a:lnTo>
                  <a:pt x="11000" y="8149"/>
                </a:lnTo>
                <a:lnTo>
                  <a:pt x="11626" y="9769"/>
                </a:lnTo>
                <a:lnTo>
                  <a:pt x="12367" y="11117"/>
                </a:lnTo>
                <a:lnTo>
                  <a:pt x="13108" y="12197"/>
                </a:lnTo>
                <a:lnTo>
                  <a:pt x="13507" y="12358"/>
                </a:lnTo>
                <a:lnTo>
                  <a:pt x="12766" y="11280"/>
                </a:lnTo>
                <a:lnTo>
                  <a:pt x="12083" y="9877"/>
                </a:lnTo>
                <a:lnTo>
                  <a:pt x="11455" y="8258"/>
                </a:lnTo>
                <a:lnTo>
                  <a:pt x="14133" y="8905"/>
                </a:lnTo>
                <a:lnTo>
                  <a:pt x="16983" y="9499"/>
                </a:lnTo>
                <a:lnTo>
                  <a:pt x="20004" y="9930"/>
                </a:lnTo>
                <a:lnTo>
                  <a:pt x="19891" y="9552"/>
                </a:lnTo>
                <a:lnTo>
                  <a:pt x="16870" y="9121"/>
                </a:lnTo>
                <a:lnTo>
                  <a:pt x="14021" y="8527"/>
                </a:lnTo>
                <a:close/>
              </a:path>
            </a:pathLst>
          </a:custGeom>
          <a:solidFill>
            <a:srgbClr val="005695"/>
          </a:solidFill>
        </p:spPr>
        <p:txBody>
          <a:bodyPr wrap="square" lIns="0" tIns="0" rIns="0" bIns="0" rtlCol="0">
            <a:noAutofit/>
          </a:bodyPr>
          <a:lstStyle/>
          <a:p>
            <a:endParaRPr/>
          </a:p>
        </p:txBody>
      </p:sp>
      <p:sp>
        <p:nvSpPr>
          <p:cNvPr id="321" name="object 321"/>
          <p:cNvSpPr/>
          <p:nvPr/>
        </p:nvSpPr>
        <p:spPr>
          <a:xfrm>
            <a:off x="414472" y="752517"/>
            <a:ext cx="9632" cy="22556"/>
          </a:xfrm>
          <a:custGeom>
            <a:avLst/>
            <a:gdLst/>
            <a:ahLst/>
            <a:cxnLst/>
            <a:rect l="l" t="t" r="r" b="b"/>
            <a:pathLst>
              <a:path w="9632" h="22556">
                <a:moveTo>
                  <a:pt x="626" y="20561"/>
                </a:moveTo>
                <a:lnTo>
                  <a:pt x="342" y="18239"/>
                </a:lnTo>
                <a:lnTo>
                  <a:pt x="171" y="15811"/>
                </a:lnTo>
                <a:lnTo>
                  <a:pt x="3077" y="16514"/>
                </a:lnTo>
                <a:lnTo>
                  <a:pt x="6098" y="17106"/>
                </a:lnTo>
                <a:lnTo>
                  <a:pt x="9290" y="17592"/>
                </a:lnTo>
                <a:lnTo>
                  <a:pt x="9403" y="20020"/>
                </a:lnTo>
                <a:lnTo>
                  <a:pt x="9632" y="22287"/>
                </a:lnTo>
                <a:lnTo>
                  <a:pt x="9403" y="0"/>
                </a:lnTo>
                <a:lnTo>
                  <a:pt x="9231" y="2860"/>
                </a:lnTo>
                <a:lnTo>
                  <a:pt x="9119" y="5666"/>
                </a:lnTo>
                <a:lnTo>
                  <a:pt x="9062" y="8311"/>
                </a:lnTo>
                <a:lnTo>
                  <a:pt x="5927" y="7825"/>
                </a:lnTo>
                <a:lnTo>
                  <a:pt x="2906" y="7230"/>
                </a:lnTo>
                <a:lnTo>
                  <a:pt x="56" y="6475"/>
                </a:lnTo>
                <a:lnTo>
                  <a:pt x="0" y="7069"/>
                </a:lnTo>
                <a:lnTo>
                  <a:pt x="2906" y="7825"/>
                </a:lnTo>
                <a:lnTo>
                  <a:pt x="5927" y="8419"/>
                </a:lnTo>
                <a:lnTo>
                  <a:pt x="9062" y="8903"/>
                </a:lnTo>
                <a:lnTo>
                  <a:pt x="9004" y="11764"/>
                </a:lnTo>
                <a:lnTo>
                  <a:pt x="9119" y="14517"/>
                </a:lnTo>
                <a:lnTo>
                  <a:pt x="9231" y="17053"/>
                </a:lnTo>
                <a:lnTo>
                  <a:pt x="6098" y="16567"/>
                </a:lnTo>
                <a:lnTo>
                  <a:pt x="3020" y="15973"/>
                </a:lnTo>
                <a:lnTo>
                  <a:pt x="171" y="15272"/>
                </a:lnTo>
                <a:lnTo>
                  <a:pt x="0" y="12681"/>
                </a:lnTo>
                <a:lnTo>
                  <a:pt x="112" y="20398"/>
                </a:lnTo>
                <a:lnTo>
                  <a:pt x="513" y="22556"/>
                </a:lnTo>
                <a:lnTo>
                  <a:pt x="626" y="20561"/>
                </a:lnTo>
                <a:close/>
              </a:path>
            </a:pathLst>
          </a:custGeom>
          <a:solidFill>
            <a:srgbClr val="005695"/>
          </a:solidFill>
        </p:spPr>
        <p:txBody>
          <a:bodyPr wrap="square" lIns="0" tIns="0" rIns="0" bIns="0" rtlCol="0">
            <a:noAutofit/>
          </a:bodyPr>
          <a:lstStyle/>
          <a:p>
            <a:endParaRPr/>
          </a:p>
        </p:txBody>
      </p:sp>
      <p:sp>
        <p:nvSpPr>
          <p:cNvPr id="322" name="object 322"/>
          <p:cNvSpPr/>
          <p:nvPr/>
        </p:nvSpPr>
        <p:spPr>
          <a:xfrm>
            <a:off x="424105" y="764390"/>
            <a:ext cx="340" cy="12519"/>
          </a:xfrm>
          <a:custGeom>
            <a:avLst/>
            <a:gdLst/>
            <a:ahLst/>
            <a:cxnLst/>
            <a:rect l="l" t="t" r="r" b="b"/>
            <a:pathLst>
              <a:path w="340" h="12519">
                <a:moveTo>
                  <a:pt x="112" y="2697"/>
                </a:moveTo>
                <a:lnTo>
                  <a:pt x="56" y="0"/>
                </a:lnTo>
                <a:lnTo>
                  <a:pt x="0" y="10414"/>
                </a:lnTo>
                <a:lnTo>
                  <a:pt x="340" y="12519"/>
                </a:lnTo>
                <a:lnTo>
                  <a:pt x="112" y="2697"/>
                </a:lnTo>
                <a:close/>
              </a:path>
            </a:pathLst>
          </a:custGeom>
          <a:solidFill>
            <a:srgbClr val="005695"/>
          </a:solidFill>
        </p:spPr>
        <p:txBody>
          <a:bodyPr wrap="square" lIns="0" tIns="0" rIns="0" bIns="0" rtlCol="0">
            <a:noAutofit/>
          </a:bodyPr>
          <a:lstStyle/>
          <a:p>
            <a:endParaRPr/>
          </a:p>
        </p:txBody>
      </p:sp>
      <p:sp>
        <p:nvSpPr>
          <p:cNvPr id="323" name="object 323"/>
          <p:cNvSpPr/>
          <p:nvPr/>
        </p:nvSpPr>
        <p:spPr>
          <a:xfrm>
            <a:off x="433906" y="738053"/>
            <a:ext cx="30094" cy="49271"/>
          </a:xfrm>
          <a:custGeom>
            <a:avLst/>
            <a:gdLst/>
            <a:ahLst/>
            <a:cxnLst/>
            <a:rect l="l" t="t" r="r" b="b"/>
            <a:pathLst>
              <a:path w="30094" h="49271">
                <a:moveTo>
                  <a:pt x="9576" y="0"/>
                </a:moveTo>
                <a:lnTo>
                  <a:pt x="9062" y="0"/>
                </a:lnTo>
                <a:lnTo>
                  <a:pt x="9119" y="1349"/>
                </a:lnTo>
                <a:lnTo>
                  <a:pt x="9175" y="2699"/>
                </a:lnTo>
                <a:lnTo>
                  <a:pt x="9233" y="4047"/>
                </a:lnTo>
                <a:lnTo>
                  <a:pt x="9233" y="4425"/>
                </a:lnTo>
                <a:lnTo>
                  <a:pt x="9290" y="5774"/>
                </a:lnTo>
                <a:lnTo>
                  <a:pt x="9405" y="8850"/>
                </a:lnTo>
                <a:lnTo>
                  <a:pt x="9461" y="11927"/>
                </a:lnTo>
                <a:lnTo>
                  <a:pt x="9576" y="14841"/>
                </a:lnTo>
                <a:lnTo>
                  <a:pt x="9632" y="18458"/>
                </a:lnTo>
                <a:lnTo>
                  <a:pt x="9689" y="21208"/>
                </a:lnTo>
                <a:lnTo>
                  <a:pt x="9745" y="23853"/>
                </a:lnTo>
                <a:lnTo>
                  <a:pt x="8492" y="23908"/>
                </a:lnTo>
                <a:lnTo>
                  <a:pt x="7238" y="23961"/>
                </a:lnTo>
                <a:lnTo>
                  <a:pt x="3933" y="23961"/>
                </a:lnTo>
                <a:lnTo>
                  <a:pt x="1995" y="23908"/>
                </a:lnTo>
                <a:lnTo>
                  <a:pt x="56" y="23800"/>
                </a:lnTo>
                <a:lnTo>
                  <a:pt x="56" y="4371"/>
                </a:lnTo>
                <a:lnTo>
                  <a:pt x="56" y="24394"/>
                </a:lnTo>
                <a:lnTo>
                  <a:pt x="1995" y="24500"/>
                </a:lnTo>
                <a:lnTo>
                  <a:pt x="3933" y="24555"/>
                </a:lnTo>
                <a:lnTo>
                  <a:pt x="7238" y="24555"/>
                </a:lnTo>
                <a:lnTo>
                  <a:pt x="8492" y="24500"/>
                </a:lnTo>
                <a:lnTo>
                  <a:pt x="9745" y="24500"/>
                </a:lnTo>
                <a:lnTo>
                  <a:pt x="9803" y="27308"/>
                </a:lnTo>
                <a:lnTo>
                  <a:pt x="9803" y="32542"/>
                </a:lnTo>
                <a:lnTo>
                  <a:pt x="8947" y="32595"/>
                </a:lnTo>
                <a:lnTo>
                  <a:pt x="7181" y="32595"/>
                </a:lnTo>
                <a:lnTo>
                  <a:pt x="4787" y="32650"/>
                </a:lnTo>
                <a:lnTo>
                  <a:pt x="2394" y="32595"/>
                </a:lnTo>
                <a:lnTo>
                  <a:pt x="0" y="32489"/>
                </a:lnTo>
                <a:lnTo>
                  <a:pt x="56" y="35186"/>
                </a:lnTo>
                <a:lnTo>
                  <a:pt x="56" y="33028"/>
                </a:lnTo>
                <a:lnTo>
                  <a:pt x="2394" y="33136"/>
                </a:lnTo>
                <a:lnTo>
                  <a:pt x="4787" y="33189"/>
                </a:lnTo>
                <a:lnTo>
                  <a:pt x="7181" y="33136"/>
                </a:lnTo>
                <a:lnTo>
                  <a:pt x="8947" y="33136"/>
                </a:lnTo>
                <a:lnTo>
                  <a:pt x="9803" y="33081"/>
                </a:lnTo>
                <a:lnTo>
                  <a:pt x="9803" y="35186"/>
                </a:lnTo>
                <a:lnTo>
                  <a:pt x="9745" y="37183"/>
                </a:lnTo>
                <a:lnTo>
                  <a:pt x="9689" y="39017"/>
                </a:lnTo>
                <a:lnTo>
                  <a:pt x="9689" y="39828"/>
                </a:lnTo>
                <a:lnTo>
                  <a:pt x="8492" y="39881"/>
                </a:lnTo>
                <a:lnTo>
                  <a:pt x="7238" y="39936"/>
                </a:lnTo>
                <a:lnTo>
                  <a:pt x="4046" y="39936"/>
                </a:lnTo>
                <a:lnTo>
                  <a:pt x="2108" y="39881"/>
                </a:lnTo>
                <a:lnTo>
                  <a:pt x="227" y="39773"/>
                </a:lnTo>
                <a:lnTo>
                  <a:pt x="227" y="45979"/>
                </a:lnTo>
                <a:lnTo>
                  <a:pt x="227" y="40259"/>
                </a:lnTo>
                <a:lnTo>
                  <a:pt x="2108" y="40314"/>
                </a:lnTo>
                <a:lnTo>
                  <a:pt x="4046" y="40367"/>
                </a:lnTo>
                <a:lnTo>
                  <a:pt x="8492" y="40367"/>
                </a:lnTo>
                <a:lnTo>
                  <a:pt x="9689" y="40314"/>
                </a:lnTo>
                <a:lnTo>
                  <a:pt x="9632" y="42309"/>
                </a:lnTo>
                <a:lnTo>
                  <a:pt x="9517" y="44090"/>
                </a:lnTo>
                <a:lnTo>
                  <a:pt x="9405" y="45709"/>
                </a:lnTo>
                <a:lnTo>
                  <a:pt x="8206" y="45764"/>
                </a:lnTo>
                <a:lnTo>
                  <a:pt x="4046" y="45764"/>
                </a:lnTo>
                <a:lnTo>
                  <a:pt x="2336" y="45709"/>
                </a:lnTo>
                <a:lnTo>
                  <a:pt x="684" y="46034"/>
                </a:lnTo>
                <a:lnTo>
                  <a:pt x="2336" y="46087"/>
                </a:lnTo>
                <a:lnTo>
                  <a:pt x="4046" y="46142"/>
                </a:lnTo>
                <a:lnTo>
                  <a:pt x="8206" y="46142"/>
                </a:lnTo>
                <a:lnTo>
                  <a:pt x="9405" y="46087"/>
                </a:lnTo>
                <a:lnTo>
                  <a:pt x="9632" y="47815"/>
                </a:lnTo>
                <a:lnTo>
                  <a:pt x="9803" y="46087"/>
                </a:lnTo>
                <a:lnTo>
                  <a:pt x="12766" y="45979"/>
                </a:lnTo>
                <a:lnTo>
                  <a:pt x="15616" y="45709"/>
                </a:lnTo>
                <a:lnTo>
                  <a:pt x="18353" y="45331"/>
                </a:lnTo>
                <a:lnTo>
                  <a:pt x="18010" y="46843"/>
                </a:lnTo>
                <a:lnTo>
                  <a:pt x="17668" y="48139"/>
                </a:lnTo>
                <a:lnTo>
                  <a:pt x="17555" y="49271"/>
                </a:lnTo>
                <a:lnTo>
                  <a:pt x="18010" y="48192"/>
                </a:lnTo>
                <a:lnTo>
                  <a:pt x="18409" y="46843"/>
                </a:lnTo>
                <a:lnTo>
                  <a:pt x="18751" y="45278"/>
                </a:lnTo>
                <a:lnTo>
                  <a:pt x="21601" y="44901"/>
                </a:lnTo>
                <a:lnTo>
                  <a:pt x="24336" y="44415"/>
                </a:lnTo>
                <a:lnTo>
                  <a:pt x="26958" y="43767"/>
                </a:lnTo>
                <a:lnTo>
                  <a:pt x="26388" y="45440"/>
                </a:lnTo>
                <a:lnTo>
                  <a:pt x="25762" y="46843"/>
                </a:lnTo>
                <a:lnTo>
                  <a:pt x="25136" y="47923"/>
                </a:lnTo>
                <a:lnTo>
                  <a:pt x="25476" y="47815"/>
                </a:lnTo>
                <a:lnTo>
                  <a:pt x="26161" y="46734"/>
                </a:lnTo>
                <a:lnTo>
                  <a:pt x="26787" y="45331"/>
                </a:lnTo>
                <a:lnTo>
                  <a:pt x="27357" y="43712"/>
                </a:lnTo>
                <a:lnTo>
                  <a:pt x="30094" y="43012"/>
                </a:lnTo>
                <a:lnTo>
                  <a:pt x="27472" y="43281"/>
                </a:lnTo>
                <a:lnTo>
                  <a:pt x="28042" y="41717"/>
                </a:lnTo>
                <a:lnTo>
                  <a:pt x="28497" y="39828"/>
                </a:lnTo>
                <a:lnTo>
                  <a:pt x="28839" y="37831"/>
                </a:lnTo>
                <a:lnTo>
                  <a:pt x="28954" y="37345"/>
                </a:lnTo>
                <a:lnTo>
                  <a:pt x="29238" y="35186"/>
                </a:lnTo>
                <a:lnTo>
                  <a:pt x="29524" y="32920"/>
                </a:lnTo>
                <a:lnTo>
                  <a:pt x="29695" y="30437"/>
                </a:lnTo>
                <a:lnTo>
                  <a:pt x="29695" y="15650"/>
                </a:lnTo>
                <a:lnTo>
                  <a:pt x="29353" y="12791"/>
                </a:lnTo>
                <a:lnTo>
                  <a:pt x="29409" y="24717"/>
                </a:lnTo>
                <a:lnTo>
                  <a:pt x="29353" y="27469"/>
                </a:lnTo>
                <a:lnTo>
                  <a:pt x="29182" y="30059"/>
                </a:lnTo>
                <a:lnTo>
                  <a:pt x="26332" y="30708"/>
                </a:lnTo>
                <a:lnTo>
                  <a:pt x="23367" y="31247"/>
                </a:lnTo>
                <a:lnTo>
                  <a:pt x="23311" y="31786"/>
                </a:lnTo>
                <a:lnTo>
                  <a:pt x="26332" y="31247"/>
                </a:lnTo>
                <a:lnTo>
                  <a:pt x="29182" y="30545"/>
                </a:lnTo>
                <a:lnTo>
                  <a:pt x="29010" y="33028"/>
                </a:lnTo>
                <a:lnTo>
                  <a:pt x="28783" y="35348"/>
                </a:lnTo>
                <a:lnTo>
                  <a:pt x="28440" y="37453"/>
                </a:lnTo>
                <a:lnTo>
                  <a:pt x="25703" y="38047"/>
                </a:lnTo>
                <a:lnTo>
                  <a:pt x="22797" y="38586"/>
                </a:lnTo>
                <a:lnTo>
                  <a:pt x="19776" y="39017"/>
                </a:lnTo>
                <a:lnTo>
                  <a:pt x="19720" y="29197"/>
                </a:lnTo>
                <a:lnTo>
                  <a:pt x="19664" y="31733"/>
                </a:lnTo>
                <a:lnTo>
                  <a:pt x="16699" y="32111"/>
                </a:lnTo>
                <a:lnTo>
                  <a:pt x="13622" y="32381"/>
                </a:lnTo>
                <a:lnTo>
                  <a:pt x="10430" y="32542"/>
                </a:lnTo>
                <a:lnTo>
                  <a:pt x="10430" y="33081"/>
                </a:lnTo>
                <a:lnTo>
                  <a:pt x="13565" y="32920"/>
                </a:lnTo>
                <a:lnTo>
                  <a:pt x="16643" y="32650"/>
                </a:lnTo>
                <a:lnTo>
                  <a:pt x="19664" y="32272"/>
                </a:lnTo>
                <a:lnTo>
                  <a:pt x="19720" y="39450"/>
                </a:lnTo>
                <a:lnTo>
                  <a:pt x="22741" y="39072"/>
                </a:lnTo>
                <a:lnTo>
                  <a:pt x="25591" y="38531"/>
                </a:lnTo>
                <a:lnTo>
                  <a:pt x="28384" y="37884"/>
                </a:lnTo>
                <a:lnTo>
                  <a:pt x="28042" y="39936"/>
                </a:lnTo>
                <a:lnTo>
                  <a:pt x="27584" y="41770"/>
                </a:lnTo>
                <a:lnTo>
                  <a:pt x="27073" y="43389"/>
                </a:lnTo>
                <a:lnTo>
                  <a:pt x="24451" y="43984"/>
                </a:lnTo>
                <a:lnTo>
                  <a:pt x="21714" y="44523"/>
                </a:lnTo>
                <a:lnTo>
                  <a:pt x="18808" y="44901"/>
                </a:lnTo>
                <a:lnTo>
                  <a:pt x="19150" y="43281"/>
                </a:lnTo>
                <a:lnTo>
                  <a:pt x="19492" y="41500"/>
                </a:lnTo>
                <a:lnTo>
                  <a:pt x="19434" y="36698"/>
                </a:lnTo>
                <a:lnTo>
                  <a:pt x="19265" y="38640"/>
                </a:lnTo>
                <a:lnTo>
                  <a:pt x="19265" y="39072"/>
                </a:lnTo>
                <a:lnTo>
                  <a:pt x="16357" y="39450"/>
                </a:lnTo>
                <a:lnTo>
                  <a:pt x="13336" y="39720"/>
                </a:lnTo>
                <a:lnTo>
                  <a:pt x="10259" y="39828"/>
                </a:lnTo>
                <a:lnTo>
                  <a:pt x="10259" y="11872"/>
                </a:lnTo>
                <a:lnTo>
                  <a:pt x="10259" y="40259"/>
                </a:lnTo>
                <a:lnTo>
                  <a:pt x="13279" y="40151"/>
                </a:lnTo>
                <a:lnTo>
                  <a:pt x="16300" y="39881"/>
                </a:lnTo>
                <a:lnTo>
                  <a:pt x="19206" y="39503"/>
                </a:lnTo>
                <a:lnTo>
                  <a:pt x="18979" y="41554"/>
                </a:lnTo>
                <a:lnTo>
                  <a:pt x="18751" y="43389"/>
                </a:lnTo>
                <a:lnTo>
                  <a:pt x="18409" y="44954"/>
                </a:lnTo>
                <a:lnTo>
                  <a:pt x="15674" y="45331"/>
                </a:lnTo>
                <a:lnTo>
                  <a:pt x="12824" y="45548"/>
                </a:lnTo>
                <a:lnTo>
                  <a:pt x="9860" y="45709"/>
                </a:lnTo>
                <a:lnTo>
                  <a:pt x="10031" y="44090"/>
                </a:lnTo>
                <a:lnTo>
                  <a:pt x="10146" y="42309"/>
                </a:lnTo>
                <a:lnTo>
                  <a:pt x="10087" y="5721"/>
                </a:lnTo>
                <a:lnTo>
                  <a:pt x="12937" y="5613"/>
                </a:lnTo>
                <a:lnTo>
                  <a:pt x="15730" y="5344"/>
                </a:lnTo>
                <a:lnTo>
                  <a:pt x="18524" y="4966"/>
                </a:lnTo>
                <a:lnTo>
                  <a:pt x="18864" y="8041"/>
                </a:lnTo>
                <a:lnTo>
                  <a:pt x="18864" y="1943"/>
                </a:lnTo>
                <a:lnTo>
                  <a:pt x="18808" y="1296"/>
                </a:lnTo>
                <a:lnTo>
                  <a:pt x="18524" y="1241"/>
                </a:lnTo>
                <a:lnTo>
                  <a:pt x="18067" y="1133"/>
                </a:lnTo>
                <a:lnTo>
                  <a:pt x="18125" y="1835"/>
                </a:lnTo>
                <a:lnTo>
                  <a:pt x="18238" y="2591"/>
                </a:lnTo>
                <a:lnTo>
                  <a:pt x="18294" y="3291"/>
                </a:lnTo>
                <a:lnTo>
                  <a:pt x="18353" y="3669"/>
                </a:lnTo>
                <a:lnTo>
                  <a:pt x="18409" y="4372"/>
                </a:lnTo>
                <a:lnTo>
                  <a:pt x="15730" y="4749"/>
                </a:lnTo>
                <a:lnTo>
                  <a:pt x="12881" y="4966"/>
                </a:lnTo>
                <a:lnTo>
                  <a:pt x="10031" y="5127"/>
                </a:lnTo>
                <a:lnTo>
                  <a:pt x="10031" y="3994"/>
                </a:lnTo>
                <a:lnTo>
                  <a:pt x="9975" y="2699"/>
                </a:lnTo>
                <a:lnTo>
                  <a:pt x="9916" y="1349"/>
                </a:lnTo>
                <a:lnTo>
                  <a:pt x="9860" y="55"/>
                </a:lnTo>
                <a:lnTo>
                  <a:pt x="9576" y="0"/>
                </a:lnTo>
                <a:close/>
              </a:path>
            </a:pathLst>
          </a:custGeom>
          <a:solidFill>
            <a:srgbClr val="005695"/>
          </a:solidFill>
        </p:spPr>
        <p:txBody>
          <a:bodyPr wrap="square" lIns="0" tIns="0" rIns="0" bIns="0" rtlCol="0">
            <a:noAutofit/>
          </a:bodyPr>
          <a:lstStyle/>
          <a:p>
            <a:endParaRPr/>
          </a:p>
        </p:txBody>
      </p:sp>
      <p:sp>
        <p:nvSpPr>
          <p:cNvPr id="324" name="object 324"/>
          <p:cNvSpPr/>
          <p:nvPr/>
        </p:nvSpPr>
        <p:spPr>
          <a:xfrm>
            <a:off x="433963" y="738108"/>
            <a:ext cx="9576" cy="23745"/>
          </a:xfrm>
          <a:custGeom>
            <a:avLst/>
            <a:gdLst/>
            <a:ahLst/>
            <a:cxnLst/>
            <a:rect l="l" t="t" r="r" b="b"/>
            <a:pathLst>
              <a:path w="9576" h="23745">
                <a:moveTo>
                  <a:pt x="229" y="15487"/>
                </a:moveTo>
                <a:lnTo>
                  <a:pt x="2279" y="15595"/>
                </a:lnTo>
                <a:lnTo>
                  <a:pt x="4331" y="15650"/>
                </a:lnTo>
                <a:lnTo>
                  <a:pt x="6440" y="15595"/>
                </a:lnTo>
                <a:lnTo>
                  <a:pt x="8492" y="15595"/>
                </a:lnTo>
                <a:lnTo>
                  <a:pt x="9519" y="15542"/>
                </a:lnTo>
                <a:lnTo>
                  <a:pt x="9576" y="18403"/>
                </a:lnTo>
                <a:lnTo>
                  <a:pt x="9519" y="14786"/>
                </a:lnTo>
                <a:lnTo>
                  <a:pt x="8492" y="14839"/>
                </a:lnTo>
                <a:lnTo>
                  <a:pt x="7467" y="14839"/>
                </a:lnTo>
                <a:lnTo>
                  <a:pt x="6440" y="14894"/>
                </a:lnTo>
                <a:lnTo>
                  <a:pt x="4331" y="14894"/>
                </a:lnTo>
                <a:lnTo>
                  <a:pt x="2279" y="14839"/>
                </a:lnTo>
                <a:lnTo>
                  <a:pt x="285" y="14731"/>
                </a:lnTo>
                <a:lnTo>
                  <a:pt x="400" y="11817"/>
                </a:lnTo>
                <a:lnTo>
                  <a:pt x="513" y="8742"/>
                </a:lnTo>
                <a:lnTo>
                  <a:pt x="684" y="5611"/>
                </a:lnTo>
                <a:lnTo>
                  <a:pt x="2110" y="5719"/>
                </a:lnTo>
                <a:lnTo>
                  <a:pt x="3590" y="5774"/>
                </a:lnTo>
                <a:lnTo>
                  <a:pt x="7810" y="5774"/>
                </a:lnTo>
                <a:lnTo>
                  <a:pt x="9233" y="5719"/>
                </a:lnTo>
                <a:lnTo>
                  <a:pt x="9177" y="4370"/>
                </a:lnTo>
                <a:lnTo>
                  <a:pt x="9177" y="5072"/>
                </a:lnTo>
                <a:lnTo>
                  <a:pt x="7810" y="5125"/>
                </a:lnTo>
                <a:lnTo>
                  <a:pt x="6440" y="5180"/>
                </a:lnTo>
                <a:lnTo>
                  <a:pt x="5016" y="5180"/>
                </a:lnTo>
                <a:lnTo>
                  <a:pt x="3590" y="5125"/>
                </a:lnTo>
                <a:lnTo>
                  <a:pt x="2167" y="5125"/>
                </a:lnTo>
                <a:lnTo>
                  <a:pt x="741" y="5019"/>
                </a:lnTo>
                <a:lnTo>
                  <a:pt x="741" y="4694"/>
                </a:lnTo>
                <a:lnTo>
                  <a:pt x="799" y="3992"/>
                </a:lnTo>
                <a:lnTo>
                  <a:pt x="855" y="2644"/>
                </a:lnTo>
                <a:lnTo>
                  <a:pt x="970" y="1294"/>
                </a:lnTo>
                <a:lnTo>
                  <a:pt x="1083" y="0"/>
                </a:lnTo>
                <a:lnTo>
                  <a:pt x="799" y="53"/>
                </a:lnTo>
                <a:lnTo>
                  <a:pt x="229" y="108"/>
                </a:lnTo>
                <a:lnTo>
                  <a:pt x="171" y="1347"/>
                </a:lnTo>
                <a:lnTo>
                  <a:pt x="58" y="2644"/>
                </a:lnTo>
                <a:lnTo>
                  <a:pt x="0" y="3939"/>
                </a:lnTo>
                <a:lnTo>
                  <a:pt x="0" y="23745"/>
                </a:lnTo>
                <a:lnTo>
                  <a:pt x="58" y="21100"/>
                </a:lnTo>
                <a:lnTo>
                  <a:pt x="114" y="18348"/>
                </a:lnTo>
                <a:lnTo>
                  <a:pt x="229" y="15487"/>
                </a:lnTo>
                <a:close/>
              </a:path>
            </a:pathLst>
          </a:custGeom>
          <a:solidFill>
            <a:srgbClr val="005695"/>
          </a:solidFill>
        </p:spPr>
        <p:txBody>
          <a:bodyPr wrap="square" lIns="0" tIns="0" rIns="0" bIns="0" rtlCol="0">
            <a:noAutofit/>
          </a:bodyPr>
          <a:lstStyle/>
          <a:p>
            <a:endParaRPr/>
          </a:p>
        </p:txBody>
      </p:sp>
      <p:sp>
        <p:nvSpPr>
          <p:cNvPr id="325" name="object 325"/>
          <p:cNvSpPr/>
          <p:nvPr/>
        </p:nvSpPr>
        <p:spPr>
          <a:xfrm>
            <a:off x="443994" y="743775"/>
            <a:ext cx="171" cy="36587"/>
          </a:xfrm>
          <a:custGeom>
            <a:avLst/>
            <a:gdLst/>
            <a:ahLst/>
            <a:cxnLst/>
            <a:rect l="l" t="t" r="r" b="b"/>
            <a:pathLst>
              <a:path w="171" h="36587">
                <a:moveTo>
                  <a:pt x="114" y="3128"/>
                </a:moveTo>
                <a:lnTo>
                  <a:pt x="0" y="0"/>
                </a:lnTo>
                <a:lnTo>
                  <a:pt x="58" y="36587"/>
                </a:lnTo>
                <a:lnTo>
                  <a:pt x="171" y="34537"/>
                </a:lnTo>
                <a:lnTo>
                  <a:pt x="171" y="6150"/>
                </a:lnTo>
                <a:lnTo>
                  <a:pt x="114" y="3128"/>
                </a:lnTo>
                <a:close/>
              </a:path>
            </a:pathLst>
          </a:custGeom>
          <a:solidFill>
            <a:srgbClr val="005695"/>
          </a:solidFill>
        </p:spPr>
        <p:txBody>
          <a:bodyPr wrap="square" lIns="0" tIns="0" rIns="0" bIns="0" rtlCol="0">
            <a:noAutofit/>
          </a:bodyPr>
          <a:lstStyle/>
          <a:p>
            <a:endParaRPr/>
          </a:p>
        </p:txBody>
      </p:sp>
      <p:sp>
        <p:nvSpPr>
          <p:cNvPr id="326" name="object 326"/>
          <p:cNvSpPr/>
          <p:nvPr/>
        </p:nvSpPr>
        <p:spPr>
          <a:xfrm>
            <a:off x="424560" y="751923"/>
            <a:ext cx="8891" cy="1619"/>
          </a:xfrm>
          <a:custGeom>
            <a:avLst/>
            <a:gdLst/>
            <a:ahLst/>
            <a:cxnLst/>
            <a:rect l="l" t="t" r="r" b="b"/>
            <a:pathLst>
              <a:path w="8891" h="1619">
                <a:moveTo>
                  <a:pt x="56" y="0"/>
                </a:moveTo>
                <a:lnTo>
                  <a:pt x="0" y="702"/>
                </a:lnTo>
                <a:lnTo>
                  <a:pt x="2906" y="1133"/>
                </a:lnTo>
                <a:lnTo>
                  <a:pt x="5870" y="1457"/>
                </a:lnTo>
                <a:lnTo>
                  <a:pt x="8891" y="1619"/>
                </a:lnTo>
                <a:lnTo>
                  <a:pt x="8891" y="916"/>
                </a:lnTo>
                <a:lnTo>
                  <a:pt x="5870" y="702"/>
                </a:lnTo>
                <a:lnTo>
                  <a:pt x="2906" y="432"/>
                </a:lnTo>
                <a:lnTo>
                  <a:pt x="56" y="0"/>
                </a:lnTo>
                <a:close/>
              </a:path>
            </a:pathLst>
          </a:custGeom>
          <a:solidFill>
            <a:srgbClr val="005695"/>
          </a:solidFill>
        </p:spPr>
        <p:txBody>
          <a:bodyPr wrap="square" lIns="0" tIns="0" rIns="0" bIns="0" rtlCol="0">
            <a:noAutofit/>
          </a:bodyPr>
          <a:lstStyle/>
          <a:p>
            <a:endParaRPr/>
          </a:p>
        </p:txBody>
      </p:sp>
      <p:sp>
        <p:nvSpPr>
          <p:cNvPr id="327" name="object 327"/>
          <p:cNvSpPr/>
          <p:nvPr/>
        </p:nvSpPr>
        <p:spPr>
          <a:xfrm>
            <a:off x="419031" y="740753"/>
            <a:ext cx="14874" cy="41337"/>
          </a:xfrm>
          <a:custGeom>
            <a:avLst/>
            <a:gdLst/>
            <a:ahLst/>
            <a:cxnLst/>
            <a:rect l="l" t="t" r="r" b="b"/>
            <a:pathLst>
              <a:path w="14874" h="41337">
                <a:moveTo>
                  <a:pt x="14476" y="36318"/>
                </a:moveTo>
                <a:lnTo>
                  <a:pt x="14532" y="36804"/>
                </a:lnTo>
                <a:lnTo>
                  <a:pt x="14532" y="37073"/>
                </a:lnTo>
                <a:lnTo>
                  <a:pt x="11570" y="36912"/>
                </a:lnTo>
                <a:lnTo>
                  <a:pt x="11626" y="37343"/>
                </a:lnTo>
                <a:lnTo>
                  <a:pt x="14532" y="37506"/>
                </a:lnTo>
                <a:lnTo>
                  <a:pt x="14647" y="39503"/>
                </a:lnTo>
                <a:lnTo>
                  <a:pt x="14874" y="41337"/>
                </a:lnTo>
                <a:lnTo>
                  <a:pt x="14818" y="2967"/>
                </a:lnTo>
                <a:lnTo>
                  <a:pt x="14647" y="6097"/>
                </a:lnTo>
                <a:lnTo>
                  <a:pt x="14532" y="9119"/>
                </a:lnTo>
                <a:lnTo>
                  <a:pt x="14419" y="12087"/>
                </a:lnTo>
                <a:lnTo>
                  <a:pt x="14419" y="12789"/>
                </a:lnTo>
                <a:lnTo>
                  <a:pt x="14305" y="15650"/>
                </a:lnTo>
                <a:lnTo>
                  <a:pt x="14248" y="18456"/>
                </a:lnTo>
                <a:lnTo>
                  <a:pt x="14192" y="21100"/>
                </a:lnTo>
                <a:lnTo>
                  <a:pt x="11112" y="20884"/>
                </a:lnTo>
                <a:lnTo>
                  <a:pt x="8092" y="20614"/>
                </a:lnTo>
                <a:lnTo>
                  <a:pt x="5185" y="20183"/>
                </a:lnTo>
                <a:lnTo>
                  <a:pt x="5242" y="17539"/>
                </a:lnTo>
                <a:lnTo>
                  <a:pt x="5357" y="14731"/>
                </a:lnTo>
                <a:lnTo>
                  <a:pt x="5528" y="11872"/>
                </a:lnTo>
                <a:lnTo>
                  <a:pt x="5584" y="11170"/>
                </a:lnTo>
                <a:lnTo>
                  <a:pt x="5812" y="8202"/>
                </a:lnTo>
                <a:lnTo>
                  <a:pt x="6098" y="5180"/>
                </a:lnTo>
                <a:lnTo>
                  <a:pt x="6041" y="0"/>
                </a:lnTo>
                <a:lnTo>
                  <a:pt x="5983" y="539"/>
                </a:lnTo>
                <a:lnTo>
                  <a:pt x="5927" y="808"/>
                </a:lnTo>
                <a:lnTo>
                  <a:pt x="5870" y="1402"/>
                </a:lnTo>
                <a:lnTo>
                  <a:pt x="4217" y="1133"/>
                </a:lnTo>
                <a:lnTo>
                  <a:pt x="2622" y="808"/>
                </a:lnTo>
                <a:lnTo>
                  <a:pt x="1025" y="485"/>
                </a:lnTo>
                <a:lnTo>
                  <a:pt x="682" y="592"/>
                </a:lnTo>
                <a:lnTo>
                  <a:pt x="0" y="808"/>
                </a:lnTo>
                <a:lnTo>
                  <a:pt x="1881" y="1294"/>
                </a:lnTo>
                <a:lnTo>
                  <a:pt x="3818" y="1672"/>
                </a:lnTo>
                <a:lnTo>
                  <a:pt x="5812" y="1942"/>
                </a:lnTo>
                <a:lnTo>
                  <a:pt x="5413" y="5072"/>
                </a:lnTo>
                <a:lnTo>
                  <a:pt x="5129" y="8094"/>
                </a:lnTo>
                <a:lnTo>
                  <a:pt x="5185" y="20776"/>
                </a:lnTo>
                <a:lnTo>
                  <a:pt x="8092" y="21208"/>
                </a:lnTo>
                <a:lnTo>
                  <a:pt x="11112" y="21478"/>
                </a:lnTo>
                <a:lnTo>
                  <a:pt x="14192" y="21694"/>
                </a:lnTo>
                <a:lnTo>
                  <a:pt x="14192" y="27253"/>
                </a:lnTo>
                <a:lnTo>
                  <a:pt x="14248" y="29789"/>
                </a:lnTo>
                <a:lnTo>
                  <a:pt x="14305" y="32434"/>
                </a:lnTo>
                <a:lnTo>
                  <a:pt x="14361" y="34484"/>
                </a:lnTo>
                <a:lnTo>
                  <a:pt x="14476" y="36318"/>
                </a:lnTo>
                <a:close/>
              </a:path>
            </a:pathLst>
          </a:custGeom>
          <a:solidFill>
            <a:srgbClr val="005695"/>
          </a:solidFill>
        </p:spPr>
        <p:txBody>
          <a:bodyPr wrap="square" lIns="0" tIns="0" rIns="0" bIns="0" rtlCol="0">
            <a:noAutofit/>
          </a:bodyPr>
          <a:lstStyle/>
          <a:p>
            <a:endParaRPr/>
          </a:p>
        </p:txBody>
      </p:sp>
      <p:sp>
        <p:nvSpPr>
          <p:cNvPr id="328" name="object 328"/>
          <p:cNvSpPr/>
          <p:nvPr/>
        </p:nvSpPr>
        <p:spPr>
          <a:xfrm>
            <a:off x="400737" y="739456"/>
            <a:ext cx="33397" cy="48570"/>
          </a:xfrm>
          <a:custGeom>
            <a:avLst/>
            <a:gdLst/>
            <a:ahLst/>
            <a:cxnLst/>
            <a:rect l="l" t="t" r="r" b="b"/>
            <a:pathLst>
              <a:path w="33397" h="48570">
                <a:moveTo>
                  <a:pt x="6438" y="33567"/>
                </a:moveTo>
                <a:lnTo>
                  <a:pt x="8889" y="34486"/>
                </a:lnTo>
                <a:lnTo>
                  <a:pt x="11511" y="35348"/>
                </a:lnTo>
                <a:lnTo>
                  <a:pt x="14361" y="36050"/>
                </a:lnTo>
                <a:lnTo>
                  <a:pt x="14417" y="36536"/>
                </a:lnTo>
                <a:lnTo>
                  <a:pt x="14476" y="36806"/>
                </a:lnTo>
                <a:lnTo>
                  <a:pt x="14874" y="38533"/>
                </a:lnTo>
                <a:lnTo>
                  <a:pt x="15330" y="40151"/>
                </a:lnTo>
                <a:lnTo>
                  <a:pt x="15900" y="41609"/>
                </a:lnTo>
                <a:lnTo>
                  <a:pt x="16298" y="41717"/>
                </a:lnTo>
                <a:lnTo>
                  <a:pt x="15787" y="40206"/>
                </a:lnTo>
                <a:lnTo>
                  <a:pt x="15273" y="38533"/>
                </a:lnTo>
                <a:lnTo>
                  <a:pt x="14931" y="36697"/>
                </a:lnTo>
                <a:lnTo>
                  <a:pt x="14818" y="36158"/>
                </a:lnTo>
                <a:lnTo>
                  <a:pt x="17668" y="36859"/>
                </a:lnTo>
                <a:lnTo>
                  <a:pt x="20630" y="37453"/>
                </a:lnTo>
                <a:lnTo>
                  <a:pt x="23766" y="37884"/>
                </a:lnTo>
                <a:lnTo>
                  <a:pt x="24050" y="39936"/>
                </a:lnTo>
                <a:lnTo>
                  <a:pt x="24449" y="41770"/>
                </a:lnTo>
                <a:lnTo>
                  <a:pt x="24906" y="43389"/>
                </a:lnTo>
                <a:lnTo>
                  <a:pt x="25019" y="43767"/>
                </a:lnTo>
                <a:lnTo>
                  <a:pt x="25532" y="45548"/>
                </a:lnTo>
                <a:lnTo>
                  <a:pt x="26102" y="47006"/>
                </a:lnTo>
                <a:lnTo>
                  <a:pt x="26729" y="48192"/>
                </a:lnTo>
                <a:lnTo>
                  <a:pt x="25077" y="47976"/>
                </a:lnTo>
                <a:lnTo>
                  <a:pt x="23424" y="47653"/>
                </a:lnTo>
                <a:lnTo>
                  <a:pt x="21885" y="47329"/>
                </a:lnTo>
                <a:lnTo>
                  <a:pt x="23081" y="47706"/>
                </a:lnTo>
                <a:lnTo>
                  <a:pt x="24392" y="48031"/>
                </a:lnTo>
                <a:lnTo>
                  <a:pt x="25647" y="48354"/>
                </a:lnTo>
                <a:lnTo>
                  <a:pt x="26102" y="48409"/>
                </a:lnTo>
                <a:lnTo>
                  <a:pt x="26501" y="48462"/>
                </a:lnTo>
                <a:lnTo>
                  <a:pt x="26956" y="48517"/>
                </a:lnTo>
                <a:lnTo>
                  <a:pt x="27242" y="48570"/>
                </a:lnTo>
                <a:lnTo>
                  <a:pt x="26956" y="48031"/>
                </a:lnTo>
                <a:lnTo>
                  <a:pt x="26445" y="46951"/>
                </a:lnTo>
                <a:lnTo>
                  <a:pt x="25875" y="45495"/>
                </a:lnTo>
                <a:lnTo>
                  <a:pt x="25417" y="43820"/>
                </a:lnTo>
                <a:lnTo>
                  <a:pt x="27983" y="44198"/>
                </a:lnTo>
                <a:lnTo>
                  <a:pt x="30662" y="44470"/>
                </a:lnTo>
                <a:lnTo>
                  <a:pt x="33397" y="44576"/>
                </a:lnTo>
                <a:lnTo>
                  <a:pt x="33397" y="38370"/>
                </a:lnTo>
                <a:lnTo>
                  <a:pt x="33340" y="37884"/>
                </a:lnTo>
                <a:lnTo>
                  <a:pt x="33340" y="37614"/>
                </a:lnTo>
                <a:lnTo>
                  <a:pt x="33284" y="35781"/>
                </a:lnTo>
                <a:lnTo>
                  <a:pt x="33226" y="33783"/>
                </a:lnTo>
                <a:lnTo>
                  <a:pt x="33169" y="31086"/>
                </a:lnTo>
                <a:lnTo>
                  <a:pt x="33169" y="25850"/>
                </a:lnTo>
                <a:lnTo>
                  <a:pt x="33226" y="22991"/>
                </a:lnTo>
                <a:lnTo>
                  <a:pt x="33226" y="2969"/>
                </a:lnTo>
                <a:lnTo>
                  <a:pt x="33169" y="3671"/>
                </a:lnTo>
                <a:lnTo>
                  <a:pt x="30376" y="3508"/>
                </a:lnTo>
                <a:lnTo>
                  <a:pt x="27584" y="3185"/>
                </a:lnTo>
                <a:lnTo>
                  <a:pt x="24906" y="2807"/>
                </a:lnTo>
                <a:lnTo>
                  <a:pt x="24906" y="2483"/>
                </a:lnTo>
                <a:lnTo>
                  <a:pt x="24962" y="1943"/>
                </a:lnTo>
                <a:lnTo>
                  <a:pt x="25077" y="1296"/>
                </a:lnTo>
                <a:lnTo>
                  <a:pt x="25133" y="649"/>
                </a:lnTo>
                <a:lnTo>
                  <a:pt x="25246" y="0"/>
                </a:lnTo>
                <a:lnTo>
                  <a:pt x="25019" y="55"/>
                </a:lnTo>
                <a:lnTo>
                  <a:pt x="24507" y="216"/>
                </a:lnTo>
                <a:lnTo>
                  <a:pt x="24449" y="755"/>
                </a:lnTo>
                <a:lnTo>
                  <a:pt x="24336" y="1296"/>
                </a:lnTo>
                <a:lnTo>
                  <a:pt x="24392" y="6477"/>
                </a:lnTo>
                <a:lnTo>
                  <a:pt x="24791" y="3400"/>
                </a:lnTo>
                <a:lnTo>
                  <a:pt x="27526" y="3777"/>
                </a:lnTo>
                <a:lnTo>
                  <a:pt x="30319" y="4102"/>
                </a:lnTo>
                <a:lnTo>
                  <a:pt x="33113" y="4263"/>
                </a:lnTo>
                <a:lnTo>
                  <a:pt x="33169" y="42634"/>
                </a:lnTo>
                <a:lnTo>
                  <a:pt x="33340" y="44198"/>
                </a:lnTo>
                <a:lnTo>
                  <a:pt x="30605" y="44092"/>
                </a:lnTo>
                <a:lnTo>
                  <a:pt x="27927" y="43820"/>
                </a:lnTo>
                <a:lnTo>
                  <a:pt x="25361" y="43443"/>
                </a:lnTo>
                <a:lnTo>
                  <a:pt x="24906" y="41825"/>
                </a:lnTo>
                <a:lnTo>
                  <a:pt x="24564" y="39989"/>
                </a:lnTo>
                <a:lnTo>
                  <a:pt x="24278" y="37992"/>
                </a:lnTo>
                <a:lnTo>
                  <a:pt x="27071" y="38370"/>
                </a:lnTo>
                <a:lnTo>
                  <a:pt x="29921" y="38640"/>
                </a:lnTo>
                <a:lnTo>
                  <a:pt x="29864" y="38209"/>
                </a:lnTo>
                <a:lnTo>
                  <a:pt x="27015" y="37939"/>
                </a:lnTo>
                <a:lnTo>
                  <a:pt x="24221" y="37506"/>
                </a:lnTo>
                <a:lnTo>
                  <a:pt x="23937" y="35456"/>
                </a:lnTo>
                <a:lnTo>
                  <a:pt x="23766" y="33136"/>
                </a:lnTo>
                <a:lnTo>
                  <a:pt x="23595" y="30708"/>
                </a:lnTo>
                <a:lnTo>
                  <a:pt x="26501" y="31139"/>
                </a:lnTo>
                <a:lnTo>
                  <a:pt x="29465" y="31409"/>
                </a:lnTo>
                <a:lnTo>
                  <a:pt x="32543" y="31570"/>
                </a:lnTo>
                <a:lnTo>
                  <a:pt x="32599" y="33730"/>
                </a:lnTo>
                <a:lnTo>
                  <a:pt x="32543" y="31086"/>
                </a:lnTo>
                <a:lnTo>
                  <a:pt x="29465" y="30923"/>
                </a:lnTo>
                <a:lnTo>
                  <a:pt x="26501" y="30600"/>
                </a:lnTo>
                <a:lnTo>
                  <a:pt x="23595" y="30222"/>
                </a:lnTo>
                <a:lnTo>
                  <a:pt x="23480" y="27631"/>
                </a:lnTo>
                <a:lnTo>
                  <a:pt x="23708" y="37453"/>
                </a:lnTo>
                <a:lnTo>
                  <a:pt x="20574" y="37022"/>
                </a:lnTo>
                <a:lnTo>
                  <a:pt x="17553" y="36428"/>
                </a:lnTo>
                <a:lnTo>
                  <a:pt x="14760" y="35725"/>
                </a:lnTo>
                <a:lnTo>
                  <a:pt x="14361" y="33622"/>
                </a:lnTo>
                <a:lnTo>
                  <a:pt x="14248" y="35617"/>
                </a:lnTo>
                <a:lnTo>
                  <a:pt x="11455" y="34864"/>
                </a:lnTo>
                <a:lnTo>
                  <a:pt x="8776" y="34053"/>
                </a:lnTo>
                <a:lnTo>
                  <a:pt x="6325" y="33136"/>
                </a:lnTo>
                <a:lnTo>
                  <a:pt x="5755" y="30978"/>
                </a:lnTo>
                <a:lnTo>
                  <a:pt x="5357" y="28656"/>
                </a:lnTo>
                <a:lnTo>
                  <a:pt x="5185" y="26175"/>
                </a:lnTo>
                <a:lnTo>
                  <a:pt x="7749" y="27092"/>
                </a:lnTo>
                <a:lnTo>
                  <a:pt x="10486" y="27955"/>
                </a:lnTo>
                <a:lnTo>
                  <a:pt x="13392" y="28711"/>
                </a:lnTo>
                <a:lnTo>
                  <a:pt x="13563" y="31192"/>
                </a:lnTo>
                <a:lnTo>
                  <a:pt x="13847" y="33459"/>
                </a:lnTo>
                <a:lnTo>
                  <a:pt x="13735" y="25742"/>
                </a:lnTo>
                <a:lnTo>
                  <a:pt x="13678" y="22991"/>
                </a:lnTo>
                <a:lnTo>
                  <a:pt x="13735" y="20130"/>
                </a:lnTo>
                <a:lnTo>
                  <a:pt x="13791" y="19536"/>
                </a:lnTo>
                <a:lnTo>
                  <a:pt x="13847" y="16838"/>
                </a:lnTo>
                <a:lnTo>
                  <a:pt x="14077" y="14086"/>
                </a:lnTo>
                <a:lnTo>
                  <a:pt x="14417" y="11225"/>
                </a:lnTo>
                <a:lnTo>
                  <a:pt x="17211" y="11980"/>
                </a:lnTo>
                <a:lnTo>
                  <a:pt x="20117" y="12574"/>
                </a:lnTo>
                <a:lnTo>
                  <a:pt x="23138" y="13060"/>
                </a:lnTo>
                <a:lnTo>
                  <a:pt x="23367" y="35348"/>
                </a:lnTo>
                <a:lnTo>
                  <a:pt x="23424" y="24933"/>
                </a:lnTo>
                <a:lnTo>
                  <a:pt x="23480" y="22072"/>
                </a:lnTo>
                <a:lnTo>
                  <a:pt x="23424" y="9391"/>
                </a:lnTo>
                <a:lnTo>
                  <a:pt x="23196" y="12358"/>
                </a:lnTo>
                <a:lnTo>
                  <a:pt x="20175" y="11872"/>
                </a:lnTo>
                <a:lnTo>
                  <a:pt x="17267" y="11225"/>
                </a:lnTo>
                <a:lnTo>
                  <a:pt x="14532" y="10524"/>
                </a:lnTo>
                <a:lnTo>
                  <a:pt x="14818" y="8149"/>
                </a:lnTo>
                <a:lnTo>
                  <a:pt x="15158" y="5721"/>
                </a:lnTo>
                <a:lnTo>
                  <a:pt x="15672" y="3238"/>
                </a:lnTo>
                <a:lnTo>
                  <a:pt x="15444" y="3346"/>
                </a:lnTo>
                <a:lnTo>
                  <a:pt x="14931" y="3563"/>
                </a:lnTo>
                <a:lnTo>
                  <a:pt x="14532" y="5883"/>
                </a:lnTo>
                <a:lnTo>
                  <a:pt x="14190" y="8096"/>
                </a:lnTo>
                <a:lnTo>
                  <a:pt x="13906" y="10363"/>
                </a:lnTo>
                <a:lnTo>
                  <a:pt x="11626" y="9714"/>
                </a:lnTo>
                <a:lnTo>
                  <a:pt x="9459" y="9013"/>
                </a:lnTo>
                <a:lnTo>
                  <a:pt x="7409" y="8258"/>
                </a:lnTo>
                <a:lnTo>
                  <a:pt x="6839" y="8743"/>
                </a:lnTo>
                <a:lnTo>
                  <a:pt x="9060" y="9607"/>
                </a:lnTo>
                <a:lnTo>
                  <a:pt x="11340" y="10363"/>
                </a:lnTo>
                <a:lnTo>
                  <a:pt x="13791" y="11063"/>
                </a:lnTo>
                <a:lnTo>
                  <a:pt x="13449" y="13924"/>
                </a:lnTo>
                <a:lnTo>
                  <a:pt x="13277" y="16730"/>
                </a:lnTo>
                <a:lnTo>
                  <a:pt x="13165" y="19375"/>
                </a:lnTo>
                <a:lnTo>
                  <a:pt x="10371" y="18672"/>
                </a:lnTo>
                <a:lnTo>
                  <a:pt x="7749" y="17808"/>
                </a:lnTo>
                <a:lnTo>
                  <a:pt x="5242" y="16838"/>
                </a:lnTo>
                <a:lnTo>
                  <a:pt x="5413" y="14410"/>
                </a:lnTo>
                <a:lnTo>
                  <a:pt x="5755" y="11872"/>
                </a:lnTo>
                <a:lnTo>
                  <a:pt x="6210" y="9283"/>
                </a:lnTo>
                <a:lnTo>
                  <a:pt x="5927" y="9499"/>
                </a:lnTo>
                <a:lnTo>
                  <a:pt x="5469" y="9985"/>
                </a:lnTo>
                <a:lnTo>
                  <a:pt x="5071" y="12250"/>
                </a:lnTo>
                <a:lnTo>
                  <a:pt x="5185" y="17377"/>
                </a:lnTo>
                <a:lnTo>
                  <a:pt x="7693" y="18349"/>
                </a:lnTo>
                <a:lnTo>
                  <a:pt x="10371" y="19213"/>
                </a:lnTo>
                <a:lnTo>
                  <a:pt x="13165" y="19969"/>
                </a:lnTo>
                <a:lnTo>
                  <a:pt x="13108" y="22828"/>
                </a:lnTo>
                <a:lnTo>
                  <a:pt x="13165" y="25634"/>
                </a:lnTo>
                <a:lnTo>
                  <a:pt x="13336" y="28225"/>
                </a:lnTo>
                <a:lnTo>
                  <a:pt x="10428" y="27469"/>
                </a:lnTo>
                <a:lnTo>
                  <a:pt x="7693" y="26606"/>
                </a:lnTo>
                <a:lnTo>
                  <a:pt x="5129" y="25689"/>
                </a:lnTo>
                <a:lnTo>
                  <a:pt x="4958" y="23044"/>
                </a:lnTo>
                <a:lnTo>
                  <a:pt x="4843" y="28441"/>
                </a:lnTo>
                <a:lnTo>
                  <a:pt x="5185" y="30814"/>
                </a:lnTo>
                <a:lnTo>
                  <a:pt x="5755" y="32920"/>
                </a:lnTo>
                <a:lnTo>
                  <a:pt x="3703" y="32111"/>
                </a:lnTo>
                <a:lnTo>
                  <a:pt x="1766" y="31247"/>
                </a:lnTo>
                <a:lnTo>
                  <a:pt x="0" y="30330"/>
                </a:lnTo>
                <a:lnTo>
                  <a:pt x="227" y="30814"/>
                </a:lnTo>
                <a:lnTo>
                  <a:pt x="1937" y="31733"/>
                </a:lnTo>
                <a:lnTo>
                  <a:pt x="3874" y="32597"/>
                </a:lnTo>
                <a:lnTo>
                  <a:pt x="5868" y="33352"/>
                </a:lnTo>
                <a:lnTo>
                  <a:pt x="6039" y="33945"/>
                </a:lnTo>
                <a:lnTo>
                  <a:pt x="6609" y="35942"/>
                </a:lnTo>
                <a:lnTo>
                  <a:pt x="6496" y="33837"/>
                </a:lnTo>
                <a:lnTo>
                  <a:pt x="6438" y="33567"/>
                </a:lnTo>
                <a:close/>
              </a:path>
            </a:pathLst>
          </a:custGeom>
          <a:solidFill>
            <a:srgbClr val="005695"/>
          </a:solidFill>
        </p:spPr>
        <p:txBody>
          <a:bodyPr wrap="square" lIns="0" tIns="0" rIns="0" bIns="0" rtlCol="0">
            <a:noAutofit/>
          </a:bodyPr>
          <a:lstStyle/>
          <a:p>
            <a:endParaRPr/>
          </a:p>
        </p:txBody>
      </p:sp>
      <p:sp>
        <p:nvSpPr>
          <p:cNvPr id="329" name="object 329"/>
          <p:cNvSpPr/>
          <p:nvPr/>
        </p:nvSpPr>
        <p:spPr>
          <a:xfrm>
            <a:off x="444280" y="742101"/>
            <a:ext cx="35326" cy="39881"/>
          </a:xfrm>
          <a:custGeom>
            <a:avLst/>
            <a:gdLst/>
            <a:ahLst/>
            <a:cxnLst/>
            <a:rect l="l" t="t" r="r" b="b"/>
            <a:pathLst>
              <a:path w="35326" h="39881">
                <a:moveTo>
                  <a:pt x="17611" y="2752"/>
                </a:moveTo>
                <a:lnTo>
                  <a:pt x="18010" y="5505"/>
                </a:lnTo>
                <a:lnTo>
                  <a:pt x="18294" y="8149"/>
                </a:lnTo>
                <a:lnTo>
                  <a:pt x="15559" y="8850"/>
                </a:lnTo>
                <a:lnTo>
                  <a:pt x="12651" y="9444"/>
                </a:lnTo>
                <a:lnTo>
                  <a:pt x="9630" y="9877"/>
                </a:lnTo>
                <a:lnTo>
                  <a:pt x="9461" y="6908"/>
                </a:lnTo>
                <a:lnTo>
                  <a:pt x="9175" y="3886"/>
                </a:lnTo>
                <a:lnTo>
                  <a:pt x="9004" y="10686"/>
                </a:lnTo>
                <a:lnTo>
                  <a:pt x="9175" y="13546"/>
                </a:lnTo>
                <a:lnTo>
                  <a:pt x="9290" y="16352"/>
                </a:lnTo>
                <a:lnTo>
                  <a:pt x="9346" y="18997"/>
                </a:lnTo>
                <a:lnTo>
                  <a:pt x="6325" y="19375"/>
                </a:lnTo>
                <a:lnTo>
                  <a:pt x="3248" y="19644"/>
                </a:lnTo>
                <a:lnTo>
                  <a:pt x="112" y="19805"/>
                </a:lnTo>
                <a:lnTo>
                  <a:pt x="112" y="17161"/>
                </a:lnTo>
                <a:lnTo>
                  <a:pt x="56" y="14410"/>
                </a:lnTo>
                <a:lnTo>
                  <a:pt x="0" y="11549"/>
                </a:lnTo>
                <a:lnTo>
                  <a:pt x="56" y="31139"/>
                </a:lnTo>
                <a:lnTo>
                  <a:pt x="56" y="28494"/>
                </a:lnTo>
                <a:lnTo>
                  <a:pt x="112" y="25958"/>
                </a:lnTo>
                <a:lnTo>
                  <a:pt x="112" y="20400"/>
                </a:lnTo>
                <a:lnTo>
                  <a:pt x="3248" y="20238"/>
                </a:lnTo>
                <a:lnTo>
                  <a:pt x="6325" y="19969"/>
                </a:lnTo>
                <a:lnTo>
                  <a:pt x="9346" y="19591"/>
                </a:lnTo>
                <a:lnTo>
                  <a:pt x="9403" y="22450"/>
                </a:lnTo>
                <a:lnTo>
                  <a:pt x="9346" y="25150"/>
                </a:lnTo>
                <a:lnTo>
                  <a:pt x="9403" y="34970"/>
                </a:lnTo>
                <a:lnTo>
                  <a:pt x="9403" y="34647"/>
                </a:lnTo>
                <a:lnTo>
                  <a:pt x="9630" y="32650"/>
                </a:lnTo>
                <a:lnTo>
                  <a:pt x="9745" y="30492"/>
                </a:lnTo>
                <a:lnTo>
                  <a:pt x="9860" y="28170"/>
                </a:lnTo>
                <a:lnTo>
                  <a:pt x="9860" y="13438"/>
                </a:lnTo>
                <a:lnTo>
                  <a:pt x="9689" y="10577"/>
                </a:lnTo>
                <a:lnTo>
                  <a:pt x="12709" y="10146"/>
                </a:lnTo>
                <a:lnTo>
                  <a:pt x="15616" y="9605"/>
                </a:lnTo>
                <a:lnTo>
                  <a:pt x="18409" y="8850"/>
                </a:lnTo>
                <a:lnTo>
                  <a:pt x="18693" y="11766"/>
                </a:lnTo>
                <a:lnTo>
                  <a:pt x="18864" y="14517"/>
                </a:lnTo>
                <a:lnTo>
                  <a:pt x="18979" y="17216"/>
                </a:lnTo>
                <a:lnTo>
                  <a:pt x="18979" y="8744"/>
                </a:lnTo>
                <a:lnTo>
                  <a:pt x="21714" y="7988"/>
                </a:lnTo>
                <a:lnTo>
                  <a:pt x="24336" y="7177"/>
                </a:lnTo>
                <a:lnTo>
                  <a:pt x="26787" y="6260"/>
                </a:lnTo>
                <a:lnTo>
                  <a:pt x="27290" y="9066"/>
                </a:lnTo>
                <a:lnTo>
                  <a:pt x="27633" y="11872"/>
                </a:lnTo>
                <a:lnTo>
                  <a:pt x="27814" y="14572"/>
                </a:lnTo>
                <a:lnTo>
                  <a:pt x="25248" y="15489"/>
                </a:lnTo>
                <a:lnTo>
                  <a:pt x="22455" y="16352"/>
                </a:lnTo>
                <a:lnTo>
                  <a:pt x="19549" y="17053"/>
                </a:lnTo>
                <a:lnTo>
                  <a:pt x="19549" y="23261"/>
                </a:lnTo>
                <a:lnTo>
                  <a:pt x="19605" y="20508"/>
                </a:lnTo>
                <a:lnTo>
                  <a:pt x="19549" y="17647"/>
                </a:lnTo>
                <a:lnTo>
                  <a:pt x="22455" y="16891"/>
                </a:lnTo>
                <a:lnTo>
                  <a:pt x="25248" y="16083"/>
                </a:lnTo>
                <a:lnTo>
                  <a:pt x="27874" y="15111"/>
                </a:lnTo>
                <a:lnTo>
                  <a:pt x="28036" y="17972"/>
                </a:lnTo>
                <a:lnTo>
                  <a:pt x="28096" y="20722"/>
                </a:lnTo>
                <a:lnTo>
                  <a:pt x="27935" y="23314"/>
                </a:lnTo>
                <a:lnTo>
                  <a:pt x="25248" y="24286"/>
                </a:lnTo>
                <a:lnTo>
                  <a:pt x="22399" y="25150"/>
                </a:lnTo>
                <a:lnTo>
                  <a:pt x="19378" y="25850"/>
                </a:lnTo>
                <a:lnTo>
                  <a:pt x="19321" y="11603"/>
                </a:lnTo>
                <a:lnTo>
                  <a:pt x="19321" y="26389"/>
                </a:lnTo>
                <a:lnTo>
                  <a:pt x="22340" y="25634"/>
                </a:lnTo>
                <a:lnTo>
                  <a:pt x="25190" y="24825"/>
                </a:lnTo>
                <a:lnTo>
                  <a:pt x="27874" y="23853"/>
                </a:lnTo>
                <a:lnTo>
                  <a:pt x="27693" y="26336"/>
                </a:lnTo>
                <a:lnTo>
                  <a:pt x="27411" y="28711"/>
                </a:lnTo>
                <a:lnTo>
                  <a:pt x="26908" y="30814"/>
                </a:lnTo>
                <a:lnTo>
                  <a:pt x="24336" y="31733"/>
                </a:lnTo>
                <a:lnTo>
                  <a:pt x="21486" y="32595"/>
                </a:lnTo>
                <a:lnTo>
                  <a:pt x="18580" y="33297"/>
                </a:lnTo>
                <a:lnTo>
                  <a:pt x="18465" y="33728"/>
                </a:lnTo>
                <a:lnTo>
                  <a:pt x="21430" y="33028"/>
                </a:lnTo>
                <a:lnTo>
                  <a:pt x="24221" y="32219"/>
                </a:lnTo>
                <a:lnTo>
                  <a:pt x="26787" y="31247"/>
                </a:lnTo>
                <a:lnTo>
                  <a:pt x="26283" y="33459"/>
                </a:lnTo>
                <a:lnTo>
                  <a:pt x="25599" y="35348"/>
                </a:lnTo>
                <a:lnTo>
                  <a:pt x="24791" y="36967"/>
                </a:lnTo>
                <a:lnTo>
                  <a:pt x="22455" y="37831"/>
                </a:lnTo>
                <a:lnTo>
                  <a:pt x="19889" y="38586"/>
                </a:lnTo>
                <a:lnTo>
                  <a:pt x="17098" y="39234"/>
                </a:lnTo>
                <a:lnTo>
                  <a:pt x="19720" y="38964"/>
                </a:lnTo>
                <a:lnTo>
                  <a:pt x="22284" y="38209"/>
                </a:lnTo>
                <a:lnTo>
                  <a:pt x="24620" y="37345"/>
                </a:lnTo>
                <a:lnTo>
                  <a:pt x="24165" y="38317"/>
                </a:lnTo>
                <a:lnTo>
                  <a:pt x="23651" y="39126"/>
                </a:lnTo>
                <a:lnTo>
                  <a:pt x="23196" y="39881"/>
                </a:lnTo>
                <a:lnTo>
                  <a:pt x="23766" y="39503"/>
                </a:lnTo>
                <a:lnTo>
                  <a:pt x="24221" y="38803"/>
                </a:lnTo>
                <a:lnTo>
                  <a:pt x="24678" y="38047"/>
                </a:lnTo>
                <a:lnTo>
                  <a:pt x="25077" y="37183"/>
                </a:lnTo>
                <a:lnTo>
                  <a:pt x="26324" y="36751"/>
                </a:lnTo>
                <a:lnTo>
                  <a:pt x="27472" y="36267"/>
                </a:lnTo>
                <a:lnTo>
                  <a:pt x="28559" y="35781"/>
                </a:lnTo>
                <a:lnTo>
                  <a:pt x="29123" y="35186"/>
                </a:lnTo>
                <a:lnTo>
                  <a:pt x="27935" y="35726"/>
                </a:lnTo>
                <a:lnTo>
                  <a:pt x="26666" y="36267"/>
                </a:lnTo>
                <a:lnTo>
                  <a:pt x="25305" y="36806"/>
                </a:lnTo>
                <a:lnTo>
                  <a:pt x="26042" y="35186"/>
                </a:lnTo>
                <a:lnTo>
                  <a:pt x="26787" y="33297"/>
                </a:lnTo>
                <a:lnTo>
                  <a:pt x="27290" y="31086"/>
                </a:lnTo>
                <a:lnTo>
                  <a:pt x="29687" y="30222"/>
                </a:lnTo>
                <a:lnTo>
                  <a:pt x="31983" y="29197"/>
                </a:lnTo>
                <a:lnTo>
                  <a:pt x="33977" y="28170"/>
                </a:lnTo>
                <a:lnTo>
                  <a:pt x="34138" y="27686"/>
                </a:lnTo>
                <a:lnTo>
                  <a:pt x="32144" y="28764"/>
                </a:lnTo>
                <a:lnTo>
                  <a:pt x="29868" y="29736"/>
                </a:lnTo>
                <a:lnTo>
                  <a:pt x="27411" y="30653"/>
                </a:lnTo>
                <a:lnTo>
                  <a:pt x="27935" y="28495"/>
                </a:lnTo>
                <a:lnTo>
                  <a:pt x="28277" y="26175"/>
                </a:lnTo>
                <a:lnTo>
                  <a:pt x="28438" y="23638"/>
                </a:lnTo>
                <a:lnTo>
                  <a:pt x="30895" y="22720"/>
                </a:lnTo>
                <a:lnTo>
                  <a:pt x="33232" y="21694"/>
                </a:lnTo>
                <a:lnTo>
                  <a:pt x="35326" y="20616"/>
                </a:lnTo>
                <a:lnTo>
                  <a:pt x="35286" y="20130"/>
                </a:lnTo>
                <a:lnTo>
                  <a:pt x="33232" y="21208"/>
                </a:lnTo>
                <a:lnTo>
                  <a:pt x="30895" y="22234"/>
                </a:lnTo>
                <a:lnTo>
                  <a:pt x="28499" y="23152"/>
                </a:lnTo>
                <a:lnTo>
                  <a:pt x="28620" y="20561"/>
                </a:lnTo>
                <a:lnTo>
                  <a:pt x="28620" y="17755"/>
                </a:lnTo>
                <a:lnTo>
                  <a:pt x="28438" y="14894"/>
                </a:lnTo>
                <a:lnTo>
                  <a:pt x="30029" y="14247"/>
                </a:lnTo>
                <a:lnTo>
                  <a:pt x="31580" y="13600"/>
                </a:lnTo>
                <a:lnTo>
                  <a:pt x="33050" y="12952"/>
                </a:lnTo>
                <a:lnTo>
                  <a:pt x="32829" y="12466"/>
                </a:lnTo>
                <a:lnTo>
                  <a:pt x="31399" y="13114"/>
                </a:lnTo>
                <a:lnTo>
                  <a:pt x="29929" y="13761"/>
                </a:lnTo>
                <a:lnTo>
                  <a:pt x="28378" y="14355"/>
                </a:lnTo>
                <a:lnTo>
                  <a:pt x="28217" y="11711"/>
                </a:lnTo>
                <a:lnTo>
                  <a:pt x="27874" y="8958"/>
                </a:lnTo>
                <a:lnTo>
                  <a:pt x="27411" y="6152"/>
                </a:lnTo>
                <a:lnTo>
                  <a:pt x="27190" y="5936"/>
                </a:lnTo>
                <a:lnTo>
                  <a:pt x="26666" y="5558"/>
                </a:lnTo>
                <a:lnTo>
                  <a:pt x="24221" y="6477"/>
                </a:lnTo>
                <a:lnTo>
                  <a:pt x="21657" y="7286"/>
                </a:lnTo>
                <a:lnTo>
                  <a:pt x="18920" y="7988"/>
                </a:lnTo>
                <a:lnTo>
                  <a:pt x="18637" y="5452"/>
                </a:lnTo>
                <a:lnTo>
                  <a:pt x="18294" y="2914"/>
                </a:lnTo>
                <a:lnTo>
                  <a:pt x="17781" y="271"/>
                </a:lnTo>
                <a:lnTo>
                  <a:pt x="17553" y="163"/>
                </a:lnTo>
                <a:lnTo>
                  <a:pt x="17098" y="0"/>
                </a:lnTo>
                <a:lnTo>
                  <a:pt x="17611" y="2752"/>
                </a:lnTo>
                <a:close/>
              </a:path>
            </a:pathLst>
          </a:custGeom>
          <a:solidFill>
            <a:srgbClr val="005695"/>
          </a:solidFill>
        </p:spPr>
        <p:txBody>
          <a:bodyPr wrap="square" lIns="0" tIns="0" rIns="0" bIns="0" rtlCol="0">
            <a:noAutofit/>
          </a:bodyPr>
          <a:lstStyle/>
          <a:p>
            <a:endParaRPr/>
          </a:p>
        </p:txBody>
      </p:sp>
      <p:sp>
        <p:nvSpPr>
          <p:cNvPr id="330" name="object 330"/>
          <p:cNvSpPr/>
          <p:nvPr/>
        </p:nvSpPr>
        <p:spPr>
          <a:xfrm>
            <a:off x="399597" y="751706"/>
            <a:ext cx="6325" cy="16191"/>
          </a:xfrm>
          <a:custGeom>
            <a:avLst/>
            <a:gdLst/>
            <a:ahLst/>
            <a:cxnLst/>
            <a:rect l="l" t="t" r="r" b="b"/>
            <a:pathLst>
              <a:path w="6325" h="16191">
                <a:moveTo>
                  <a:pt x="3361" y="3941"/>
                </a:moveTo>
                <a:lnTo>
                  <a:pt x="4559" y="4427"/>
                </a:lnTo>
                <a:lnTo>
                  <a:pt x="5755" y="4911"/>
                </a:lnTo>
                <a:lnTo>
                  <a:pt x="5584" y="7825"/>
                </a:lnTo>
                <a:lnTo>
                  <a:pt x="5584" y="10577"/>
                </a:lnTo>
                <a:lnTo>
                  <a:pt x="5755" y="13222"/>
                </a:lnTo>
                <a:lnTo>
                  <a:pt x="3703" y="12413"/>
                </a:lnTo>
                <a:lnTo>
                  <a:pt x="1766" y="11549"/>
                </a:lnTo>
                <a:lnTo>
                  <a:pt x="0" y="10686"/>
                </a:lnTo>
                <a:lnTo>
                  <a:pt x="0" y="11117"/>
                </a:lnTo>
                <a:lnTo>
                  <a:pt x="1766" y="12035"/>
                </a:lnTo>
                <a:lnTo>
                  <a:pt x="3703" y="12899"/>
                </a:lnTo>
                <a:lnTo>
                  <a:pt x="5755" y="13708"/>
                </a:lnTo>
                <a:lnTo>
                  <a:pt x="5983" y="16191"/>
                </a:lnTo>
                <a:lnTo>
                  <a:pt x="6098" y="10794"/>
                </a:lnTo>
                <a:lnTo>
                  <a:pt x="6154" y="8041"/>
                </a:lnTo>
                <a:lnTo>
                  <a:pt x="6325" y="5127"/>
                </a:lnTo>
                <a:lnTo>
                  <a:pt x="6210" y="0"/>
                </a:lnTo>
                <a:lnTo>
                  <a:pt x="5983" y="2213"/>
                </a:lnTo>
                <a:lnTo>
                  <a:pt x="5812" y="4372"/>
                </a:lnTo>
                <a:lnTo>
                  <a:pt x="4672" y="3941"/>
                </a:lnTo>
                <a:lnTo>
                  <a:pt x="3532" y="3455"/>
                </a:lnTo>
                <a:lnTo>
                  <a:pt x="2448" y="2969"/>
                </a:lnTo>
                <a:lnTo>
                  <a:pt x="2221" y="3400"/>
                </a:lnTo>
                <a:lnTo>
                  <a:pt x="3361" y="3941"/>
                </a:lnTo>
                <a:close/>
              </a:path>
            </a:pathLst>
          </a:custGeom>
          <a:solidFill>
            <a:srgbClr val="005695"/>
          </a:solidFill>
        </p:spPr>
        <p:txBody>
          <a:bodyPr wrap="square" lIns="0" tIns="0" rIns="0" bIns="0" rtlCol="0">
            <a:noAutofit/>
          </a:bodyPr>
          <a:lstStyle/>
          <a:p>
            <a:endParaRPr/>
          </a:p>
        </p:txBody>
      </p:sp>
      <p:sp>
        <p:nvSpPr>
          <p:cNvPr id="331" name="object 331"/>
          <p:cNvSpPr/>
          <p:nvPr/>
        </p:nvSpPr>
        <p:spPr>
          <a:xfrm>
            <a:off x="444165" y="739997"/>
            <a:ext cx="15958" cy="37884"/>
          </a:xfrm>
          <a:custGeom>
            <a:avLst/>
            <a:gdLst/>
            <a:ahLst/>
            <a:cxnLst/>
            <a:rect l="l" t="t" r="r" b="b"/>
            <a:pathLst>
              <a:path w="15958" h="37884">
                <a:moveTo>
                  <a:pt x="9062" y="12087"/>
                </a:moveTo>
                <a:lnTo>
                  <a:pt x="6156" y="12464"/>
                </a:lnTo>
                <a:lnTo>
                  <a:pt x="3135" y="12736"/>
                </a:lnTo>
                <a:lnTo>
                  <a:pt x="56" y="12897"/>
                </a:lnTo>
                <a:lnTo>
                  <a:pt x="0" y="9928"/>
                </a:lnTo>
                <a:lnTo>
                  <a:pt x="0" y="37884"/>
                </a:lnTo>
                <a:lnTo>
                  <a:pt x="0" y="37073"/>
                </a:lnTo>
                <a:lnTo>
                  <a:pt x="114" y="35240"/>
                </a:lnTo>
                <a:lnTo>
                  <a:pt x="171" y="33242"/>
                </a:lnTo>
                <a:lnTo>
                  <a:pt x="114" y="13653"/>
                </a:lnTo>
                <a:lnTo>
                  <a:pt x="3135" y="13491"/>
                </a:lnTo>
                <a:lnTo>
                  <a:pt x="6156" y="13220"/>
                </a:lnTo>
                <a:lnTo>
                  <a:pt x="9119" y="12789"/>
                </a:lnTo>
                <a:lnTo>
                  <a:pt x="9290" y="5989"/>
                </a:lnTo>
                <a:lnTo>
                  <a:pt x="8947" y="2914"/>
                </a:lnTo>
                <a:lnTo>
                  <a:pt x="11342" y="2536"/>
                </a:lnTo>
                <a:lnTo>
                  <a:pt x="13678" y="2103"/>
                </a:lnTo>
                <a:lnTo>
                  <a:pt x="15958" y="1564"/>
                </a:lnTo>
                <a:lnTo>
                  <a:pt x="15616" y="1456"/>
                </a:lnTo>
                <a:lnTo>
                  <a:pt x="14933" y="1241"/>
                </a:lnTo>
                <a:lnTo>
                  <a:pt x="12995" y="1672"/>
                </a:lnTo>
                <a:lnTo>
                  <a:pt x="10943" y="1997"/>
                </a:lnTo>
                <a:lnTo>
                  <a:pt x="8891" y="2319"/>
                </a:lnTo>
                <a:lnTo>
                  <a:pt x="8835" y="1942"/>
                </a:lnTo>
                <a:lnTo>
                  <a:pt x="8776" y="1241"/>
                </a:lnTo>
                <a:lnTo>
                  <a:pt x="8720" y="647"/>
                </a:lnTo>
                <a:lnTo>
                  <a:pt x="8605" y="0"/>
                </a:lnTo>
                <a:lnTo>
                  <a:pt x="8605" y="6097"/>
                </a:lnTo>
                <a:lnTo>
                  <a:pt x="8835" y="9119"/>
                </a:lnTo>
                <a:lnTo>
                  <a:pt x="9062" y="12087"/>
                </a:lnTo>
                <a:close/>
              </a:path>
            </a:pathLst>
          </a:custGeom>
          <a:solidFill>
            <a:srgbClr val="005695"/>
          </a:solidFill>
        </p:spPr>
        <p:txBody>
          <a:bodyPr wrap="square" lIns="0" tIns="0" rIns="0" bIns="0" rtlCol="0">
            <a:noAutofit/>
          </a:bodyPr>
          <a:lstStyle/>
          <a:p>
            <a:endParaRPr/>
          </a:p>
        </p:txBody>
      </p:sp>
      <p:sp>
        <p:nvSpPr>
          <p:cNvPr id="332" name="object 332"/>
          <p:cNvSpPr/>
          <p:nvPr/>
        </p:nvSpPr>
        <p:spPr>
          <a:xfrm>
            <a:off x="454140" y="750845"/>
            <a:ext cx="9175" cy="19426"/>
          </a:xfrm>
          <a:custGeom>
            <a:avLst/>
            <a:gdLst/>
            <a:ahLst/>
            <a:cxnLst/>
            <a:rect l="l" t="t" r="r" b="b"/>
            <a:pathLst>
              <a:path w="9175" h="19426">
                <a:moveTo>
                  <a:pt x="9119" y="8472"/>
                </a:moveTo>
                <a:lnTo>
                  <a:pt x="6210" y="9173"/>
                </a:lnTo>
                <a:lnTo>
                  <a:pt x="3248" y="9714"/>
                </a:lnTo>
                <a:lnTo>
                  <a:pt x="112" y="10145"/>
                </a:lnTo>
                <a:lnTo>
                  <a:pt x="112" y="7500"/>
                </a:lnTo>
                <a:lnTo>
                  <a:pt x="0" y="4694"/>
                </a:lnTo>
                <a:lnTo>
                  <a:pt x="0" y="19426"/>
                </a:lnTo>
                <a:lnTo>
                  <a:pt x="3077" y="18995"/>
                </a:lnTo>
                <a:lnTo>
                  <a:pt x="3133" y="18456"/>
                </a:lnTo>
                <a:lnTo>
                  <a:pt x="56" y="18887"/>
                </a:lnTo>
                <a:lnTo>
                  <a:pt x="112" y="16350"/>
                </a:lnTo>
                <a:lnTo>
                  <a:pt x="171" y="13598"/>
                </a:lnTo>
                <a:lnTo>
                  <a:pt x="112" y="10739"/>
                </a:lnTo>
                <a:lnTo>
                  <a:pt x="3248" y="10306"/>
                </a:lnTo>
                <a:lnTo>
                  <a:pt x="6269" y="9767"/>
                </a:lnTo>
                <a:lnTo>
                  <a:pt x="9119" y="9064"/>
                </a:lnTo>
                <a:lnTo>
                  <a:pt x="9175" y="11925"/>
                </a:lnTo>
                <a:lnTo>
                  <a:pt x="9119" y="0"/>
                </a:lnTo>
                <a:lnTo>
                  <a:pt x="9119" y="8472"/>
                </a:lnTo>
                <a:close/>
              </a:path>
            </a:pathLst>
          </a:custGeom>
          <a:solidFill>
            <a:srgbClr val="005695"/>
          </a:solidFill>
        </p:spPr>
        <p:txBody>
          <a:bodyPr wrap="square" lIns="0" tIns="0" rIns="0" bIns="0" rtlCol="0">
            <a:noAutofit/>
          </a:bodyPr>
          <a:lstStyle/>
          <a:p>
            <a:endParaRPr/>
          </a:p>
        </p:txBody>
      </p:sp>
      <p:sp>
        <p:nvSpPr>
          <p:cNvPr id="333" name="object 333"/>
          <p:cNvSpPr/>
          <p:nvPr/>
        </p:nvSpPr>
        <p:spPr>
          <a:xfrm>
            <a:off x="427693" y="778312"/>
            <a:ext cx="28555" cy="10739"/>
          </a:xfrm>
          <a:custGeom>
            <a:avLst/>
            <a:gdLst/>
            <a:ahLst/>
            <a:cxnLst/>
            <a:rect l="l" t="t" r="r" b="b"/>
            <a:pathLst>
              <a:path w="28555" h="10739">
                <a:moveTo>
                  <a:pt x="8549" y="5450"/>
                </a:moveTo>
                <a:lnTo>
                  <a:pt x="6839" y="5397"/>
                </a:lnTo>
                <a:lnTo>
                  <a:pt x="6670" y="3777"/>
                </a:lnTo>
                <a:lnTo>
                  <a:pt x="6555" y="1997"/>
                </a:lnTo>
                <a:lnTo>
                  <a:pt x="6440" y="0"/>
                </a:lnTo>
                <a:lnTo>
                  <a:pt x="6440" y="5719"/>
                </a:lnTo>
                <a:lnTo>
                  <a:pt x="6726" y="7502"/>
                </a:lnTo>
                <a:lnTo>
                  <a:pt x="7010" y="8958"/>
                </a:lnTo>
                <a:lnTo>
                  <a:pt x="7240" y="10091"/>
                </a:lnTo>
                <a:lnTo>
                  <a:pt x="4789" y="9983"/>
                </a:lnTo>
                <a:lnTo>
                  <a:pt x="2394" y="9714"/>
                </a:lnTo>
                <a:lnTo>
                  <a:pt x="114" y="9389"/>
                </a:lnTo>
                <a:lnTo>
                  <a:pt x="0" y="9174"/>
                </a:lnTo>
                <a:lnTo>
                  <a:pt x="285" y="9714"/>
                </a:lnTo>
                <a:lnTo>
                  <a:pt x="2565" y="10038"/>
                </a:lnTo>
                <a:lnTo>
                  <a:pt x="4901" y="10253"/>
                </a:lnTo>
                <a:lnTo>
                  <a:pt x="7352" y="10416"/>
                </a:lnTo>
                <a:lnTo>
                  <a:pt x="7695" y="10739"/>
                </a:lnTo>
                <a:lnTo>
                  <a:pt x="7580" y="10416"/>
                </a:lnTo>
                <a:lnTo>
                  <a:pt x="9461" y="10522"/>
                </a:lnTo>
                <a:lnTo>
                  <a:pt x="13849" y="10522"/>
                </a:lnTo>
                <a:lnTo>
                  <a:pt x="14478" y="10469"/>
                </a:lnTo>
                <a:lnTo>
                  <a:pt x="15332" y="10469"/>
                </a:lnTo>
                <a:lnTo>
                  <a:pt x="18010" y="10361"/>
                </a:lnTo>
                <a:lnTo>
                  <a:pt x="20632" y="10145"/>
                </a:lnTo>
                <a:lnTo>
                  <a:pt x="23140" y="9822"/>
                </a:lnTo>
                <a:lnTo>
                  <a:pt x="23824" y="9714"/>
                </a:lnTo>
                <a:lnTo>
                  <a:pt x="24566" y="9605"/>
                </a:lnTo>
                <a:lnTo>
                  <a:pt x="25933" y="9283"/>
                </a:lnTo>
                <a:lnTo>
                  <a:pt x="27300" y="8958"/>
                </a:lnTo>
                <a:lnTo>
                  <a:pt x="28555" y="8580"/>
                </a:lnTo>
                <a:lnTo>
                  <a:pt x="26958" y="8905"/>
                </a:lnTo>
                <a:lnTo>
                  <a:pt x="25307" y="9228"/>
                </a:lnTo>
                <a:lnTo>
                  <a:pt x="23597" y="9444"/>
                </a:lnTo>
                <a:lnTo>
                  <a:pt x="23768" y="9011"/>
                </a:lnTo>
                <a:lnTo>
                  <a:pt x="23881" y="7880"/>
                </a:lnTo>
                <a:lnTo>
                  <a:pt x="23482" y="8905"/>
                </a:lnTo>
                <a:lnTo>
                  <a:pt x="23311" y="9497"/>
                </a:lnTo>
                <a:lnTo>
                  <a:pt x="20747" y="9822"/>
                </a:lnTo>
                <a:lnTo>
                  <a:pt x="18125" y="10038"/>
                </a:lnTo>
                <a:lnTo>
                  <a:pt x="15388" y="10145"/>
                </a:lnTo>
                <a:lnTo>
                  <a:pt x="15618" y="9011"/>
                </a:lnTo>
                <a:lnTo>
                  <a:pt x="15845" y="7555"/>
                </a:lnTo>
                <a:lnTo>
                  <a:pt x="15618" y="5828"/>
                </a:lnTo>
                <a:lnTo>
                  <a:pt x="15446" y="7555"/>
                </a:lnTo>
                <a:lnTo>
                  <a:pt x="15275" y="9011"/>
                </a:lnTo>
                <a:lnTo>
                  <a:pt x="15104" y="10145"/>
                </a:lnTo>
                <a:lnTo>
                  <a:pt x="14478" y="10200"/>
                </a:lnTo>
                <a:lnTo>
                  <a:pt x="13223" y="10200"/>
                </a:lnTo>
                <a:lnTo>
                  <a:pt x="11286" y="10253"/>
                </a:lnTo>
                <a:lnTo>
                  <a:pt x="9405" y="10200"/>
                </a:lnTo>
                <a:lnTo>
                  <a:pt x="7524" y="10091"/>
                </a:lnTo>
                <a:lnTo>
                  <a:pt x="7352" y="8958"/>
                </a:lnTo>
                <a:lnTo>
                  <a:pt x="7068" y="7502"/>
                </a:lnTo>
                <a:lnTo>
                  <a:pt x="6897" y="5774"/>
                </a:lnTo>
                <a:lnTo>
                  <a:pt x="8549" y="5450"/>
                </a:lnTo>
                <a:close/>
              </a:path>
            </a:pathLst>
          </a:custGeom>
          <a:solidFill>
            <a:srgbClr val="005695"/>
          </a:solidFill>
        </p:spPr>
        <p:txBody>
          <a:bodyPr wrap="square" lIns="0" tIns="0" rIns="0" bIns="0" rtlCol="0">
            <a:noAutofit/>
          </a:bodyPr>
          <a:lstStyle/>
          <a:p>
            <a:endParaRPr/>
          </a:p>
        </p:txBody>
      </p:sp>
      <p:sp>
        <p:nvSpPr>
          <p:cNvPr id="334" name="object 334"/>
          <p:cNvSpPr/>
          <p:nvPr/>
        </p:nvSpPr>
        <p:spPr>
          <a:xfrm>
            <a:off x="444280" y="742695"/>
            <a:ext cx="19035" cy="34376"/>
          </a:xfrm>
          <a:custGeom>
            <a:avLst/>
            <a:gdLst/>
            <a:ahLst/>
            <a:cxnLst/>
            <a:rect l="l" t="t" r="r" b="b"/>
            <a:pathLst>
              <a:path w="19035" h="34376">
                <a:moveTo>
                  <a:pt x="18979" y="16622"/>
                </a:moveTo>
                <a:lnTo>
                  <a:pt x="16071" y="17322"/>
                </a:lnTo>
                <a:lnTo>
                  <a:pt x="13108" y="17863"/>
                </a:lnTo>
                <a:lnTo>
                  <a:pt x="9973" y="18294"/>
                </a:lnTo>
                <a:lnTo>
                  <a:pt x="9973" y="15650"/>
                </a:lnTo>
                <a:lnTo>
                  <a:pt x="9860" y="12844"/>
                </a:lnTo>
                <a:lnTo>
                  <a:pt x="9689" y="9983"/>
                </a:lnTo>
                <a:lnTo>
                  <a:pt x="12709" y="9552"/>
                </a:lnTo>
                <a:lnTo>
                  <a:pt x="15616" y="9011"/>
                </a:lnTo>
                <a:lnTo>
                  <a:pt x="18409" y="8256"/>
                </a:lnTo>
                <a:lnTo>
                  <a:pt x="18693" y="11172"/>
                </a:lnTo>
                <a:lnTo>
                  <a:pt x="18864" y="13922"/>
                </a:lnTo>
                <a:lnTo>
                  <a:pt x="18920" y="7394"/>
                </a:lnTo>
                <a:lnTo>
                  <a:pt x="18693" y="5072"/>
                </a:lnTo>
                <a:lnTo>
                  <a:pt x="18351" y="2697"/>
                </a:lnTo>
                <a:lnTo>
                  <a:pt x="17895" y="324"/>
                </a:lnTo>
                <a:lnTo>
                  <a:pt x="17668" y="216"/>
                </a:lnTo>
                <a:lnTo>
                  <a:pt x="17211" y="0"/>
                </a:lnTo>
                <a:lnTo>
                  <a:pt x="17668" y="2591"/>
                </a:lnTo>
                <a:lnTo>
                  <a:pt x="18067" y="5072"/>
                </a:lnTo>
                <a:lnTo>
                  <a:pt x="18294" y="7555"/>
                </a:lnTo>
                <a:lnTo>
                  <a:pt x="15559" y="8256"/>
                </a:lnTo>
                <a:lnTo>
                  <a:pt x="12651" y="8850"/>
                </a:lnTo>
                <a:lnTo>
                  <a:pt x="9630" y="9283"/>
                </a:lnTo>
                <a:lnTo>
                  <a:pt x="9461" y="6314"/>
                </a:lnTo>
                <a:lnTo>
                  <a:pt x="9175" y="3291"/>
                </a:lnTo>
                <a:lnTo>
                  <a:pt x="9004" y="10091"/>
                </a:lnTo>
                <a:lnTo>
                  <a:pt x="9175" y="12952"/>
                </a:lnTo>
                <a:lnTo>
                  <a:pt x="9290" y="15758"/>
                </a:lnTo>
                <a:lnTo>
                  <a:pt x="9346" y="18403"/>
                </a:lnTo>
                <a:lnTo>
                  <a:pt x="6325" y="18780"/>
                </a:lnTo>
                <a:lnTo>
                  <a:pt x="3248" y="19050"/>
                </a:lnTo>
                <a:lnTo>
                  <a:pt x="112" y="19211"/>
                </a:lnTo>
                <a:lnTo>
                  <a:pt x="112" y="16567"/>
                </a:lnTo>
                <a:lnTo>
                  <a:pt x="56" y="13816"/>
                </a:lnTo>
                <a:lnTo>
                  <a:pt x="0" y="10955"/>
                </a:lnTo>
                <a:lnTo>
                  <a:pt x="56" y="30545"/>
                </a:lnTo>
                <a:lnTo>
                  <a:pt x="56" y="27900"/>
                </a:lnTo>
                <a:lnTo>
                  <a:pt x="112" y="25364"/>
                </a:lnTo>
                <a:lnTo>
                  <a:pt x="112" y="19805"/>
                </a:lnTo>
                <a:lnTo>
                  <a:pt x="3248" y="19644"/>
                </a:lnTo>
                <a:lnTo>
                  <a:pt x="6325" y="19375"/>
                </a:lnTo>
                <a:lnTo>
                  <a:pt x="9346" y="18997"/>
                </a:lnTo>
                <a:lnTo>
                  <a:pt x="9403" y="21856"/>
                </a:lnTo>
                <a:lnTo>
                  <a:pt x="9346" y="24555"/>
                </a:lnTo>
                <a:lnTo>
                  <a:pt x="9403" y="34376"/>
                </a:lnTo>
                <a:lnTo>
                  <a:pt x="9403" y="34053"/>
                </a:lnTo>
                <a:lnTo>
                  <a:pt x="9630" y="32056"/>
                </a:lnTo>
                <a:lnTo>
                  <a:pt x="9745" y="29897"/>
                </a:lnTo>
                <a:lnTo>
                  <a:pt x="9860" y="27576"/>
                </a:lnTo>
                <a:lnTo>
                  <a:pt x="12937" y="27145"/>
                </a:lnTo>
                <a:lnTo>
                  <a:pt x="12993" y="26606"/>
                </a:lnTo>
                <a:lnTo>
                  <a:pt x="9916" y="27037"/>
                </a:lnTo>
                <a:lnTo>
                  <a:pt x="9973" y="24500"/>
                </a:lnTo>
                <a:lnTo>
                  <a:pt x="10031" y="21748"/>
                </a:lnTo>
                <a:lnTo>
                  <a:pt x="9973" y="18889"/>
                </a:lnTo>
                <a:lnTo>
                  <a:pt x="13108" y="18456"/>
                </a:lnTo>
                <a:lnTo>
                  <a:pt x="16129" y="17917"/>
                </a:lnTo>
                <a:lnTo>
                  <a:pt x="18979" y="17214"/>
                </a:lnTo>
                <a:lnTo>
                  <a:pt x="19035" y="20075"/>
                </a:lnTo>
                <a:lnTo>
                  <a:pt x="18979" y="8149"/>
                </a:lnTo>
                <a:lnTo>
                  <a:pt x="18979" y="16622"/>
                </a:lnTo>
                <a:close/>
              </a:path>
            </a:pathLst>
          </a:custGeom>
          <a:solidFill>
            <a:srgbClr val="015796"/>
          </a:solidFill>
        </p:spPr>
        <p:txBody>
          <a:bodyPr wrap="square" lIns="0" tIns="0" rIns="0" bIns="0" rtlCol="0">
            <a:noAutofit/>
          </a:bodyPr>
          <a:lstStyle/>
          <a:p>
            <a:endParaRPr/>
          </a:p>
        </p:txBody>
      </p:sp>
      <p:sp>
        <p:nvSpPr>
          <p:cNvPr id="335" name="object 335"/>
          <p:cNvSpPr/>
          <p:nvPr/>
        </p:nvSpPr>
        <p:spPr>
          <a:xfrm>
            <a:off x="443082" y="784141"/>
            <a:ext cx="457" cy="4316"/>
          </a:xfrm>
          <a:custGeom>
            <a:avLst/>
            <a:gdLst/>
            <a:ahLst/>
            <a:cxnLst/>
            <a:rect l="l" t="t" r="r" b="b"/>
            <a:pathLst>
              <a:path w="457" h="4316">
                <a:moveTo>
                  <a:pt x="229" y="3183"/>
                </a:moveTo>
                <a:lnTo>
                  <a:pt x="457" y="1727"/>
                </a:lnTo>
                <a:lnTo>
                  <a:pt x="229" y="0"/>
                </a:lnTo>
                <a:lnTo>
                  <a:pt x="58" y="1727"/>
                </a:lnTo>
                <a:lnTo>
                  <a:pt x="0" y="4316"/>
                </a:lnTo>
                <a:lnTo>
                  <a:pt x="229" y="3183"/>
                </a:lnTo>
                <a:close/>
              </a:path>
            </a:pathLst>
          </a:custGeom>
          <a:solidFill>
            <a:srgbClr val="015796"/>
          </a:solidFill>
        </p:spPr>
        <p:txBody>
          <a:bodyPr wrap="square" lIns="0" tIns="0" rIns="0" bIns="0" rtlCol="0">
            <a:noAutofit/>
          </a:bodyPr>
          <a:lstStyle/>
          <a:p>
            <a:endParaRPr/>
          </a:p>
        </p:txBody>
      </p:sp>
      <p:sp>
        <p:nvSpPr>
          <p:cNvPr id="336" name="object 336"/>
          <p:cNvSpPr/>
          <p:nvPr/>
        </p:nvSpPr>
        <p:spPr>
          <a:xfrm>
            <a:off x="453341" y="770326"/>
            <a:ext cx="285" cy="9228"/>
          </a:xfrm>
          <a:custGeom>
            <a:avLst/>
            <a:gdLst/>
            <a:ahLst/>
            <a:cxnLst/>
            <a:rect l="l" t="t" r="r" b="b"/>
            <a:pathLst>
              <a:path w="285" h="9228">
                <a:moveTo>
                  <a:pt x="114" y="2266"/>
                </a:moveTo>
                <a:lnTo>
                  <a:pt x="0" y="4425"/>
                </a:lnTo>
                <a:lnTo>
                  <a:pt x="58" y="9228"/>
                </a:lnTo>
                <a:lnTo>
                  <a:pt x="285" y="7177"/>
                </a:lnTo>
                <a:lnTo>
                  <a:pt x="229" y="0"/>
                </a:lnTo>
                <a:lnTo>
                  <a:pt x="114" y="2266"/>
                </a:lnTo>
                <a:close/>
              </a:path>
            </a:pathLst>
          </a:custGeom>
          <a:solidFill>
            <a:srgbClr val="015796"/>
          </a:solidFill>
        </p:spPr>
        <p:txBody>
          <a:bodyPr wrap="square" lIns="0" tIns="0" rIns="0" bIns="0" rtlCol="0">
            <a:noAutofit/>
          </a:bodyPr>
          <a:lstStyle/>
          <a:p>
            <a:endParaRPr/>
          </a:p>
        </p:txBody>
      </p:sp>
      <p:sp>
        <p:nvSpPr>
          <p:cNvPr id="337" name="object 337"/>
          <p:cNvSpPr/>
          <p:nvPr/>
        </p:nvSpPr>
        <p:spPr>
          <a:xfrm>
            <a:off x="463145" y="747875"/>
            <a:ext cx="7802" cy="11441"/>
          </a:xfrm>
          <a:custGeom>
            <a:avLst/>
            <a:gdLst/>
            <a:ahLst/>
            <a:cxnLst/>
            <a:rect l="l" t="t" r="r" b="b"/>
            <a:pathLst>
              <a:path w="7802" h="11441">
                <a:moveTo>
                  <a:pt x="5415" y="1402"/>
                </a:moveTo>
                <a:lnTo>
                  <a:pt x="7802" y="485"/>
                </a:lnTo>
                <a:lnTo>
                  <a:pt x="7580" y="324"/>
                </a:lnTo>
                <a:lnTo>
                  <a:pt x="7177" y="0"/>
                </a:lnTo>
                <a:lnTo>
                  <a:pt x="4958" y="810"/>
                </a:lnTo>
                <a:lnTo>
                  <a:pt x="2565" y="1566"/>
                </a:lnTo>
                <a:lnTo>
                  <a:pt x="56" y="2213"/>
                </a:lnTo>
                <a:lnTo>
                  <a:pt x="0" y="8742"/>
                </a:lnTo>
                <a:lnTo>
                  <a:pt x="114" y="11441"/>
                </a:lnTo>
                <a:lnTo>
                  <a:pt x="114" y="2969"/>
                </a:lnTo>
                <a:lnTo>
                  <a:pt x="2849" y="2266"/>
                </a:lnTo>
                <a:lnTo>
                  <a:pt x="5415" y="1402"/>
                </a:lnTo>
                <a:close/>
              </a:path>
            </a:pathLst>
          </a:custGeom>
          <a:solidFill>
            <a:srgbClr val="015796"/>
          </a:solidFill>
        </p:spPr>
        <p:txBody>
          <a:bodyPr wrap="square" lIns="0" tIns="0" rIns="0" bIns="0" rtlCol="0">
            <a:noAutofit/>
          </a:bodyPr>
          <a:lstStyle/>
          <a:p>
            <a:endParaRPr/>
          </a:p>
        </p:txBody>
      </p:sp>
      <p:sp>
        <p:nvSpPr>
          <p:cNvPr id="338" name="object 338"/>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15796"/>
          </a:solidFill>
        </p:spPr>
        <p:txBody>
          <a:bodyPr wrap="square" lIns="0" tIns="0" rIns="0" bIns="0" rtlCol="0">
            <a:noAutofit/>
          </a:bodyPr>
          <a:lstStyle/>
          <a:p>
            <a:endParaRPr/>
          </a:p>
        </p:txBody>
      </p:sp>
      <p:sp>
        <p:nvSpPr>
          <p:cNvPr id="339" name="object 339"/>
          <p:cNvSpPr/>
          <p:nvPr/>
        </p:nvSpPr>
        <p:spPr>
          <a:xfrm>
            <a:off x="406549" y="748847"/>
            <a:ext cx="26787" cy="36589"/>
          </a:xfrm>
          <a:custGeom>
            <a:avLst/>
            <a:gdLst/>
            <a:ahLst/>
            <a:cxnLst/>
            <a:rect l="l" t="t" r="r" b="b"/>
            <a:pathLst>
              <a:path w="26787" h="36589">
                <a:moveTo>
                  <a:pt x="0" y="28764"/>
                </a:moveTo>
                <a:lnTo>
                  <a:pt x="569" y="29356"/>
                </a:lnTo>
                <a:lnTo>
                  <a:pt x="1196" y="29626"/>
                </a:lnTo>
                <a:lnTo>
                  <a:pt x="1824" y="29897"/>
                </a:lnTo>
                <a:lnTo>
                  <a:pt x="2507" y="30167"/>
                </a:lnTo>
                <a:lnTo>
                  <a:pt x="2793" y="30706"/>
                </a:lnTo>
                <a:lnTo>
                  <a:pt x="3077" y="31192"/>
                </a:lnTo>
                <a:lnTo>
                  <a:pt x="3363" y="31623"/>
                </a:lnTo>
                <a:lnTo>
                  <a:pt x="3590" y="31839"/>
                </a:lnTo>
                <a:lnTo>
                  <a:pt x="4104" y="32164"/>
                </a:lnTo>
                <a:lnTo>
                  <a:pt x="3705" y="31570"/>
                </a:lnTo>
                <a:lnTo>
                  <a:pt x="3363" y="30976"/>
                </a:lnTo>
                <a:lnTo>
                  <a:pt x="3020" y="30328"/>
                </a:lnTo>
                <a:lnTo>
                  <a:pt x="5244" y="31192"/>
                </a:lnTo>
                <a:lnTo>
                  <a:pt x="7636" y="31948"/>
                </a:lnTo>
                <a:lnTo>
                  <a:pt x="10202" y="32595"/>
                </a:lnTo>
                <a:lnTo>
                  <a:pt x="10772" y="34051"/>
                </a:lnTo>
                <a:lnTo>
                  <a:pt x="11455" y="35348"/>
                </a:lnTo>
                <a:lnTo>
                  <a:pt x="12140" y="36426"/>
                </a:lnTo>
                <a:lnTo>
                  <a:pt x="12538" y="36589"/>
                </a:lnTo>
                <a:lnTo>
                  <a:pt x="11856" y="35509"/>
                </a:lnTo>
                <a:lnTo>
                  <a:pt x="11227" y="34214"/>
                </a:lnTo>
                <a:lnTo>
                  <a:pt x="10657" y="32703"/>
                </a:lnTo>
                <a:lnTo>
                  <a:pt x="13336" y="33351"/>
                </a:lnTo>
                <a:lnTo>
                  <a:pt x="16186" y="33945"/>
                </a:lnTo>
                <a:lnTo>
                  <a:pt x="19206" y="34376"/>
                </a:lnTo>
                <a:lnTo>
                  <a:pt x="19094" y="33998"/>
                </a:lnTo>
                <a:lnTo>
                  <a:pt x="16073" y="33567"/>
                </a:lnTo>
                <a:lnTo>
                  <a:pt x="13223" y="32973"/>
                </a:lnTo>
                <a:lnTo>
                  <a:pt x="10486" y="32325"/>
                </a:lnTo>
                <a:lnTo>
                  <a:pt x="9975" y="30814"/>
                </a:lnTo>
                <a:lnTo>
                  <a:pt x="9461" y="29142"/>
                </a:lnTo>
                <a:lnTo>
                  <a:pt x="9119" y="27306"/>
                </a:lnTo>
                <a:lnTo>
                  <a:pt x="9006" y="26767"/>
                </a:lnTo>
                <a:lnTo>
                  <a:pt x="11856" y="27467"/>
                </a:lnTo>
                <a:lnTo>
                  <a:pt x="14818" y="28062"/>
                </a:lnTo>
                <a:lnTo>
                  <a:pt x="17954" y="28493"/>
                </a:lnTo>
                <a:lnTo>
                  <a:pt x="18238" y="30545"/>
                </a:lnTo>
                <a:lnTo>
                  <a:pt x="18637" y="32379"/>
                </a:lnTo>
                <a:lnTo>
                  <a:pt x="18409" y="28115"/>
                </a:lnTo>
                <a:lnTo>
                  <a:pt x="18125" y="26065"/>
                </a:lnTo>
                <a:lnTo>
                  <a:pt x="17954" y="23745"/>
                </a:lnTo>
                <a:lnTo>
                  <a:pt x="17783" y="21317"/>
                </a:lnTo>
                <a:lnTo>
                  <a:pt x="20689" y="21748"/>
                </a:lnTo>
                <a:lnTo>
                  <a:pt x="23653" y="22017"/>
                </a:lnTo>
                <a:lnTo>
                  <a:pt x="26731" y="22179"/>
                </a:lnTo>
                <a:lnTo>
                  <a:pt x="26787" y="24339"/>
                </a:lnTo>
                <a:lnTo>
                  <a:pt x="26731" y="21694"/>
                </a:lnTo>
                <a:lnTo>
                  <a:pt x="23653" y="21531"/>
                </a:lnTo>
                <a:lnTo>
                  <a:pt x="20689" y="21208"/>
                </a:lnTo>
                <a:lnTo>
                  <a:pt x="17783" y="20831"/>
                </a:lnTo>
                <a:lnTo>
                  <a:pt x="17668" y="18239"/>
                </a:lnTo>
                <a:lnTo>
                  <a:pt x="17611" y="15542"/>
                </a:lnTo>
                <a:lnTo>
                  <a:pt x="17668" y="12681"/>
                </a:lnTo>
                <a:lnTo>
                  <a:pt x="17611" y="0"/>
                </a:lnTo>
                <a:lnTo>
                  <a:pt x="17384" y="2967"/>
                </a:lnTo>
                <a:lnTo>
                  <a:pt x="14363" y="2481"/>
                </a:lnTo>
                <a:lnTo>
                  <a:pt x="11455" y="1833"/>
                </a:lnTo>
                <a:lnTo>
                  <a:pt x="8720" y="1133"/>
                </a:lnTo>
                <a:lnTo>
                  <a:pt x="11398" y="2589"/>
                </a:lnTo>
                <a:lnTo>
                  <a:pt x="14305" y="3183"/>
                </a:lnTo>
                <a:lnTo>
                  <a:pt x="17325" y="3669"/>
                </a:lnTo>
                <a:lnTo>
                  <a:pt x="17154" y="6530"/>
                </a:lnTo>
                <a:lnTo>
                  <a:pt x="17041" y="9336"/>
                </a:lnTo>
                <a:lnTo>
                  <a:pt x="16985" y="11980"/>
                </a:lnTo>
                <a:lnTo>
                  <a:pt x="13849" y="11494"/>
                </a:lnTo>
                <a:lnTo>
                  <a:pt x="10828" y="10900"/>
                </a:lnTo>
                <a:lnTo>
                  <a:pt x="7979" y="10145"/>
                </a:lnTo>
                <a:lnTo>
                  <a:pt x="7922" y="10739"/>
                </a:lnTo>
                <a:lnTo>
                  <a:pt x="10828" y="11494"/>
                </a:lnTo>
                <a:lnTo>
                  <a:pt x="13849" y="12089"/>
                </a:lnTo>
                <a:lnTo>
                  <a:pt x="16985" y="12573"/>
                </a:lnTo>
                <a:lnTo>
                  <a:pt x="16927" y="15433"/>
                </a:lnTo>
                <a:lnTo>
                  <a:pt x="17041" y="18186"/>
                </a:lnTo>
                <a:lnTo>
                  <a:pt x="17154" y="20722"/>
                </a:lnTo>
                <a:lnTo>
                  <a:pt x="14021" y="20236"/>
                </a:lnTo>
                <a:lnTo>
                  <a:pt x="10943" y="19642"/>
                </a:lnTo>
                <a:lnTo>
                  <a:pt x="11000" y="20183"/>
                </a:lnTo>
                <a:lnTo>
                  <a:pt x="14021" y="20776"/>
                </a:lnTo>
                <a:lnTo>
                  <a:pt x="17213" y="21262"/>
                </a:lnTo>
                <a:lnTo>
                  <a:pt x="17325" y="23690"/>
                </a:lnTo>
                <a:lnTo>
                  <a:pt x="17555" y="25956"/>
                </a:lnTo>
                <a:lnTo>
                  <a:pt x="17895" y="28062"/>
                </a:lnTo>
                <a:lnTo>
                  <a:pt x="14762" y="27631"/>
                </a:lnTo>
                <a:lnTo>
                  <a:pt x="11741" y="27037"/>
                </a:lnTo>
                <a:lnTo>
                  <a:pt x="8947" y="26334"/>
                </a:lnTo>
                <a:lnTo>
                  <a:pt x="8549" y="24231"/>
                </a:lnTo>
                <a:lnTo>
                  <a:pt x="8436" y="26226"/>
                </a:lnTo>
                <a:lnTo>
                  <a:pt x="5643" y="25472"/>
                </a:lnTo>
                <a:lnTo>
                  <a:pt x="2964" y="24662"/>
                </a:lnTo>
                <a:lnTo>
                  <a:pt x="3077" y="25094"/>
                </a:lnTo>
                <a:lnTo>
                  <a:pt x="5699" y="25956"/>
                </a:lnTo>
                <a:lnTo>
                  <a:pt x="8549" y="26659"/>
                </a:lnTo>
                <a:lnTo>
                  <a:pt x="8605" y="27145"/>
                </a:lnTo>
                <a:lnTo>
                  <a:pt x="8663" y="27414"/>
                </a:lnTo>
                <a:lnTo>
                  <a:pt x="9062" y="29142"/>
                </a:lnTo>
                <a:lnTo>
                  <a:pt x="9517" y="30759"/>
                </a:lnTo>
                <a:lnTo>
                  <a:pt x="10087" y="32217"/>
                </a:lnTo>
                <a:lnTo>
                  <a:pt x="7465" y="31570"/>
                </a:lnTo>
                <a:lnTo>
                  <a:pt x="5016" y="30759"/>
                </a:lnTo>
                <a:lnTo>
                  <a:pt x="2793" y="29951"/>
                </a:lnTo>
                <a:lnTo>
                  <a:pt x="1995" y="28386"/>
                </a:lnTo>
                <a:lnTo>
                  <a:pt x="1254" y="26551"/>
                </a:lnTo>
                <a:lnTo>
                  <a:pt x="684" y="24445"/>
                </a:lnTo>
                <a:lnTo>
                  <a:pt x="797" y="26551"/>
                </a:lnTo>
                <a:lnTo>
                  <a:pt x="1538" y="28278"/>
                </a:lnTo>
                <a:lnTo>
                  <a:pt x="2279" y="29734"/>
                </a:lnTo>
                <a:lnTo>
                  <a:pt x="1482" y="29411"/>
                </a:lnTo>
                <a:lnTo>
                  <a:pt x="741" y="29142"/>
                </a:lnTo>
                <a:lnTo>
                  <a:pt x="0" y="28764"/>
                </a:lnTo>
                <a:close/>
              </a:path>
            </a:pathLst>
          </a:custGeom>
          <a:solidFill>
            <a:srgbClr val="015796"/>
          </a:solidFill>
        </p:spPr>
        <p:txBody>
          <a:bodyPr wrap="square" lIns="0" tIns="0" rIns="0" bIns="0" rtlCol="0">
            <a:noAutofit/>
          </a:bodyPr>
          <a:lstStyle/>
          <a:p>
            <a:endParaRPr/>
          </a:p>
        </p:txBody>
      </p:sp>
      <p:sp>
        <p:nvSpPr>
          <p:cNvPr id="340" name="object 340"/>
          <p:cNvSpPr/>
          <p:nvPr/>
        </p:nvSpPr>
        <p:spPr>
          <a:xfrm>
            <a:off x="434192" y="738647"/>
            <a:ext cx="797" cy="14192"/>
          </a:xfrm>
          <a:custGeom>
            <a:avLst/>
            <a:gdLst/>
            <a:ahLst/>
            <a:cxnLst/>
            <a:rect l="l" t="t" r="r" b="b"/>
            <a:pathLst>
              <a:path w="797" h="14192">
                <a:moveTo>
                  <a:pt x="511" y="4155"/>
                </a:moveTo>
                <a:lnTo>
                  <a:pt x="569" y="3453"/>
                </a:lnTo>
                <a:lnTo>
                  <a:pt x="626" y="2266"/>
                </a:lnTo>
                <a:lnTo>
                  <a:pt x="741" y="1133"/>
                </a:lnTo>
                <a:lnTo>
                  <a:pt x="797" y="0"/>
                </a:lnTo>
                <a:lnTo>
                  <a:pt x="511" y="0"/>
                </a:lnTo>
                <a:lnTo>
                  <a:pt x="0" y="53"/>
                </a:lnTo>
                <a:lnTo>
                  <a:pt x="56" y="14192"/>
                </a:lnTo>
                <a:lnTo>
                  <a:pt x="171" y="11278"/>
                </a:lnTo>
                <a:lnTo>
                  <a:pt x="283" y="8202"/>
                </a:lnTo>
                <a:lnTo>
                  <a:pt x="455" y="5072"/>
                </a:lnTo>
                <a:lnTo>
                  <a:pt x="511" y="4480"/>
                </a:lnTo>
                <a:lnTo>
                  <a:pt x="511" y="4155"/>
                </a:lnTo>
                <a:close/>
              </a:path>
            </a:pathLst>
          </a:custGeom>
          <a:solidFill>
            <a:srgbClr val="015796"/>
          </a:solidFill>
        </p:spPr>
        <p:txBody>
          <a:bodyPr wrap="square" lIns="0" tIns="0" rIns="0" bIns="0" rtlCol="0">
            <a:noAutofit/>
          </a:bodyPr>
          <a:lstStyle/>
          <a:p>
            <a:endParaRPr/>
          </a:p>
        </p:txBody>
      </p:sp>
      <p:sp>
        <p:nvSpPr>
          <p:cNvPr id="341" name="object 341"/>
          <p:cNvSpPr/>
          <p:nvPr/>
        </p:nvSpPr>
        <p:spPr>
          <a:xfrm>
            <a:off x="433963" y="738539"/>
            <a:ext cx="9803" cy="23367"/>
          </a:xfrm>
          <a:custGeom>
            <a:avLst/>
            <a:gdLst/>
            <a:ahLst/>
            <a:cxnLst/>
            <a:rect l="l" t="t" r="r" b="b"/>
            <a:pathLst>
              <a:path w="9803" h="23367">
                <a:moveTo>
                  <a:pt x="741" y="4588"/>
                </a:moveTo>
                <a:lnTo>
                  <a:pt x="684" y="5180"/>
                </a:lnTo>
                <a:lnTo>
                  <a:pt x="2110" y="5288"/>
                </a:lnTo>
                <a:lnTo>
                  <a:pt x="3590" y="5343"/>
                </a:lnTo>
                <a:lnTo>
                  <a:pt x="7810" y="5343"/>
                </a:lnTo>
                <a:lnTo>
                  <a:pt x="9233" y="5288"/>
                </a:lnTo>
                <a:lnTo>
                  <a:pt x="9348" y="8364"/>
                </a:lnTo>
                <a:lnTo>
                  <a:pt x="9405" y="11441"/>
                </a:lnTo>
                <a:lnTo>
                  <a:pt x="9519" y="14355"/>
                </a:lnTo>
                <a:lnTo>
                  <a:pt x="8492" y="14408"/>
                </a:lnTo>
                <a:lnTo>
                  <a:pt x="7467" y="14408"/>
                </a:lnTo>
                <a:lnTo>
                  <a:pt x="6440" y="14463"/>
                </a:lnTo>
                <a:lnTo>
                  <a:pt x="4331" y="14463"/>
                </a:lnTo>
                <a:lnTo>
                  <a:pt x="2279" y="14408"/>
                </a:lnTo>
                <a:lnTo>
                  <a:pt x="285" y="14300"/>
                </a:lnTo>
                <a:lnTo>
                  <a:pt x="229" y="161"/>
                </a:lnTo>
                <a:lnTo>
                  <a:pt x="171" y="1241"/>
                </a:lnTo>
                <a:lnTo>
                  <a:pt x="58" y="2374"/>
                </a:lnTo>
                <a:lnTo>
                  <a:pt x="0" y="3508"/>
                </a:lnTo>
                <a:lnTo>
                  <a:pt x="0" y="23314"/>
                </a:lnTo>
                <a:lnTo>
                  <a:pt x="58" y="20669"/>
                </a:lnTo>
                <a:lnTo>
                  <a:pt x="114" y="17917"/>
                </a:lnTo>
                <a:lnTo>
                  <a:pt x="229" y="15056"/>
                </a:lnTo>
                <a:lnTo>
                  <a:pt x="2279" y="15164"/>
                </a:lnTo>
                <a:lnTo>
                  <a:pt x="4331" y="15219"/>
                </a:lnTo>
                <a:lnTo>
                  <a:pt x="6440" y="15164"/>
                </a:lnTo>
                <a:lnTo>
                  <a:pt x="8492" y="15164"/>
                </a:lnTo>
                <a:lnTo>
                  <a:pt x="9519" y="15111"/>
                </a:lnTo>
                <a:lnTo>
                  <a:pt x="9576" y="17972"/>
                </a:lnTo>
                <a:lnTo>
                  <a:pt x="9632" y="20722"/>
                </a:lnTo>
                <a:lnTo>
                  <a:pt x="9689" y="23367"/>
                </a:lnTo>
                <a:lnTo>
                  <a:pt x="9803" y="55"/>
                </a:lnTo>
                <a:lnTo>
                  <a:pt x="9519" y="55"/>
                </a:lnTo>
                <a:lnTo>
                  <a:pt x="9006" y="0"/>
                </a:lnTo>
                <a:lnTo>
                  <a:pt x="9062" y="1188"/>
                </a:lnTo>
                <a:lnTo>
                  <a:pt x="9119" y="2374"/>
                </a:lnTo>
                <a:lnTo>
                  <a:pt x="9177" y="3561"/>
                </a:lnTo>
                <a:lnTo>
                  <a:pt x="9177" y="4641"/>
                </a:lnTo>
                <a:lnTo>
                  <a:pt x="7810" y="4694"/>
                </a:lnTo>
                <a:lnTo>
                  <a:pt x="6440" y="4749"/>
                </a:lnTo>
                <a:lnTo>
                  <a:pt x="5016" y="4749"/>
                </a:lnTo>
                <a:lnTo>
                  <a:pt x="3590" y="4694"/>
                </a:lnTo>
                <a:lnTo>
                  <a:pt x="2167" y="4694"/>
                </a:lnTo>
                <a:lnTo>
                  <a:pt x="741" y="4588"/>
                </a:lnTo>
                <a:close/>
              </a:path>
            </a:pathLst>
          </a:custGeom>
          <a:solidFill>
            <a:srgbClr val="015796"/>
          </a:solidFill>
        </p:spPr>
        <p:txBody>
          <a:bodyPr wrap="square" lIns="0" tIns="0" rIns="0" bIns="0" rtlCol="0">
            <a:noAutofit/>
          </a:bodyPr>
          <a:lstStyle/>
          <a:p>
            <a:endParaRPr/>
          </a:p>
        </p:txBody>
      </p:sp>
      <p:sp>
        <p:nvSpPr>
          <p:cNvPr id="342" name="object 342"/>
          <p:cNvSpPr/>
          <p:nvPr/>
        </p:nvSpPr>
        <p:spPr>
          <a:xfrm>
            <a:off x="424503" y="778312"/>
            <a:ext cx="16413" cy="10631"/>
          </a:xfrm>
          <a:custGeom>
            <a:avLst/>
            <a:gdLst/>
            <a:ahLst/>
            <a:cxnLst/>
            <a:rect l="l" t="t" r="r" b="b"/>
            <a:pathLst>
              <a:path w="16413" h="10631">
                <a:moveTo>
                  <a:pt x="4388" y="9822"/>
                </a:moveTo>
                <a:lnTo>
                  <a:pt x="6382" y="10091"/>
                </a:lnTo>
                <a:lnTo>
                  <a:pt x="8434" y="10308"/>
                </a:lnTo>
                <a:lnTo>
                  <a:pt x="10542" y="10416"/>
                </a:lnTo>
                <a:lnTo>
                  <a:pt x="10828" y="10631"/>
                </a:lnTo>
                <a:lnTo>
                  <a:pt x="10770" y="10416"/>
                </a:lnTo>
                <a:lnTo>
                  <a:pt x="12651" y="10522"/>
                </a:lnTo>
                <a:lnTo>
                  <a:pt x="14532" y="10522"/>
                </a:lnTo>
                <a:lnTo>
                  <a:pt x="16413" y="10200"/>
                </a:lnTo>
                <a:lnTo>
                  <a:pt x="14476" y="10253"/>
                </a:lnTo>
                <a:lnTo>
                  <a:pt x="12595" y="10200"/>
                </a:lnTo>
                <a:lnTo>
                  <a:pt x="10714" y="10091"/>
                </a:lnTo>
                <a:lnTo>
                  <a:pt x="10542" y="8958"/>
                </a:lnTo>
                <a:lnTo>
                  <a:pt x="10259" y="7502"/>
                </a:lnTo>
                <a:lnTo>
                  <a:pt x="10087" y="5774"/>
                </a:lnTo>
                <a:lnTo>
                  <a:pt x="11739" y="5450"/>
                </a:lnTo>
                <a:lnTo>
                  <a:pt x="10029" y="5397"/>
                </a:lnTo>
                <a:lnTo>
                  <a:pt x="9860" y="3777"/>
                </a:lnTo>
                <a:lnTo>
                  <a:pt x="9745" y="1997"/>
                </a:lnTo>
                <a:lnTo>
                  <a:pt x="9630" y="0"/>
                </a:lnTo>
                <a:lnTo>
                  <a:pt x="9630" y="5719"/>
                </a:lnTo>
                <a:lnTo>
                  <a:pt x="9916" y="7502"/>
                </a:lnTo>
                <a:lnTo>
                  <a:pt x="10200" y="8958"/>
                </a:lnTo>
                <a:lnTo>
                  <a:pt x="10430" y="10091"/>
                </a:lnTo>
                <a:lnTo>
                  <a:pt x="7979" y="9983"/>
                </a:lnTo>
                <a:lnTo>
                  <a:pt x="5584" y="9714"/>
                </a:lnTo>
                <a:lnTo>
                  <a:pt x="3304" y="9389"/>
                </a:lnTo>
                <a:lnTo>
                  <a:pt x="3190" y="9174"/>
                </a:lnTo>
                <a:lnTo>
                  <a:pt x="2678" y="8094"/>
                </a:lnTo>
                <a:lnTo>
                  <a:pt x="2962" y="9336"/>
                </a:lnTo>
                <a:lnTo>
                  <a:pt x="1993" y="9228"/>
                </a:lnTo>
                <a:lnTo>
                  <a:pt x="968" y="9066"/>
                </a:lnTo>
                <a:lnTo>
                  <a:pt x="0" y="8850"/>
                </a:lnTo>
                <a:lnTo>
                  <a:pt x="1423" y="9228"/>
                </a:lnTo>
                <a:lnTo>
                  <a:pt x="2906" y="9552"/>
                </a:lnTo>
                <a:lnTo>
                  <a:pt x="4388" y="9822"/>
                </a:lnTo>
                <a:close/>
              </a:path>
            </a:pathLst>
          </a:custGeom>
          <a:solidFill>
            <a:srgbClr val="015796"/>
          </a:solidFill>
        </p:spPr>
        <p:txBody>
          <a:bodyPr wrap="square" lIns="0" tIns="0" rIns="0" bIns="0" rtlCol="0">
            <a:noAutofit/>
          </a:bodyPr>
          <a:lstStyle/>
          <a:p>
            <a:endParaRPr/>
          </a:p>
        </p:txBody>
      </p:sp>
      <p:sp>
        <p:nvSpPr>
          <p:cNvPr id="343" name="object 343"/>
          <p:cNvSpPr/>
          <p:nvPr/>
        </p:nvSpPr>
        <p:spPr>
          <a:xfrm>
            <a:off x="443938" y="739728"/>
            <a:ext cx="15273" cy="42415"/>
          </a:xfrm>
          <a:custGeom>
            <a:avLst/>
            <a:gdLst/>
            <a:ahLst/>
            <a:cxnLst/>
            <a:rect l="l" t="t" r="r" b="b"/>
            <a:pathLst>
              <a:path w="15273" h="42415">
                <a:moveTo>
                  <a:pt x="13279" y="2481"/>
                </a:moveTo>
                <a:lnTo>
                  <a:pt x="15273" y="2050"/>
                </a:lnTo>
                <a:lnTo>
                  <a:pt x="14933" y="1942"/>
                </a:lnTo>
                <a:lnTo>
                  <a:pt x="14192" y="1672"/>
                </a:lnTo>
                <a:lnTo>
                  <a:pt x="12538" y="2050"/>
                </a:lnTo>
                <a:lnTo>
                  <a:pt x="10828" y="2319"/>
                </a:lnTo>
                <a:lnTo>
                  <a:pt x="9119" y="2589"/>
                </a:lnTo>
                <a:lnTo>
                  <a:pt x="9062" y="2211"/>
                </a:lnTo>
                <a:lnTo>
                  <a:pt x="9004" y="1511"/>
                </a:lnTo>
                <a:lnTo>
                  <a:pt x="8947" y="1078"/>
                </a:lnTo>
                <a:lnTo>
                  <a:pt x="8891" y="647"/>
                </a:lnTo>
                <a:lnTo>
                  <a:pt x="8833" y="161"/>
                </a:lnTo>
                <a:lnTo>
                  <a:pt x="8605" y="106"/>
                </a:lnTo>
                <a:lnTo>
                  <a:pt x="8094" y="0"/>
                </a:lnTo>
                <a:lnTo>
                  <a:pt x="8150" y="539"/>
                </a:lnTo>
                <a:lnTo>
                  <a:pt x="8206" y="1078"/>
                </a:lnTo>
                <a:lnTo>
                  <a:pt x="8263" y="1617"/>
                </a:lnTo>
                <a:lnTo>
                  <a:pt x="8321" y="1995"/>
                </a:lnTo>
                <a:lnTo>
                  <a:pt x="8377" y="2697"/>
                </a:lnTo>
                <a:lnTo>
                  <a:pt x="5699" y="3075"/>
                </a:lnTo>
                <a:lnTo>
                  <a:pt x="2849" y="3291"/>
                </a:lnTo>
                <a:lnTo>
                  <a:pt x="0" y="3453"/>
                </a:lnTo>
                <a:lnTo>
                  <a:pt x="0" y="42415"/>
                </a:lnTo>
                <a:lnTo>
                  <a:pt x="114" y="40635"/>
                </a:lnTo>
                <a:lnTo>
                  <a:pt x="56" y="4047"/>
                </a:lnTo>
                <a:lnTo>
                  <a:pt x="2906" y="3939"/>
                </a:lnTo>
                <a:lnTo>
                  <a:pt x="5699" y="3669"/>
                </a:lnTo>
                <a:lnTo>
                  <a:pt x="8492" y="3291"/>
                </a:lnTo>
                <a:lnTo>
                  <a:pt x="8833" y="6367"/>
                </a:lnTo>
                <a:lnTo>
                  <a:pt x="9062" y="9389"/>
                </a:lnTo>
                <a:lnTo>
                  <a:pt x="9290" y="12356"/>
                </a:lnTo>
                <a:lnTo>
                  <a:pt x="6384" y="12734"/>
                </a:lnTo>
                <a:lnTo>
                  <a:pt x="3363" y="13005"/>
                </a:lnTo>
                <a:lnTo>
                  <a:pt x="283" y="13167"/>
                </a:lnTo>
                <a:lnTo>
                  <a:pt x="227" y="10198"/>
                </a:lnTo>
                <a:lnTo>
                  <a:pt x="227" y="38154"/>
                </a:lnTo>
                <a:lnTo>
                  <a:pt x="227" y="37343"/>
                </a:lnTo>
                <a:lnTo>
                  <a:pt x="342" y="35509"/>
                </a:lnTo>
                <a:lnTo>
                  <a:pt x="398" y="33512"/>
                </a:lnTo>
                <a:lnTo>
                  <a:pt x="342" y="13922"/>
                </a:lnTo>
                <a:lnTo>
                  <a:pt x="3363" y="13761"/>
                </a:lnTo>
                <a:lnTo>
                  <a:pt x="6384" y="13490"/>
                </a:lnTo>
                <a:lnTo>
                  <a:pt x="9346" y="13059"/>
                </a:lnTo>
                <a:lnTo>
                  <a:pt x="9517" y="6259"/>
                </a:lnTo>
                <a:lnTo>
                  <a:pt x="9175" y="3183"/>
                </a:lnTo>
                <a:lnTo>
                  <a:pt x="11227" y="2858"/>
                </a:lnTo>
                <a:lnTo>
                  <a:pt x="13279" y="2481"/>
                </a:lnTo>
                <a:close/>
              </a:path>
            </a:pathLst>
          </a:custGeom>
          <a:solidFill>
            <a:srgbClr val="015796"/>
          </a:solidFill>
        </p:spPr>
        <p:txBody>
          <a:bodyPr wrap="square" lIns="0" tIns="0" rIns="0" bIns="0" rtlCol="0">
            <a:noAutofit/>
          </a:bodyPr>
          <a:lstStyle/>
          <a:p>
            <a:endParaRPr/>
          </a:p>
        </p:txBody>
      </p:sp>
      <p:sp>
        <p:nvSpPr>
          <p:cNvPr id="344" name="object 344"/>
          <p:cNvSpPr/>
          <p:nvPr/>
        </p:nvSpPr>
        <p:spPr>
          <a:xfrm>
            <a:off x="420000" y="740050"/>
            <a:ext cx="16300" cy="47598"/>
          </a:xfrm>
          <a:custGeom>
            <a:avLst/>
            <a:gdLst/>
            <a:ahLst/>
            <a:cxnLst/>
            <a:rect l="l" t="t" r="r" b="b"/>
            <a:pathLst>
              <a:path w="16300" h="47598">
                <a:moveTo>
                  <a:pt x="13223" y="25256"/>
                </a:moveTo>
                <a:lnTo>
                  <a:pt x="13223" y="27955"/>
                </a:lnTo>
                <a:lnTo>
                  <a:pt x="13279" y="30492"/>
                </a:lnTo>
                <a:lnTo>
                  <a:pt x="13336" y="33136"/>
                </a:lnTo>
                <a:lnTo>
                  <a:pt x="13392" y="35186"/>
                </a:lnTo>
                <a:lnTo>
                  <a:pt x="13507" y="37020"/>
                </a:lnTo>
                <a:lnTo>
                  <a:pt x="13563" y="9822"/>
                </a:lnTo>
                <a:lnTo>
                  <a:pt x="13451" y="12789"/>
                </a:lnTo>
                <a:lnTo>
                  <a:pt x="13451" y="13491"/>
                </a:lnTo>
                <a:lnTo>
                  <a:pt x="13336" y="16352"/>
                </a:lnTo>
                <a:lnTo>
                  <a:pt x="13279" y="19158"/>
                </a:lnTo>
                <a:lnTo>
                  <a:pt x="13223" y="21803"/>
                </a:lnTo>
                <a:lnTo>
                  <a:pt x="10144" y="21586"/>
                </a:lnTo>
                <a:lnTo>
                  <a:pt x="7123" y="21317"/>
                </a:lnTo>
                <a:lnTo>
                  <a:pt x="4217" y="20886"/>
                </a:lnTo>
                <a:lnTo>
                  <a:pt x="4273" y="18241"/>
                </a:lnTo>
                <a:lnTo>
                  <a:pt x="4388" y="15433"/>
                </a:lnTo>
                <a:lnTo>
                  <a:pt x="4559" y="12575"/>
                </a:lnTo>
                <a:lnTo>
                  <a:pt x="4615" y="11872"/>
                </a:lnTo>
                <a:lnTo>
                  <a:pt x="4843" y="8905"/>
                </a:lnTo>
                <a:lnTo>
                  <a:pt x="5129" y="5883"/>
                </a:lnTo>
                <a:lnTo>
                  <a:pt x="5528" y="2805"/>
                </a:lnTo>
                <a:lnTo>
                  <a:pt x="8263" y="3183"/>
                </a:lnTo>
                <a:lnTo>
                  <a:pt x="11056" y="3508"/>
                </a:lnTo>
                <a:lnTo>
                  <a:pt x="13849" y="3669"/>
                </a:lnTo>
                <a:lnTo>
                  <a:pt x="13906" y="42040"/>
                </a:lnTo>
                <a:lnTo>
                  <a:pt x="14077" y="43604"/>
                </a:lnTo>
                <a:lnTo>
                  <a:pt x="11342" y="43498"/>
                </a:lnTo>
                <a:lnTo>
                  <a:pt x="8663" y="43226"/>
                </a:lnTo>
                <a:lnTo>
                  <a:pt x="6098" y="42848"/>
                </a:lnTo>
                <a:lnTo>
                  <a:pt x="5643" y="41231"/>
                </a:lnTo>
                <a:lnTo>
                  <a:pt x="5300" y="39395"/>
                </a:lnTo>
                <a:lnTo>
                  <a:pt x="5014" y="37398"/>
                </a:lnTo>
                <a:lnTo>
                  <a:pt x="7808" y="37776"/>
                </a:lnTo>
                <a:lnTo>
                  <a:pt x="10657" y="38045"/>
                </a:lnTo>
                <a:lnTo>
                  <a:pt x="10601" y="37614"/>
                </a:lnTo>
                <a:lnTo>
                  <a:pt x="7751" y="37345"/>
                </a:lnTo>
                <a:lnTo>
                  <a:pt x="4958" y="36912"/>
                </a:lnTo>
                <a:lnTo>
                  <a:pt x="5185" y="41176"/>
                </a:lnTo>
                <a:lnTo>
                  <a:pt x="5643" y="42795"/>
                </a:lnTo>
                <a:lnTo>
                  <a:pt x="5755" y="43173"/>
                </a:lnTo>
                <a:lnTo>
                  <a:pt x="6269" y="44954"/>
                </a:lnTo>
                <a:lnTo>
                  <a:pt x="6839" y="46412"/>
                </a:lnTo>
                <a:lnTo>
                  <a:pt x="7465" y="47598"/>
                </a:lnTo>
                <a:lnTo>
                  <a:pt x="7181" y="46357"/>
                </a:lnTo>
                <a:lnTo>
                  <a:pt x="6611" y="44900"/>
                </a:lnTo>
                <a:lnTo>
                  <a:pt x="6154" y="43226"/>
                </a:lnTo>
                <a:lnTo>
                  <a:pt x="8720" y="43604"/>
                </a:lnTo>
                <a:lnTo>
                  <a:pt x="11398" y="43875"/>
                </a:lnTo>
                <a:lnTo>
                  <a:pt x="14133" y="43982"/>
                </a:lnTo>
                <a:lnTo>
                  <a:pt x="14133" y="37776"/>
                </a:lnTo>
                <a:lnTo>
                  <a:pt x="14077" y="37290"/>
                </a:lnTo>
                <a:lnTo>
                  <a:pt x="14077" y="37020"/>
                </a:lnTo>
                <a:lnTo>
                  <a:pt x="14021" y="35186"/>
                </a:lnTo>
                <a:lnTo>
                  <a:pt x="13962" y="33189"/>
                </a:lnTo>
                <a:lnTo>
                  <a:pt x="13962" y="31031"/>
                </a:lnTo>
                <a:lnTo>
                  <a:pt x="16300" y="30598"/>
                </a:lnTo>
                <a:lnTo>
                  <a:pt x="13906" y="30492"/>
                </a:lnTo>
                <a:lnTo>
                  <a:pt x="13906" y="25256"/>
                </a:lnTo>
                <a:lnTo>
                  <a:pt x="13962" y="22397"/>
                </a:lnTo>
                <a:lnTo>
                  <a:pt x="13962" y="2374"/>
                </a:lnTo>
                <a:lnTo>
                  <a:pt x="13906" y="3077"/>
                </a:lnTo>
                <a:lnTo>
                  <a:pt x="11112" y="2914"/>
                </a:lnTo>
                <a:lnTo>
                  <a:pt x="8321" y="2591"/>
                </a:lnTo>
                <a:lnTo>
                  <a:pt x="5643" y="2213"/>
                </a:lnTo>
                <a:lnTo>
                  <a:pt x="5643" y="1888"/>
                </a:lnTo>
                <a:lnTo>
                  <a:pt x="5699" y="1349"/>
                </a:lnTo>
                <a:lnTo>
                  <a:pt x="5755" y="863"/>
                </a:lnTo>
                <a:lnTo>
                  <a:pt x="5870" y="432"/>
                </a:lnTo>
                <a:lnTo>
                  <a:pt x="5927" y="0"/>
                </a:lnTo>
                <a:lnTo>
                  <a:pt x="5643" y="55"/>
                </a:lnTo>
                <a:lnTo>
                  <a:pt x="5185" y="161"/>
                </a:lnTo>
                <a:lnTo>
                  <a:pt x="5073" y="863"/>
                </a:lnTo>
                <a:lnTo>
                  <a:pt x="4958" y="1511"/>
                </a:lnTo>
                <a:lnTo>
                  <a:pt x="4901" y="2105"/>
                </a:lnTo>
                <a:lnTo>
                  <a:pt x="3590" y="1888"/>
                </a:lnTo>
                <a:lnTo>
                  <a:pt x="2336" y="1619"/>
                </a:lnTo>
                <a:lnTo>
                  <a:pt x="1025" y="1349"/>
                </a:lnTo>
                <a:lnTo>
                  <a:pt x="684" y="1511"/>
                </a:lnTo>
                <a:lnTo>
                  <a:pt x="0" y="1727"/>
                </a:lnTo>
                <a:lnTo>
                  <a:pt x="1595" y="2105"/>
                </a:lnTo>
                <a:lnTo>
                  <a:pt x="3192" y="2428"/>
                </a:lnTo>
                <a:lnTo>
                  <a:pt x="4843" y="2644"/>
                </a:lnTo>
                <a:lnTo>
                  <a:pt x="4444" y="5774"/>
                </a:lnTo>
                <a:lnTo>
                  <a:pt x="4160" y="8797"/>
                </a:lnTo>
                <a:lnTo>
                  <a:pt x="4217" y="21478"/>
                </a:lnTo>
                <a:lnTo>
                  <a:pt x="7123" y="21911"/>
                </a:lnTo>
                <a:lnTo>
                  <a:pt x="10144" y="22180"/>
                </a:lnTo>
                <a:lnTo>
                  <a:pt x="13223" y="22397"/>
                </a:lnTo>
                <a:lnTo>
                  <a:pt x="13223" y="25256"/>
                </a:lnTo>
                <a:close/>
              </a:path>
            </a:pathLst>
          </a:custGeom>
          <a:solidFill>
            <a:srgbClr val="015796"/>
          </a:solidFill>
        </p:spPr>
        <p:txBody>
          <a:bodyPr wrap="square" lIns="0" tIns="0" rIns="0" bIns="0" rtlCol="0">
            <a:noAutofit/>
          </a:bodyPr>
          <a:lstStyle/>
          <a:p>
            <a:endParaRPr/>
          </a:p>
        </p:txBody>
      </p:sp>
      <p:sp>
        <p:nvSpPr>
          <p:cNvPr id="345" name="object 345"/>
          <p:cNvSpPr/>
          <p:nvPr/>
        </p:nvSpPr>
        <p:spPr>
          <a:xfrm>
            <a:off x="424560" y="751923"/>
            <a:ext cx="8891" cy="1619"/>
          </a:xfrm>
          <a:custGeom>
            <a:avLst/>
            <a:gdLst/>
            <a:ahLst/>
            <a:cxnLst/>
            <a:rect l="l" t="t" r="r" b="b"/>
            <a:pathLst>
              <a:path w="8891" h="1619">
                <a:moveTo>
                  <a:pt x="56" y="0"/>
                </a:moveTo>
                <a:lnTo>
                  <a:pt x="0" y="702"/>
                </a:lnTo>
                <a:lnTo>
                  <a:pt x="2906" y="1133"/>
                </a:lnTo>
                <a:lnTo>
                  <a:pt x="5870" y="1457"/>
                </a:lnTo>
                <a:lnTo>
                  <a:pt x="8891" y="1619"/>
                </a:lnTo>
                <a:lnTo>
                  <a:pt x="8891" y="916"/>
                </a:lnTo>
                <a:lnTo>
                  <a:pt x="5870" y="702"/>
                </a:lnTo>
                <a:lnTo>
                  <a:pt x="2906" y="432"/>
                </a:lnTo>
                <a:lnTo>
                  <a:pt x="56" y="0"/>
                </a:lnTo>
                <a:close/>
              </a:path>
            </a:pathLst>
          </a:custGeom>
          <a:solidFill>
            <a:srgbClr val="015796"/>
          </a:solidFill>
        </p:spPr>
        <p:txBody>
          <a:bodyPr wrap="square" lIns="0" tIns="0" rIns="0" bIns="0" rtlCol="0">
            <a:noAutofit/>
          </a:bodyPr>
          <a:lstStyle/>
          <a:p>
            <a:endParaRPr/>
          </a:p>
        </p:txBody>
      </p:sp>
      <p:sp>
        <p:nvSpPr>
          <p:cNvPr id="346" name="object 346"/>
          <p:cNvSpPr/>
          <p:nvPr/>
        </p:nvSpPr>
        <p:spPr>
          <a:xfrm>
            <a:off x="430602" y="743720"/>
            <a:ext cx="3304" cy="38370"/>
          </a:xfrm>
          <a:custGeom>
            <a:avLst/>
            <a:gdLst/>
            <a:ahLst/>
            <a:cxnLst/>
            <a:rect l="l" t="t" r="r" b="b"/>
            <a:pathLst>
              <a:path w="3304" h="38370">
                <a:moveTo>
                  <a:pt x="2906" y="33351"/>
                </a:moveTo>
                <a:lnTo>
                  <a:pt x="2962" y="33837"/>
                </a:lnTo>
                <a:lnTo>
                  <a:pt x="2962" y="34106"/>
                </a:lnTo>
                <a:lnTo>
                  <a:pt x="0" y="33945"/>
                </a:lnTo>
                <a:lnTo>
                  <a:pt x="56" y="34376"/>
                </a:lnTo>
                <a:lnTo>
                  <a:pt x="2962" y="34539"/>
                </a:lnTo>
                <a:lnTo>
                  <a:pt x="3077" y="36536"/>
                </a:lnTo>
                <a:lnTo>
                  <a:pt x="3304" y="38370"/>
                </a:lnTo>
                <a:lnTo>
                  <a:pt x="3248" y="0"/>
                </a:lnTo>
                <a:lnTo>
                  <a:pt x="3077" y="3130"/>
                </a:lnTo>
                <a:lnTo>
                  <a:pt x="2962" y="6152"/>
                </a:lnTo>
                <a:lnTo>
                  <a:pt x="2906" y="33351"/>
                </a:lnTo>
                <a:close/>
              </a:path>
            </a:pathLst>
          </a:custGeom>
          <a:solidFill>
            <a:srgbClr val="015796"/>
          </a:solidFill>
        </p:spPr>
        <p:txBody>
          <a:bodyPr wrap="square" lIns="0" tIns="0" rIns="0" bIns="0" rtlCol="0">
            <a:noAutofit/>
          </a:bodyPr>
          <a:lstStyle/>
          <a:p>
            <a:endParaRPr/>
          </a:p>
        </p:txBody>
      </p:sp>
      <p:sp>
        <p:nvSpPr>
          <p:cNvPr id="347" name="object 347"/>
          <p:cNvSpPr/>
          <p:nvPr/>
        </p:nvSpPr>
        <p:spPr>
          <a:xfrm>
            <a:off x="433963" y="738594"/>
            <a:ext cx="30037" cy="50241"/>
          </a:xfrm>
          <a:custGeom>
            <a:avLst/>
            <a:gdLst/>
            <a:ahLst/>
            <a:cxnLst/>
            <a:rect l="l" t="t" r="r" b="b"/>
            <a:pathLst>
              <a:path w="30037" h="50241">
                <a:moveTo>
                  <a:pt x="13509" y="32379"/>
                </a:moveTo>
                <a:lnTo>
                  <a:pt x="16586" y="32109"/>
                </a:lnTo>
                <a:lnTo>
                  <a:pt x="19607" y="31731"/>
                </a:lnTo>
                <a:lnTo>
                  <a:pt x="19664" y="38909"/>
                </a:lnTo>
                <a:lnTo>
                  <a:pt x="22685" y="38531"/>
                </a:lnTo>
                <a:lnTo>
                  <a:pt x="25534" y="37990"/>
                </a:lnTo>
                <a:lnTo>
                  <a:pt x="28328" y="37343"/>
                </a:lnTo>
                <a:lnTo>
                  <a:pt x="27985" y="39395"/>
                </a:lnTo>
                <a:lnTo>
                  <a:pt x="27528" y="41229"/>
                </a:lnTo>
                <a:lnTo>
                  <a:pt x="27017" y="42848"/>
                </a:lnTo>
                <a:lnTo>
                  <a:pt x="24394" y="43443"/>
                </a:lnTo>
                <a:lnTo>
                  <a:pt x="21657" y="43982"/>
                </a:lnTo>
                <a:lnTo>
                  <a:pt x="18751" y="44359"/>
                </a:lnTo>
                <a:lnTo>
                  <a:pt x="19094" y="42740"/>
                </a:lnTo>
                <a:lnTo>
                  <a:pt x="19436" y="40959"/>
                </a:lnTo>
                <a:lnTo>
                  <a:pt x="19378" y="36156"/>
                </a:lnTo>
                <a:lnTo>
                  <a:pt x="19208" y="38099"/>
                </a:lnTo>
                <a:lnTo>
                  <a:pt x="19208" y="38531"/>
                </a:lnTo>
                <a:lnTo>
                  <a:pt x="16300" y="38909"/>
                </a:lnTo>
                <a:lnTo>
                  <a:pt x="13279" y="39179"/>
                </a:lnTo>
                <a:lnTo>
                  <a:pt x="10202" y="39287"/>
                </a:lnTo>
                <a:lnTo>
                  <a:pt x="10202" y="11331"/>
                </a:lnTo>
                <a:lnTo>
                  <a:pt x="10146" y="8309"/>
                </a:lnTo>
                <a:lnTo>
                  <a:pt x="10031" y="5180"/>
                </a:lnTo>
                <a:lnTo>
                  <a:pt x="10089" y="41768"/>
                </a:lnTo>
                <a:lnTo>
                  <a:pt x="10202" y="39718"/>
                </a:lnTo>
                <a:lnTo>
                  <a:pt x="13223" y="39610"/>
                </a:lnTo>
                <a:lnTo>
                  <a:pt x="16244" y="39340"/>
                </a:lnTo>
                <a:lnTo>
                  <a:pt x="19150" y="38962"/>
                </a:lnTo>
                <a:lnTo>
                  <a:pt x="18922" y="41013"/>
                </a:lnTo>
                <a:lnTo>
                  <a:pt x="18695" y="42848"/>
                </a:lnTo>
                <a:lnTo>
                  <a:pt x="18353" y="44413"/>
                </a:lnTo>
                <a:lnTo>
                  <a:pt x="15618" y="44790"/>
                </a:lnTo>
                <a:lnTo>
                  <a:pt x="12768" y="45007"/>
                </a:lnTo>
                <a:lnTo>
                  <a:pt x="9803" y="45168"/>
                </a:lnTo>
                <a:lnTo>
                  <a:pt x="9975" y="43549"/>
                </a:lnTo>
                <a:lnTo>
                  <a:pt x="9975" y="3453"/>
                </a:lnTo>
                <a:lnTo>
                  <a:pt x="9918" y="2319"/>
                </a:lnTo>
                <a:lnTo>
                  <a:pt x="9860" y="1133"/>
                </a:lnTo>
                <a:lnTo>
                  <a:pt x="9803" y="0"/>
                </a:lnTo>
                <a:lnTo>
                  <a:pt x="9689" y="23312"/>
                </a:lnTo>
                <a:lnTo>
                  <a:pt x="8436" y="23367"/>
                </a:lnTo>
                <a:lnTo>
                  <a:pt x="7181" y="23420"/>
                </a:lnTo>
                <a:lnTo>
                  <a:pt x="3876" y="23420"/>
                </a:lnTo>
                <a:lnTo>
                  <a:pt x="1939" y="23367"/>
                </a:lnTo>
                <a:lnTo>
                  <a:pt x="0" y="23259"/>
                </a:lnTo>
                <a:lnTo>
                  <a:pt x="0" y="3830"/>
                </a:lnTo>
                <a:lnTo>
                  <a:pt x="0" y="23853"/>
                </a:lnTo>
                <a:lnTo>
                  <a:pt x="1939" y="23959"/>
                </a:lnTo>
                <a:lnTo>
                  <a:pt x="3876" y="24014"/>
                </a:lnTo>
                <a:lnTo>
                  <a:pt x="7181" y="24014"/>
                </a:lnTo>
                <a:lnTo>
                  <a:pt x="8436" y="23959"/>
                </a:lnTo>
                <a:lnTo>
                  <a:pt x="9689" y="23959"/>
                </a:lnTo>
                <a:lnTo>
                  <a:pt x="9747" y="26767"/>
                </a:lnTo>
                <a:lnTo>
                  <a:pt x="9747" y="32001"/>
                </a:lnTo>
                <a:lnTo>
                  <a:pt x="8891" y="32054"/>
                </a:lnTo>
                <a:lnTo>
                  <a:pt x="7125" y="32054"/>
                </a:lnTo>
                <a:lnTo>
                  <a:pt x="4730" y="32109"/>
                </a:lnTo>
                <a:lnTo>
                  <a:pt x="2338" y="32054"/>
                </a:lnTo>
                <a:lnTo>
                  <a:pt x="0" y="32487"/>
                </a:lnTo>
                <a:lnTo>
                  <a:pt x="2338" y="32595"/>
                </a:lnTo>
                <a:lnTo>
                  <a:pt x="4730" y="32648"/>
                </a:lnTo>
                <a:lnTo>
                  <a:pt x="7125" y="32595"/>
                </a:lnTo>
                <a:lnTo>
                  <a:pt x="8891" y="32595"/>
                </a:lnTo>
                <a:lnTo>
                  <a:pt x="9747" y="32540"/>
                </a:lnTo>
                <a:lnTo>
                  <a:pt x="9747" y="34645"/>
                </a:lnTo>
                <a:lnTo>
                  <a:pt x="9689" y="36642"/>
                </a:lnTo>
                <a:lnTo>
                  <a:pt x="9632" y="38476"/>
                </a:lnTo>
                <a:lnTo>
                  <a:pt x="9632" y="39287"/>
                </a:lnTo>
                <a:lnTo>
                  <a:pt x="8436" y="39340"/>
                </a:lnTo>
                <a:lnTo>
                  <a:pt x="7181" y="39395"/>
                </a:lnTo>
                <a:lnTo>
                  <a:pt x="3989" y="39395"/>
                </a:lnTo>
                <a:lnTo>
                  <a:pt x="2052" y="39340"/>
                </a:lnTo>
                <a:lnTo>
                  <a:pt x="171" y="39232"/>
                </a:lnTo>
                <a:lnTo>
                  <a:pt x="171" y="45438"/>
                </a:lnTo>
                <a:lnTo>
                  <a:pt x="171" y="39718"/>
                </a:lnTo>
                <a:lnTo>
                  <a:pt x="2052" y="39773"/>
                </a:lnTo>
                <a:lnTo>
                  <a:pt x="3989" y="39826"/>
                </a:lnTo>
                <a:lnTo>
                  <a:pt x="8436" y="39826"/>
                </a:lnTo>
                <a:lnTo>
                  <a:pt x="9632" y="39773"/>
                </a:lnTo>
                <a:lnTo>
                  <a:pt x="9576" y="41768"/>
                </a:lnTo>
                <a:lnTo>
                  <a:pt x="9461" y="43549"/>
                </a:lnTo>
                <a:lnTo>
                  <a:pt x="9348" y="45168"/>
                </a:lnTo>
                <a:lnTo>
                  <a:pt x="8150" y="45223"/>
                </a:lnTo>
                <a:lnTo>
                  <a:pt x="3989" y="45223"/>
                </a:lnTo>
                <a:lnTo>
                  <a:pt x="2279" y="45168"/>
                </a:lnTo>
                <a:lnTo>
                  <a:pt x="628" y="45493"/>
                </a:lnTo>
                <a:lnTo>
                  <a:pt x="2279" y="45546"/>
                </a:lnTo>
                <a:lnTo>
                  <a:pt x="3989" y="45601"/>
                </a:lnTo>
                <a:lnTo>
                  <a:pt x="8150" y="45601"/>
                </a:lnTo>
                <a:lnTo>
                  <a:pt x="9348" y="45546"/>
                </a:lnTo>
                <a:lnTo>
                  <a:pt x="9576" y="47273"/>
                </a:lnTo>
                <a:lnTo>
                  <a:pt x="9747" y="45546"/>
                </a:lnTo>
                <a:lnTo>
                  <a:pt x="12709" y="45438"/>
                </a:lnTo>
                <a:lnTo>
                  <a:pt x="15559" y="45168"/>
                </a:lnTo>
                <a:lnTo>
                  <a:pt x="18296" y="44790"/>
                </a:lnTo>
                <a:lnTo>
                  <a:pt x="17954" y="46302"/>
                </a:lnTo>
                <a:lnTo>
                  <a:pt x="17611" y="47598"/>
                </a:lnTo>
                <a:lnTo>
                  <a:pt x="17213" y="48623"/>
                </a:lnTo>
                <a:lnTo>
                  <a:pt x="17041" y="49216"/>
                </a:lnTo>
                <a:lnTo>
                  <a:pt x="14478" y="49540"/>
                </a:lnTo>
                <a:lnTo>
                  <a:pt x="11856" y="49757"/>
                </a:lnTo>
                <a:lnTo>
                  <a:pt x="9119" y="49863"/>
                </a:lnTo>
                <a:lnTo>
                  <a:pt x="9177" y="47273"/>
                </a:lnTo>
                <a:lnTo>
                  <a:pt x="9006" y="48730"/>
                </a:lnTo>
                <a:lnTo>
                  <a:pt x="8835" y="49863"/>
                </a:lnTo>
                <a:lnTo>
                  <a:pt x="8208" y="49918"/>
                </a:lnTo>
                <a:lnTo>
                  <a:pt x="6954" y="49918"/>
                </a:lnTo>
                <a:lnTo>
                  <a:pt x="5073" y="50241"/>
                </a:lnTo>
                <a:lnTo>
                  <a:pt x="7580" y="50241"/>
                </a:lnTo>
                <a:lnTo>
                  <a:pt x="8208" y="50188"/>
                </a:lnTo>
                <a:lnTo>
                  <a:pt x="9062" y="50188"/>
                </a:lnTo>
                <a:lnTo>
                  <a:pt x="11342" y="50079"/>
                </a:lnTo>
                <a:lnTo>
                  <a:pt x="13509" y="49918"/>
                </a:lnTo>
                <a:lnTo>
                  <a:pt x="15674" y="49648"/>
                </a:lnTo>
                <a:lnTo>
                  <a:pt x="17269" y="49379"/>
                </a:lnTo>
                <a:lnTo>
                  <a:pt x="18866" y="49054"/>
                </a:lnTo>
                <a:lnTo>
                  <a:pt x="20405" y="48676"/>
                </a:lnTo>
                <a:lnTo>
                  <a:pt x="19436" y="48838"/>
                </a:lnTo>
                <a:lnTo>
                  <a:pt x="18353" y="49001"/>
                </a:lnTo>
                <a:lnTo>
                  <a:pt x="17327" y="49162"/>
                </a:lnTo>
                <a:lnTo>
                  <a:pt x="17499" y="48730"/>
                </a:lnTo>
                <a:lnTo>
                  <a:pt x="17954" y="47651"/>
                </a:lnTo>
                <a:lnTo>
                  <a:pt x="18353" y="46302"/>
                </a:lnTo>
                <a:lnTo>
                  <a:pt x="18695" y="44737"/>
                </a:lnTo>
                <a:lnTo>
                  <a:pt x="21545" y="44359"/>
                </a:lnTo>
                <a:lnTo>
                  <a:pt x="24280" y="43873"/>
                </a:lnTo>
                <a:lnTo>
                  <a:pt x="26902" y="43226"/>
                </a:lnTo>
                <a:lnTo>
                  <a:pt x="26388" y="44790"/>
                </a:lnTo>
                <a:lnTo>
                  <a:pt x="25818" y="46140"/>
                </a:lnTo>
                <a:lnTo>
                  <a:pt x="25192" y="47165"/>
                </a:lnTo>
                <a:lnTo>
                  <a:pt x="25591" y="47057"/>
                </a:lnTo>
                <a:lnTo>
                  <a:pt x="26217" y="45979"/>
                </a:lnTo>
                <a:lnTo>
                  <a:pt x="26787" y="44682"/>
                </a:lnTo>
                <a:lnTo>
                  <a:pt x="27300" y="43171"/>
                </a:lnTo>
                <a:lnTo>
                  <a:pt x="30037" y="42471"/>
                </a:lnTo>
                <a:lnTo>
                  <a:pt x="27415" y="42740"/>
                </a:lnTo>
                <a:lnTo>
                  <a:pt x="27985" y="41176"/>
                </a:lnTo>
                <a:lnTo>
                  <a:pt x="28440" y="39287"/>
                </a:lnTo>
                <a:lnTo>
                  <a:pt x="28783" y="37290"/>
                </a:lnTo>
                <a:lnTo>
                  <a:pt x="28898" y="36804"/>
                </a:lnTo>
                <a:lnTo>
                  <a:pt x="29182" y="34645"/>
                </a:lnTo>
                <a:lnTo>
                  <a:pt x="29467" y="32379"/>
                </a:lnTo>
                <a:lnTo>
                  <a:pt x="29639" y="29896"/>
                </a:lnTo>
                <a:lnTo>
                  <a:pt x="29639" y="15109"/>
                </a:lnTo>
                <a:lnTo>
                  <a:pt x="29296" y="12250"/>
                </a:lnTo>
                <a:lnTo>
                  <a:pt x="29353" y="24176"/>
                </a:lnTo>
                <a:lnTo>
                  <a:pt x="29296" y="26928"/>
                </a:lnTo>
                <a:lnTo>
                  <a:pt x="29125" y="29518"/>
                </a:lnTo>
                <a:lnTo>
                  <a:pt x="26275" y="30167"/>
                </a:lnTo>
                <a:lnTo>
                  <a:pt x="23311" y="30706"/>
                </a:lnTo>
                <a:lnTo>
                  <a:pt x="23254" y="31245"/>
                </a:lnTo>
                <a:lnTo>
                  <a:pt x="26275" y="30706"/>
                </a:lnTo>
                <a:lnTo>
                  <a:pt x="29125" y="30004"/>
                </a:lnTo>
                <a:lnTo>
                  <a:pt x="28954" y="32487"/>
                </a:lnTo>
                <a:lnTo>
                  <a:pt x="28726" y="34807"/>
                </a:lnTo>
                <a:lnTo>
                  <a:pt x="28384" y="36912"/>
                </a:lnTo>
                <a:lnTo>
                  <a:pt x="25647" y="37506"/>
                </a:lnTo>
                <a:lnTo>
                  <a:pt x="22741" y="38045"/>
                </a:lnTo>
                <a:lnTo>
                  <a:pt x="19720" y="38476"/>
                </a:lnTo>
                <a:lnTo>
                  <a:pt x="19664" y="28656"/>
                </a:lnTo>
                <a:lnTo>
                  <a:pt x="19607" y="31192"/>
                </a:lnTo>
                <a:lnTo>
                  <a:pt x="16643" y="31570"/>
                </a:lnTo>
                <a:lnTo>
                  <a:pt x="13565" y="31839"/>
                </a:lnTo>
                <a:lnTo>
                  <a:pt x="10373" y="32001"/>
                </a:lnTo>
                <a:lnTo>
                  <a:pt x="10373" y="32540"/>
                </a:lnTo>
                <a:lnTo>
                  <a:pt x="13509" y="32379"/>
                </a:lnTo>
                <a:close/>
              </a:path>
            </a:pathLst>
          </a:custGeom>
          <a:solidFill>
            <a:srgbClr val="015796"/>
          </a:solidFill>
        </p:spPr>
        <p:txBody>
          <a:bodyPr wrap="square" lIns="0" tIns="0" rIns="0" bIns="0" rtlCol="0">
            <a:noAutofit/>
          </a:bodyPr>
          <a:lstStyle/>
          <a:p>
            <a:endParaRPr/>
          </a:p>
        </p:txBody>
      </p:sp>
      <p:sp>
        <p:nvSpPr>
          <p:cNvPr id="348" name="object 348"/>
          <p:cNvSpPr/>
          <p:nvPr/>
        </p:nvSpPr>
        <p:spPr>
          <a:xfrm>
            <a:off x="401307" y="743342"/>
            <a:ext cx="16641" cy="32056"/>
          </a:xfrm>
          <a:custGeom>
            <a:avLst/>
            <a:gdLst/>
            <a:ahLst/>
            <a:cxnLst/>
            <a:rect l="l" t="t" r="r" b="b"/>
            <a:pathLst>
              <a:path w="16641" h="32056">
                <a:moveTo>
                  <a:pt x="13962" y="6638"/>
                </a:moveTo>
                <a:lnTo>
                  <a:pt x="14190" y="4425"/>
                </a:lnTo>
                <a:lnTo>
                  <a:pt x="14532" y="2266"/>
                </a:lnTo>
                <a:lnTo>
                  <a:pt x="14987" y="0"/>
                </a:lnTo>
                <a:lnTo>
                  <a:pt x="14703" y="108"/>
                </a:lnTo>
                <a:lnTo>
                  <a:pt x="14248" y="324"/>
                </a:lnTo>
                <a:lnTo>
                  <a:pt x="13906" y="2428"/>
                </a:lnTo>
                <a:lnTo>
                  <a:pt x="13563" y="4425"/>
                </a:lnTo>
                <a:lnTo>
                  <a:pt x="13336" y="6477"/>
                </a:lnTo>
                <a:lnTo>
                  <a:pt x="11284" y="5883"/>
                </a:lnTo>
                <a:lnTo>
                  <a:pt x="9346" y="5288"/>
                </a:lnTo>
                <a:lnTo>
                  <a:pt x="7465" y="4588"/>
                </a:lnTo>
                <a:lnTo>
                  <a:pt x="7294" y="4749"/>
                </a:lnTo>
                <a:lnTo>
                  <a:pt x="6839" y="5072"/>
                </a:lnTo>
                <a:lnTo>
                  <a:pt x="8889" y="5883"/>
                </a:lnTo>
                <a:lnTo>
                  <a:pt x="10998" y="6530"/>
                </a:lnTo>
                <a:lnTo>
                  <a:pt x="13221" y="7177"/>
                </a:lnTo>
                <a:lnTo>
                  <a:pt x="12879" y="10038"/>
                </a:lnTo>
                <a:lnTo>
                  <a:pt x="12766" y="24339"/>
                </a:lnTo>
                <a:lnTo>
                  <a:pt x="9858" y="23583"/>
                </a:lnTo>
                <a:lnTo>
                  <a:pt x="7123" y="22720"/>
                </a:lnTo>
                <a:lnTo>
                  <a:pt x="4559" y="21803"/>
                </a:lnTo>
                <a:lnTo>
                  <a:pt x="4388" y="19158"/>
                </a:lnTo>
                <a:lnTo>
                  <a:pt x="4273" y="24555"/>
                </a:lnTo>
                <a:lnTo>
                  <a:pt x="4615" y="26928"/>
                </a:lnTo>
                <a:lnTo>
                  <a:pt x="5185" y="29034"/>
                </a:lnTo>
                <a:lnTo>
                  <a:pt x="3361" y="28333"/>
                </a:lnTo>
                <a:lnTo>
                  <a:pt x="1595" y="27578"/>
                </a:lnTo>
                <a:lnTo>
                  <a:pt x="0" y="26767"/>
                </a:lnTo>
                <a:lnTo>
                  <a:pt x="227" y="27253"/>
                </a:lnTo>
                <a:lnTo>
                  <a:pt x="1822" y="28062"/>
                </a:lnTo>
                <a:lnTo>
                  <a:pt x="3532" y="28764"/>
                </a:lnTo>
                <a:lnTo>
                  <a:pt x="5298" y="29466"/>
                </a:lnTo>
                <a:lnTo>
                  <a:pt x="5469" y="30059"/>
                </a:lnTo>
                <a:lnTo>
                  <a:pt x="6039" y="32056"/>
                </a:lnTo>
                <a:lnTo>
                  <a:pt x="5927" y="29951"/>
                </a:lnTo>
                <a:lnTo>
                  <a:pt x="5868" y="29681"/>
                </a:lnTo>
                <a:lnTo>
                  <a:pt x="8319" y="30600"/>
                </a:lnTo>
                <a:lnTo>
                  <a:pt x="8206" y="30167"/>
                </a:lnTo>
                <a:lnTo>
                  <a:pt x="5755" y="29250"/>
                </a:lnTo>
                <a:lnTo>
                  <a:pt x="5185" y="27092"/>
                </a:lnTo>
                <a:lnTo>
                  <a:pt x="4787" y="24770"/>
                </a:lnTo>
                <a:lnTo>
                  <a:pt x="4615" y="22289"/>
                </a:lnTo>
                <a:lnTo>
                  <a:pt x="7179" y="23206"/>
                </a:lnTo>
                <a:lnTo>
                  <a:pt x="9916" y="24069"/>
                </a:lnTo>
                <a:lnTo>
                  <a:pt x="12822" y="24825"/>
                </a:lnTo>
                <a:lnTo>
                  <a:pt x="12993" y="27306"/>
                </a:lnTo>
                <a:lnTo>
                  <a:pt x="13277" y="29573"/>
                </a:lnTo>
                <a:lnTo>
                  <a:pt x="13678" y="31731"/>
                </a:lnTo>
                <a:lnTo>
                  <a:pt x="13791" y="29736"/>
                </a:lnTo>
                <a:lnTo>
                  <a:pt x="13507" y="27414"/>
                </a:lnTo>
                <a:lnTo>
                  <a:pt x="13336" y="24986"/>
                </a:lnTo>
                <a:lnTo>
                  <a:pt x="16242" y="25689"/>
                </a:lnTo>
                <a:lnTo>
                  <a:pt x="16186" y="25148"/>
                </a:lnTo>
                <a:lnTo>
                  <a:pt x="13336" y="24447"/>
                </a:lnTo>
                <a:lnTo>
                  <a:pt x="13165" y="21856"/>
                </a:lnTo>
                <a:lnTo>
                  <a:pt x="13108" y="19105"/>
                </a:lnTo>
                <a:lnTo>
                  <a:pt x="13165" y="16244"/>
                </a:lnTo>
                <a:lnTo>
                  <a:pt x="13221" y="15650"/>
                </a:lnTo>
                <a:lnTo>
                  <a:pt x="13277" y="12952"/>
                </a:lnTo>
                <a:lnTo>
                  <a:pt x="13507" y="10200"/>
                </a:lnTo>
                <a:lnTo>
                  <a:pt x="13847" y="7339"/>
                </a:lnTo>
                <a:lnTo>
                  <a:pt x="16641" y="8094"/>
                </a:lnTo>
                <a:lnTo>
                  <a:pt x="13962" y="6638"/>
                </a:lnTo>
                <a:close/>
              </a:path>
            </a:pathLst>
          </a:custGeom>
          <a:solidFill>
            <a:srgbClr val="015796"/>
          </a:solidFill>
        </p:spPr>
        <p:txBody>
          <a:bodyPr wrap="square" lIns="0" tIns="0" rIns="0" bIns="0" rtlCol="0">
            <a:noAutofit/>
          </a:bodyPr>
          <a:lstStyle/>
          <a:p>
            <a:endParaRPr/>
          </a:p>
        </p:txBody>
      </p:sp>
      <p:sp>
        <p:nvSpPr>
          <p:cNvPr id="349" name="object 349"/>
          <p:cNvSpPr/>
          <p:nvPr/>
        </p:nvSpPr>
        <p:spPr>
          <a:xfrm>
            <a:off x="461379" y="748470"/>
            <a:ext cx="17724" cy="33081"/>
          </a:xfrm>
          <a:custGeom>
            <a:avLst/>
            <a:gdLst/>
            <a:ahLst/>
            <a:cxnLst/>
            <a:rect l="l" t="t" r="r" b="b"/>
            <a:pathLst>
              <a:path w="17724" h="33081">
                <a:moveTo>
                  <a:pt x="10192" y="2805"/>
                </a:moveTo>
                <a:lnTo>
                  <a:pt x="10534" y="5558"/>
                </a:lnTo>
                <a:lnTo>
                  <a:pt x="10716" y="8202"/>
                </a:lnTo>
                <a:lnTo>
                  <a:pt x="8150" y="9119"/>
                </a:lnTo>
                <a:lnTo>
                  <a:pt x="5357" y="9983"/>
                </a:lnTo>
                <a:lnTo>
                  <a:pt x="2450" y="10684"/>
                </a:lnTo>
                <a:lnTo>
                  <a:pt x="2450" y="16891"/>
                </a:lnTo>
                <a:lnTo>
                  <a:pt x="2507" y="14139"/>
                </a:lnTo>
                <a:lnTo>
                  <a:pt x="2450" y="11278"/>
                </a:lnTo>
                <a:lnTo>
                  <a:pt x="5357" y="10522"/>
                </a:lnTo>
                <a:lnTo>
                  <a:pt x="8150" y="9714"/>
                </a:lnTo>
                <a:lnTo>
                  <a:pt x="10776" y="8742"/>
                </a:lnTo>
                <a:lnTo>
                  <a:pt x="10937" y="11603"/>
                </a:lnTo>
                <a:lnTo>
                  <a:pt x="10998" y="14353"/>
                </a:lnTo>
                <a:lnTo>
                  <a:pt x="10837" y="16945"/>
                </a:lnTo>
                <a:lnTo>
                  <a:pt x="8150" y="17917"/>
                </a:lnTo>
                <a:lnTo>
                  <a:pt x="5300" y="18780"/>
                </a:lnTo>
                <a:lnTo>
                  <a:pt x="2279" y="19481"/>
                </a:lnTo>
                <a:lnTo>
                  <a:pt x="2223" y="5233"/>
                </a:lnTo>
                <a:lnTo>
                  <a:pt x="2223" y="20020"/>
                </a:lnTo>
                <a:lnTo>
                  <a:pt x="5242" y="19264"/>
                </a:lnTo>
                <a:lnTo>
                  <a:pt x="8092" y="18456"/>
                </a:lnTo>
                <a:lnTo>
                  <a:pt x="10776" y="17484"/>
                </a:lnTo>
                <a:lnTo>
                  <a:pt x="10595" y="19967"/>
                </a:lnTo>
                <a:lnTo>
                  <a:pt x="10313" y="22342"/>
                </a:lnTo>
                <a:lnTo>
                  <a:pt x="9809" y="24445"/>
                </a:lnTo>
                <a:lnTo>
                  <a:pt x="7238" y="25364"/>
                </a:lnTo>
                <a:lnTo>
                  <a:pt x="4388" y="26226"/>
                </a:lnTo>
                <a:lnTo>
                  <a:pt x="1482" y="26928"/>
                </a:lnTo>
                <a:lnTo>
                  <a:pt x="1367" y="27359"/>
                </a:lnTo>
                <a:lnTo>
                  <a:pt x="4331" y="26659"/>
                </a:lnTo>
                <a:lnTo>
                  <a:pt x="7123" y="25850"/>
                </a:lnTo>
                <a:lnTo>
                  <a:pt x="9689" y="24878"/>
                </a:lnTo>
                <a:lnTo>
                  <a:pt x="9185" y="27090"/>
                </a:lnTo>
                <a:lnTo>
                  <a:pt x="8500" y="28979"/>
                </a:lnTo>
                <a:lnTo>
                  <a:pt x="7693" y="30598"/>
                </a:lnTo>
                <a:lnTo>
                  <a:pt x="5357" y="31462"/>
                </a:lnTo>
                <a:lnTo>
                  <a:pt x="2791" y="32217"/>
                </a:lnTo>
                <a:lnTo>
                  <a:pt x="0" y="32865"/>
                </a:lnTo>
                <a:lnTo>
                  <a:pt x="2622" y="32595"/>
                </a:lnTo>
                <a:lnTo>
                  <a:pt x="5185" y="31839"/>
                </a:lnTo>
                <a:lnTo>
                  <a:pt x="7522" y="30976"/>
                </a:lnTo>
                <a:lnTo>
                  <a:pt x="7123" y="31731"/>
                </a:lnTo>
                <a:lnTo>
                  <a:pt x="6780" y="32434"/>
                </a:lnTo>
                <a:lnTo>
                  <a:pt x="6382" y="33081"/>
                </a:lnTo>
                <a:lnTo>
                  <a:pt x="6952" y="32648"/>
                </a:lnTo>
                <a:lnTo>
                  <a:pt x="7294" y="32109"/>
                </a:lnTo>
                <a:lnTo>
                  <a:pt x="7636" y="31515"/>
                </a:lnTo>
                <a:lnTo>
                  <a:pt x="7979" y="30814"/>
                </a:lnTo>
                <a:lnTo>
                  <a:pt x="8943" y="30490"/>
                </a:lnTo>
                <a:lnTo>
                  <a:pt x="9809" y="30112"/>
                </a:lnTo>
                <a:lnTo>
                  <a:pt x="10655" y="29734"/>
                </a:lnTo>
                <a:lnTo>
                  <a:pt x="10877" y="29573"/>
                </a:lnTo>
                <a:lnTo>
                  <a:pt x="11280" y="29195"/>
                </a:lnTo>
                <a:lnTo>
                  <a:pt x="10313" y="29626"/>
                </a:lnTo>
                <a:lnTo>
                  <a:pt x="9286" y="30004"/>
                </a:lnTo>
                <a:lnTo>
                  <a:pt x="8206" y="30437"/>
                </a:lnTo>
                <a:lnTo>
                  <a:pt x="8943" y="28817"/>
                </a:lnTo>
                <a:lnTo>
                  <a:pt x="9689" y="26928"/>
                </a:lnTo>
                <a:lnTo>
                  <a:pt x="10192" y="24717"/>
                </a:lnTo>
                <a:lnTo>
                  <a:pt x="12367" y="23906"/>
                </a:lnTo>
                <a:lnTo>
                  <a:pt x="14421" y="23042"/>
                </a:lnTo>
                <a:lnTo>
                  <a:pt x="16294" y="22072"/>
                </a:lnTo>
                <a:lnTo>
                  <a:pt x="16536" y="21586"/>
                </a:lnTo>
                <a:lnTo>
                  <a:pt x="14582" y="22556"/>
                </a:lnTo>
                <a:lnTo>
                  <a:pt x="12528" y="23475"/>
                </a:lnTo>
                <a:lnTo>
                  <a:pt x="10313" y="24284"/>
                </a:lnTo>
                <a:lnTo>
                  <a:pt x="10837" y="22125"/>
                </a:lnTo>
                <a:lnTo>
                  <a:pt x="11179" y="19806"/>
                </a:lnTo>
                <a:lnTo>
                  <a:pt x="11340" y="17269"/>
                </a:lnTo>
                <a:lnTo>
                  <a:pt x="13616" y="16405"/>
                </a:lnTo>
                <a:lnTo>
                  <a:pt x="15730" y="15487"/>
                </a:lnTo>
                <a:lnTo>
                  <a:pt x="17724" y="14517"/>
                </a:lnTo>
                <a:lnTo>
                  <a:pt x="17664" y="14031"/>
                </a:lnTo>
                <a:lnTo>
                  <a:pt x="15730" y="15003"/>
                </a:lnTo>
                <a:lnTo>
                  <a:pt x="13616" y="15919"/>
                </a:lnTo>
                <a:lnTo>
                  <a:pt x="11400" y="16783"/>
                </a:lnTo>
                <a:lnTo>
                  <a:pt x="11521" y="14192"/>
                </a:lnTo>
                <a:lnTo>
                  <a:pt x="11521" y="11386"/>
                </a:lnTo>
                <a:lnTo>
                  <a:pt x="11340" y="8525"/>
                </a:lnTo>
                <a:lnTo>
                  <a:pt x="12770" y="7986"/>
                </a:lnTo>
                <a:lnTo>
                  <a:pt x="14139" y="7392"/>
                </a:lnTo>
                <a:lnTo>
                  <a:pt x="15448" y="6800"/>
                </a:lnTo>
                <a:lnTo>
                  <a:pt x="15166" y="6367"/>
                </a:lnTo>
                <a:lnTo>
                  <a:pt x="13958" y="6908"/>
                </a:lnTo>
                <a:lnTo>
                  <a:pt x="12649" y="7447"/>
                </a:lnTo>
                <a:lnTo>
                  <a:pt x="11280" y="7986"/>
                </a:lnTo>
                <a:lnTo>
                  <a:pt x="11118" y="5611"/>
                </a:lnTo>
                <a:lnTo>
                  <a:pt x="10837" y="3183"/>
                </a:lnTo>
                <a:lnTo>
                  <a:pt x="10434" y="647"/>
                </a:lnTo>
                <a:lnTo>
                  <a:pt x="10192" y="430"/>
                </a:lnTo>
                <a:lnTo>
                  <a:pt x="9689" y="0"/>
                </a:lnTo>
                <a:lnTo>
                  <a:pt x="10192" y="2805"/>
                </a:lnTo>
                <a:close/>
              </a:path>
            </a:pathLst>
          </a:custGeom>
          <a:solidFill>
            <a:srgbClr val="015796"/>
          </a:solidFill>
        </p:spPr>
        <p:txBody>
          <a:bodyPr wrap="square" lIns="0" tIns="0" rIns="0" bIns="0" rtlCol="0">
            <a:noAutofit/>
          </a:bodyPr>
          <a:lstStyle/>
          <a:p>
            <a:endParaRPr/>
          </a:p>
        </p:txBody>
      </p:sp>
      <p:sp>
        <p:nvSpPr>
          <p:cNvPr id="350" name="object 350"/>
          <p:cNvSpPr/>
          <p:nvPr/>
        </p:nvSpPr>
        <p:spPr>
          <a:xfrm>
            <a:off x="400108" y="749656"/>
            <a:ext cx="14077" cy="18241"/>
          </a:xfrm>
          <a:custGeom>
            <a:avLst/>
            <a:gdLst/>
            <a:ahLst/>
            <a:cxnLst/>
            <a:rect l="l" t="t" r="r" b="b"/>
            <a:pathLst>
              <a:path w="14077" h="18241">
                <a:moveTo>
                  <a:pt x="5244" y="15272"/>
                </a:moveTo>
                <a:lnTo>
                  <a:pt x="3363" y="14572"/>
                </a:lnTo>
                <a:lnTo>
                  <a:pt x="1653" y="13761"/>
                </a:lnTo>
                <a:lnTo>
                  <a:pt x="0" y="13005"/>
                </a:lnTo>
                <a:lnTo>
                  <a:pt x="0" y="13438"/>
                </a:lnTo>
                <a:lnTo>
                  <a:pt x="1653" y="14247"/>
                </a:lnTo>
                <a:lnTo>
                  <a:pt x="3363" y="15003"/>
                </a:lnTo>
                <a:lnTo>
                  <a:pt x="5244" y="15758"/>
                </a:lnTo>
                <a:lnTo>
                  <a:pt x="5471" y="18241"/>
                </a:lnTo>
                <a:lnTo>
                  <a:pt x="5586" y="12844"/>
                </a:lnTo>
                <a:lnTo>
                  <a:pt x="5643" y="10091"/>
                </a:lnTo>
                <a:lnTo>
                  <a:pt x="5814" y="7177"/>
                </a:lnTo>
                <a:lnTo>
                  <a:pt x="8321" y="8149"/>
                </a:lnTo>
                <a:lnTo>
                  <a:pt x="11000" y="9013"/>
                </a:lnTo>
                <a:lnTo>
                  <a:pt x="13793" y="9769"/>
                </a:lnTo>
                <a:lnTo>
                  <a:pt x="13737" y="12628"/>
                </a:lnTo>
                <a:lnTo>
                  <a:pt x="13793" y="15434"/>
                </a:lnTo>
                <a:lnTo>
                  <a:pt x="13964" y="18025"/>
                </a:lnTo>
                <a:lnTo>
                  <a:pt x="14077" y="3724"/>
                </a:lnTo>
                <a:lnTo>
                  <a:pt x="13906" y="6530"/>
                </a:lnTo>
                <a:lnTo>
                  <a:pt x="13793" y="9174"/>
                </a:lnTo>
                <a:lnTo>
                  <a:pt x="11000" y="8472"/>
                </a:lnTo>
                <a:lnTo>
                  <a:pt x="8377" y="7608"/>
                </a:lnTo>
                <a:lnTo>
                  <a:pt x="5870" y="6638"/>
                </a:lnTo>
                <a:lnTo>
                  <a:pt x="6041" y="4480"/>
                </a:lnTo>
                <a:lnTo>
                  <a:pt x="6327" y="2266"/>
                </a:lnTo>
                <a:lnTo>
                  <a:pt x="6668" y="0"/>
                </a:lnTo>
                <a:lnTo>
                  <a:pt x="6440" y="269"/>
                </a:lnTo>
                <a:lnTo>
                  <a:pt x="5927" y="755"/>
                </a:lnTo>
                <a:lnTo>
                  <a:pt x="5643" y="2699"/>
                </a:lnTo>
                <a:lnTo>
                  <a:pt x="5415" y="4588"/>
                </a:lnTo>
                <a:lnTo>
                  <a:pt x="5300" y="6422"/>
                </a:lnTo>
                <a:lnTo>
                  <a:pt x="4331" y="6044"/>
                </a:lnTo>
                <a:lnTo>
                  <a:pt x="3363" y="5666"/>
                </a:lnTo>
                <a:lnTo>
                  <a:pt x="2450" y="5235"/>
                </a:lnTo>
                <a:lnTo>
                  <a:pt x="2223" y="5666"/>
                </a:lnTo>
                <a:lnTo>
                  <a:pt x="3192" y="6152"/>
                </a:lnTo>
                <a:lnTo>
                  <a:pt x="4217" y="6583"/>
                </a:lnTo>
                <a:lnTo>
                  <a:pt x="5244" y="6961"/>
                </a:lnTo>
                <a:lnTo>
                  <a:pt x="5073" y="9875"/>
                </a:lnTo>
                <a:lnTo>
                  <a:pt x="5073" y="12628"/>
                </a:lnTo>
                <a:lnTo>
                  <a:pt x="5244" y="15272"/>
                </a:lnTo>
                <a:close/>
              </a:path>
            </a:pathLst>
          </a:custGeom>
          <a:solidFill>
            <a:srgbClr val="015796"/>
          </a:solidFill>
        </p:spPr>
        <p:txBody>
          <a:bodyPr wrap="square" lIns="0" tIns="0" rIns="0" bIns="0" rtlCol="0">
            <a:noAutofit/>
          </a:bodyPr>
          <a:lstStyle/>
          <a:p>
            <a:endParaRPr/>
          </a:p>
        </p:txBody>
      </p:sp>
      <p:sp>
        <p:nvSpPr>
          <p:cNvPr id="351" name="object 351"/>
          <p:cNvSpPr/>
          <p:nvPr/>
        </p:nvSpPr>
        <p:spPr>
          <a:xfrm>
            <a:off x="407234" y="773293"/>
            <a:ext cx="18522" cy="11872"/>
          </a:xfrm>
          <a:custGeom>
            <a:avLst/>
            <a:gdLst/>
            <a:ahLst/>
            <a:cxnLst/>
            <a:rect l="l" t="t" r="r" b="b"/>
            <a:pathLst>
              <a:path w="18522" h="11872">
                <a:moveTo>
                  <a:pt x="12538" y="8527"/>
                </a:moveTo>
                <a:lnTo>
                  <a:pt x="9801" y="7880"/>
                </a:lnTo>
                <a:lnTo>
                  <a:pt x="9403" y="7772"/>
                </a:lnTo>
                <a:lnTo>
                  <a:pt x="6780" y="7124"/>
                </a:lnTo>
                <a:lnTo>
                  <a:pt x="4331" y="6314"/>
                </a:lnTo>
                <a:lnTo>
                  <a:pt x="2108" y="5505"/>
                </a:lnTo>
                <a:lnTo>
                  <a:pt x="1311" y="3941"/>
                </a:lnTo>
                <a:lnTo>
                  <a:pt x="569" y="2105"/>
                </a:lnTo>
                <a:lnTo>
                  <a:pt x="0" y="0"/>
                </a:lnTo>
                <a:lnTo>
                  <a:pt x="112" y="2105"/>
                </a:lnTo>
                <a:lnTo>
                  <a:pt x="853" y="3832"/>
                </a:lnTo>
                <a:lnTo>
                  <a:pt x="1595" y="5288"/>
                </a:lnTo>
                <a:lnTo>
                  <a:pt x="1081" y="5074"/>
                </a:lnTo>
                <a:lnTo>
                  <a:pt x="569" y="4911"/>
                </a:lnTo>
                <a:lnTo>
                  <a:pt x="56" y="4696"/>
                </a:lnTo>
                <a:lnTo>
                  <a:pt x="455" y="5074"/>
                </a:lnTo>
                <a:lnTo>
                  <a:pt x="1081" y="5397"/>
                </a:lnTo>
                <a:lnTo>
                  <a:pt x="1822" y="5721"/>
                </a:lnTo>
                <a:lnTo>
                  <a:pt x="2164" y="6314"/>
                </a:lnTo>
                <a:lnTo>
                  <a:pt x="2563" y="6800"/>
                </a:lnTo>
                <a:lnTo>
                  <a:pt x="3020" y="7177"/>
                </a:lnTo>
                <a:lnTo>
                  <a:pt x="2791" y="6746"/>
                </a:lnTo>
                <a:lnTo>
                  <a:pt x="2563" y="6369"/>
                </a:lnTo>
                <a:lnTo>
                  <a:pt x="2336" y="5883"/>
                </a:lnTo>
                <a:lnTo>
                  <a:pt x="4559" y="6746"/>
                </a:lnTo>
                <a:lnTo>
                  <a:pt x="6952" y="7502"/>
                </a:lnTo>
                <a:lnTo>
                  <a:pt x="9517" y="8149"/>
                </a:lnTo>
                <a:lnTo>
                  <a:pt x="10031" y="9499"/>
                </a:lnTo>
                <a:lnTo>
                  <a:pt x="10657" y="10686"/>
                </a:lnTo>
                <a:lnTo>
                  <a:pt x="11284" y="11711"/>
                </a:lnTo>
                <a:lnTo>
                  <a:pt x="11741" y="11872"/>
                </a:lnTo>
                <a:lnTo>
                  <a:pt x="11112" y="10847"/>
                </a:lnTo>
                <a:lnTo>
                  <a:pt x="10486" y="9660"/>
                </a:lnTo>
                <a:lnTo>
                  <a:pt x="9973" y="8258"/>
                </a:lnTo>
                <a:lnTo>
                  <a:pt x="12651" y="8905"/>
                </a:lnTo>
                <a:lnTo>
                  <a:pt x="15501" y="9499"/>
                </a:lnTo>
                <a:lnTo>
                  <a:pt x="18522" y="9930"/>
                </a:lnTo>
                <a:lnTo>
                  <a:pt x="18409" y="9552"/>
                </a:lnTo>
                <a:lnTo>
                  <a:pt x="15388" y="9121"/>
                </a:lnTo>
                <a:lnTo>
                  <a:pt x="12538" y="8527"/>
                </a:lnTo>
                <a:close/>
              </a:path>
            </a:pathLst>
          </a:custGeom>
          <a:solidFill>
            <a:srgbClr val="035C9A"/>
          </a:solidFill>
        </p:spPr>
        <p:txBody>
          <a:bodyPr wrap="square" lIns="0" tIns="0" rIns="0" bIns="0" rtlCol="0">
            <a:noAutofit/>
          </a:bodyPr>
          <a:lstStyle/>
          <a:p>
            <a:endParaRPr/>
          </a:p>
        </p:txBody>
      </p:sp>
      <p:sp>
        <p:nvSpPr>
          <p:cNvPr id="352" name="object 352"/>
          <p:cNvSpPr/>
          <p:nvPr/>
        </p:nvSpPr>
        <p:spPr>
          <a:xfrm>
            <a:off x="414472" y="765198"/>
            <a:ext cx="3077" cy="9875"/>
          </a:xfrm>
          <a:custGeom>
            <a:avLst/>
            <a:gdLst/>
            <a:ahLst/>
            <a:cxnLst/>
            <a:rect l="l" t="t" r="r" b="b"/>
            <a:pathLst>
              <a:path w="3077" h="9875">
                <a:moveTo>
                  <a:pt x="626" y="7880"/>
                </a:moveTo>
                <a:lnTo>
                  <a:pt x="342" y="5558"/>
                </a:lnTo>
                <a:lnTo>
                  <a:pt x="171" y="3130"/>
                </a:lnTo>
                <a:lnTo>
                  <a:pt x="3077" y="3832"/>
                </a:lnTo>
                <a:lnTo>
                  <a:pt x="3020" y="3291"/>
                </a:lnTo>
                <a:lnTo>
                  <a:pt x="171" y="2591"/>
                </a:lnTo>
                <a:lnTo>
                  <a:pt x="0" y="0"/>
                </a:lnTo>
                <a:lnTo>
                  <a:pt x="112" y="7717"/>
                </a:lnTo>
                <a:lnTo>
                  <a:pt x="513" y="9875"/>
                </a:lnTo>
                <a:lnTo>
                  <a:pt x="626" y="7880"/>
                </a:lnTo>
                <a:close/>
              </a:path>
            </a:pathLst>
          </a:custGeom>
          <a:solidFill>
            <a:srgbClr val="035C9A"/>
          </a:solidFill>
        </p:spPr>
        <p:txBody>
          <a:bodyPr wrap="square" lIns="0" tIns="0" rIns="0" bIns="0" rtlCol="0">
            <a:noAutofit/>
          </a:bodyPr>
          <a:lstStyle/>
          <a:p>
            <a:endParaRPr/>
          </a:p>
        </p:txBody>
      </p:sp>
      <p:sp>
        <p:nvSpPr>
          <p:cNvPr id="353" name="object 353"/>
          <p:cNvSpPr/>
          <p:nvPr/>
        </p:nvSpPr>
        <p:spPr>
          <a:xfrm>
            <a:off x="434704" y="743128"/>
            <a:ext cx="7068" cy="755"/>
          </a:xfrm>
          <a:custGeom>
            <a:avLst/>
            <a:gdLst/>
            <a:ahLst/>
            <a:cxnLst/>
            <a:rect l="l" t="t" r="r" b="b"/>
            <a:pathLst>
              <a:path w="7068" h="755">
                <a:moveTo>
                  <a:pt x="0" y="0"/>
                </a:moveTo>
                <a:lnTo>
                  <a:pt x="1369" y="700"/>
                </a:lnTo>
                <a:lnTo>
                  <a:pt x="2849" y="755"/>
                </a:lnTo>
                <a:lnTo>
                  <a:pt x="7068" y="755"/>
                </a:lnTo>
                <a:lnTo>
                  <a:pt x="7068" y="106"/>
                </a:lnTo>
                <a:lnTo>
                  <a:pt x="5699" y="161"/>
                </a:lnTo>
                <a:lnTo>
                  <a:pt x="4275" y="161"/>
                </a:lnTo>
                <a:lnTo>
                  <a:pt x="2849" y="106"/>
                </a:lnTo>
                <a:lnTo>
                  <a:pt x="1425" y="106"/>
                </a:lnTo>
                <a:lnTo>
                  <a:pt x="0" y="0"/>
                </a:lnTo>
                <a:close/>
              </a:path>
            </a:pathLst>
          </a:custGeom>
          <a:solidFill>
            <a:srgbClr val="035C9A"/>
          </a:solidFill>
        </p:spPr>
        <p:txBody>
          <a:bodyPr wrap="square" lIns="0" tIns="0" rIns="0" bIns="0" rtlCol="0">
            <a:noAutofit/>
          </a:bodyPr>
          <a:lstStyle/>
          <a:p>
            <a:endParaRPr/>
          </a:p>
        </p:txBody>
      </p:sp>
      <p:sp>
        <p:nvSpPr>
          <p:cNvPr id="354" name="object 354"/>
          <p:cNvSpPr/>
          <p:nvPr/>
        </p:nvSpPr>
        <p:spPr>
          <a:xfrm>
            <a:off x="401933" y="743989"/>
            <a:ext cx="50439" cy="44845"/>
          </a:xfrm>
          <a:custGeom>
            <a:avLst/>
            <a:gdLst/>
            <a:ahLst/>
            <a:cxnLst/>
            <a:rect l="l" t="t" r="r" b="b"/>
            <a:pathLst>
              <a:path w="50439" h="44845">
                <a:moveTo>
                  <a:pt x="25760" y="43498"/>
                </a:moveTo>
                <a:lnTo>
                  <a:pt x="25248" y="42417"/>
                </a:lnTo>
                <a:lnTo>
                  <a:pt x="24678" y="40961"/>
                </a:lnTo>
                <a:lnTo>
                  <a:pt x="24221" y="39287"/>
                </a:lnTo>
                <a:lnTo>
                  <a:pt x="26787" y="39665"/>
                </a:lnTo>
                <a:lnTo>
                  <a:pt x="29465" y="39936"/>
                </a:lnTo>
                <a:lnTo>
                  <a:pt x="29409" y="39558"/>
                </a:lnTo>
                <a:lnTo>
                  <a:pt x="26731" y="39287"/>
                </a:lnTo>
                <a:lnTo>
                  <a:pt x="24165" y="38909"/>
                </a:lnTo>
                <a:lnTo>
                  <a:pt x="23710" y="37292"/>
                </a:lnTo>
                <a:lnTo>
                  <a:pt x="23367" y="35456"/>
                </a:lnTo>
                <a:lnTo>
                  <a:pt x="23081" y="33459"/>
                </a:lnTo>
                <a:lnTo>
                  <a:pt x="25875" y="33837"/>
                </a:lnTo>
                <a:lnTo>
                  <a:pt x="28724" y="34106"/>
                </a:lnTo>
                <a:lnTo>
                  <a:pt x="31630" y="34269"/>
                </a:lnTo>
                <a:lnTo>
                  <a:pt x="31745" y="36267"/>
                </a:lnTo>
                <a:lnTo>
                  <a:pt x="31630" y="33567"/>
                </a:lnTo>
                <a:lnTo>
                  <a:pt x="31630" y="33837"/>
                </a:lnTo>
                <a:lnTo>
                  <a:pt x="28668" y="33675"/>
                </a:lnTo>
                <a:lnTo>
                  <a:pt x="25818" y="33406"/>
                </a:lnTo>
                <a:lnTo>
                  <a:pt x="23025" y="32973"/>
                </a:lnTo>
                <a:lnTo>
                  <a:pt x="22741" y="30923"/>
                </a:lnTo>
                <a:lnTo>
                  <a:pt x="22570" y="28603"/>
                </a:lnTo>
                <a:lnTo>
                  <a:pt x="22399" y="26175"/>
                </a:lnTo>
                <a:lnTo>
                  <a:pt x="25305" y="26606"/>
                </a:lnTo>
                <a:lnTo>
                  <a:pt x="28269" y="26875"/>
                </a:lnTo>
                <a:lnTo>
                  <a:pt x="31346" y="27037"/>
                </a:lnTo>
                <a:lnTo>
                  <a:pt x="31403" y="29197"/>
                </a:lnTo>
                <a:lnTo>
                  <a:pt x="31346" y="26552"/>
                </a:lnTo>
                <a:lnTo>
                  <a:pt x="28269" y="26389"/>
                </a:lnTo>
                <a:lnTo>
                  <a:pt x="25305" y="26066"/>
                </a:lnTo>
                <a:lnTo>
                  <a:pt x="22399" y="25689"/>
                </a:lnTo>
                <a:lnTo>
                  <a:pt x="22284" y="23097"/>
                </a:lnTo>
                <a:lnTo>
                  <a:pt x="22511" y="32920"/>
                </a:lnTo>
                <a:lnTo>
                  <a:pt x="19378" y="32489"/>
                </a:lnTo>
                <a:lnTo>
                  <a:pt x="16357" y="31895"/>
                </a:lnTo>
                <a:lnTo>
                  <a:pt x="13563" y="31192"/>
                </a:lnTo>
                <a:lnTo>
                  <a:pt x="13165" y="29089"/>
                </a:lnTo>
                <a:lnTo>
                  <a:pt x="13052" y="31084"/>
                </a:lnTo>
                <a:lnTo>
                  <a:pt x="10259" y="30330"/>
                </a:lnTo>
                <a:lnTo>
                  <a:pt x="7580" y="29520"/>
                </a:lnTo>
                <a:lnTo>
                  <a:pt x="5129" y="28603"/>
                </a:lnTo>
                <a:lnTo>
                  <a:pt x="4559" y="26444"/>
                </a:lnTo>
                <a:lnTo>
                  <a:pt x="4160" y="24122"/>
                </a:lnTo>
                <a:lnTo>
                  <a:pt x="3989" y="21641"/>
                </a:lnTo>
                <a:lnTo>
                  <a:pt x="6553" y="22558"/>
                </a:lnTo>
                <a:lnTo>
                  <a:pt x="9290" y="23422"/>
                </a:lnTo>
                <a:lnTo>
                  <a:pt x="12196" y="24178"/>
                </a:lnTo>
                <a:lnTo>
                  <a:pt x="12367" y="26659"/>
                </a:lnTo>
                <a:lnTo>
                  <a:pt x="12651" y="28925"/>
                </a:lnTo>
                <a:lnTo>
                  <a:pt x="12538" y="21208"/>
                </a:lnTo>
                <a:lnTo>
                  <a:pt x="12482" y="18458"/>
                </a:lnTo>
                <a:lnTo>
                  <a:pt x="12538" y="15597"/>
                </a:lnTo>
                <a:lnTo>
                  <a:pt x="15444" y="16352"/>
                </a:lnTo>
                <a:lnTo>
                  <a:pt x="18465" y="16947"/>
                </a:lnTo>
                <a:lnTo>
                  <a:pt x="21601" y="17431"/>
                </a:lnTo>
                <a:lnTo>
                  <a:pt x="21543" y="20292"/>
                </a:lnTo>
                <a:lnTo>
                  <a:pt x="21657" y="23044"/>
                </a:lnTo>
                <a:lnTo>
                  <a:pt x="21770" y="25580"/>
                </a:lnTo>
                <a:lnTo>
                  <a:pt x="18637" y="25094"/>
                </a:lnTo>
                <a:lnTo>
                  <a:pt x="15559" y="24500"/>
                </a:lnTo>
                <a:lnTo>
                  <a:pt x="15616" y="25041"/>
                </a:lnTo>
                <a:lnTo>
                  <a:pt x="18637" y="25634"/>
                </a:lnTo>
                <a:lnTo>
                  <a:pt x="21829" y="26120"/>
                </a:lnTo>
                <a:lnTo>
                  <a:pt x="21941" y="28548"/>
                </a:lnTo>
                <a:lnTo>
                  <a:pt x="22171" y="30814"/>
                </a:lnTo>
                <a:lnTo>
                  <a:pt x="21941" y="8527"/>
                </a:lnTo>
                <a:lnTo>
                  <a:pt x="21770" y="11388"/>
                </a:lnTo>
                <a:lnTo>
                  <a:pt x="21657" y="14194"/>
                </a:lnTo>
                <a:lnTo>
                  <a:pt x="21601" y="16838"/>
                </a:lnTo>
                <a:lnTo>
                  <a:pt x="18465" y="16352"/>
                </a:lnTo>
                <a:lnTo>
                  <a:pt x="15444" y="15758"/>
                </a:lnTo>
                <a:lnTo>
                  <a:pt x="12595" y="15003"/>
                </a:lnTo>
                <a:lnTo>
                  <a:pt x="12651" y="12305"/>
                </a:lnTo>
                <a:lnTo>
                  <a:pt x="12881" y="9552"/>
                </a:lnTo>
                <a:lnTo>
                  <a:pt x="13221" y="6691"/>
                </a:lnTo>
                <a:lnTo>
                  <a:pt x="16014" y="7447"/>
                </a:lnTo>
                <a:lnTo>
                  <a:pt x="13336" y="5991"/>
                </a:lnTo>
                <a:lnTo>
                  <a:pt x="13563" y="3994"/>
                </a:lnTo>
                <a:lnTo>
                  <a:pt x="13849" y="2052"/>
                </a:lnTo>
                <a:lnTo>
                  <a:pt x="14248" y="0"/>
                </a:lnTo>
                <a:lnTo>
                  <a:pt x="13962" y="108"/>
                </a:lnTo>
                <a:lnTo>
                  <a:pt x="13507" y="377"/>
                </a:lnTo>
                <a:lnTo>
                  <a:pt x="13165" y="2213"/>
                </a:lnTo>
                <a:lnTo>
                  <a:pt x="12937" y="3994"/>
                </a:lnTo>
                <a:lnTo>
                  <a:pt x="12709" y="5829"/>
                </a:lnTo>
                <a:lnTo>
                  <a:pt x="10885" y="5288"/>
                </a:lnTo>
                <a:lnTo>
                  <a:pt x="9119" y="4749"/>
                </a:lnTo>
                <a:lnTo>
                  <a:pt x="7465" y="4155"/>
                </a:lnTo>
                <a:lnTo>
                  <a:pt x="6839" y="4696"/>
                </a:lnTo>
                <a:lnTo>
                  <a:pt x="8661" y="5343"/>
                </a:lnTo>
                <a:lnTo>
                  <a:pt x="10601" y="5991"/>
                </a:lnTo>
                <a:lnTo>
                  <a:pt x="12595" y="6530"/>
                </a:lnTo>
                <a:lnTo>
                  <a:pt x="12252" y="9391"/>
                </a:lnTo>
                <a:lnTo>
                  <a:pt x="12140" y="23692"/>
                </a:lnTo>
                <a:lnTo>
                  <a:pt x="9231" y="22936"/>
                </a:lnTo>
                <a:lnTo>
                  <a:pt x="6496" y="22072"/>
                </a:lnTo>
                <a:lnTo>
                  <a:pt x="3933" y="21155"/>
                </a:lnTo>
                <a:lnTo>
                  <a:pt x="3762" y="18511"/>
                </a:lnTo>
                <a:lnTo>
                  <a:pt x="3989" y="26281"/>
                </a:lnTo>
                <a:lnTo>
                  <a:pt x="4559" y="28386"/>
                </a:lnTo>
                <a:lnTo>
                  <a:pt x="2962" y="27739"/>
                </a:lnTo>
                <a:lnTo>
                  <a:pt x="1423" y="27092"/>
                </a:lnTo>
                <a:lnTo>
                  <a:pt x="0" y="26389"/>
                </a:lnTo>
                <a:lnTo>
                  <a:pt x="171" y="26875"/>
                </a:lnTo>
                <a:lnTo>
                  <a:pt x="1595" y="27578"/>
                </a:lnTo>
                <a:lnTo>
                  <a:pt x="3133" y="28225"/>
                </a:lnTo>
                <a:lnTo>
                  <a:pt x="4672" y="28819"/>
                </a:lnTo>
                <a:lnTo>
                  <a:pt x="4843" y="29411"/>
                </a:lnTo>
                <a:lnTo>
                  <a:pt x="5413" y="31409"/>
                </a:lnTo>
                <a:lnTo>
                  <a:pt x="5300" y="29303"/>
                </a:lnTo>
                <a:lnTo>
                  <a:pt x="5242" y="29034"/>
                </a:lnTo>
                <a:lnTo>
                  <a:pt x="7693" y="29952"/>
                </a:lnTo>
                <a:lnTo>
                  <a:pt x="10315" y="30814"/>
                </a:lnTo>
                <a:lnTo>
                  <a:pt x="13165" y="31517"/>
                </a:lnTo>
                <a:lnTo>
                  <a:pt x="13221" y="32003"/>
                </a:lnTo>
                <a:lnTo>
                  <a:pt x="13279" y="32272"/>
                </a:lnTo>
                <a:lnTo>
                  <a:pt x="13678" y="34000"/>
                </a:lnTo>
                <a:lnTo>
                  <a:pt x="14133" y="35617"/>
                </a:lnTo>
                <a:lnTo>
                  <a:pt x="14703" y="37075"/>
                </a:lnTo>
                <a:lnTo>
                  <a:pt x="15102" y="37183"/>
                </a:lnTo>
                <a:lnTo>
                  <a:pt x="14591" y="35672"/>
                </a:lnTo>
                <a:lnTo>
                  <a:pt x="14077" y="34000"/>
                </a:lnTo>
                <a:lnTo>
                  <a:pt x="13735" y="32164"/>
                </a:lnTo>
                <a:lnTo>
                  <a:pt x="13622" y="31625"/>
                </a:lnTo>
                <a:lnTo>
                  <a:pt x="16472" y="32325"/>
                </a:lnTo>
                <a:lnTo>
                  <a:pt x="19434" y="32920"/>
                </a:lnTo>
                <a:lnTo>
                  <a:pt x="22570" y="33351"/>
                </a:lnTo>
                <a:lnTo>
                  <a:pt x="22854" y="35403"/>
                </a:lnTo>
                <a:lnTo>
                  <a:pt x="23252" y="37237"/>
                </a:lnTo>
                <a:lnTo>
                  <a:pt x="23710" y="38856"/>
                </a:lnTo>
                <a:lnTo>
                  <a:pt x="23822" y="39234"/>
                </a:lnTo>
                <a:lnTo>
                  <a:pt x="24336" y="41014"/>
                </a:lnTo>
                <a:lnTo>
                  <a:pt x="24906" y="42472"/>
                </a:lnTo>
                <a:lnTo>
                  <a:pt x="25532" y="43659"/>
                </a:lnTo>
                <a:lnTo>
                  <a:pt x="25248" y="43659"/>
                </a:lnTo>
                <a:lnTo>
                  <a:pt x="24620" y="43551"/>
                </a:lnTo>
                <a:lnTo>
                  <a:pt x="26445" y="43984"/>
                </a:lnTo>
                <a:lnTo>
                  <a:pt x="28326" y="44306"/>
                </a:lnTo>
                <a:lnTo>
                  <a:pt x="30263" y="44523"/>
                </a:lnTo>
                <a:lnTo>
                  <a:pt x="31175" y="44631"/>
                </a:lnTo>
                <a:lnTo>
                  <a:pt x="32144" y="44684"/>
                </a:lnTo>
                <a:lnTo>
                  <a:pt x="33113" y="44739"/>
                </a:lnTo>
                <a:lnTo>
                  <a:pt x="33399" y="44845"/>
                </a:lnTo>
                <a:lnTo>
                  <a:pt x="35221" y="44845"/>
                </a:lnTo>
                <a:lnTo>
                  <a:pt x="39610" y="44845"/>
                </a:lnTo>
                <a:lnTo>
                  <a:pt x="40238" y="44792"/>
                </a:lnTo>
                <a:lnTo>
                  <a:pt x="41092" y="44792"/>
                </a:lnTo>
                <a:lnTo>
                  <a:pt x="42232" y="44739"/>
                </a:lnTo>
                <a:lnTo>
                  <a:pt x="43372" y="44684"/>
                </a:lnTo>
                <a:lnTo>
                  <a:pt x="44512" y="44576"/>
                </a:lnTo>
                <a:lnTo>
                  <a:pt x="46564" y="44361"/>
                </a:lnTo>
                <a:lnTo>
                  <a:pt x="48501" y="44037"/>
                </a:lnTo>
                <a:lnTo>
                  <a:pt x="50439" y="43606"/>
                </a:lnTo>
                <a:lnTo>
                  <a:pt x="50098" y="43659"/>
                </a:lnTo>
                <a:lnTo>
                  <a:pt x="49357" y="43767"/>
                </a:lnTo>
                <a:lnTo>
                  <a:pt x="49641" y="42203"/>
                </a:lnTo>
                <a:lnTo>
                  <a:pt x="49242" y="43228"/>
                </a:lnTo>
                <a:lnTo>
                  <a:pt x="49071" y="43820"/>
                </a:lnTo>
                <a:lnTo>
                  <a:pt x="46507" y="44145"/>
                </a:lnTo>
                <a:lnTo>
                  <a:pt x="43885" y="44361"/>
                </a:lnTo>
                <a:lnTo>
                  <a:pt x="41148" y="44468"/>
                </a:lnTo>
                <a:lnTo>
                  <a:pt x="41378" y="43334"/>
                </a:lnTo>
                <a:lnTo>
                  <a:pt x="41606" y="41878"/>
                </a:lnTo>
                <a:lnTo>
                  <a:pt x="41378" y="40151"/>
                </a:lnTo>
                <a:lnTo>
                  <a:pt x="41207" y="41878"/>
                </a:lnTo>
                <a:lnTo>
                  <a:pt x="41036" y="43334"/>
                </a:lnTo>
                <a:lnTo>
                  <a:pt x="40864" y="44468"/>
                </a:lnTo>
                <a:lnTo>
                  <a:pt x="40238" y="44523"/>
                </a:lnTo>
                <a:lnTo>
                  <a:pt x="38983" y="44523"/>
                </a:lnTo>
                <a:lnTo>
                  <a:pt x="37046" y="44576"/>
                </a:lnTo>
                <a:lnTo>
                  <a:pt x="35165" y="44523"/>
                </a:lnTo>
                <a:lnTo>
                  <a:pt x="33284" y="44415"/>
                </a:lnTo>
                <a:lnTo>
                  <a:pt x="33113" y="43281"/>
                </a:lnTo>
                <a:lnTo>
                  <a:pt x="32829" y="41825"/>
                </a:lnTo>
                <a:lnTo>
                  <a:pt x="32658" y="40098"/>
                </a:lnTo>
                <a:lnTo>
                  <a:pt x="34309" y="39773"/>
                </a:lnTo>
                <a:lnTo>
                  <a:pt x="32599" y="39720"/>
                </a:lnTo>
                <a:lnTo>
                  <a:pt x="32430" y="38100"/>
                </a:lnTo>
                <a:lnTo>
                  <a:pt x="32315" y="36320"/>
                </a:lnTo>
                <a:lnTo>
                  <a:pt x="32200" y="34323"/>
                </a:lnTo>
                <a:lnTo>
                  <a:pt x="32200" y="40043"/>
                </a:lnTo>
                <a:lnTo>
                  <a:pt x="32486" y="41825"/>
                </a:lnTo>
                <a:lnTo>
                  <a:pt x="32770" y="43281"/>
                </a:lnTo>
                <a:lnTo>
                  <a:pt x="33000" y="44415"/>
                </a:lnTo>
                <a:lnTo>
                  <a:pt x="30549" y="44306"/>
                </a:lnTo>
                <a:lnTo>
                  <a:pt x="28154" y="44037"/>
                </a:lnTo>
                <a:lnTo>
                  <a:pt x="25875" y="43712"/>
                </a:lnTo>
                <a:lnTo>
                  <a:pt x="25760" y="43498"/>
                </a:lnTo>
                <a:close/>
              </a:path>
            </a:pathLst>
          </a:custGeom>
          <a:solidFill>
            <a:srgbClr val="035C9A"/>
          </a:solidFill>
        </p:spPr>
        <p:txBody>
          <a:bodyPr wrap="square" lIns="0" tIns="0" rIns="0" bIns="0" rtlCol="0">
            <a:noAutofit/>
          </a:bodyPr>
          <a:lstStyle/>
          <a:p>
            <a:endParaRPr/>
          </a:p>
        </p:txBody>
      </p:sp>
      <p:sp>
        <p:nvSpPr>
          <p:cNvPr id="355" name="object 355"/>
          <p:cNvSpPr/>
          <p:nvPr/>
        </p:nvSpPr>
        <p:spPr>
          <a:xfrm>
            <a:off x="443994" y="743775"/>
            <a:ext cx="171" cy="36587"/>
          </a:xfrm>
          <a:custGeom>
            <a:avLst/>
            <a:gdLst/>
            <a:ahLst/>
            <a:cxnLst/>
            <a:rect l="l" t="t" r="r" b="b"/>
            <a:pathLst>
              <a:path w="171" h="36587">
                <a:moveTo>
                  <a:pt x="114" y="3128"/>
                </a:moveTo>
                <a:lnTo>
                  <a:pt x="0" y="0"/>
                </a:lnTo>
                <a:lnTo>
                  <a:pt x="58" y="36587"/>
                </a:lnTo>
                <a:lnTo>
                  <a:pt x="171" y="34537"/>
                </a:lnTo>
                <a:lnTo>
                  <a:pt x="171" y="6150"/>
                </a:lnTo>
                <a:lnTo>
                  <a:pt x="114" y="3128"/>
                </a:lnTo>
                <a:close/>
              </a:path>
            </a:pathLst>
          </a:custGeom>
          <a:solidFill>
            <a:srgbClr val="035C9A"/>
          </a:solidFill>
        </p:spPr>
        <p:txBody>
          <a:bodyPr wrap="square" lIns="0" tIns="0" rIns="0" bIns="0" rtlCol="0">
            <a:noAutofit/>
          </a:bodyPr>
          <a:lstStyle/>
          <a:p>
            <a:endParaRPr/>
          </a:p>
        </p:txBody>
      </p:sp>
      <p:sp>
        <p:nvSpPr>
          <p:cNvPr id="356" name="object 356"/>
          <p:cNvSpPr/>
          <p:nvPr/>
        </p:nvSpPr>
        <p:spPr>
          <a:xfrm>
            <a:off x="415269" y="745825"/>
            <a:ext cx="18294" cy="31245"/>
          </a:xfrm>
          <a:custGeom>
            <a:avLst/>
            <a:gdLst/>
            <a:ahLst/>
            <a:cxnLst/>
            <a:rect l="l" t="t" r="r" b="b"/>
            <a:pathLst>
              <a:path w="18294" h="31245">
                <a:moveTo>
                  <a:pt x="17954" y="19481"/>
                </a:moveTo>
                <a:lnTo>
                  <a:pt x="17954" y="22180"/>
                </a:lnTo>
                <a:lnTo>
                  <a:pt x="18010" y="24717"/>
                </a:lnTo>
                <a:lnTo>
                  <a:pt x="18067" y="27361"/>
                </a:lnTo>
                <a:lnTo>
                  <a:pt x="18123" y="29411"/>
                </a:lnTo>
                <a:lnTo>
                  <a:pt x="18238" y="31245"/>
                </a:lnTo>
                <a:lnTo>
                  <a:pt x="18294" y="4047"/>
                </a:lnTo>
                <a:lnTo>
                  <a:pt x="18181" y="7014"/>
                </a:lnTo>
                <a:lnTo>
                  <a:pt x="18181" y="7717"/>
                </a:lnTo>
                <a:lnTo>
                  <a:pt x="18067" y="10577"/>
                </a:lnTo>
                <a:lnTo>
                  <a:pt x="18010" y="13383"/>
                </a:lnTo>
                <a:lnTo>
                  <a:pt x="17954" y="16028"/>
                </a:lnTo>
                <a:lnTo>
                  <a:pt x="14874" y="15811"/>
                </a:lnTo>
                <a:lnTo>
                  <a:pt x="11854" y="15542"/>
                </a:lnTo>
                <a:lnTo>
                  <a:pt x="8947" y="15111"/>
                </a:lnTo>
                <a:lnTo>
                  <a:pt x="9004" y="12466"/>
                </a:lnTo>
                <a:lnTo>
                  <a:pt x="9119" y="9659"/>
                </a:lnTo>
                <a:lnTo>
                  <a:pt x="9290" y="6800"/>
                </a:lnTo>
                <a:lnTo>
                  <a:pt x="9175" y="0"/>
                </a:lnTo>
                <a:lnTo>
                  <a:pt x="8891" y="3022"/>
                </a:lnTo>
                <a:lnTo>
                  <a:pt x="8663" y="5989"/>
                </a:lnTo>
                <a:lnTo>
                  <a:pt x="5643" y="5503"/>
                </a:lnTo>
                <a:lnTo>
                  <a:pt x="2734" y="4856"/>
                </a:lnTo>
                <a:lnTo>
                  <a:pt x="0" y="4155"/>
                </a:lnTo>
                <a:lnTo>
                  <a:pt x="2678" y="5611"/>
                </a:lnTo>
                <a:lnTo>
                  <a:pt x="5584" y="6205"/>
                </a:lnTo>
                <a:lnTo>
                  <a:pt x="8605" y="6691"/>
                </a:lnTo>
                <a:lnTo>
                  <a:pt x="8835" y="28979"/>
                </a:lnTo>
                <a:lnTo>
                  <a:pt x="9175" y="31084"/>
                </a:lnTo>
                <a:lnTo>
                  <a:pt x="8947" y="21262"/>
                </a:lnTo>
                <a:lnTo>
                  <a:pt x="8891" y="18564"/>
                </a:lnTo>
                <a:lnTo>
                  <a:pt x="8947" y="15703"/>
                </a:lnTo>
                <a:lnTo>
                  <a:pt x="11854" y="16136"/>
                </a:lnTo>
                <a:lnTo>
                  <a:pt x="14874" y="16405"/>
                </a:lnTo>
                <a:lnTo>
                  <a:pt x="17954" y="16622"/>
                </a:lnTo>
                <a:lnTo>
                  <a:pt x="17954" y="19481"/>
                </a:lnTo>
                <a:close/>
              </a:path>
            </a:pathLst>
          </a:custGeom>
          <a:solidFill>
            <a:srgbClr val="035C9A"/>
          </a:solidFill>
        </p:spPr>
        <p:txBody>
          <a:bodyPr wrap="square" lIns="0" tIns="0" rIns="0" bIns="0" rtlCol="0">
            <a:noAutofit/>
          </a:bodyPr>
          <a:lstStyle/>
          <a:p>
            <a:endParaRPr/>
          </a:p>
        </p:txBody>
      </p:sp>
      <p:sp>
        <p:nvSpPr>
          <p:cNvPr id="357" name="object 357"/>
          <p:cNvSpPr/>
          <p:nvPr/>
        </p:nvSpPr>
        <p:spPr>
          <a:xfrm>
            <a:off x="420969" y="740589"/>
            <a:ext cx="22683" cy="43443"/>
          </a:xfrm>
          <a:custGeom>
            <a:avLst/>
            <a:gdLst/>
            <a:ahLst/>
            <a:cxnLst/>
            <a:rect l="l" t="t" r="r" b="b"/>
            <a:pathLst>
              <a:path w="22683" h="43443">
                <a:moveTo>
                  <a:pt x="3647" y="11333"/>
                </a:moveTo>
                <a:lnTo>
                  <a:pt x="3874" y="8366"/>
                </a:lnTo>
                <a:lnTo>
                  <a:pt x="4160" y="5343"/>
                </a:lnTo>
                <a:lnTo>
                  <a:pt x="4559" y="2266"/>
                </a:lnTo>
                <a:lnTo>
                  <a:pt x="7294" y="2644"/>
                </a:lnTo>
                <a:lnTo>
                  <a:pt x="10087" y="2969"/>
                </a:lnTo>
                <a:lnTo>
                  <a:pt x="12881" y="3130"/>
                </a:lnTo>
                <a:lnTo>
                  <a:pt x="12709" y="6260"/>
                </a:lnTo>
                <a:lnTo>
                  <a:pt x="12595" y="9283"/>
                </a:lnTo>
                <a:lnTo>
                  <a:pt x="12538" y="36481"/>
                </a:lnTo>
                <a:lnTo>
                  <a:pt x="12595" y="36967"/>
                </a:lnTo>
                <a:lnTo>
                  <a:pt x="12709" y="39667"/>
                </a:lnTo>
                <a:lnTo>
                  <a:pt x="12937" y="41500"/>
                </a:lnTo>
                <a:lnTo>
                  <a:pt x="13108" y="43065"/>
                </a:lnTo>
                <a:lnTo>
                  <a:pt x="10373" y="42958"/>
                </a:lnTo>
                <a:lnTo>
                  <a:pt x="10430" y="43336"/>
                </a:lnTo>
                <a:lnTo>
                  <a:pt x="13165" y="43443"/>
                </a:lnTo>
                <a:lnTo>
                  <a:pt x="13165" y="37237"/>
                </a:lnTo>
                <a:lnTo>
                  <a:pt x="13108" y="36751"/>
                </a:lnTo>
                <a:lnTo>
                  <a:pt x="13108" y="36481"/>
                </a:lnTo>
                <a:lnTo>
                  <a:pt x="13052" y="34647"/>
                </a:lnTo>
                <a:lnTo>
                  <a:pt x="12993" y="32650"/>
                </a:lnTo>
                <a:lnTo>
                  <a:pt x="12993" y="30492"/>
                </a:lnTo>
                <a:lnTo>
                  <a:pt x="15332" y="30059"/>
                </a:lnTo>
                <a:lnTo>
                  <a:pt x="12937" y="29952"/>
                </a:lnTo>
                <a:lnTo>
                  <a:pt x="12937" y="24717"/>
                </a:lnTo>
                <a:lnTo>
                  <a:pt x="12993" y="21858"/>
                </a:lnTo>
                <a:lnTo>
                  <a:pt x="14933" y="21964"/>
                </a:lnTo>
                <a:lnTo>
                  <a:pt x="16870" y="22019"/>
                </a:lnTo>
                <a:lnTo>
                  <a:pt x="20175" y="22019"/>
                </a:lnTo>
                <a:lnTo>
                  <a:pt x="21430" y="21964"/>
                </a:lnTo>
                <a:lnTo>
                  <a:pt x="22683" y="21964"/>
                </a:lnTo>
                <a:lnTo>
                  <a:pt x="22683" y="21317"/>
                </a:lnTo>
                <a:lnTo>
                  <a:pt x="21430" y="21372"/>
                </a:lnTo>
                <a:lnTo>
                  <a:pt x="20175" y="21425"/>
                </a:lnTo>
                <a:lnTo>
                  <a:pt x="16870" y="21425"/>
                </a:lnTo>
                <a:lnTo>
                  <a:pt x="14933" y="21372"/>
                </a:lnTo>
                <a:lnTo>
                  <a:pt x="12993" y="21264"/>
                </a:lnTo>
                <a:lnTo>
                  <a:pt x="13052" y="18619"/>
                </a:lnTo>
                <a:lnTo>
                  <a:pt x="12993" y="1457"/>
                </a:lnTo>
                <a:lnTo>
                  <a:pt x="12993" y="1835"/>
                </a:lnTo>
                <a:lnTo>
                  <a:pt x="12937" y="2538"/>
                </a:lnTo>
                <a:lnTo>
                  <a:pt x="10144" y="2374"/>
                </a:lnTo>
                <a:lnTo>
                  <a:pt x="7352" y="2052"/>
                </a:lnTo>
                <a:lnTo>
                  <a:pt x="4674" y="1674"/>
                </a:lnTo>
                <a:lnTo>
                  <a:pt x="4730" y="1080"/>
                </a:lnTo>
                <a:lnTo>
                  <a:pt x="4787" y="541"/>
                </a:lnTo>
                <a:lnTo>
                  <a:pt x="4845" y="0"/>
                </a:lnTo>
                <a:lnTo>
                  <a:pt x="4388" y="108"/>
                </a:lnTo>
                <a:lnTo>
                  <a:pt x="4046" y="541"/>
                </a:lnTo>
                <a:lnTo>
                  <a:pt x="3989" y="971"/>
                </a:lnTo>
                <a:lnTo>
                  <a:pt x="3933" y="1566"/>
                </a:lnTo>
                <a:lnTo>
                  <a:pt x="2964" y="1404"/>
                </a:lnTo>
                <a:lnTo>
                  <a:pt x="2052" y="1241"/>
                </a:lnTo>
                <a:lnTo>
                  <a:pt x="1139" y="1027"/>
                </a:lnTo>
                <a:lnTo>
                  <a:pt x="741" y="1188"/>
                </a:lnTo>
                <a:lnTo>
                  <a:pt x="0" y="1404"/>
                </a:lnTo>
                <a:lnTo>
                  <a:pt x="1254" y="1674"/>
                </a:lnTo>
                <a:lnTo>
                  <a:pt x="2565" y="1943"/>
                </a:lnTo>
                <a:lnTo>
                  <a:pt x="3874" y="2105"/>
                </a:lnTo>
                <a:lnTo>
                  <a:pt x="3476" y="5235"/>
                </a:lnTo>
                <a:lnTo>
                  <a:pt x="3590" y="12035"/>
                </a:lnTo>
                <a:lnTo>
                  <a:pt x="6496" y="12466"/>
                </a:lnTo>
                <a:lnTo>
                  <a:pt x="9461" y="12791"/>
                </a:lnTo>
                <a:lnTo>
                  <a:pt x="12482" y="12952"/>
                </a:lnTo>
                <a:lnTo>
                  <a:pt x="12482" y="12250"/>
                </a:lnTo>
                <a:lnTo>
                  <a:pt x="9461" y="12035"/>
                </a:lnTo>
                <a:lnTo>
                  <a:pt x="6496" y="11766"/>
                </a:lnTo>
                <a:lnTo>
                  <a:pt x="3647" y="11333"/>
                </a:lnTo>
                <a:close/>
              </a:path>
            </a:pathLst>
          </a:custGeom>
          <a:solidFill>
            <a:srgbClr val="035C9A"/>
          </a:solidFill>
        </p:spPr>
        <p:txBody>
          <a:bodyPr wrap="square" lIns="0" tIns="0" rIns="0" bIns="0" rtlCol="0">
            <a:noAutofit/>
          </a:bodyPr>
          <a:lstStyle/>
          <a:p>
            <a:endParaRPr/>
          </a:p>
        </p:txBody>
      </p:sp>
      <p:sp>
        <p:nvSpPr>
          <p:cNvPr id="358" name="object 358"/>
          <p:cNvSpPr/>
          <p:nvPr/>
        </p:nvSpPr>
        <p:spPr>
          <a:xfrm>
            <a:off x="400622" y="750628"/>
            <a:ext cx="13563" cy="19642"/>
          </a:xfrm>
          <a:custGeom>
            <a:avLst/>
            <a:gdLst/>
            <a:ahLst/>
            <a:cxnLst/>
            <a:rect l="l" t="t" r="r" b="b"/>
            <a:pathLst>
              <a:path w="13563" h="19642">
                <a:moveTo>
                  <a:pt x="4730" y="14300"/>
                </a:moveTo>
                <a:lnTo>
                  <a:pt x="3077" y="13653"/>
                </a:lnTo>
                <a:lnTo>
                  <a:pt x="1482" y="12950"/>
                </a:lnTo>
                <a:lnTo>
                  <a:pt x="0" y="12250"/>
                </a:lnTo>
                <a:lnTo>
                  <a:pt x="0" y="12736"/>
                </a:lnTo>
                <a:lnTo>
                  <a:pt x="1482" y="13436"/>
                </a:lnTo>
                <a:lnTo>
                  <a:pt x="3077" y="14139"/>
                </a:lnTo>
                <a:lnTo>
                  <a:pt x="4730" y="14786"/>
                </a:lnTo>
                <a:lnTo>
                  <a:pt x="4958" y="17269"/>
                </a:lnTo>
                <a:lnTo>
                  <a:pt x="5300" y="19642"/>
                </a:lnTo>
                <a:lnTo>
                  <a:pt x="5073" y="11872"/>
                </a:lnTo>
                <a:lnTo>
                  <a:pt x="5129" y="9119"/>
                </a:lnTo>
                <a:lnTo>
                  <a:pt x="5300" y="6205"/>
                </a:lnTo>
                <a:lnTo>
                  <a:pt x="7808" y="7177"/>
                </a:lnTo>
                <a:lnTo>
                  <a:pt x="10486" y="8041"/>
                </a:lnTo>
                <a:lnTo>
                  <a:pt x="13279" y="8797"/>
                </a:lnTo>
                <a:lnTo>
                  <a:pt x="13223" y="11656"/>
                </a:lnTo>
                <a:lnTo>
                  <a:pt x="13279" y="14462"/>
                </a:lnTo>
                <a:lnTo>
                  <a:pt x="13451" y="17053"/>
                </a:lnTo>
                <a:lnTo>
                  <a:pt x="13563" y="2752"/>
                </a:lnTo>
                <a:lnTo>
                  <a:pt x="13392" y="5558"/>
                </a:lnTo>
                <a:lnTo>
                  <a:pt x="13279" y="8203"/>
                </a:lnTo>
                <a:lnTo>
                  <a:pt x="10486" y="7500"/>
                </a:lnTo>
                <a:lnTo>
                  <a:pt x="7864" y="6636"/>
                </a:lnTo>
                <a:lnTo>
                  <a:pt x="5357" y="5666"/>
                </a:lnTo>
                <a:lnTo>
                  <a:pt x="5528" y="3830"/>
                </a:lnTo>
                <a:lnTo>
                  <a:pt x="5699" y="1942"/>
                </a:lnTo>
                <a:lnTo>
                  <a:pt x="6041" y="0"/>
                </a:lnTo>
                <a:lnTo>
                  <a:pt x="5755" y="216"/>
                </a:lnTo>
                <a:lnTo>
                  <a:pt x="5300" y="755"/>
                </a:lnTo>
                <a:lnTo>
                  <a:pt x="5073" y="2374"/>
                </a:lnTo>
                <a:lnTo>
                  <a:pt x="4901" y="3939"/>
                </a:lnTo>
                <a:lnTo>
                  <a:pt x="4787" y="5450"/>
                </a:lnTo>
                <a:lnTo>
                  <a:pt x="3989" y="5180"/>
                </a:lnTo>
                <a:lnTo>
                  <a:pt x="3248" y="4856"/>
                </a:lnTo>
                <a:lnTo>
                  <a:pt x="2507" y="4533"/>
                </a:lnTo>
                <a:lnTo>
                  <a:pt x="2223" y="4964"/>
                </a:lnTo>
                <a:lnTo>
                  <a:pt x="3077" y="5342"/>
                </a:lnTo>
                <a:lnTo>
                  <a:pt x="3874" y="5666"/>
                </a:lnTo>
                <a:lnTo>
                  <a:pt x="4730" y="5989"/>
                </a:lnTo>
                <a:lnTo>
                  <a:pt x="4559" y="8903"/>
                </a:lnTo>
                <a:lnTo>
                  <a:pt x="4559" y="11656"/>
                </a:lnTo>
                <a:lnTo>
                  <a:pt x="4730" y="14300"/>
                </a:lnTo>
                <a:close/>
              </a:path>
            </a:pathLst>
          </a:custGeom>
          <a:solidFill>
            <a:srgbClr val="035C9A"/>
          </a:solidFill>
        </p:spPr>
        <p:txBody>
          <a:bodyPr wrap="square" lIns="0" tIns="0" rIns="0" bIns="0" rtlCol="0">
            <a:noAutofit/>
          </a:bodyPr>
          <a:lstStyle/>
          <a:p>
            <a:endParaRPr/>
          </a:p>
        </p:txBody>
      </p:sp>
      <p:sp>
        <p:nvSpPr>
          <p:cNvPr id="359" name="object 359"/>
          <p:cNvSpPr/>
          <p:nvPr/>
        </p:nvSpPr>
        <p:spPr>
          <a:xfrm>
            <a:off x="444165" y="745987"/>
            <a:ext cx="9290" cy="31895"/>
          </a:xfrm>
          <a:custGeom>
            <a:avLst/>
            <a:gdLst/>
            <a:ahLst/>
            <a:cxnLst/>
            <a:rect l="l" t="t" r="r" b="b"/>
            <a:pathLst>
              <a:path w="9290" h="31895">
                <a:moveTo>
                  <a:pt x="114" y="7663"/>
                </a:moveTo>
                <a:lnTo>
                  <a:pt x="3135" y="7502"/>
                </a:lnTo>
                <a:lnTo>
                  <a:pt x="6156" y="7231"/>
                </a:lnTo>
                <a:lnTo>
                  <a:pt x="9119" y="6800"/>
                </a:lnTo>
                <a:lnTo>
                  <a:pt x="9290" y="0"/>
                </a:lnTo>
                <a:lnTo>
                  <a:pt x="9062" y="6097"/>
                </a:lnTo>
                <a:lnTo>
                  <a:pt x="6156" y="6475"/>
                </a:lnTo>
                <a:lnTo>
                  <a:pt x="3135" y="6746"/>
                </a:lnTo>
                <a:lnTo>
                  <a:pt x="56" y="6908"/>
                </a:lnTo>
                <a:lnTo>
                  <a:pt x="0" y="3939"/>
                </a:lnTo>
                <a:lnTo>
                  <a:pt x="0" y="31895"/>
                </a:lnTo>
                <a:lnTo>
                  <a:pt x="0" y="31084"/>
                </a:lnTo>
                <a:lnTo>
                  <a:pt x="114" y="29250"/>
                </a:lnTo>
                <a:lnTo>
                  <a:pt x="171" y="27253"/>
                </a:lnTo>
                <a:lnTo>
                  <a:pt x="114" y="7663"/>
                </a:lnTo>
                <a:close/>
              </a:path>
            </a:pathLst>
          </a:custGeom>
          <a:solidFill>
            <a:srgbClr val="035C9A"/>
          </a:solidFill>
        </p:spPr>
        <p:txBody>
          <a:bodyPr wrap="square" lIns="0" tIns="0" rIns="0" bIns="0" rtlCol="0">
            <a:noAutofit/>
          </a:bodyPr>
          <a:lstStyle/>
          <a:p>
            <a:endParaRPr/>
          </a:p>
        </p:txBody>
      </p:sp>
      <p:sp>
        <p:nvSpPr>
          <p:cNvPr id="360" name="object 360"/>
          <p:cNvSpPr/>
          <p:nvPr/>
        </p:nvSpPr>
        <p:spPr>
          <a:xfrm>
            <a:off x="444280" y="743342"/>
            <a:ext cx="19035" cy="33728"/>
          </a:xfrm>
          <a:custGeom>
            <a:avLst/>
            <a:gdLst/>
            <a:ahLst/>
            <a:cxnLst/>
            <a:rect l="l" t="t" r="r" b="b"/>
            <a:pathLst>
              <a:path w="19035" h="33728">
                <a:moveTo>
                  <a:pt x="18979" y="15975"/>
                </a:moveTo>
                <a:lnTo>
                  <a:pt x="16071" y="16675"/>
                </a:lnTo>
                <a:lnTo>
                  <a:pt x="13108" y="17216"/>
                </a:lnTo>
                <a:lnTo>
                  <a:pt x="9973" y="17647"/>
                </a:lnTo>
                <a:lnTo>
                  <a:pt x="9973" y="15003"/>
                </a:lnTo>
                <a:lnTo>
                  <a:pt x="9860" y="12197"/>
                </a:lnTo>
                <a:lnTo>
                  <a:pt x="9689" y="9336"/>
                </a:lnTo>
                <a:lnTo>
                  <a:pt x="12709" y="8905"/>
                </a:lnTo>
                <a:lnTo>
                  <a:pt x="15616" y="8364"/>
                </a:lnTo>
                <a:lnTo>
                  <a:pt x="18409" y="7608"/>
                </a:lnTo>
                <a:lnTo>
                  <a:pt x="18693" y="10524"/>
                </a:lnTo>
                <a:lnTo>
                  <a:pt x="18864" y="13275"/>
                </a:lnTo>
                <a:lnTo>
                  <a:pt x="18920" y="6746"/>
                </a:lnTo>
                <a:lnTo>
                  <a:pt x="18693" y="4641"/>
                </a:lnTo>
                <a:lnTo>
                  <a:pt x="18409" y="2483"/>
                </a:lnTo>
                <a:lnTo>
                  <a:pt x="18010" y="324"/>
                </a:lnTo>
                <a:lnTo>
                  <a:pt x="17781" y="216"/>
                </a:lnTo>
                <a:lnTo>
                  <a:pt x="17325" y="0"/>
                </a:lnTo>
                <a:lnTo>
                  <a:pt x="17724" y="2321"/>
                </a:lnTo>
                <a:lnTo>
                  <a:pt x="18067" y="4641"/>
                </a:lnTo>
                <a:lnTo>
                  <a:pt x="18294" y="6908"/>
                </a:lnTo>
                <a:lnTo>
                  <a:pt x="15559" y="7608"/>
                </a:lnTo>
                <a:lnTo>
                  <a:pt x="12651" y="8202"/>
                </a:lnTo>
                <a:lnTo>
                  <a:pt x="9630" y="8635"/>
                </a:lnTo>
                <a:lnTo>
                  <a:pt x="9461" y="5666"/>
                </a:lnTo>
                <a:lnTo>
                  <a:pt x="9175" y="2644"/>
                </a:lnTo>
                <a:lnTo>
                  <a:pt x="9004" y="9444"/>
                </a:lnTo>
                <a:lnTo>
                  <a:pt x="9175" y="12305"/>
                </a:lnTo>
                <a:lnTo>
                  <a:pt x="9290" y="15111"/>
                </a:lnTo>
                <a:lnTo>
                  <a:pt x="9346" y="17755"/>
                </a:lnTo>
                <a:lnTo>
                  <a:pt x="6325" y="18133"/>
                </a:lnTo>
                <a:lnTo>
                  <a:pt x="3248" y="18403"/>
                </a:lnTo>
                <a:lnTo>
                  <a:pt x="112" y="18564"/>
                </a:lnTo>
                <a:lnTo>
                  <a:pt x="112" y="15919"/>
                </a:lnTo>
                <a:lnTo>
                  <a:pt x="56" y="13169"/>
                </a:lnTo>
                <a:lnTo>
                  <a:pt x="0" y="10308"/>
                </a:lnTo>
                <a:lnTo>
                  <a:pt x="56" y="29897"/>
                </a:lnTo>
                <a:lnTo>
                  <a:pt x="56" y="27253"/>
                </a:lnTo>
                <a:lnTo>
                  <a:pt x="112" y="24717"/>
                </a:lnTo>
                <a:lnTo>
                  <a:pt x="112" y="19158"/>
                </a:lnTo>
                <a:lnTo>
                  <a:pt x="3248" y="18997"/>
                </a:lnTo>
                <a:lnTo>
                  <a:pt x="6325" y="18727"/>
                </a:lnTo>
                <a:lnTo>
                  <a:pt x="9346" y="18349"/>
                </a:lnTo>
                <a:lnTo>
                  <a:pt x="9403" y="21208"/>
                </a:lnTo>
                <a:lnTo>
                  <a:pt x="9346" y="23908"/>
                </a:lnTo>
                <a:lnTo>
                  <a:pt x="9403" y="33728"/>
                </a:lnTo>
                <a:lnTo>
                  <a:pt x="9403" y="33406"/>
                </a:lnTo>
                <a:lnTo>
                  <a:pt x="9630" y="31409"/>
                </a:lnTo>
                <a:lnTo>
                  <a:pt x="9745" y="29250"/>
                </a:lnTo>
                <a:lnTo>
                  <a:pt x="9860" y="26928"/>
                </a:lnTo>
                <a:lnTo>
                  <a:pt x="12937" y="26497"/>
                </a:lnTo>
                <a:lnTo>
                  <a:pt x="12993" y="25958"/>
                </a:lnTo>
                <a:lnTo>
                  <a:pt x="9916" y="26389"/>
                </a:lnTo>
                <a:lnTo>
                  <a:pt x="9973" y="23853"/>
                </a:lnTo>
                <a:lnTo>
                  <a:pt x="10031" y="21100"/>
                </a:lnTo>
                <a:lnTo>
                  <a:pt x="9973" y="18241"/>
                </a:lnTo>
                <a:lnTo>
                  <a:pt x="13108" y="17808"/>
                </a:lnTo>
                <a:lnTo>
                  <a:pt x="16129" y="17269"/>
                </a:lnTo>
                <a:lnTo>
                  <a:pt x="18979" y="16567"/>
                </a:lnTo>
                <a:lnTo>
                  <a:pt x="19035" y="19428"/>
                </a:lnTo>
                <a:lnTo>
                  <a:pt x="18979" y="7502"/>
                </a:lnTo>
                <a:lnTo>
                  <a:pt x="18979" y="15975"/>
                </a:lnTo>
                <a:close/>
              </a:path>
            </a:pathLst>
          </a:custGeom>
          <a:solidFill>
            <a:srgbClr val="035C9A"/>
          </a:solidFill>
        </p:spPr>
        <p:txBody>
          <a:bodyPr wrap="square" lIns="0" tIns="0" rIns="0" bIns="0" rtlCol="0">
            <a:noAutofit/>
          </a:bodyPr>
          <a:lstStyle/>
          <a:p>
            <a:endParaRPr/>
          </a:p>
        </p:txBody>
      </p:sp>
      <p:sp>
        <p:nvSpPr>
          <p:cNvPr id="361" name="object 361"/>
          <p:cNvSpPr/>
          <p:nvPr/>
        </p:nvSpPr>
        <p:spPr>
          <a:xfrm>
            <a:off x="453341" y="770326"/>
            <a:ext cx="285" cy="9228"/>
          </a:xfrm>
          <a:custGeom>
            <a:avLst/>
            <a:gdLst/>
            <a:ahLst/>
            <a:cxnLst/>
            <a:rect l="l" t="t" r="r" b="b"/>
            <a:pathLst>
              <a:path w="285" h="9228">
                <a:moveTo>
                  <a:pt x="114" y="2266"/>
                </a:moveTo>
                <a:lnTo>
                  <a:pt x="0" y="4425"/>
                </a:lnTo>
                <a:lnTo>
                  <a:pt x="58" y="9228"/>
                </a:lnTo>
                <a:lnTo>
                  <a:pt x="285" y="7177"/>
                </a:lnTo>
                <a:lnTo>
                  <a:pt x="229" y="0"/>
                </a:lnTo>
                <a:lnTo>
                  <a:pt x="114" y="2266"/>
                </a:lnTo>
                <a:close/>
              </a:path>
            </a:pathLst>
          </a:custGeom>
          <a:solidFill>
            <a:srgbClr val="035C9A"/>
          </a:solidFill>
        </p:spPr>
        <p:txBody>
          <a:bodyPr wrap="square" lIns="0" tIns="0" rIns="0" bIns="0" rtlCol="0">
            <a:noAutofit/>
          </a:bodyPr>
          <a:lstStyle/>
          <a:p>
            <a:endParaRPr/>
          </a:p>
        </p:txBody>
      </p:sp>
      <p:sp>
        <p:nvSpPr>
          <p:cNvPr id="362" name="object 362"/>
          <p:cNvSpPr/>
          <p:nvPr/>
        </p:nvSpPr>
        <p:spPr>
          <a:xfrm>
            <a:off x="463145" y="748092"/>
            <a:ext cx="7238" cy="11225"/>
          </a:xfrm>
          <a:custGeom>
            <a:avLst/>
            <a:gdLst/>
            <a:ahLst/>
            <a:cxnLst/>
            <a:rect l="l" t="t" r="r" b="b"/>
            <a:pathLst>
              <a:path w="7238" h="11225">
                <a:moveTo>
                  <a:pt x="4958" y="1349"/>
                </a:moveTo>
                <a:lnTo>
                  <a:pt x="7238" y="485"/>
                </a:lnTo>
                <a:lnTo>
                  <a:pt x="7016" y="322"/>
                </a:lnTo>
                <a:lnTo>
                  <a:pt x="6613" y="0"/>
                </a:lnTo>
                <a:lnTo>
                  <a:pt x="4503" y="755"/>
                </a:lnTo>
                <a:lnTo>
                  <a:pt x="2336" y="1402"/>
                </a:lnTo>
                <a:lnTo>
                  <a:pt x="56" y="1997"/>
                </a:lnTo>
                <a:lnTo>
                  <a:pt x="0" y="8525"/>
                </a:lnTo>
                <a:lnTo>
                  <a:pt x="114" y="11225"/>
                </a:lnTo>
                <a:lnTo>
                  <a:pt x="114" y="2752"/>
                </a:lnTo>
                <a:lnTo>
                  <a:pt x="2622" y="2105"/>
                </a:lnTo>
                <a:lnTo>
                  <a:pt x="4958" y="1349"/>
                </a:lnTo>
                <a:close/>
              </a:path>
            </a:pathLst>
          </a:custGeom>
          <a:solidFill>
            <a:srgbClr val="035C9A"/>
          </a:solidFill>
        </p:spPr>
        <p:txBody>
          <a:bodyPr wrap="square" lIns="0" tIns="0" rIns="0" bIns="0" rtlCol="0">
            <a:noAutofit/>
          </a:bodyPr>
          <a:lstStyle/>
          <a:p>
            <a:endParaRPr/>
          </a:p>
        </p:txBody>
      </p:sp>
      <p:sp>
        <p:nvSpPr>
          <p:cNvPr id="363" name="object 363"/>
          <p:cNvSpPr/>
          <p:nvPr/>
        </p:nvSpPr>
        <p:spPr>
          <a:xfrm>
            <a:off x="433963" y="739078"/>
            <a:ext cx="44637" cy="48678"/>
          </a:xfrm>
          <a:custGeom>
            <a:avLst/>
            <a:gdLst/>
            <a:ahLst/>
            <a:cxnLst/>
            <a:rect l="l" t="t" r="r" b="b"/>
            <a:pathLst>
              <a:path w="44637" h="48678">
                <a:moveTo>
                  <a:pt x="38192" y="18133"/>
                </a:moveTo>
                <a:lnTo>
                  <a:pt x="38353" y="20994"/>
                </a:lnTo>
                <a:lnTo>
                  <a:pt x="38413" y="23745"/>
                </a:lnTo>
                <a:lnTo>
                  <a:pt x="38252" y="26336"/>
                </a:lnTo>
                <a:lnTo>
                  <a:pt x="35566" y="27308"/>
                </a:lnTo>
                <a:lnTo>
                  <a:pt x="32716" y="28172"/>
                </a:lnTo>
                <a:lnTo>
                  <a:pt x="29695" y="28872"/>
                </a:lnTo>
                <a:lnTo>
                  <a:pt x="29639" y="14625"/>
                </a:lnTo>
                <a:lnTo>
                  <a:pt x="29296" y="11766"/>
                </a:lnTo>
                <a:lnTo>
                  <a:pt x="29353" y="23692"/>
                </a:lnTo>
                <a:lnTo>
                  <a:pt x="29296" y="26444"/>
                </a:lnTo>
                <a:lnTo>
                  <a:pt x="29125" y="29034"/>
                </a:lnTo>
                <a:lnTo>
                  <a:pt x="26275" y="29683"/>
                </a:lnTo>
                <a:lnTo>
                  <a:pt x="23311" y="30222"/>
                </a:lnTo>
                <a:lnTo>
                  <a:pt x="23254" y="30761"/>
                </a:lnTo>
                <a:lnTo>
                  <a:pt x="26275" y="30222"/>
                </a:lnTo>
                <a:lnTo>
                  <a:pt x="29125" y="29520"/>
                </a:lnTo>
                <a:lnTo>
                  <a:pt x="28954" y="32003"/>
                </a:lnTo>
                <a:lnTo>
                  <a:pt x="28726" y="34323"/>
                </a:lnTo>
                <a:lnTo>
                  <a:pt x="28384" y="36428"/>
                </a:lnTo>
                <a:lnTo>
                  <a:pt x="25647" y="37022"/>
                </a:lnTo>
                <a:lnTo>
                  <a:pt x="22741" y="37561"/>
                </a:lnTo>
                <a:lnTo>
                  <a:pt x="19720" y="37992"/>
                </a:lnTo>
                <a:lnTo>
                  <a:pt x="19664" y="28172"/>
                </a:lnTo>
                <a:lnTo>
                  <a:pt x="19607" y="30708"/>
                </a:lnTo>
                <a:lnTo>
                  <a:pt x="16643" y="31086"/>
                </a:lnTo>
                <a:lnTo>
                  <a:pt x="13565" y="31355"/>
                </a:lnTo>
                <a:lnTo>
                  <a:pt x="10373" y="31517"/>
                </a:lnTo>
                <a:lnTo>
                  <a:pt x="10373" y="32056"/>
                </a:lnTo>
                <a:lnTo>
                  <a:pt x="13509" y="31895"/>
                </a:lnTo>
                <a:lnTo>
                  <a:pt x="16586" y="31625"/>
                </a:lnTo>
                <a:lnTo>
                  <a:pt x="19607" y="31247"/>
                </a:lnTo>
                <a:lnTo>
                  <a:pt x="19664" y="38425"/>
                </a:lnTo>
                <a:lnTo>
                  <a:pt x="22685" y="38047"/>
                </a:lnTo>
                <a:lnTo>
                  <a:pt x="25534" y="37506"/>
                </a:lnTo>
                <a:lnTo>
                  <a:pt x="28328" y="36859"/>
                </a:lnTo>
                <a:lnTo>
                  <a:pt x="27985" y="38911"/>
                </a:lnTo>
                <a:lnTo>
                  <a:pt x="27528" y="40745"/>
                </a:lnTo>
                <a:lnTo>
                  <a:pt x="27017" y="42364"/>
                </a:lnTo>
                <a:lnTo>
                  <a:pt x="24394" y="42958"/>
                </a:lnTo>
                <a:lnTo>
                  <a:pt x="21657" y="43498"/>
                </a:lnTo>
                <a:lnTo>
                  <a:pt x="18751" y="43875"/>
                </a:lnTo>
                <a:lnTo>
                  <a:pt x="19094" y="42256"/>
                </a:lnTo>
                <a:lnTo>
                  <a:pt x="19436" y="40475"/>
                </a:lnTo>
                <a:lnTo>
                  <a:pt x="19378" y="35672"/>
                </a:lnTo>
                <a:lnTo>
                  <a:pt x="19208" y="37614"/>
                </a:lnTo>
                <a:lnTo>
                  <a:pt x="19208" y="38047"/>
                </a:lnTo>
                <a:lnTo>
                  <a:pt x="16300" y="38425"/>
                </a:lnTo>
                <a:lnTo>
                  <a:pt x="13279" y="38695"/>
                </a:lnTo>
                <a:lnTo>
                  <a:pt x="10202" y="38803"/>
                </a:lnTo>
                <a:lnTo>
                  <a:pt x="10202" y="10847"/>
                </a:lnTo>
                <a:lnTo>
                  <a:pt x="10202" y="39234"/>
                </a:lnTo>
                <a:lnTo>
                  <a:pt x="13223" y="39126"/>
                </a:lnTo>
                <a:lnTo>
                  <a:pt x="16244" y="38856"/>
                </a:lnTo>
                <a:lnTo>
                  <a:pt x="19150" y="38478"/>
                </a:lnTo>
                <a:lnTo>
                  <a:pt x="18922" y="40528"/>
                </a:lnTo>
                <a:lnTo>
                  <a:pt x="18695" y="42364"/>
                </a:lnTo>
                <a:lnTo>
                  <a:pt x="18353" y="43929"/>
                </a:lnTo>
                <a:lnTo>
                  <a:pt x="15618" y="44306"/>
                </a:lnTo>
                <a:lnTo>
                  <a:pt x="12768" y="44523"/>
                </a:lnTo>
                <a:lnTo>
                  <a:pt x="9803" y="44684"/>
                </a:lnTo>
                <a:lnTo>
                  <a:pt x="9975" y="43065"/>
                </a:lnTo>
                <a:lnTo>
                  <a:pt x="10089" y="41284"/>
                </a:lnTo>
                <a:lnTo>
                  <a:pt x="10031" y="4696"/>
                </a:lnTo>
                <a:lnTo>
                  <a:pt x="12881" y="4588"/>
                </a:lnTo>
                <a:lnTo>
                  <a:pt x="15674" y="4318"/>
                </a:lnTo>
                <a:lnTo>
                  <a:pt x="18467" y="3941"/>
                </a:lnTo>
                <a:lnTo>
                  <a:pt x="18808" y="7016"/>
                </a:lnTo>
                <a:lnTo>
                  <a:pt x="19037" y="10038"/>
                </a:lnTo>
                <a:lnTo>
                  <a:pt x="19265" y="13005"/>
                </a:lnTo>
                <a:lnTo>
                  <a:pt x="19492" y="6908"/>
                </a:lnTo>
                <a:lnTo>
                  <a:pt x="19150" y="3832"/>
                </a:lnTo>
                <a:lnTo>
                  <a:pt x="20918" y="3563"/>
                </a:lnTo>
                <a:lnTo>
                  <a:pt x="22570" y="3293"/>
                </a:lnTo>
                <a:lnTo>
                  <a:pt x="24280" y="2915"/>
                </a:lnTo>
                <a:lnTo>
                  <a:pt x="23881" y="2807"/>
                </a:lnTo>
                <a:lnTo>
                  <a:pt x="23140" y="2538"/>
                </a:lnTo>
                <a:lnTo>
                  <a:pt x="21829" y="2807"/>
                </a:lnTo>
                <a:lnTo>
                  <a:pt x="20461" y="3022"/>
                </a:lnTo>
                <a:lnTo>
                  <a:pt x="19094" y="3238"/>
                </a:lnTo>
                <a:lnTo>
                  <a:pt x="19037" y="2538"/>
                </a:lnTo>
                <a:lnTo>
                  <a:pt x="18922" y="1888"/>
                </a:lnTo>
                <a:lnTo>
                  <a:pt x="18639" y="1296"/>
                </a:lnTo>
                <a:lnTo>
                  <a:pt x="18125" y="1188"/>
                </a:lnTo>
                <a:lnTo>
                  <a:pt x="18238" y="1888"/>
                </a:lnTo>
                <a:lnTo>
                  <a:pt x="18296" y="2644"/>
                </a:lnTo>
                <a:lnTo>
                  <a:pt x="18353" y="3346"/>
                </a:lnTo>
                <a:lnTo>
                  <a:pt x="15674" y="3724"/>
                </a:lnTo>
                <a:lnTo>
                  <a:pt x="12824" y="3941"/>
                </a:lnTo>
                <a:lnTo>
                  <a:pt x="9975" y="4102"/>
                </a:lnTo>
                <a:lnTo>
                  <a:pt x="9975" y="2969"/>
                </a:lnTo>
                <a:lnTo>
                  <a:pt x="9918" y="1997"/>
                </a:lnTo>
                <a:lnTo>
                  <a:pt x="9860" y="1027"/>
                </a:lnTo>
                <a:lnTo>
                  <a:pt x="9860" y="55"/>
                </a:lnTo>
                <a:lnTo>
                  <a:pt x="9576" y="0"/>
                </a:lnTo>
                <a:lnTo>
                  <a:pt x="9062" y="0"/>
                </a:lnTo>
                <a:lnTo>
                  <a:pt x="9062" y="971"/>
                </a:lnTo>
                <a:lnTo>
                  <a:pt x="9119" y="1997"/>
                </a:lnTo>
                <a:lnTo>
                  <a:pt x="9177" y="3022"/>
                </a:lnTo>
                <a:lnTo>
                  <a:pt x="9177" y="4102"/>
                </a:lnTo>
                <a:lnTo>
                  <a:pt x="7810" y="4155"/>
                </a:lnTo>
                <a:lnTo>
                  <a:pt x="7810" y="4804"/>
                </a:lnTo>
                <a:lnTo>
                  <a:pt x="9233" y="4749"/>
                </a:lnTo>
                <a:lnTo>
                  <a:pt x="9348" y="7825"/>
                </a:lnTo>
                <a:lnTo>
                  <a:pt x="9405" y="10902"/>
                </a:lnTo>
                <a:lnTo>
                  <a:pt x="9519" y="13816"/>
                </a:lnTo>
                <a:lnTo>
                  <a:pt x="8492" y="13869"/>
                </a:lnTo>
                <a:lnTo>
                  <a:pt x="7467" y="13869"/>
                </a:lnTo>
                <a:lnTo>
                  <a:pt x="6440" y="13924"/>
                </a:lnTo>
                <a:lnTo>
                  <a:pt x="4331" y="13924"/>
                </a:lnTo>
                <a:lnTo>
                  <a:pt x="2279" y="13869"/>
                </a:lnTo>
                <a:lnTo>
                  <a:pt x="285" y="13761"/>
                </a:lnTo>
                <a:lnTo>
                  <a:pt x="400" y="10847"/>
                </a:lnTo>
                <a:lnTo>
                  <a:pt x="513" y="7772"/>
                </a:lnTo>
                <a:lnTo>
                  <a:pt x="684" y="4641"/>
                </a:lnTo>
                <a:lnTo>
                  <a:pt x="2110" y="4749"/>
                </a:lnTo>
                <a:lnTo>
                  <a:pt x="741" y="4049"/>
                </a:lnTo>
                <a:lnTo>
                  <a:pt x="741" y="3724"/>
                </a:lnTo>
                <a:lnTo>
                  <a:pt x="799" y="3022"/>
                </a:lnTo>
                <a:lnTo>
                  <a:pt x="855" y="1997"/>
                </a:lnTo>
                <a:lnTo>
                  <a:pt x="912" y="1027"/>
                </a:lnTo>
                <a:lnTo>
                  <a:pt x="970" y="55"/>
                </a:lnTo>
                <a:lnTo>
                  <a:pt x="741" y="108"/>
                </a:lnTo>
                <a:lnTo>
                  <a:pt x="171" y="163"/>
                </a:lnTo>
                <a:lnTo>
                  <a:pt x="114" y="1080"/>
                </a:lnTo>
                <a:lnTo>
                  <a:pt x="58" y="1997"/>
                </a:lnTo>
                <a:lnTo>
                  <a:pt x="0" y="2969"/>
                </a:lnTo>
                <a:lnTo>
                  <a:pt x="58" y="20130"/>
                </a:lnTo>
                <a:lnTo>
                  <a:pt x="114" y="17377"/>
                </a:lnTo>
                <a:lnTo>
                  <a:pt x="229" y="14517"/>
                </a:lnTo>
                <a:lnTo>
                  <a:pt x="2279" y="14625"/>
                </a:lnTo>
                <a:lnTo>
                  <a:pt x="4331" y="14680"/>
                </a:lnTo>
                <a:lnTo>
                  <a:pt x="6440" y="14625"/>
                </a:lnTo>
                <a:lnTo>
                  <a:pt x="8492" y="14625"/>
                </a:lnTo>
                <a:lnTo>
                  <a:pt x="9519" y="14572"/>
                </a:lnTo>
                <a:lnTo>
                  <a:pt x="9576" y="17433"/>
                </a:lnTo>
                <a:lnTo>
                  <a:pt x="9632" y="20183"/>
                </a:lnTo>
                <a:lnTo>
                  <a:pt x="9689" y="22828"/>
                </a:lnTo>
                <a:lnTo>
                  <a:pt x="9689" y="23475"/>
                </a:lnTo>
                <a:lnTo>
                  <a:pt x="9747" y="26283"/>
                </a:lnTo>
                <a:lnTo>
                  <a:pt x="9747" y="31517"/>
                </a:lnTo>
                <a:lnTo>
                  <a:pt x="8891" y="31570"/>
                </a:lnTo>
                <a:lnTo>
                  <a:pt x="7125" y="31570"/>
                </a:lnTo>
                <a:lnTo>
                  <a:pt x="4730" y="31625"/>
                </a:lnTo>
                <a:lnTo>
                  <a:pt x="2338" y="31570"/>
                </a:lnTo>
                <a:lnTo>
                  <a:pt x="0" y="32003"/>
                </a:lnTo>
                <a:lnTo>
                  <a:pt x="2338" y="32111"/>
                </a:lnTo>
                <a:lnTo>
                  <a:pt x="4730" y="32164"/>
                </a:lnTo>
                <a:lnTo>
                  <a:pt x="7125" y="32111"/>
                </a:lnTo>
                <a:lnTo>
                  <a:pt x="8891" y="32111"/>
                </a:lnTo>
                <a:lnTo>
                  <a:pt x="9747" y="32056"/>
                </a:lnTo>
                <a:lnTo>
                  <a:pt x="9747" y="34161"/>
                </a:lnTo>
                <a:lnTo>
                  <a:pt x="9689" y="36158"/>
                </a:lnTo>
                <a:lnTo>
                  <a:pt x="9632" y="37992"/>
                </a:lnTo>
                <a:lnTo>
                  <a:pt x="9632" y="38803"/>
                </a:lnTo>
                <a:lnTo>
                  <a:pt x="8436" y="38856"/>
                </a:lnTo>
                <a:lnTo>
                  <a:pt x="7181" y="38911"/>
                </a:lnTo>
                <a:lnTo>
                  <a:pt x="3989" y="38911"/>
                </a:lnTo>
                <a:lnTo>
                  <a:pt x="2052" y="38856"/>
                </a:lnTo>
                <a:lnTo>
                  <a:pt x="171" y="38748"/>
                </a:lnTo>
                <a:lnTo>
                  <a:pt x="171" y="44954"/>
                </a:lnTo>
                <a:lnTo>
                  <a:pt x="171" y="39234"/>
                </a:lnTo>
                <a:lnTo>
                  <a:pt x="2052" y="39289"/>
                </a:lnTo>
                <a:lnTo>
                  <a:pt x="3989" y="39342"/>
                </a:lnTo>
                <a:lnTo>
                  <a:pt x="8436" y="39342"/>
                </a:lnTo>
                <a:lnTo>
                  <a:pt x="9632" y="39289"/>
                </a:lnTo>
                <a:lnTo>
                  <a:pt x="9576" y="41284"/>
                </a:lnTo>
                <a:lnTo>
                  <a:pt x="9461" y="43065"/>
                </a:lnTo>
                <a:lnTo>
                  <a:pt x="9348" y="44684"/>
                </a:lnTo>
                <a:lnTo>
                  <a:pt x="8150" y="44739"/>
                </a:lnTo>
                <a:lnTo>
                  <a:pt x="3989" y="44739"/>
                </a:lnTo>
                <a:lnTo>
                  <a:pt x="2279" y="44684"/>
                </a:lnTo>
                <a:lnTo>
                  <a:pt x="628" y="45009"/>
                </a:lnTo>
                <a:lnTo>
                  <a:pt x="2279" y="45062"/>
                </a:lnTo>
                <a:lnTo>
                  <a:pt x="3989" y="45117"/>
                </a:lnTo>
                <a:lnTo>
                  <a:pt x="8150" y="45117"/>
                </a:lnTo>
                <a:lnTo>
                  <a:pt x="9348" y="45062"/>
                </a:lnTo>
                <a:lnTo>
                  <a:pt x="9576" y="46789"/>
                </a:lnTo>
                <a:lnTo>
                  <a:pt x="9747" y="45062"/>
                </a:lnTo>
                <a:lnTo>
                  <a:pt x="12709" y="44954"/>
                </a:lnTo>
                <a:lnTo>
                  <a:pt x="15559" y="44684"/>
                </a:lnTo>
                <a:lnTo>
                  <a:pt x="18296" y="44306"/>
                </a:lnTo>
                <a:lnTo>
                  <a:pt x="17954" y="45817"/>
                </a:lnTo>
                <a:lnTo>
                  <a:pt x="17611" y="47114"/>
                </a:lnTo>
                <a:lnTo>
                  <a:pt x="17327" y="48678"/>
                </a:lnTo>
                <a:lnTo>
                  <a:pt x="17499" y="48245"/>
                </a:lnTo>
                <a:lnTo>
                  <a:pt x="17954" y="47167"/>
                </a:lnTo>
                <a:lnTo>
                  <a:pt x="18353" y="45817"/>
                </a:lnTo>
                <a:lnTo>
                  <a:pt x="18695" y="44253"/>
                </a:lnTo>
                <a:lnTo>
                  <a:pt x="21545" y="43875"/>
                </a:lnTo>
                <a:lnTo>
                  <a:pt x="24280" y="43389"/>
                </a:lnTo>
                <a:lnTo>
                  <a:pt x="26902" y="42742"/>
                </a:lnTo>
                <a:lnTo>
                  <a:pt x="26388" y="44198"/>
                </a:lnTo>
                <a:lnTo>
                  <a:pt x="25877" y="45440"/>
                </a:lnTo>
                <a:lnTo>
                  <a:pt x="25307" y="46465"/>
                </a:lnTo>
                <a:lnTo>
                  <a:pt x="25705" y="46303"/>
                </a:lnTo>
                <a:lnTo>
                  <a:pt x="26275" y="45331"/>
                </a:lnTo>
                <a:lnTo>
                  <a:pt x="26845" y="44092"/>
                </a:lnTo>
                <a:lnTo>
                  <a:pt x="27300" y="42687"/>
                </a:lnTo>
                <a:lnTo>
                  <a:pt x="30037" y="41986"/>
                </a:lnTo>
                <a:lnTo>
                  <a:pt x="32601" y="41231"/>
                </a:lnTo>
                <a:lnTo>
                  <a:pt x="34937" y="40367"/>
                </a:lnTo>
                <a:lnTo>
                  <a:pt x="34653" y="40961"/>
                </a:lnTo>
                <a:lnTo>
                  <a:pt x="34367" y="41500"/>
                </a:lnTo>
                <a:lnTo>
                  <a:pt x="34083" y="41986"/>
                </a:lnTo>
                <a:lnTo>
                  <a:pt x="34653" y="41556"/>
                </a:lnTo>
                <a:lnTo>
                  <a:pt x="34937" y="41123"/>
                </a:lnTo>
                <a:lnTo>
                  <a:pt x="35167" y="40692"/>
                </a:lnTo>
                <a:lnTo>
                  <a:pt x="35395" y="40206"/>
                </a:lnTo>
                <a:lnTo>
                  <a:pt x="36077" y="39989"/>
                </a:lnTo>
                <a:lnTo>
                  <a:pt x="36702" y="39720"/>
                </a:lnTo>
                <a:lnTo>
                  <a:pt x="37326" y="39450"/>
                </a:lnTo>
                <a:lnTo>
                  <a:pt x="37507" y="39289"/>
                </a:lnTo>
                <a:lnTo>
                  <a:pt x="37950" y="38856"/>
                </a:lnTo>
                <a:lnTo>
                  <a:pt x="37225" y="39181"/>
                </a:lnTo>
                <a:lnTo>
                  <a:pt x="36420" y="39503"/>
                </a:lnTo>
                <a:lnTo>
                  <a:pt x="35622" y="39828"/>
                </a:lnTo>
                <a:lnTo>
                  <a:pt x="35916" y="38370"/>
                </a:lnTo>
                <a:lnTo>
                  <a:pt x="35109" y="39989"/>
                </a:lnTo>
                <a:lnTo>
                  <a:pt x="32772" y="40853"/>
                </a:lnTo>
                <a:lnTo>
                  <a:pt x="30207" y="41609"/>
                </a:lnTo>
                <a:lnTo>
                  <a:pt x="27415" y="42256"/>
                </a:lnTo>
                <a:lnTo>
                  <a:pt x="27985" y="40692"/>
                </a:lnTo>
                <a:lnTo>
                  <a:pt x="28440" y="38803"/>
                </a:lnTo>
                <a:lnTo>
                  <a:pt x="28783" y="36806"/>
                </a:lnTo>
                <a:lnTo>
                  <a:pt x="28898" y="36320"/>
                </a:lnTo>
                <a:lnTo>
                  <a:pt x="29182" y="34161"/>
                </a:lnTo>
                <a:lnTo>
                  <a:pt x="29467" y="31895"/>
                </a:lnTo>
                <a:lnTo>
                  <a:pt x="29639" y="29411"/>
                </a:lnTo>
                <a:lnTo>
                  <a:pt x="32658" y="28656"/>
                </a:lnTo>
                <a:lnTo>
                  <a:pt x="35507" y="27847"/>
                </a:lnTo>
                <a:lnTo>
                  <a:pt x="38192" y="26875"/>
                </a:lnTo>
                <a:lnTo>
                  <a:pt x="38252" y="31517"/>
                </a:lnTo>
                <a:lnTo>
                  <a:pt x="38595" y="29197"/>
                </a:lnTo>
                <a:lnTo>
                  <a:pt x="38756" y="26661"/>
                </a:lnTo>
                <a:lnTo>
                  <a:pt x="40810" y="25905"/>
                </a:lnTo>
                <a:lnTo>
                  <a:pt x="42804" y="25041"/>
                </a:lnTo>
                <a:lnTo>
                  <a:pt x="44637" y="24178"/>
                </a:lnTo>
                <a:lnTo>
                  <a:pt x="44576" y="23692"/>
                </a:lnTo>
                <a:lnTo>
                  <a:pt x="42804" y="24555"/>
                </a:lnTo>
                <a:lnTo>
                  <a:pt x="40870" y="25419"/>
                </a:lnTo>
                <a:lnTo>
                  <a:pt x="38816" y="26175"/>
                </a:lnTo>
                <a:lnTo>
                  <a:pt x="38937" y="23583"/>
                </a:lnTo>
                <a:lnTo>
                  <a:pt x="38937" y="20778"/>
                </a:lnTo>
                <a:lnTo>
                  <a:pt x="38756" y="17917"/>
                </a:lnTo>
                <a:lnTo>
                  <a:pt x="40004" y="17433"/>
                </a:lnTo>
                <a:lnTo>
                  <a:pt x="41213" y="16947"/>
                </a:lnTo>
                <a:lnTo>
                  <a:pt x="42341" y="16406"/>
                </a:lnTo>
                <a:lnTo>
                  <a:pt x="42059" y="15975"/>
                </a:lnTo>
                <a:lnTo>
                  <a:pt x="40971" y="16461"/>
                </a:lnTo>
                <a:lnTo>
                  <a:pt x="39904" y="16892"/>
                </a:lnTo>
                <a:lnTo>
                  <a:pt x="38695" y="17378"/>
                </a:lnTo>
                <a:lnTo>
                  <a:pt x="38595" y="15272"/>
                </a:lnTo>
                <a:lnTo>
                  <a:pt x="38293" y="13114"/>
                </a:lnTo>
                <a:lnTo>
                  <a:pt x="38011" y="10955"/>
                </a:lnTo>
                <a:lnTo>
                  <a:pt x="37789" y="10741"/>
                </a:lnTo>
                <a:lnTo>
                  <a:pt x="37265" y="10255"/>
                </a:lnTo>
                <a:lnTo>
                  <a:pt x="37668" y="12791"/>
                </a:lnTo>
                <a:lnTo>
                  <a:pt x="37950" y="15219"/>
                </a:lnTo>
                <a:lnTo>
                  <a:pt x="38131" y="17594"/>
                </a:lnTo>
                <a:lnTo>
                  <a:pt x="35566" y="18511"/>
                </a:lnTo>
                <a:lnTo>
                  <a:pt x="32772" y="19375"/>
                </a:lnTo>
                <a:lnTo>
                  <a:pt x="29866" y="20075"/>
                </a:lnTo>
                <a:lnTo>
                  <a:pt x="29866" y="26283"/>
                </a:lnTo>
                <a:lnTo>
                  <a:pt x="29923" y="23530"/>
                </a:lnTo>
                <a:lnTo>
                  <a:pt x="29866" y="20669"/>
                </a:lnTo>
                <a:lnTo>
                  <a:pt x="32772" y="19914"/>
                </a:lnTo>
                <a:lnTo>
                  <a:pt x="35566" y="19105"/>
                </a:lnTo>
                <a:lnTo>
                  <a:pt x="38192" y="18133"/>
                </a:lnTo>
                <a:close/>
              </a:path>
            </a:pathLst>
          </a:custGeom>
          <a:solidFill>
            <a:srgbClr val="035C9A"/>
          </a:solidFill>
        </p:spPr>
        <p:txBody>
          <a:bodyPr wrap="square" lIns="0" tIns="0" rIns="0" bIns="0" rtlCol="0">
            <a:noAutofit/>
          </a:bodyPr>
          <a:lstStyle/>
          <a:p>
            <a:endParaRPr/>
          </a:p>
        </p:txBody>
      </p:sp>
      <p:sp>
        <p:nvSpPr>
          <p:cNvPr id="364" name="object 364"/>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35C9A"/>
          </a:solidFill>
        </p:spPr>
        <p:txBody>
          <a:bodyPr wrap="square" lIns="0" tIns="0" rIns="0" bIns="0" rtlCol="0">
            <a:noAutofit/>
          </a:bodyPr>
          <a:lstStyle/>
          <a:p>
            <a:endParaRPr/>
          </a:p>
        </p:txBody>
      </p:sp>
      <p:sp>
        <p:nvSpPr>
          <p:cNvPr id="365" name="object 365"/>
          <p:cNvSpPr/>
          <p:nvPr/>
        </p:nvSpPr>
        <p:spPr>
          <a:xfrm>
            <a:off x="462746" y="765954"/>
            <a:ext cx="14584" cy="12952"/>
          </a:xfrm>
          <a:custGeom>
            <a:avLst/>
            <a:gdLst/>
            <a:ahLst/>
            <a:cxnLst/>
            <a:rect l="l" t="t" r="r" b="b"/>
            <a:pathLst>
              <a:path w="14584" h="12952">
                <a:moveTo>
                  <a:pt x="8945" y="6800"/>
                </a:moveTo>
                <a:lnTo>
                  <a:pt x="9469" y="4641"/>
                </a:lnTo>
                <a:lnTo>
                  <a:pt x="9409" y="0"/>
                </a:lnTo>
                <a:lnTo>
                  <a:pt x="9227" y="2483"/>
                </a:lnTo>
                <a:lnTo>
                  <a:pt x="8945" y="4858"/>
                </a:lnTo>
                <a:lnTo>
                  <a:pt x="8442" y="6961"/>
                </a:lnTo>
                <a:lnTo>
                  <a:pt x="5870" y="7880"/>
                </a:lnTo>
                <a:lnTo>
                  <a:pt x="3020" y="8742"/>
                </a:lnTo>
                <a:lnTo>
                  <a:pt x="114" y="9444"/>
                </a:lnTo>
                <a:lnTo>
                  <a:pt x="0" y="9875"/>
                </a:lnTo>
                <a:lnTo>
                  <a:pt x="2964" y="9174"/>
                </a:lnTo>
                <a:lnTo>
                  <a:pt x="5755" y="8366"/>
                </a:lnTo>
                <a:lnTo>
                  <a:pt x="8321" y="7394"/>
                </a:lnTo>
                <a:lnTo>
                  <a:pt x="7818" y="9605"/>
                </a:lnTo>
                <a:lnTo>
                  <a:pt x="7133" y="11494"/>
                </a:lnTo>
                <a:lnTo>
                  <a:pt x="6839" y="12952"/>
                </a:lnTo>
                <a:lnTo>
                  <a:pt x="7576" y="11333"/>
                </a:lnTo>
                <a:lnTo>
                  <a:pt x="8321" y="9444"/>
                </a:lnTo>
                <a:lnTo>
                  <a:pt x="8825" y="7232"/>
                </a:lnTo>
                <a:lnTo>
                  <a:pt x="10778" y="6530"/>
                </a:lnTo>
                <a:lnTo>
                  <a:pt x="12651" y="5721"/>
                </a:lnTo>
                <a:lnTo>
                  <a:pt x="14363" y="4911"/>
                </a:lnTo>
                <a:lnTo>
                  <a:pt x="14584" y="4372"/>
                </a:lnTo>
                <a:lnTo>
                  <a:pt x="12832" y="5235"/>
                </a:lnTo>
                <a:lnTo>
                  <a:pt x="10939" y="6044"/>
                </a:lnTo>
                <a:lnTo>
                  <a:pt x="8945" y="6800"/>
                </a:lnTo>
                <a:close/>
              </a:path>
            </a:pathLst>
          </a:custGeom>
          <a:solidFill>
            <a:srgbClr val="035C9A"/>
          </a:solidFill>
        </p:spPr>
        <p:txBody>
          <a:bodyPr wrap="square" lIns="0" tIns="0" rIns="0" bIns="0" rtlCol="0">
            <a:noAutofit/>
          </a:bodyPr>
          <a:lstStyle/>
          <a:p>
            <a:endParaRPr/>
          </a:p>
        </p:txBody>
      </p:sp>
      <p:sp>
        <p:nvSpPr>
          <p:cNvPr id="366" name="object 366"/>
          <p:cNvSpPr/>
          <p:nvPr/>
        </p:nvSpPr>
        <p:spPr>
          <a:xfrm>
            <a:off x="401136" y="744639"/>
            <a:ext cx="42459" cy="42957"/>
          </a:xfrm>
          <a:custGeom>
            <a:avLst/>
            <a:gdLst/>
            <a:ahLst/>
            <a:cxnLst/>
            <a:rect l="l" t="t" r="r" b="b"/>
            <a:pathLst>
              <a:path w="42459" h="42957">
                <a:moveTo>
                  <a:pt x="4217" y="20290"/>
                </a:moveTo>
                <a:lnTo>
                  <a:pt x="2734" y="19695"/>
                </a:lnTo>
                <a:lnTo>
                  <a:pt x="1367" y="19103"/>
                </a:lnTo>
                <a:lnTo>
                  <a:pt x="56" y="18509"/>
                </a:lnTo>
                <a:lnTo>
                  <a:pt x="0" y="18940"/>
                </a:lnTo>
                <a:lnTo>
                  <a:pt x="1367" y="19589"/>
                </a:lnTo>
                <a:lnTo>
                  <a:pt x="2734" y="20181"/>
                </a:lnTo>
                <a:lnTo>
                  <a:pt x="4217" y="20776"/>
                </a:lnTo>
                <a:lnTo>
                  <a:pt x="4444" y="23259"/>
                </a:lnTo>
                <a:lnTo>
                  <a:pt x="4787" y="25632"/>
                </a:lnTo>
                <a:lnTo>
                  <a:pt x="5357" y="27737"/>
                </a:lnTo>
                <a:lnTo>
                  <a:pt x="3989" y="27198"/>
                </a:lnTo>
                <a:lnTo>
                  <a:pt x="2620" y="26604"/>
                </a:lnTo>
                <a:lnTo>
                  <a:pt x="1367" y="26009"/>
                </a:lnTo>
                <a:lnTo>
                  <a:pt x="1595" y="26495"/>
                </a:lnTo>
                <a:lnTo>
                  <a:pt x="2791" y="27090"/>
                </a:lnTo>
                <a:lnTo>
                  <a:pt x="4102" y="27684"/>
                </a:lnTo>
                <a:lnTo>
                  <a:pt x="5469" y="28170"/>
                </a:lnTo>
                <a:lnTo>
                  <a:pt x="5641" y="28762"/>
                </a:lnTo>
                <a:lnTo>
                  <a:pt x="6210" y="30759"/>
                </a:lnTo>
                <a:lnTo>
                  <a:pt x="6039" y="28384"/>
                </a:lnTo>
                <a:lnTo>
                  <a:pt x="8490" y="29303"/>
                </a:lnTo>
                <a:lnTo>
                  <a:pt x="11112" y="30165"/>
                </a:lnTo>
                <a:lnTo>
                  <a:pt x="13962" y="30867"/>
                </a:lnTo>
                <a:lnTo>
                  <a:pt x="14019" y="31353"/>
                </a:lnTo>
                <a:lnTo>
                  <a:pt x="14077" y="31623"/>
                </a:lnTo>
                <a:lnTo>
                  <a:pt x="14476" y="33351"/>
                </a:lnTo>
                <a:lnTo>
                  <a:pt x="14931" y="34968"/>
                </a:lnTo>
                <a:lnTo>
                  <a:pt x="14874" y="33351"/>
                </a:lnTo>
                <a:lnTo>
                  <a:pt x="14532" y="31515"/>
                </a:lnTo>
                <a:lnTo>
                  <a:pt x="14419" y="30976"/>
                </a:lnTo>
                <a:lnTo>
                  <a:pt x="17269" y="31676"/>
                </a:lnTo>
                <a:lnTo>
                  <a:pt x="20232" y="32270"/>
                </a:lnTo>
                <a:lnTo>
                  <a:pt x="23367" y="32701"/>
                </a:lnTo>
                <a:lnTo>
                  <a:pt x="23651" y="34754"/>
                </a:lnTo>
                <a:lnTo>
                  <a:pt x="24050" y="36587"/>
                </a:lnTo>
                <a:lnTo>
                  <a:pt x="24507" y="38207"/>
                </a:lnTo>
                <a:lnTo>
                  <a:pt x="24620" y="38585"/>
                </a:lnTo>
                <a:lnTo>
                  <a:pt x="25133" y="40312"/>
                </a:lnTo>
                <a:lnTo>
                  <a:pt x="25703" y="41768"/>
                </a:lnTo>
                <a:lnTo>
                  <a:pt x="26330" y="42957"/>
                </a:lnTo>
                <a:lnTo>
                  <a:pt x="26557" y="42848"/>
                </a:lnTo>
                <a:lnTo>
                  <a:pt x="26046" y="41768"/>
                </a:lnTo>
                <a:lnTo>
                  <a:pt x="25476" y="40312"/>
                </a:lnTo>
                <a:lnTo>
                  <a:pt x="25019" y="38638"/>
                </a:lnTo>
                <a:lnTo>
                  <a:pt x="27584" y="39015"/>
                </a:lnTo>
                <a:lnTo>
                  <a:pt x="30263" y="39287"/>
                </a:lnTo>
                <a:lnTo>
                  <a:pt x="32998" y="39393"/>
                </a:lnTo>
                <a:lnTo>
                  <a:pt x="32998" y="33673"/>
                </a:lnTo>
                <a:lnTo>
                  <a:pt x="34879" y="33728"/>
                </a:lnTo>
                <a:lnTo>
                  <a:pt x="36816" y="33782"/>
                </a:lnTo>
                <a:lnTo>
                  <a:pt x="41263" y="33782"/>
                </a:lnTo>
                <a:lnTo>
                  <a:pt x="42459" y="33728"/>
                </a:lnTo>
                <a:lnTo>
                  <a:pt x="42459" y="33242"/>
                </a:lnTo>
                <a:lnTo>
                  <a:pt x="41263" y="33296"/>
                </a:lnTo>
                <a:lnTo>
                  <a:pt x="40008" y="33351"/>
                </a:lnTo>
                <a:lnTo>
                  <a:pt x="36816" y="33351"/>
                </a:lnTo>
                <a:lnTo>
                  <a:pt x="34879" y="33296"/>
                </a:lnTo>
                <a:lnTo>
                  <a:pt x="32998" y="33187"/>
                </a:lnTo>
                <a:lnTo>
                  <a:pt x="32942" y="32701"/>
                </a:lnTo>
                <a:lnTo>
                  <a:pt x="32942" y="32432"/>
                </a:lnTo>
                <a:lnTo>
                  <a:pt x="32885" y="30598"/>
                </a:lnTo>
                <a:lnTo>
                  <a:pt x="32827" y="28601"/>
                </a:lnTo>
                <a:lnTo>
                  <a:pt x="32827" y="26442"/>
                </a:lnTo>
                <a:lnTo>
                  <a:pt x="35165" y="26010"/>
                </a:lnTo>
                <a:lnTo>
                  <a:pt x="32770" y="25903"/>
                </a:lnTo>
                <a:lnTo>
                  <a:pt x="32770" y="37451"/>
                </a:lnTo>
                <a:lnTo>
                  <a:pt x="32942" y="39015"/>
                </a:lnTo>
                <a:lnTo>
                  <a:pt x="30207" y="38909"/>
                </a:lnTo>
                <a:lnTo>
                  <a:pt x="27528" y="38638"/>
                </a:lnTo>
                <a:lnTo>
                  <a:pt x="24962" y="38260"/>
                </a:lnTo>
                <a:lnTo>
                  <a:pt x="24507" y="36642"/>
                </a:lnTo>
                <a:lnTo>
                  <a:pt x="24165" y="34807"/>
                </a:lnTo>
                <a:lnTo>
                  <a:pt x="23879" y="32810"/>
                </a:lnTo>
                <a:lnTo>
                  <a:pt x="26672" y="33187"/>
                </a:lnTo>
                <a:lnTo>
                  <a:pt x="29522" y="33457"/>
                </a:lnTo>
                <a:lnTo>
                  <a:pt x="29465" y="33026"/>
                </a:lnTo>
                <a:lnTo>
                  <a:pt x="26616" y="32756"/>
                </a:lnTo>
                <a:lnTo>
                  <a:pt x="23822" y="32324"/>
                </a:lnTo>
                <a:lnTo>
                  <a:pt x="23538" y="30273"/>
                </a:lnTo>
                <a:lnTo>
                  <a:pt x="23367" y="27953"/>
                </a:lnTo>
                <a:lnTo>
                  <a:pt x="23196" y="25525"/>
                </a:lnTo>
                <a:lnTo>
                  <a:pt x="26102" y="25956"/>
                </a:lnTo>
                <a:lnTo>
                  <a:pt x="29067" y="26226"/>
                </a:lnTo>
                <a:lnTo>
                  <a:pt x="32144" y="26387"/>
                </a:lnTo>
                <a:lnTo>
                  <a:pt x="32200" y="28548"/>
                </a:lnTo>
                <a:lnTo>
                  <a:pt x="32144" y="25903"/>
                </a:lnTo>
                <a:lnTo>
                  <a:pt x="29067" y="25740"/>
                </a:lnTo>
                <a:lnTo>
                  <a:pt x="26102" y="25417"/>
                </a:lnTo>
                <a:lnTo>
                  <a:pt x="23196" y="25039"/>
                </a:lnTo>
                <a:lnTo>
                  <a:pt x="23081" y="22448"/>
                </a:lnTo>
                <a:lnTo>
                  <a:pt x="23309" y="32270"/>
                </a:lnTo>
                <a:lnTo>
                  <a:pt x="20175" y="31839"/>
                </a:lnTo>
                <a:lnTo>
                  <a:pt x="17154" y="31245"/>
                </a:lnTo>
                <a:lnTo>
                  <a:pt x="14361" y="30543"/>
                </a:lnTo>
                <a:lnTo>
                  <a:pt x="13962" y="28439"/>
                </a:lnTo>
                <a:lnTo>
                  <a:pt x="13849" y="30435"/>
                </a:lnTo>
                <a:lnTo>
                  <a:pt x="11056" y="29681"/>
                </a:lnTo>
                <a:lnTo>
                  <a:pt x="8377" y="28870"/>
                </a:lnTo>
                <a:lnTo>
                  <a:pt x="5927" y="27953"/>
                </a:lnTo>
                <a:lnTo>
                  <a:pt x="5357" y="25795"/>
                </a:lnTo>
                <a:lnTo>
                  <a:pt x="4958" y="23473"/>
                </a:lnTo>
                <a:lnTo>
                  <a:pt x="4787" y="20992"/>
                </a:lnTo>
                <a:lnTo>
                  <a:pt x="7350" y="21909"/>
                </a:lnTo>
                <a:lnTo>
                  <a:pt x="10087" y="22773"/>
                </a:lnTo>
                <a:lnTo>
                  <a:pt x="12993" y="23528"/>
                </a:lnTo>
                <a:lnTo>
                  <a:pt x="13165" y="26009"/>
                </a:lnTo>
                <a:lnTo>
                  <a:pt x="13449" y="28276"/>
                </a:lnTo>
                <a:lnTo>
                  <a:pt x="13336" y="20559"/>
                </a:lnTo>
                <a:lnTo>
                  <a:pt x="13279" y="17808"/>
                </a:lnTo>
                <a:lnTo>
                  <a:pt x="13336" y="14948"/>
                </a:lnTo>
                <a:lnTo>
                  <a:pt x="16242" y="15703"/>
                </a:lnTo>
                <a:lnTo>
                  <a:pt x="19263" y="16297"/>
                </a:lnTo>
                <a:lnTo>
                  <a:pt x="22399" y="16781"/>
                </a:lnTo>
                <a:lnTo>
                  <a:pt x="22340" y="19642"/>
                </a:lnTo>
                <a:lnTo>
                  <a:pt x="22455" y="22395"/>
                </a:lnTo>
                <a:lnTo>
                  <a:pt x="22568" y="24931"/>
                </a:lnTo>
                <a:lnTo>
                  <a:pt x="19434" y="24445"/>
                </a:lnTo>
                <a:lnTo>
                  <a:pt x="16357" y="23851"/>
                </a:lnTo>
                <a:lnTo>
                  <a:pt x="16413" y="24392"/>
                </a:lnTo>
                <a:lnTo>
                  <a:pt x="19434" y="24984"/>
                </a:lnTo>
                <a:lnTo>
                  <a:pt x="22626" y="25470"/>
                </a:lnTo>
                <a:lnTo>
                  <a:pt x="22739" y="27898"/>
                </a:lnTo>
                <a:lnTo>
                  <a:pt x="22969" y="30165"/>
                </a:lnTo>
                <a:lnTo>
                  <a:pt x="22739" y="7878"/>
                </a:lnTo>
                <a:lnTo>
                  <a:pt x="22568" y="10739"/>
                </a:lnTo>
                <a:lnTo>
                  <a:pt x="22455" y="13545"/>
                </a:lnTo>
                <a:lnTo>
                  <a:pt x="22399" y="16189"/>
                </a:lnTo>
                <a:lnTo>
                  <a:pt x="19263" y="15703"/>
                </a:lnTo>
                <a:lnTo>
                  <a:pt x="16242" y="15109"/>
                </a:lnTo>
                <a:lnTo>
                  <a:pt x="13392" y="14353"/>
                </a:lnTo>
                <a:lnTo>
                  <a:pt x="13449" y="11656"/>
                </a:lnTo>
                <a:lnTo>
                  <a:pt x="13678" y="8903"/>
                </a:lnTo>
                <a:lnTo>
                  <a:pt x="14019" y="6042"/>
                </a:lnTo>
                <a:lnTo>
                  <a:pt x="16812" y="6798"/>
                </a:lnTo>
                <a:lnTo>
                  <a:pt x="14133" y="5342"/>
                </a:lnTo>
                <a:lnTo>
                  <a:pt x="14305" y="3561"/>
                </a:lnTo>
                <a:lnTo>
                  <a:pt x="14588" y="1833"/>
                </a:lnTo>
                <a:lnTo>
                  <a:pt x="14874" y="0"/>
                </a:lnTo>
                <a:lnTo>
                  <a:pt x="14647" y="161"/>
                </a:lnTo>
                <a:lnTo>
                  <a:pt x="14190" y="375"/>
                </a:lnTo>
                <a:lnTo>
                  <a:pt x="13906" y="1995"/>
                </a:lnTo>
                <a:lnTo>
                  <a:pt x="13678" y="3561"/>
                </a:lnTo>
                <a:lnTo>
                  <a:pt x="13507" y="5180"/>
                </a:lnTo>
                <a:lnTo>
                  <a:pt x="11910" y="4747"/>
                </a:lnTo>
                <a:lnTo>
                  <a:pt x="10371" y="4261"/>
                </a:lnTo>
                <a:lnTo>
                  <a:pt x="8889" y="3722"/>
                </a:lnTo>
                <a:lnTo>
                  <a:pt x="8263" y="4261"/>
                </a:lnTo>
                <a:lnTo>
                  <a:pt x="9916" y="4856"/>
                </a:lnTo>
                <a:lnTo>
                  <a:pt x="11626" y="5395"/>
                </a:lnTo>
                <a:lnTo>
                  <a:pt x="13392" y="5881"/>
                </a:lnTo>
                <a:lnTo>
                  <a:pt x="13050" y="8742"/>
                </a:lnTo>
                <a:lnTo>
                  <a:pt x="12937" y="23042"/>
                </a:lnTo>
                <a:lnTo>
                  <a:pt x="10029" y="22287"/>
                </a:lnTo>
                <a:lnTo>
                  <a:pt x="7294" y="21423"/>
                </a:lnTo>
                <a:lnTo>
                  <a:pt x="4730" y="20506"/>
                </a:lnTo>
                <a:lnTo>
                  <a:pt x="4559" y="17862"/>
                </a:lnTo>
                <a:lnTo>
                  <a:pt x="4501" y="9011"/>
                </a:lnTo>
                <a:lnTo>
                  <a:pt x="4388" y="10253"/>
                </a:lnTo>
                <a:lnTo>
                  <a:pt x="4273" y="11439"/>
                </a:lnTo>
                <a:lnTo>
                  <a:pt x="3703" y="11223"/>
                </a:lnTo>
                <a:lnTo>
                  <a:pt x="3077" y="10953"/>
                </a:lnTo>
                <a:lnTo>
                  <a:pt x="2507" y="10739"/>
                </a:lnTo>
                <a:lnTo>
                  <a:pt x="2279" y="11170"/>
                </a:lnTo>
                <a:lnTo>
                  <a:pt x="2906" y="11439"/>
                </a:lnTo>
                <a:lnTo>
                  <a:pt x="3532" y="11709"/>
                </a:lnTo>
                <a:lnTo>
                  <a:pt x="4217" y="11978"/>
                </a:lnTo>
                <a:lnTo>
                  <a:pt x="4046" y="14892"/>
                </a:lnTo>
                <a:lnTo>
                  <a:pt x="4046" y="17645"/>
                </a:lnTo>
                <a:lnTo>
                  <a:pt x="4217" y="20290"/>
                </a:lnTo>
                <a:close/>
              </a:path>
            </a:pathLst>
          </a:custGeom>
          <a:solidFill>
            <a:srgbClr val="015D9B"/>
          </a:solidFill>
        </p:spPr>
        <p:txBody>
          <a:bodyPr wrap="square" lIns="0" tIns="0" rIns="0" bIns="0" rtlCol="0">
            <a:noAutofit/>
          </a:bodyPr>
          <a:lstStyle/>
          <a:p>
            <a:endParaRPr/>
          </a:p>
        </p:txBody>
      </p:sp>
      <p:sp>
        <p:nvSpPr>
          <p:cNvPr id="367" name="object 367"/>
          <p:cNvSpPr/>
          <p:nvPr/>
        </p:nvSpPr>
        <p:spPr>
          <a:xfrm>
            <a:off x="444109" y="746903"/>
            <a:ext cx="9517" cy="32650"/>
          </a:xfrm>
          <a:custGeom>
            <a:avLst/>
            <a:gdLst/>
            <a:ahLst/>
            <a:cxnLst/>
            <a:rect l="l" t="t" r="r" b="b"/>
            <a:pathLst>
              <a:path w="9517" h="32650">
                <a:moveTo>
                  <a:pt x="9346" y="25689"/>
                </a:moveTo>
                <a:lnTo>
                  <a:pt x="9231" y="27847"/>
                </a:lnTo>
                <a:lnTo>
                  <a:pt x="9062" y="29789"/>
                </a:lnTo>
                <a:lnTo>
                  <a:pt x="9062" y="30222"/>
                </a:lnTo>
                <a:lnTo>
                  <a:pt x="6154" y="30600"/>
                </a:lnTo>
                <a:lnTo>
                  <a:pt x="3133" y="30869"/>
                </a:lnTo>
                <a:lnTo>
                  <a:pt x="56" y="30978"/>
                </a:lnTo>
                <a:lnTo>
                  <a:pt x="56" y="3022"/>
                </a:lnTo>
                <a:lnTo>
                  <a:pt x="0" y="0"/>
                </a:lnTo>
                <a:lnTo>
                  <a:pt x="56" y="31409"/>
                </a:lnTo>
                <a:lnTo>
                  <a:pt x="3077" y="31300"/>
                </a:lnTo>
                <a:lnTo>
                  <a:pt x="6098" y="31031"/>
                </a:lnTo>
                <a:lnTo>
                  <a:pt x="9004" y="30653"/>
                </a:lnTo>
                <a:lnTo>
                  <a:pt x="9290" y="32650"/>
                </a:lnTo>
                <a:lnTo>
                  <a:pt x="9517" y="30600"/>
                </a:lnTo>
                <a:lnTo>
                  <a:pt x="9461" y="23422"/>
                </a:lnTo>
                <a:lnTo>
                  <a:pt x="9346" y="25689"/>
                </a:lnTo>
                <a:close/>
              </a:path>
            </a:pathLst>
          </a:custGeom>
          <a:solidFill>
            <a:srgbClr val="015D9B"/>
          </a:solidFill>
        </p:spPr>
        <p:txBody>
          <a:bodyPr wrap="square" lIns="0" tIns="0" rIns="0" bIns="0" rtlCol="0">
            <a:noAutofit/>
          </a:bodyPr>
          <a:lstStyle/>
          <a:p>
            <a:endParaRPr/>
          </a:p>
        </p:txBody>
      </p:sp>
      <p:sp>
        <p:nvSpPr>
          <p:cNvPr id="368" name="object 368"/>
          <p:cNvSpPr/>
          <p:nvPr/>
        </p:nvSpPr>
        <p:spPr>
          <a:xfrm>
            <a:off x="454140" y="748308"/>
            <a:ext cx="15618" cy="21962"/>
          </a:xfrm>
          <a:custGeom>
            <a:avLst/>
            <a:gdLst/>
            <a:ahLst/>
            <a:cxnLst/>
            <a:rect l="l" t="t" r="r" b="b"/>
            <a:pathLst>
              <a:path w="15618" h="21962">
                <a:moveTo>
                  <a:pt x="9004" y="8309"/>
                </a:moveTo>
                <a:lnTo>
                  <a:pt x="9119" y="11008"/>
                </a:lnTo>
                <a:lnTo>
                  <a:pt x="6210" y="11709"/>
                </a:lnTo>
                <a:lnTo>
                  <a:pt x="3248" y="12250"/>
                </a:lnTo>
                <a:lnTo>
                  <a:pt x="112" y="12681"/>
                </a:lnTo>
                <a:lnTo>
                  <a:pt x="112" y="10036"/>
                </a:lnTo>
                <a:lnTo>
                  <a:pt x="0" y="7230"/>
                </a:lnTo>
                <a:lnTo>
                  <a:pt x="0" y="21962"/>
                </a:lnTo>
                <a:lnTo>
                  <a:pt x="3077" y="21531"/>
                </a:lnTo>
                <a:lnTo>
                  <a:pt x="3133" y="20992"/>
                </a:lnTo>
                <a:lnTo>
                  <a:pt x="56" y="21423"/>
                </a:lnTo>
                <a:lnTo>
                  <a:pt x="112" y="18887"/>
                </a:lnTo>
                <a:lnTo>
                  <a:pt x="171" y="16134"/>
                </a:lnTo>
                <a:lnTo>
                  <a:pt x="112" y="13275"/>
                </a:lnTo>
                <a:lnTo>
                  <a:pt x="3248" y="12842"/>
                </a:lnTo>
                <a:lnTo>
                  <a:pt x="6269" y="12303"/>
                </a:lnTo>
                <a:lnTo>
                  <a:pt x="9119" y="11601"/>
                </a:lnTo>
                <a:lnTo>
                  <a:pt x="9175" y="14462"/>
                </a:lnTo>
                <a:lnTo>
                  <a:pt x="9119" y="2536"/>
                </a:lnTo>
                <a:lnTo>
                  <a:pt x="11398" y="1942"/>
                </a:lnTo>
                <a:lnTo>
                  <a:pt x="13563" y="1239"/>
                </a:lnTo>
                <a:lnTo>
                  <a:pt x="15618" y="539"/>
                </a:lnTo>
                <a:lnTo>
                  <a:pt x="14989" y="0"/>
                </a:lnTo>
                <a:lnTo>
                  <a:pt x="13050" y="647"/>
                </a:lnTo>
                <a:lnTo>
                  <a:pt x="11112" y="1239"/>
                </a:lnTo>
                <a:lnTo>
                  <a:pt x="9060" y="1780"/>
                </a:lnTo>
                <a:lnTo>
                  <a:pt x="9004" y="8309"/>
                </a:lnTo>
                <a:close/>
              </a:path>
            </a:pathLst>
          </a:custGeom>
          <a:solidFill>
            <a:srgbClr val="015D9B"/>
          </a:solidFill>
        </p:spPr>
        <p:txBody>
          <a:bodyPr wrap="square" lIns="0" tIns="0" rIns="0" bIns="0" rtlCol="0">
            <a:noAutofit/>
          </a:bodyPr>
          <a:lstStyle/>
          <a:p>
            <a:endParaRPr/>
          </a:p>
        </p:txBody>
      </p:sp>
      <p:sp>
        <p:nvSpPr>
          <p:cNvPr id="369" name="object 369"/>
          <p:cNvSpPr/>
          <p:nvPr/>
        </p:nvSpPr>
        <p:spPr>
          <a:xfrm>
            <a:off x="444280" y="743936"/>
            <a:ext cx="18920" cy="33134"/>
          </a:xfrm>
          <a:custGeom>
            <a:avLst/>
            <a:gdLst/>
            <a:ahLst/>
            <a:cxnLst/>
            <a:rect l="l" t="t" r="r" b="b"/>
            <a:pathLst>
              <a:path w="18920" h="33134">
                <a:moveTo>
                  <a:pt x="17440" y="0"/>
                </a:moveTo>
                <a:lnTo>
                  <a:pt x="17781" y="2158"/>
                </a:lnTo>
                <a:lnTo>
                  <a:pt x="18067" y="4263"/>
                </a:lnTo>
                <a:lnTo>
                  <a:pt x="18294" y="6314"/>
                </a:lnTo>
                <a:lnTo>
                  <a:pt x="15559" y="7014"/>
                </a:lnTo>
                <a:lnTo>
                  <a:pt x="12651" y="7608"/>
                </a:lnTo>
                <a:lnTo>
                  <a:pt x="9630" y="8041"/>
                </a:lnTo>
                <a:lnTo>
                  <a:pt x="9461" y="5072"/>
                </a:lnTo>
                <a:lnTo>
                  <a:pt x="9175" y="2050"/>
                </a:lnTo>
                <a:lnTo>
                  <a:pt x="9004" y="8850"/>
                </a:lnTo>
                <a:lnTo>
                  <a:pt x="9175" y="11711"/>
                </a:lnTo>
                <a:lnTo>
                  <a:pt x="9290" y="14517"/>
                </a:lnTo>
                <a:lnTo>
                  <a:pt x="9346" y="17161"/>
                </a:lnTo>
                <a:lnTo>
                  <a:pt x="6325" y="17539"/>
                </a:lnTo>
                <a:lnTo>
                  <a:pt x="3248" y="17808"/>
                </a:lnTo>
                <a:lnTo>
                  <a:pt x="112" y="17970"/>
                </a:lnTo>
                <a:lnTo>
                  <a:pt x="112" y="15325"/>
                </a:lnTo>
                <a:lnTo>
                  <a:pt x="56" y="12574"/>
                </a:lnTo>
                <a:lnTo>
                  <a:pt x="0" y="9714"/>
                </a:lnTo>
                <a:lnTo>
                  <a:pt x="56" y="29303"/>
                </a:lnTo>
                <a:lnTo>
                  <a:pt x="56" y="26659"/>
                </a:lnTo>
                <a:lnTo>
                  <a:pt x="112" y="24122"/>
                </a:lnTo>
                <a:lnTo>
                  <a:pt x="112" y="18564"/>
                </a:lnTo>
                <a:lnTo>
                  <a:pt x="3248" y="18403"/>
                </a:lnTo>
                <a:lnTo>
                  <a:pt x="6325" y="18133"/>
                </a:lnTo>
                <a:lnTo>
                  <a:pt x="9346" y="17755"/>
                </a:lnTo>
                <a:lnTo>
                  <a:pt x="9403" y="20614"/>
                </a:lnTo>
                <a:lnTo>
                  <a:pt x="9346" y="23314"/>
                </a:lnTo>
                <a:lnTo>
                  <a:pt x="9403" y="33134"/>
                </a:lnTo>
                <a:lnTo>
                  <a:pt x="9403" y="32811"/>
                </a:lnTo>
                <a:lnTo>
                  <a:pt x="9630" y="30814"/>
                </a:lnTo>
                <a:lnTo>
                  <a:pt x="9745" y="28656"/>
                </a:lnTo>
                <a:lnTo>
                  <a:pt x="9860" y="26334"/>
                </a:lnTo>
                <a:lnTo>
                  <a:pt x="9860" y="11603"/>
                </a:lnTo>
                <a:lnTo>
                  <a:pt x="9689" y="8742"/>
                </a:lnTo>
                <a:lnTo>
                  <a:pt x="12709" y="8311"/>
                </a:lnTo>
                <a:lnTo>
                  <a:pt x="15616" y="7770"/>
                </a:lnTo>
                <a:lnTo>
                  <a:pt x="18409" y="7014"/>
                </a:lnTo>
                <a:lnTo>
                  <a:pt x="18693" y="9930"/>
                </a:lnTo>
                <a:lnTo>
                  <a:pt x="18864" y="12681"/>
                </a:lnTo>
                <a:lnTo>
                  <a:pt x="18920" y="6152"/>
                </a:lnTo>
                <a:lnTo>
                  <a:pt x="18693" y="4263"/>
                </a:lnTo>
                <a:lnTo>
                  <a:pt x="18465" y="2319"/>
                </a:lnTo>
                <a:lnTo>
                  <a:pt x="18123" y="324"/>
                </a:lnTo>
                <a:lnTo>
                  <a:pt x="17895" y="216"/>
                </a:lnTo>
                <a:lnTo>
                  <a:pt x="17440" y="0"/>
                </a:lnTo>
                <a:close/>
              </a:path>
            </a:pathLst>
          </a:custGeom>
          <a:solidFill>
            <a:srgbClr val="015D9B"/>
          </a:solidFill>
        </p:spPr>
        <p:txBody>
          <a:bodyPr wrap="square" lIns="0" tIns="0" rIns="0" bIns="0" rtlCol="0">
            <a:noAutofit/>
          </a:bodyPr>
          <a:lstStyle/>
          <a:p>
            <a:endParaRPr/>
          </a:p>
        </p:txBody>
      </p:sp>
      <p:sp>
        <p:nvSpPr>
          <p:cNvPr id="370" name="object 370"/>
          <p:cNvSpPr/>
          <p:nvPr/>
        </p:nvSpPr>
        <p:spPr>
          <a:xfrm>
            <a:off x="463602" y="765954"/>
            <a:ext cx="8553" cy="2536"/>
          </a:xfrm>
          <a:custGeom>
            <a:avLst/>
            <a:gdLst/>
            <a:ahLst/>
            <a:cxnLst/>
            <a:rect l="l" t="t" r="r" b="b"/>
            <a:pathLst>
              <a:path w="8553" h="2536">
                <a:moveTo>
                  <a:pt x="8553" y="0"/>
                </a:moveTo>
                <a:lnTo>
                  <a:pt x="5927" y="432"/>
                </a:lnTo>
                <a:lnTo>
                  <a:pt x="3077" y="1296"/>
                </a:lnTo>
                <a:lnTo>
                  <a:pt x="56" y="1997"/>
                </a:lnTo>
                <a:lnTo>
                  <a:pt x="0" y="2536"/>
                </a:lnTo>
                <a:lnTo>
                  <a:pt x="3018" y="1780"/>
                </a:lnTo>
                <a:lnTo>
                  <a:pt x="5868" y="971"/>
                </a:lnTo>
                <a:lnTo>
                  <a:pt x="8553" y="0"/>
                </a:lnTo>
                <a:close/>
              </a:path>
            </a:pathLst>
          </a:custGeom>
          <a:solidFill>
            <a:srgbClr val="015D9B"/>
          </a:solidFill>
        </p:spPr>
        <p:txBody>
          <a:bodyPr wrap="square" lIns="0" tIns="0" rIns="0" bIns="0" rtlCol="0">
            <a:noAutofit/>
          </a:bodyPr>
          <a:lstStyle/>
          <a:p>
            <a:endParaRPr/>
          </a:p>
        </p:txBody>
      </p:sp>
      <p:sp>
        <p:nvSpPr>
          <p:cNvPr id="371" name="object 371"/>
          <p:cNvSpPr/>
          <p:nvPr/>
        </p:nvSpPr>
        <p:spPr>
          <a:xfrm>
            <a:off x="462746" y="765954"/>
            <a:ext cx="14021" cy="13653"/>
          </a:xfrm>
          <a:custGeom>
            <a:avLst/>
            <a:gdLst/>
            <a:ahLst/>
            <a:cxnLst/>
            <a:rect l="l" t="t" r="r" b="b"/>
            <a:pathLst>
              <a:path w="14021" h="13653">
                <a:moveTo>
                  <a:pt x="6839" y="12952"/>
                </a:moveTo>
                <a:lnTo>
                  <a:pt x="7576" y="11333"/>
                </a:lnTo>
                <a:lnTo>
                  <a:pt x="8321" y="9444"/>
                </a:lnTo>
                <a:lnTo>
                  <a:pt x="8825" y="7232"/>
                </a:lnTo>
                <a:lnTo>
                  <a:pt x="10597" y="6583"/>
                </a:lnTo>
                <a:lnTo>
                  <a:pt x="12248" y="5883"/>
                </a:lnTo>
                <a:lnTo>
                  <a:pt x="13799" y="5180"/>
                </a:lnTo>
                <a:lnTo>
                  <a:pt x="14021" y="4694"/>
                </a:lnTo>
                <a:lnTo>
                  <a:pt x="12430" y="5397"/>
                </a:lnTo>
                <a:lnTo>
                  <a:pt x="10718" y="6099"/>
                </a:lnTo>
                <a:lnTo>
                  <a:pt x="8945" y="6800"/>
                </a:lnTo>
                <a:lnTo>
                  <a:pt x="9469" y="4641"/>
                </a:lnTo>
                <a:lnTo>
                  <a:pt x="9409" y="0"/>
                </a:lnTo>
                <a:lnTo>
                  <a:pt x="9227" y="2483"/>
                </a:lnTo>
                <a:lnTo>
                  <a:pt x="8945" y="4858"/>
                </a:lnTo>
                <a:lnTo>
                  <a:pt x="8442" y="6961"/>
                </a:lnTo>
                <a:lnTo>
                  <a:pt x="5870" y="7880"/>
                </a:lnTo>
                <a:lnTo>
                  <a:pt x="3020" y="8742"/>
                </a:lnTo>
                <a:lnTo>
                  <a:pt x="114" y="9444"/>
                </a:lnTo>
                <a:lnTo>
                  <a:pt x="0" y="9875"/>
                </a:lnTo>
                <a:lnTo>
                  <a:pt x="2964" y="9174"/>
                </a:lnTo>
                <a:lnTo>
                  <a:pt x="5755" y="8366"/>
                </a:lnTo>
                <a:lnTo>
                  <a:pt x="8321" y="7394"/>
                </a:lnTo>
                <a:lnTo>
                  <a:pt x="7818" y="9605"/>
                </a:lnTo>
                <a:lnTo>
                  <a:pt x="7133" y="11494"/>
                </a:lnTo>
                <a:lnTo>
                  <a:pt x="6496" y="13653"/>
                </a:lnTo>
                <a:lnTo>
                  <a:pt x="7012" y="13222"/>
                </a:lnTo>
                <a:lnTo>
                  <a:pt x="7415" y="13060"/>
                </a:lnTo>
                <a:lnTo>
                  <a:pt x="7979" y="12683"/>
                </a:lnTo>
                <a:lnTo>
                  <a:pt x="8442" y="12305"/>
                </a:lnTo>
                <a:lnTo>
                  <a:pt x="7918" y="12519"/>
                </a:lnTo>
                <a:lnTo>
                  <a:pt x="7354" y="12736"/>
                </a:lnTo>
                <a:lnTo>
                  <a:pt x="6839" y="12952"/>
                </a:lnTo>
                <a:close/>
              </a:path>
            </a:pathLst>
          </a:custGeom>
          <a:solidFill>
            <a:srgbClr val="015D9B"/>
          </a:solidFill>
        </p:spPr>
        <p:txBody>
          <a:bodyPr wrap="square" lIns="0" tIns="0" rIns="0" bIns="0" rtlCol="0">
            <a:noAutofit/>
          </a:bodyPr>
          <a:lstStyle/>
          <a:p>
            <a:endParaRPr/>
          </a:p>
        </p:txBody>
      </p:sp>
      <p:sp>
        <p:nvSpPr>
          <p:cNvPr id="372" name="object 372"/>
          <p:cNvSpPr/>
          <p:nvPr/>
        </p:nvSpPr>
        <p:spPr>
          <a:xfrm>
            <a:off x="405637" y="751600"/>
            <a:ext cx="8549" cy="16081"/>
          </a:xfrm>
          <a:custGeom>
            <a:avLst/>
            <a:gdLst/>
            <a:ahLst/>
            <a:cxnLst/>
            <a:rect l="l" t="t" r="r" b="b"/>
            <a:pathLst>
              <a:path w="8549" h="16081">
                <a:moveTo>
                  <a:pt x="8265" y="7825"/>
                </a:moveTo>
                <a:lnTo>
                  <a:pt x="8208" y="10684"/>
                </a:lnTo>
                <a:lnTo>
                  <a:pt x="8265" y="13490"/>
                </a:lnTo>
                <a:lnTo>
                  <a:pt x="8436" y="16081"/>
                </a:lnTo>
                <a:lnTo>
                  <a:pt x="8549" y="1780"/>
                </a:lnTo>
                <a:lnTo>
                  <a:pt x="8377" y="4586"/>
                </a:lnTo>
                <a:lnTo>
                  <a:pt x="8265" y="7231"/>
                </a:lnTo>
                <a:lnTo>
                  <a:pt x="5471" y="6528"/>
                </a:lnTo>
                <a:lnTo>
                  <a:pt x="2849" y="5664"/>
                </a:lnTo>
                <a:lnTo>
                  <a:pt x="342" y="4694"/>
                </a:lnTo>
                <a:lnTo>
                  <a:pt x="457" y="3183"/>
                </a:lnTo>
                <a:lnTo>
                  <a:pt x="628" y="1617"/>
                </a:lnTo>
                <a:lnTo>
                  <a:pt x="855" y="0"/>
                </a:lnTo>
                <a:lnTo>
                  <a:pt x="628" y="269"/>
                </a:lnTo>
                <a:lnTo>
                  <a:pt x="114" y="808"/>
                </a:lnTo>
                <a:lnTo>
                  <a:pt x="0" y="2050"/>
                </a:lnTo>
                <a:lnTo>
                  <a:pt x="58" y="10900"/>
                </a:lnTo>
                <a:lnTo>
                  <a:pt x="114" y="8147"/>
                </a:lnTo>
                <a:lnTo>
                  <a:pt x="285" y="5233"/>
                </a:lnTo>
                <a:lnTo>
                  <a:pt x="2793" y="6205"/>
                </a:lnTo>
                <a:lnTo>
                  <a:pt x="5471" y="7069"/>
                </a:lnTo>
                <a:lnTo>
                  <a:pt x="8265" y="7825"/>
                </a:lnTo>
                <a:close/>
              </a:path>
            </a:pathLst>
          </a:custGeom>
          <a:solidFill>
            <a:srgbClr val="015D9B"/>
          </a:solidFill>
        </p:spPr>
        <p:txBody>
          <a:bodyPr wrap="square" lIns="0" tIns="0" rIns="0" bIns="0" rtlCol="0">
            <a:noAutofit/>
          </a:bodyPr>
          <a:lstStyle/>
          <a:p>
            <a:endParaRPr/>
          </a:p>
        </p:txBody>
      </p:sp>
      <p:sp>
        <p:nvSpPr>
          <p:cNvPr id="373" name="object 373"/>
          <p:cNvSpPr/>
          <p:nvPr/>
        </p:nvSpPr>
        <p:spPr>
          <a:xfrm>
            <a:off x="407175" y="773023"/>
            <a:ext cx="18580" cy="11872"/>
          </a:xfrm>
          <a:custGeom>
            <a:avLst/>
            <a:gdLst/>
            <a:ahLst/>
            <a:cxnLst/>
            <a:rect l="l" t="t" r="r" b="b"/>
            <a:pathLst>
              <a:path w="18580" h="11872">
                <a:moveTo>
                  <a:pt x="11058" y="10955"/>
                </a:moveTo>
                <a:lnTo>
                  <a:pt x="10488" y="9822"/>
                </a:lnTo>
                <a:lnTo>
                  <a:pt x="10031" y="8527"/>
                </a:lnTo>
                <a:lnTo>
                  <a:pt x="12709" y="9174"/>
                </a:lnTo>
                <a:lnTo>
                  <a:pt x="15559" y="9769"/>
                </a:lnTo>
                <a:lnTo>
                  <a:pt x="18580" y="10200"/>
                </a:lnTo>
                <a:lnTo>
                  <a:pt x="18467" y="9822"/>
                </a:lnTo>
                <a:lnTo>
                  <a:pt x="15446" y="9391"/>
                </a:lnTo>
                <a:lnTo>
                  <a:pt x="12597" y="8797"/>
                </a:lnTo>
                <a:lnTo>
                  <a:pt x="9860" y="8149"/>
                </a:lnTo>
                <a:lnTo>
                  <a:pt x="9348" y="6638"/>
                </a:lnTo>
                <a:lnTo>
                  <a:pt x="8835" y="4966"/>
                </a:lnTo>
                <a:lnTo>
                  <a:pt x="8891" y="6583"/>
                </a:lnTo>
                <a:lnTo>
                  <a:pt x="9461" y="8041"/>
                </a:lnTo>
                <a:lnTo>
                  <a:pt x="6839" y="7394"/>
                </a:lnTo>
                <a:lnTo>
                  <a:pt x="4390" y="6583"/>
                </a:lnTo>
                <a:lnTo>
                  <a:pt x="2167" y="5774"/>
                </a:lnTo>
                <a:lnTo>
                  <a:pt x="1369" y="4210"/>
                </a:lnTo>
                <a:lnTo>
                  <a:pt x="628" y="2374"/>
                </a:lnTo>
                <a:lnTo>
                  <a:pt x="58" y="269"/>
                </a:lnTo>
                <a:lnTo>
                  <a:pt x="0" y="0"/>
                </a:lnTo>
                <a:lnTo>
                  <a:pt x="171" y="2374"/>
                </a:lnTo>
                <a:lnTo>
                  <a:pt x="912" y="4102"/>
                </a:lnTo>
                <a:lnTo>
                  <a:pt x="1653" y="5558"/>
                </a:lnTo>
                <a:lnTo>
                  <a:pt x="1083" y="5450"/>
                </a:lnTo>
                <a:lnTo>
                  <a:pt x="1540" y="5828"/>
                </a:lnTo>
                <a:lnTo>
                  <a:pt x="2052" y="6260"/>
                </a:lnTo>
                <a:lnTo>
                  <a:pt x="2622" y="6638"/>
                </a:lnTo>
                <a:lnTo>
                  <a:pt x="2394" y="6152"/>
                </a:lnTo>
                <a:lnTo>
                  <a:pt x="4617" y="7016"/>
                </a:lnTo>
                <a:lnTo>
                  <a:pt x="7010" y="7772"/>
                </a:lnTo>
                <a:lnTo>
                  <a:pt x="9576" y="8419"/>
                </a:lnTo>
                <a:lnTo>
                  <a:pt x="10089" y="9660"/>
                </a:lnTo>
                <a:lnTo>
                  <a:pt x="10601" y="10739"/>
                </a:lnTo>
                <a:lnTo>
                  <a:pt x="11171" y="11711"/>
                </a:lnTo>
                <a:lnTo>
                  <a:pt x="11628" y="11872"/>
                </a:lnTo>
                <a:lnTo>
                  <a:pt x="11058" y="10955"/>
                </a:lnTo>
                <a:close/>
              </a:path>
            </a:pathLst>
          </a:custGeom>
          <a:solidFill>
            <a:srgbClr val="015D9B"/>
          </a:solidFill>
        </p:spPr>
        <p:txBody>
          <a:bodyPr wrap="square" lIns="0" tIns="0" rIns="0" bIns="0" rtlCol="0">
            <a:noAutofit/>
          </a:bodyPr>
          <a:lstStyle/>
          <a:p>
            <a:endParaRPr/>
          </a:p>
        </p:txBody>
      </p:sp>
      <p:sp>
        <p:nvSpPr>
          <p:cNvPr id="374" name="object 374"/>
          <p:cNvSpPr/>
          <p:nvPr/>
        </p:nvSpPr>
        <p:spPr>
          <a:xfrm>
            <a:off x="414472" y="765198"/>
            <a:ext cx="3077" cy="9875"/>
          </a:xfrm>
          <a:custGeom>
            <a:avLst/>
            <a:gdLst/>
            <a:ahLst/>
            <a:cxnLst/>
            <a:rect l="l" t="t" r="r" b="b"/>
            <a:pathLst>
              <a:path w="3077" h="9875">
                <a:moveTo>
                  <a:pt x="626" y="7880"/>
                </a:moveTo>
                <a:lnTo>
                  <a:pt x="342" y="5558"/>
                </a:lnTo>
                <a:lnTo>
                  <a:pt x="171" y="3130"/>
                </a:lnTo>
                <a:lnTo>
                  <a:pt x="3077" y="3832"/>
                </a:lnTo>
                <a:lnTo>
                  <a:pt x="3020" y="3291"/>
                </a:lnTo>
                <a:lnTo>
                  <a:pt x="171" y="2591"/>
                </a:lnTo>
                <a:lnTo>
                  <a:pt x="0" y="0"/>
                </a:lnTo>
                <a:lnTo>
                  <a:pt x="112" y="7717"/>
                </a:lnTo>
                <a:lnTo>
                  <a:pt x="513" y="9875"/>
                </a:lnTo>
                <a:lnTo>
                  <a:pt x="626" y="7880"/>
                </a:lnTo>
                <a:close/>
              </a:path>
            </a:pathLst>
          </a:custGeom>
          <a:solidFill>
            <a:srgbClr val="015D9B"/>
          </a:solidFill>
        </p:spPr>
        <p:txBody>
          <a:bodyPr wrap="square" lIns="0" tIns="0" rIns="0" bIns="0" rtlCol="0">
            <a:noAutofit/>
          </a:bodyPr>
          <a:lstStyle/>
          <a:p>
            <a:endParaRPr/>
          </a:p>
        </p:txBody>
      </p:sp>
      <p:sp>
        <p:nvSpPr>
          <p:cNvPr id="375" name="object 375"/>
          <p:cNvSpPr/>
          <p:nvPr/>
        </p:nvSpPr>
        <p:spPr>
          <a:xfrm>
            <a:off x="421994" y="741184"/>
            <a:ext cx="11457" cy="19752"/>
          </a:xfrm>
          <a:custGeom>
            <a:avLst/>
            <a:gdLst/>
            <a:ahLst/>
            <a:cxnLst/>
            <a:rect l="l" t="t" r="r" b="b"/>
            <a:pathLst>
              <a:path w="11457" h="19752">
                <a:moveTo>
                  <a:pt x="3534" y="0"/>
                </a:moveTo>
                <a:lnTo>
                  <a:pt x="2964" y="432"/>
                </a:lnTo>
                <a:lnTo>
                  <a:pt x="2908" y="971"/>
                </a:lnTo>
                <a:lnTo>
                  <a:pt x="2338" y="863"/>
                </a:lnTo>
                <a:lnTo>
                  <a:pt x="1768" y="755"/>
                </a:lnTo>
                <a:lnTo>
                  <a:pt x="1198" y="647"/>
                </a:lnTo>
                <a:lnTo>
                  <a:pt x="799" y="755"/>
                </a:lnTo>
                <a:lnTo>
                  <a:pt x="0" y="1025"/>
                </a:lnTo>
                <a:lnTo>
                  <a:pt x="912" y="1241"/>
                </a:lnTo>
                <a:lnTo>
                  <a:pt x="1881" y="1402"/>
                </a:lnTo>
                <a:lnTo>
                  <a:pt x="2849" y="1511"/>
                </a:lnTo>
                <a:lnTo>
                  <a:pt x="2450" y="4641"/>
                </a:lnTo>
                <a:lnTo>
                  <a:pt x="2167" y="7663"/>
                </a:lnTo>
                <a:lnTo>
                  <a:pt x="2223" y="19752"/>
                </a:lnTo>
                <a:lnTo>
                  <a:pt x="2279" y="17108"/>
                </a:lnTo>
                <a:lnTo>
                  <a:pt x="2394" y="14300"/>
                </a:lnTo>
                <a:lnTo>
                  <a:pt x="2565" y="11441"/>
                </a:lnTo>
                <a:lnTo>
                  <a:pt x="5471" y="11872"/>
                </a:lnTo>
                <a:lnTo>
                  <a:pt x="8436" y="12197"/>
                </a:lnTo>
                <a:lnTo>
                  <a:pt x="11457" y="12358"/>
                </a:lnTo>
                <a:lnTo>
                  <a:pt x="11457" y="11656"/>
                </a:lnTo>
                <a:lnTo>
                  <a:pt x="8436" y="11441"/>
                </a:lnTo>
                <a:lnTo>
                  <a:pt x="5471" y="11172"/>
                </a:lnTo>
                <a:lnTo>
                  <a:pt x="2622" y="10739"/>
                </a:lnTo>
                <a:lnTo>
                  <a:pt x="2849" y="7772"/>
                </a:lnTo>
                <a:lnTo>
                  <a:pt x="3135" y="4749"/>
                </a:lnTo>
                <a:lnTo>
                  <a:pt x="3534" y="1672"/>
                </a:lnTo>
                <a:lnTo>
                  <a:pt x="3649" y="1080"/>
                </a:lnTo>
                <a:lnTo>
                  <a:pt x="3705" y="485"/>
                </a:lnTo>
                <a:lnTo>
                  <a:pt x="3534" y="0"/>
                </a:lnTo>
                <a:close/>
              </a:path>
            </a:pathLst>
          </a:custGeom>
          <a:solidFill>
            <a:srgbClr val="015D9B"/>
          </a:solidFill>
        </p:spPr>
        <p:txBody>
          <a:bodyPr wrap="square" lIns="0" tIns="0" rIns="0" bIns="0" rtlCol="0">
            <a:noAutofit/>
          </a:bodyPr>
          <a:lstStyle/>
          <a:p>
            <a:endParaRPr/>
          </a:p>
        </p:txBody>
      </p:sp>
      <p:sp>
        <p:nvSpPr>
          <p:cNvPr id="376" name="object 376"/>
          <p:cNvSpPr/>
          <p:nvPr/>
        </p:nvSpPr>
        <p:spPr>
          <a:xfrm>
            <a:off x="438522" y="788513"/>
            <a:ext cx="2394" cy="322"/>
          </a:xfrm>
          <a:custGeom>
            <a:avLst/>
            <a:gdLst/>
            <a:ahLst/>
            <a:cxnLst/>
            <a:rect l="l" t="t" r="r" b="b"/>
            <a:pathLst>
              <a:path w="2394" h="322">
                <a:moveTo>
                  <a:pt x="2394" y="0"/>
                </a:moveTo>
                <a:lnTo>
                  <a:pt x="457" y="53"/>
                </a:lnTo>
                <a:lnTo>
                  <a:pt x="0" y="322"/>
                </a:lnTo>
                <a:lnTo>
                  <a:pt x="2279" y="322"/>
                </a:lnTo>
                <a:lnTo>
                  <a:pt x="2394" y="0"/>
                </a:lnTo>
                <a:close/>
              </a:path>
            </a:pathLst>
          </a:custGeom>
          <a:solidFill>
            <a:srgbClr val="015D9B"/>
          </a:solidFill>
        </p:spPr>
        <p:txBody>
          <a:bodyPr wrap="square" lIns="0" tIns="0" rIns="0" bIns="0" rtlCol="0">
            <a:noAutofit/>
          </a:bodyPr>
          <a:lstStyle/>
          <a:p>
            <a:endParaRPr/>
          </a:p>
        </p:txBody>
      </p:sp>
      <p:sp>
        <p:nvSpPr>
          <p:cNvPr id="377" name="object 377"/>
          <p:cNvSpPr/>
          <p:nvPr/>
        </p:nvSpPr>
        <p:spPr>
          <a:xfrm>
            <a:off x="433963" y="742047"/>
            <a:ext cx="58" cy="19806"/>
          </a:xfrm>
          <a:custGeom>
            <a:avLst/>
            <a:gdLst/>
            <a:ahLst/>
            <a:cxnLst/>
            <a:rect l="l" t="t" r="r" b="b"/>
            <a:pathLst>
              <a:path w="58" h="19806">
                <a:moveTo>
                  <a:pt x="0" y="377"/>
                </a:moveTo>
                <a:lnTo>
                  <a:pt x="0" y="19806"/>
                </a:lnTo>
                <a:lnTo>
                  <a:pt x="58" y="17161"/>
                </a:lnTo>
                <a:lnTo>
                  <a:pt x="0" y="0"/>
                </a:lnTo>
                <a:lnTo>
                  <a:pt x="0" y="377"/>
                </a:lnTo>
                <a:close/>
              </a:path>
            </a:pathLst>
          </a:custGeom>
          <a:solidFill>
            <a:srgbClr val="015D9B"/>
          </a:solidFill>
        </p:spPr>
        <p:txBody>
          <a:bodyPr wrap="square" lIns="0" tIns="0" rIns="0" bIns="0" rtlCol="0">
            <a:noAutofit/>
          </a:bodyPr>
          <a:lstStyle/>
          <a:p>
            <a:endParaRPr/>
          </a:p>
        </p:txBody>
      </p:sp>
      <p:sp>
        <p:nvSpPr>
          <p:cNvPr id="378" name="object 378"/>
          <p:cNvSpPr/>
          <p:nvPr/>
        </p:nvSpPr>
        <p:spPr>
          <a:xfrm>
            <a:off x="434364" y="739672"/>
            <a:ext cx="7409" cy="10253"/>
          </a:xfrm>
          <a:custGeom>
            <a:avLst/>
            <a:gdLst/>
            <a:ahLst/>
            <a:cxnLst/>
            <a:rect l="l" t="t" r="r" b="b"/>
            <a:pathLst>
              <a:path w="7409" h="10253">
                <a:moveTo>
                  <a:pt x="511" y="810"/>
                </a:moveTo>
                <a:lnTo>
                  <a:pt x="569" y="0"/>
                </a:lnTo>
                <a:lnTo>
                  <a:pt x="283" y="0"/>
                </a:lnTo>
                <a:lnTo>
                  <a:pt x="0" y="10253"/>
                </a:lnTo>
                <a:lnTo>
                  <a:pt x="112" y="7177"/>
                </a:lnTo>
                <a:lnTo>
                  <a:pt x="283" y="4047"/>
                </a:lnTo>
                <a:lnTo>
                  <a:pt x="1709" y="4155"/>
                </a:lnTo>
                <a:lnTo>
                  <a:pt x="3190" y="4210"/>
                </a:lnTo>
                <a:lnTo>
                  <a:pt x="7409" y="4210"/>
                </a:lnTo>
                <a:lnTo>
                  <a:pt x="7409" y="3561"/>
                </a:lnTo>
                <a:lnTo>
                  <a:pt x="6039" y="3616"/>
                </a:lnTo>
                <a:lnTo>
                  <a:pt x="4615" y="3616"/>
                </a:lnTo>
                <a:lnTo>
                  <a:pt x="3190" y="3561"/>
                </a:lnTo>
                <a:lnTo>
                  <a:pt x="1766" y="3561"/>
                </a:lnTo>
                <a:lnTo>
                  <a:pt x="340" y="3455"/>
                </a:lnTo>
                <a:lnTo>
                  <a:pt x="340" y="3130"/>
                </a:lnTo>
                <a:lnTo>
                  <a:pt x="398" y="2428"/>
                </a:lnTo>
                <a:lnTo>
                  <a:pt x="455" y="1619"/>
                </a:lnTo>
                <a:lnTo>
                  <a:pt x="511" y="810"/>
                </a:lnTo>
                <a:close/>
              </a:path>
            </a:pathLst>
          </a:custGeom>
          <a:solidFill>
            <a:srgbClr val="015D9B"/>
          </a:solidFill>
        </p:spPr>
        <p:txBody>
          <a:bodyPr wrap="square" lIns="0" tIns="0" rIns="0" bIns="0" rtlCol="0">
            <a:noAutofit/>
          </a:bodyPr>
          <a:lstStyle/>
          <a:p>
            <a:endParaRPr/>
          </a:p>
        </p:txBody>
      </p:sp>
      <p:sp>
        <p:nvSpPr>
          <p:cNvPr id="379" name="object 379"/>
          <p:cNvSpPr/>
          <p:nvPr/>
        </p:nvSpPr>
        <p:spPr>
          <a:xfrm>
            <a:off x="415269" y="739564"/>
            <a:ext cx="62806" cy="49271"/>
          </a:xfrm>
          <a:custGeom>
            <a:avLst/>
            <a:gdLst/>
            <a:ahLst/>
            <a:cxnLst/>
            <a:rect l="l" t="t" r="r" b="b"/>
            <a:pathLst>
              <a:path w="62806" h="49271">
                <a:moveTo>
                  <a:pt x="40580" y="2914"/>
                </a:moveTo>
                <a:lnTo>
                  <a:pt x="41948" y="2644"/>
                </a:lnTo>
                <a:lnTo>
                  <a:pt x="41549" y="2536"/>
                </a:lnTo>
                <a:lnTo>
                  <a:pt x="40752" y="2266"/>
                </a:lnTo>
                <a:lnTo>
                  <a:pt x="39781" y="2429"/>
                </a:lnTo>
                <a:lnTo>
                  <a:pt x="38812" y="2591"/>
                </a:lnTo>
                <a:lnTo>
                  <a:pt x="37787" y="2752"/>
                </a:lnTo>
                <a:lnTo>
                  <a:pt x="37731" y="2052"/>
                </a:lnTo>
                <a:lnTo>
                  <a:pt x="37388" y="1349"/>
                </a:lnTo>
                <a:lnTo>
                  <a:pt x="36875" y="1241"/>
                </a:lnTo>
                <a:lnTo>
                  <a:pt x="36931" y="1780"/>
                </a:lnTo>
                <a:lnTo>
                  <a:pt x="36990" y="2158"/>
                </a:lnTo>
                <a:lnTo>
                  <a:pt x="37046" y="2860"/>
                </a:lnTo>
                <a:lnTo>
                  <a:pt x="34367" y="3238"/>
                </a:lnTo>
                <a:lnTo>
                  <a:pt x="31518" y="3455"/>
                </a:lnTo>
                <a:lnTo>
                  <a:pt x="28668" y="3616"/>
                </a:lnTo>
                <a:lnTo>
                  <a:pt x="28668" y="2483"/>
                </a:lnTo>
                <a:lnTo>
                  <a:pt x="28612" y="1674"/>
                </a:lnTo>
                <a:lnTo>
                  <a:pt x="28612" y="863"/>
                </a:lnTo>
                <a:lnTo>
                  <a:pt x="28553" y="55"/>
                </a:lnTo>
                <a:lnTo>
                  <a:pt x="28269" y="55"/>
                </a:lnTo>
                <a:lnTo>
                  <a:pt x="27756" y="0"/>
                </a:lnTo>
                <a:lnTo>
                  <a:pt x="27756" y="863"/>
                </a:lnTo>
                <a:lnTo>
                  <a:pt x="27812" y="1674"/>
                </a:lnTo>
                <a:lnTo>
                  <a:pt x="27870" y="2536"/>
                </a:lnTo>
                <a:lnTo>
                  <a:pt x="27870" y="3616"/>
                </a:lnTo>
                <a:lnTo>
                  <a:pt x="26503" y="3669"/>
                </a:lnTo>
                <a:lnTo>
                  <a:pt x="26503" y="4318"/>
                </a:lnTo>
                <a:lnTo>
                  <a:pt x="27927" y="4263"/>
                </a:lnTo>
                <a:lnTo>
                  <a:pt x="28042" y="7339"/>
                </a:lnTo>
                <a:lnTo>
                  <a:pt x="28098" y="10416"/>
                </a:lnTo>
                <a:lnTo>
                  <a:pt x="28213" y="13330"/>
                </a:lnTo>
                <a:lnTo>
                  <a:pt x="27186" y="13383"/>
                </a:lnTo>
                <a:lnTo>
                  <a:pt x="26161" y="13383"/>
                </a:lnTo>
                <a:lnTo>
                  <a:pt x="25133" y="13438"/>
                </a:lnTo>
                <a:lnTo>
                  <a:pt x="23025" y="13438"/>
                </a:lnTo>
                <a:lnTo>
                  <a:pt x="20973" y="13383"/>
                </a:lnTo>
                <a:lnTo>
                  <a:pt x="18979" y="13275"/>
                </a:lnTo>
                <a:lnTo>
                  <a:pt x="19094" y="10361"/>
                </a:lnTo>
                <a:lnTo>
                  <a:pt x="19378" y="108"/>
                </a:lnTo>
                <a:lnTo>
                  <a:pt x="18864" y="163"/>
                </a:lnTo>
                <a:lnTo>
                  <a:pt x="18808" y="918"/>
                </a:lnTo>
                <a:lnTo>
                  <a:pt x="18751" y="1727"/>
                </a:lnTo>
                <a:lnTo>
                  <a:pt x="18693" y="2483"/>
                </a:lnTo>
                <a:lnTo>
                  <a:pt x="18751" y="19644"/>
                </a:lnTo>
                <a:lnTo>
                  <a:pt x="18808" y="16891"/>
                </a:lnTo>
                <a:lnTo>
                  <a:pt x="18922" y="14031"/>
                </a:lnTo>
                <a:lnTo>
                  <a:pt x="20973" y="14139"/>
                </a:lnTo>
                <a:lnTo>
                  <a:pt x="23025" y="14194"/>
                </a:lnTo>
                <a:lnTo>
                  <a:pt x="25133" y="14139"/>
                </a:lnTo>
                <a:lnTo>
                  <a:pt x="27186" y="14139"/>
                </a:lnTo>
                <a:lnTo>
                  <a:pt x="28213" y="14086"/>
                </a:lnTo>
                <a:lnTo>
                  <a:pt x="28269" y="16947"/>
                </a:lnTo>
                <a:lnTo>
                  <a:pt x="28326" y="19697"/>
                </a:lnTo>
                <a:lnTo>
                  <a:pt x="28382" y="22342"/>
                </a:lnTo>
                <a:lnTo>
                  <a:pt x="27129" y="22397"/>
                </a:lnTo>
                <a:lnTo>
                  <a:pt x="25875" y="22450"/>
                </a:lnTo>
                <a:lnTo>
                  <a:pt x="22570" y="22450"/>
                </a:lnTo>
                <a:lnTo>
                  <a:pt x="20632" y="22397"/>
                </a:lnTo>
                <a:lnTo>
                  <a:pt x="18693" y="22289"/>
                </a:lnTo>
                <a:lnTo>
                  <a:pt x="18693" y="2860"/>
                </a:lnTo>
                <a:lnTo>
                  <a:pt x="18637" y="3563"/>
                </a:lnTo>
                <a:lnTo>
                  <a:pt x="15843" y="3400"/>
                </a:lnTo>
                <a:lnTo>
                  <a:pt x="13052" y="3077"/>
                </a:lnTo>
                <a:lnTo>
                  <a:pt x="10373" y="2699"/>
                </a:lnTo>
                <a:lnTo>
                  <a:pt x="10259" y="3291"/>
                </a:lnTo>
                <a:lnTo>
                  <a:pt x="12993" y="3669"/>
                </a:lnTo>
                <a:lnTo>
                  <a:pt x="15787" y="3994"/>
                </a:lnTo>
                <a:lnTo>
                  <a:pt x="18580" y="4155"/>
                </a:lnTo>
                <a:lnTo>
                  <a:pt x="18409" y="7286"/>
                </a:lnTo>
                <a:lnTo>
                  <a:pt x="18294" y="10308"/>
                </a:lnTo>
                <a:lnTo>
                  <a:pt x="18181" y="13275"/>
                </a:lnTo>
                <a:lnTo>
                  <a:pt x="18181" y="13977"/>
                </a:lnTo>
                <a:lnTo>
                  <a:pt x="18067" y="16838"/>
                </a:lnTo>
                <a:lnTo>
                  <a:pt x="18010" y="19644"/>
                </a:lnTo>
                <a:lnTo>
                  <a:pt x="17954" y="22289"/>
                </a:lnTo>
                <a:lnTo>
                  <a:pt x="14874" y="22072"/>
                </a:lnTo>
                <a:lnTo>
                  <a:pt x="11854" y="21803"/>
                </a:lnTo>
                <a:lnTo>
                  <a:pt x="8947" y="21372"/>
                </a:lnTo>
                <a:lnTo>
                  <a:pt x="8891" y="9283"/>
                </a:lnTo>
                <a:lnTo>
                  <a:pt x="8663" y="12250"/>
                </a:lnTo>
                <a:lnTo>
                  <a:pt x="5643" y="11764"/>
                </a:lnTo>
                <a:lnTo>
                  <a:pt x="2734" y="11116"/>
                </a:lnTo>
                <a:lnTo>
                  <a:pt x="0" y="10416"/>
                </a:lnTo>
                <a:lnTo>
                  <a:pt x="2678" y="11872"/>
                </a:lnTo>
                <a:lnTo>
                  <a:pt x="5584" y="12466"/>
                </a:lnTo>
                <a:lnTo>
                  <a:pt x="8605" y="12952"/>
                </a:lnTo>
                <a:lnTo>
                  <a:pt x="8835" y="35239"/>
                </a:lnTo>
                <a:lnTo>
                  <a:pt x="9175" y="37345"/>
                </a:lnTo>
                <a:lnTo>
                  <a:pt x="8947" y="27522"/>
                </a:lnTo>
                <a:lnTo>
                  <a:pt x="8891" y="24825"/>
                </a:lnTo>
                <a:lnTo>
                  <a:pt x="8947" y="21964"/>
                </a:lnTo>
                <a:lnTo>
                  <a:pt x="11854" y="22397"/>
                </a:lnTo>
                <a:lnTo>
                  <a:pt x="14874" y="22666"/>
                </a:lnTo>
                <a:lnTo>
                  <a:pt x="17954" y="22883"/>
                </a:lnTo>
                <a:lnTo>
                  <a:pt x="17954" y="28441"/>
                </a:lnTo>
                <a:lnTo>
                  <a:pt x="18010" y="30978"/>
                </a:lnTo>
                <a:lnTo>
                  <a:pt x="18067" y="33622"/>
                </a:lnTo>
                <a:lnTo>
                  <a:pt x="18123" y="35672"/>
                </a:lnTo>
                <a:lnTo>
                  <a:pt x="18238" y="37506"/>
                </a:lnTo>
                <a:lnTo>
                  <a:pt x="18294" y="37992"/>
                </a:lnTo>
                <a:lnTo>
                  <a:pt x="18294" y="38262"/>
                </a:lnTo>
                <a:lnTo>
                  <a:pt x="15332" y="38100"/>
                </a:lnTo>
                <a:lnTo>
                  <a:pt x="15388" y="38531"/>
                </a:lnTo>
                <a:lnTo>
                  <a:pt x="18294" y="38695"/>
                </a:lnTo>
                <a:lnTo>
                  <a:pt x="18409" y="40692"/>
                </a:lnTo>
                <a:lnTo>
                  <a:pt x="18637" y="42526"/>
                </a:lnTo>
                <a:lnTo>
                  <a:pt x="18637" y="25742"/>
                </a:lnTo>
                <a:lnTo>
                  <a:pt x="18693" y="22883"/>
                </a:lnTo>
                <a:lnTo>
                  <a:pt x="20632" y="22989"/>
                </a:lnTo>
                <a:lnTo>
                  <a:pt x="22570" y="23044"/>
                </a:lnTo>
                <a:lnTo>
                  <a:pt x="25875" y="23044"/>
                </a:lnTo>
                <a:lnTo>
                  <a:pt x="27129" y="22989"/>
                </a:lnTo>
                <a:lnTo>
                  <a:pt x="28382" y="22989"/>
                </a:lnTo>
                <a:lnTo>
                  <a:pt x="28440" y="25797"/>
                </a:lnTo>
                <a:lnTo>
                  <a:pt x="28440" y="31031"/>
                </a:lnTo>
                <a:lnTo>
                  <a:pt x="27584" y="31084"/>
                </a:lnTo>
                <a:lnTo>
                  <a:pt x="25818" y="31084"/>
                </a:lnTo>
                <a:lnTo>
                  <a:pt x="23424" y="31139"/>
                </a:lnTo>
                <a:lnTo>
                  <a:pt x="21031" y="31084"/>
                </a:lnTo>
                <a:lnTo>
                  <a:pt x="18693" y="31517"/>
                </a:lnTo>
                <a:lnTo>
                  <a:pt x="21031" y="31625"/>
                </a:lnTo>
                <a:lnTo>
                  <a:pt x="23424" y="31678"/>
                </a:lnTo>
                <a:lnTo>
                  <a:pt x="25818" y="31625"/>
                </a:lnTo>
                <a:lnTo>
                  <a:pt x="27584" y="31625"/>
                </a:lnTo>
                <a:lnTo>
                  <a:pt x="28440" y="31570"/>
                </a:lnTo>
                <a:lnTo>
                  <a:pt x="28440" y="33675"/>
                </a:lnTo>
                <a:lnTo>
                  <a:pt x="28382" y="35672"/>
                </a:lnTo>
                <a:lnTo>
                  <a:pt x="28326" y="37506"/>
                </a:lnTo>
                <a:lnTo>
                  <a:pt x="28326" y="38803"/>
                </a:lnTo>
                <a:lnTo>
                  <a:pt x="28269" y="40798"/>
                </a:lnTo>
                <a:lnTo>
                  <a:pt x="28154" y="42579"/>
                </a:lnTo>
                <a:lnTo>
                  <a:pt x="28042" y="44198"/>
                </a:lnTo>
                <a:lnTo>
                  <a:pt x="26843" y="44253"/>
                </a:lnTo>
                <a:lnTo>
                  <a:pt x="22683" y="44253"/>
                </a:lnTo>
                <a:lnTo>
                  <a:pt x="20973" y="44198"/>
                </a:lnTo>
                <a:lnTo>
                  <a:pt x="19263" y="44145"/>
                </a:lnTo>
                <a:lnTo>
                  <a:pt x="19094" y="42526"/>
                </a:lnTo>
                <a:lnTo>
                  <a:pt x="18979" y="40745"/>
                </a:lnTo>
                <a:lnTo>
                  <a:pt x="18864" y="38748"/>
                </a:lnTo>
                <a:lnTo>
                  <a:pt x="18864" y="44468"/>
                </a:lnTo>
                <a:lnTo>
                  <a:pt x="19150" y="46250"/>
                </a:lnTo>
                <a:lnTo>
                  <a:pt x="19434" y="47706"/>
                </a:lnTo>
                <a:lnTo>
                  <a:pt x="19664" y="48840"/>
                </a:lnTo>
                <a:lnTo>
                  <a:pt x="17553" y="48731"/>
                </a:lnTo>
                <a:lnTo>
                  <a:pt x="15503" y="48515"/>
                </a:lnTo>
                <a:lnTo>
                  <a:pt x="13507" y="48300"/>
                </a:lnTo>
                <a:lnTo>
                  <a:pt x="16584" y="48840"/>
                </a:lnTo>
                <a:lnTo>
                  <a:pt x="19891" y="49217"/>
                </a:lnTo>
                <a:lnTo>
                  <a:pt x="23252" y="49271"/>
                </a:lnTo>
                <a:lnTo>
                  <a:pt x="23710" y="49001"/>
                </a:lnTo>
                <a:lnTo>
                  <a:pt x="21829" y="48948"/>
                </a:lnTo>
                <a:lnTo>
                  <a:pt x="19948" y="48840"/>
                </a:lnTo>
                <a:lnTo>
                  <a:pt x="19776" y="47706"/>
                </a:lnTo>
                <a:lnTo>
                  <a:pt x="19492" y="46250"/>
                </a:lnTo>
                <a:lnTo>
                  <a:pt x="19321" y="44523"/>
                </a:lnTo>
                <a:lnTo>
                  <a:pt x="20973" y="44576"/>
                </a:lnTo>
                <a:lnTo>
                  <a:pt x="22683" y="44631"/>
                </a:lnTo>
                <a:lnTo>
                  <a:pt x="26843" y="44631"/>
                </a:lnTo>
                <a:lnTo>
                  <a:pt x="28042" y="44576"/>
                </a:lnTo>
                <a:lnTo>
                  <a:pt x="27870" y="46303"/>
                </a:lnTo>
                <a:lnTo>
                  <a:pt x="27699" y="47759"/>
                </a:lnTo>
                <a:lnTo>
                  <a:pt x="27528" y="48893"/>
                </a:lnTo>
                <a:lnTo>
                  <a:pt x="26902" y="48948"/>
                </a:lnTo>
                <a:lnTo>
                  <a:pt x="25647" y="48948"/>
                </a:lnTo>
                <a:lnTo>
                  <a:pt x="25532" y="49271"/>
                </a:lnTo>
                <a:lnTo>
                  <a:pt x="28783" y="49217"/>
                </a:lnTo>
                <a:lnTo>
                  <a:pt x="31860" y="48893"/>
                </a:lnTo>
                <a:lnTo>
                  <a:pt x="34823" y="48354"/>
                </a:lnTo>
                <a:lnTo>
                  <a:pt x="32601" y="48623"/>
                </a:lnTo>
                <a:lnTo>
                  <a:pt x="30207" y="48840"/>
                </a:lnTo>
                <a:lnTo>
                  <a:pt x="27812" y="48893"/>
                </a:lnTo>
                <a:lnTo>
                  <a:pt x="28042" y="47759"/>
                </a:lnTo>
                <a:lnTo>
                  <a:pt x="28269" y="46303"/>
                </a:lnTo>
                <a:lnTo>
                  <a:pt x="28440" y="44576"/>
                </a:lnTo>
                <a:lnTo>
                  <a:pt x="31403" y="44468"/>
                </a:lnTo>
                <a:lnTo>
                  <a:pt x="34253" y="44198"/>
                </a:lnTo>
                <a:lnTo>
                  <a:pt x="36990" y="43820"/>
                </a:lnTo>
                <a:lnTo>
                  <a:pt x="36647" y="45331"/>
                </a:lnTo>
                <a:lnTo>
                  <a:pt x="36305" y="46628"/>
                </a:lnTo>
                <a:lnTo>
                  <a:pt x="35906" y="47653"/>
                </a:lnTo>
                <a:lnTo>
                  <a:pt x="35735" y="48192"/>
                </a:lnTo>
                <a:lnTo>
                  <a:pt x="36192" y="47759"/>
                </a:lnTo>
                <a:lnTo>
                  <a:pt x="36647" y="46681"/>
                </a:lnTo>
                <a:lnTo>
                  <a:pt x="37046" y="45331"/>
                </a:lnTo>
                <a:lnTo>
                  <a:pt x="37388" y="43767"/>
                </a:lnTo>
                <a:lnTo>
                  <a:pt x="40238" y="43389"/>
                </a:lnTo>
                <a:lnTo>
                  <a:pt x="42973" y="42903"/>
                </a:lnTo>
                <a:lnTo>
                  <a:pt x="45595" y="42256"/>
                </a:lnTo>
                <a:lnTo>
                  <a:pt x="45140" y="43606"/>
                </a:lnTo>
                <a:lnTo>
                  <a:pt x="44626" y="44792"/>
                </a:lnTo>
                <a:lnTo>
                  <a:pt x="44113" y="45764"/>
                </a:lnTo>
                <a:lnTo>
                  <a:pt x="44512" y="45601"/>
                </a:lnTo>
                <a:lnTo>
                  <a:pt x="45025" y="44631"/>
                </a:lnTo>
                <a:lnTo>
                  <a:pt x="45539" y="43498"/>
                </a:lnTo>
                <a:lnTo>
                  <a:pt x="45994" y="42201"/>
                </a:lnTo>
                <a:lnTo>
                  <a:pt x="48731" y="41500"/>
                </a:lnTo>
                <a:lnTo>
                  <a:pt x="51295" y="40745"/>
                </a:lnTo>
                <a:lnTo>
                  <a:pt x="53631" y="39881"/>
                </a:lnTo>
                <a:lnTo>
                  <a:pt x="53462" y="40314"/>
                </a:lnTo>
                <a:lnTo>
                  <a:pt x="53232" y="40906"/>
                </a:lnTo>
                <a:lnTo>
                  <a:pt x="53689" y="40584"/>
                </a:lnTo>
                <a:lnTo>
                  <a:pt x="53973" y="40043"/>
                </a:lnTo>
                <a:lnTo>
                  <a:pt x="54610" y="37884"/>
                </a:lnTo>
                <a:lnTo>
                  <a:pt x="53802" y="39503"/>
                </a:lnTo>
                <a:lnTo>
                  <a:pt x="51466" y="40367"/>
                </a:lnTo>
                <a:lnTo>
                  <a:pt x="48900" y="41123"/>
                </a:lnTo>
                <a:lnTo>
                  <a:pt x="46109" y="41770"/>
                </a:lnTo>
                <a:lnTo>
                  <a:pt x="46679" y="40206"/>
                </a:lnTo>
                <a:lnTo>
                  <a:pt x="47134" y="38317"/>
                </a:lnTo>
                <a:lnTo>
                  <a:pt x="47476" y="36320"/>
                </a:lnTo>
                <a:lnTo>
                  <a:pt x="47591" y="35834"/>
                </a:lnTo>
                <a:lnTo>
                  <a:pt x="47875" y="33675"/>
                </a:lnTo>
                <a:lnTo>
                  <a:pt x="48161" y="31409"/>
                </a:lnTo>
                <a:lnTo>
                  <a:pt x="48332" y="28925"/>
                </a:lnTo>
                <a:lnTo>
                  <a:pt x="48388" y="28386"/>
                </a:lnTo>
                <a:lnTo>
                  <a:pt x="48560" y="25797"/>
                </a:lnTo>
                <a:lnTo>
                  <a:pt x="48616" y="23044"/>
                </a:lnTo>
                <a:lnTo>
                  <a:pt x="48560" y="20183"/>
                </a:lnTo>
                <a:lnTo>
                  <a:pt x="51466" y="19428"/>
                </a:lnTo>
                <a:lnTo>
                  <a:pt x="54259" y="18619"/>
                </a:lnTo>
                <a:lnTo>
                  <a:pt x="56885" y="17647"/>
                </a:lnTo>
                <a:lnTo>
                  <a:pt x="57046" y="20508"/>
                </a:lnTo>
                <a:lnTo>
                  <a:pt x="57107" y="23259"/>
                </a:lnTo>
                <a:lnTo>
                  <a:pt x="56946" y="25850"/>
                </a:lnTo>
                <a:lnTo>
                  <a:pt x="54259" y="26822"/>
                </a:lnTo>
                <a:lnTo>
                  <a:pt x="56885" y="26389"/>
                </a:lnTo>
                <a:lnTo>
                  <a:pt x="56946" y="31031"/>
                </a:lnTo>
                <a:lnTo>
                  <a:pt x="57288" y="28711"/>
                </a:lnTo>
                <a:lnTo>
                  <a:pt x="57449" y="26175"/>
                </a:lnTo>
                <a:lnTo>
                  <a:pt x="59322" y="25472"/>
                </a:lnTo>
                <a:lnTo>
                  <a:pt x="61094" y="24717"/>
                </a:lnTo>
                <a:lnTo>
                  <a:pt x="62806" y="23908"/>
                </a:lnTo>
                <a:lnTo>
                  <a:pt x="62746" y="23422"/>
                </a:lnTo>
                <a:lnTo>
                  <a:pt x="61094" y="24231"/>
                </a:lnTo>
                <a:lnTo>
                  <a:pt x="59322" y="24986"/>
                </a:lnTo>
                <a:lnTo>
                  <a:pt x="57510" y="25689"/>
                </a:lnTo>
                <a:lnTo>
                  <a:pt x="57630" y="23097"/>
                </a:lnTo>
                <a:lnTo>
                  <a:pt x="57630" y="20292"/>
                </a:lnTo>
                <a:lnTo>
                  <a:pt x="57449" y="17431"/>
                </a:lnTo>
                <a:lnTo>
                  <a:pt x="58476" y="17000"/>
                </a:lnTo>
                <a:lnTo>
                  <a:pt x="59503" y="16622"/>
                </a:lnTo>
                <a:lnTo>
                  <a:pt x="60531" y="16191"/>
                </a:lnTo>
                <a:lnTo>
                  <a:pt x="60249" y="15705"/>
                </a:lnTo>
                <a:lnTo>
                  <a:pt x="59322" y="16136"/>
                </a:lnTo>
                <a:lnTo>
                  <a:pt x="58355" y="16514"/>
                </a:lnTo>
                <a:lnTo>
                  <a:pt x="57389" y="16892"/>
                </a:lnTo>
                <a:lnTo>
                  <a:pt x="57288" y="15058"/>
                </a:lnTo>
                <a:lnTo>
                  <a:pt x="57107" y="13222"/>
                </a:lnTo>
                <a:lnTo>
                  <a:pt x="56825" y="11386"/>
                </a:lnTo>
                <a:lnTo>
                  <a:pt x="56603" y="11117"/>
                </a:lnTo>
                <a:lnTo>
                  <a:pt x="56080" y="10686"/>
                </a:lnTo>
                <a:lnTo>
                  <a:pt x="56422" y="12844"/>
                </a:lnTo>
                <a:lnTo>
                  <a:pt x="56644" y="15003"/>
                </a:lnTo>
                <a:lnTo>
                  <a:pt x="56825" y="17108"/>
                </a:lnTo>
                <a:lnTo>
                  <a:pt x="54259" y="18025"/>
                </a:lnTo>
                <a:lnTo>
                  <a:pt x="51466" y="18889"/>
                </a:lnTo>
                <a:lnTo>
                  <a:pt x="48560" y="19589"/>
                </a:lnTo>
                <a:lnTo>
                  <a:pt x="48501" y="16892"/>
                </a:lnTo>
                <a:lnTo>
                  <a:pt x="48332" y="14139"/>
                </a:lnTo>
                <a:lnTo>
                  <a:pt x="47990" y="11280"/>
                </a:lnTo>
                <a:lnTo>
                  <a:pt x="48046" y="23206"/>
                </a:lnTo>
                <a:lnTo>
                  <a:pt x="47990" y="25958"/>
                </a:lnTo>
                <a:lnTo>
                  <a:pt x="47819" y="28548"/>
                </a:lnTo>
                <a:lnTo>
                  <a:pt x="44969" y="29197"/>
                </a:lnTo>
                <a:lnTo>
                  <a:pt x="42004" y="29736"/>
                </a:lnTo>
                <a:lnTo>
                  <a:pt x="41948" y="30275"/>
                </a:lnTo>
                <a:lnTo>
                  <a:pt x="44969" y="29736"/>
                </a:lnTo>
                <a:lnTo>
                  <a:pt x="47819" y="29034"/>
                </a:lnTo>
                <a:lnTo>
                  <a:pt x="47647" y="31517"/>
                </a:lnTo>
                <a:lnTo>
                  <a:pt x="47420" y="33837"/>
                </a:lnTo>
                <a:lnTo>
                  <a:pt x="47077" y="35942"/>
                </a:lnTo>
                <a:lnTo>
                  <a:pt x="44340" y="36536"/>
                </a:lnTo>
                <a:lnTo>
                  <a:pt x="41434" y="37075"/>
                </a:lnTo>
                <a:lnTo>
                  <a:pt x="38413" y="37506"/>
                </a:lnTo>
                <a:lnTo>
                  <a:pt x="38357" y="27686"/>
                </a:lnTo>
                <a:lnTo>
                  <a:pt x="38301" y="30222"/>
                </a:lnTo>
                <a:lnTo>
                  <a:pt x="35336" y="30600"/>
                </a:lnTo>
                <a:lnTo>
                  <a:pt x="32259" y="30869"/>
                </a:lnTo>
                <a:lnTo>
                  <a:pt x="29067" y="31031"/>
                </a:lnTo>
                <a:lnTo>
                  <a:pt x="29067" y="31570"/>
                </a:lnTo>
                <a:lnTo>
                  <a:pt x="32202" y="31409"/>
                </a:lnTo>
                <a:lnTo>
                  <a:pt x="35280" y="31139"/>
                </a:lnTo>
                <a:lnTo>
                  <a:pt x="38301" y="30761"/>
                </a:lnTo>
                <a:lnTo>
                  <a:pt x="38357" y="37939"/>
                </a:lnTo>
                <a:lnTo>
                  <a:pt x="41378" y="37561"/>
                </a:lnTo>
                <a:lnTo>
                  <a:pt x="44228" y="37020"/>
                </a:lnTo>
                <a:lnTo>
                  <a:pt x="47021" y="36373"/>
                </a:lnTo>
                <a:lnTo>
                  <a:pt x="46679" y="38425"/>
                </a:lnTo>
                <a:lnTo>
                  <a:pt x="46221" y="40259"/>
                </a:lnTo>
                <a:lnTo>
                  <a:pt x="45710" y="41878"/>
                </a:lnTo>
                <a:lnTo>
                  <a:pt x="43088" y="42472"/>
                </a:lnTo>
                <a:lnTo>
                  <a:pt x="40351" y="43012"/>
                </a:lnTo>
                <a:lnTo>
                  <a:pt x="37445" y="43389"/>
                </a:lnTo>
                <a:lnTo>
                  <a:pt x="37787" y="41770"/>
                </a:lnTo>
                <a:lnTo>
                  <a:pt x="38129" y="39989"/>
                </a:lnTo>
                <a:lnTo>
                  <a:pt x="37843" y="37992"/>
                </a:lnTo>
                <a:lnTo>
                  <a:pt x="37616" y="40042"/>
                </a:lnTo>
                <a:lnTo>
                  <a:pt x="37388" y="41878"/>
                </a:lnTo>
                <a:lnTo>
                  <a:pt x="37046" y="43443"/>
                </a:lnTo>
                <a:lnTo>
                  <a:pt x="34311" y="43820"/>
                </a:lnTo>
                <a:lnTo>
                  <a:pt x="31461" y="44037"/>
                </a:lnTo>
                <a:lnTo>
                  <a:pt x="28497" y="44198"/>
                </a:lnTo>
                <a:lnTo>
                  <a:pt x="28668" y="42579"/>
                </a:lnTo>
                <a:lnTo>
                  <a:pt x="28783" y="40798"/>
                </a:lnTo>
                <a:lnTo>
                  <a:pt x="28896" y="38748"/>
                </a:lnTo>
                <a:lnTo>
                  <a:pt x="28839" y="7339"/>
                </a:lnTo>
                <a:lnTo>
                  <a:pt x="28724" y="4210"/>
                </a:lnTo>
                <a:lnTo>
                  <a:pt x="31574" y="4102"/>
                </a:lnTo>
                <a:lnTo>
                  <a:pt x="34367" y="3832"/>
                </a:lnTo>
                <a:lnTo>
                  <a:pt x="37161" y="3455"/>
                </a:lnTo>
                <a:lnTo>
                  <a:pt x="37501" y="6530"/>
                </a:lnTo>
                <a:lnTo>
                  <a:pt x="37731" y="9552"/>
                </a:lnTo>
                <a:lnTo>
                  <a:pt x="37958" y="12519"/>
                </a:lnTo>
                <a:lnTo>
                  <a:pt x="35052" y="12897"/>
                </a:lnTo>
                <a:lnTo>
                  <a:pt x="32031" y="13169"/>
                </a:lnTo>
                <a:lnTo>
                  <a:pt x="28952" y="13330"/>
                </a:lnTo>
                <a:lnTo>
                  <a:pt x="28896" y="10361"/>
                </a:lnTo>
                <a:lnTo>
                  <a:pt x="28896" y="38317"/>
                </a:lnTo>
                <a:lnTo>
                  <a:pt x="28896" y="37506"/>
                </a:lnTo>
                <a:lnTo>
                  <a:pt x="29010" y="35672"/>
                </a:lnTo>
                <a:lnTo>
                  <a:pt x="29067" y="33675"/>
                </a:lnTo>
                <a:lnTo>
                  <a:pt x="29010" y="14086"/>
                </a:lnTo>
                <a:lnTo>
                  <a:pt x="32031" y="13924"/>
                </a:lnTo>
                <a:lnTo>
                  <a:pt x="35052" y="13653"/>
                </a:lnTo>
                <a:lnTo>
                  <a:pt x="38015" y="13222"/>
                </a:lnTo>
                <a:lnTo>
                  <a:pt x="38186" y="6422"/>
                </a:lnTo>
                <a:lnTo>
                  <a:pt x="37843" y="3346"/>
                </a:lnTo>
                <a:lnTo>
                  <a:pt x="39211" y="3130"/>
                </a:lnTo>
                <a:lnTo>
                  <a:pt x="40580" y="2914"/>
                </a:lnTo>
                <a:close/>
              </a:path>
            </a:pathLst>
          </a:custGeom>
          <a:solidFill>
            <a:srgbClr val="015D9B"/>
          </a:solidFill>
        </p:spPr>
        <p:txBody>
          <a:bodyPr wrap="square" lIns="0" tIns="0" rIns="0" bIns="0" rtlCol="0">
            <a:noAutofit/>
          </a:bodyPr>
          <a:lstStyle/>
          <a:p>
            <a:endParaRPr/>
          </a:p>
        </p:txBody>
      </p:sp>
      <p:sp>
        <p:nvSpPr>
          <p:cNvPr id="380" name="object 380"/>
          <p:cNvSpPr/>
          <p:nvPr/>
        </p:nvSpPr>
        <p:spPr>
          <a:xfrm>
            <a:off x="401706" y="740105"/>
            <a:ext cx="70449" cy="48623"/>
          </a:xfrm>
          <a:custGeom>
            <a:avLst/>
            <a:gdLst/>
            <a:ahLst/>
            <a:cxnLst/>
            <a:rect l="l" t="t" r="r" b="b"/>
            <a:pathLst>
              <a:path w="70449" h="48623">
                <a:moveTo>
                  <a:pt x="12937" y="27684"/>
                </a:moveTo>
                <a:lnTo>
                  <a:pt x="12766" y="25093"/>
                </a:lnTo>
                <a:lnTo>
                  <a:pt x="12879" y="32810"/>
                </a:lnTo>
                <a:lnTo>
                  <a:pt x="13279" y="34968"/>
                </a:lnTo>
                <a:lnTo>
                  <a:pt x="10486" y="34214"/>
                </a:lnTo>
                <a:lnTo>
                  <a:pt x="7808" y="33404"/>
                </a:lnTo>
                <a:lnTo>
                  <a:pt x="5357" y="32487"/>
                </a:lnTo>
                <a:lnTo>
                  <a:pt x="4787" y="30328"/>
                </a:lnTo>
                <a:lnTo>
                  <a:pt x="4388" y="28007"/>
                </a:lnTo>
                <a:lnTo>
                  <a:pt x="4217" y="25525"/>
                </a:lnTo>
                <a:lnTo>
                  <a:pt x="6780" y="26442"/>
                </a:lnTo>
                <a:lnTo>
                  <a:pt x="6724" y="25956"/>
                </a:lnTo>
                <a:lnTo>
                  <a:pt x="4160" y="25039"/>
                </a:lnTo>
                <a:lnTo>
                  <a:pt x="3989" y="22395"/>
                </a:lnTo>
                <a:lnTo>
                  <a:pt x="4046" y="19642"/>
                </a:lnTo>
                <a:lnTo>
                  <a:pt x="4217" y="16728"/>
                </a:lnTo>
                <a:lnTo>
                  <a:pt x="6724" y="17700"/>
                </a:lnTo>
                <a:lnTo>
                  <a:pt x="9403" y="18564"/>
                </a:lnTo>
                <a:lnTo>
                  <a:pt x="12196" y="19319"/>
                </a:lnTo>
                <a:lnTo>
                  <a:pt x="12140" y="22178"/>
                </a:lnTo>
                <a:lnTo>
                  <a:pt x="12196" y="24984"/>
                </a:lnTo>
                <a:lnTo>
                  <a:pt x="12367" y="27576"/>
                </a:lnTo>
                <a:lnTo>
                  <a:pt x="12480" y="13275"/>
                </a:lnTo>
                <a:lnTo>
                  <a:pt x="12309" y="16081"/>
                </a:lnTo>
                <a:lnTo>
                  <a:pt x="12196" y="18725"/>
                </a:lnTo>
                <a:lnTo>
                  <a:pt x="9403" y="18023"/>
                </a:lnTo>
                <a:lnTo>
                  <a:pt x="6780" y="17159"/>
                </a:lnTo>
                <a:lnTo>
                  <a:pt x="4273" y="16189"/>
                </a:lnTo>
                <a:lnTo>
                  <a:pt x="4388" y="15001"/>
                </a:lnTo>
                <a:lnTo>
                  <a:pt x="4501" y="13761"/>
                </a:lnTo>
                <a:lnTo>
                  <a:pt x="4672" y="12519"/>
                </a:lnTo>
                <a:lnTo>
                  <a:pt x="4388" y="12789"/>
                </a:lnTo>
                <a:lnTo>
                  <a:pt x="3931" y="13383"/>
                </a:lnTo>
                <a:lnTo>
                  <a:pt x="3874" y="14245"/>
                </a:lnTo>
                <a:lnTo>
                  <a:pt x="3760" y="15109"/>
                </a:lnTo>
                <a:lnTo>
                  <a:pt x="3703" y="15973"/>
                </a:lnTo>
                <a:lnTo>
                  <a:pt x="3304" y="15811"/>
                </a:lnTo>
                <a:lnTo>
                  <a:pt x="2507" y="15487"/>
                </a:lnTo>
                <a:lnTo>
                  <a:pt x="2221" y="15919"/>
                </a:lnTo>
                <a:lnTo>
                  <a:pt x="2678" y="16134"/>
                </a:lnTo>
                <a:lnTo>
                  <a:pt x="3190" y="16350"/>
                </a:lnTo>
                <a:lnTo>
                  <a:pt x="3647" y="16512"/>
                </a:lnTo>
                <a:lnTo>
                  <a:pt x="3476" y="19426"/>
                </a:lnTo>
                <a:lnTo>
                  <a:pt x="3476" y="22178"/>
                </a:lnTo>
                <a:lnTo>
                  <a:pt x="3647" y="24823"/>
                </a:lnTo>
                <a:lnTo>
                  <a:pt x="2392" y="24337"/>
                </a:lnTo>
                <a:lnTo>
                  <a:pt x="1139" y="23798"/>
                </a:lnTo>
                <a:lnTo>
                  <a:pt x="0" y="23259"/>
                </a:lnTo>
                <a:lnTo>
                  <a:pt x="0" y="23745"/>
                </a:lnTo>
                <a:lnTo>
                  <a:pt x="1139" y="24284"/>
                </a:lnTo>
                <a:lnTo>
                  <a:pt x="2392" y="24823"/>
                </a:lnTo>
                <a:lnTo>
                  <a:pt x="3647" y="25309"/>
                </a:lnTo>
                <a:lnTo>
                  <a:pt x="3874" y="27792"/>
                </a:lnTo>
                <a:lnTo>
                  <a:pt x="4217" y="30165"/>
                </a:lnTo>
                <a:lnTo>
                  <a:pt x="4787" y="32270"/>
                </a:lnTo>
                <a:lnTo>
                  <a:pt x="3590" y="31839"/>
                </a:lnTo>
                <a:lnTo>
                  <a:pt x="2450" y="31353"/>
                </a:lnTo>
                <a:lnTo>
                  <a:pt x="1367" y="30814"/>
                </a:lnTo>
                <a:lnTo>
                  <a:pt x="1595" y="31353"/>
                </a:lnTo>
                <a:lnTo>
                  <a:pt x="2678" y="31784"/>
                </a:lnTo>
                <a:lnTo>
                  <a:pt x="3760" y="32270"/>
                </a:lnTo>
                <a:lnTo>
                  <a:pt x="4899" y="32703"/>
                </a:lnTo>
                <a:lnTo>
                  <a:pt x="5071" y="33295"/>
                </a:lnTo>
                <a:lnTo>
                  <a:pt x="5641" y="35293"/>
                </a:lnTo>
                <a:lnTo>
                  <a:pt x="6382" y="37020"/>
                </a:lnTo>
                <a:lnTo>
                  <a:pt x="7123" y="38476"/>
                </a:lnTo>
                <a:lnTo>
                  <a:pt x="7350" y="38693"/>
                </a:lnTo>
                <a:lnTo>
                  <a:pt x="7864" y="39070"/>
                </a:lnTo>
                <a:lnTo>
                  <a:pt x="10087" y="39934"/>
                </a:lnTo>
                <a:lnTo>
                  <a:pt x="12480" y="40690"/>
                </a:lnTo>
                <a:lnTo>
                  <a:pt x="15046" y="41337"/>
                </a:lnTo>
                <a:lnTo>
                  <a:pt x="15501" y="42470"/>
                </a:lnTo>
                <a:lnTo>
                  <a:pt x="15958" y="43496"/>
                </a:lnTo>
                <a:lnTo>
                  <a:pt x="16470" y="44359"/>
                </a:lnTo>
                <a:lnTo>
                  <a:pt x="16927" y="44576"/>
                </a:lnTo>
                <a:lnTo>
                  <a:pt x="16413" y="43657"/>
                </a:lnTo>
                <a:lnTo>
                  <a:pt x="15958" y="42632"/>
                </a:lnTo>
                <a:lnTo>
                  <a:pt x="15501" y="41445"/>
                </a:lnTo>
                <a:lnTo>
                  <a:pt x="18179" y="42093"/>
                </a:lnTo>
                <a:lnTo>
                  <a:pt x="21029" y="42687"/>
                </a:lnTo>
                <a:lnTo>
                  <a:pt x="24050" y="43118"/>
                </a:lnTo>
                <a:lnTo>
                  <a:pt x="24507" y="44790"/>
                </a:lnTo>
                <a:lnTo>
                  <a:pt x="25077" y="46193"/>
                </a:lnTo>
                <a:lnTo>
                  <a:pt x="25647" y="47327"/>
                </a:lnTo>
                <a:lnTo>
                  <a:pt x="25987" y="47382"/>
                </a:lnTo>
                <a:lnTo>
                  <a:pt x="25476" y="46248"/>
                </a:lnTo>
                <a:lnTo>
                  <a:pt x="24906" y="44845"/>
                </a:lnTo>
                <a:lnTo>
                  <a:pt x="24449" y="43171"/>
                </a:lnTo>
                <a:lnTo>
                  <a:pt x="27015" y="43549"/>
                </a:lnTo>
                <a:lnTo>
                  <a:pt x="29693" y="43820"/>
                </a:lnTo>
                <a:lnTo>
                  <a:pt x="32428" y="43927"/>
                </a:lnTo>
                <a:lnTo>
                  <a:pt x="32428" y="38207"/>
                </a:lnTo>
                <a:lnTo>
                  <a:pt x="34309" y="38262"/>
                </a:lnTo>
                <a:lnTo>
                  <a:pt x="36246" y="38315"/>
                </a:lnTo>
                <a:lnTo>
                  <a:pt x="40693" y="38315"/>
                </a:lnTo>
                <a:lnTo>
                  <a:pt x="41889" y="38262"/>
                </a:lnTo>
                <a:lnTo>
                  <a:pt x="41833" y="40257"/>
                </a:lnTo>
                <a:lnTo>
                  <a:pt x="41718" y="42038"/>
                </a:lnTo>
                <a:lnTo>
                  <a:pt x="41606" y="43657"/>
                </a:lnTo>
                <a:lnTo>
                  <a:pt x="40407" y="43712"/>
                </a:lnTo>
                <a:lnTo>
                  <a:pt x="36246" y="43712"/>
                </a:lnTo>
                <a:lnTo>
                  <a:pt x="34537" y="43657"/>
                </a:lnTo>
                <a:lnTo>
                  <a:pt x="32827" y="43604"/>
                </a:lnTo>
                <a:lnTo>
                  <a:pt x="32885" y="43982"/>
                </a:lnTo>
                <a:lnTo>
                  <a:pt x="34537" y="44035"/>
                </a:lnTo>
                <a:lnTo>
                  <a:pt x="36246" y="44090"/>
                </a:lnTo>
                <a:lnTo>
                  <a:pt x="40407" y="44090"/>
                </a:lnTo>
                <a:lnTo>
                  <a:pt x="41606" y="44035"/>
                </a:lnTo>
                <a:lnTo>
                  <a:pt x="41434" y="45762"/>
                </a:lnTo>
                <a:lnTo>
                  <a:pt x="41263" y="47218"/>
                </a:lnTo>
                <a:lnTo>
                  <a:pt x="41092" y="48352"/>
                </a:lnTo>
                <a:lnTo>
                  <a:pt x="40578" y="48623"/>
                </a:lnTo>
                <a:lnTo>
                  <a:pt x="43201" y="48407"/>
                </a:lnTo>
                <a:lnTo>
                  <a:pt x="45766" y="48082"/>
                </a:lnTo>
                <a:lnTo>
                  <a:pt x="44340" y="48190"/>
                </a:lnTo>
                <a:lnTo>
                  <a:pt x="42858" y="48299"/>
                </a:lnTo>
                <a:lnTo>
                  <a:pt x="41376" y="48352"/>
                </a:lnTo>
                <a:lnTo>
                  <a:pt x="41606" y="47218"/>
                </a:lnTo>
                <a:lnTo>
                  <a:pt x="41833" y="45762"/>
                </a:lnTo>
                <a:lnTo>
                  <a:pt x="42004" y="44035"/>
                </a:lnTo>
                <a:lnTo>
                  <a:pt x="44967" y="43927"/>
                </a:lnTo>
                <a:lnTo>
                  <a:pt x="47817" y="43657"/>
                </a:lnTo>
                <a:lnTo>
                  <a:pt x="50553" y="43279"/>
                </a:lnTo>
                <a:lnTo>
                  <a:pt x="50211" y="44790"/>
                </a:lnTo>
                <a:lnTo>
                  <a:pt x="49869" y="46087"/>
                </a:lnTo>
                <a:lnTo>
                  <a:pt x="49470" y="47112"/>
                </a:lnTo>
                <a:lnTo>
                  <a:pt x="49756" y="47218"/>
                </a:lnTo>
                <a:lnTo>
                  <a:pt x="50211" y="46140"/>
                </a:lnTo>
                <a:lnTo>
                  <a:pt x="50610" y="44790"/>
                </a:lnTo>
                <a:lnTo>
                  <a:pt x="50952" y="43226"/>
                </a:lnTo>
                <a:lnTo>
                  <a:pt x="53802" y="42848"/>
                </a:lnTo>
                <a:lnTo>
                  <a:pt x="56537" y="42362"/>
                </a:lnTo>
                <a:lnTo>
                  <a:pt x="59159" y="41715"/>
                </a:lnTo>
                <a:lnTo>
                  <a:pt x="58760" y="42957"/>
                </a:lnTo>
                <a:lnTo>
                  <a:pt x="58305" y="44035"/>
                </a:lnTo>
                <a:lnTo>
                  <a:pt x="57792" y="45007"/>
                </a:lnTo>
                <a:lnTo>
                  <a:pt x="58190" y="44845"/>
                </a:lnTo>
                <a:lnTo>
                  <a:pt x="58704" y="43927"/>
                </a:lnTo>
                <a:lnTo>
                  <a:pt x="59159" y="42848"/>
                </a:lnTo>
                <a:lnTo>
                  <a:pt x="59558" y="41660"/>
                </a:lnTo>
                <a:lnTo>
                  <a:pt x="62295" y="40959"/>
                </a:lnTo>
                <a:lnTo>
                  <a:pt x="64858" y="40204"/>
                </a:lnTo>
                <a:lnTo>
                  <a:pt x="67195" y="39340"/>
                </a:lnTo>
                <a:lnTo>
                  <a:pt x="67082" y="39826"/>
                </a:lnTo>
                <a:lnTo>
                  <a:pt x="67593" y="39287"/>
                </a:lnTo>
                <a:lnTo>
                  <a:pt x="68053" y="39017"/>
                </a:lnTo>
                <a:lnTo>
                  <a:pt x="68455" y="38585"/>
                </a:lnTo>
                <a:lnTo>
                  <a:pt x="67879" y="38801"/>
                </a:lnTo>
                <a:lnTo>
                  <a:pt x="68617" y="37182"/>
                </a:lnTo>
                <a:lnTo>
                  <a:pt x="69362" y="35293"/>
                </a:lnTo>
                <a:lnTo>
                  <a:pt x="69865" y="33081"/>
                </a:lnTo>
                <a:lnTo>
                  <a:pt x="69362" y="33242"/>
                </a:lnTo>
                <a:lnTo>
                  <a:pt x="68858" y="35454"/>
                </a:lnTo>
                <a:lnTo>
                  <a:pt x="68173" y="37343"/>
                </a:lnTo>
                <a:lnTo>
                  <a:pt x="67366" y="38962"/>
                </a:lnTo>
                <a:lnTo>
                  <a:pt x="65030" y="39826"/>
                </a:lnTo>
                <a:lnTo>
                  <a:pt x="62464" y="40582"/>
                </a:lnTo>
                <a:lnTo>
                  <a:pt x="59673" y="41229"/>
                </a:lnTo>
                <a:lnTo>
                  <a:pt x="60243" y="39665"/>
                </a:lnTo>
                <a:lnTo>
                  <a:pt x="60698" y="37776"/>
                </a:lnTo>
                <a:lnTo>
                  <a:pt x="61040" y="35779"/>
                </a:lnTo>
                <a:lnTo>
                  <a:pt x="61155" y="35293"/>
                </a:lnTo>
                <a:lnTo>
                  <a:pt x="61439" y="33134"/>
                </a:lnTo>
                <a:lnTo>
                  <a:pt x="61725" y="30868"/>
                </a:lnTo>
                <a:lnTo>
                  <a:pt x="61896" y="28384"/>
                </a:lnTo>
                <a:lnTo>
                  <a:pt x="64915" y="27629"/>
                </a:lnTo>
                <a:lnTo>
                  <a:pt x="67765" y="26820"/>
                </a:lnTo>
                <a:lnTo>
                  <a:pt x="70449" y="25848"/>
                </a:lnTo>
                <a:lnTo>
                  <a:pt x="67823" y="26281"/>
                </a:lnTo>
                <a:lnTo>
                  <a:pt x="64973" y="27145"/>
                </a:lnTo>
                <a:lnTo>
                  <a:pt x="61952" y="27845"/>
                </a:lnTo>
                <a:lnTo>
                  <a:pt x="61896" y="13598"/>
                </a:lnTo>
                <a:lnTo>
                  <a:pt x="61554" y="10739"/>
                </a:lnTo>
                <a:lnTo>
                  <a:pt x="61610" y="22665"/>
                </a:lnTo>
                <a:lnTo>
                  <a:pt x="61554" y="25417"/>
                </a:lnTo>
                <a:lnTo>
                  <a:pt x="61382" y="28007"/>
                </a:lnTo>
                <a:lnTo>
                  <a:pt x="58533" y="28656"/>
                </a:lnTo>
                <a:lnTo>
                  <a:pt x="55568" y="29195"/>
                </a:lnTo>
                <a:lnTo>
                  <a:pt x="55512" y="29734"/>
                </a:lnTo>
                <a:lnTo>
                  <a:pt x="58533" y="29195"/>
                </a:lnTo>
                <a:lnTo>
                  <a:pt x="61382" y="28493"/>
                </a:lnTo>
                <a:lnTo>
                  <a:pt x="61211" y="30976"/>
                </a:lnTo>
                <a:lnTo>
                  <a:pt x="60984" y="33296"/>
                </a:lnTo>
                <a:lnTo>
                  <a:pt x="60641" y="35401"/>
                </a:lnTo>
                <a:lnTo>
                  <a:pt x="57904" y="35995"/>
                </a:lnTo>
                <a:lnTo>
                  <a:pt x="54998" y="36534"/>
                </a:lnTo>
                <a:lnTo>
                  <a:pt x="51977" y="36965"/>
                </a:lnTo>
                <a:lnTo>
                  <a:pt x="51921" y="27145"/>
                </a:lnTo>
                <a:lnTo>
                  <a:pt x="51865" y="29681"/>
                </a:lnTo>
                <a:lnTo>
                  <a:pt x="48900" y="30059"/>
                </a:lnTo>
                <a:lnTo>
                  <a:pt x="45823" y="30328"/>
                </a:lnTo>
                <a:lnTo>
                  <a:pt x="42631" y="30490"/>
                </a:lnTo>
                <a:lnTo>
                  <a:pt x="42631" y="31029"/>
                </a:lnTo>
                <a:lnTo>
                  <a:pt x="45766" y="30868"/>
                </a:lnTo>
                <a:lnTo>
                  <a:pt x="48844" y="30598"/>
                </a:lnTo>
                <a:lnTo>
                  <a:pt x="51865" y="30220"/>
                </a:lnTo>
                <a:lnTo>
                  <a:pt x="51921" y="37398"/>
                </a:lnTo>
                <a:lnTo>
                  <a:pt x="54942" y="37020"/>
                </a:lnTo>
                <a:lnTo>
                  <a:pt x="57792" y="36479"/>
                </a:lnTo>
                <a:lnTo>
                  <a:pt x="60585" y="35832"/>
                </a:lnTo>
                <a:lnTo>
                  <a:pt x="60243" y="37884"/>
                </a:lnTo>
                <a:lnTo>
                  <a:pt x="59785" y="39718"/>
                </a:lnTo>
                <a:lnTo>
                  <a:pt x="59274" y="41337"/>
                </a:lnTo>
                <a:lnTo>
                  <a:pt x="56652" y="41931"/>
                </a:lnTo>
                <a:lnTo>
                  <a:pt x="53915" y="42471"/>
                </a:lnTo>
                <a:lnTo>
                  <a:pt x="51009" y="42848"/>
                </a:lnTo>
                <a:lnTo>
                  <a:pt x="51351" y="41229"/>
                </a:lnTo>
                <a:lnTo>
                  <a:pt x="51693" y="39448"/>
                </a:lnTo>
                <a:lnTo>
                  <a:pt x="51635" y="34645"/>
                </a:lnTo>
                <a:lnTo>
                  <a:pt x="51466" y="36587"/>
                </a:lnTo>
                <a:lnTo>
                  <a:pt x="51466" y="37020"/>
                </a:lnTo>
                <a:lnTo>
                  <a:pt x="48558" y="37398"/>
                </a:lnTo>
                <a:lnTo>
                  <a:pt x="45537" y="37668"/>
                </a:lnTo>
                <a:lnTo>
                  <a:pt x="42459" y="37776"/>
                </a:lnTo>
                <a:lnTo>
                  <a:pt x="42459" y="9820"/>
                </a:lnTo>
                <a:lnTo>
                  <a:pt x="42403" y="6798"/>
                </a:lnTo>
                <a:lnTo>
                  <a:pt x="42288" y="3669"/>
                </a:lnTo>
                <a:lnTo>
                  <a:pt x="42347" y="40257"/>
                </a:lnTo>
                <a:lnTo>
                  <a:pt x="42459" y="38207"/>
                </a:lnTo>
                <a:lnTo>
                  <a:pt x="45480" y="38099"/>
                </a:lnTo>
                <a:lnTo>
                  <a:pt x="48501" y="37829"/>
                </a:lnTo>
                <a:lnTo>
                  <a:pt x="51407" y="37451"/>
                </a:lnTo>
                <a:lnTo>
                  <a:pt x="51180" y="39501"/>
                </a:lnTo>
                <a:lnTo>
                  <a:pt x="50952" y="41337"/>
                </a:lnTo>
                <a:lnTo>
                  <a:pt x="50610" y="42901"/>
                </a:lnTo>
                <a:lnTo>
                  <a:pt x="47875" y="43279"/>
                </a:lnTo>
                <a:lnTo>
                  <a:pt x="45025" y="43496"/>
                </a:lnTo>
                <a:lnTo>
                  <a:pt x="42061" y="43657"/>
                </a:lnTo>
                <a:lnTo>
                  <a:pt x="42004" y="33134"/>
                </a:lnTo>
                <a:lnTo>
                  <a:pt x="41946" y="35131"/>
                </a:lnTo>
                <a:lnTo>
                  <a:pt x="41889" y="36965"/>
                </a:lnTo>
                <a:lnTo>
                  <a:pt x="41889" y="37776"/>
                </a:lnTo>
                <a:lnTo>
                  <a:pt x="40693" y="37829"/>
                </a:lnTo>
                <a:lnTo>
                  <a:pt x="39439" y="37884"/>
                </a:lnTo>
                <a:lnTo>
                  <a:pt x="36246" y="37884"/>
                </a:lnTo>
                <a:lnTo>
                  <a:pt x="34309" y="37829"/>
                </a:lnTo>
                <a:lnTo>
                  <a:pt x="32428" y="37721"/>
                </a:lnTo>
                <a:lnTo>
                  <a:pt x="32372" y="37235"/>
                </a:lnTo>
                <a:lnTo>
                  <a:pt x="32372" y="36965"/>
                </a:lnTo>
                <a:lnTo>
                  <a:pt x="32315" y="35131"/>
                </a:lnTo>
                <a:lnTo>
                  <a:pt x="32257" y="33134"/>
                </a:lnTo>
                <a:lnTo>
                  <a:pt x="32257" y="30976"/>
                </a:lnTo>
                <a:lnTo>
                  <a:pt x="34595" y="30543"/>
                </a:lnTo>
                <a:lnTo>
                  <a:pt x="32200" y="30437"/>
                </a:lnTo>
                <a:lnTo>
                  <a:pt x="32200" y="25201"/>
                </a:lnTo>
                <a:lnTo>
                  <a:pt x="32257" y="22342"/>
                </a:lnTo>
                <a:lnTo>
                  <a:pt x="34196" y="22448"/>
                </a:lnTo>
                <a:lnTo>
                  <a:pt x="32257" y="21748"/>
                </a:lnTo>
                <a:lnTo>
                  <a:pt x="32315" y="19103"/>
                </a:lnTo>
                <a:lnTo>
                  <a:pt x="32372" y="16350"/>
                </a:lnTo>
                <a:lnTo>
                  <a:pt x="32486" y="13490"/>
                </a:lnTo>
                <a:lnTo>
                  <a:pt x="32543" y="12734"/>
                </a:lnTo>
                <a:lnTo>
                  <a:pt x="32658" y="9820"/>
                </a:lnTo>
                <a:lnTo>
                  <a:pt x="32770" y="6745"/>
                </a:lnTo>
                <a:lnTo>
                  <a:pt x="32942" y="3614"/>
                </a:lnTo>
                <a:lnTo>
                  <a:pt x="34367" y="3722"/>
                </a:lnTo>
                <a:lnTo>
                  <a:pt x="35848" y="3777"/>
                </a:lnTo>
                <a:lnTo>
                  <a:pt x="40067" y="3777"/>
                </a:lnTo>
                <a:lnTo>
                  <a:pt x="41491" y="3722"/>
                </a:lnTo>
                <a:lnTo>
                  <a:pt x="41606" y="6798"/>
                </a:lnTo>
                <a:lnTo>
                  <a:pt x="41662" y="9875"/>
                </a:lnTo>
                <a:lnTo>
                  <a:pt x="41777" y="12789"/>
                </a:lnTo>
                <a:lnTo>
                  <a:pt x="41889" y="0"/>
                </a:lnTo>
                <a:lnTo>
                  <a:pt x="41320" y="0"/>
                </a:lnTo>
                <a:lnTo>
                  <a:pt x="41376" y="647"/>
                </a:lnTo>
                <a:lnTo>
                  <a:pt x="41376" y="1294"/>
                </a:lnTo>
                <a:lnTo>
                  <a:pt x="41434" y="1995"/>
                </a:lnTo>
                <a:lnTo>
                  <a:pt x="41434" y="3075"/>
                </a:lnTo>
                <a:lnTo>
                  <a:pt x="40067" y="3128"/>
                </a:lnTo>
                <a:lnTo>
                  <a:pt x="38697" y="3183"/>
                </a:lnTo>
                <a:lnTo>
                  <a:pt x="37274" y="3183"/>
                </a:lnTo>
                <a:lnTo>
                  <a:pt x="35848" y="3128"/>
                </a:lnTo>
                <a:lnTo>
                  <a:pt x="34424" y="3128"/>
                </a:lnTo>
                <a:lnTo>
                  <a:pt x="32998" y="3022"/>
                </a:lnTo>
                <a:lnTo>
                  <a:pt x="32998" y="2697"/>
                </a:lnTo>
                <a:lnTo>
                  <a:pt x="33056" y="1995"/>
                </a:lnTo>
                <a:lnTo>
                  <a:pt x="33113" y="1347"/>
                </a:lnTo>
                <a:lnTo>
                  <a:pt x="33113" y="700"/>
                </a:lnTo>
                <a:lnTo>
                  <a:pt x="33169" y="53"/>
                </a:lnTo>
                <a:lnTo>
                  <a:pt x="32885" y="106"/>
                </a:lnTo>
                <a:lnTo>
                  <a:pt x="32372" y="161"/>
                </a:lnTo>
                <a:lnTo>
                  <a:pt x="32315" y="755"/>
                </a:lnTo>
                <a:lnTo>
                  <a:pt x="32315" y="1347"/>
                </a:lnTo>
                <a:lnTo>
                  <a:pt x="32257" y="1942"/>
                </a:lnTo>
                <a:lnTo>
                  <a:pt x="32257" y="2319"/>
                </a:lnTo>
                <a:lnTo>
                  <a:pt x="32200" y="3022"/>
                </a:lnTo>
                <a:lnTo>
                  <a:pt x="29407" y="2858"/>
                </a:lnTo>
                <a:lnTo>
                  <a:pt x="26616" y="2536"/>
                </a:lnTo>
                <a:lnTo>
                  <a:pt x="23937" y="2158"/>
                </a:lnTo>
                <a:lnTo>
                  <a:pt x="23994" y="1564"/>
                </a:lnTo>
                <a:lnTo>
                  <a:pt x="23480" y="1725"/>
                </a:lnTo>
                <a:lnTo>
                  <a:pt x="22854" y="1942"/>
                </a:lnTo>
                <a:lnTo>
                  <a:pt x="22227" y="2050"/>
                </a:lnTo>
                <a:lnTo>
                  <a:pt x="21770" y="2158"/>
                </a:lnTo>
                <a:lnTo>
                  <a:pt x="21371" y="2319"/>
                </a:lnTo>
                <a:lnTo>
                  <a:pt x="21941" y="2428"/>
                </a:lnTo>
                <a:lnTo>
                  <a:pt x="22511" y="2536"/>
                </a:lnTo>
                <a:lnTo>
                  <a:pt x="23138" y="2589"/>
                </a:lnTo>
                <a:lnTo>
                  <a:pt x="22739" y="5719"/>
                </a:lnTo>
                <a:lnTo>
                  <a:pt x="22455" y="8742"/>
                </a:lnTo>
                <a:lnTo>
                  <a:pt x="22511" y="20831"/>
                </a:lnTo>
                <a:lnTo>
                  <a:pt x="22568" y="18186"/>
                </a:lnTo>
                <a:lnTo>
                  <a:pt x="22683" y="15378"/>
                </a:lnTo>
                <a:lnTo>
                  <a:pt x="22854" y="12519"/>
                </a:lnTo>
                <a:lnTo>
                  <a:pt x="25760" y="12950"/>
                </a:lnTo>
                <a:lnTo>
                  <a:pt x="22910" y="11817"/>
                </a:lnTo>
                <a:lnTo>
                  <a:pt x="23138" y="8850"/>
                </a:lnTo>
                <a:lnTo>
                  <a:pt x="23424" y="5828"/>
                </a:lnTo>
                <a:lnTo>
                  <a:pt x="23822" y="2750"/>
                </a:lnTo>
                <a:lnTo>
                  <a:pt x="26557" y="3128"/>
                </a:lnTo>
                <a:lnTo>
                  <a:pt x="29351" y="3453"/>
                </a:lnTo>
                <a:lnTo>
                  <a:pt x="32144" y="3614"/>
                </a:lnTo>
                <a:lnTo>
                  <a:pt x="32200" y="41985"/>
                </a:lnTo>
                <a:lnTo>
                  <a:pt x="32372" y="43549"/>
                </a:lnTo>
                <a:lnTo>
                  <a:pt x="29637" y="43442"/>
                </a:lnTo>
                <a:lnTo>
                  <a:pt x="26958" y="43171"/>
                </a:lnTo>
                <a:lnTo>
                  <a:pt x="24392" y="42793"/>
                </a:lnTo>
                <a:lnTo>
                  <a:pt x="23937" y="41176"/>
                </a:lnTo>
                <a:lnTo>
                  <a:pt x="23595" y="39340"/>
                </a:lnTo>
                <a:lnTo>
                  <a:pt x="23309" y="37343"/>
                </a:lnTo>
                <a:lnTo>
                  <a:pt x="26102" y="37721"/>
                </a:lnTo>
                <a:lnTo>
                  <a:pt x="28952" y="37990"/>
                </a:lnTo>
                <a:lnTo>
                  <a:pt x="31858" y="38154"/>
                </a:lnTo>
                <a:lnTo>
                  <a:pt x="31973" y="40151"/>
                </a:lnTo>
                <a:lnTo>
                  <a:pt x="31858" y="37451"/>
                </a:lnTo>
                <a:lnTo>
                  <a:pt x="31858" y="37721"/>
                </a:lnTo>
                <a:lnTo>
                  <a:pt x="28896" y="37559"/>
                </a:lnTo>
                <a:lnTo>
                  <a:pt x="26046" y="37290"/>
                </a:lnTo>
                <a:lnTo>
                  <a:pt x="23252" y="36857"/>
                </a:lnTo>
                <a:lnTo>
                  <a:pt x="23081" y="39287"/>
                </a:lnTo>
                <a:lnTo>
                  <a:pt x="23480" y="41121"/>
                </a:lnTo>
                <a:lnTo>
                  <a:pt x="23937" y="42740"/>
                </a:lnTo>
                <a:lnTo>
                  <a:pt x="20916" y="42309"/>
                </a:lnTo>
                <a:lnTo>
                  <a:pt x="18067" y="41715"/>
                </a:lnTo>
                <a:lnTo>
                  <a:pt x="15330" y="41068"/>
                </a:lnTo>
                <a:lnTo>
                  <a:pt x="14818" y="39556"/>
                </a:lnTo>
                <a:lnTo>
                  <a:pt x="14305" y="37884"/>
                </a:lnTo>
                <a:lnTo>
                  <a:pt x="14361" y="39501"/>
                </a:lnTo>
                <a:lnTo>
                  <a:pt x="14931" y="40959"/>
                </a:lnTo>
                <a:lnTo>
                  <a:pt x="12309" y="40312"/>
                </a:lnTo>
                <a:lnTo>
                  <a:pt x="9860" y="39501"/>
                </a:lnTo>
                <a:lnTo>
                  <a:pt x="7636" y="38693"/>
                </a:lnTo>
                <a:lnTo>
                  <a:pt x="6839" y="37128"/>
                </a:lnTo>
                <a:lnTo>
                  <a:pt x="6098" y="35293"/>
                </a:lnTo>
                <a:lnTo>
                  <a:pt x="5528" y="33187"/>
                </a:lnTo>
                <a:lnTo>
                  <a:pt x="5469" y="32918"/>
                </a:lnTo>
                <a:lnTo>
                  <a:pt x="7920" y="33837"/>
                </a:lnTo>
                <a:lnTo>
                  <a:pt x="10542" y="34698"/>
                </a:lnTo>
                <a:lnTo>
                  <a:pt x="13392" y="35401"/>
                </a:lnTo>
                <a:lnTo>
                  <a:pt x="13449" y="35887"/>
                </a:lnTo>
                <a:lnTo>
                  <a:pt x="13507" y="36156"/>
                </a:lnTo>
                <a:lnTo>
                  <a:pt x="13791" y="35076"/>
                </a:lnTo>
                <a:lnTo>
                  <a:pt x="13392" y="32973"/>
                </a:lnTo>
                <a:lnTo>
                  <a:pt x="13108" y="30651"/>
                </a:lnTo>
                <a:lnTo>
                  <a:pt x="12937" y="28223"/>
                </a:lnTo>
                <a:lnTo>
                  <a:pt x="15843" y="28925"/>
                </a:lnTo>
                <a:lnTo>
                  <a:pt x="15787" y="28384"/>
                </a:lnTo>
                <a:lnTo>
                  <a:pt x="12937" y="27684"/>
                </a:lnTo>
                <a:close/>
              </a:path>
            </a:pathLst>
          </a:custGeom>
          <a:solidFill>
            <a:srgbClr val="015F9D"/>
          </a:solidFill>
        </p:spPr>
        <p:txBody>
          <a:bodyPr wrap="square" lIns="0" tIns="0" rIns="0" bIns="0" rtlCol="0">
            <a:noAutofit/>
          </a:bodyPr>
          <a:lstStyle/>
          <a:p>
            <a:endParaRPr/>
          </a:p>
        </p:txBody>
      </p:sp>
      <p:sp>
        <p:nvSpPr>
          <p:cNvPr id="381" name="object 381"/>
          <p:cNvSpPr/>
          <p:nvPr/>
        </p:nvSpPr>
        <p:spPr>
          <a:xfrm>
            <a:off x="453341" y="770326"/>
            <a:ext cx="285" cy="9228"/>
          </a:xfrm>
          <a:custGeom>
            <a:avLst/>
            <a:gdLst/>
            <a:ahLst/>
            <a:cxnLst/>
            <a:rect l="l" t="t" r="r" b="b"/>
            <a:pathLst>
              <a:path w="285" h="9228">
                <a:moveTo>
                  <a:pt x="114" y="2266"/>
                </a:moveTo>
                <a:lnTo>
                  <a:pt x="0" y="4425"/>
                </a:lnTo>
                <a:lnTo>
                  <a:pt x="58" y="9228"/>
                </a:lnTo>
                <a:lnTo>
                  <a:pt x="285" y="7177"/>
                </a:lnTo>
                <a:lnTo>
                  <a:pt x="229" y="0"/>
                </a:lnTo>
                <a:lnTo>
                  <a:pt x="114" y="2266"/>
                </a:lnTo>
                <a:close/>
              </a:path>
            </a:pathLst>
          </a:custGeom>
          <a:solidFill>
            <a:srgbClr val="015F9D"/>
          </a:solidFill>
        </p:spPr>
        <p:txBody>
          <a:bodyPr wrap="square" lIns="0" tIns="0" rIns="0" bIns="0" rtlCol="0">
            <a:noAutofit/>
          </a:bodyPr>
          <a:lstStyle/>
          <a:p>
            <a:endParaRPr/>
          </a:p>
        </p:txBody>
      </p:sp>
      <p:sp>
        <p:nvSpPr>
          <p:cNvPr id="382" name="object 382"/>
          <p:cNvSpPr/>
          <p:nvPr/>
        </p:nvSpPr>
        <p:spPr>
          <a:xfrm>
            <a:off x="454140" y="748523"/>
            <a:ext cx="14989" cy="21748"/>
          </a:xfrm>
          <a:custGeom>
            <a:avLst/>
            <a:gdLst/>
            <a:ahLst/>
            <a:cxnLst/>
            <a:rect l="l" t="t" r="r" b="b"/>
            <a:pathLst>
              <a:path w="14989" h="21748">
                <a:moveTo>
                  <a:pt x="9004" y="8094"/>
                </a:moveTo>
                <a:lnTo>
                  <a:pt x="9119" y="10794"/>
                </a:lnTo>
                <a:lnTo>
                  <a:pt x="6210" y="11494"/>
                </a:lnTo>
                <a:lnTo>
                  <a:pt x="3248" y="12035"/>
                </a:lnTo>
                <a:lnTo>
                  <a:pt x="112" y="12466"/>
                </a:lnTo>
                <a:lnTo>
                  <a:pt x="112" y="9822"/>
                </a:lnTo>
                <a:lnTo>
                  <a:pt x="0" y="7016"/>
                </a:lnTo>
                <a:lnTo>
                  <a:pt x="0" y="21748"/>
                </a:lnTo>
                <a:lnTo>
                  <a:pt x="3077" y="21317"/>
                </a:lnTo>
                <a:lnTo>
                  <a:pt x="3133" y="20777"/>
                </a:lnTo>
                <a:lnTo>
                  <a:pt x="56" y="21208"/>
                </a:lnTo>
                <a:lnTo>
                  <a:pt x="112" y="18672"/>
                </a:lnTo>
                <a:lnTo>
                  <a:pt x="171" y="15919"/>
                </a:lnTo>
                <a:lnTo>
                  <a:pt x="112" y="13060"/>
                </a:lnTo>
                <a:lnTo>
                  <a:pt x="3248" y="12628"/>
                </a:lnTo>
                <a:lnTo>
                  <a:pt x="6269" y="12089"/>
                </a:lnTo>
                <a:lnTo>
                  <a:pt x="9119" y="11386"/>
                </a:lnTo>
                <a:lnTo>
                  <a:pt x="9175" y="14247"/>
                </a:lnTo>
                <a:lnTo>
                  <a:pt x="9119" y="2321"/>
                </a:lnTo>
                <a:lnTo>
                  <a:pt x="11169" y="1780"/>
                </a:lnTo>
                <a:lnTo>
                  <a:pt x="13108" y="1188"/>
                </a:lnTo>
                <a:lnTo>
                  <a:pt x="14989" y="541"/>
                </a:lnTo>
                <a:lnTo>
                  <a:pt x="14361" y="0"/>
                </a:lnTo>
                <a:lnTo>
                  <a:pt x="12651" y="594"/>
                </a:lnTo>
                <a:lnTo>
                  <a:pt x="10885" y="1080"/>
                </a:lnTo>
                <a:lnTo>
                  <a:pt x="9060" y="1566"/>
                </a:lnTo>
                <a:lnTo>
                  <a:pt x="9004" y="8094"/>
                </a:lnTo>
                <a:close/>
              </a:path>
            </a:pathLst>
          </a:custGeom>
          <a:solidFill>
            <a:srgbClr val="015F9D"/>
          </a:solidFill>
        </p:spPr>
        <p:txBody>
          <a:bodyPr wrap="square" lIns="0" tIns="0" rIns="0" bIns="0" rtlCol="0">
            <a:noAutofit/>
          </a:bodyPr>
          <a:lstStyle/>
          <a:p>
            <a:endParaRPr/>
          </a:p>
        </p:txBody>
      </p:sp>
      <p:sp>
        <p:nvSpPr>
          <p:cNvPr id="383" name="object 383"/>
          <p:cNvSpPr/>
          <p:nvPr/>
        </p:nvSpPr>
        <p:spPr>
          <a:xfrm>
            <a:off x="444280" y="744584"/>
            <a:ext cx="18920" cy="32487"/>
          </a:xfrm>
          <a:custGeom>
            <a:avLst/>
            <a:gdLst/>
            <a:ahLst/>
            <a:cxnLst/>
            <a:rect l="l" t="t" r="r" b="b"/>
            <a:pathLst>
              <a:path w="18920" h="32487">
                <a:moveTo>
                  <a:pt x="17553" y="0"/>
                </a:moveTo>
                <a:lnTo>
                  <a:pt x="17839" y="1942"/>
                </a:lnTo>
                <a:lnTo>
                  <a:pt x="18123" y="3830"/>
                </a:lnTo>
                <a:lnTo>
                  <a:pt x="18294" y="5666"/>
                </a:lnTo>
                <a:lnTo>
                  <a:pt x="15559" y="6367"/>
                </a:lnTo>
                <a:lnTo>
                  <a:pt x="12651" y="6961"/>
                </a:lnTo>
                <a:lnTo>
                  <a:pt x="9630" y="7394"/>
                </a:lnTo>
                <a:lnTo>
                  <a:pt x="9461" y="4425"/>
                </a:lnTo>
                <a:lnTo>
                  <a:pt x="9175" y="1402"/>
                </a:lnTo>
                <a:lnTo>
                  <a:pt x="9004" y="8202"/>
                </a:lnTo>
                <a:lnTo>
                  <a:pt x="9175" y="11063"/>
                </a:lnTo>
                <a:lnTo>
                  <a:pt x="9290" y="13869"/>
                </a:lnTo>
                <a:lnTo>
                  <a:pt x="9346" y="16514"/>
                </a:lnTo>
                <a:lnTo>
                  <a:pt x="6325" y="16891"/>
                </a:lnTo>
                <a:lnTo>
                  <a:pt x="3248" y="17161"/>
                </a:lnTo>
                <a:lnTo>
                  <a:pt x="112" y="17322"/>
                </a:lnTo>
                <a:lnTo>
                  <a:pt x="112" y="14678"/>
                </a:lnTo>
                <a:lnTo>
                  <a:pt x="56" y="11927"/>
                </a:lnTo>
                <a:lnTo>
                  <a:pt x="0" y="9066"/>
                </a:lnTo>
                <a:lnTo>
                  <a:pt x="56" y="28656"/>
                </a:lnTo>
                <a:lnTo>
                  <a:pt x="56" y="26011"/>
                </a:lnTo>
                <a:lnTo>
                  <a:pt x="112" y="23475"/>
                </a:lnTo>
                <a:lnTo>
                  <a:pt x="112" y="17917"/>
                </a:lnTo>
                <a:lnTo>
                  <a:pt x="3248" y="17755"/>
                </a:lnTo>
                <a:lnTo>
                  <a:pt x="6325" y="17486"/>
                </a:lnTo>
                <a:lnTo>
                  <a:pt x="9346" y="17108"/>
                </a:lnTo>
                <a:lnTo>
                  <a:pt x="9403" y="19967"/>
                </a:lnTo>
                <a:lnTo>
                  <a:pt x="9346" y="22666"/>
                </a:lnTo>
                <a:lnTo>
                  <a:pt x="9403" y="32487"/>
                </a:lnTo>
                <a:lnTo>
                  <a:pt x="9403" y="32164"/>
                </a:lnTo>
                <a:lnTo>
                  <a:pt x="9630" y="30167"/>
                </a:lnTo>
                <a:lnTo>
                  <a:pt x="9745" y="28008"/>
                </a:lnTo>
                <a:lnTo>
                  <a:pt x="9860" y="25687"/>
                </a:lnTo>
                <a:lnTo>
                  <a:pt x="9860" y="10955"/>
                </a:lnTo>
                <a:lnTo>
                  <a:pt x="9689" y="8094"/>
                </a:lnTo>
                <a:lnTo>
                  <a:pt x="12709" y="7663"/>
                </a:lnTo>
                <a:lnTo>
                  <a:pt x="15616" y="7122"/>
                </a:lnTo>
                <a:lnTo>
                  <a:pt x="18409" y="6367"/>
                </a:lnTo>
                <a:lnTo>
                  <a:pt x="18693" y="9283"/>
                </a:lnTo>
                <a:lnTo>
                  <a:pt x="18864" y="12033"/>
                </a:lnTo>
                <a:lnTo>
                  <a:pt x="18920" y="5505"/>
                </a:lnTo>
                <a:lnTo>
                  <a:pt x="18749" y="3830"/>
                </a:lnTo>
                <a:lnTo>
                  <a:pt x="18522" y="2105"/>
                </a:lnTo>
                <a:lnTo>
                  <a:pt x="18238" y="324"/>
                </a:lnTo>
                <a:lnTo>
                  <a:pt x="18010" y="216"/>
                </a:lnTo>
                <a:lnTo>
                  <a:pt x="17553" y="0"/>
                </a:lnTo>
                <a:close/>
              </a:path>
            </a:pathLst>
          </a:custGeom>
          <a:solidFill>
            <a:srgbClr val="015F9D"/>
          </a:solidFill>
        </p:spPr>
        <p:txBody>
          <a:bodyPr wrap="square" lIns="0" tIns="0" rIns="0" bIns="0" rtlCol="0">
            <a:noAutofit/>
          </a:bodyPr>
          <a:lstStyle/>
          <a:p>
            <a:endParaRPr/>
          </a:p>
        </p:txBody>
      </p:sp>
      <p:sp>
        <p:nvSpPr>
          <p:cNvPr id="384" name="object 384"/>
          <p:cNvSpPr/>
          <p:nvPr/>
        </p:nvSpPr>
        <p:spPr>
          <a:xfrm>
            <a:off x="462746" y="751114"/>
            <a:ext cx="14826" cy="24715"/>
          </a:xfrm>
          <a:custGeom>
            <a:avLst/>
            <a:gdLst/>
            <a:ahLst/>
            <a:cxnLst/>
            <a:rect l="l" t="t" r="r" b="b"/>
            <a:pathLst>
              <a:path w="14826" h="24715">
                <a:moveTo>
                  <a:pt x="1083" y="14247"/>
                </a:moveTo>
                <a:lnTo>
                  <a:pt x="1139" y="11494"/>
                </a:lnTo>
                <a:lnTo>
                  <a:pt x="1083" y="8633"/>
                </a:lnTo>
                <a:lnTo>
                  <a:pt x="3989" y="7878"/>
                </a:lnTo>
                <a:lnTo>
                  <a:pt x="6782" y="7069"/>
                </a:lnTo>
                <a:lnTo>
                  <a:pt x="9409" y="6097"/>
                </a:lnTo>
                <a:lnTo>
                  <a:pt x="9570" y="8958"/>
                </a:lnTo>
                <a:lnTo>
                  <a:pt x="9630" y="11709"/>
                </a:lnTo>
                <a:lnTo>
                  <a:pt x="9469" y="14300"/>
                </a:lnTo>
                <a:lnTo>
                  <a:pt x="6782" y="15272"/>
                </a:lnTo>
                <a:lnTo>
                  <a:pt x="9409" y="14839"/>
                </a:lnTo>
                <a:lnTo>
                  <a:pt x="9227" y="17322"/>
                </a:lnTo>
                <a:lnTo>
                  <a:pt x="8945" y="19697"/>
                </a:lnTo>
                <a:lnTo>
                  <a:pt x="8442" y="21801"/>
                </a:lnTo>
                <a:lnTo>
                  <a:pt x="5870" y="22720"/>
                </a:lnTo>
                <a:lnTo>
                  <a:pt x="3020" y="23581"/>
                </a:lnTo>
                <a:lnTo>
                  <a:pt x="114" y="24284"/>
                </a:lnTo>
                <a:lnTo>
                  <a:pt x="0" y="24715"/>
                </a:lnTo>
                <a:lnTo>
                  <a:pt x="2964" y="24014"/>
                </a:lnTo>
                <a:lnTo>
                  <a:pt x="5755" y="23206"/>
                </a:lnTo>
                <a:lnTo>
                  <a:pt x="8321" y="22234"/>
                </a:lnTo>
                <a:lnTo>
                  <a:pt x="8825" y="22072"/>
                </a:lnTo>
                <a:lnTo>
                  <a:pt x="10375" y="21531"/>
                </a:lnTo>
                <a:lnTo>
                  <a:pt x="11846" y="20884"/>
                </a:lnTo>
                <a:lnTo>
                  <a:pt x="13215" y="20290"/>
                </a:lnTo>
                <a:lnTo>
                  <a:pt x="13457" y="19750"/>
                </a:lnTo>
                <a:lnTo>
                  <a:pt x="12027" y="20398"/>
                </a:lnTo>
                <a:lnTo>
                  <a:pt x="10536" y="21045"/>
                </a:lnTo>
                <a:lnTo>
                  <a:pt x="8945" y="21639"/>
                </a:lnTo>
                <a:lnTo>
                  <a:pt x="9469" y="19481"/>
                </a:lnTo>
                <a:lnTo>
                  <a:pt x="9811" y="17161"/>
                </a:lnTo>
                <a:lnTo>
                  <a:pt x="9973" y="14625"/>
                </a:lnTo>
                <a:lnTo>
                  <a:pt x="11684" y="13976"/>
                </a:lnTo>
                <a:lnTo>
                  <a:pt x="13275" y="13328"/>
                </a:lnTo>
                <a:lnTo>
                  <a:pt x="14826" y="12628"/>
                </a:lnTo>
                <a:lnTo>
                  <a:pt x="14766" y="12142"/>
                </a:lnTo>
                <a:lnTo>
                  <a:pt x="13275" y="12842"/>
                </a:lnTo>
                <a:lnTo>
                  <a:pt x="11684" y="13491"/>
                </a:lnTo>
                <a:lnTo>
                  <a:pt x="10033" y="14139"/>
                </a:lnTo>
                <a:lnTo>
                  <a:pt x="10154" y="11547"/>
                </a:lnTo>
                <a:lnTo>
                  <a:pt x="10154" y="8742"/>
                </a:lnTo>
                <a:lnTo>
                  <a:pt x="9973" y="5881"/>
                </a:lnTo>
                <a:lnTo>
                  <a:pt x="10839" y="5558"/>
                </a:lnTo>
                <a:lnTo>
                  <a:pt x="11684" y="5180"/>
                </a:lnTo>
                <a:lnTo>
                  <a:pt x="12490" y="4856"/>
                </a:lnTo>
                <a:lnTo>
                  <a:pt x="12248" y="4425"/>
                </a:lnTo>
                <a:lnTo>
                  <a:pt x="11503" y="4694"/>
                </a:lnTo>
                <a:lnTo>
                  <a:pt x="10718" y="5019"/>
                </a:lnTo>
                <a:lnTo>
                  <a:pt x="9912" y="5342"/>
                </a:lnTo>
                <a:lnTo>
                  <a:pt x="9811" y="3830"/>
                </a:lnTo>
                <a:lnTo>
                  <a:pt x="9691" y="2319"/>
                </a:lnTo>
                <a:lnTo>
                  <a:pt x="9469" y="755"/>
                </a:lnTo>
                <a:lnTo>
                  <a:pt x="9227" y="539"/>
                </a:lnTo>
                <a:lnTo>
                  <a:pt x="8784" y="0"/>
                </a:lnTo>
                <a:lnTo>
                  <a:pt x="9006" y="1888"/>
                </a:lnTo>
                <a:lnTo>
                  <a:pt x="9227" y="3722"/>
                </a:lnTo>
                <a:lnTo>
                  <a:pt x="9348" y="5558"/>
                </a:lnTo>
                <a:lnTo>
                  <a:pt x="6782" y="6475"/>
                </a:lnTo>
                <a:lnTo>
                  <a:pt x="3989" y="7339"/>
                </a:lnTo>
                <a:lnTo>
                  <a:pt x="1083" y="8039"/>
                </a:lnTo>
                <a:lnTo>
                  <a:pt x="1025" y="5342"/>
                </a:lnTo>
                <a:lnTo>
                  <a:pt x="855" y="2589"/>
                </a:lnTo>
                <a:lnTo>
                  <a:pt x="912" y="16836"/>
                </a:lnTo>
                <a:lnTo>
                  <a:pt x="1083" y="14247"/>
                </a:lnTo>
                <a:close/>
              </a:path>
            </a:pathLst>
          </a:custGeom>
          <a:solidFill>
            <a:srgbClr val="015F9D"/>
          </a:solidFill>
        </p:spPr>
        <p:txBody>
          <a:bodyPr wrap="square" lIns="0" tIns="0" rIns="0" bIns="0" rtlCol="0">
            <a:noAutofit/>
          </a:bodyPr>
          <a:lstStyle/>
          <a:p>
            <a:endParaRPr/>
          </a:p>
        </p:txBody>
      </p:sp>
      <p:sp>
        <p:nvSpPr>
          <p:cNvPr id="385" name="object 385"/>
          <p:cNvSpPr/>
          <p:nvPr/>
        </p:nvSpPr>
        <p:spPr>
          <a:xfrm>
            <a:off x="408430" y="743720"/>
            <a:ext cx="25476" cy="38370"/>
          </a:xfrm>
          <a:custGeom>
            <a:avLst/>
            <a:gdLst/>
            <a:ahLst/>
            <a:cxnLst/>
            <a:rect l="l" t="t" r="r" b="b"/>
            <a:pathLst>
              <a:path w="25476" h="38370">
                <a:moveTo>
                  <a:pt x="7238" y="32434"/>
                </a:moveTo>
                <a:lnTo>
                  <a:pt x="7125" y="31894"/>
                </a:lnTo>
                <a:lnTo>
                  <a:pt x="9975" y="32595"/>
                </a:lnTo>
                <a:lnTo>
                  <a:pt x="12937" y="33189"/>
                </a:lnTo>
                <a:lnTo>
                  <a:pt x="16073" y="33620"/>
                </a:lnTo>
                <a:lnTo>
                  <a:pt x="16357" y="35672"/>
                </a:lnTo>
                <a:lnTo>
                  <a:pt x="16528" y="33242"/>
                </a:lnTo>
                <a:lnTo>
                  <a:pt x="16244" y="31192"/>
                </a:lnTo>
                <a:lnTo>
                  <a:pt x="16073" y="28872"/>
                </a:lnTo>
                <a:lnTo>
                  <a:pt x="15902" y="26444"/>
                </a:lnTo>
                <a:lnTo>
                  <a:pt x="15787" y="23367"/>
                </a:lnTo>
                <a:lnTo>
                  <a:pt x="15730" y="20669"/>
                </a:lnTo>
                <a:lnTo>
                  <a:pt x="15787" y="17808"/>
                </a:lnTo>
                <a:lnTo>
                  <a:pt x="18693" y="18241"/>
                </a:lnTo>
                <a:lnTo>
                  <a:pt x="21714" y="18511"/>
                </a:lnTo>
                <a:lnTo>
                  <a:pt x="24793" y="18727"/>
                </a:lnTo>
                <a:lnTo>
                  <a:pt x="24793" y="24286"/>
                </a:lnTo>
                <a:lnTo>
                  <a:pt x="24850" y="26822"/>
                </a:lnTo>
                <a:lnTo>
                  <a:pt x="24906" y="29466"/>
                </a:lnTo>
                <a:lnTo>
                  <a:pt x="24962" y="31517"/>
                </a:lnTo>
                <a:lnTo>
                  <a:pt x="25077" y="33351"/>
                </a:lnTo>
                <a:lnTo>
                  <a:pt x="25133" y="33837"/>
                </a:lnTo>
                <a:lnTo>
                  <a:pt x="25248" y="36536"/>
                </a:lnTo>
                <a:lnTo>
                  <a:pt x="25476" y="38370"/>
                </a:lnTo>
                <a:lnTo>
                  <a:pt x="25419" y="0"/>
                </a:lnTo>
                <a:lnTo>
                  <a:pt x="25248" y="3130"/>
                </a:lnTo>
                <a:lnTo>
                  <a:pt x="25133" y="6152"/>
                </a:lnTo>
                <a:lnTo>
                  <a:pt x="25021" y="9119"/>
                </a:lnTo>
                <a:lnTo>
                  <a:pt x="22000" y="8905"/>
                </a:lnTo>
                <a:lnTo>
                  <a:pt x="19035" y="8635"/>
                </a:lnTo>
                <a:lnTo>
                  <a:pt x="16186" y="8202"/>
                </a:lnTo>
                <a:lnTo>
                  <a:pt x="19035" y="9336"/>
                </a:lnTo>
                <a:lnTo>
                  <a:pt x="22000" y="9660"/>
                </a:lnTo>
                <a:lnTo>
                  <a:pt x="25021" y="9822"/>
                </a:lnTo>
                <a:lnTo>
                  <a:pt x="24906" y="12683"/>
                </a:lnTo>
                <a:lnTo>
                  <a:pt x="24850" y="15489"/>
                </a:lnTo>
                <a:lnTo>
                  <a:pt x="24793" y="18133"/>
                </a:lnTo>
                <a:lnTo>
                  <a:pt x="21714" y="17917"/>
                </a:lnTo>
                <a:lnTo>
                  <a:pt x="18693" y="17647"/>
                </a:lnTo>
                <a:lnTo>
                  <a:pt x="15787" y="17216"/>
                </a:lnTo>
                <a:lnTo>
                  <a:pt x="15730" y="5127"/>
                </a:lnTo>
                <a:lnTo>
                  <a:pt x="15503" y="8094"/>
                </a:lnTo>
                <a:lnTo>
                  <a:pt x="12482" y="7608"/>
                </a:lnTo>
                <a:lnTo>
                  <a:pt x="9574" y="6961"/>
                </a:lnTo>
                <a:lnTo>
                  <a:pt x="6839" y="6260"/>
                </a:lnTo>
                <a:lnTo>
                  <a:pt x="7010" y="4694"/>
                </a:lnTo>
                <a:lnTo>
                  <a:pt x="7238" y="3183"/>
                </a:lnTo>
                <a:lnTo>
                  <a:pt x="7465" y="1619"/>
                </a:lnTo>
                <a:lnTo>
                  <a:pt x="7238" y="1727"/>
                </a:lnTo>
                <a:lnTo>
                  <a:pt x="6782" y="1997"/>
                </a:lnTo>
                <a:lnTo>
                  <a:pt x="6724" y="6961"/>
                </a:lnTo>
                <a:lnTo>
                  <a:pt x="9517" y="7716"/>
                </a:lnTo>
                <a:lnTo>
                  <a:pt x="12424" y="8311"/>
                </a:lnTo>
                <a:lnTo>
                  <a:pt x="15444" y="8797"/>
                </a:lnTo>
                <a:lnTo>
                  <a:pt x="15273" y="11658"/>
                </a:lnTo>
                <a:lnTo>
                  <a:pt x="15160" y="14463"/>
                </a:lnTo>
                <a:lnTo>
                  <a:pt x="15104" y="17108"/>
                </a:lnTo>
                <a:lnTo>
                  <a:pt x="11968" y="16622"/>
                </a:lnTo>
                <a:lnTo>
                  <a:pt x="8947" y="16028"/>
                </a:lnTo>
                <a:lnTo>
                  <a:pt x="6098" y="15272"/>
                </a:lnTo>
                <a:lnTo>
                  <a:pt x="6098" y="6800"/>
                </a:lnTo>
                <a:lnTo>
                  <a:pt x="5755" y="9660"/>
                </a:lnTo>
                <a:lnTo>
                  <a:pt x="5643" y="23961"/>
                </a:lnTo>
                <a:lnTo>
                  <a:pt x="2734" y="23206"/>
                </a:lnTo>
                <a:lnTo>
                  <a:pt x="0" y="22342"/>
                </a:lnTo>
                <a:lnTo>
                  <a:pt x="56" y="22828"/>
                </a:lnTo>
                <a:lnTo>
                  <a:pt x="2793" y="23691"/>
                </a:lnTo>
                <a:lnTo>
                  <a:pt x="5699" y="24447"/>
                </a:lnTo>
                <a:lnTo>
                  <a:pt x="5870" y="26928"/>
                </a:lnTo>
                <a:lnTo>
                  <a:pt x="6154" y="29195"/>
                </a:lnTo>
                <a:lnTo>
                  <a:pt x="6041" y="21478"/>
                </a:lnTo>
                <a:lnTo>
                  <a:pt x="5985" y="18727"/>
                </a:lnTo>
                <a:lnTo>
                  <a:pt x="6041" y="15866"/>
                </a:lnTo>
                <a:lnTo>
                  <a:pt x="8947" y="16622"/>
                </a:lnTo>
                <a:lnTo>
                  <a:pt x="11968" y="17216"/>
                </a:lnTo>
                <a:lnTo>
                  <a:pt x="15104" y="17700"/>
                </a:lnTo>
                <a:lnTo>
                  <a:pt x="15046" y="20561"/>
                </a:lnTo>
                <a:lnTo>
                  <a:pt x="15160" y="23314"/>
                </a:lnTo>
                <a:lnTo>
                  <a:pt x="15273" y="25850"/>
                </a:lnTo>
                <a:lnTo>
                  <a:pt x="12140" y="25364"/>
                </a:lnTo>
                <a:lnTo>
                  <a:pt x="9062" y="24770"/>
                </a:lnTo>
                <a:lnTo>
                  <a:pt x="9119" y="25311"/>
                </a:lnTo>
                <a:lnTo>
                  <a:pt x="12140" y="25903"/>
                </a:lnTo>
                <a:lnTo>
                  <a:pt x="15332" y="26389"/>
                </a:lnTo>
                <a:lnTo>
                  <a:pt x="15444" y="28817"/>
                </a:lnTo>
                <a:lnTo>
                  <a:pt x="15674" y="31084"/>
                </a:lnTo>
                <a:lnTo>
                  <a:pt x="16014" y="33189"/>
                </a:lnTo>
                <a:lnTo>
                  <a:pt x="12881" y="32758"/>
                </a:lnTo>
                <a:lnTo>
                  <a:pt x="9860" y="32164"/>
                </a:lnTo>
                <a:lnTo>
                  <a:pt x="7066" y="31462"/>
                </a:lnTo>
                <a:lnTo>
                  <a:pt x="6782" y="32542"/>
                </a:lnTo>
                <a:lnTo>
                  <a:pt x="7181" y="34269"/>
                </a:lnTo>
                <a:lnTo>
                  <a:pt x="7636" y="35887"/>
                </a:lnTo>
                <a:lnTo>
                  <a:pt x="7580" y="34269"/>
                </a:lnTo>
                <a:lnTo>
                  <a:pt x="7238" y="32434"/>
                </a:lnTo>
                <a:close/>
              </a:path>
            </a:pathLst>
          </a:custGeom>
          <a:solidFill>
            <a:srgbClr val="015F9D"/>
          </a:solidFill>
        </p:spPr>
        <p:txBody>
          <a:bodyPr wrap="square" lIns="0" tIns="0" rIns="0" bIns="0" rtlCol="0">
            <a:noAutofit/>
          </a:bodyPr>
          <a:lstStyle/>
          <a:p>
            <a:endParaRPr/>
          </a:p>
        </p:txBody>
      </p:sp>
      <p:sp>
        <p:nvSpPr>
          <p:cNvPr id="386" name="object 386"/>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015F9D"/>
          </a:solidFill>
        </p:spPr>
        <p:txBody>
          <a:bodyPr wrap="square" lIns="0" tIns="0" rIns="0" bIns="0" rtlCol="0">
            <a:noAutofit/>
          </a:bodyPr>
          <a:lstStyle/>
          <a:p>
            <a:endParaRPr/>
          </a:p>
        </p:txBody>
      </p:sp>
      <p:sp>
        <p:nvSpPr>
          <p:cNvPr id="387" name="object 387"/>
          <p:cNvSpPr/>
          <p:nvPr/>
        </p:nvSpPr>
        <p:spPr>
          <a:xfrm>
            <a:off x="431455" y="778312"/>
            <a:ext cx="11342" cy="10416"/>
          </a:xfrm>
          <a:custGeom>
            <a:avLst/>
            <a:gdLst/>
            <a:ahLst/>
            <a:cxnLst/>
            <a:rect l="l" t="t" r="r" b="b"/>
            <a:pathLst>
              <a:path w="11342" h="10416">
                <a:moveTo>
                  <a:pt x="2964" y="7502"/>
                </a:moveTo>
                <a:lnTo>
                  <a:pt x="3248" y="8958"/>
                </a:lnTo>
                <a:lnTo>
                  <a:pt x="3478" y="10091"/>
                </a:lnTo>
                <a:lnTo>
                  <a:pt x="2338" y="10038"/>
                </a:lnTo>
                <a:lnTo>
                  <a:pt x="1139" y="9930"/>
                </a:lnTo>
                <a:lnTo>
                  <a:pt x="0" y="9822"/>
                </a:lnTo>
                <a:lnTo>
                  <a:pt x="2622" y="10200"/>
                </a:lnTo>
                <a:lnTo>
                  <a:pt x="5357" y="10416"/>
                </a:lnTo>
                <a:lnTo>
                  <a:pt x="10828" y="10416"/>
                </a:lnTo>
                <a:lnTo>
                  <a:pt x="11342" y="10145"/>
                </a:lnTo>
                <a:lnTo>
                  <a:pt x="10716" y="10200"/>
                </a:lnTo>
                <a:lnTo>
                  <a:pt x="9461" y="10200"/>
                </a:lnTo>
                <a:lnTo>
                  <a:pt x="7524" y="10253"/>
                </a:lnTo>
                <a:lnTo>
                  <a:pt x="5643" y="10200"/>
                </a:lnTo>
                <a:lnTo>
                  <a:pt x="3762" y="10091"/>
                </a:lnTo>
                <a:lnTo>
                  <a:pt x="3590" y="8958"/>
                </a:lnTo>
                <a:lnTo>
                  <a:pt x="3306" y="7502"/>
                </a:lnTo>
                <a:lnTo>
                  <a:pt x="3135" y="5774"/>
                </a:lnTo>
                <a:lnTo>
                  <a:pt x="3077" y="5397"/>
                </a:lnTo>
                <a:lnTo>
                  <a:pt x="2908" y="3777"/>
                </a:lnTo>
                <a:lnTo>
                  <a:pt x="2793" y="1997"/>
                </a:lnTo>
                <a:lnTo>
                  <a:pt x="2678" y="0"/>
                </a:lnTo>
                <a:lnTo>
                  <a:pt x="2678" y="5719"/>
                </a:lnTo>
                <a:lnTo>
                  <a:pt x="2964" y="7502"/>
                </a:lnTo>
                <a:close/>
              </a:path>
            </a:pathLst>
          </a:custGeom>
          <a:solidFill>
            <a:srgbClr val="015F9D"/>
          </a:solidFill>
        </p:spPr>
        <p:txBody>
          <a:bodyPr wrap="square" lIns="0" tIns="0" rIns="0" bIns="0" rtlCol="0">
            <a:noAutofit/>
          </a:bodyPr>
          <a:lstStyle/>
          <a:p>
            <a:endParaRPr/>
          </a:p>
        </p:txBody>
      </p:sp>
      <p:sp>
        <p:nvSpPr>
          <p:cNvPr id="388" name="object 388"/>
          <p:cNvSpPr/>
          <p:nvPr/>
        </p:nvSpPr>
        <p:spPr>
          <a:xfrm>
            <a:off x="433963" y="740105"/>
            <a:ext cx="22171" cy="43657"/>
          </a:xfrm>
          <a:custGeom>
            <a:avLst/>
            <a:gdLst/>
            <a:ahLst/>
            <a:cxnLst/>
            <a:rect l="l" t="t" r="r" b="b"/>
            <a:pathLst>
              <a:path w="22171" h="43657">
                <a:moveTo>
                  <a:pt x="2279" y="13598"/>
                </a:moveTo>
                <a:lnTo>
                  <a:pt x="4331" y="13653"/>
                </a:lnTo>
                <a:lnTo>
                  <a:pt x="6440" y="13598"/>
                </a:lnTo>
                <a:lnTo>
                  <a:pt x="8492" y="13598"/>
                </a:lnTo>
                <a:lnTo>
                  <a:pt x="9519" y="13545"/>
                </a:lnTo>
                <a:lnTo>
                  <a:pt x="9576" y="16405"/>
                </a:lnTo>
                <a:lnTo>
                  <a:pt x="9632" y="19156"/>
                </a:lnTo>
                <a:lnTo>
                  <a:pt x="9689" y="21801"/>
                </a:lnTo>
                <a:lnTo>
                  <a:pt x="8436" y="21856"/>
                </a:lnTo>
                <a:lnTo>
                  <a:pt x="7181" y="21909"/>
                </a:lnTo>
                <a:lnTo>
                  <a:pt x="3876" y="21909"/>
                </a:lnTo>
                <a:lnTo>
                  <a:pt x="1939" y="21856"/>
                </a:lnTo>
                <a:lnTo>
                  <a:pt x="0" y="21748"/>
                </a:lnTo>
                <a:lnTo>
                  <a:pt x="1939" y="22448"/>
                </a:lnTo>
                <a:lnTo>
                  <a:pt x="3876" y="22503"/>
                </a:lnTo>
                <a:lnTo>
                  <a:pt x="7181" y="22503"/>
                </a:lnTo>
                <a:lnTo>
                  <a:pt x="8436" y="22448"/>
                </a:lnTo>
                <a:lnTo>
                  <a:pt x="9689" y="22448"/>
                </a:lnTo>
                <a:lnTo>
                  <a:pt x="9747" y="25256"/>
                </a:lnTo>
                <a:lnTo>
                  <a:pt x="9747" y="30490"/>
                </a:lnTo>
                <a:lnTo>
                  <a:pt x="8891" y="30543"/>
                </a:lnTo>
                <a:lnTo>
                  <a:pt x="7125" y="30543"/>
                </a:lnTo>
                <a:lnTo>
                  <a:pt x="4730" y="30598"/>
                </a:lnTo>
                <a:lnTo>
                  <a:pt x="2338" y="30543"/>
                </a:lnTo>
                <a:lnTo>
                  <a:pt x="0" y="30976"/>
                </a:lnTo>
                <a:lnTo>
                  <a:pt x="2338" y="31084"/>
                </a:lnTo>
                <a:lnTo>
                  <a:pt x="4730" y="31137"/>
                </a:lnTo>
                <a:lnTo>
                  <a:pt x="7125" y="31084"/>
                </a:lnTo>
                <a:lnTo>
                  <a:pt x="8891" y="31084"/>
                </a:lnTo>
                <a:lnTo>
                  <a:pt x="9747" y="31029"/>
                </a:lnTo>
                <a:lnTo>
                  <a:pt x="9747" y="33134"/>
                </a:lnTo>
                <a:lnTo>
                  <a:pt x="9803" y="43657"/>
                </a:lnTo>
                <a:lnTo>
                  <a:pt x="9975" y="42038"/>
                </a:lnTo>
                <a:lnTo>
                  <a:pt x="10089" y="40257"/>
                </a:lnTo>
                <a:lnTo>
                  <a:pt x="10031" y="3669"/>
                </a:lnTo>
                <a:lnTo>
                  <a:pt x="12881" y="3561"/>
                </a:lnTo>
                <a:lnTo>
                  <a:pt x="15674" y="3291"/>
                </a:lnTo>
                <a:lnTo>
                  <a:pt x="18467" y="2914"/>
                </a:lnTo>
                <a:lnTo>
                  <a:pt x="18808" y="5989"/>
                </a:lnTo>
                <a:lnTo>
                  <a:pt x="19037" y="9011"/>
                </a:lnTo>
                <a:lnTo>
                  <a:pt x="19265" y="11978"/>
                </a:lnTo>
                <a:lnTo>
                  <a:pt x="16359" y="12356"/>
                </a:lnTo>
                <a:lnTo>
                  <a:pt x="13338" y="12628"/>
                </a:lnTo>
                <a:lnTo>
                  <a:pt x="10259" y="12789"/>
                </a:lnTo>
                <a:lnTo>
                  <a:pt x="10202" y="9820"/>
                </a:lnTo>
                <a:lnTo>
                  <a:pt x="10202" y="37776"/>
                </a:lnTo>
                <a:lnTo>
                  <a:pt x="10202" y="36965"/>
                </a:lnTo>
                <a:lnTo>
                  <a:pt x="10317" y="35131"/>
                </a:lnTo>
                <a:lnTo>
                  <a:pt x="10373" y="33134"/>
                </a:lnTo>
                <a:lnTo>
                  <a:pt x="10317" y="13545"/>
                </a:lnTo>
                <a:lnTo>
                  <a:pt x="13338" y="13383"/>
                </a:lnTo>
                <a:lnTo>
                  <a:pt x="16359" y="13112"/>
                </a:lnTo>
                <a:lnTo>
                  <a:pt x="19321" y="12681"/>
                </a:lnTo>
                <a:lnTo>
                  <a:pt x="19492" y="5881"/>
                </a:lnTo>
                <a:lnTo>
                  <a:pt x="19150" y="2805"/>
                </a:lnTo>
                <a:lnTo>
                  <a:pt x="20177" y="2644"/>
                </a:lnTo>
                <a:lnTo>
                  <a:pt x="21202" y="2481"/>
                </a:lnTo>
                <a:lnTo>
                  <a:pt x="22171" y="2319"/>
                </a:lnTo>
                <a:lnTo>
                  <a:pt x="21772" y="2158"/>
                </a:lnTo>
                <a:lnTo>
                  <a:pt x="21317" y="2050"/>
                </a:lnTo>
                <a:lnTo>
                  <a:pt x="20918" y="1942"/>
                </a:lnTo>
                <a:lnTo>
                  <a:pt x="20290" y="2050"/>
                </a:lnTo>
                <a:lnTo>
                  <a:pt x="19720" y="2103"/>
                </a:lnTo>
                <a:lnTo>
                  <a:pt x="19094" y="2211"/>
                </a:lnTo>
                <a:lnTo>
                  <a:pt x="19037" y="1942"/>
                </a:lnTo>
                <a:lnTo>
                  <a:pt x="18751" y="1347"/>
                </a:lnTo>
                <a:lnTo>
                  <a:pt x="18296" y="1617"/>
                </a:lnTo>
                <a:lnTo>
                  <a:pt x="18353" y="2319"/>
                </a:lnTo>
                <a:lnTo>
                  <a:pt x="15674" y="2697"/>
                </a:lnTo>
                <a:lnTo>
                  <a:pt x="12824" y="2914"/>
                </a:lnTo>
                <a:lnTo>
                  <a:pt x="9975" y="3075"/>
                </a:lnTo>
                <a:lnTo>
                  <a:pt x="9975" y="1942"/>
                </a:lnTo>
                <a:lnTo>
                  <a:pt x="9918" y="1294"/>
                </a:lnTo>
                <a:lnTo>
                  <a:pt x="9918" y="647"/>
                </a:lnTo>
                <a:lnTo>
                  <a:pt x="9860" y="53"/>
                </a:lnTo>
                <a:lnTo>
                  <a:pt x="9632" y="0"/>
                </a:lnTo>
                <a:lnTo>
                  <a:pt x="9519" y="12789"/>
                </a:lnTo>
                <a:lnTo>
                  <a:pt x="8492" y="12842"/>
                </a:lnTo>
                <a:lnTo>
                  <a:pt x="7467" y="12842"/>
                </a:lnTo>
                <a:lnTo>
                  <a:pt x="6440" y="12897"/>
                </a:lnTo>
                <a:lnTo>
                  <a:pt x="4331" y="12897"/>
                </a:lnTo>
                <a:lnTo>
                  <a:pt x="2279" y="12842"/>
                </a:lnTo>
                <a:lnTo>
                  <a:pt x="285" y="12734"/>
                </a:lnTo>
                <a:lnTo>
                  <a:pt x="229" y="13490"/>
                </a:lnTo>
                <a:lnTo>
                  <a:pt x="2279" y="13598"/>
                </a:lnTo>
                <a:close/>
              </a:path>
            </a:pathLst>
          </a:custGeom>
          <a:solidFill>
            <a:srgbClr val="015F9D"/>
          </a:solidFill>
        </p:spPr>
        <p:txBody>
          <a:bodyPr wrap="square" lIns="0" tIns="0" rIns="0" bIns="0" rtlCol="0">
            <a:noAutofit/>
          </a:bodyPr>
          <a:lstStyle/>
          <a:p>
            <a:endParaRPr/>
          </a:p>
        </p:txBody>
      </p:sp>
      <p:sp>
        <p:nvSpPr>
          <p:cNvPr id="389" name="object 389"/>
          <p:cNvSpPr/>
          <p:nvPr/>
        </p:nvSpPr>
        <p:spPr>
          <a:xfrm>
            <a:off x="410025" y="745717"/>
            <a:ext cx="5187" cy="13275"/>
          </a:xfrm>
          <a:custGeom>
            <a:avLst/>
            <a:gdLst/>
            <a:ahLst/>
            <a:cxnLst/>
            <a:rect l="l" t="t" r="r" b="b"/>
            <a:pathLst>
              <a:path w="5187" h="13275">
                <a:moveTo>
                  <a:pt x="1482" y="3886"/>
                </a:moveTo>
                <a:lnTo>
                  <a:pt x="2964" y="4372"/>
                </a:lnTo>
                <a:lnTo>
                  <a:pt x="4503" y="4802"/>
                </a:lnTo>
                <a:lnTo>
                  <a:pt x="4503" y="13275"/>
                </a:lnTo>
                <a:lnTo>
                  <a:pt x="4559" y="10577"/>
                </a:lnTo>
                <a:lnTo>
                  <a:pt x="4789" y="7825"/>
                </a:lnTo>
                <a:lnTo>
                  <a:pt x="5129" y="4964"/>
                </a:lnTo>
                <a:lnTo>
                  <a:pt x="5187" y="0"/>
                </a:lnTo>
                <a:lnTo>
                  <a:pt x="4960" y="1349"/>
                </a:lnTo>
                <a:lnTo>
                  <a:pt x="4789" y="2752"/>
                </a:lnTo>
                <a:lnTo>
                  <a:pt x="4617" y="4102"/>
                </a:lnTo>
                <a:lnTo>
                  <a:pt x="3250" y="3724"/>
                </a:lnTo>
                <a:lnTo>
                  <a:pt x="1939" y="3291"/>
                </a:lnTo>
                <a:lnTo>
                  <a:pt x="628" y="2860"/>
                </a:lnTo>
                <a:lnTo>
                  <a:pt x="0" y="3400"/>
                </a:lnTo>
                <a:lnTo>
                  <a:pt x="1482" y="3886"/>
                </a:lnTo>
                <a:close/>
              </a:path>
            </a:pathLst>
          </a:custGeom>
          <a:solidFill>
            <a:srgbClr val="015F9D"/>
          </a:solidFill>
        </p:spPr>
        <p:txBody>
          <a:bodyPr wrap="square" lIns="0" tIns="0" rIns="0" bIns="0" rtlCol="0">
            <a:noAutofit/>
          </a:bodyPr>
          <a:lstStyle/>
          <a:p>
            <a:endParaRPr/>
          </a:p>
        </p:txBody>
      </p:sp>
      <p:sp>
        <p:nvSpPr>
          <p:cNvPr id="390" name="object 390"/>
          <p:cNvSpPr/>
          <p:nvPr/>
        </p:nvSpPr>
        <p:spPr>
          <a:xfrm>
            <a:off x="435218" y="788404"/>
            <a:ext cx="3762" cy="161"/>
          </a:xfrm>
          <a:custGeom>
            <a:avLst/>
            <a:gdLst/>
            <a:ahLst/>
            <a:cxnLst/>
            <a:rect l="l" t="t" r="r" b="b"/>
            <a:pathLst>
              <a:path w="3762" h="161">
                <a:moveTo>
                  <a:pt x="1881" y="108"/>
                </a:moveTo>
                <a:lnTo>
                  <a:pt x="0" y="0"/>
                </a:lnTo>
                <a:lnTo>
                  <a:pt x="1254" y="108"/>
                </a:lnTo>
                <a:lnTo>
                  <a:pt x="2849" y="161"/>
                </a:lnTo>
                <a:lnTo>
                  <a:pt x="3762" y="161"/>
                </a:lnTo>
                <a:lnTo>
                  <a:pt x="1881" y="108"/>
                </a:lnTo>
                <a:close/>
              </a:path>
            </a:pathLst>
          </a:custGeom>
          <a:solidFill>
            <a:srgbClr val="0062A0"/>
          </a:solidFill>
        </p:spPr>
        <p:txBody>
          <a:bodyPr wrap="square" lIns="0" tIns="0" rIns="0" bIns="0" rtlCol="0">
            <a:noAutofit/>
          </a:bodyPr>
          <a:lstStyle/>
          <a:p>
            <a:endParaRPr/>
          </a:p>
        </p:txBody>
      </p:sp>
      <p:sp>
        <p:nvSpPr>
          <p:cNvPr id="391" name="object 391"/>
          <p:cNvSpPr/>
          <p:nvPr/>
        </p:nvSpPr>
        <p:spPr>
          <a:xfrm>
            <a:off x="434134" y="778312"/>
            <a:ext cx="569" cy="8958"/>
          </a:xfrm>
          <a:custGeom>
            <a:avLst/>
            <a:gdLst/>
            <a:ahLst/>
            <a:cxnLst/>
            <a:rect l="l" t="t" r="r" b="b"/>
            <a:pathLst>
              <a:path w="569" h="8958">
                <a:moveTo>
                  <a:pt x="285" y="7502"/>
                </a:moveTo>
                <a:lnTo>
                  <a:pt x="569" y="8958"/>
                </a:lnTo>
                <a:lnTo>
                  <a:pt x="398" y="5397"/>
                </a:lnTo>
                <a:lnTo>
                  <a:pt x="229" y="3777"/>
                </a:lnTo>
                <a:lnTo>
                  <a:pt x="114" y="1997"/>
                </a:lnTo>
                <a:lnTo>
                  <a:pt x="0" y="0"/>
                </a:lnTo>
                <a:lnTo>
                  <a:pt x="0" y="5719"/>
                </a:lnTo>
                <a:lnTo>
                  <a:pt x="285" y="7502"/>
                </a:lnTo>
                <a:close/>
              </a:path>
            </a:pathLst>
          </a:custGeom>
          <a:solidFill>
            <a:srgbClr val="0062A0"/>
          </a:solidFill>
        </p:spPr>
        <p:txBody>
          <a:bodyPr wrap="square" lIns="0" tIns="0" rIns="0" bIns="0" rtlCol="0">
            <a:noAutofit/>
          </a:bodyPr>
          <a:lstStyle/>
          <a:p>
            <a:endParaRPr/>
          </a:p>
        </p:txBody>
      </p:sp>
      <p:sp>
        <p:nvSpPr>
          <p:cNvPr id="392" name="object 392"/>
          <p:cNvSpPr/>
          <p:nvPr/>
        </p:nvSpPr>
        <p:spPr>
          <a:xfrm>
            <a:off x="443938" y="741886"/>
            <a:ext cx="11056" cy="40257"/>
          </a:xfrm>
          <a:custGeom>
            <a:avLst/>
            <a:gdLst/>
            <a:ahLst/>
            <a:cxnLst/>
            <a:rect l="l" t="t" r="r" b="b"/>
            <a:pathLst>
              <a:path w="11056" h="40257">
                <a:moveTo>
                  <a:pt x="11056" y="700"/>
                </a:moveTo>
                <a:lnTo>
                  <a:pt x="10601" y="592"/>
                </a:lnTo>
                <a:lnTo>
                  <a:pt x="10144" y="485"/>
                </a:lnTo>
                <a:lnTo>
                  <a:pt x="9689" y="322"/>
                </a:lnTo>
                <a:lnTo>
                  <a:pt x="9290" y="430"/>
                </a:lnTo>
                <a:lnTo>
                  <a:pt x="8833" y="161"/>
                </a:lnTo>
                <a:lnTo>
                  <a:pt x="8321" y="0"/>
                </a:lnTo>
                <a:lnTo>
                  <a:pt x="8377" y="539"/>
                </a:lnTo>
                <a:lnTo>
                  <a:pt x="5699" y="916"/>
                </a:lnTo>
                <a:lnTo>
                  <a:pt x="2849" y="1133"/>
                </a:lnTo>
                <a:lnTo>
                  <a:pt x="0" y="1294"/>
                </a:lnTo>
                <a:lnTo>
                  <a:pt x="0" y="40257"/>
                </a:lnTo>
                <a:lnTo>
                  <a:pt x="114" y="38476"/>
                </a:lnTo>
                <a:lnTo>
                  <a:pt x="227" y="36426"/>
                </a:lnTo>
                <a:lnTo>
                  <a:pt x="227" y="8039"/>
                </a:lnTo>
                <a:lnTo>
                  <a:pt x="171" y="5017"/>
                </a:lnTo>
                <a:lnTo>
                  <a:pt x="56" y="1888"/>
                </a:lnTo>
                <a:lnTo>
                  <a:pt x="2906" y="1780"/>
                </a:lnTo>
                <a:lnTo>
                  <a:pt x="5699" y="1511"/>
                </a:lnTo>
                <a:lnTo>
                  <a:pt x="8492" y="1133"/>
                </a:lnTo>
                <a:lnTo>
                  <a:pt x="8833" y="4208"/>
                </a:lnTo>
                <a:lnTo>
                  <a:pt x="9062" y="7231"/>
                </a:lnTo>
                <a:lnTo>
                  <a:pt x="9290" y="10198"/>
                </a:lnTo>
                <a:lnTo>
                  <a:pt x="6384" y="10575"/>
                </a:lnTo>
                <a:lnTo>
                  <a:pt x="3363" y="10847"/>
                </a:lnTo>
                <a:lnTo>
                  <a:pt x="6384" y="11331"/>
                </a:lnTo>
                <a:lnTo>
                  <a:pt x="9346" y="10900"/>
                </a:lnTo>
                <a:lnTo>
                  <a:pt x="9517" y="4100"/>
                </a:lnTo>
                <a:lnTo>
                  <a:pt x="9175" y="1025"/>
                </a:lnTo>
                <a:lnTo>
                  <a:pt x="9803" y="916"/>
                </a:lnTo>
                <a:lnTo>
                  <a:pt x="10430" y="808"/>
                </a:lnTo>
                <a:lnTo>
                  <a:pt x="11056" y="700"/>
                </a:lnTo>
                <a:close/>
              </a:path>
            </a:pathLst>
          </a:custGeom>
          <a:solidFill>
            <a:srgbClr val="0062A0"/>
          </a:solidFill>
        </p:spPr>
        <p:txBody>
          <a:bodyPr wrap="square" lIns="0" tIns="0" rIns="0" bIns="0" rtlCol="0">
            <a:noAutofit/>
          </a:bodyPr>
          <a:lstStyle/>
          <a:p>
            <a:endParaRPr/>
          </a:p>
        </p:txBody>
      </p:sp>
      <p:sp>
        <p:nvSpPr>
          <p:cNvPr id="393" name="object 393"/>
          <p:cNvSpPr/>
          <p:nvPr/>
        </p:nvSpPr>
        <p:spPr>
          <a:xfrm>
            <a:off x="433963" y="740589"/>
            <a:ext cx="35916" cy="47976"/>
          </a:xfrm>
          <a:custGeom>
            <a:avLst/>
            <a:gdLst/>
            <a:ahLst/>
            <a:cxnLst/>
            <a:rect l="l" t="t" r="r" b="b"/>
            <a:pathLst>
              <a:path w="35916" h="47976">
                <a:moveTo>
                  <a:pt x="1939" y="21964"/>
                </a:moveTo>
                <a:lnTo>
                  <a:pt x="3876" y="22019"/>
                </a:lnTo>
                <a:lnTo>
                  <a:pt x="7181" y="22019"/>
                </a:lnTo>
                <a:lnTo>
                  <a:pt x="8436" y="21964"/>
                </a:lnTo>
                <a:lnTo>
                  <a:pt x="9689" y="21964"/>
                </a:lnTo>
                <a:lnTo>
                  <a:pt x="9747" y="24772"/>
                </a:lnTo>
                <a:lnTo>
                  <a:pt x="9747" y="30006"/>
                </a:lnTo>
                <a:lnTo>
                  <a:pt x="8891" y="30059"/>
                </a:lnTo>
                <a:lnTo>
                  <a:pt x="7125" y="30059"/>
                </a:lnTo>
                <a:lnTo>
                  <a:pt x="4730" y="30114"/>
                </a:lnTo>
                <a:lnTo>
                  <a:pt x="2338" y="30059"/>
                </a:lnTo>
                <a:lnTo>
                  <a:pt x="0" y="30492"/>
                </a:lnTo>
                <a:lnTo>
                  <a:pt x="2338" y="30600"/>
                </a:lnTo>
                <a:lnTo>
                  <a:pt x="4730" y="30653"/>
                </a:lnTo>
                <a:lnTo>
                  <a:pt x="7125" y="30600"/>
                </a:lnTo>
                <a:lnTo>
                  <a:pt x="8891" y="30600"/>
                </a:lnTo>
                <a:lnTo>
                  <a:pt x="9747" y="30545"/>
                </a:lnTo>
                <a:lnTo>
                  <a:pt x="9747" y="32650"/>
                </a:lnTo>
                <a:lnTo>
                  <a:pt x="9689" y="34647"/>
                </a:lnTo>
                <a:lnTo>
                  <a:pt x="9632" y="36481"/>
                </a:lnTo>
                <a:lnTo>
                  <a:pt x="9632" y="37292"/>
                </a:lnTo>
                <a:lnTo>
                  <a:pt x="8436" y="37345"/>
                </a:lnTo>
                <a:lnTo>
                  <a:pt x="7181" y="37400"/>
                </a:lnTo>
                <a:lnTo>
                  <a:pt x="3989" y="37400"/>
                </a:lnTo>
                <a:lnTo>
                  <a:pt x="2052" y="37345"/>
                </a:lnTo>
                <a:lnTo>
                  <a:pt x="171" y="37237"/>
                </a:lnTo>
                <a:lnTo>
                  <a:pt x="171" y="43442"/>
                </a:lnTo>
                <a:lnTo>
                  <a:pt x="171" y="37723"/>
                </a:lnTo>
                <a:lnTo>
                  <a:pt x="2052" y="37778"/>
                </a:lnTo>
                <a:lnTo>
                  <a:pt x="3989" y="37831"/>
                </a:lnTo>
                <a:lnTo>
                  <a:pt x="8436" y="37831"/>
                </a:lnTo>
                <a:lnTo>
                  <a:pt x="9632" y="37778"/>
                </a:lnTo>
                <a:lnTo>
                  <a:pt x="9576" y="39773"/>
                </a:lnTo>
                <a:lnTo>
                  <a:pt x="9461" y="41554"/>
                </a:lnTo>
                <a:lnTo>
                  <a:pt x="9348" y="43173"/>
                </a:lnTo>
                <a:lnTo>
                  <a:pt x="8150" y="43228"/>
                </a:lnTo>
                <a:lnTo>
                  <a:pt x="3989" y="43228"/>
                </a:lnTo>
                <a:lnTo>
                  <a:pt x="2279" y="43173"/>
                </a:lnTo>
                <a:lnTo>
                  <a:pt x="569" y="43120"/>
                </a:lnTo>
                <a:lnTo>
                  <a:pt x="741" y="46681"/>
                </a:lnTo>
                <a:lnTo>
                  <a:pt x="970" y="47815"/>
                </a:lnTo>
                <a:lnTo>
                  <a:pt x="2509" y="47923"/>
                </a:lnTo>
                <a:lnTo>
                  <a:pt x="1254" y="47815"/>
                </a:lnTo>
                <a:lnTo>
                  <a:pt x="1083" y="46681"/>
                </a:lnTo>
                <a:lnTo>
                  <a:pt x="799" y="45225"/>
                </a:lnTo>
                <a:lnTo>
                  <a:pt x="628" y="43498"/>
                </a:lnTo>
                <a:lnTo>
                  <a:pt x="2279" y="43551"/>
                </a:lnTo>
                <a:lnTo>
                  <a:pt x="3989" y="43606"/>
                </a:lnTo>
                <a:lnTo>
                  <a:pt x="8150" y="43606"/>
                </a:lnTo>
                <a:lnTo>
                  <a:pt x="9348" y="43551"/>
                </a:lnTo>
                <a:lnTo>
                  <a:pt x="9177" y="45278"/>
                </a:lnTo>
                <a:lnTo>
                  <a:pt x="9006" y="46734"/>
                </a:lnTo>
                <a:lnTo>
                  <a:pt x="8835" y="47868"/>
                </a:lnTo>
                <a:lnTo>
                  <a:pt x="8208" y="47923"/>
                </a:lnTo>
                <a:lnTo>
                  <a:pt x="6954" y="47923"/>
                </a:lnTo>
                <a:lnTo>
                  <a:pt x="5016" y="47976"/>
                </a:lnTo>
                <a:lnTo>
                  <a:pt x="8436" y="47976"/>
                </a:lnTo>
                <a:lnTo>
                  <a:pt x="9747" y="47868"/>
                </a:lnTo>
                <a:lnTo>
                  <a:pt x="9119" y="47868"/>
                </a:lnTo>
                <a:lnTo>
                  <a:pt x="9348" y="46734"/>
                </a:lnTo>
                <a:lnTo>
                  <a:pt x="9576" y="45278"/>
                </a:lnTo>
                <a:lnTo>
                  <a:pt x="9747" y="43551"/>
                </a:lnTo>
                <a:lnTo>
                  <a:pt x="12709" y="43443"/>
                </a:lnTo>
                <a:lnTo>
                  <a:pt x="15559" y="43173"/>
                </a:lnTo>
                <a:lnTo>
                  <a:pt x="18296" y="42795"/>
                </a:lnTo>
                <a:lnTo>
                  <a:pt x="17954" y="44306"/>
                </a:lnTo>
                <a:lnTo>
                  <a:pt x="17611" y="45603"/>
                </a:lnTo>
                <a:lnTo>
                  <a:pt x="17213" y="46628"/>
                </a:lnTo>
                <a:lnTo>
                  <a:pt x="17499" y="46734"/>
                </a:lnTo>
                <a:lnTo>
                  <a:pt x="17954" y="45656"/>
                </a:lnTo>
                <a:lnTo>
                  <a:pt x="18353" y="44306"/>
                </a:lnTo>
                <a:lnTo>
                  <a:pt x="18695" y="42742"/>
                </a:lnTo>
                <a:lnTo>
                  <a:pt x="21545" y="42364"/>
                </a:lnTo>
                <a:lnTo>
                  <a:pt x="24280" y="41878"/>
                </a:lnTo>
                <a:lnTo>
                  <a:pt x="26902" y="41231"/>
                </a:lnTo>
                <a:lnTo>
                  <a:pt x="26503" y="42364"/>
                </a:lnTo>
                <a:lnTo>
                  <a:pt x="26104" y="43389"/>
                </a:lnTo>
                <a:lnTo>
                  <a:pt x="25647" y="44253"/>
                </a:lnTo>
                <a:lnTo>
                  <a:pt x="26104" y="44092"/>
                </a:lnTo>
                <a:lnTo>
                  <a:pt x="26503" y="43228"/>
                </a:lnTo>
                <a:lnTo>
                  <a:pt x="26902" y="42256"/>
                </a:lnTo>
                <a:lnTo>
                  <a:pt x="27300" y="41176"/>
                </a:lnTo>
                <a:lnTo>
                  <a:pt x="30037" y="40475"/>
                </a:lnTo>
                <a:lnTo>
                  <a:pt x="32601" y="39720"/>
                </a:lnTo>
                <a:lnTo>
                  <a:pt x="34937" y="38856"/>
                </a:lnTo>
                <a:lnTo>
                  <a:pt x="35167" y="38748"/>
                </a:lnTo>
                <a:lnTo>
                  <a:pt x="35916" y="36859"/>
                </a:lnTo>
                <a:lnTo>
                  <a:pt x="35109" y="38478"/>
                </a:lnTo>
                <a:lnTo>
                  <a:pt x="32772" y="39342"/>
                </a:lnTo>
                <a:lnTo>
                  <a:pt x="30207" y="40098"/>
                </a:lnTo>
                <a:lnTo>
                  <a:pt x="27415" y="40745"/>
                </a:lnTo>
                <a:lnTo>
                  <a:pt x="27985" y="39181"/>
                </a:lnTo>
                <a:lnTo>
                  <a:pt x="28440" y="37292"/>
                </a:lnTo>
                <a:lnTo>
                  <a:pt x="28783" y="35295"/>
                </a:lnTo>
                <a:lnTo>
                  <a:pt x="28898" y="34809"/>
                </a:lnTo>
                <a:lnTo>
                  <a:pt x="29182" y="32650"/>
                </a:lnTo>
                <a:lnTo>
                  <a:pt x="29125" y="28009"/>
                </a:lnTo>
                <a:lnTo>
                  <a:pt x="28954" y="30492"/>
                </a:lnTo>
                <a:lnTo>
                  <a:pt x="28726" y="32812"/>
                </a:lnTo>
                <a:lnTo>
                  <a:pt x="28384" y="34917"/>
                </a:lnTo>
                <a:lnTo>
                  <a:pt x="25647" y="35511"/>
                </a:lnTo>
                <a:lnTo>
                  <a:pt x="22741" y="36050"/>
                </a:lnTo>
                <a:lnTo>
                  <a:pt x="19720" y="36481"/>
                </a:lnTo>
                <a:lnTo>
                  <a:pt x="19664" y="26661"/>
                </a:lnTo>
                <a:lnTo>
                  <a:pt x="19607" y="29197"/>
                </a:lnTo>
                <a:lnTo>
                  <a:pt x="16643" y="29575"/>
                </a:lnTo>
                <a:lnTo>
                  <a:pt x="13565" y="29844"/>
                </a:lnTo>
                <a:lnTo>
                  <a:pt x="10373" y="30006"/>
                </a:lnTo>
                <a:lnTo>
                  <a:pt x="10373" y="30545"/>
                </a:lnTo>
                <a:lnTo>
                  <a:pt x="13509" y="30383"/>
                </a:lnTo>
                <a:lnTo>
                  <a:pt x="16586" y="30114"/>
                </a:lnTo>
                <a:lnTo>
                  <a:pt x="19607" y="29736"/>
                </a:lnTo>
                <a:lnTo>
                  <a:pt x="19664" y="36914"/>
                </a:lnTo>
                <a:lnTo>
                  <a:pt x="22685" y="36536"/>
                </a:lnTo>
                <a:lnTo>
                  <a:pt x="25534" y="35995"/>
                </a:lnTo>
                <a:lnTo>
                  <a:pt x="28328" y="35348"/>
                </a:lnTo>
                <a:lnTo>
                  <a:pt x="27985" y="37400"/>
                </a:lnTo>
                <a:lnTo>
                  <a:pt x="27528" y="39234"/>
                </a:lnTo>
                <a:lnTo>
                  <a:pt x="27017" y="40853"/>
                </a:lnTo>
                <a:lnTo>
                  <a:pt x="24394" y="41447"/>
                </a:lnTo>
                <a:lnTo>
                  <a:pt x="21657" y="41986"/>
                </a:lnTo>
                <a:lnTo>
                  <a:pt x="18751" y="42364"/>
                </a:lnTo>
                <a:lnTo>
                  <a:pt x="19094" y="40745"/>
                </a:lnTo>
                <a:lnTo>
                  <a:pt x="19436" y="38964"/>
                </a:lnTo>
                <a:lnTo>
                  <a:pt x="19378" y="34161"/>
                </a:lnTo>
                <a:lnTo>
                  <a:pt x="19208" y="36103"/>
                </a:lnTo>
                <a:lnTo>
                  <a:pt x="19208" y="36536"/>
                </a:lnTo>
                <a:lnTo>
                  <a:pt x="16300" y="36914"/>
                </a:lnTo>
                <a:lnTo>
                  <a:pt x="13279" y="37183"/>
                </a:lnTo>
                <a:lnTo>
                  <a:pt x="10202" y="37292"/>
                </a:lnTo>
                <a:lnTo>
                  <a:pt x="10202" y="9336"/>
                </a:lnTo>
                <a:lnTo>
                  <a:pt x="10202" y="37723"/>
                </a:lnTo>
                <a:lnTo>
                  <a:pt x="13223" y="37614"/>
                </a:lnTo>
                <a:lnTo>
                  <a:pt x="16244" y="37345"/>
                </a:lnTo>
                <a:lnTo>
                  <a:pt x="19150" y="36967"/>
                </a:lnTo>
                <a:lnTo>
                  <a:pt x="18922" y="39017"/>
                </a:lnTo>
                <a:lnTo>
                  <a:pt x="18695" y="40853"/>
                </a:lnTo>
                <a:lnTo>
                  <a:pt x="18353" y="42417"/>
                </a:lnTo>
                <a:lnTo>
                  <a:pt x="15618" y="42795"/>
                </a:lnTo>
                <a:lnTo>
                  <a:pt x="12768" y="43012"/>
                </a:lnTo>
                <a:lnTo>
                  <a:pt x="9803" y="43173"/>
                </a:lnTo>
                <a:lnTo>
                  <a:pt x="9975" y="41554"/>
                </a:lnTo>
                <a:lnTo>
                  <a:pt x="9975" y="1457"/>
                </a:lnTo>
                <a:lnTo>
                  <a:pt x="9918" y="1027"/>
                </a:lnTo>
                <a:lnTo>
                  <a:pt x="9918" y="55"/>
                </a:lnTo>
                <a:lnTo>
                  <a:pt x="9632" y="55"/>
                </a:lnTo>
                <a:lnTo>
                  <a:pt x="9119" y="0"/>
                </a:lnTo>
                <a:lnTo>
                  <a:pt x="9119" y="1027"/>
                </a:lnTo>
                <a:lnTo>
                  <a:pt x="9177" y="1511"/>
                </a:lnTo>
                <a:lnTo>
                  <a:pt x="9177" y="1888"/>
                </a:lnTo>
                <a:lnTo>
                  <a:pt x="9233" y="3238"/>
                </a:lnTo>
                <a:lnTo>
                  <a:pt x="9348" y="6314"/>
                </a:lnTo>
                <a:lnTo>
                  <a:pt x="9405" y="9391"/>
                </a:lnTo>
                <a:lnTo>
                  <a:pt x="9519" y="12305"/>
                </a:lnTo>
                <a:lnTo>
                  <a:pt x="8492" y="12358"/>
                </a:lnTo>
                <a:lnTo>
                  <a:pt x="7467" y="12358"/>
                </a:lnTo>
                <a:lnTo>
                  <a:pt x="6440" y="12413"/>
                </a:lnTo>
                <a:lnTo>
                  <a:pt x="4331" y="12413"/>
                </a:lnTo>
                <a:lnTo>
                  <a:pt x="2279" y="12358"/>
                </a:lnTo>
                <a:lnTo>
                  <a:pt x="285" y="12250"/>
                </a:lnTo>
                <a:lnTo>
                  <a:pt x="229" y="13005"/>
                </a:lnTo>
                <a:lnTo>
                  <a:pt x="2279" y="13114"/>
                </a:lnTo>
                <a:lnTo>
                  <a:pt x="4331" y="13169"/>
                </a:lnTo>
                <a:lnTo>
                  <a:pt x="6440" y="13114"/>
                </a:lnTo>
                <a:lnTo>
                  <a:pt x="8492" y="13114"/>
                </a:lnTo>
                <a:lnTo>
                  <a:pt x="9519" y="13060"/>
                </a:lnTo>
                <a:lnTo>
                  <a:pt x="9576" y="15921"/>
                </a:lnTo>
                <a:lnTo>
                  <a:pt x="9632" y="18672"/>
                </a:lnTo>
                <a:lnTo>
                  <a:pt x="9689" y="21317"/>
                </a:lnTo>
                <a:lnTo>
                  <a:pt x="8436" y="21372"/>
                </a:lnTo>
                <a:lnTo>
                  <a:pt x="7181" y="21425"/>
                </a:lnTo>
                <a:lnTo>
                  <a:pt x="3876" y="21425"/>
                </a:lnTo>
                <a:lnTo>
                  <a:pt x="1939" y="21372"/>
                </a:lnTo>
                <a:lnTo>
                  <a:pt x="0" y="21263"/>
                </a:lnTo>
                <a:lnTo>
                  <a:pt x="0" y="21858"/>
                </a:lnTo>
                <a:lnTo>
                  <a:pt x="1939" y="21964"/>
                </a:lnTo>
                <a:close/>
              </a:path>
            </a:pathLst>
          </a:custGeom>
          <a:solidFill>
            <a:srgbClr val="0062A0"/>
          </a:solidFill>
        </p:spPr>
        <p:txBody>
          <a:bodyPr wrap="square" lIns="0" tIns="0" rIns="0" bIns="0" rtlCol="0">
            <a:noAutofit/>
          </a:bodyPr>
          <a:lstStyle/>
          <a:p>
            <a:endParaRPr/>
          </a:p>
        </p:txBody>
      </p:sp>
      <p:sp>
        <p:nvSpPr>
          <p:cNvPr id="394" name="object 394"/>
          <p:cNvSpPr/>
          <p:nvPr/>
        </p:nvSpPr>
        <p:spPr>
          <a:xfrm>
            <a:off x="454140" y="755539"/>
            <a:ext cx="9175" cy="14731"/>
          </a:xfrm>
          <a:custGeom>
            <a:avLst/>
            <a:gdLst/>
            <a:ahLst/>
            <a:cxnLst/>
            <a:rect l="l" t="t" r="r" b="b"/>
            <a:pathLst>
              <a:path w="9175" h="14731">
                <a:moveTo>
                  <a:pt x="3133" y="13761"/>
                </a:moveTo>
                <a:lnTo>
                  <a:pt x="56" y="14192"/>
                </a:lnTo>
                <a:lnTo>
                  <a:pt x="112" y="11656"/>
                </a:lnTo>
                <a:lnTo>
                  <a:pt x="171" y="8903"/>
                </a:lnTo>
                <a:lnTo>
                  <a:pt x="112" y="6044"/>
                </a:lnTo>
                <a:lnTo>
                  <a:pt x="3248" y="5611"/>
                </a:lnTo>
                <a:lnTo>
                  <a:pt x="6269" y="5072"/>
                </a:lnTo>
                <a:lnTo>
                  <a:pt x="9119" y="4370"/>
                </a:lnTo>
                <a:lnTo>
                  <a:pt x="9175" y="7231"/>
                </a:lnTo>
                <a:lnTo>
                  <a:pt x="9119" y="3777"/>
                </a:lnTo>
                <a:lnTo>
                  <a:pt x="6210" y="4478"/>
                </a:lnTo>
                <a:lnTo>
                  <a:pt x="3248" y="5019"/>
                </a:lnTo>
                <a:lnTo>
                  <a:pt x="112" y="5450"/>
                </a:lnTo>
                <a:lnTo>
                  <a:pt x="112" y="2805"/>
                </a:lnTo>
                <a:lnTo>
                  <a:pt x="0" y="0"/>
                </a:lnTo>
                <a:lnTo>
                  <a:pt x="0" y="14731"/>
                </a:lnTo>
                <a:lnTo>
                  <a:pt x="3077" y="14300"/>
                </a:lnTo>
                <a:lnTo>
                  <a:pt x="6098" y="13761"/>
                </a:lnTo>
                <a:lnTo>
                  <a:pt x="3133" y="13761"/>
                </a:lnTo>
                <a:close/>
              </a:path>
            </a:pathLst>
          </a:custGeom>
          <a:solidFill>
            <a:srgbClr val="0062A0"/>
          </a:solidFill>
        </p:spPr>
        <p:txBody>
          <a:bodyPr wrap="square" lIns="0" tIns="0" rIns="0" bIns="0" rtlCol="0">
            <a:noAutofit/>
          </a:bodyPr>
          <a:lstStyle/>
          <a:p>
            <a:endParaRPr/>
          </a:p>
        </p:txBody>
      </p:sp>
      <p:sp>
        <p:nvSpPr>
          <p:cNvPr id="395" name="object 395"/>
          <p:cNvSpPr/>
          <p:nvPr/>
        </p:nvSpPr>
        <p:spPr>
          <a:xfrm>
            <a:off x="405580" y="745986"/>
            <a:ext cx="18524" cy="28817"/>
          </a:xfrm>
          <a:custGeom>
            <a:avLst/>
            <a:gdLst/>
            <a:ahLst/>
            <a:cxnLst/>
            <a:rect l="l" t="t" r="r" b="b"/>
            <a:pathLst>
              <a:path w="18524" h="28817">
                <a:moveTo>
                  <a:pt x="342" y="24284"/>
                </a:moveTo>
                <a:lnTo>
                  <a:pt x="342" y="19644"/>
                </a:lnTo>
                <a:lnTo>
                  <a:pt x="2906" y="20561"/>
                </a:lnTo>
                <a:lnTo>
                  <a:pt x="5643" y="21425"/>
                </a:lnTo>
                <a:lnTo>
                  <a:pt x="8549" y="22180"/>
                </a:lnTo>
                <a:lnTo>
                  <a:pt x="8720" y="24662"/>
                </a:lnTo>
                <a:lnTo>
                  <a:pt x="8835" y="16461"/>
                </a:lnTo>
                <a:lnTo>
                  <a:pt x="8891" y="13600"/>
                </a:lnTo>
                <a:lnTo>
                  <a:pt x="11797" y="14355"/>
                </a:lnTo>
                <a:lnTo>
                  <a:pt x="14818" y="14949"/>
                </a:lnTo>
                <a:lnTo>
                  <a:pt x="17954" y="15434"/>
                </a:lnTo>
                <a:lnTo>
                  <a:pt x="17895" y="18294"/>
                </a:lnTo>
                <a:lnTo>
                  <a:pt x="18010" y="21047"/>
                </a:lnTo>
                <a:lnTo>
                  <a:pt x="18123" y="23583"/>
                </a:lnTo>
                <a:lnTo>
                  <a:pt x="14989" y="23097"/>
                </a:lnTo>
                <a:lnTo>
                  <a:pt x="11912" y="22503"/>
                </a:lnTo>
                <a:lnTo>
                  <a:pt x="11968" y="23044"/>
                </a:lnTo>
                <a:lnTo>
                  <a:pt x="14989" y="23637"/>
                </a:lnTo>
                <a:lnTo>
                  <a:pt x="18181" y="24122"/>
                </a:lnTo>
                <a:lnTo>
                  <a:pt x="18294" y="26551"/>
                </a:lnTo>
                <a:lnTo>
                  <a:pt x="18524" y="28817"/>
                </a:lnTo>
                <a:lnTo>
                  <a:pt x="18294" y="6530"/>
                </a:lnTo>
                <a:lnTo>
                  <a:pt x="18123" y="9391"/>
                </a:lnTo>
                <a:lnTo>
                  <a:pt x="18010" y="12197"/>
                </a:lnTo>
                <a:lnTo>
                  <a:pt x="17954" y="14841"/>
                </a:lnTo>
                <a:lnTo>
                  <a:pt x="14818" y="14355"/>
                </a:lnTo>
                <a:lnTo>
                  <a:pt x="11797" y="13761"/>
                </a:lnTo>
                <a:lnTo>
                  <a:pt x="8947" y="13005"/>
                </a:lnTo>
                <a:lnTo>
                  <a:pt x="9004" y="10308"/>
                </a:lnTo>
                <a:lnTo>
                  <a:pt x="9233" y="7555"/>
                </a:lnTo>
                <a:lnTo>
                  <a:pt x="9574" y="4694"/>
                </a:lnTo>
                <a:lnTo>
                  <a:pt x="12367" y="5450"/>
                </a:lnTo>
                <a:lnTo>
                  <a:pt x="9689" y="3994"/>
                </a:lnTo>
                <a:lnTo>
                  <a:pt x="9803" y="2644"/>
                </a:lnTo>
                <a:lnTo>
                  <a:pt x="10031" y="1349"/>
                </a:lnTo>
                <a:lnTo>
                  <a:pt x="10259" y="0"/>
                </a:lnTo>
                <a:lnTo>
                  <a:pt x="9975" y="108"/>
                </a:lnTo>
                <a:lnTo>
                  <a:pt x="9517" y="377"/>
                </a:lnTo>
                <a:lnTo>
                  <a:pt x="9346" y="1511"/>
                </a:lnTo>
                <a:lnTo>
                  <a:pt x="9175" y="2699"/>
                </a:lnTo>
                <a:lnTo>
                  <a:pt x="9062" y="3832"/>
                </a:lnTo>
                <a:lnTo>
                  <a:pt x="7922" y="3508"/>
                </a:lnTo>
                <a:lnTo>
                  <a:pt x="6839" y="3183"/>
                </a:lnTo>
                <a:lnTo>
                  <a:pt x="5755" y="2805"/>
                </a:lnTo>
                <a:lnTo>
                  <a:pt x="5528" y="2969"/>
                </a:lnTo>
                <a:lnTo>
                  <a:pt x="5073" y="3346"/>
                </a:lnTo>
                <a:lnTo>
                  <a:pt x="6325" y="3777"/>
                </a:lnTo>
                <a:lnTo>
                  <a:pt x="7636" y="4155"/>
                </a:lnTo>
                <a:lnTo>
                  <a:pt x="8947" y="4533"/>
                </a:lnTo>
                <a:lnTo>
                  <a:pt x="8605" y="7394"/>
                </a:lnTo>
                <a:lnTo>
                  <a:pt x="8492" y="21694"/>
                </a:lnTo>
                <a:lnTo>
                  <a:pt x="5584" y="20939"/>
                </a:lnTo>
                <a:lnTo>
                  <a:pt x="2849" y="20075"/>
                </a:lnTo>
                <a:lnTo>
                  <a:pt x="285" y="19158"/>
                </a:lnTo>
                <a:lnTo>
                  <a:pt x="114" y="16514"/>
                </a:lnTo>
                <a:lnTo>
                  <a:pt x="0" y="21911"/>
                </a:lnTo>
                <a:lnTo>
                  <a:pt x="342" y="24284"/>
                </a:lnTo>
                <a:close/>
              </a:path>
            </a:pathLst>
          </a:custGeom>
          <a:solidFill>
            <a:srgbClr val="0062A0"/>
          </a:solidFill>
        </p:spPr>
        <p:txBody>
          <a:bodyPr wrap="square" lIns="0" tIns="0" rIns="0" bIns="0" rtlCol="0">
            <a:noAutofit/>
          </a:bodyPr>
          <a:lstStyle/>
          <a:p>
            <a:endParaRPr/>
          </a:p>
        </p:txBody>
      </p:sp>
      <p:sp>
        <p:nvSpPr>
          <p:cNvPr id="396" name="object 396"/>
          <p:cNvSpPr/>
          <p:nvPr/>
        </p:nvSpPr>
        <p:spPr>
          <a:xfrm>
            <a:off x="402217" y="753381"/>
            <a:ext cx="11968" cy="14517"/>
          </a:xfrm>
          <a:custGeom>
            <a:avLst/>
            <a:gdLst/>
            <a:ahLst/>
            <a:cxnLst/>
            <a:rect l="l" t="t" r="r" b="b"/>
            <a:pathLst>
              <a:path w="11968" h="14517">
                <a:moveTo>
                  <a:pt x="3248" y="1725"/>
                </a:moveTo>
                <a:lnTo>
                  <a:pt x="3248" y="2211"/>
                </a:lnTo>
                <a:lnTo>
                  <a:pt x="3192" y="2697"/>
                </a:lnTo>
                <a:lnTo>
                  <a:pt x="2964" y="2644"/>
                </a:lnTo>
                <a:lnTo>
                  <a:pt x="2450" y="2589"/>
                </a:lnTo>
                <a:lnTo>
                  <a:pt x="2565" y="3022"/>
                </a:lnTo>
                <a:lnTo>
                  <a:pt x="3135" y="3236"/>
                </a:lnTo>
                <a:lnTo>
                  <a:pt x="2964" y="6150"/>
                </a:lnTo>
                <a:lnTo>
                  <a:pt x="2964" y="8903"/>
                </a:lnTo>
                <a:lnTo>
                  <a:pt x="3135" y="11547"/>
                </a:lnTo>
                <a:lnTo>
                  <a:pt x="2052" y="11117"/>
                </a:lnTo>
                <a:lnTo>
                  <a:pt x="1027" y="10684"/>
                </a:lnTo>
                <a:lnTo>
                  <a:pt x="0" y="10253"/>
                </a:lnTo>
                <a:lnTo>
                  <a:pt x="0" y="10684"/>
                </a:lnTo>
                <a:lnTo>
                  <a:pt x="1027" y="11170"/>
                </a:lnTo>
                <a:lnTo>
                  <a:pt x="2052" y="11603"/>
                </a:lnTo>
                <a:lnTo>
                  <a:pt x="3135" y="12033"/>
                </a:lnTo>
                <a:lnTo>
                  <a:pt x="3363" y="14517"/>
                </a:lnTo>
                <a:lnTo>
                  <a:pt x="3478" y="9119"/>
                </a:lnTo>
                <a:lnTo>
                  <a:pt x="3534" y="6367"/>
                </a:lnTo>
                <a:lnTo>
                  <a:pt x="3705" y="3453"/>
                </a:lnTo>
                <a:lnTo>
                  <a:pt x="6213" y="4425"/>
                </a:lnTo>
                <a:lnTo>
                  <a:pt x="8891" y="5288"/>
                </a:lnTo>
                <a:lnTo>
                  <a:pt x="11684" y="6044"/>
                </a:lnTo>
                <a:lnTo>
                  <a:pt x="11628" y="8903"/>
                </a:lnTo>
                <a:lnTo>
                  <a:pt x="11684" y="11709"/>
                </a:lnTo>
                <a:lnTo>
                  <a:pt x="11856" y="14300"/>
                </a:lnTo>
                <a:lnTo>
                  <a:pt x="11968" y="0"/>
                </a:lnTo>
                <a:lnTo>
                  <a:pt x="11797" y="2805"/>
                </a:lnTo>
                <a:lnTo>
                  <a:pt x="11684" y="5450"/>
                </a:lnTo>
                <a:lnTo>
                  <a:pt x="8891" y="4747"/>
                </a:lnTo>
                <a:lnTo>
                  <a:pt x="6269" y="3884"/>
                </a:lnTo>
                <a:lnTo>
                  <a:pt x="3762" y="2914"/>
                </a:lnTo>
                <a:lnTo>
                  <a:pt x="3818" y="2050"/>
                </a:lnTo>
                <a:lnTo>
                  <a:pt x="3933" y="1186"/>
                </a:lnTo>
                <a:lnTo>
                  <a:pt x="4048" y="269"/>
                </a:lnTo>
                <a:lnTo>
                  <a:pt x="3762" y="592"/>
                </a:lnTo>
                <a:lnTo>
                  <a:pt x="3306" y="1241"/>
                </a:lnTo>
                <a:lnTo>
                  <a:pt x="3248" y="1725"/>
                </a:lnTo>
                <a:close/>
              </a:path>
            </a:pathLst>
          </a:custGeom>
          <a:solidFill>
            <a:srgbClr val="0062A0"/>
          </a:solidFill>
        </p:spPr>
        <p:txBody>
          <a:bodyPr wrap="square" lIns="0" tIns="0" rIns="0" bIns="0" rtlCol="0">
            <a:noAutofit/>
          </a:bodyPr>
          <a:lstStyle/>
          <a:p>
            <a:endParaRPr/>
          </a:p>
        </p:txBody>
      </p:sp>
      <p:sp>
        <p:nvSpPr>
          <p:cNvPr id="397" name="object 397"/>
          <p:cNvSpPr/>
          <p:nvPr/>
        </p:nvSpPr>
        <p:spPr>
          <a:xfrm>
            <a:off x="409570" y="742695"/>
            <a:ext cx="24108" cy="44629"/>
          </a:xfrm>
          <a:custGeom>
            <a:avLst/>
            <a:gdLst/>
            <a:ahLst/>
            <a:cxnLst/>
            <a:rect l="l" t="t" r="r" b="b"/>
            <a:pathLst>
              <a:path w="24108" h="44629">
                <a:moveTo>
                  <a:pt x="21087" y="35401"/>
                </a:moveTo>
                <a:lnTo>
                  <a:pt x="23994" y="35564"/>
                </a:lnTo>
                <a:lnTo>
                  <a:pt x="24108" y="37561"/>
                </a:lnTo>
                <a:lnTo>
                  <a:pt x="23994" y="7177"/>
                </a:lnTo>
                <a:lnTo>
                  <a:pt x="23881" y="10145"/>
                </a:lnTo>
                <a:lnTo>
                  <a:pt x="20860" y="9930"/>
                </a:lnTo>
                <a:lnTo>
                  <a:pt x="17895" y="9660"/>
                </a:lnTo>
                <a:lnTo>
                  <a:pt x="15046" y="9228"/>
                </a:lnTo>
                <a:lnTo>
                  <a:pt x="15273" y="0"/>
                </a:lnTo>
                <a:lnTo>
                  <a:pt x="14874" y="3130"/>
                </a:lnTo>
                <a:lnTo>
                  <a:pt x="14591" y="6152"/>
                </a:lnTo>
                <a:lnTo>
                  <a:pt x="14647" y="18241"/>
                </a:lnTo>
                <a:lnTo>
                  <a:pt x="14703" y="15597"/>
                </a:lnTo>
                <a:lnTo>
                  <a:pt x="14818" y="12789"/>
                </a:lnTo>
                <a:lnTo>
                  <a:pt x="14989" y="9930"/>
                </a:lnTo>
                <a:lnTo>
                  <a:pt x="17895" y="10361"/>
                </a:lnTo>
                <a:lnTo>
                  <a:pt x="20860" y="10686"/>
                </a:lnTo>
                <a:lnTo>
                  <a:pt x="23881" y="10847"/>
                </a:lnTo>
                <a:lnTo>
                  <a:pt x="23937" y="34376"/>
                </a:lnTo>
                <a:lnTo>
                  <a:pt x="23994" y="34862"/>
                </a:lnTo>
                <a:lnTo>
                  <a:pt x="23994" y="35131"/>
                </a:lnTo>
                <a:lnTo>
                  <a:pt x="21031" y="34970"/>
                </a:lnTo>
                <a:lnTo>
                  <a:pt x="18181" y="34700"/>
                </a:lnTo>
                <a:lnTo>
                  <a:pt x="15388" y="34268"/>
                </a:lnTo>
                <a:lnTo>
                  <a:pt x="15217" y="36697"/>
                </a:lnTo>
                <a:lnTo>
                  <a:pt x="15616" y="38531"/>
                </a:lnTo>
                <a:lnTo>
                  <a:pt x="16073" y="40151"/>
                </a:lnTo>
                <a:lnTo>
                  <a:pt x="13052" y="39720"/>
                </a:lnTo>
                <a:lnTo>
                  <a:pt x="10202" y="39126"/>
                </a:lnTo>
                <a:lnTo>
                  <a:pt x="7465" y="38478"/>
                </a:lnTo>
                <a:lnTo>
                  <a:pt x="6954" y="36967"/>
                </a:lnTo>
                <a:lnTo>
                  <a:pt x="6440" y="35295"/>
                </a:lnTo>
                <a:lnTo>
                  <a:pt x="6496" y="36912"/>
                </a:lnTo>
                <a:lnTo>
                  <a:pt x="7066" y="38370"/>
                </a:lnTo>
                <a:lnTo>
                  <a:pt x="4503" y="37723"/>
                </a:lnTo>
                <a:lnTo>
                  <a:pt x="2164" y="36967"/>
                </a:lnTo>
                <a:lnTo>
                  <a:pt x="0" y="36156"/>
                </a:lnTo>
                <a:lnTo>
                  <a:pt x="227" y="36373"/>
                </a:lnTo>
                <a:lnTo>
                  <a:pt x="684" y="36751"/>
                </a:lnTo>
                <a:lnTo>
                  <a:pt x="2678" y="37506"/>
                </a:lnTo>
                <a:lnTo>
                  <a:pt x="4901" y="38154"/>
                </a:lnTo>
                <a:lnTo>
                  <a:pt x="7181" y="38748"/>
                </a:lnTo>
                <a:lnTo>
                  <a:pt x="7580" y="39773"/>
                </a:lnTo>
                <a:lnTo>
                  <a:pt x="8035" y="40690"/>
                </a:lnTo>
                <a:lnTo>
                  <a:pt x="8434" y="41500"/>
                </a:lnTo>
                <a:lnTo>
                  <a:pt x="8947" y="41715"/>
                </a:lnTo>
                <a:lnTo>
                  <a:pt x="8492" y="40853"/>
                </a:lnTo>
                <a:lnTo>
                  <a:pt x="8035" y="39934"/>
                </a:lnTo>
                <a:lnTo>
                  <a:pt x="7636" y="38856"/>
                </a:lnTo>
                <a:lnTo>
                  <a:pt x="10315" y="39503"/>
                </a:lnTo>
                <a:lnTo>
                  <a:pt x="13165" y="40098"/>
                </a:lnTo>
                <a:lnTo>
                  <a:pt x="16186" y="40528"/>
                </a:lnTo>
                <a:lnTo>
                  <a:pt x="16643" y="42093"/>
                </a:lnTo>
                <a:lnTo>
                  <a:pt x="17154" y="43443"/>
                </a:lnTo>
                <a:lnTo>
                  <a:pt x="17724" y="44576"/>
                </a:lnTo>
                <a:lnTo>
                  <a:pt x="18067" y="44629"/>
                </a:lnTo>
                <a:lnTo>
                  <a:pt x="17553" y="43551"/>
                </a:lnTo>
                <a:lnTo>
                  <a:pt x="17041" y="42201"/>
                </a:lnTo>
                <a:lnTo>
                  <a:pt x="16584" y="40582"/>
                </a:lnTo>
                <a:lnTo>
                  <a:pt x="19150" y="40959"/>
                </a:lnTo>
                <a:lnTo>
                  <a:pt x="21829" y="41231"/>
                </a:lnTo>
                <a:lnTo>
                  <a:pt x="21772" y="40853"/>
                </a:lnTo>
                <a:lnTo>
                  <a:pt x="19094" y="40582"/>
                </a:lnTo>
                <a:lnTo>
                  <a:pt x="16528" y="40204"/>
                </a:lnTo>
                <a:lnTo>
                  <a:pt x="16073" y="38586"/>
                </a:lnTo>
                <a:lnTo>
                  <a:pt x="15730" y="36751"/>
                </a:lnTo>
                <a:lnTo>
                  <a:pt x="15444" y="34754"/>
                </a:lnTo>
                <a:lnTo>
                  <a:pt x="18238" y="35131"/>
                </a:lnTo>
                <a:lnTo>
                  <a:pt x="21087" y="35401"/>
                </a:lnTo>
                <a:close/>
              </a:path>
            </a:pathLst>
          </a:custGeom>
          <a:solidFill>
            <a:srgbClr val="0062A0"/>
          </a:solidFill>
        </p:spPr>
        <p:txBody>
          <a:bodyPr wrap="square" lIns="0" tIns="0" rIns="0" bIns="0" rtlCol="0">
            <a:noAutofit/>
          </a:bodyPr>
          <a:lstStyle/>
          <a:p>
            <a:endParaRPr/>
          </a:p>
        </p:txBody>
      </p:sp>
      <p:sp>
        <p:nvSpPr>
          <p:cNvPr id="398" name="object 398"/>
          <p:cNvSpPr/>
          <p:nvPr/>
        </p:nvSpPr>
        <p:spPr>
          <a:xfrm>
            <a:off x="453341" y="770326"/>
            <a:ext cx="285" cy="9228"/>
          </a:xfrm>
          <a:custGeom>
            <a:avLst/>
            <a:gdLst/>
            <a:ahLst/>
            <a:cxnLst/>
            <a:rect l="l" t="t" r="r" b="b"/>
            <a:pathLst>
              <a:path w="285" h="9228">
                <a:moveTo>
                  <a:pt x="114" y="2266"/>
                </a:moveTo>
                <a:lnTo>
                  <a:pt x="0" y="4425"/>
                </a:lnTo>
                <a:lnTo>
                  <a:pt x="58" y="9228"/>
                </a:lnTo>
                <a:lnTo>
                  <a:pt x="285" y="7177"/>
                </a:lnTo>
                <a:lnTo>
                  <a:pt x="229" y="0"/>
                </a:lnTo>
                <a:lnTo>
                  <a:pt x="114" y="2266"/>
                </a:lnTo>
                <a:close/>
              </a:path>
            </a:pathLst>
          </a:custGeom>
          <a:solidFill>
            <a:srgbClr val="0062A0"/>
          </a:solidFill>
        </p:spPr>
        <p:txBody>
          <a:bodyPr wrap="square" lIns="0" tIns="0" rIns="0" bIns="0" rtlCol="0">
            <a:noAutofit/>
          </a:bodyPr>
          <a:lstStyle/>
          <a:p>
            <a:endParaRPr/>
          </a:p>
        </p:txBody>
      </p:sp>
      <p:sp>
        <p:nvSpPr>
          <p:cNvPr id="399" name="object 399"/>
          <p:cNvSpPr/>
          <p:nvPr/>
        </p:nvSpPr>
        <p:spPr>
          <a:xfrm>
            <a:off x="444165" y="745231"/>
            <a:ext cx="27989" cy="32650"/>
          </a:xfrm>
          <a:custGeom>
            <a:avLst/>
            <a:gdLst/>
            <a:ahLst/>
            <a:cxnLst/>
            <a:rect l="l" t="t" r="r" b="b"/>
            <a:pathLst>
              <a:path w="27989" h="32650">
                <a:moveTo>
                  <a:pt x="18010" y="1672"/>
                </a:moveTo>
                <a:lnTo>
                  <a:pt x="18238" y="3346"/>
                </a:lnTo>
                <a:lnTo>
                  <a:pt x="18409" y="5019"/>
                </a:lnTo>
                <a:lnTo>
                  <a:pt x="15674" y="5719"/>
                </a:lnTo>
                <a:lnTo>
                  <a:pt x="12766" y="6314"/>
                </a:lnTo>
                <a:lnTo>
                  <a:pt x="9745" y="6746"/>
                </a:lnTo>
                <a:lnTo>
                  <a:pt x="9576" y="3777"/>
                </a:lnTo>
                <a:lnTo>
                  <a:pt x="9290" y="755"/>
                </a:lnTo>
                <a:lnTo>
                  <a:pt x="9119" y="7555"/>
                </a:lnTo>
                <a:lnTo>
                  <a:pt x="9290" y="10416"/>
                </a:lnTo>
                <a:lnTo>
                  <a:pt x="9405" y="13222"/>
                </a:lnTo>
                <a:lnTo>
                  <a:pt x="9461" y="15866"/>
                </a:lnTo>
                <a:lnTo>
                  <a:pt x="6440" y="16244"/>
                </a:lnTo>
                <a:lnTo>
                  <a:pt x="3363" y="16514"/>
                </a:lnTo>
                <a:lnTo>
                  <a:pt x="227" y="16675"/>
                </a:lnTo>
                <a:lnTo>
                  <a:pt x="227" y="14031"/>
                </a:lnTo>
                <a:lnTo>
                  <a:pt x="171" y="11280"/>
                </a:lnTo>
                <a:lnTo>
                  <a:pt x="114" y="8419"/>
                </a:lnTo>
                <a:lnTo>
                  <a:pt x="3135" y="8258"/>
                </a:lnTo>
                <a:lnTo>
                  <a:pt x="6156" y="7986"/>
                </a:lnTo>
                <a:lnTo>
                  <a:pt x="3135" y="7502"/>
                </a:lnTo>
                <a:lnTo>
                  <a:pt x="56" y="7663"/>
                </a:lnTo>
                <a:lnTo>
                  <a:pt x="0" y="4694"/>
                </a:lnTo>
                <a:lnTo>
                  <a:pt x="0" y="32650"/>
                </a:lnTo>
                <a:lnTo>
                  <a:pt x="0" y="31839"/>
                </a:lnTo>
                <a:lnTo>
                  <a:pt x="114" y="30006"/>
                </a:lnTo>
                <a:lnTo>
                  <a:pt x="171" y="28008"/>
                </a:lnTo>
                <a:lnTo>
                  <a:pt x="171" y="25364"/>
                </a:lnTo>
                <a:lnTo>
                  <a:pt x="227" y="22828"/>
                </a:lnTo>
                <a:lnTo>
                  <a:pt x="227" y="17269"/>
                </a:lnTo>
                <a:lnTo>
                  <a:pt x="3363" y="17108"/>
                </a:lnTo>
                <a:lnTo>
                  <a:pt x="6440" y="16838"/>
                </a:lnTo>
                <a:lnTo>
                  <a:pt x="9461" y="16461"/>
                </a:lnTo>
                <a:lnTo>
                  <a:pt x="9517" y="19320"/>
                </a:lnTo>
                <a:lnTo>
                  <a:pt x="9461" y="22019"/>
                </a:lnTo>
                <a:lnTo>
                  <a:pt x="9517" y="31839"/>
                </a:lnTo>
                <a:lnTo>
                  <a:pt x="9517" y="31517"/>
                </a:lnTo>
                <a:lnTo>
                  <a:pt x="9745" y="29520"/>
                </a:lnTo>
                <a:lnTo>
                  <a:pt x="9860" y="27361"/>
                </a:lnTo>
                <a:lnTo>
                  <a:pt x="9975" y="25039"/>
                </a:lnTo>
                <a:lnTo>
                  <a:pt x="9975" y="10308"/>
                </a:lnTo>
                <a:lnTo>
                  <a:pt x="9803" y="7447"/>
                </a:lnTo>
                <a:lnTo>
                  <a:pt x="12824" y="7016"/>
                </a:lnTo>
                <a:lnTo>
                  <a:pt x="15730" y="6475"/>
                </a:lnTo>
                <a:lnTo>
                  <a:pt x="18524" y="5719"/>
                </a:lnTo>
                <a:lnTo>
                  <a:pt x="18808" y="8635"/>
                </a:lnTo>
                <a:lnTo>
                  <a:pt x="18979" y="11386"/>
                </a:lnTo>
                <a:lnTo>
                  <a:pt x="19094" y="14086"/>
                </a:lnTo>
                <a:lnTo>
                  <a:pt x="19150" y="17539"/>
                </a:lnTo>
                <a:lnTo>
                  <a:pt x="19094" y="20292"/>
                </a:lnTo>
                <a:lnTo>
                  <a:pt x="18922" y="22881"/>
                </a:lnTo>
                <a:lnTo>
                  <a:pt x="16073" y="23530"/>
                </a:lnTo>
                <a:lnTo>
                  <a:pt x="13108" y="24069"/>
                </a:lnTo>
                <a:lnTo>
                  <a:pt x="16073" y="24069"/>
                </a:lnTo>
                <a:lnTo>
                  <a:pt x="18922" y="23367"/>
                </a:lnTo>
                <a:lnTo>
                  <a:pt x="18979" y="28009"/>
                </a:lnTo>
                <a:lnTo>
                  <a:pt x="19265" y="25742"/>
                </a:lnTo>
                <a:lnTo>
                  <a:pt x="19436" y="23259"/>
                </a:lnTo>
                <a:lnTo>
                  <a:pt x="22455" y="22503"/>
                </a:lnTo>
                <a:lnTo>
                  <a:pt x="25305" y="21694"/>
                </a:lnTo>
                <a:lnTo>
                  <a:pt x="27989" y="20722"/>
                </a:lnTo>
                <a:lnTo>
                  <a:pt x="25363" y="21155"/>
                </a:lnTo>
                <a:lnTo>
                  <a:pt x="22513" y="22019"/>
                </a:lnTo>
                <a:lnTo>
                  <a:pt x="19492" y="22720"/>
                </a:lnTo>
                <a:lnTo>
                  <a:pt x="19436" y="8472"/>
                </a:lnTo>
                <a:lnTo>
                  <a:pt x="19094" y="5613"/>
                </a:lnTo>
                <a:lnTo>
                  <a:pt x="20916" y="5127"/>
                </a:lnTo>
                <a:lnTo>
                  <a:pt x="22685" y="4588"/>
                </a:lnTo>
                <a:lnTo>
                  <a:pt x="24336" y="4047"/>
                </a:lnTo>
                <a:lnTo>
                  <a:pt x="24108" y="3832"/>
                </a:lnTo>
                <a:lnTo>
                  <a:pt x="23653" y="3508"/>
                </a:lnTo>
                <a:lnTo>
                  <a:pt x="22171" y="3994"/>
                </a:lnTo>
                <a:lnTo>
                  <a:pt x="20632" y="4480"/>
                </a:lnTo>
                <a:lnTo>
                  <a:pt x="19035" y="4858"/>
                </a:lnTo>
                <a:lnTo>
                  <a:pt x="18864" y="3400"/>
                </a:lnTo>
                <a:lnTo>
                  <a:pt x="18695" y="1835"/>
                </a:lnTo>
                <a:lnTo>
                  <a:pt x="18465" y="324"/>
                </a:lnTo>
                <a:lnTo>
                  <a:pt x="18238" y="216"/>
                </a:lnTo>
                <a:lnTo>
                  <a:pt x="17783" y="0"/>
                </a:lnTo>
                <a:lnTo>
                  <a:pt x="18010" y="1672"/>
                </a:lnTo>
                <a:close/>
              </a:path>
            </a:pathLst>
          </a:custGeom>
          <a:solidFill>
            <a:srgbClr val="0062A0"/>
          </a:solidFill>
        </p:spPr>
        <p:txBody>
          <a:bodyPr wrap="square" lIns="0" tIns="0" rIns="0" bIns="0" rtlCol="0">
            <a:noAutofit/>
          </a:bodyPr>
          <a:lstStyle/>
          <a:p>
            <a:endParaRPr/>
          </a:p>
        </p:txBody>
      </p:sp>
      <p:sp>
        <p:nvSpPr>
          <p:cNvPr id="400" name="object 400"/>
          <p:cNvSpPr/>
          <p:nvPr/>
        </p:nvSpPr>
        <p:spPr>
          <a:xfrm>
            <a:off x="462746" y="752084"/>
            <a:ext cx="14303" cy="27253"/>
          </a:xfrm>
          <a:custGeom>
            <a:avLst/>
            <a:gdLst/>
            <a:ahLst/>
            <a:cxnLst/>
            <a:rect l="l" t="t" r="r" b="b"/>
            <a:pathLst>
              <a:path w="14303" h="27253">
                <a:moveTo>
                  <a:pt x="10154" y="7772"/>
                </a:moveTo>
                <a:lnTo>
                  <a:pt x="9973" y="4911"/>
                </a:lnTo>
                <a:lnTo>
                  <a:pt x="10657" y="4641"/>
                </a:lnTo>
                <a:lnTo>
                  <a:pt x="11342" y="4372"/>
                </a:lnTo>
                <a:lnTo>
                  <a:pt x="11966" y="4102"/>
                </a:lnTo>
                <a:lnTo>
                  <a:pt x="11745" y="3671"/>
                </a:lnTo>
                <a:lnTo>
                  <a:pt x="11120" y="3886"/>
                </a:lnTo>
                <a:lnTo>
                  <a:pt x="10536" y="4102"/>
                </a:lnTo>
                <a:lnTo>
                  <a:pt x="9912" y="4372"/>
                </a:lnTo>
                <a:lnTo>
                  <a:pt x="9852" y="3185"/>
                </a:lnTo>
                <a:lnTo>
                  <a:pt x="9751" y="1997"/>
                </a:lnTo>
                <a:lnTo>
                  <a:pt x="9570" y="755"/>
                </a:lnTo>
                <a:lnTo>
                  <a:pt x="9348" y="485"/>
                </a:lnTo>
                <a:lnTo>
                  <a:pt x="8885" y="0"/>
                </a:lnTo>
                <a:lnTo>
                  <a:pt x="9066" y="1566"/>
                </a:lnTo>
                <a:lnTo>
                  <a:pt x="9227" y="3077"/>
                </a:lnTo>
                <a:lnTo>
                  <a:pt x="9348" y="4588"/>
                </a:lnTo>
                <a:lnTo>
                  <a:pt x="6782" y="5505"/>
                </a:lnTo>
                <a:lnTo>
                  <a:pt x="3989" y="6369"/>
                </a:lnTo>
                <a:lnTo>
                  <a:pt x="1083" y="7069"/>
                </a:lnTo>
                <a:lnTo>
                  <a:pt x="1025" y="4372"/>
                </a:lnTo>
                <a:lnTo>
                  <a:pt x="855" y="1619"/>
                </a:lnTo>
                <a:lnTo>
                  <a:pt x="912" y="15866"/>
                </a:lnTo>
                <a:lnTo>
                  <a:pt x="1083" y="13277"/>
                </a:lnTo>
                <a:lnTo>
                  <a:pt x="1139" y="10524"/>
                </a:lnTo>
                <a:lnTo>
                  <a:pt x="1083" y="7663"/>
                </a:lnTo>
                <a:lnTo>
                  <a:pt x="3989" y="6908"/>
                </a:lnTo>
                <a:lnTo>
                  <a:pt x="6782" y="6099"/>
                </a:lnTo>
                <a:lnTo>
                  <a:pt x="9409" y="5127"/>
                </a:lnTo>
                <a:lnTo>
                  <a:pt x="9570" y="7988"/>
                </a:lnTo>
                <a:lnTo>
                  <a:pt x="9630" y="10739"/>
                </a:lnTo>
                <a:lnTo>
                  <a:pt x="9469" y="13330"/>
                </a:lnTo>
                <a:lnTo>
                  <a:pt x="6782" y="14302"/>
                </a:lnTo>
                <a:lnTo>
                  <a:pt x="9409" y="13869"/>
                </a:lnTo>
                <a:lnTo>
                  <a:pt x="9227" y="16352"/>
                </a:lnTo>
                <a:lnTo>
                  <a:pt x="8945" y="18727"/>
                </a:lnTo>
                <a:lnTo>
                  <a:pt x="8442" y="20831"/>
                </a:lnTo>
                <a:lnTo>
                  <a:pt x="5870" y="21749"/>
                </a:lnTo>
                <a:lnTo>
                  <a:pt x="3020" y="22611"/>
                </a:lnTo>
                <a:lnTo>
                  <a:pt x="114" y="23314"/>
                </a:lnTo>
                <a:lnTo>
                  <a:pt x="0" y="23745"/>
                </a:lnTo>
                <a:lnTo>
                  <a:pt x="2964" y="23044"/>
                </a:lnTo>
                <a:lnTo>
                  <a:pt x="5755" y="22235"/>
                </a:lnTo>
                <a:lnTo>
                  <a:pt x="8321" y="21263"/>
                </a:lnTo>
                <a:lnTo>
                  <a:pt x="7818" y="23475"/>
                </a:lnTo>
                <a:lnTo>
                  <a:pt x="7133" y="25364"/>
                </a:lnTo>
                <a:lnTo>
                  <a:pt x="6384" y="27253"/>
                </a:lnTo>
                <a:lnTo>
                  <a:pt x="6839" y="26822"/>
                </a:lnTo>
                <a:lnTo>
                  <a:pt x="7576" y="25203"/>
                </a:lnTo>
                <a:lnTo>
                  <a:pt x="8321" y="23314"/>
                </a:lnTo>
                <a:lnTo>
                  <a:pt x="8825" y="21102"/>
                </a:lnTo>
                <a:lnTo>
                  <a:pt x="10154" y="20616"/>
                </a:lnTo>
                <a:lnTo>
                  <a:pt x="11463" y="20075"/>
                </a:lnTo>
                <a:lnTo>
                  <a:pt x="12651" y="19536"/>
                </a:lnTo>
                <a:lnTo>
                  <a:pt x="12873" y="19050"/>
                </a:lnTo>
                <a:lnTo>
                  <a:pt x="11624" y="19591"/>
                </a:lnTo>
                <a:lnTo>
                  <a:pt x="10315" y="20130"/>
                </a:lnTo>
                <a:lnTo>
                  <a:pt x="8945" y="20669"/>
                </a:lnTo>
                <a:lnTo>
                  <a:pt x="9469" y="18511"/>
                </a:lnTo>
                <a:lnTo>
                  <a:pt x="9811" y="16191"/>
                </a:lnTo>
                <a:lnTo>
                  <a:pt x="9973" y="13655"/>
                </a:lnTo>
                <a:lnTo>
                  <a:pt x="11463" y="13114"/>
                </a:lnTo>
                <a:lnTo>
                  <a:pt x="12933" y="12521"/>
                </a:lnTo>
                <a:lnTo>
                  <a:pt x="14303" y="11872"/>
                </a:lnTo>
                <a:lnTo>
                  <a:pt x="14242" y="11388"/>
                </a:lnTo>
                <a:lnTo>
                  <a:pt x="12933" y="12035"/>
                </a:lnTo>
                <a:lnTo>
                  <a:pt x="11503" y="12575"/>
                </a:lnTo>
                <a:lnTo>
                  <a:pt x="10033" y="13169"/>
                </a:lnTo>
                <a:lnTo>
                  <a:pt x="10154" y="10577"/>
                </a:lnTo>
                <a:lnTo>
                  <a:pt x="10154" y="7772"/>
                </a:lnTo>
                <a:close/>
              </a:path>
            </a:pathLst>
          </a:custGeom>
          <a:solidFill>
            <a:srgbClr val="0062A0"/>
          </a:solidFill>
        </p:spPr>
        <p:txBody>
          <a:bodyPr wrap="square" lIns="0" tIns="0" rIns="0" bIns="0" rtlCol="0">
            <a:noAutofit/>
          </a:bodyPr>
          <a:lstStyle/>
          <a:p>
            <a:endParaRPr/>
          </a:p>
        </p:txBody>
      </p:sp>
      <p:sp>
        <p:nvSpPr>
          <p:cNvPr id="401" name="object 401"/>
          <p:cNvSpPr/>
          <p:nvPr/>
        </p:nvSpPr>
        <p:spPr>
          <a:xfrm>
            <a:off x="403643" y="748847"/>
            <a:ext cx="29864" cy="30759"/>
          </a:xfrm>
          <a:custGeom>
            <a:avLst/>
            <a:gdLst/>
            <a:ahLst/>
            <a:cxnLst/>
            <a:rect l="l" t="t" r="r" b="b"/>
            <a:pathLst>
              <a:path w="29864" h="30759">
                <a:moveTo>
                  <a:pt x="12025" y="27306"/>
                </a:moveTo>
                <a:lnTo>
                  <a:pt x="11912" y="26767"/>
                </a:lnTo>
                <a:lnTo>
                  <a:pt x="14762" y="27467"/>
                </a:lnTo>
                <a:lnTo>
                  <a:pt x="17724" y="28062"/>
                </a:lnTo>
                <a:lnTo>
                  <a:pt x="20860" y="28493"/>
                </a:lnTo>
                <a:lnTo>
                  <a:pt x="21144" y="30545"/>
                </a:lnTo>
                <a:lnTo>
                  <a:pt x="21315" y="28115"/>
                </a:lnTo>
                <a:lnTo>
                  <a:pt x="21031" y="26065"/>
                </a:lnTo>
                <a:lnTo>
                  <a:pt x="20860" y="23745"/>
                </a:lnTo>
                <a:lnTo>
                  <a:pt x="20689" y="21317"/>
                </a:lnTo>
                <a:lnTo>
                  <a:pt x="20574" y="18239"/>
                </a:lnTo>
                <a:lnTo>
                  <a:pt x="20518" y="15542"/>
                </a:lnTo>
                <a:lnTo>
                  <a:pt x="20574" y="12681"/>
                </a:lnTo>
                <a:lnTo>
                  <a:pt x="23480" y="13114"/>
                </a:lnTo>
                <a:lnTo>
                  <a:pt x="26501" y="13383"/>
                </a:lnTo>
                <a:lnTo>
                  <a:pt x="29580" y="13600"/>
                </a:lnTo>
                <a:lnTo>
                  <a:pt x="29580" y="19158"/>
                </a:lnTo>
                <a:lnTo>
                  <a:pt x="29637" y="21694"/>
                </a:lnTo>
                <a:lnTo>
                  <a:pt x="29693" y="24339"/>
                </a:lnTo>
                <a:lnTo>
                  <a:pt x="29749" y="26389"/>
                </a:lnTo>
                <a:lnTo>
                  <a:pt x="29864" y="28223"/>
                </a:lnTo>
                <a:lnTo>
                  <a:pt x="29808" y="4694"/>
                </a:lnTo>
                <a:lnTo>
                  <a:pt x="29693" y="7555"/>
                </a:lnTo>
                <a:lnTo>
                  <a:pt x="29637" y="10361"/>
                </a:lnTo>
                <a:lnTo>
                  <a:pt x="29580" y="13005"/>
                </a:lnTo>
                <a:lnTo>
                  <a:pt x="26501" y="12789"/>
                </a:lnTo>
                <a:lnTo>
                  <a:pt x="23480" y="12519"/>
                </a:lnTo>
                <a:lnTo>
                  <a:pt x="20574" y="12089"/>
                </a:lnTo>
                <a:lnTo>
                  <a:pt x="20518" y="0"/>
                </a:lnTo>
                <a:lnTo>
                  <a:pt x="20290" y="2967"/>
                </a:lnTo>
                <a:lnTo>
                  <a:pt x="17269" y="2481"/>
                </a:lnTo>
                <a:lnTo>
                  <a:pt x="14361" y="1833"/>
                </a:lnTo>
                <a:lnTo>
                  <a:pt x="11626" y="1133"/>
                </a:lnTo>
                <a:lnTo>
                  <a:pt x="14305" y="2589"/>
                </a:lnTo>
                <a:lnTo>
                  <a:pt x="17211" y="3183"/>
                </a:lnTo>
                <a:lnTo>
                  <a:pt x="20232" y="3669"/>
                </a:lnTo>
                <a:lnTo>
                  <a:pt x="20461" y="25956"/>
                </a:lnTo>
                <a:lnTo>
                  <a:pt x="20802" y="28062"/>
                </a:lnTo>
                <a:lnTo>
                  <a:pt x="17668" y="27631"/>
                </a:lnTo>
                <a:lnTo>
                  <a:pt x="14647" y="27037"/>
                </a:lnTo>
                <a:lnTo>
                  <a:pt x="11854" y="26334"/>
                </a:lnTo>
                <a:lnTo>
                  <a:pt x="11455" y="24231"/>
                </a:lnTo>
                <a:lnTo>
                  <a:pt x="11171" y="21909"/>
                </a:lnTo>
                <a:lnTo>
                  <a:pt x="11000" y="19481"/>
                </a:lnTo>
                <a:lnTo>
                  <a:pt x="13906" y="20183"/>
                </a:lnTo>
                <a:lnTo>
                  <a:pt x="13849" y="19642"/>
                </a:lnTo>
                <a:lnTo>
                  <a:pt x="11000" y="18942"/>
                </a:lnTo>
                <a:lnTo>
                  <a:pt x="10828" y="16350"/>
                </a:lnTo>
                <a:lnTo>
                  <a:pt x="10772" y="13600"/>
                </a:lnTo>
                <a:lnTo>
                  <a:pt x="10657" y="21801"/>
                </a:lnTo>
                <a:lnTo>
                  <a:pt x="10941" y="24067"/>
                </a:lnTo>
                <a:lnTo>
                  <a:pt x="11342" y="26226"/>
                </a:lnTo>
                <a:lnTo>
                  <a:pt x="8549" y="25472"/>
                </a:lnTo>
                <a:lnTo>
                  <a:pt x="5870" y="24662"/>
                </a:lnTo>
                <a:lnTo>
                  <a:pt x="3419" y="23745"/>
                </a:lnTo>
                <a:lnTo>
                  <a:pt x="2849" y="21586"/>
                </a:lnTo>
                <a:lnTo>
                  <a:pt x="2450" y="19264"/>
                </a:lnTo>
                <a:lnTo>
                  <a:pt x="2279" y="16783"/>
                </a:lnTo>
                <a:lnTo>
                  <a:pt x="2279" y="21423"/>
                </a:lnTo>
                <a:lnTo>
                  <a:pt x="2849" y="23528"/>
                </a:lnTo>
                <a:lnTo>
                  <a:pt x="1881" y="23150"/>
                </a:lnTo>
                <a:lnTo>
                  <a:pt x="912" y="22773"/>
                </a:lnTo>
                <a:lnTo>
                  <a:pt x="0" y="22342"/>
                </a:lnTo>
                <a:lnTo>
                  <a:pt x="227" y="22828"/>
                </a:lnTo>
                <a:lnTo>
                  <a:pt x="1139" y="23259"/>
                </a:lnTo>
                <a:lnTo>
                  <a:pt x="2052" y="23636"/>
                </a:lnTo>
                <a:lnTo>
                  <a:pt x="2962" y="23961"/>
                </a:lnTo>
                <a:lnTo>
                  <a:pt x="3133" y="24553"/>
                </a:lnTo>
                <a:lnTo>
                  <a:pt x="3647" y="26226"/>
                </a:lnTo>
                <a:lnTo>
                  <a:pt x="4217" y="27737"/>
                </a:lnTo>
                <a:lnTo>
                  <a:pt x="4843" y="29034"/>
                </a:lnTo>
                <a:lnTo>
                  <a:pt x="5073" y="29248"/>
                </a:lnTo>
                <a:lnTo>
                  <a:pt x="5584" y="29734"/>
                </a:lnTo>
                <a:lnTo>
                  <a:pt x="4843" y="28223"/>
                </a:lnTo>
                <a:lnTo>
                  <a:pt x="4160" y="26497"/>
                </a:lnTo>
                <a:lnTo>
                  <a:pt x="3590" y="24445"/>
                </a:lnTo>
                <a:lnTo>
                  <a:pt x="3532" y="24176"/>
                </a:lnTo>
                <a:lnTo>
                  <a:pt x="5983" y="25094"/>
                </a:lnTo>
                <a:lnTo>
                  <a:pt x="8605" y="25956"/>
                </a:lnTo>
                <a:lnTo>
                  <a:pt x="11455" y="26659"/>
                </a:lnTo>
                <a:lnTo>
                  <a:pt x="11511" y="26928"/>
                </a:lnTo>
                <a:lnTo>
                  <a:pt x="11570" y="27414"/>
                </a:lnTo>
                <a:lnTo>
                  <a:pt x="11968" y="29142"/>
                </a:lnTo>
                <a:lnTo>
                  <a:pt x="12424" y="30759"/>
                </a:lnTo>
                <a:lnTo>
                  <a:pt x="12367" y="29142"/>
                </a:lnTo>
                <a:lnTo>
                  <a:pt x="12025" y="27306"/>
                </a:lnTo>
                <a:close/>
              </a:path>
            </a:pathLst>
          </a:custGeom>
          <a:solidFill>
            <a:srgbClr val="0062A0"/>
          </a:solidFill>
        </p:spPr>
        <p:txBody>
          <a:bodyPr wrap="square" lIns="0" tIns="0" rIns="0" bIns="0" rtlCol="0">
            <a:noAutofit/>
          </a:bodyPr>
          <a:lstStyle/>
          <a:p>
            <a:endParaRPr/>
          </a:p>
        </p:txBody>
      </p:sp>
      <p:sp>
        <p:nvSpPr>
          <p:cNvPr id="402" name="object 402"/>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0062A0"/>
          </a:solidFill>
        </p:spPr>
        <p:txBody>
          <a:bodyPr wrap="square" lIns="0" tIns="0" rIns="0" bIns="0" rtlCol="0">
            <a:noAutofit/>
          </a:bodyPr>
          <a:lstStyle/>
          <a:p>
            <a:endParaRPr/>
          </a:p>
        </p:txBody>
      </p:sp>
      <p:sp>
        <p:nvSpPr>
          <p:cNvPr id="403" name="object 403"/>
          <p:cNvSpPr/>
          <p:nvPr/>
        </p:nvSpPr>
        <p:spPr>
          <a:xfrm>
            <a:off x="424217" y="740698"/>
            <a:ext cx="18979" cy="43334"/>
          </a:xfrm>
          <a:custGeom>
            <a:avLst/>
            <a:gdLst/>
            <a:ahLst/>
            <a:cxnLst/>
            <a:rect l="l" t="t" r="r" b="b"/>
            <a:pathLst>
              <a:path w="18979" h="43334">
                <a:moveTo>
                  <a:pt x="9803" y="55"/>
                </a:moveTo>
                <a:lnTo>
                  <a:pt x="9803" y="918"/>
                </a:lnTo>
                <a:lnTo>
                  <a:pt x="9745" y="1349"/>
                </a:lnTo>
                <a:lnTo>
                  <a:pt x="9745" y="1727"/>
                </a:lnTo>
                <a:lnTo>
                  <a:pt x="9689" y="2429"/>
                </a:lnTo>
                <a:lnTo>
                  <a:pt x="6895" y="2266"/>
                </a:lnTo>
                <a:lnTo>
                  <a:pt x="4104" y="1943"/>
                </a:lnTo>
                <a:lnTo>
                  <a:pt x="1425" y="1566"/>
                </a:lnTo>
                <a:lnTo>
                  <a:pt x="912" y="1674"/>
                </a:lnTo>
                <a:lnTo>
                  <a:pt x="457" y="1780"/>
                </a:lnTo>
                <a:lnTo>
                  <a:pt x="0" y="1943"/>
                </a:lnTo>
                <a:lnTo>
                  <a:pt x="626" y="1997"/>
                </a:lnTo>
                <a:lnTo>
                  <a:pt x="398" y="11225"/>
                </a:lnTo>
                <a:lnTo>
                  <a:pt x="626" y="8258"/>
                </a:lnTo>
                <a:lnTo>
                  <a:pt x="912" y="5235"/>
                </a:lnTo>
                <a:lnTo>
                  <a:pt x="1311" y="2158"/>
                </a:lnTo>
                <a:lnTo>
                  <a:pt x="4046" y="2536"/>
                </a:lnTo>
                <a:lnTo>
                  <a:pt x="6839" y="2860"/>
                </a:lnTo>
                <a:lnTo>
                  <a:pt x="9632" y="3022"/>
                </a:lnTo>
                <a:lnTo>
                  <a:pt x="9461" y="6152"/>
                </a:lnTo>
                <a:lnTo>
                  <a:pt x="9346" y="9174"/>
                </a:lnTo>
                <a:lnTo>
                  <a:pt x="9461" y="39558"/>
                </a:lnTo>
                <a:lnTo>
                  <a:pt x="9689" y="41392"/>
                </a:lnTo>
                <a:lnTo>
                  <a:pt x="9860" y="42957"/>
                </a:lnTo>
                <a:lnTo>
                  <a:pt x="7125" y="42850"/>
                </a:lnTo>
                <a:lnTo>
                  <a:pt x="7181" y="43228"/>
                </a:lnTo>
                <a:lnTo>
                  <a:pt x="9916" y="43334"/>
                </a:lnTo>
                <a:lnTo>
                  <a:pt x="9916" y="37128"/>
                </a:lnTo>
                <a:lnTo>
                  <a:pt x="9860" y="36642"/>
                </a:lnTo>
                <a:lnTo>
                  <a:pt x="9860" y="36373"/>
                </a:lnTo>
                <a:lnTo>
                  <a:pt x="9803" y="34539"/>
                </a:lnTo>
                <a:lnTo>
                  <a:pt x="9745" y="32542"/>
                </a:lnTo>
                <a:lnTo>
                  <a:pt x="9745" y="30383"/>
                </a:lnTo>
                <a:lnTo>
                  <a:pt x="12083" y="29951"/>
                </a:lnTo>
                <a:lnTo>
                  <a:pt x="9689" y="29844"/>
                </a:lnTo>
                <a:lnTo>
                  <a:pt x="9689" y="24608"/>
                </a:lnTo>
                <a:lnTo>
                  <a:pt x="9745" y="21749"/>
                </a:lnTo>
                <a:lnTo>
                  <a:pt x="9745" y="21155"/>
                </a:lnTo>
                <a:lnTo>
                  <a:pt x="9803" y="18511"/>
                </a:lnTo>
                <a:lnTo>
                  <a:pt x="9860" y="15758"/>
                </a:lnTo>
                <a:lnTo>
                  <a:pt x="9975" y="12897"/>
                </a:lnTo>
                <a:lnTo>
                  <a:pt x="10031" y="12142"/>
                </a:lnTo>
                <a:lnTo>
                  <a:pt x="10146" y="9228"/>
                </a:lnTo>
                <a:lnTo>
                  <a:pt x="10259" y="6152"/>
                </a:lnTo>
                <a:lnTo>
                  <a:pt x="10430" y="3022"/>
                </a:lnTo>
                <a:lnTo>
                  <a:pt x="11856" y="3130"/>
                </a:lnTo>
                <a:lnTo>
                  <a:pt x="13336" y="3185"/>
                </a:lnTo>
                <a:lnTo>
                  <a:pt x="17555" y="3185"/>
                </a:lnTo>
                <a:lnTo>
                  <a:pt x="18979" y="3130"/>
                </a:lnTo>
                <a:lnTo>
                  <a:pt x="18922" y="1780"/>
                </a:lnTo>
                <a:lnTo>
                  <a:pt x="18922" y="2483"/>
                </a:lnTo>
                <a:lnTo>
                  <a:pt x="17555" y="2536"/>
                </a:lnTo>
                <a:lnTo>
                  <a:pt x="16186" y="2591"/>
                </a:lnTo>
                <a:lnTo>
                  <a:pt x="14762" y="2591"/>
                </a:lnTo>
                <a:lnTo>
                  <a:pt x="13336" y="2536"/>
                </a:lnTo>
                <a:lnTo>
                  <a:pt x="11912" y="2536"/>
                </a:lnTo>
                <a:lnTo>
                  <a:pt x="10486" y="2429"/>
                </a:lnTo>
                <a:lnTo>
                  <a:pt x="10486" y="2105"/>
                </a:lnTo>
                <a:lnTo>
                  <a:pt x="10544" y="1402"/>
                </a:lnTo>
                <a:lnTo>
                  <a:pt x="10601" y="918"/>
                </a:lnTo>
                <a:lnTo>
                  <a:pt x="10601" y="432"/>
                </a:lnTo>
                <a:lnTo>
                  <a:pt x="10657" y="0"/>
                </a:lnTo>
                <a:lnTo>
                  <a:pt x="10373" y="0"/>
                </a:lnTo>
                <a:lnTo>
                  <a:pt x="9803" y="55"/>
                </a:lnTo>
                <a:close/>
              </a:path>
            </a:pathLst>
          </a:custGeom>
          <a:solidFill>
            <a:srgbClr val="0062A0"/>
          </a:solidFill>
        </p:spPr>
        <p:txBody>
          <a:bodyPr wrap="square" lIns="0" tIns="0" rIns="0" bIns="0" rtlCol="0">
            <a:noAutofit/>
          </a:bodyPr>
          <a:lstStyle/>
          <a:p>
            <a:endParaRPr/>
          </a:p>
        </p:txBody>
      </p:sp>
      <p:sp>
        <p:nvSpPr>
          <p:cNvPr id="404" name="object 404"/>
          <p:cNvSpPr/>
          <p:nvPr/>
        </p:nvSpPr>
        <p:spPr>
          <a:xfrm>
            <a:off x="434134" y="749926"/>
            <a:ext cx="42411" cy="38425"/>
          </a:xfrm>
          <a:custGeom>
            <a:avLst/>
            <a:gdLst/>
            <a:ahLst/>
            <a:cxnLst/>
            <a:rect l="l" t="t" r="r" b="b"/>
            <a:pathLst>
              <a:path w="42411" h="38425">
                <a:moveTo>
                  <a:pt x="35223" y="28872"/>
                </a:moveTo>
                <a:lnTo>
                  <a:pt x="35685" y="28495"/>
                </a:lnTo>
                <a:lnTo>
                  <a:pt x="36369" y="26983"/>
                </a:lnTo>
                <a:lnTo>
                  <a:pt x="36994" y="25256"/>
                </a:lnTo>
                <a:lnTo>
                  <a:pt x="37437" y="23261"/>
                </a:lnTo>
                <a:lnTo>
                  <a:pt x="38585" y="22828"/>
                </a:lnTo>
                <a:lnTo>
                  <a:pt x="39672" y="22397"/>
                </a:lnTo>
                <a:lnTo>
                  <a:pt x="40699" y="21964"/>
                </a:lnTo>
                <a:lnTo>
                  <a:pt x="40921" y="21478"/>
                </a:lnTo>
                <a:lnTo>
                  <a:pt x="39833" y="21911"/>
                </a:lnTo>
                <a:lnTo>
                  <a:pt x="38705" y="22397"/>
                </a:lnTo>
                <a:lnTo>
                  <a:pt x="37557" y="22828"/>
                </a:lnTo>
                <a:lnTo>
                  <a:pt x="38081" y="20669"/>
                </a:lnTo>
                <a:lnTo>
                  <a:pt x="38423" y="18350"/>
                </a:lnTo>
                <a:lnTo>
                  <a:pt x="38585" y="15813"/>
                </a:lnTo>
                <a:lnTo>
                  <a:pt x="39894" y="15327"/>
                </a:lnTo>
                <a:lnTo>
                  <a:pt x="41142" y="14786"/>
                </a:lnTo>
                <a:lnTo>
                  <a:pt x="42411" y="14247"/>
                </a:lnTo>
                <a:lnTo>
                  <a:pt x="42351" y="13761"/>
                </a:lnTo>
                <a:lnTo>
                  <a:pt x="41142" y="14302"/>
                </a:lnTo>
                <a:lnTo>
                  <a:pt x="39894" y="14841"/>
                </a:lnTo>
                <a:lnTo>
                  <a:pt x="38645" y="15327"/>
                </a:lnTo>
                <a:lnTo>
                  <a:pt x="38766" y="12736"/>
                </a:lnTo>
                <a:lnTo>
                  <a:pt x="38766" y="9930"/>
                </a:lnTo>
                <a:lnTo>
                  <a:pt x="38585" y="7069"/>
                </a:lnTo>
                <a:lnTo>
                  <a:pt x="39108" y="6855"/>
                </a:lnTo>
                <a:lnTo>
                  <a:pt x="39551" y="6691"/>
                </a:lnTo>
                <a:lnTo>
                  <a:pt x="40075" y="6477"/>
                </a:lnTo>
                <a:lnTo>
                  <a:pt x="39894" y="6152"/>
                </a:lnTo>
                <a:lnTo>
                  <a:pt x="39390" y="6207"/>
                </a:lnTo>
                <a:lnTo>
                  <a:pt x="38987" y="6369"/>
                </a:lnTo>
                <a:lnTo>
                  <a:pt x="38524" y="6530"/>
                </a:lnTo>
                <a:lnTo>
                  <a:pt x="38464" y="5666"/>
                </a:lnTo>
                <a:lnTo>
                  <a:pt x="38423" y="4803"/>
                </a:lnTo>
                <a:lnTo>
                  <a:pt x="38303" y="3941"/>
                </a:lnTo>
                <a:lnTo>
                  <a:pt x="38081" y="3669"/>
                </a:lnTo>
                <a:lnTo>
                  <a:pt x="37618" y="3130"/>
                </a:lnTo>
                <a:lnTo>
                  <a:pt x="37779" y="4318"/>
                </a:lnTo>
                <a:lnTo>
                  <a:pt x="37900" y="5558"/>
                </a:lnTo>
                <a:lnTo>
                  <a:pt x="37960" y="6746"/>
                </a:lnTo>
                <a:lnTo>
                  <a:pt x="35395" y="7663"/>
                </a:lnTo>
                <a:lnTo>
                  <a:pt x="32601" y="8527"/>
                </a:lnTo>
                <a:lnTo>
                  <a:pt x="29695" y="9228"/>
                </a:lnTo>
                <a:lnTo>
                  <a:pt x="29695" y="15435"/>
                </a:lnTo>
                <a:lnTo>
                  <a:pt x="29751" y="12683"/>
                </a:lnTo>
                <a:lnTo>
                  <a:pt x="29695" y="9822"/>
                </a:lnTo>
                <a:lnTo>
                  <a:pt x="32601" y="9066"/>
                </a:lnTo>
                <a:lnTo>
                  <a:pt x="35395" y="8258"/>
                </a:lnTo>
                <a:lnTo>
                  <a:pt x="38021" y="7286"/>
                </a:lnTo>
                <a:lnTo>
                  <a:pt x="38182" y="10147"/>
                </a:lnTo>
                <a:lnTo>
                  <a:pt x="38242" y="12897"/>
                </a:lnTo>
                <a:lnTo>
                  <a:pt x="38081" y="15489"/>
                </a:lnTo>
                <a:lnTo>
                  <a:pt x="35395" y="16461"/>
                </a:lnTo>
                <a:lnTo>
                  <a:pt x="32545" y="17324"/>
                </a:lnTo>
                <a:lnTo>
                  <a:pt x="29524" y="18025"/>
                </a:lnTo>
                <a:lnTo>
                  <a:pt x="29467" y="3777"/>
                </a:lnTo>
                <a:lnTo>
                  <a:pt x="29467" y="18564"/>
                </a:lnTo>
                <a:lnTo>
                  <a:pt x="32486" y="17808"/>
                </a:lnTo>
                <a:lnTo>
                  <a:pt x="35336" y="17000"/>
                </a:lnTo>
                <a:lnTo>
                  <a:pt x="38021" y="16028"/>
                </a:lnTo>
                <a:lnTo>
                  <a:pt x="37839" y="18511"/>
                </a:lnTo>
                <a:lnTo>
                  <a:pt x="37557" y="20886"/>
                </a:lnTo>
                <a:lnTo>
                  <a:pt x="37054" y="22989"/>
                </a:lnTo>
                <a:lnTo>
                  <a:pt x="34482" y="23908"/>
                </a:lnTo>
                <a:lnTo>
                  <a:pt x="31632" y="24770"/>
                </a:lnTo>
                <a:lnTo>
                  <a:pt x="28726" y="25472"/>
                </a:lnTo>
                <a:lnTo>
                  <a:pt x="28783" y="21155"/>
                </a:lnTo>
                <a:lnTo>
                  <a:pt x="28555" y="23475"/>
                </a:lnTo>
                <a:lnTo>
                  <a:pt x="28213" y="25580"/>
                </a:lnTo>
                <a:lnTo>
                  <a:pt x="25476" y="26175"/>
                </a:lnTo>
                <a:lnTo>
                  <a:pt x="22570" y="26714"/>
                </a:lnTo>
                <a:lnTo>
                  <a:pt x="19549" y="27145"/>
                </a:lnTo>
                <a:lnTo>
                  <a:pt x="19492" y="17324"/>
                </a:lnTo>
                <a:lnTo>
                  <a:pt x="19436" y="19861"/>
                </a:lnTo>
                <a:lnTo>
                  <a:pt x="16472" y="20238"/>
                </a:lnTo>
                <a:lnTo>
                  <a:pt x="13394" y="20508"/>
                </a:lnTo>
                <a:lnTo>
                  <a:pt x="10202" y="20669"/>
                </a:lnTo>
                <a:lnTo>
                  <a:pt x="10202" y="21208"/>
                </a:lnTo>
                <a:lnTo>
                  <a:pt x="13338" y="21047"/>
                </a:lnTo>
                <a:lnTo>
                  <a:pt x="16415" y="20778"/>
                </a:lnTo>
                <a:lnTo>
                  <a:pt x="19436" y="20400"/>
                </a:lnTo>
                <a:lnTo>
                  <a:pt x="19321" y="22666"/>
                </a:lnTo>
                <a:lnTo>
                  <a:pt x="19206" y="24825"/>
                </a:lnTo>
                <a:lnTo>
                  <a:pt x="19037" y="26767"/>
                </a:lnTo>
                <a:lnTo>
                  <a:pt x="19037" y="27200"/>
                </a:lnTo>
                <a:lnTo>
                  <a:pt x="16129" y="27578"/>
                </a:lnTo>
                <a:lnTo>
                  <a:pt x="13108" y="27847"/>
                </a:lnTo>
                <a:lnTo>
                  <a:pt x="10031" y="27955"/>
                </a:lnTo>
                <a:lnTo>
                  <a:pt x="10031" y="0"/>
                </a:lnTo>
                <a:lnTo>
                  <a:pt x="10031" y="28386"/>
                </a:lnTo>
                <a:lnTo>
                  <a:pt x="13052" y="28278"/>
                </a:lnTo>
                <a:lnTo>
                  <a:pt x="16073" y="28009"/>
                </a:lnTo>
                <a:lnTo>
                  <a:pt x="18979" y="27631"/>
                </a:lnTo>
                <a:lnTo>
                  <a:pt x="18751" y="29681"/>
                </a:lnTo>
                <a:lnTo>
                  <a:pt x="18524" y="31517"/>
                </a:lnTo>
                <a:lnTo>
                  <a:pt x="18181" y="33081"/>
                </a:lnTo>
                <a:lnTo>
                  <a:pt x="15446" y="33459"/>
                </a:lnTo>
                <a:lnTo>
                  <a:pt x="12597" y="33675"/>
                </a:lnTo>
                <a:lnTo>
                  <a:pt x="9632" y="33837"/>
                </a:lnTo>
                <a:lnTo>
                  <a:pt x="9576" y="23314"/>
                </a:lnTo>
                <a:lnTo>
                  <a:pt x="9517" y="25311"/>
                </a:lnTo>
                <a:lnTo>
                  <a:pt x="9461" y="27145"/>
                </a:lnTo>
                <a:lnTo>
                  <a:pt x="9461" y="27955"/>
                </a:lnTo>
                <a:lnTo>
                  <a:pt x="8265" y="28009"/>
                </a:lnTo>
                <a:lnTo>
                  <a:pt x="7010" y="28064"/>
                </a:lnTo>
                <a:lnTo>
                  <a:pt x="3818" y="28064"/>
                </a:lnTo>
                <a:lnTo>
                  <a:pt x="1881" y="28008"/>
                </a:lnTo>
                <a:lnTo>
                  <a:pt x="0" y="27900"/>
                </a:lnTo>
                <a:lnTo>
                  <a:pt x="0" y="34106"/>
                </a:lnTo>
                <a:lnTo>
                  <a:pt x="0" y="28386"/>
                </a:lnTo>
                <a:lnTo>
                  <a:pt x="1881" y="28441"/>
                </a:lnTo>
                <a:lnTo>
                  <a:pt x="3818" y="28494"/>
                </a:lnTo>
                <a:lnTo>
                  <a:pt x="8265" y="28494"/>
                </a:lnTo>
                <a:lnTo>
                  <a:pt x="9461" y="28441"/>
                </a:lnTo>
                <a:lnTo>
                  <a:pt x="9405" y="30437"/>
                </a:lnTo>
                <a:lnTo>
                  <a:pt x="9290" y="32217"/>
                </a:lnTo>
                <a:lnTo>
                  <a:pt x="9177" y="33837"/>
                </a:lnTo>
                <a:lnTo>
                  <a:pt x="7979" y="33892"/>
                </a:lnTo>
                <a:lnTo>
                  <a:pt x="3818" y="33892"/>
                </a:lnTo>
                <a:lnTo>
                  <a:pt x="2108" y="33837"/>
                </a:lnTo>
                <a:lnTo>
                  <a:pt x="457" y="34161"/>
                </a:lnTo>
                <a:lnTo>
                  <a:pt x="2108" y="34214"/>
                </a:lnTo>
                <a:lnTo>
                  <a:pt x="3818" y="34269"/>
                </a:lnTo>
                <a:lnTo>
                  <a:pt x="7979" y="34269"/>
                </a:lnTo>
                <a:lnTo>
                  <a:pt x="9177" y="34214"/>
                </a:lnTo>
                <a:lnTo>
                  <a:pt x="9006" y="35889"/>
                </a:lnTo>
                <a:lnTo>
                  <a:pt x="8835" y="37345"/>
                </a:lnTo>
                <a:lnTo>
                  <a:pt x="8663" y="38425"/>
                </a:lnTo>
                <a:lnTo>
                  <a:pt x="8947" y="38425"/>
                </a:lnTo>
                <a:lnTo>
                  <a:pt x="9177" y="37292"/>
                </a:lnTo>
                <a:lnTo>
                  <a:pt x="9405" y="35889"/>
                </a:lnTo>
                <a:lnTo>
                  <a:pt x="9576" y="34214"/>
                </a:lnTo>
                <a:lnTo>
                  <a:pt x="12538" y="34106"/>
                </a:lnTo>
                <a:lnTo>
                  <a:pt x="15388" y="33837"/>
                </a:lnTo>
                <a:lnTo>
                  <a:pt x="18125" y="33459"/>
                </a:lnTo>
                <a:lnTo>
                  <a:pt x="17783" y="34970"/>
                </a:lnTo>
                <a:lnTo>
                  <a:pt x="17440" y="36267"/>
                </a:lnTo>
                <a:lnTo>
                  <a:pt x="17041" y="37292"/>
                </a:lnTo>
                <a:lnTo>
                  <a:pt x="17384" y="37292"/>
                </a:lnTo>
                <a:lnTo>
                  <a:pt x="17783" y="36212"/>
                </a:lnTo>
                <a:lnTo>
                  <a:pt x="18181" y="34917"/>
                </a:lnTo>
                <a:lnTo>
                  <a:pt x="18524" y="33406"/>
                </a:lnTo>
                <a:lnTo>
                  <a:pt x="21373" y="33028"/>
                </a:lnTo>
                <a:lnTo>
                  <a:pt x="18580" y="33028"/>
                </a:lnTo>
                <a:lnTo>
                  <a:pt x="18922" y="31409"/>
                </a:lnTo>
                <a:lnTo>
                  <a:pt x="19265" y="29628"/>
                </a:lnTo>
                <a:lnTo>
                  <a:pt x="19492" y="27578"/>
                </a:lnTo>
                <a:lnTo>
                  <a:pt x="22513" y="27200"/>
                </a:lnTo>
                <a:lnTo>
                  <a:pt x="25363" y="26659"/>
                </a:lnTo>
                <a:lnTo>
                  <a:pt x="28156" y="26011"/>
                </a:lnTo>
                <a:lnTo>
                  <a:pt x="27814" y="28064"/>
                </a:lnTo>
                <a:lnTo>
                  <a:pt x="27357" y="29897"/>
                </a:lnTo>
                <a:lnTo>
                  <a:pt x="26845" y="31517"/>
                </a:lnTo>
                <a:lnTo>
                  <a:pt x="26731" y="31895"/>
                </a:lnTo>
                <a:lnTo>
                  <a:pt x="26388" y="32920"/>
                </a:lnTo>
                <a:lnTo>
                  <a:pt x="25989" y="33892"/>
                </a:lnTo>
                <a:lnTo>
                  <a:pt x="25591" y="34700"/>
                </a:lnTo>
                <a:lnTo>
                  <a:pt x="26046" y="34539"/>
                </a:lnTo>
                <a:lnTo>
                  <a:pt x="26447" y="33728"/>
                </a:lnTo>
                <a:lnTo>
                  <a:pt x="26787" y="32811"/>
                </a:lnTo>
                <a:lnTo>
                  <a:pt x="27129" y="31840"/>
                </a:lnTo>
                <a:lnTo>
                  <a:pt x="29637" y="31192"/>
                </a:lnTo>
                <a:lnTo>
                  <a:pt x="31975" y="30545"/>
                </a:lnTo>
                <a:lnTo>
                  <a:pt x="34140" y="29736"/>
                </a:lnTo>
                <a:lnTo>
                  <a:pt x="34426" y="29575"/>
                </a:lnTo>
                <a:lnTo>
                  <a:pt x="34881" y="29197"/>
                </a:lnTo>
                <a:lnTo>
                  <a:pt x="32545" y="30006"/>
                </a:lnTo>
                <a:lnTo>
                  <a:pt x="29979" y="30761"/>
                </a:lnTo>
                <a:lnTo>
                  <a:pt x="27244" y="31409"/>
                </a:lnTo>
                <a:lnTo>
                  <a:pt x="27814" y="29844"/>
                </a:lnTo>
                <a:lnTo>
                  <a:pt x="28269" y="27955"/>
                </a:lnTo>
                <a:lnTo>
                  <a:pt x="28612" y="25958"/>
                </a:lnTo>
                <a:lnTo>
                  <a:pt x="31576" y="25203"/>
                </a:lnTo>
                <a:lnTo>
                  <a:pt x="34367" y="24394"/>
                </a:lnTo>
                <a:lnTo>
                  <a:pt x="36933" y="23422"/>
                </a:lnTo>
                <a:lnTo>
                  <a:pt x="36430" y="25634"/>
                </a:lnTo>
                <a:lnTo>
                  <a:pt x="35745" y="27469"/>
                </a:lnTo>
                <a:lnTo>
                  <a:pt x="34996" y="29089"/>
                </a:lnTo>
                <a:lnTo>
                  <a:pt x="35223" y="28872"/>
                </a:lnTo>
                <a:close/>
              </a:path>
            </a:pathLst>
          </a:custGeom>
          <a:solidFill>
            <a:srgbClr val="0063A1"/>
          </a:solidFill>
        </p:spPr>
        <p:txBody>
          <a:bodyPr wrap="square" lIns="0" tIns="0" rIns="0" bIns="0" rtlCol="0">
            <a:noAutofit/>
          </a:bodyPr>
          <a:lstStyle/>
          <a:p>
            <a:endParaRPr/>
          </a:p>
        </p:txBody>
      </p:sp>
      <p:sp>
        <p:nvSpPr>
          <p:cNvPr id="405" name="object 405"/>
          <p:cNvSpPr/>
          <p:nvPr/>
        </p:nvSpPr>
        <p:spPr>
          <a:xfrm>
            <a:off x="402731" y="746689"/>
            <a:ext cx="21373" cy="28115"/>
          </a:xfrm>
          <a:custGeom>
            <a:avLst/>
            <a:gdLst/>
            <a:ahLst/>
            <a:cxnLst/>
            <a:rect l="l" t="t" r="r" b="b"/>
            <a:pathLst>
              <a:path w="21373" h="28115">
                <a:moveTo>
                  <a:pt x="11171" y="12736"/>
                </a:moveTo>
                <a:lnTo>
                  <a:pt x="11114" y="15595"/>
                </a:lnTo>
                <a:lnTo>
                  <a:pt x="11171" y="18401"/>
                </a:lnTo>
                <a:lnTo>
                  <a:pt x="11342" y="20992"/>
                </a:lnTo>
                <a:lnTo>
                  <a:pt x="8434" y="20236"/>
                </a:lnTo>
                <a:lnTo>
                  <a:pt x="5699" y="19373"/>
                </a:lnTo>
                <a:lnTo>
                  <a:pt x="5755" y="19859"/>
                </a:lnTo>
                <a:lnTo>
                  <a:pt x="8492" y="20722"/>
                </a:lnTo>
                <a:lnTo>
                  <a:pt x="11398" y="21478"/>
                </a:lnTo>
                <a:lnTo>
                  <a:pt x="11570" y="23959"/>
                </a:lnTo>
                <a:lnTo>
                  <a:pt x="11684" y="15758"/>
                </a:lnTo>
                <a:lnTo>
                  <a:pt x="11741" y="12897"/>
                </a:lnTo>
                <a:lnTo>
                  <a:pt x="14647" y="13653"/>
                </a:lnTo>
                <a:lnTo>
                  <a:pt x="17668" y="14247"/>
                </a:lnTo>
                <a:lnTo>
                  <a:pt x="20804" y="14731"/>
                </a:lnTo>
                <a:lnTo>
                  <a:pt x="20745" y="17592"/>
                </a:lnTo>
                <a:lnTo>
                  <a:pt x="20860" y="20345"/>
                </a:lnTo>
                <a:lnTo>
                  <a:pt x="20973" y="22881"/>
                </a:lnTo>
                <a:lnTo>
                  <a:pt x="17839" y="22395"/>
                </a:lnTo>
                <a:lnTo>
                  <a:pt x="14762" y="21801"/>
                </a:lnTo>
                <a:lnTo>
                  <a:pt x="14818" y="22342"/>
                </a:lnTo>
                <a:lnTo>
                  <a:pt x="17839" y="22934"/>
                </a:lnTo>
                <a:lnTo>
                  <a:pt x="21031" y="23420"/>
                </a:lnTo>
                <a:lnTo>
                  <a:pt x="21144" y="25848"/>
                </a:lnTo>
                <a:lnTo>
                  <a:pt x="21373" y="28115"/>
                </a:lnTo>
                <a:lnTo>
                  <a:pt x="21144" y="5828"/>
                </a:lnTo>
                <a:lnTo>
                  <a:pt x="20973" y="8688"/>
                </a:lnTo>
                <a:lnTo>
                  <a:pt x="20860" y="11494"/>
                </a:lnTo>
                <a:lnTo>
                  <a:pt x="20804" y="14139"/>
                </a:lnTo>
                <a:lnTo>
                  <a:pt x="17668" y="13653"/>
                </a:lnTo>
                <a:lnTo>
                  <a:pt x="14647" y="13059"/>
                </a:lnTo>
                <a:lnTo>
                  <a:pt x="11797" y="12303"/>
                </a:lnTo>
                <a:lnTo>
                  <a:pt x="11854" y="9605"/>
                </a:lnTo>
                <a:lnTo>
                  <a:pt x="12083" y="6853"/>
                </a:lnTo>
                <a:lnTo>
                  <a:pt x="12424" y="3992"/>
                </a:lnTo>
                <a:lnTo>
                  <a:pt x="15217" y="4747"/>
                </a:lnTo>
                <a:lnTo>
                  <a:pt x="12538" y="3291"/>
                </a:lnTo>
                <a:lnTo>
                  <a:pt x="12653" y="2211"/>
                </a:lnTo>
                <a:lnTo>
                  <a:pt x="12824" y="1078"/>
                </a:lnTo>
                <a:lnTo>
                  <a:pt x="12993" y="0"/>
                </a:lnTo>
                <a:lnTo>
                  <a:pt x="12709" y="108"/>
                </a:lnTo>
                <a:lnTo>
                  <a:pt x="12254" y="377"/>
                </a:lnTo>
                <a:lnTo>
                  <a:pt x="12140" y="1294"/>
                </a:lnTo>
                <a:lnTo>
                  <a:pt x="12025" y="2211"/>
                </a:lnTo>
                <a:lnTo>
                  <a:pt x="11912" y="3130"/>
                </a:lnTo>
                <a:lnTo>
                  <a:pt x="11000" y="2858"/>
                </a:lnTo>
                <a:lnTo>
                  <a:pt x="10144" y="2589"/>
                </a:lnTo>
                <a:lnTo>
                  <a:pt x="9233" y="2319"/>
                </a:lnTo>
                <a:lnTo>
                  <a:pt x="9004" y="2481"/>
                </a:lnTo>
                <a:lnTo>
                  <a:pt x="8549" y="2858"/>
                </a:lnTo>
                <a:lnTo>
                  <a:pt x="9632" y="3183"/>
                </a:lnTo>
                <a:lnTo>
                  <a:pt x="10714" y="3508"/>
                </a:lnTo>
                <a:lnTo>
                  <a:pt x="11797" y="3830"/>
                </a:lnTo>
                <a:lnTo>
                  <a:pt x="11455" y="6691"/>
                </a:lnTo>
                <a:lnTo>
                  <a:pt x="11284" y="9497"/>
                </a:lnTo>
                <a:lnTo>
                  <a:pt x="11171" y="12142"/>
                </a:lnTo>
                <a:lnTo>
                  <a:pt x="8377" y="11439"/>
                </a:lnTo>
                <a:lnTo>
                  <a:pt x="5755" y="10575"/>
                </a:lnTo>
                <a:lnTo>
                  <a:pt x="3248" y="9605"/>
                </a:lnTo>
                <a:lnTo>
                  <a:pt x="3304" y="9119"/>
                </a:lnTo>
                <a:lnTo>
                  <a:pt x="3363" y="8580"/>
                </a:lnTo>
                <a:lnTo>
                  <a:pt x="3363" y="8094"/>
                </a:lnTo>
                <a:lnTo>
                  <a:pt x="2906" y="8742"/>
                </a:lnTo>
                <a:lnTo>
                  <a:pt x="2450" y="9497"/>
                </a:lnTo>
                <a:lnTo>
                  <a:pt x="2622" y="9928"/>
                </a:lnTo>
                <a:lnTo>
                  <a:pt x="2450" y="12842"/>
                </a:lnTo>
                <a:lnTo>
                  <a:pt x="2450" y="15595"/>
                </a:lnTo>
                <a:lnTo>
                  <a:pt x="2622" y="18239"/>
                </a:lnTo>
                <a:lnTo>
                  <a:pt x="1709" y="17862"/>
                </a:lnTo>
                <a:lnTo>
                  <a:pt x="855" y="17539"/>
                </a:lnTo>
                <a:lnTo>
                  <a:pt x="0" y="17161"/>
                </a:lnTo>
                <a:lnTo>
                  <a:pt x="0" y="17645"/>
                </a:lnTo>
                <a:lnTo>
                  <a:pt x="855" y="18023"/>
                </a:lnTo>
                <a:lnTo>
                  <a:pt x="1709" y="18348"/>
                </a:lnTo>
                <a:lnTo>
                  <a:pt x="2622" y="18725"/>
                </a:lnTo>
                <a:lnTo>
                  <a:pt x="2849" y="21208"/>
                </a:lnTo>
                <a:lnTo>
                  <a:pt x="2964" y="15811"/>
                </a:lnTo>
                <a:lnTo>
                  <a:pt x="3020" y="13059"/>
                </a:lnTo>
                <a:lnTo>
                  <a:pt x="3192" y="10145"/>
                </a:lnTo>
                <a:lnTo>
                  <a:pt x="5699" y="11117"/>
                </a:lnTo>
                <a:lnTo>
                  <a:pt x="8377" y="11980"/>
                </a:lnTo>
                <a:lnTo>
                  <a:pt x="11171" y="12736"/>
                </a:lnTo>
                <a:close/>
              </a:path>
            </a:pathLst>
          </a:custGeom>
          <a:solidFill>
            <a:srgbClr val="0063A1"/>
          </a:solidFill>
        </p:spPr>
        <p:txBody>
          <a:bodyPr wrap="square" lIns="0" tIns="0" rIns="0" bIns="0" rtlCol="0">
            <a:noAutofit/>
          </a:bodyPr>
          <a:lstStyle/>
          <a:p>
            <a:endParaRPr/>
          </a:p>
        </p:txBody>
      </p:sp>
      <p:sp>
        <p:nvSpPr>
          <p:cNvPr id="406" name="object 406"/>
          <p:cNvSpPr/>
          <p:nvPr/>
        </p:nvSpPr>
        <p:spPr>
          <a:xfrm>
            <a:off x="457218" y="750845"/>
            <a:ext cx="6384" cy="24553"/>
          </a:xfrm>
          <a:custGeom>
            <a:avLst/>
            <a:gdLst/>
            <a:ahLst/>
            <a:cxnLst/>
            <a:rect l="l" t="t" r="r" b="b"/>
            <a:pathLst>
              <a:path w="6384" h="24553">
                <a:moveTo>
                  <a:pt x="56" y="18456"/>
                </a:moveTo>
                <a:lnTo>
                  <a:pt x="0" y="18995"/>
                </a:lnTo>
                <a:lnTo>
                  <a:pt x="3020" y="18456"/>
                </a:lnTo>
                <a:lnTo>
                  <a:pt x="5870" y="17753"/>
                </a:lnTo>
                <a:lnTo>
                  <a:pt x="5699" y="20236"/>
                </a:lnTo>
                <a:lnTo>
                  <a:pt x="5643" y="24553"/>
                </a:lnTo>
                <a:lnTo>
                  <a:pt x="5927" y="22395"/>
                </a:lnTo>
                <a:lnTo>
                  <a:pt x="6213" y="20128"/>
                </a:lnTo>
                <a:lnTo>
                  <a:pt x="6384" y="17645"/>
                </a:lnTo>
                <a:lnTo>
                  <a:pt x="6384" y="2858"/>
                </a:lnTo>
                <a:lnTo>
                  <a:pt x="6041" y="0"/>
                </a:lnTo>
                <a:lnTo>
                  <a:pt x="6098" y="11925"/>
                </a:lnTo>
                <a:lnTo>
                  <a:pt x="6041" y="14678"/>
                </a:lnTo>
                <a:lnTo>
                  <a:pt x="5870" y="17267"/>
                </a:lnTo>
                <a:lnTo>
                  <a:pt x="3020" y="17917"/>
                </a:lnTo>
                <a:lnTo>
                  <a:pt x="56" y="18456"/>
                </a:lnTo>
                <a:close/>
              </a:path>
            </a:pathLst>
          </a:custGeom>
          <a:solidFill>
            <a:srgbClr val="0063A1"/>
          </a:solidFill>
        </p:spPr>
        <p:txBody>
          <a:bodyPr wrap="square" lIns="0" tIns="0" rIns="0" bIns="0" rtlCol="0">
            <a:noAutofit/>
          </a:bodyPr>
          <a:lstStyle/>
          <a:p>
            <a:endParaRPr/>
          </a:p>
        </p:txBody>
      </p:sp>
      <p:sp>
        <p:nvSpPr>
          <p:cNvPr id="407" name="object 407"/>
          <p:cNvSpPr/>
          <p:nvPr/>
        </p:nvSpPr>
        <p:spPr>
          <a:xfrm>
            <a:off x="454140" y="747498"/>
            <a:ext cx="13735" cy="22773"/>
          </a:xfrm>
          <a:custGeom>
            <a:avLst/>
            <a:gdLst/>
            <a:ahLst/>
            <a:cxnLst/>
            <a:rect l="l" t="t" r="r" b="b"/>
            <a:pathLst>
              <a:path w="13735" h="22773">
                <a:moveTo>
                  <a:pt x="9004" y="9119"/>
                </a:moveTo>
                <a:lnTo>
                  <a:pt x="9119" y="11819"/>
                </a:lnTo>
                <a:lnTo>
                  <a:pt x="6210" y="12519"/>
                </a:lnTo>
                <a:lnTo>
                  <a:pt x="3248" y="13060"/>
                </a:lnTo>
                <a:lnTo>
                  <a:pt x="112" y="13491"/>
                </a:lnTo>
                <a:lnTo>
                  <a:pt x="112" y="10847"/>
                </a:lnTo>
                <a:lnTo>
                  <a:pt x="0" y="8041"/>
                </a:lnTo>
                <a:lnTo>
                  <a:pt x="0" y="22773"/>
                </a:lnTo>
                <a:lnTo>
                  <a:pt x="3077" y="22342"/>
                </a:lnTo>
                <a:lnTo>
                  <a:pt x="3133" y="21803"/>
                </a:lnTo>
                <a:lnTo>
                  <a:pt x="56" y="22234"/>
                </a:lnTo>
                <a:lnTo>
                  <a:pt x="112" y="19697"/>
                </a:lnTo>
                <a:lnTo>
                  <a:pt x="171" y="16945"/>
                </a:lnTo>
                <a:lnTo>
                  <a:pt x="112" y="14086"/>
                </a:lnTo>
                <a:lnTo>
                  <a:pt x="3248" y="13653"/>
                </a:lnTo>
                <a:lnTo>
                  <a:pt x="6269" y="13114"/>
                </a:lnTo>
                <a:lnTo>
                  <a:pt x="9119" y="12411"/>
                </a:lnTo>
                <a:lnTo>
                  <a:pt x="9175" y="15272"/>
                </a:lnTo>
                <a:lnTo>
                  <a:pt x="9119" y="3346"/>
                </a:lnTo>
                <a:lnTo>
                  <a:pt x="10714" y="2914"/>
                </a:lnTo>
                <a:lnTo>
                  <a:pt x="12252" y="2483"/>
                </a:lnTo>
                <a:lnTo>
                  <a:pt x="13735" y="1943"/>
                </a:lnTo>
                <a:lnTo>
                  <a:pt x="13507" y="1780"/>
                </a:lnTo>
                <a:lnTo>
                  <a:pt x="13050" y="1457"/>
                </a:lnTo>
                <a:lnTo>
                  <a:pt x="11741" y="1888"/>
                </a:lnTo>
                <a:lnTo>
                  <a:pt x="10430" y="2266"/>
                </a:lnTo>
                <a:lnTo>
                  <a:pt x="9060" y="2591"/>
                </a:lnTo>
                <a:lnTo>
                  <a:pt x="8947" y="1294"/>
                </a:lnTo>
                <a:lnTo>
                  <a:pt x="8776" y="0"/>
                </a:lnTo>
                <a:lnTo>
                  <a:pt x="8833" y="6369"/>
                </a:lnTo>
                <a:lnTo>
                  <a:pt x="9004" y="9119"/>
                </a:lnTo>
                <a:close/>
              </a:path>
            </a:pathLst>
          </a:custGeom>
          <a:solidFill>
            <a:srgbClr val="0063A1"/>
          </a:solidFill>
        </p:spPr>
        <p:txBody>
          <a:bodyPr wrap="square" lIns="0" tIns="0" rIns="0" bIns="0" rtlCol="0">
            <a:noAutofit/>
          </a:bodyPr>
          <a:lstStyle/>
          <a:p>
            <a:endParaRPr/>
          </a:p>
        </p:txBody>
      </p:sp>
      <p:sp>
        <p:nvSpPr>
          <p:cNvPr id="408" name="object 408"/>
          <p:cNvSpPr/>
          <p:nvPr/>
        </p:nvSpPr>
        <p:spPr>
          <a:xfrm>
            <a:off x="444165" y="745878"/>
            <a:ext cx="18808" cy="32003"/>
          </a:xfrm>
          <a:custGeom>
            <a:avLst/>
            <a:gdLst/>
            <a:ahLst/>
            <a:cxnLst/>
            <a:rect l="l" t="t" r="r" b="b"/>
            <a:pathLst>
              <a:path w="18808" h="32003">
                <a:moveTo>
                  <a:pt x="18294" y="216"/>
                </a:moveTo>
                <a:lnTo>
                  <a:pt x="17839" y="0"/>
                </a:lnTo>
                <a:lnTo>
                  <a:pt x="18067" y="1457"/>
                </a:lnTo>
                <a:lnTo>
                  <a:pt x="18294" y="2914"/>
                </a:lnTo>
                <a:lnTo>
                  <a:pt x="18409" y="4372"/>
                </a:lnTo>
                <a:lnTo>
                  <a:pt x="15674" y="5072"/>
                </a:lnTo>
                <a:lnTo>
                  <a:pt x="12766" y="5666"/>
                </a:lnTo>
                <a:lnTo>
                  <a:pt x="9745" y="6099"/>
                </a:lnTo>
                <a:lnTo>
                  <a:pt x="9576" y="3130"/>
                </a:lnTo>
                <a:lnTo>
                  <a:pt x="9290" y="108"/>
                </a:lnTo>
                <a:lnTo>
                  <a:pt x="9119" y="6908"/>
                </a:lnTo>
                <a:lnTo>
                  <a:pt x="9290" y="9769"/>
                </a:lnTo>
                <a:lnTo>
                  <a:pt x="9405" y="12574"/>
                </a:lnTo>
                <a:lnTo>
                  <a:pt x="9461" y="15219"/>
                </a:lnTo>
                <a:lnTo>
                  <a:pt x="6440" y="15597"/>
                </a:lnTo>
                <a:lnTo>
                  <a:pt x="3363" y="15866"/>
                </a:lnTo>
                <a:lnTo>
                  <a:pt x="227" y="16028"/>
                </a:lnTo>
                <a:lnTo>
                  <a:pt x="227" y="13383"/>
                </a:lnTo>
                <a:lnTo>
                  <a:pt x="171" y="10632"/>
                </a:lnTo>
                <a:lnTo>
                  <a:pt x="114" y="7772"/>
                </a:lnTo>
                <a:lnTo>
                  <a:pt x="3135" y="7610"/>
                </a:lnTo>
                <a:lnTo>
                  <a:pt x="6156" y="7339"/>
                </a:lnTo>
                <a:lnTo>
                  <a:pt x="3135" y="6855"/>
                </a:lnTo>
                <a:lnTo>
                  <a:pt x="56" y="7016"/>
                </a:lnTo>
                <a:lnTo>
                  <a:pt x="0" y="4047"/>
                </a:lnTo>
                <a:lnTo>
                  <a:pt x="0" y="32003"/>
                </a:lnTo>
                <a:lnTo>
                  <a:pt x="0" y="31192"/>
                </a:lnTo>
                <a:lnTo>
                  <a:pt x="114" y="29358"/>
                </a:lnTo>
                <a:lnTo>
                  <a:pt x="171" y="27361"/>
                </a:lnTo>
                <a:lnTo>
                  <a:pt x="171" y="24717"/>
                </a:lnTo>
                <a:lnTo>
                  <a:pt x="227" y="22180"/>
                </a:lnTo>
                <a:lnTo>
                  <a:pt x="227" y="16622"/>
                </a:lnTo>
                <a:lnTo>
                  <a:pt x="3363" y="16461"/>
                </a:lnTo>
                <a:lnTo>
                  <a:pt x="6440" y="16191"/>
                </a:lnTo>
                <a:lnTo>
                  <a:pt x="9461" y="15813"/>
                </a:lnTo>
                <a:lnTo>
                  <a:pt x="9517" y="18672"/>
                </a:lnTo>
                <a:lnTo>
                  <a:pt x="9461" y="21372"/>
                </a:lnTo>
                <a:lnTo>
                  <a:pt x="9517" y="31192"/>
                </a:lnTo>
                <a:lnTo>
                  <a:pt x="9517" y="30869"/>
                </a:lnTo>
                <a:lnTo>
                  <a:pt x="9745" y="28872"/>
                </a:lnTo>
                <a:lnTo>
                  <a:pt x="9860" y="26714"/>
                </a:lnTo>
                <a:lnTo>
                  <a:pt x="9975" y="24392"/>
                </a:lnTo>
                <a:lnTo>
                  <a:pt x="9975" y="9660"/>
                </a:lnTo>
                <a:lnTo>
                  <a:pt x="9803" y="6800"/>
                </a:lnTo>
                <a:lnTo>
                  <a:pt x="12824" y="6369"/>
                </a:lnTo>
                <a:lnTo>
                  <a:pt x="15730" y="5828"/>
                </a:lnTo>
                <a:lnTo>
                  <a:pt x="18524" y="5072"/>
                </a:lnTo>
                <a:lnTo>
                  <a:pt x="18808" y="7988"/>
                </a:lnTo>
                <a:lnTo>
                  <a:pt x="18751" y="1619"/>
                </a:lnTo>
                <a:lnTo>
                  <a:pt x="18524" y="324"/>
                </a:lnTo>
                <a:lnTo>
                  <a:pt x="18294" y="216"/>
                </a:lnTo>
                <a:close/>
              </a:path>
            </a:pathLst>
          </a:custGeom>
          <a:solidFill>
            <a:srgbClr val="0063A1"/>
          </a:solidFill>
        </p:spPr>
        <p:txBody>
          <a:bodyPr wrap="square" lIns="0" tIns="0" rIns="0" bIns="0" rtlCol="0">
            <a:noAutofit/>
          </a:bodyPr>
          <a:lstStyle/>
          <a:p>
            <a:endParaRPr/>
          </a:p>
        </p:txBody>
      </p:sp>
      <p:sp>
        <p:nvSpPr>
          <p:cNvPr id="409" name="object 409"/>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063A1"/>
          </a:solidFill>
        </p:spPr>
        <p:txBody>
          <a:bodyPr wrap="square" lIns="0" tIns="0" rIns="0" bIns="0" rtlCol="0">
            <a:noAutofit/>
          </a:bodyPr>
          <a:lstStyle/>
          <a:p>
            <a:endParaRPr/>
          </a:p>
        </p:txBody>
      </p:sp>
      <p:sp>
        <p:nvSpPr>
          <p:cNvPr id="410" name="object 410"/>
          <p:cNvSpPr/>
          <p:nvPr/>
        </p:nvSpPr>
        <p:spPr>
          <a:xfrm>
            <a:off x="452715" y="781443"/>
            <a:ext cx="8265" cy="1511"/>
          </a:xfrm>
          <a:custGeom>
            <a:avLst/>
            <a:gdLst/>
            <a:ahLst/>
            <a:cxnLst/>
            <a:rect l="l" t="t" r="r" b="b"/>
            <a:pathLst>
              <a:path w="8265" h="1511">
                <a:moveTo>
                  <a:pt x="0" y="1511"/>
                </a:moveTo>
                <a:lnTo>
                  <a:pt x="2793" y="1511"/>
                </a:lnTo>
                <a:lnTo>
                  <a:pt x="5528" y="1025"/>
                </a:lnTo>
                <a:lnTo>
                  <a:pt x="8150" y="377"/>
                </a:lnTo>
                <a:lnTo>
                  <a:pt x="8265" y="0"/>
                </a:lnTo>
                <a:lnTo>
                  <a:pt x="5643" y="594"/>
                </a:lnTo>
                <a:lnTo>
                  <a:pt x="2906" y="1133"/>
                </a:lnTo>
                <a:lnTo>
                  <a:pt x="0" y="1511"/>
                </a:lnTo>
                <a:close/>
              </a:path>
            </a:pathLst>
          </a:custGeom>
          <a:solidFill>
            <a:srgbClr val="0063A1"/>
          </a:solidFill>
        </p:spPr>
        <p:txBody>
          <a:bodyPr wrap="square" lIns="0" tIns="0" rIns="0" bIns="0" rtlCol="0">
            <a:noAutofit/>
          </a:bodyPr>
          <a:lstStyle/>
          <a:p>
            <a:endParaRPr/>
          </a:p>
        </p:txBody>
      </p:sp>
      <p:sp>
        <p:nvSpPr>
          <p:cNvPr id="411" name="object 411"/>
          <p:cNvSpPr/>
          <p:nvPr/>
        </p:nvSpPr>
        <p:spPr>
          <a:xfrm>
            <a:off x="410311" y="777990"/>
            <a:ext cx="15444" cy="6150"/>
          </a:xfrm>
          <a:custGeom>
            <a:avLst/>
            <a:gdLst/>
            <a:ahLst/>
            <a:cxnLst/>
            <a:rect l="l" t="t" r="r" b="b"/>
            <a:pathLst>
              <a:path w="15444" h="6150">
                <a:moveTo>
                  <a:pt x="227" y="1347"/>
                </a:moveTo>
                <a:lnTo>
                  <a:pt x="684" y="1725"/>
                </a:lnTo>
                <a:lnTo>
                  <a:pt x="2507" y="2372"/>
                </a:lnTo>
                <a:lnTo>
                  <a:pt x="4444" y="2914"/>
                </a:lnTo>
                <a:lnTo>
                  <a:pt x="6440" y="3453"/>
                </a:lnTo>
                <a:lnTo>
                  <a:pt x="6782" y="4370"/>
                </a:lnTo>
                <a:lnTo>
                  <a:pt x="7181" y="5180"/>
                </a:lnTo>
                <a:lnTo>
                  <a:pt x="7580" y="5936"/>
                </a:lnTo>
                <a:lnTo>
                  <a:pt x="8035" y="6150"/>
                </a:lnTo>
                <a:lnTo>
                  <a:pt x="7636" y="5342"/>
                </a:lnTo>
                <a:lnTo>
                  <a:pt x="7238" y="4531"/>
                </a:lnTo>
                <a:lnTo>
                  <a:pt x="6895" y="3561"/>
                </a:lnTo>
                <a:lnTo>
                  <a:pt x="9574" y="4208"/>
                </a:lnTo>
                <a:lnTo>
                  <a:pt x="12424" y="4802"/>
                </a:lnTo>
                <a:lnTo>
                  <a:pt x="15444" y="5233"/>
                </a:lnTo>
                <a:lnTo>
                  <a:pt x="15332" y="4856"/>
                </a:lnTo>
                <a:lnTo>
                  <a:pt x="12311" y="4425"/>
                </a:lnTo>
                <a:lnTo>
                  <a:pt x="9461" y="3830"/>
                </a:lnTo>
                <a:lnTo>
                  <a:pt x="6724" y="3183"/>
                </a:lnTo>
                <a:lnTo>
                  <a:pt x="6213" y="1672"/>
                </a:lnTo>
                <a:lnTo>
                  <a:pt x="5699" y="0"/>
                </a:lnTo>
                <a:lnTo>
                  <a:pt x="5755" y="1617"/>
                </a:lnTo>
                <a:lnTo>
                  <a:pt x="6325" y="3075"/>
                </a:lnTo>
                <a:lnTo>
                  <a:pt x="4046" y="2481"/>
                </a:lnTo>
                <a:lnTo>
                  <a:pt x="1937" y="1833"/>
                </a:lnTo>
                <a:lnTo>
                  <a:pt x="0" y="1133"/>
                </a:lnTo>
                <a:lnTo>
                  <a:pt x="227" y="1347"/>
                </a:lnTo>
                <a:close/>
              </a:path>
            </a:pathLst>
          </a:custGeom>
          <a:solidFill>
            <a:srgbClr val="0063A1"/>
          </a:solidFill>
        </p:spPr>
        <p:txBody>
          <a:bodyPr wrap="square" lIns="0" tIns="0" rIns="0" bIns="0" rtlCol="0">
            <a:noAutofit/>
          </a:bodyPr>
          <a:lstStyle/>
          <a:p>
            <a:endParaRPr/>
          </a:p>
        </p:txBody>
      </p:sp>
      <p:sp>
        <p:nvSpPr>
          <p:cNvPr id="412" name="object 412"/>
          <p:cNvSpPr/>
          <p:nvPr/>
        </p:nvSpPr>
        <p:spPr>
          <a:xfrm>
            <a:off x="415269" y="742425"/>
            <a:ext cx="18693" cy="39665"/>
          </a:xfrm>
          <a:custGeom>
            <a:avLst/>
            <a:gdLst/>
            <a:ahLst/>
            <a:cxnLst/>
            <a:rect l="l" t="t" r="r" b="b"/>
            <a:pathLst>
              <a:path w="18693" h="39665">
                <a:moveTo>
                  <a:pt x="18238" y="34645"/>
                </a:moveTo>
                <a:lnTo>
                  <a:pt x="18294" y="35131"/>
                </a:lnTo>
                <a:lnTo>
                  <a:pt x="18294" y="35401"/>
                </a:lnTo>
                <a:lnTo>
                  <a:pt x="15332" y="35240"/>
                </a:lnTo>
                <a:lnTo>
                  <a:pt x="15388" y="35670"/>
                </a:lnTo>
                <a:lnTo>
                  <a:pt x="18294" y="35834"/>
                </a:lnTo>
                <a:lnTo>
                  <a:pt x="18409" y="37831"/>
                </a:lnTo>
                <a:lnTo>
                  <a:pt x="18637" y="39665"/>
                </a:lnTo>
                <a:lnTo>
                  <a:pt x="18637" y="22881"/>
                </a:lnTo>
                <a:lnTo>
                  <a:pt x="18693" y="20022"/>
                </a:lnTo>
                <a:lnTo>
                  <a:pt x="18637" y="702"/>
                </a:lnTo>
                <a:lnTo>
                  <a:pt x="16300" y="539"/>
                </a:lnTo>
                <a:lnTo>
                  <a:pt x="13964" y="324"/>
                </a:lnTo>
                <a:lnTo>
                  <a:pt x="11684" y="0"/>
                </a:lnTo>
                <a:lnTo>
                  <a:pt x="10943" y="161"/>
                </a:lnTo>
                <a:lnTo>
                  <a:pt x="12993" y="808"/>
                </a:lnTo>
                <a:lnTo>
                  <a:pt x="15787" y="1133"/>
                </a:lnTo>
                <a:lnTo>
                  <a:pt x="18580" y="1294"/>
                </a:lnTo>
                <a:lnTo>
                  <a:pt x="18409" y="4425"/>
                </a:lnTo>
                <a:lnTo>
                  <a:pt x="18294" y="7447"/>
                </a:lnTo>
                <a:lnTo>
                  <a:pt x="18181" y="10414"/>
                </a:lnTo>
                <a:lnTo>
                  <a:pt x="18181" y="11117"/>
                </a:lnTo>
                <a:lnTo>
                  <a:pt x="18067" y="13977"/>
                </a:lnTo>
                <a:lnTo>
                  <a:pt x="18010" y="16783"/>
                </a:lnTo>
                <a:lnTo>
                  <a:pt x="17954" y="19428"/>
                </a:lnTo>
                <a:lnTo>
                  <a:pt x="14874" y="19211"/>
                </a:lnTo>
                <a:lnTo>
                  <a:pt x="11854" y="18942"/>
                </a:lnTo>
                <a:lnTo>
                  <a:pt x="8947" y="18511"/>
                </a:lnTo>
                <a:lnTo>
                  <a:pt x="8891" y="6530"/>
                </a:lnTo>
                <a:lnTo>
                  <a:pt x="8663" y="9389"/>
                </a:lnTo>
                <a:lnTo>
                  <a:pt x="5643" y="8903"/>
                </a:lnTo>
                <a:lnTo>
                  <a:pt x="2734" y="8256"/>
                </a:lnTo>
                <a:lnTo>
                  <a:pt x="0" y="7555"/>
                </a:lnTo>
                <a:lnTo>
                  <a:pt x="2678" y="9011"/>
                </a:lnTo>
                <a:lnTo>
                  <a:pt x="5584" y="9605"/>
                </a:lnTo>
                <a:lnTo>
                  <a:pt x="8605" y="10091"/>
                </a:lnTo>
                <a:lnTo>
                  <a:pt x="8835" y="32379"/>
                </a:lnTo>
                <a:lnTo>
                  <a:pt x="9175" y="34484"/>
                </a:lnTo>
                <a:lnTo>
                  <a:pt x="8947" y="24662"/>
                </a:lnTo>
                <a:lnTo>
                  <a:pt x="8891" y="21964"/>
                </a:lnTo>
                <a:lnTo>
                  <a:pt x="8947" y="19103"/>
                </a:lnTo>
                <a:lnTo>
                  <a:pt x="11854" y="19536"/>
                </a:lnTo>
                <a:lnTo>
                  <a:pt x="14874" y="19806"/>
                </a:lnTo>
                <a:lnTo>
                  <a:pt x="17954" y="20022"/>
                </a:lnTo>
                <a:lnTo>
                  <a:pt x="17954" y="25580"/>
                </a:lnTo>
                <a:lnTo>
                  <a:pt x="18010" y="28117"/>
                </a:lnTo>
                <a:lnTo>
                  <a:pt x="18067" y="30761"/>
                </a:lnTo>
                <a:lnTo>
                  <a:pt x="18123" y="32811"/>
                </a:lnTo>
                <a:lnTo>
                  <a:pt x="18238" y="34645"/>
                </a:lnTo>
                <a:close/>
              </a:path>
            </a:pathLst>
          </a:custGeom>
          <a:solidFill>
            <a:srgbClr val="0063A1"/>
          </a:solidFill>
        </p:spPr>
        <p:txBody>
          <a:bodyPr wrap="square" lIns="0" tIns="0" rIns="0" bIns="0" rtlCol="0">
            <a:noAutofit/>
          </a:bodyPr>
          <a:lstStyle/>
          <a:p>
            <a:endParaRPr/>
          </a:p>
        </p:txBody>
      </p:sp>
      <p:sp>
        <p:nvSpPr>
          <p:cNvPr id="413" name="object 413"/>
          <p:cNvSpPr/>
          <p:nvPr/>
        </p:nvSpPr>
        <p:spPr>
          <a:xfrm>
            <a:off x="434134" y="778312"/>
            <a:ext cx="2108" cy="9983"/>
          </a:xfrm>
          <a:custGeom>
            <a:avLst/>
            <a:gdLst/>
            <a:ahLst/>
            <a:cxnLst/>
            <a:rect l="l" t="t" r="r" b="b"/>
            <a:pathLst>
              <a:path w="2108" h="9983">
                <a:moveTo>
                  <a:pt x="2108" y="5450"/>
                </a:moveTo>
                <a:lnTo>
                  <a:pt x="398" y="5397"/>
                </a:lnTo>
                <a:lnTo>
                  <a:pt x="229" y="3777"/>
                </a:lnTo>
                <a:lnTo>
                  <a:pt x="114" y="1997"/>
                </a:lnTo>
                <a:lnTo>
                  <a:pt x="0" y="0"/>
                </a:lnTo>
                <a:lnTo>
                  <a:pt x="0" y="5719"/>
                </a:lnTo>
                <a:lnTo>
                  <a:pt x="285" y="7394"/>
                </a:lnTo>
                <a:lnTo>
                  <a:pt x="513" y="8850"/>
                </a:lnTo>
                <a:lnTo>
                  <a:pt x="799" y="9983"/>
                </a:lnTo>
                <a:lnTo>
                  <a:pt x="1083" y="9983"/>
                </a:lnTo>
                <a:lnTo>
                  <a:pt x="855" y="8850"/>
                </a:lnTo>
                <a:lnTo>
                  <a:pt x="628" y="7447"/>
                </a:lnTo>
                <a:lnTo>
                  <a:pt x="457" y="5774"/>
                </a:lnTo>
                <a:lnTo>
                  <a:pt x="2108" y="5450"/>
                </a:lnTo>
                <a:close/>
              </a:path>
            </a:pathLst>
          </a:custGeom>
          <a:solidFill>
            <a:srgbClr val="0063A1"/>
          </a:solidFill>
        </p:spPr>
        <p:txBody>
          <a:bodyPr wrap="square" lIns="0" tIns="0" rIns="0" bIns="0" rtlCol="0">
            <a:noAutofit/>
          </a:bodyPr>
          <a:lstStyle/>
          <a:p>
            <a:endParaRPr/>
          </a:p>
        </p:txBody>
      </p:sp>
      <p:sp>
        <p:nvSpPr>
          <p:cNvPr id="414" name="object 414"/>
          <p:cNvSpPr/>
          <p:nvPr/>
        </p:nvSpPr>
        <p:spPr>
          <a:xfrm>
            <a:off x="424161" y="742586"/>
            <a:ext cx="9290" cy="18349"/>
          </a:xfrm>
          <a:custGeom>
            <a:avLst/>
            <a:gdLst/>
            <a:ahLst/>
            <a:cxnLst/>
            <a:rect l="l" t="t" r="r" b="b"/>
            <a:pathLst>
              <a:path w="9290" h="18349">
                <a:moveTo>
                  <a:pt x="1367" y="216"/>
                </a:moveTo>
                <a:lnTo>
                  <a:pt x="626" y="432"/>
                </a:lnTo>
                <a:lnTo>
                  <a:pt x="283" y="3400"/>
                </a:lnTo>
                <a:lnTo>
                  <a:pt x="0" y="6369"/>
                </a:lnTo>
                <a:lnTo>
                  <a:pt x="56" y="18349"/>
                </a:lnTo>
                <a:lnTo>
                  <a:pt x="112" y="15705"/>
                </a:lnTo>
                <a:lnTo>
                  <a:pt x="227" y="12897"/>
                </a:lnTo>
                <a:lnTo>
                  <a:pt x="398" y="10038"/>
                </a:lnTo>
                <a:lnTo>
                  <a:pt x="3304" y="10469"/>
                </a:lnTo>
                <a:lnTo>
                  <a:pt x="6269" y="10794"/>
                </a:lnTo>
                <a:lnTo>
                  <a:pt x="9290" y="10955"/>
                </a:lnTo>
                <a:lnTo>
                  <a:pt x="9290" y="10253"/>
                </a:lnTo>
                <a:lnTo>
                  <a:pt x="6269" y="10038"/>
                </a:lnTo>
                <a:lnTo>
                  <a:pt x="3304" y="9769"/>
                </a:lnTo>
                <a:lnTo>
                  <a:pt x="455" y="9336"/>
                </a:lnTo>
                <a:lnTo>
                  <a:pt x="682" y="6369"/>
                </a:lnTo>
                <a:lnTo>
                  <a:pt x="968" y="3346"/>
                </a:lnTo>
                <a:lnTo>
                  <a:pt x="1367" y="269"/>
                </a:lnTo>
                <a:lnTo>
                  <a:pt x="4102" y="647"/>
                </a:lnTo>
                <a:lnTo>
                  <a:pt x="2052" y="0"/>
                </a:lnTo>
                <a:lnTo>
                  <a:pt x="1367" y="216"/>
                </a:lnTo>
                <a:close/>
              </a:path>
            </a:pathLst>
          </a:custGeom>
          <a:solidFill>
            <a:srgbClr val="0063A1"/>
          </a:solidFill>
        </p:spPr>
        <p:txBody>
          <a:bodyPr wrap="square" lIns="0" tIns="0" rIns="0" bIns="0" rtlCol="0">
            <a:noAutofit/>
          </a:bodyPr>
          <a:lstStyle/>
          <a:p>
            <a:endParaRPr/>
          </a:p>
        </p:txBody>
      </p:sp>
      <p:sp>
        <p:nvSpPr>
          <p:cNvPr id="415" name="object 415"/>
          <p:cNvSpPr/>
          <p:nvPr/>
        </p:nvSpPr>
        <p:spPr>
          <a:xfrm>
            <a:off x="433963" y="741184"/>
            <a:ext cx="7810" cy="20669"/>
          </a:xfrm>
          <a:custGeom>
            <a:avLst/>
            <a:gdLst/>
            <a:ahLst/>
            <a:cxnLst/>
            <a:rect l="l" t="t" r="r" b="b"/>
            <a:pathLst>
              <a:path w="7810" h="20669">
                <a:moveTo>
                  <a:pt x="741" y="1943"/>
                </a:moveTo>
                <a:lnTo>
                  <a:pt x="741" y="1619"/>
                </a:lnTo>
                <a:lnTo>
                  <a:pt x="799" y="916"/>
                </a:lnTo>
                <a:lnTo>
                  <a:pt x="855" y="0"/>
                </a:lnTo>
                <a:lnTo>
                  <a:pt x="569" y="55"/>
                </a:lnTo>
                <a:lnTo>
                  <a:pt x="58" y="108"/>
                </a:lnTo>
                <a:lnTo>
                  <a:pt x="0" y="863"/>
                </a:lnTo>
                <a:lnTo>
                  <a:pt x="0" y="20669"/>
                </a:lnTo>
                <a:lnTo>
                  <a:pt x="58" y="18025"/>
                </a:lnTo>
                <a:lnTo>
                  <a:pt x="114" y="15272"/>
                </a:lnTo>
                <a:lnTo>
                  <a:pt x="229" y="12411"/>
                </a:lnTo>
                <a:lnTo>
                  <a:pt x="285" y="11656"/>
                </a:lnTo>
                <a:lnTo>
                  <a:pt x="400" y="8742"/>
                </a:lnTo>
                <a:lnTo>
                  <a:pt x="513" y="5666"/>
                </a:lnTo>
                <a:lnTo>
                  <a:pt x="684" y="2536"/>
                </a:lnTo>
                <a:lnTo>
                  <a:pt x="2110" y="2644"/>
                </a:lnTo>
                <a:lnTo>
                  <a:pt x="3590" y="2699"/>
                </a:lnTo>
                <a:lnTo>
                  <a:pt x="7810" y="2699"/>
                </a:lnTo>
                <a:lnTo>
                  <a:pt x="7810" y="2050"/>
                </a:lnTo>
                <a:lnTo>
                  <a:pt x="6440" y="2105"/>
                </a:lnTo>
                <a:lnTo>
                  <a:pt x="5016" y="2105"/>
                </a:lnTo>
                <a:lnTo>
                  <a:pt x="3590" y="2050"/>
                </a:lnTo>
                <a:lnTo>
                  <a:pt x="2167" y="2050"/>
                </a:lnTo>
                <a:lnTo>
                  <a:pt x="741" y="1943"/>
                </a:lnTo>
                <a:close/>
              </a:path>
            </a:pathLst>
          </a:custGeom>
          <a:solidFill>
            <a:srgbClr val="0063A1"/>
          </a:solidFill>
        </p:spPr>
        <p:txBody>
          <a:bodyPr wrap="square" lIns="0" tIns="0" rIns="0" bIns="0" rtlCol="0">
            <a:noAutofit/>
          </a:bodyPr>
          <a:lstStyle/>
          <a:p>
            <a:endParaRPr/>
          </a:p>
        </p:txBody>
      </p:sp>
      <p:sp>
        <p:nvSpPr>
          <p:cNvPr id="416" name="object 416"/>
          <p:cNvSpPr/>
          <p:nvPr/>
        </p:nvSpPr>
        <p:spPr>
          <a:xfrm>
            <a:off x="404213" y="741130"/>
            <a:ext cx="49585" cy="46032"/>
          </a:xfrm>
          <a:custGeom>
            <a:avLst/>
            <a:gdLst/>
            <a:ahLst/>
            <a:cxnLst/>
            <a:rect l="l" t="t" r="r" b="b"/>
            <a:pathLst>
              <a:path w="49585" h="46032">
                <a:moveTo>
                  <a:pt x="32029" y="12573"/>
                </a:moveTo>
                <a:lnTo>
                  <a:pt x="34081" y="12628"/>
                </a:lnTo>
                <a:lnTo>
                  <a:pt x="36190" y="12573"/>
                </a:lnTo>
                <a:lnTo>
                  <a:pt x="38242" y="12573"/>
                </a:lnTo>
                <a:lnTo>
                  <a:pt x="39269" y="12519"/>
                </a:lnTo>
                <a:lnTo>
                  <a:pt x="39326" y="15380"/>
                </a:lnTo>
                <a:lnTo>
                  <a:pt x="39382" y="18131"/>
                </a:lnTo>
                <a:lnTo>
                  <a:pt x="39439" y="20776"/>
                </a:lnTo>
                <a:lnTo>
                  <a:pt x="38186" y="20831"/>
                </a:lnTo>
                <a:lnTo>
                  <a:pt x="36931" y="20884"/>
                </a:lnTo>
                <a:lnTo>
                  <a:pt x="33626" y="20884"/>
                </a:lnTo>
                <a:lnTo>
                  <a:pt x="31689" y="20831"/>
                </a:lnTo>
                <a:lnTo>
                  <a:pt x="29749" y="20722"/>
                </a:lnTo>
                <a:lnTo>
                  <a:pt x="29749" y="1294"/>
                </a:lnTo>
                <a:lnTo>
                  <a:pt x="29693" y="1997"/>
                </a:lnTo>
                <a:lnTo>
                  <a:pt x="29749" y="21317"/>
                </a:lnTo>
                <a:lnTo>
                  <a:pt x="31689" y="21423"/>
                </a:lnTo>
                <a:lnTo>
                  <a:pt x="33626" y="21478"/>
                </a:lnTo>
                <a:lnTo>
                  <a:pt x="36931" y="21478"/>
                </a:lnTo>
                <a:lnTo>
                  <a:pt x="38186" y="21423"/>
                </a:lnTo>
                <a:lnTo>
                  <a:pt x="39439" y="21423"/>
                </a:lnTo>
                <a:lnTo>
                  <a:pt x="39497" y="24231"/>
                </a:lnTo>
                <a:lnTo>
                  <a:pt x="39497" y="29465"/>
                </a:lnTo>
                <a:lnTo>
                  <a:pt x="38641" y="29518"/>
                </a:lnTo>
                <a:lnTo>
                  <a:pt x="36875" y="29518"/>
                </a:lnTo>
                <a:lnTo>
                  <a:pt x="34480" y="29573"/>
                </a:lnTo>
                <a:lnTo>
                  <a:pt x="32088" y="29518"/>
                </a:lnTo>
                <a:lnTo>
                  <a:pt x="29693" y="29411"/>
                </a:lnTo>
                <a:lnTo>
                  <a:pt x="29693" y="40959"/>
                </a:lnTo>
                <a:lnTo>
                  <a:pt x="29864" y="42524"/>
                </a:lnTo>
                <a:lnTo>
                  <a:pt x="27129" y="42417"/>
                </a:lnTo>
                <a:lnTo>
                  <a:pt x="24451" y="42146"/>
                </a:lnTo>
                <a:lnTo>
                  <a:pt x="21885" y="41768"/>
                </a:lnTo>
                <a:lnTo>
                  <a:pt x="21430" y="40151"/>
                </a:lnTo>
                <a:lnTo>
                  <a:pt x="21087" y="38315"/>
                </a:lnTo>
                <a:lnTo>
                  <a:pt x="20802" y="36318"/>
                </a:lnTo>
                <a:lnTo>
                  <a:pt x="23595" y="36696"/>
                </a:lnTo>
                <a:lnTo>
                  <a:pt x="26445" y="36965"/>
                </a:lnTo>
                <a:lnTo>
                  <a:pt x="26388" y="36534"/>
                </a:lnTo>
                <a:lnTo>
                  <a:pt x="23538" y="36265"/>
                </a:lnTo>
                <a:lnTo>
                  <a:pt x="20745" y="35832"/>
                </a:lnTo>
                <a:lnTo>
                  <a:pt x="20461" y="33782"/>
                </a:lnTo>
                <a:lnTo>
                  <a:pt x="20290" y="31462"/>
                </a:lnTo>
                <a:lnTo>
                  <a:pt x="20119" y="29034"/>
                </a:lnTo>
                <a:lnTo>
                  <a:pt x="23025" y="29465"/>
                </a:lnTo>
                <a:lnTo>
                  <a:pt x="25989" y="29734"/>
                </a:lnTo>
                <a:lnTo>
                  <a:pt x="29067" y="29895"/>
                </a:lnTo>
                <a:lnTo>
                  <a:pt x="29123" y="32056"/>
                </a:lnTo>
                <a:lnTo>
                  <a:pt x="29067" y="29411"/>
                </a:lnTo>
                <a:lnTo>
                  <a:pt x="25989" y="29248"/>
                </a:lnTo>
                <a:lnTo>
                  <a:pt x="23025" y="28925"/>
                </a:lnTo>
                <a:lnTo>
                  <a:pt x="20119" y="28548"/>
                </a:lnTo>
                <a:lnTo>
                  <a:pt x="20004" y="25956"/>
                </a:lnTo>
                <a:lnTo>
                  <a:pt x="20232" y="35779"/>
                </a:lnTo>
                <a:lnTo>
                  <a:pt x="17098" y="35348"/>
                </a:lnTo>
                <a:lnTo>
                  <a:pt x="14077" y="34753"/>
                </a:lnTo>
                <a:lnTo>
                  <a:pt x="11284" y="34051"/>
                </a:lnTo>
                <a:lnTo>
                  <a:pt x="10885" y="31948"/>
                </a:lnTo>
                <a:lnTo>
                  <a:pt x="10601" y="29626"/>
                </a:lnTo>
                <a:lnTo>
                  <a:pt x="10430" y="27198"/>
                </a:lnTo>
                <a:lnTo>
                  <a:pt x="13336" y="27900"/>
                </a:lnTo>
                <a:lnTo>
                  <a:pt x="13279" y="27359"/>
                </a:lnTo>
                <a:lnTo>
                  <a:pt x="10430" y="26659"/>
                </a:lnTo>
                <a:lnTo>
                  <a:pt x="10259" y="24067"/>
                </a:lnTo>
                <a:lnTo>
                  <a:pt x="10202" y="21317"/>
                </a:lnTo>
                <a:lnTo>
                  <a:pt x="10087" y="29518"/>
                </a:lnTo>
                <a:lnTo>
                  <a:pt x="10371" y="31784"/>
                </a:lnTo>
                <a:lnTo>
                  <a:pt x="10772" y="33943"/>
                </a:lnTo>
                <a:lnTo>
                  <a:pt x="7979" y="33189"/>
                </a:lnTo>
                <a:lnTo>
                  <a:pt x="5300" y="32379"/>
                </a:lnTo>
                <a:lnTo>
                  <a:pt x="2849" y="31462"/>
                </a:lnTo>
                <a:lnTo>
                  <a:pt x="2279" y="29303"/>
                </a:lnTo>
                <a:lnTo>
                  <a:pt x="1881" y="26981"/>
                </a:lnTo>
                <a:lnTo>
                  <a:pt x="1709" y="24500"/>
                </a:lnTo>
                <a:lnTo>
                  <a:pt x="4273" y="25417"/>
                </a:lnTo>
                <a:lnTo>
                  <a:pt x="4217" y="24931"/>
                </a:lnTo>
                <a:lnTo>
                  <a:pt x="1653" y="24014"/>
                </a:lnTo>
                <a:lnTo>
                  <a:pt x="1482" y="21370"/>
                </a:lnTo>
                <a:lnTo>
                  <a:pt x="1367" y="26767"/>
                </a:lnTo>
                <a:lnTo>
                  <a:pt x="1709" y="29140"/>
                </a:lnTo>
                <a:lnTo>
                  <a:pt x="2279" y="31245"/>
                </a:lnTo>
                <a:lnTo>
                  <a:pt x="1538" y="30922"/>
                </a:lnTo>
                <a:lnTo>
                  <a:pt x="741" y="30651"/>
                </a:lnTo>
                <a:lnTo>
                  <a:pt x="0" y="30328"/>
                </a:lnTo>
                <a:lnTo>
                  <a:pt x="227" y="30814"/>
                </a:lnTo>
                <a:lnTo>
                  <a:pt x="968" y="31137"/>
                </a:lnTo>
                <a:lnTo>
                  <a:pt x="1653" y="31407"/>
                </a:lnTo>
                <a:lnTo>
                  <a:pt x="2392" y="31678"/>
                </a:lnTo>
                <a:lnTo>
                  <a:pt x="2563" y="32270"/>
                </a:lnTo>
                <a:lnTo>
                  <a:pt x="2962" y="33620"/>
                </a:lnTo>
                <a:lnTo>
                  <a:pt x="3419" y="34862"/>
                </a:lnTo>
                <a:lnTo>
                  <a:pt x="3933" y="35940"/>
                </a:lnTo>
                <a:lnTo>
                  <a:pt x="4160" y="36210"/>
                </a:lnTo>
                <a:lnTo>
                  <a:pt x="4672" y="36751"/>
                </a:lnTo>
                <a:lnTo>
                  <a:pt x="4046" y="35401"/>
                </a:lnTo>
                <a:lnTo>
                  <a:pt x="3476" y="33890"/>
                </a:lnTo>
                <a:lnTo>
                  <a:pt x="3020" y="32162"/>
                </a:lnTo>
                <a:lnTo>
                  <a:pt x="2962" y="31893"/>
                </a:lnTo>
                <a:lnTo>
                  <a:pt x="5413" y="32811"/>
                </a:lnTo>
                <a:lnTo>
                  <a:pt x="8035" y="33673"/>
                </a:lnTo>
                <a:lnTo>
                  <a:pt x="10885" y="34376"/>
                </a:lnTo>
                <a:lnTo>
                  <a:pt x="10941" y="34645"/>
                </a:lnTo>
                <a:lnTo>
                  <a:pt x="11000" y="35131"/>
                </a:lnTo>
                <a:lnTo>
                  <a:pt x="11398" y="36859"/>
                </a:lnTo>
                <a:lnTo>
                  <a:pt x="11854" y="38476"/>
                </a:lnTo>
                <a:lnTo>
                  <a:pt x="11797" y="36859"/>
                </a:lnTo>
                <a:lnTo>
                  <a:pt x="11455" y="35023"/>
                </a:lnTo>
                <a:lnTo>
                  <a:pt x="11342" y="34484"/>
                </a:lnTo>
                <a:lnTo>
                  <a:pt x="14192" y="35184"/>
                </a:lnTo>
                <a:lnTo>
                  <a:pt x="17154" y="35779"/>
                </a:lnTo>
                <a:lnTo>
                  <a:pt x="20290" y="36210"/>
                </a:lnTo>
                <a:lnTo>
                  <a:pt x="20574" y="38262"/>
                </a:lnTo>
                <a:lnTo>
                  <a:pt x="20973" y="40096"/>
                </a:lnTo>
                <a:lnTo>
                  <a:pt x="21430" y="41715"/>
                </a:lnTo>
                <a:lnTo>
                  <a:pt x="21543" y="42093"/>
                </a:lnTo>
                <a:lnTo>
                  <a:pt x="21941" y="43604"/>
                </a:lnTo>
                <a:lnTo>
                  <a:pt x="22455" y="44899"/>
                </a:lnTo>
                <a:lnTo>
                  <a:pt x="22969" y="45924"/>
                </a:lnTo>
                <a:lnTo>
                  <a:pt x="23311" y="46032"/>
                </a:lnTo>
                <a:lnTo>
                  <a:pt x="22854" y="44954"/>
                </a:lnTo>
                <a:lnTo>
                  <a:pt x="22399" y="43657"/>
                </a:lnTo>
                <a:lnTo>
                  <a:pt x="21941" y="42146"/>
                </a:lnTo>
                <a:lnTo>
                  <a:pt x="24507" y="42524"/>
                </a:lnTo>
                <a:lnTo>
                  <a:pt x="27186" y="42795"/>
                </a:lnTo>
                <a:lnTo>
                  <a:pt x="29921" y="42901"/>
                </a:lnTo>
                <a:lnTo>
                  <a:pt x="29921" y="36696"/>
                </a:lnTo>
                <a:lnTo>
                  <a:pt x="29864" y="36210"/>
                </a:lnTo>
                <a:lnTo>
                  <a:pt x="29864" y="35940"/>
                </a:lnTo>
                <a:lnTo>
                  <a:pt x="29808" y="34106"/>
                </a:lnTo>
                <a:lnTo>
                  <a:pt x="29749" y="32109"/>
                </a:lnTo>
                <a:lnTo>
                  <a:pt x="29749" y="29951"/>
                </a:lnTo>
                <a:lnTo>
                  <a:pt x="32088" y="30059"/>
                </a:lnTo>
                <a:lnTo>
                  <a:pt x="34480" y="30112"/>
                </a:lnTo>
                <a:lnTo>
                  <a:pt x="36875" y="30059"/>
                </a:lnTo>
                <a:lnTo>
                  <a:pt x="38641" y="30059"/>
                </a:lnTo>
                <a:lnTo>
                  <a:pt x="39497" y="30004"/>
                </a:lnTo>
                <a:lnTo>
                  <a:pt x="39497" y="32109"/>
                </a:lnTo>
                <a:lnTo>
                  <a:pt x="39553" y="42632"/>
                </a:lnTo>
                <a:lnTo>
                  <a:pt x="39724" y="41013"/>
                </a:lnTo>
                <a:lnTo>
                  <a:pt x="39839" y="39232"/>
                </a:lnTo>
                <a:lnTo>
                  <a:pt x="39952" y="37182"/>
                </a:lnTo>
                <a:lnTo>
                  <a:pt x="39952" y="8795"/>
                </a:lnTo>
                <a:lnTo>
                  <a:pt x="39896" y="5773"/>
                </a:lnTo>
                <a:lnTo>
                  <a:pt x="39781" y="2644"/>
                </a:lnTo>
                <a:lnTo>
                  <a:pt x="42631" y="2536"/>
                </a:lnTo>
                <a:lnTo>
                  <a:pt x="45424" y="2266"/>
                </a:lnTo>
                <a:lnTo>
                  <a:pt x="48217" y="1888"/>
                </a:lnTo>
                <a:lnTo>
                  <a:pt x="48558" y="4964"/>
                </a:lnTo>
                <a:lnTo>
                  <a:pt x="48787" y="7986"/>
                </a:lnTo>
                <a:lnTo>
                  <a:pt x="49015" y="10953"/>
                </a:lnTo>
                <a:lnTo>
                  <a:pt x="46109" y="11331"/>
                </a:lnTo>
                <a:lnTo>
                  <a:pt x="43088" y="11603"/>
                </a:lnTo>
                <a:lnTo>
                  <a:pt x="46109" y="12087"/>
                </a:lnTo>
                <a:lnTo>
                  <a:pt x="49071" y="11656"/>
                </a:lnTo>
                <a:lnTo>
                  <a:pt x="49242" y="4856"/>
                </a:lnTo>
                <a:lnTo>
                  <a:pt x="48900" y="1780"/>
                </a:lnTo>
                <a:lnTo>
                  <a:pt x="49128" y="1725"/>
                </a:lnTo>
                <a:lnTo>
                  <a:pt x="49585" y="1672"/>
                </a:lnTo>
                <a:lnTo>
                  <a:pt x="49071" y="1564"/>
                </a:lnTo>
                <a:lnTo>
                  <a:pt x="48558" y="1402"/>
                </a:lnTo>
                <a:lnTo>
                  <a:pt x="48046" y="1294"/>
                </a:lnTo>
                <a:lnTo>
                  <a:pt x="45368" y="1672"/>
                </a:lnTo>
                <a:lnTo>
                  <a:pt x="42574" y="1888"/>
                </a:lnTo>
                <a:lnTo>
                  <a:pt x="39724" y="2050"/>
                </a:lnTo>
                <a:lnTo>
                  <a:pt x="39724" y="1294"/>
                </a:lnTo>
                <a:lnTo>
                  <a:pt x="39668" y="647"/>
                </a:lnTo>
                <a:lnTo>
                  <a:pt x="39382" y="0"/>
                </a:lnTo>
                <a:lnTo>
                  <a:pt x="38869" y="0"/>
                </a:lnTo>
                <a:lnTo>
                  <a:pt x="38927" y="970"/>
                </a:lnTo>
                <a:lnTo>
                  <a:pt x="38927" y="2050"/>
                </a:lnTo>
                <a:lnTo>
                  <a:pt x="37560" y="2103"/>
                </a:lnTo>
                <a:lnTo>
                  <a:pt x="37560" y="2752"/>
                </a:lnTo>
                <a:lnTo>
                  <a:pt x="38983" y="2697"/>
                </a:lnTo>
                <a:lnTo>
                  <a:pt x="39098" y="5773"/>
                </a:lnTo>
                <a:lnTo>
                  <a:pt x="39155" y="8850"/>
                </a:lnTo>
                <a:lnTo>
                  <a:pt x="39269" y="11764"/>
                </a:lnTo>
                <a:lnTo>
                  <a:pt x="38242" y="11817"/>
                </a:lnTo>
                <a:lnTo>
                  <a:pt x="37217" y="11817"/>
                </a:lnTo>
                <a:lnTo>
                  <a:pt x="36190" y="11872"/>
                </a:lnTo>
                <a:lnTo>
                  <a:pt x="34081" y="11872"/>
                </a:lnTo>
                <a:lnTo>
                  <a:pt x="32029" y="11817"/>
                </a:lnTo>
                <a:lnTo>
                  <a:pt x="30035" y="11709"/>
                </a:lnTo>
                <a:lnTo>
                  <a:pt x="29979" y="12464"/>
                </a:lnTo>
                <a:lnTo>
                  <a:pt x="32029" y="12573"/>
                </a:lnTo>
                <a:close/>
              </a:path>
            </a:pathLst>
          </a:custGeom>
          <a:solidFill>
            <a:srgbClr val="0063A1"/>
          </a:solidFill>
        </p:spPr>
        <p:txBody>
          <a:bodyPr wrap="square" lIns="0" tIns="0" rIns="0" bIns="0" rtlCol="0">
            <a:noAutofit/>
          </a:bodyPr>
          <a:lstStyle/>
          <a:p>
            <a:endParaRPr/>
          </a:p>
        </p:txBody>
      </p:sp>
      <p:sp>
        <p:nvSpPr>
          <p:cNvPr id="417" name="object 417"/>
          <p:cNvSpPr/>
          <p:nvPr/>
        </p:nvSpPr>
        <p:spPr>
          <a:xfrm>
            <a:off x="403244" y="743342"/>
            <a:ext cx="24221" cy="33567"/>
          </a:xfrm>
          <a:custGeom>
            <a:avLst/>
            <a:gdLst/>
            <a:ahLst/>
            <a:cxnLst/>
            <a:rect l="l" t="t" r="r" b="b"/>
            <a:pathLst>
              <a:path w="24221" h="33567">
                <a:moveTo>
                  <a:pt x="21315" y="9283"/>
                </a:moveTo>
                <a:lnTo>
                  <a:pt x="24221" y="9714"/>
                </a:lnTo>
                <a:lnTo>
                  <a:pt x="21371" y="8580"/>
                </a:lnTo>
                <a:lnTo>
                  <a:pt x="21599" y="5774"/>
                </a:lnTo>
                <a:lnTo>
                  <a:pt x="21885" y="2914"/>
                </a:lnTo>
                <a:lnTo>
                  <a:pt x="22227" y="0"/>
                </a:lnTo>
                <a:lnTo>
                  <a:pt x="22000" y="55"/>
                </a:lnTo>
                <a:lnTo>
                  <a:pt x="21486" y="216"/>
                </a:lnTo>
                <a:lnTo>
                  <a:pt x="21144" y="3022"/>
                </a:lnTo>
                <a:lnTo>
                  <a:pt x="20860" y="5774"/>
                </a:lnTo>
                <a:lnTo>
                  <a:pt x="20689" y="8472"/>
                </a:lnTo>
                <a:lnTo>
                  <a:pt x="17668" y="7986"/>
                </a:lnTo>
                <a:lnTo>
                  <a:pt x="14760" y="7339"/>
                </a:lnTo>
                <a:lnTo>
                  <a:pt x="12025" y="6638"/>
                </a:lnTo>
                <a:lnTo>
                  <a:pt x="12081" y="5774"/>
                </a:lnTo>
                <a:lnTo>
                  <a:pt x="12252" y="4911"/>
                </a:lnTo>
                <a:lnTo>
                  <a:pt x="12367" y="3994"/>
                </a:lnTo>
                <a:lnTo>
                  <a:pt x="12140" y="4155"/>
                </a:lnTo>
                <a:lnTo>
                  <a:pt x="11682" y="4425"/>
                </a:lnTo>
                <a:lnTo>
                  <a:pt x="11570" y="5072"/>
                </a:lnTo>
                <a:lnTo>
                  <a:pt x="11455" y="5774"/>
                </a:lnTo>
                <a:lnTo>
                  <a:pt x="11398" y="6477"/>
                </a:lnTo>
                <a:lnTo>
                  <a:pt x="10714" y="6260"/>
                </a:lnTo>
                <a:lnTo>
                  <a:pt x="10031" y="6099"/>
                </a:lnTo>
                <a:lnTo>
                  <a:pt x="9403" y="5883"/>
                </a:lnTo>
                <a:lnTo>
                  <a:pt x="9175" y="6044"/>
                </a:lnTo>
                <a:lnTo>
                  <a:pt x="8720" y="6422"/>
                </a:lnTo>
                <a:lnTo>
                  <a:pt x="9574" y="6691"/>
                </a:lnTo>
                <a:lnTo>
                  <a:pt x="10430" y="6908"/>
                </a:lnTo>
                <a:lnTo>
                  <a:pt x="11284" y="7177"/>
                </a:lnTo>
                <a:lnTo>
                  <a:pt x="10941" y="10038"/>
                </a:lnTo>
                <a:lnTo>
                  <a:pt x="10770" y="12844"/>
                </a:lnTo>
                <a:lnTo>
                  <a:pt x="10657" y="15489"/>
                </a:lnTo>
                <a:lnTo>
                  <a:pt x="7864" y="14786"/>
                </a:lnTo>
                <a:lnTo>
                  <a:pt x="5242" y="13922"/>
                </a:lnTo>
                <a:lnTo>
                  <a:pt x="2734" y="12952"/>
                </a:lnTo>
                <a:lnTo>
                  <a:pt x="2507" y="13005"/>
                </a:lnTo>
                <a:lnTo>
                  <a:pt x="2108" y="13761"/>
                </a:lnTo>
                <a:lnTo>
                  <a:pt x="1937" y="16514"/>
                </a:lnTo>
                <a:lnTo>
                  <a:pt x="1937" y="19105"/>
                </a:lnTo>
                <a:lnTo>
                  <a:pt x="2108" y="21586"/>
                </a:lnTo>
                <a:lnTo>
                  <a:pt x="1367" y="21317"/>
                </a:lnTo>
                <a:lnTo>
                  <a:pt x="682" y="21047"/>
                </a:lnTo>
                <a:lnTo>
                  <a:pt x="56" y="20722"/>
                </a:lnTo>
                <a:lnTo>
                  <a:pt x="0" y="21208"/>
                </a:lnTo>
                <a:lnTo>
                  <a:pt x="682" y="21478"/>
                </a:lnTo>
                <a:lnTo>
                  <a:pt x="1423" y="21803"/>
                </a:lnTo>
                <a:lnTo>
                  <a:pt x="2108" y="22072"/>
                </a:lnTo>
                <a:lnTo>
                  <a:pt x="2336" y="24555"/>
                </a:lnTo>
                <a:lnTo>
                  <a:pt x="2678" y="26928"/>
                </a:lnTo>
                <a:lnTo>
                  <a:pt x="2450" y="19158"/>
                </a:lnTo>
                <a:lnTo>
                  <a:pt x="2507" y="16405"/>
                </a:lnTo>
                <a:lnTo>
                  <a:pt x="2678" y="13491"/>
                </a:lnTo>
                <a:lnTo>
                  <a:pt x="5185" y="14463"/>
                </a:lnTo>
                <a:lnTo>
                  <a:pt x="7864" y="15327"/>
                </a:lnTo>
                <a:lnTo>
                  <a:pt x="10657" y="16083"/>
                </a:lnTo>
                <a:lnTo>
                  <a:pt x="10601" y="18942"/>
                </a:lnTo>
                <a:lnTo>
                  <a:pt x="10657" y="21748"/>
                </a:lnTo>
                <a:lnTo>
                  <a:pt x="10828" y="24339"/>
                </a:lnTo>
                <a:lnTo>
                  <a:pt x="7920" y="23583"/>
                </a:lnTo>
                <a:lnTo>
                  <a:pt x="5185" y="22720"/>
                </a:lnTo>
                <a:lnTo>
                  <a:pt x="5242" y="23206"/>
                </a:lnTo>
                <a:lnTo>
                  <a:pt x="7979" y="24069"/>
                </a:lnTo>
                <a:lnTo>
                  <a:pt x="10885" y="24825"/>
                </a:lnTo>
                <a:lnTo>
                  <a:pt x="11056" y="27306"/>
                </a:lnTo>
                <a:lnTo>
                  <a:pt x="11171" y="19105"/>
                </a:lnTo>
                <a:lnTo>
                  <a:pt x="11227" y="16244"/>
                </a:lnTo>
                <a:lnTo>
                  <a:pt x="14133" y="17000"/>
                </a:lnTo>
                <a:lnTo>
                  <a:pt x="11284" y="15650"/>
                </a:lnTo>
                <a:lnTo>
                  <a:pt x="11340" y="12952"/>
                </a:lnTo>
                <a:lnTo>
                  <a:pt x="11570" y="10200"/>
                </a:lnTo>
                <a:lnTo>
                  <a:pt x="11910" y="7339"/>
                </a:lnTo>
                <a:lnTo>
                  <a:pt x="14703" y="8094"/>
                </a:lnTo>
                <a:lnTo>
                  <a:pt x="17609" y="8688"/>
                </a:lnTo>
                <a:lnTo>
                  <a:pt x="20630" y="9174"/>
                </a:lnTo>
                <a:lnTo>
                  <a:pt x="20860" y="31462"/>
                </a:lnTo>
                <a:lnTo>
                  <a:pt x="21200" y="33567"/>
                </a:lnTo>
                <a:lnTo>
                  <a:pt x="20973" y="23745"/>
                </a:lnTo>
                <a:lnTo>
                  <a:pt x="20916" y="21047"/>
                </a:lnTo>
                <a:lnTo>
                  <a:pt x="20973" y="17594"/>
                </a:lnTo>
                <a:lnTo>
                  <a:pt x="21029" y="14949"/>
                </a:lnTo>
                <a:lnTo>
                  <a:pt x="21144" y="12142"/>
                </a:lnTo>
                <a:lnTo>
                  <a:pt x="21315" y="9283"/>
                </a:lnTo>
                <a:close/>
              </a:path>
            </a:pathLst>
          </a:custGeom>
          <a:solidFill>
            <a:srgbClr val="0164A1"/>
          </a:solidFill>
        </p:spPr>
        <p:txBody>
          <a:bodyPr wrap="square" lIns="0" tIns="0" rIns="0" bIns="0" rtlCol="0">
            <a:noAutofit/>
          </a:bodyPr>
          <a:lstStyle/>
          <a:p>
            <a:endParaRPr/>
          </a:p>
        </p:txBody>
      </p:sp>
      <p:sp>
        <p:nvSpPr>
          <p:cNvPr id="418" name="object 418"/>
          <p:cNvSpPr/>
          <p:nvPr/>
        </p:nvSpPr>
        <p:spPr>
          <a:xfrm>
            <a:off x="443938" y="742642"/>
            <a:ext cx="9517" cy="39501"/>
          </a:xfrm>
          <a:custGeom>
            <a:avLst/>
            <a:gdLst/>
            <a:ahLst/>
            <a:cxnLst/>
            <a:rect l="l" t="t" r="r" b="b"/>
            <a:pathLst>
              <a:path w="9517" h="39501">
                <a:moveTo>
                  <a:pt x="9233" y="539"/>
                </a:moveTo>
                <a:lnTo>
                  <a:pt x="8434" y="322"/>
                </a:lnTo>
                <a:lnTo>
                  <a:pt x="7636" y="161"/>
                </a:lnTo>
                <a:lnTo>
                  <a:pt x="6839" y="0"/>
                </a:lnTo>
                <a:lnTo>
                  <a:pt x="4615" y="269"/>
                </a:lnTo>
                <a:lnTo>
                  <a:pt x="2336" y="430"/>
                </a:lnTo>
                <a:lnTo>
                  <a:pt x="0" y="539"/>
                </a:lnTo>
                <a:lnTo>
                  <a:pt x="0" y="39501"/>
                </a:lnTo>
                <a:lnTo>
                  <a:pt x="114" y="37721"/>
                </a:lnTo>
                <a:lnTo>
                  <a:pt x="56" y="1133"/>
                </a:lnTo>
                <a:lnTo>
                  <a:pt x="2906" y="1025"/>
                </a:lnTo>
                <a:lnTo>
                  <a:pt x="5699" y="755"/>
                </a:lnTo>
                <a:lnTo>
                  <a:pt x="8492" y="377"/>
                </a:lnTo>
                <a:lnTo>
                  <a:pt x="8833" y="3453"/>
                </a:lnTo>
                <a:lnTo>
                  <a:pt x="9062" y="6475"/>
                </a:lnTo>
                <a:lnTo>
                  <a:pt x="9290" y="9442"/>
                </a:lnTo>
                <a:lnTo>
                  <a:pt x="6384" y="9820"/>
                </a:lnTo>
                <a:lnTo>
                  <a:pt x="3363" y="10091"/>
                </a:lnTo>
                <a:lnTo>
                  <a:pt x="283" y="10253"/>
                </a:lnTo>
                <a:lnTo>
                  <a:pt x="227" y="7284"/>
                </a:lnTo>
                <a:lnTo>
                  <a:pt x="227" y="35240"/>
                </a:lnTo>
                <a:lnTo>
                  <a:pt x="227" y="34429"/>
                </a:lnTo>
                <a:lnTo>
                  <a:pt x="342" y="32595"/>
                </a:lnTo>
                <a:lnTo>
                  <a:pt x="398" y="30598"/>
                </a:lnTo>
                <a:lnTo>
                  <a:pt x="342" y="11008"/>
                </a:lnTo>
                <a:lnTo>
                  <a:pt x="3363" y="10847"/>
                </a:lnTo>
                <a:lnTo>
                  <a:pt x="6384" y="10575"/>
                </a:lnTo>
                <a:lnTo>
                  <a:pt x="9346" y="10145"/>
                </a:lnTo>
                <a:lnTo>
                  <a:pt x="9517" y="3561"/>
                </a:lnTo>
                <a:lnTo>
                  <a:pt x="9233" y="539"/>
                </a:lnTo>
                <a:close/>
              </a:path>
            </a:pathLst>
          </a:custGeom>
          <a:solidFill>
            <a:srgbClr val="0164A1"/>
          </a:solidFill>
        </p:spPr>
        <p:txBody>
          <a:bodyPr wrap="square" lIns="0" tIns="0" rIns="0" bIns="0" rtlCol="0">
            <a:noAutofit/>
          </a:bodyPr>
          <a:lstStyle/>
          <a:p>
            <a:endParaRPr/>
          </a:p>
        </p:txBody>
      </p:sp>
      <p:sp>
        <p:nvSpPr>
          <p:cNvPr id="419" name="object 419"/>
          <p:cNvSpPr/>
          <p:nvPr/>
        </p:nvSpPr>
        <p:spPr>
          <a:xfrm>
            <a:off x="454140" y="750845"/>
            <a:ext cx="9175" cy="19426"/>
          </a:xfrm>
          <a:custGeom>
            <a:avLst/>
            <a:gdLst/>
            <a:ahLst/>
            <a:cxnLst/>
            <a:rect l="l" t="t" r="r" b="b"/>
            <a:pathLst>
              <a:path w="9175" h="19426">
                <a:moveTo>
                  <a:pt x="9119" y="8472"/>
                </a:moveTo>
                <a:lnTo>
                  <a:pt x="6210" y="9173"/>
                </a:lnTo>
                <a:lnTo>
                  <a:pt x="3248" y="9714"/>
                </a:lnTo>
                <a:lnTo>
                  <a:pt x="112" y="10145"/>
                </a:lnTo>
                <a:lnTo>
                  <a:pt x="112" y="7500"/>
                </a:lnTo>
                <a:lnTo>
                  <a:pt x="0" y="4694"/>
                </a:lnTo>
                <a:lnTo>
                  <a:pt x="0" y="19426"/>
                </a:lnTo>
                <a:lnTo>
                  <a:pt x="3077" y="18995"/>
                </a:lnTo>
                <a:lnTo>
                  <a:pt x="3133" y="18456"/>
                </a:lnTo>
                <a:lnTo>
                  <a:pt x="56" y="18887"/>
                </a:lnTo>
                <a:lnTo>
                  <a:pt x="112" y="16350"/>
                </a:lnTo>
                <a:lnTo>
                  <a:pt x="171" y="13598"/>
                </a:lnTo>
                <a:lnTo>
                  <a:pt x="112" y="10739"/>
                </a:lnTo>
                <a:lnTo>
                  <a:pt x="3248" y="10306"/>
                </a:lnTo>
                <a:lnTo>
                  <a:pt x="6269" y="9767"/>
                </a:lnTo>
                <a:lnTo>
                  <a:pt x="9119" y="9064"/>
                </a:lnTo>
                <a:lnTo>
                  <a:pt x="9175" y="11925"/>
                </a:lnTo>
                <a:lnTo>
                  <a:pt x="9119" y="0"/>
                </a:lnTo>
                <a:lnTo>
                  <a:pt x="9119" y="8472"/>
                </a:lnTo>
                <a:close/>
              </a:path>
            </a:pathLst>
          </a:custGeom>
          <a:solidFill>
            <a:srgbClr val="0164A1"/>
          </a:solidFill>
        </p:spPr>
        <p:txBody>
          <a:bodyPr wrap="square" lIns="0" tIns="0" rIns="0" bIns="0" rtlCol="0">
            <a:noAutofit/>
          </a:bodyPr>
          <a:lstStyle/>
          <a:p>
            <a:endParaRPr/>
          </a:p>
        </p:txBody>
      </p:sp>
      <p:sp>
        <p:nvSpPr>
          <p:cNvPr id="420" name="object 420"/>
          <p:cNvSpPr/>
          <p:nvPr/>
        </p:nvSpPr>
        <p:spPr>
          <a:xfrm>
            <a:off x="444280" y="746203"/>
            <a:ext cx="22969" cy="30868"/>
          </a:xfrm>
          <a:custGeom>
            <a:avLst/>
            <a:gdLst/>
            <a:ahLst/>
            <a:cxnLst/>
            <a:rect l="l" t="t" r="r" b="b"/>
            <a:pathLst>
              <a:path w="22969" h="30868">
                <a:moveTo>
                  <a:pt x="21657" y="3886"/>
                </a:moveTo>
                <a:lnTo>
                  <a:pt x="22969" y="3453"/>
                </a:lnTo>
                <a:lnTo>
                  <a:pt x="22739" y="3291"/>
                </a:lnTo>
                <a:lnTo>
                  <a:pt x="22284" y="2967"/>
                </a:lnTo>
                <a:lnTo>
                  <a:pt x="21144" y="3291"/>
                </a:lnTo>
                <a:lnTo>
                  <a:pt x="20060" y="3616"/>
                </a:lnTo>
                <a:lnTo>
                  <a:pt x="18920" y="3886"/>
                </a:lnTo>
                <a:lnTo>
                  <a:pt x="18808" y="2805"/>
                </a:lnTo>
                <a:lnTo>
                  <a:pt x="18693" y="1727"/>
                </a:lnTo>
                <a:lnTo>
                  <a:pt x="18522" y="647"/>
                </a:lnTo>
                <a:lnTo>
                  <a:pt x="18294" y="539"/>
                </a:lnTo>
                <a:lnTo>
                  <a:pt x="17839" y="322"/>
                </a:lnTo>
                <a:lnTo>
                  <a:pt x="18010" y="1564"/>
                </a:lnTo>
                <a:lnTo>
                  <a:pt x="18179" y="2805"/>
                </a:lnTo>
                <a:lnTo>
                  <a:pt x="18294" y="4047"/>
                </a:lnTo>
                <a:lnTo>
                  <a:pt x="15559" y="4747"/>
                </a:lnTo>
                <a:lnTo>
                  <a:pt x="12651" y="5342"/>
                </a:lnTo>
                <a:lnTo>
                  <a:pt x="9630" y="5774"/>
                </a:lnTo>
                <a:lnTo>
                  <a:pt x="9461" y="2914"/>
                </a:lnTo>
                <a:lnTo>
                  <a:pt x="9175" y="0"/>
                </a:lnTo>
                <a:lnTo>
                  <a:pt x="9004" y="6583"/>
                </a:lnTo>
                <a:lnTo>
                  <a:pt x="9175" y="9444"/>
                </a:lnTo>
                <a:lnTo>
                  <a:pt x="9290" y="12250"/>
                </a:lnTo>
                <a:lnTo>
                  <a:pt x="9346" y="14894"/>
                </a:lnTo>
                <a:lnTo>
                  <a:pt x="6325" y="15272"/>
                </a:lnTo>
                <a:lnTo>
                  <a:pt x="3248" y="15542"/>
                </a:lnTo>
                <a:lnTo>
                  <a:pt x="112" y="15703"/>
                </a:lnTo>
                <a:lnTo>
                  <a:pt x="112" y="13059"/>
                </a:lnTo>
                <a:lnTo>
                  <a:pt x="56" y="10308"/>
                </a:lnTo>
                <a:lnTo>
                  <a:pt x="0" y="7447"/>
                </a:lnTo>
                <a:lnTo>
                  <a:pt x="56" y="27037"/>
                </a:lnTo>
                <a:lnTo>
                  <a:pt x="56" y="24392"/>
                </a:lnTo>
                <a:lnTo>
                  <a:pt x="112" y="21856"/>
                </a:lnTo>
                <a:lnTo>
                  <a:pt x="112" y="16297"/>
                </a:lnTo>
                <a:lnTo>
                  <a:pt x="3248" y="16136"/>
                </a:lnTo>
                <a:lnTo>
                  <a:pt x="6325" y="15866"/>
                </a:lnTo>
                <a:lnTo>
                  <a:pt x="9346" y="15489"/>
                </a:lnTo>
                <a:lnTo>
                  <a:pt x="9403" y="18348"/>
                </a:lnTo>
                <a:lnTo>
                  <a:pt x="9346" y="21047"/>
                </a:lnTo>
                <a:lnTo>
                  <a:pt x="9403" y="30868"/>
                </a:lnTo>
                <a:lnTo>
                  <a:pt x="9403" y="30545"/>
                </a:lnTo>
                <a:lnTo>
                  <a:pt x="9630" y="28548"/>
                </a:lnTo>
                <a:lnTo>
                  <a:pt x="9745" y="26389"/>
                </a:lnTo>
                <a:lnTo>
                  <a:pt x="9860" y="24067"/>
                </a:lnTo>
                <a:lnTo>
                  <a:pt x="9860" y="9336"/>
                </a:lnTo>
                <a:lnTo>
                  <a:pt x="9689" y="6475"/>
                </a:lnTo>
                <a:lnTo>
                  <a:pt x="12709" y="6044"/>
                </a:lnTo>
                <a:lnTo>
                  <a:pt x="15616" y="5503"/>
                </a:lnTo>
                <a:lnTo>
                  <a:pt x="18409" y="4747"/>
                </a:lnTo>
                <a:lnTo>
                  <a:pt x="18693" y="7663"/>
                </a:lnTo>
                <a:lnTo>
                  <a:pt x="18864" y="10414"/>
                </a:lnTo>
                <a:lnTo>
                  <a:pt x="18979" y="13114"/>
                </a:lnTo>
                <a:lnTo>
                  <a:pt x="18979" y="4641"/>
                </a:lnTo>
                <a:lnTo>
                  <a:pt x="20346" y="4263"/>
                </a:lnTo>
                <a:lnTo>
                  <a:pt x="21657" y="3886"/>
                </a:lnTo>
                <a:close/>
              </a:path>
            </a:pathLst>
          </a:custGeom>
          <a:solidFill>
            <a:srgbClr val="0164A1"/>
          </a:solidFill>
        </p:spPr>
        <p:txBody>
          <a:bodyPr wrap="square" lIns="0" tIns="0" rIns="0" bIns="0" rtlCol="0">
            <a:noAutofit/>
          </a:bodyPr>
          <a:lstStyle/>
          <a:p>
            <a:endParaRPr/>
          </a:p>
        </p:txBody>
      </p:sp>
      <p:sp>
        <p:nvSpPr>
          <p:cNvPr id="421" name="object 421"/>
          <p:cNvSpPr/>
          <p:nvPr/>
        </p:nvSpPr>
        <p:spPr>
          <a:xfrm>
            <a:off x="452715" y="781443"/>
            <a:ext cx="8265" cy="1511"/>
          </a:xfrm>
          <a:custGeom>
            <a:avLst/>
            <a:gdLst/>
            <a:ahLst/>
            <a:cxnLst/>
            <a:rect l="l" t="t" r="r" b="b"/>
            <a:pathLst>
              <a:path w="8265" h="1511">
                <a:moveTo>
                  <a:pt x="0" y="1511"/>
                </a:moveTo>
                <a:lnTo>
                  <a:pt x="2793" y="1511"/>
                </a:lnTo>
                <a:lnTo>
                  <a:pt x="5528" y="1025"/>
                </a:lnTo>
                <a:lnTo>
                  <a:pt x="8150" y="377"/>
                </a:lnTo>
                <a:lnTo>
                  <a:pt x="8265" y="0"/>
                </a:lnTo>
                <a:lnTo>
                  <a:pt x="5643" y="594"/>
                </a:lnTo>
                <a:lnTo>
                  <a:pt x="2906" y="1133"/>
                </a:lnTo>
                <a:lnTo>
                  <a:pt x="0" y="1511"/>
                </a:lnTo>
                <a:close/>
              </a:path>
            </a:pathLst>
          </a:custGeom>
          <a:solidFill>
            <a:srgbClr val="0164A1"/>
          </a:solidFill>
        </p:spPr>
        <p:txBody>
          <a:bodyPr wrap="square" lIns="0" tIns="0" rIns="0" bIns="0" rtlCol="0">
            <a:noAutofit/>
          </a:bodyPr>
          <a:lstStyle/>
          <a:p>
            <a:endParaRPr/>
          </a:p>
        </p:txBody>
      </p:sp>
      <p:sp>
        <p:nvSpPr>
          <p:cNvPr id="422" name="object 422"/>
          <p:cNvSpPr/>
          <p:nvPr/>
        </p:nvSpPr>
        <p:spPr>
          <a:xfrm>
            <a:off x="462746" y="772915"/>
            <a:ext cx="8442" cy="2914"/>
          </a:xfrm>
          <a:custGeom>
            <a:avLst/>
            <a:gdLst/>
            <a:ahLst/>
            <a:cxnLst/>
            <a:rect l="l" t="t" r="r" b="b"/>
            <a:pathLst>
              <a:path w="8442" h="2914">
                <a:moveTo>
                  <a:pt x="114" y="2483"/>
                </a:moveTo>
                <a:lnTo>
                  <a:pt x="0" y="2914"/>
                </a:lnTo>
                <a:lnTo>
                  <a:pt x="2964" y="2213"/>
                </a:lnTo>
                <a:lnTo>
                  <a:pt x="5755" y="1404"/>
                </a:lnTo>
                <a:lnTo>
                  <a:pt x="8321" y="432"/>
                </a:lnTo>
                <a:lnTo>
                  <a:pt x="8442" y="0"/>
                </a:lnTo>
                <a:lnTo>
                  <a:pt x="5870" y="918"/>
                </a:lnTo>
                <a:lnTo>
                  <a:pt x="3020" y="1780"/>
                </a:lnTo>
                <a:lnTo>
                  <a:pt x="114" y="2483"/>
                </a:lnTo>
                <a:close/>
              </a:path>
            </a:pathLst>
          </a:custGeom>
          <a:solidFill>
            <a:srgbClr val="0164A1"/>
          </a:solidFill>
        </p:spPr>
        <p:txBody>
          <a:bodyPr wrap="square" lIns="0" tIns="0" rIns="0" bIns="0" rtlCol="0">
            <a:noAutofit/>
          </a:bodyPr>
          <a:lstStyle/>
          <a:p>
            <a:endParaRPr/>
          </a:p>
        </p:txBody>
      </p:sp>
      <p:sp>
        <p:nvSpPr>
          <p:cNvPr id="423" name="object 423"/>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164A1"/>
          </a:solidFill>
        </p:spPr>
        <p:txBody>
          <a:bodyPr wrap="square" lIns="0" tIns="0" rIns="0" bIns="0" rtlCol="0">
            <a:noAutofit/>
          </a:bodyPr>
          <a:lstStyle/>
          <a:p>
            <a:endParaRPr/>
          </a:p>
        </p:txBody>
      </p:sp>
      <p:sp>
        <p:nvSpPr>
          <p:cNvPr id="424" name="object 424"/>
          <p:cNvSpPr/>
          <p:nvPr/>
        </p:nvSpPr>
        <p:spPr>
          <a:xfrm>
            <a:off x="411052" y="770542"/>
            <a:ext cx="25248" cy="16459"/>
          </a:xfrm>
          <a:custGeom>
            <a:avLst/>
            <a:gdLst/>
            <a:ahLst/>
            <a:cxnLst/>
            <a:rect l="l" t="t" r="r" b="b"/>
            <a:pathLst>
              <a:path w="25248" h="16459">
                <a:moveTo>
                  <a:pt x="23081" y="7770"/>
                </a:moveTo>
                <a:lnTo>
                  <a:pt x="24962" y="7825"/>
                </a:lnTo>
                <a:lnTo>
                  <a:pt x="23081" y="7284"/>
                </a:lnTo>
                <a:lnTo>
                  <a:pt x="23025" y="6798"/>
                </a:lnTo>
                <a:lnTo>
                  <a:pt x="23025" y="6528"/>
                </a:lnTo>
                <a:lnTo>
                  <a:pt x="22969" y="4694"/>
                </a:lnTo>
                <a:lnTo>
                  <a:pt x="22910" y="2697"/>
                </a:lnTo>
                <a:lnTo>
                  <a:pt x="22910" y="539"/>
                </a:lnTo>
                <a:lnTo>
                  <a:pt x="25248" y="106"/>
                </a:lnTo>
                <a:lnTo>
                  <a:pt x="22854" y="0"/>
                </a:lnTo>
                <a:lnTo>
                  <a:pt x="22854" y="11547"/>
                </a:lnTo>
                <a:lnTo>
                  <a:pt x="23025" y="13112"/>
                </a:lnTo>
                <a:lnTo>
                  <a:pt x="20290" y="13005"/>
                </a:lnTo>
                <a:lnTo>
                  <a:pt x="17611" y="12734"/>
                </a:lnTo>
                <a:lnTo>
                  <a:pt x="15046" y="12356"/>
                </a:lnTo>
                <a:lnTo>
                  <a:pt x="14591" y="10739"/>
                </a:lnTo>
                <a:lnTo>
                  <a:pt x="14248" y="8903"/>
                </a:lnTo>
                <a:lnTo>
                  <a:pt x="13962" y="6906"/>
                </a:lnTo>
                <a:lnTo>
                  <a:pt x="16755" y="7284"/>
                </a:lnTo>
                <a:lnTo>
                  <a:pt x="19605" y="7553"/>
                </a:lnTo>
                <a:lnTo>
                  <a:pt x="22511" y="7716"/>
                </a:lnTo>
                <a:lnTo>
                  <a:pt x="22626" y="9714"/>
                </a:lnTo>
                <a:lnTo>
                  <a:pt x="22511" y="7014"/>
                </a:lnTo>
                <a:lnTo>
                  <a:pt x="22511" y="7284"/>
                </a:lnTo>
                <a:lnTo>
                  <a:pt x="19549" y="7122"/>
                </a:lnTo>
                <a:lnTo>
                  <a:pt x="16699" y="6853"/>
                </a:lnTo>
                <a:lnTo>
                  <a:pt x="13906" y="6420"/>
                </a:lnTo>
                <a:lnTo>
                  <a:pt x="13735" y="8850"/>
                </a:lnTo>
                <a:lnTo>
                  <a:pt x="14133" y="10684"/>
                </a:lnTo>
                <a:lnTo>
                  <a:pt x="14591" y="12303"/>
                </a:lnTo>
                <a:lnTo>
                  <a:pt x="11570" y="11872"/>
                </a:lnTo>
                <a:lnTo>
                  <a:pt x="8720" y="11278"/>
                </a:lnTo>
                <a:lnTo>
                  <a:pt x="5983" y="10631"/>
                </a:lnTo>
                <a:lnTo>
                  <a:pt x="5471" y="9119"/>
                </a:lnTo>
                <a:lnTo>
                  <a:pt x="4958" y="7447"/>
                </a:lnTo>
                <a:lnTo>
                  <a:pt x="5014" y="9064"/>
                </a:lnTo>
                <a:lnTo>
                  <a:pt x="5584" y="10522"/>
                </a:lnTo>
                <a:lnTo>
                  <a:pt x="3590" y="10036"/>
                </a:lnTo>
                <a:lnTo>
                  <a:pt x="1709" y="9442"/>
                </a:lnTo>
                <a:lnTo>
                  <a:pt x="0" y="8850"/>
                </a:lnTo>
                <a:lnTo>
                  <a:pt x="227" y="9064"/>
                </a:lnTo>
                <a:lnTo>
                  <a:pt x="741" y="9442"/>
                </a:lnTo>
                <a:lnTo>
                  <a:pt x="2279" y="9983"/>
                </a:lnTo>
                <a:lnTo>
                  <a:pt x="3989" y="10469"/>
                </a:lnTo>
                <a:lnTo>
                  <a:pt x="5699" y="10900"/>
                </a:lnTo>
                <a:lnTo>
                  <a:pt x="6041" y="11709"/>
                </a:lnTo>
                <a:lnTo>
                  <a:pt x="6325" y="12411"/>
                </a:lnTo>
                <a:lnTo>
                  <a:pt x="6668" y="13059"/>
                </a:lnTo>
                <a:lnTo>
                  <a:pt x="7181" y="13328"/>
                </a:lnTo>
                <a:lnTo>
                  <a:pt x="6782" y="12628"/>
                </a:lnTo>
                <a:lnTo>
                  <a:pt x="6440" y="11817"/>
                </a:lnTo>
                <a:lnTo>
                  <a:pt x="6154" y="11008"/>
                </a:lnTo>
                <a:lnTo>
                  <a:pt x="8833" y="11656"/>
                </a:lnTo>
                <a:lnTo>
                  <a:pt x="11682" y="12250"/>
                </a:lnTo>
                <a:lnTo>
                  <a:pt x="14703" y="12681"/>
                </a:lnTo>
                <a:lnTo>
                  <a:pt x="15102" y="14084"/>
                </a:lnTo>
                <a:lnTo>
                  <a:pt x="15559" y="15325"/>
                </a:lnTo>
                <a:lnTo>
                  <a:pt x="16071" y="16350"/>
                </a:lnTo>
                <a:lnTo>
                  <a:pt x="16413" y="16459"/>
                </a:lnTo>
                <a:lnTo>
                  <a:pt x="15958" y="15433"/>
                </a:lnTo>
                <a:lnTo>
                  <a:pt x="15501" y="14192"/>
                </a:lnTo>
                <a:lnTo>
                  <a:pt x="15102" y="12734"/>
                </a:lnTo>
                <a:lnTo>
                  <a:pt x="17668" y="13112"/>
                </a:lnTo>
                <a:lnTo>
                  <a:pt x="20346" y="13383"/>
                </a:lnTo>
                <a:lnTo>
                  <a:pt x="23081" y="13490"/>
                </a:lnTo>
                <a:lnTo>
                  <a:pt x="23311" y="15109"/>
                </a:lnTo>
                <a:lnTo>
                  <a:pt x="23196" y="9767"/>
                </a:lnTo>
                <a:lnTo>
                  <a:pt x="23081" y="7770"/>
                </a:lnTo>
                <a:close/>
              </a:path>
            </a:pathLst>
          </a:custGeom>
          <a:solidFill>
            <a:srgbClr val="0164A1"/>
          </a:solidFill>
        </p:spPr>
        <p:txBody>
          <a:bodyPr wrap="square" lIns="0" tIns="0" rIns="0" bIns="0" rtlCol="0">
            <a:noAutofit/>
          </a:bodyPr>
          <a:lstStyle/>
          <a:p>
            <a:endParaRPr/>
          </a:p>
        </p:txBody>
      </p:sp>
      <p:sp>
        <p:nvSpPr>
          <p:cNvPr id="425" name="object 425"/>
          <p:cNvSpPr/>
          <p:nvPr/>
        </p:nvSpPr>
        <p:spPr>
          <a:xfrm>
            <a:off x="434192" y="741616"/>
            <a:ext cx="9459" cy="20290"/>
          </a:xfrm>
          <a:custGeom>
            <a:avLst/>
            <a:gdLst/>
            <a:ahLst/>
            <a:cxnLst/>
            <a:rect l="l" t="t" r="r" b="b"/>
            <a:pathLst>
              <a:path w="9459" h="20290">
                <a:moveTo>
                  <a:pt x="56" y="11223"/>
                </a:moveTo>
                <a:lnTo>
                  <a:pt x="0" y="11978"/>
                </a:lnTo>
                <a:lnTo>
                  <a:pt x="2050" y="12087"/>
                </a:lnTo>
                <a:lnTo>
                  <a:pt x="4102" y="12142"/>
                </a:lnTo>
                <a:lnTo>
                  <a:pt x="6210" y="12087"/>
                </a:lnTo>
                <a:lnTo>
                  <a:pt x="8263" y="12087"/>
                </a:lnTo>
                <a:lnTo>
                  <a:pt x="9290" y="12033"/>
                </a:lnTo>
                <a:lnTo>
                  <a:pt x="9346" y="14894"/>
                </a:lnTo>
                <a:lnTo>
                  <a:pt x="9403" y="17645"/>
                </a:lnTo>
                <a:lnTo>
                  <a:pt x="9459" y="20290"/>
                </a:lnTo>
                <a:lnTo>
                  <a:pt x="9459" y="53"/>
                </a:lnTo>
                <a:lnTo>
                  <a:pt x="8889" y="0"/>
                </a:lnTo>
                <a:lnTo>
                  <a:pt x="8947" y="484"/>
                </a:lnTo>
                <a:lnTo>
                  <a:pt x="9004" y="2211"/>
                </a:lnTo>
                <a:lnTo>
                  <a:pt x="9119" y="5287"/>
                </a:lnTo>
                <a:lnTo>
                  <a:pt x="9175" y="8364"/>
                </a:lnTo>
                <a:lnTo>
                  <a:pt x="9290" y="11278"/>
                </a:lnTo>
                <a:lnTo>
                  <a:pt x="8263" y="11331"/>
                </a:lnTo>
                <a:lnTo>
                  <a:pt x="7238" y="11331"/>
                </a:lnTo>
                <a:lnTo>
                  <a:pt x="6210" y="11386"/>
                </a:lnTo>
                <a:lnTo>
                  <a:pt x="4102" y="11386"/>
                </a:lnTo>
                <a:lnTo>
                  <a:pt x="2050" y="11331"/>
                </a:lnTo>
                <a:lnTo>
                  <a:pt x="56" y="11223"/>
                </a:lnTo>
                <a:close/>
              </a:path>
            </a:pathLst>
          </a:custGeom>
          <a:solidFill>
            <a:srgbClr val="0164A1"/>
          </a:solidFill>
        </p:spPr>
        <p:txBody>
          <a:bodyPr wrap="square" lIns="0" tIns="0" rIns="0" bIns="0" rtlCol="0">
            <a:noAutofit/>
          </a:bodyPr>
          <a:lstStyle/>
          <a:p>
            <a:endParaRPr/>
          </a:p>
        </p:txBody>
      </p:sp>
      <p:sp>
        <p:nvSpPr>
          <p:cNvPr id="426" name="object 426"/>
          <p:cNvSpPr/>
          <p:nvPr/>
        </p:nvSpPr>
        <p:spPr>
          <a:xfrm>
            <a:off x="404783" y="741670"/>
            <a:ext cx="71239" cy="46573"/>
          </a:xfrm>
          <a:custGeom>
            <a:avLst/>
            <a:gdLst/>
            <a:ahLst/>
            <a:cxnLst/>
            <a:rect l="l" t="t" r="r" b="b"/>
            <a:pathLst>
              <a:path w="71239" h="46573">
                <a:moveTo>
                  <a:pt x="59103" y="20939"/>
                </a:moveTo>
                <a:lnTo>
                  <a:pt x="59046" y="18078"/>
                </a:lnTo>
                <a:lnTo>
                  <a:pt x="61952" y="17322"/>
                </a:lnTo>
                <a:lnTo>
                  <a:pt x="64746" y="16514"/>
                </a:lnTo>
                <a:lnTo>
                  <a:pt x="67372" y="15542"/>
                </a:lnTo>
                <a:lnTo>
                  <a:pt x="67533" y="18403"/>
                </a:lnTo>
                <a:lnTo>
                  <a:pt x="67593" y="21153"/>
                </a:lnTo>
                <a:lnTo>
                  <a:pt x="67432" y="23745"/>
                </a:lnTo>
                <a:lnTo>
                  <a:pt x="64746" y="24717"/>
                </a:lnTo>
                <a:lnTo>
                  <a:pt x="61896" y="25581"/>
                </a:lnTo>
                <a:lnTo>
                  <a:pt x="58875" y="26281"/>
                </a:lnTo>
                <a:lnTo>
                  <a:pt x="58819" y="12034"/>
                </a:lnTo>
                <a:lnTo>
                  <a:pt x="58476" y="9175"/>
                </a:lnTo>
                <a:lnTo>
                  <a:pt x="58533" y="21100"/>
                </a:lnTo>
                <a:lnTo>
                  <a:pt x="58476" y="23853"/>
                </a:lnTo>
                <a:lnTo>
                  <a:pt x="58305" y="26442"/>
                </a:lnTo>
                <a:lnTo>
                  <a:pt x="55455" y="27092"/>
                </a:lnTo>
                <a:lnTo>
                  <a:pt x="52491" y="27631"/>
                </a:lnTo>
                <a:lnTo>
                  <a:pt x="52434" y="28170"/>
                </a:lnTo>
                <a:lnTo>
                  <a:pt x="55455" y="27631"/>
                </a:lnTo>
                <a:lnTo>
                  <a:pt x="58305" y="26928"/>
                </a:lnTo>
                <a:lnTo>
                  <a:pt x="58134" y="29411"/>
                </a:lnTo>
                <a:lnTo>
                  <a:pt x="57906" y="31731"/>
                </a:lnTo>
                <a:lnTo>
                  <a:pt x="57564" y="33837"/>
                </a:lnTo>
                <a:lnTo>
                  <a:pt x="54827" y="34431"/>
                </a:lnTo>
                <a:lnTo>
                  <a:pt x="51921" y="34970"/>
                </a:lnTo>
                <a:lnTo>
                  <a:pt x="48900" y="35401"/>
                </a:lnTo>
                <a:lnTo>
                  <a:pt x="48844" y="25580"/>
                </a:lnTo>
                <a:lnTo>
                  <a:pt x="48787" y="28117"/>
                </a:lnTo>
                <a:lnTo>
                  <a:pt x="45823" y="28495"/>
                </a:lnTo>
                <a:lnTo>
                  <a:pt x="42745" y="28764"/>
                </a:lnTo>
                <a:lnTo>
                  <a:pt x="39553" y="28925"/>
                </a:lnTo>
                <a:lnTo>
                  <a:pt x="39553" y="29465"/>
                </a:lnTo>
                <a:lnTo>
                  <a:pt x="42689" y="29303"/>
                </a:lnTo>
                <a:lnTo>
                  <a:pt x="45766" y="29034"/>
                </a:lnTo>
                <a:lnTo>
                  <a:pt x="48787" y="28656"/>
                </a:lnTo>
                <a:lnTo>
                  <a:pt x="48672" y="30923"/>
                </a:lnTo>
                <a:lnTo>
                  <a:pt x="48558" y="33081"/>
                </a:lnTo>
                <a:lnTo>
                  <a:pt x="48388" y="35023"/>
                </a:lnTo>
                <a:lnTo>
                  <a:pt x="48388" y="35456"/>
                </a:lnTo>
                <a:lnTo>
                  <a:pt x="45480" y="35834"/>
                </a:lnTo>
                <a:lnTo>
                  <a:pt x="42459" y="36103"/>
                </a:lnTo>
                <a:lnTo>
                  <a:pt x="39382" y="36212"/>
                </a:lnTo>
                <a:lnTo>
                  <a:pt x="39382" y="8256"/>
                </a:lnTo>
                <a:lnTo>
                  <a:pt x="39326" y="5233"/>
                </a:lnTo>
                <a:lnTo>
                  <a:pt x="39211" y="2105"/>
                </a:lnTo>
                <a:lnTo>
                  <a:pt x="39269" y="38693"/>
                </a:lnTo>
                <a:lnTo>
                  <a:pt x="39382" y="36642"/>
                </a:lnTo>
                <a:lnTo>
                  <a:pt x="42403" y="36534"/>
                </a:lnTo>
                <a:lnTo>
                  <a:pt x="45424" y="36265"/>
                </a:lnTo>
                <a:lnTo>
                  <a:pt x="48330" y="35887"/>
                </a:lnTo>
                <a:lnTo>
                  <a:pt x="48102" y="37937"/>
                </a:lnTo>
                <a:lnTo>
                  <a:pt x="47875" y="39773"/>
                </a:lnTo>
                <a:lnTo>
                  <a:pt x="47533" y="41337"/>
                </a:lnTo>
                <a:lnTo>
                  <a:pt x="44798" y="41715"/>
                </a:lnTo>
                <a:lnTo>
                  <a:pt x="41948" y="41931"/>
                </a:lnTo>
                <a:lnTo>
                  <a:pt x="38983" y="42093"/>
                </a:lnTo>
                <a:lnTo>
                  <a:pt x="39155" y="40473"/>
                </a:lnTo>
                <a:lnTo>
                  <a:pt x="39155" y="755"/>
                </a:lnTo>
                <a:lnTo>
                  <a:pt x="38869" y="0"/>
                </a:lnTo>
                <a:lnTo>
                  <a:pt x="38869" y="20236"/>
                </a:lnTo>
                <a:lnTo>
                  <a:pt x="37616" y="20292"/>
                </a:lnTo>
                <a:lnTo>
                  <a:pt x="36361" y="20345"/>
                </a:lnTo>
                <a:lnTo>
                  <a:pt x="33056" y="20345"/>
                </a:lnTo>
                <a:lnTo>
                  <a:pt x="31119" y="20291"/>
                </a:lnTo>
                <a:lnTo>
                  <a:pt x="29179" y="20183"/>
                </a:lnTo>
                <a:lnTo>
                  <a:pt x="29238" y="17539"/>
                </a:lnTo>
                <a:lnTo>
                  <a:pt x="29294" y="14786"/>
                </a:lnTo>
                <a:lnTo>
                  <a:pt x="29409" y="11925"/>
                </a:lnTo>
                <a:lnTo>
                  <a:pt x="29465" y="11170"/>
                </a:lnTo>
                <a:lnTo>
                  <a:pt x="29580" y="8256"/>
                </a:lnTo>
                <a:lnTo>
                  <a:pt x="29693" y="5180"/>
                </a:lnTo>
                <a:lnTo>
                  <a:pt x="29864" y="2050"/>
                </a:lnTo>
                <a:lnTo>
                  <a:pt x="31290" y="2158"/>
                </a:lnTo>
                <a:lnTo>
                  <a:pt x="32770" y="2213"/>
                </a:lnTo>
                <a:lnTo>
                  <a:pt x="36990" y="2213"/>
                </a:lnTo>
                <a:lnTo>
                  <a:pt x="38413" y="2158"/>
                </a:lnTo>
                <a:lnTo>
                  <a:pt x="38357" y="430"/>
                </a:lnTo>
                <a:lnTo>
                  <a:pt x="38357" y="1511"/>
                </a:lnTo>
                <a:lnTo>
                  <a:pt x="36990" y="1564"/>
                </a:lnTo>
                <a:lnTo>
                  <a:pt x="35620" y="1619"/>
                </a:lnTo>
                <a:lnTo>
                  <a:pt x="34196" y="1619"/>
                </a:lnTo>
                <a:lnTo>
                  <a:pt x="32770" y="1564"/>
                </a:lnTo>
                <a:lnTo>
                  <a:pt x="31346" y="1564"/>
                </a:lnTo>
                <a:lnTo>
                  <a:pt x="29921" y="1457"/>
                </a:lnTo>
                <a:lnTo>
                  <a:pt x="29979" y="755"/>
                </a:lnTo>
                <a:lnTo>
                  <a:pt x="29749" y="53"/>
                </a:lnTo>
                <a:lnTo>
                  <a:pt x="29179" y="108"/>
                </a:lnTo>
                <a:lnTo>
                  <a:pt x="29179" y="755"/>
                </a:lnTo>
                <a:lnTo>
                  <a:pt x="29123" y="1457"/>
                </a:lnTo>
                <a:lnTo>
                  <a:pt x="27300" y="1349"/>
                </a:lnTo>
                <a:lnTo>
                  <a:pt x="25476" y="1186"/>
                </a:lnTo>
                <a:lnTo>
                  <a:pt x="23710" y="971"/>
                </a:lnTo>
                <a:lnTo>
                  <a:pt x="23140" y="1080"/>
                </a:lnTo>
                <a:lnTo>
                  <a:pt x="22570" y="1186"/>
                </a:lnTo>
                <a:lnTo>
                  <a:pt x="22000" y="1349"/>
                </a:lnTo>
                <a:lnTo>
                  <a:pt x="24336" y="1672"/>
                </a:lnTo>
                <a:lnTo>
                  <a:pt x="26672" y="1888"/>
                </a:lnTo>
                <a:lnTo>
                  <a:pt x="29067" y="2050"/>
                </a:lnTo>
                <a:lnTo>
                  <a:pt x="28896" y="5180"/>
                </a:lnTo>
                <a:lnTo>
                  <a:pt x="28781" y="8202"/>
                </a:lnTo>
                <a:lnTo>
                  <a:pt x="28668" y="11170"/>
                </a:lnTo>
                <a:lnTo>
                  <a:pt x="25647" y="10955"/>
                </a:lnTo>
                <a:lnTo>
                  <a:pt x="22683" y="10686"/>
                </a:lnTo>
                <a:lnTo>
                  <a:pt x="19833" y="10253"/>
                </a:lnTo>
                <a:lnTo>
                  <a:pt x="22683" y="11386"/>
                </a:lnTo>
                <a:lnTo>
                  <a:pt x="25647" y="11711"/>
                </a:lnTo>
                <a:lnTo>
                  <a:pt x="28668" y="11872"/>
                </a:lnTo>
                <a:lnTo>
                  <a:pt x="28553" y="14733"/>
                </a:lnTo>
                <a:lnTo>
                  <a:pt x="28497" y="17539"/>
                </a:lnTo>
                <a:lnTo>
                  <a:pt x="28440" y="20183"/>
                </a:lnTo>
                <a:lnTo>
                  <a:pt x="25361" y="19967"/>
                </a:lnTo>
                <a:lnTo>
                  <a:pt x="22340" y="19697"/>
                </a:lnTo>
                <a:lnTo>
                  <a:pt x="19434" y="19266"/>
                </a:lnTo>
                <a:lnTo>
                  <a:pt x="19378" y="22720"/>
                </a:lnTo>
                <a:lnTo>
                  <a:pt x="19434" y="19859"/>
                </a:lnTo>
                <a:lnTo>
                  <a:pt x="22340" y="20291"/>
                </a:lnTo>
                <a:lnTo>
                  <a:pt x="25361" y="20561"/>
                </a:lnTo>
                <a:lnTo>
                  <a:pt x="28440" y="20777"/>
                </a:lnTo>
                <a:lnTo>
                  <a:pt x="28440" y="26336"/>
                </a:lnTo>
                <a:lnTo>
                  <a:pt x="28497" y="28872"/>
                </a:lnTo>
                <a:lnTo>
                  <a:pt x="25419" y="28709"/>
                </a:lnTo>
                <a:lnTo>
                  <a:pt x="22455" y="28386"/>
                </a:lnTo>
                <a:lnTo>
                  <a:pt x="19549" y="28008"/>
                </a:lnTo>
                <a:lnTo>
                  <a:pt x="19434" y="25417"/>
                </a:lnTo>
                <a:lnTo>
                  <a:pt x="19662" y="35239"/>
                </a:lnTo>
                <a:lnTo>
                  <a:pt x="16528" y="34809"/>
                </a:lnTo>
                <a:lnTo>
                  <a:pt x="13507" y="34214"/>
                </a:lnTo>
                <a:lnTo>
                  <a:pt x="10714" y="33512"/>
                </a:lnTo>
                <a:lnTo>
                  <a:pt x="10315" y="31408"/>
                </a:lnTo>
                <a:lnTo>
                  <a:pt x="10031" y="29087"/>
                </a:lnTo>
                <a:lnTo>
                  <a:pt x="9860" y="26659"/>
                </a:lnTo>
                <a:lnTo>
                  <a:pt x="12766" y="27361"/>
                </a:lnTo>
                <a:lnTo>
                  <a:pt x="15787" y="27953"/>
                </a:lnTo>
                <a:lnTo>
                  <a:pt x="18979" y="28439"/>
                </a:lnTo>
                <a:lnTo>
                  <a:pt x="19092" y="30867"/>
                </a:lnTo>
                <a:lnTo>
                  <a:pt x="19321" y="33134"/>
                </a:lnTo>
                <a:lnTo>
                  <a:pt x="19092" y="10847"/>
                </a:lnTo>
                <a:lnTo>
                  <a:pt x="18920" y="13708"/>
                </a:lnTo>
                <a:lnTo>
                  <a:pt x="18808" y="16514"/>
                </a:lnTo>
                <a:lnTo>
                  <a:pt x="18751" y="19158"/>
                </a:lnTo>
                <a:lnTo>
                  <a:pt x="15616" y="18672"/>
                </a:lnTo>
                <a:lnTo>
                  <a:pt x="12595" y="18078"/>
                </a:lnTo>
                <a:lnTo>
                  <a:pt x="9745" y="17322"/>
                </a:lnTo>
                <a:lnTo>
                  <a:pt x="12595" y="18672"/>
                </a:lnTo>
                <a:lnTo>
                  <a:pt x="15616" y="19266"/>
                </a:lnTo>
                <a:lnTo>
                  <a:pt x="18751" y="19750"/>
                </a:lnTo>
                <a:lnTo>
                  <a:pt x="18693" y="22611"/>
                </a:lnTo>
                <a:lnTo>
                  <a:pt x="18808" y="25364"/>
                </a:lnTo>
                <a:lnTo>
                  <a:pt x="18920" y="27900"/>
                </a:lnTo>
                <a:lnTo>
                  <a:pt x="15787" y="27414"/>
                </a:lnTo>
                <a:lnTo>
                  <a:pt x="12709" y="26820"/>
                </a:lnTo>
                <a:lnTo>
                  <a:pt x="9860" y="26120"/>
                </a:lnTo>
                <a:lnTo>
                  <a:pt x="9689" y="23528"/>
                </a:lnTo>
                <a:lnTo>
                  <a:pt x="9632" y="20777"/>
                </a:lnTo>
                <a:lnTo>
                  <a:pt x="9517" y="28979"/>
                </a:lnTo>
                <a:lnTo>
                  <a:pt x="9801" y="31245"/>
                </a:lnTo>
                <a:lnTo>
                  <a:pt x="10202" y="33404"/>
                </a:lnTo>
                <a:lnTo>
                  <a:pt x="7409" y="32650"/>
                </a:lnTo>
                <a:lnTo>
                  <a:pt x="4730" y="31839"/>
                </a:lnTo>
                <a:lnTo>
                  <a:pt x="2279" y="30922"/>
                </a:lnTo>
                <a:lnTo>
                  <a:pt x="1709" y="28764"/>
                </a:lnTo>
                <a:lnTo>
                  <a:pt x="1311" y="26442"/>
                </a:lnTo>
                <a:lnTo>
                  <a:pt x="1139" y="23961"/>
                </a:lnTo>
                <a:lnTo>
                  <a:pt x="3703" y="24878"/>
                </a:lnTo>
                <a:lnTo>
                  <a:pt x="3647" y="24392"/>
                </a:lnTo>
                <a:lnTo>
                  <a:pt x="1083" y="23475"/>
                </a:lnTo>
                <a:lnTo>
                  <a:pt x="912" y="20831"/>
                </a:lnTo>
                <a:lnTo>
                  <a:pt x="1139" y="28601"/>
                </a:lnTo>
                <a:lnTo>
                  <a:pt x="1709" y="30706"/>
                </a:lnTo>
                <a:lnTo>
                  <a:pt x="1139" y="30490"/>
                </a:lnTo>
                <a:lnTo>
                  <a:pt x="569" y="30275"/>
                </a:lnTo>
                <a:lnTo>
                  <a:pt x="0" y="30006"/>
                </a:lnTo>
                <a:lnTo>
                  <a:pt x="283" y="30545"/>
                </a:lnTo>
                <a:lnTo>
                  <a:pt x="797" y="30761"/>
                </a:lnTo>
                <a:lnTo>
                  <a:pt x="1311" y="30976"/>
                </a:lnTo>
                <a:lnTo>
                  <a:pt x="1822" y="31139"/>
                </a:lnTo>
                <a:lnTo>
                  <a:pt x="1993" y="31731"/>
                </a:lnTo>
                <a:lnTo>
                  <a:pt x="2279" y="32756"/>
                </a:lnTo>
                <a:lnTo>
                  <a:pt x="2622" y="33675"/>
                </a:lnTo>
                <a:lnTo>
                  <a:pt x="2962" y="34537"/>
                </a:lnTo>
                <a:lnTo>
                  <a:pt x="3192" y="34809"/>
                </a:lnTo>
                <a:lnTo>
                  <a:pt x="3762" y="35401"/>
                </a:lnTo>
                <a:lnTo>
                  <a:pt x="3304" y="34267"/>
                </a:lnTo>
                <a:lnTo>
                  <a:pt x="2849" y="33026"/>
                </a:lnTo>
                <a:lnTo>
                  <a:pt x="2450" y="31623"/>
                </a:lnTo>
                <a:lnTo>
                  <a:pt x="2392" y="31353"/>
                </a:lnTo>
                <a:lnTo>
                  <a:pt x="4843" y="32272"/>
                </a:lnTo>
                <a:lnTo>
                  <a:pt x="7465" y="33134"/>
                </a:lnTo>
                <a:lnTo>
                  <a:pt x="10315" y="33837"/>
                </a:lnTo>
                <a:lnTo>
                  <a:pt x="10371" y="34106"/>
                </a:lnTo>
                <a:lnTo>
                  <a:pt x="10430" y="34592"/>
                </a:lnTo>
                <a:lnTo>
                  <a:pt x="10828" y="36320"/>
                </a:lnTo>
                <a:lnTo>
                  <a:pt x="11284" y="37937"/>
                </a:lnTo>
                <a:lnTo>
                  <a:pt x="11227" y="36320"/>
                </a:lnTo>
                <a:lnTo>
                  <a:pt x="10885" y="34484"/>
                </a:lnTo>
                <a:lnTo>
                  <a:pt x="10772" y="33945"/>
                </a:lnTo>
                <a:lnTo>
                  <a:pt x="13622" y="34645"/>
                </a:lnTo>
                <a:lnTo>
                  <a:pt x="16584" y="35239"/>
                </a:lnTo>
                <a:lnTo>
                  <a:pt x="19720" y="35670"/>
                </a:lnTo>
                <a:lnTo>
                  <a:pt x="20004" y="37723"/>
                </a:lnTo>
                <a:lnTo>
                  <a:pt x="20175" y="35293"/>
                </a:lnTo>
                <a:lnTo>
                  <a:pt x="19891" y="33242"/>
                </a:lnTo>
                <a:lnTo>
                  <a:pt x="19720" y="30923"/>
                </a:lnTo>
                <a:lnTo>
                  <a:pt x="19549" y="28494"/>
                </a:lnTo>
                <a:lnTo>
                  <a:pt x="22455" y="28925"/>
                </a:lnTo>
                <a:lnTo>
                  <a:pt x="25419" y="29195"/>
                </a:lnTo>
                <a:lnTo>
                  <a:pt x="28497" y="29356"/>
                </a:lnTo>
                <a:lnTo>
                  <a:pt x="28553" y="31517"/>
                </a:lnTo>
                <a:lnTo>
                  <a:pt x="28610" y="33567"/>
                </a:lnTo>
                <a:lnTo>
                  <a:pt x="28724" y="35401"/>
                </a:lnTo>
                <a:lnTo>
                  <a:pt x="28781" y="35887"/>
                </a:lnTo>
                <a:lnTo>
                  <a:pt x="28896" y="38586"/>
                </a:lnTo>
                <a:lnTo>
                  <a:pt x="29123" y="40420"/>
                </a:lnTo>
                <a:lnTo>
                  <a:pt x="29123" y="23636"/>
                </a:lnTo>
                <a:lnTo>
                  <a:pt x="29179" y="20777"/>
                </a:lnTo>
                <a:lnTo>
                  <a:pt x="31119" y="20884"/>
                </a:lnTo>
                <a:lnTo>
                  <a:pt x="33056" y="20939"/>
                </a:lnTo>
                <a:lnTo>
                  <a:pt x="36361" y="20939"/>
                </a:lnTo>
                <a:lnTo>
                  <a:pt x="37616" y="20884"/>
                </a:lnTo>
                <a:lnTo>
                  <a:pt x="38869" y="20884"/>
                </a:lnTo>
                <a:lnTo>
                  <a:pt x="38927" y="23692"/>
                </a:lnTo>
                <a:lnTo>
                  <a:pt x="38927" y="28925"/>
                </a:lnTo>
                <a:lnTo>
                  <a:pt x="38071" y="28979"/>
                </a:lnTo>
                <a:lnTo>
                  <a:pt x="36305" y="28979"/>
                </a:lnTo>
                <a:lnTo>
                  <a:pt x="33910" y="29034"/>
                </a:lnTo>
                <a:lnTo>
                  <a:pt x="31518" y="28979"/>
                </a:lnTo>
                <a:lnTo>
                  <a:pt x="29179" y="29411"/>
                </a:lnTo>
                <a:lnTo>
                  <a:pt x="31518" y="29520"/>
                </a:lnTo>
                <a:lnTo>
                  <a:pt x="33910" y="29573"/>
                </a:lnTo>
                <a:lnTo>
                  <a:pt x="36305" y="29520"/>
                </a:lnTo>
                <a:lnTo>
                  <a:pt x="38071" y="29520"/>
                </a:lnTo>
                <a:lnTo>
                  <a:pt x="38927" y="29465"/>
                </a:lnTo>
                <a:lnTo>
                  <a:pt x="38927" y="31570"/>
                </a:lnTo>
                <a:lnTo>
                  <a:pt x="38869" y="33567"/>
                </a:lnTo>
                <a:lnTo>
                  <a:pt x="38812" y="35401"/>
                </a:lnTo>
                <a:lnTo>
                  <a:pt x="38812" y="36211"/>
                </a:lnTo>
                <a:lnTo>
                  <a:pt x="37616" y="36265"/>
                </a:lnTo>
                <a:lnTo>
                  <a:pt x="36361" y="36320"/>
                </a:lnTo>
                <a:lnTo>
                  <a:pt x="33169" y="36320"/>
                </a:lnTo>
                <a:lnTo>
                  <a:pt x="31232" y="36265"/>
                </a:lnTo>
                <a:lnTo>
                  <a:pt x="29351" y="36156"/>
                </a:lnTo>
                <a:lnTo>
                  <a:pt x="31232" y="36697"/>
                </a:lnTo>
                <a:lnTo>
                  <a:pt x="33169" y="36751"/>
                </a:lnTo>
                <a:lnTo>
                  <a:pt x="37616" y="36751"/>
                </a:lnTo>
                <a:lnTo>
                  <a:pt x="38812" y="36697"/>
                </a:lnTo>
                <a:lnTo>
                  <a:pt x="38756" y="38693"/>
                </a:lnTo>
                <a:lnTo>
                  <a:pt x="38641" y="40473"/>
                </a:lnTo>
                <a:lnTo>
                  <a:pt x="38528" y="42093"/>
                </a:lnTo>
                <a:lnTo>
                  <a:pt x="37330" y="42148"/>
                </a:lnTo>
                <a:lnTo>
                  <a:pt x="33169" y="42148"/>
                </a:lnTo>
                <a:lnTo>
                  <a:pt x="31459" y="42093"/>
                </a:lnTo>
                <a:lnTo>
                  <a:pt x="29749" y="42040"/>
                </a:lnTo>
                <a:lnTo>
                  <a:pt x="29580" y="40420"/>
                </a:lnTo>
                <a:lnTo>
                  <a:pt x="29465" y="38640"/>
                </a:lnTo>
                <a:lnTo>
                  <a:pt x="29580" y="43982"/>
                </a:lnTo>
                <a:lnTo>
                  <a:pt x="29864" y="45385"/>
                </a:lnTo>
                <a:lnTo>
                  <a:pt x="30092" y="46465"/>
                </a:lnTo>
                <a:lnTo>
                  <a:pt x="30434" y="46518"/>
                </a:lnTo>
                <a:lnTo>
                  <a:pt x="30207" y="45385"/>
                </a:lnTo>
                <a:lnTo>
                  <a:pt x="29979" y="44037"/>
                </a:lnTo>
                <a:lnTo>
                  <a:pt x="29808" y="42417"/>
                </a:lnTo>
                <a:lnTo>
                  <a:pt x="31459" y="42471"/>
                </a:lnTo>
                <a:lnTo>
                  <a:pt x="33169" y="42526"/>
                </a:lnTo>
                <a:lnTo>
                  <a:pt x="37330" y="42526"/>
                </a:lnTo>
                <a:lnTo>
                  <a:pt x="38528" y="42471"/>
                </a:lnTo>
                <a:lnTo>
                  <a:pt x="38357" y="44090"/>
                </a:lnTo>
                <a:lnTo>
                  <a:pt x="38242" y="45493"/>
                </a:lnTo>
                <a:lnTo>
                  <a:pt x="38071" y="46573"/>
                </a:lnTo>
                <a:lnTo>
                  <a:pt x="38357" y="46573"/>
                </a:lnTo>
                <a:lnTo>
                  <a:pt x="38528" y="45440"/>
                </a:lnTo>
                <a:lnTo>
                  <a:pt x="38756" y="44090"/>
                </a:lnTo>
                <a:lnTo>
                  <a:pt x="38927" y="42471"/>
                </a:lnTo>
                <a:lnTo>
                  <a:pt x="41889" y="42362"/>
                </a:lnTo>
                <a:lnTo>
                  <a:pt x="44739" y="42093"/>
                </a:lnTo>
                <a:lnTo>
                  <a:pt x="47476" y="41715"/>
                </a:lnTo>
                <a:lnTo>
                  <a:pt x="47134" y="43173"/>
                </a:lnTo>
                <a:lnTo>
                  <a:pt x="46791" y="44415"/>
                </a:lnTo>
                <a:lnTo>
                  <a:pt x="46449" y="45440"/>
                </a:lnTo>
                <a:lnTo>
                  <a:pt x="46791" y="45385"/>
                </a:lnTo>
                <a:lnTo>
                  <a:pt x="47190" y="44359"/>
                </a:lnTo>
                <a:lnTo>
                  <a:pt x="47533" y="43118"/>
                </a:lnTo>
                <a:lnTo>
                  <a:pt x="47875" y="41662"/>
                </a:lnTo>
                <a:lnTo>
                  <a:pt x="50725" y="41284"/>
                </a:lnTo>
                <a:lnTo>
                  <a:pt x="47931" y="41284"/>
                </a:lnTo>
                <a:lnTo>
                  <a:pt x="48274" y="39665"/>
                </a:lnTo>
                <a:lnTo>
                  <a:pt x="48616" y="37884"/>
                </a:lnTo>
                <a:lnTo>
                  <a:pt x="48844" y="35834"/>
                </a:lnTo>
                <a:lnTo>
                  <a:pt x="51865" y="35456"/>
                </a:lnTo>
                <a:lnTo>
                  <a:pt x="54714" y="34915"/>
                </a:lnTo>
                <a:lnTo>
                  <a:pt x="57508" y="34268"/>
                </a:lnTo>
                <a:lnTo>
                  <a:pt x="57165" y="36320"/>
                </a:lnTo>
                <a:lnTo>
                  <a:pt x="56708" y="38154"/>
                </a:lnTo>
                <a:lnTo>
                  <a:pt x="56197" y="39773"/>
                </a:lnTo>
                <a:lnTo>
                  <a:pt x="56082" y="40151"/>
                </a:lnTo>
                <a:lnTo>
                  <a:pt x="55739" y="41123"/>
                </a:lnTo>
                <a:lnTo>
                  <a:pt x="55455" y="41985"/>
                </a:lnTo>
                <a:lnTo>
                  <a:pt x="55057" y="42740"/>
                </a:lnTo>
                <a:lnTo>
                  <a:pt x="55512" y="42526"/>
                </a:lnTo>
                <a:lnTo>
                  <a:pt x="55854" y="41770"/>
                </a:lnTo>
                <a:lnTo>
                  <a:pt x="56197" y="40959"/>
                </a:lnTo>
                <a:lnTo>
                  <a:pt x="56480" y="40096"/>
                </a:lnTo>
                <a:lnTo>
                  <a:pt x="58704" y="39557"/>
                </a:lnTo>
                <a:lnTo>
                  <a:pt x="60812" y="38909"/>
                </a:lnTo>
                <a:lnTo>
                  <a:pt x="62750" y="38262"/>
                </a:lnTo>
                <a:lnTo>
                  <a:pt x="63036" y="38100"/>
                </a:lnTo>
                <a:lnTo>
                  <a:pt x="63491" y="37668"/>
                </a:lnTo>
                <a:lnTo>
                  <a:pt x="61382" y="38423"/>
                </a:lnTo>
                <a:lnTo>
                  <a:pt x="59046" y="39126"/>
                </a:lnTo>
                <a:lnTo>
                  <a:pt x="56595" y="39665"/>
                </a:lnTo>
                <a:lnTo>
                  <a:pt x="57165" y="38100"/>
                </a:lnTo>
                <a:lnTo>
                  <a:pt x="57620" y="36212"/>
                </a:lnTo>
                <a:lnTo>
                  <a:pt x="57963" y="34214"/>
                </a:lnTo>
                <a:lnTo>
                  <a:pt x="58078" y="33728"/>
                </a:lnTo>
                <a:lnTo>
                  <a:pt x="58362" y="31570"/>
                </a:lnTo>
                <a:lnTo>
                  <a:pt x="58647" y="29303"/>
                </a:lnTo>
                <a:lnTo>
                  <a:pt x="58819" y="26820"/>
                </a:lnTo>
                <a:lnTo>
                  <a:pt x="61838" y="26065"/>
                </a:lnTo>
                <a:lnTo>
                  <a:pt x="64687" y="25256"/>
                </a:lnTo>
                <a:lnTo>
                  <a:pt x="67372" y="24284"/>
                </a:lnTo>
                <a:lnTo>
                  <a:pt x="67191" y="26767"/>
                </a:lnTo>
                <a:lnTo>
                  <a:pt x="66909" y="29142"/>
                </a:lnTo>
                <a:lnTo>
                  <a:pt x="66405" y="31245"/>
                </a:lnTo>
                <a:lnTo>
                  <a:pt x="66284" y="31678"/>
                </a:lnTo>
                <a:lnTo>
                  <a:pt x="65821" y="33620"/>
                </a:lnTo>
                <a:lnTo>
                  <a:pt x="65257" y="35293"/>
                </a:lnTo>
                <a:lnTo>
                  <a:pt x="64631" y="36751"/>
                </a:lnTo>
                <a:lnTo>
                  <a:pt x="64854" y="36534"/>
                </a:lnTo>
                <a:lnTo>
                  <a:pt x="65318" y="36103"/>
                </a:lnTo>
                <a:lnTo>
                  <a:pt x="65882" y="34754"/>
                </a:lnTo>
                <a:lnTo>
                  <a:pt x="66405" y="33242"/>
                </a:lnTo>
                <a:lnTo>
                  <a:pt x="66788" y="31517"/>
                </a:lnTo>
                <a:lnTo>
                  <a:pt x="67714" y="31192"/>
                </a:lnTo>
                <a:lnTo>
                  <a:pt x="68621" y="30814"/>
                </a:lnTo>
                <a:lnTo>
                  <a:pt x="69466" y="30437"/>
                </a:lnTo>
                <a:lnTo>
                  <a:pt x="69708" y="29951"/>
                </a:lnTo>
                <a:lnTo>
                  <a:pt x="68802" y="30328"/>
                </a:lnTo>
                <a:lnTo>
                  <a:pt x="67875" y="30706"/>
                </a:lnTo>
                <a:lnTo>
                  <a:pt x="66909" y="31084"/>
                </a:lnTo>
                <a:lnTo>
                  <a:pt x="67432" y="28925"/>
                </a:lnTo>
                <a:lnTo>
                  <a:pt x="67775" y="26606"/>
                </a:lnTo>
                <a:lnTo>
                  <a:pt x="67936" y="24069"/>
                </a:lnTo>
                <a:lnTo>
                  <a:pt x="69084" y="23637"/>
                </a:lnTo>
                <a:lnTo>
                  <a:pt x="70151" y="23206"/>
                </a:lnTo>
                <a:lnTo>
                  <a:pt x="71239" y="22720"/>
                </a:lnTo>
                <a:lnTo>
                  <a:pt x="71178" y="22287"/>
                </a:lnTo>
                <a:lnTo>
                  <a:pt x="70151" y="22720"/>
                </a:lnTo>
                <a:lnTo>
                  <a:pt x="69084" y="23151"/>
                </a:lnTo>
                <a:lnTo>
                  <a:pt x="67996" y="23583"/>
                </a:lnTo>
                <a:lnTo>
                  <a:pt x="68117" y="20992"/>
                </a:lnTo>
                <a:lnTo>
                  <a:pt x="68117" y="18186"/>
                </a:lnTo>
                <a:lnTo>
                  <a:pt x="67936" y="15325"/>
                </a:lnTo>
                <a:lnTo>
                  <a:pt x="68278" y="15217"/>
                </a:lnTo>
                <a:lnTo>
                  <a:pt x="68802" y="14786"/>
                </a:lnTo>
                <a:lnTo>
                  <a:pt x="68399" y="14570"/>
                </a:lnTo>
                <a:lnTo>
                  <a:pt x="67875" y="14786"/>
                </a:lnTo>
                <a:lnTo>
                  <a:pt x="67875" y="14247"/>
                </a:lnTo>
                <a:lnTo>
                  <a:pt x="67815" y="13761"/>
                </a:lnTo>
                <a:lnTo>
                  <a:pt x="67775" y="13275"/>
                </a:lnTo>
                <a:lnTo>
                  <a:pt x="67533" y="12952"/>
                </a:lnTo>
                <a:lnTo>
                  <a:pt x="67090" y="12358"/>
                </a:lnTo>
                <a:lnTo>
                  <a:pt x="67191" y="13275"/>
                </a:lnTo>
                <a:lnTo>
                  <a:pt x="67251" y="14139"/>
                </a:lnTo>
                <a:lnTo>
                  <a:pt x="67311" y="15003"/>
                </a:lnTo>
                <a:lnTo>
                  <a:pt x="64746" y="15920"/>
                </a:lnTo>
                <a:lnTo>
                  <a:pt x="61952" y="16783"/>
                </a:lnTo>
                <a:lnTo>
                  <a:pt x="59046" y="17484"/>
                </a:lnTo>
                <a:lnTo>
                  <a:pt x="59046" y="23692"/>
                </a:lnTo>
                <a:lnTo>
                  <a:pt x="59103" y="20939"/>
                </a:lnTo>
                <a:close/>
              </a:path>
            </a:pathLst>
          </a:custGeom>
          <a:solidFill>
            <a:srgbClr val="0164A1"/>
          </a:solidFill>
        </p:spPr>
        <p:txBody>
          <a:bodyPr wrap="square" lIns="0" tIns="0" rIns="0" bIns="0" rtlCol="0">
            <a:noAutofit/>
          </a:bodyPr>
          <a:lstStyle/>
          <a:p>
            <a:endParaRPr/>
          </a:p>
        </p:txBody>
      </p:sp>
      <p:sp>
        <p:nvSpPr>
          <p:cNvPr id="427" name="object 427"/>
          <p:cNvSpPr/>
          <p:nvPr/>
        </p:nvSpPr>
        <p:spPr>
          <a:xfrm>
            <a:off x="424217" y="743936"/>
            <a:ext cx="3248" cy="17000"/>
          </a:xfrm>
          <a:custGeom>
            <a:avLst/>
            <a:gdLst/>
            <a:ahLst/>
            <a:cxnLst/>
            <a:rect l="l" t="t" r="r" b="b"/>
            <a:pathLst>
              <a:path w="3248" h="17000">
                <a:moveTo>
                  <a:pt x="342" y="8688"/>
                </a:moveTo>
                <a:lnTo>
                  <a:pt x="3248" y="9119"/>
                </a:lnTo>
                <a:lnTo>
                  <a:pt x="398" y="7986"/>
                </a:lnTo>
                <a:lnTo>
                  <a:pt x="626" y="5342"/>
                </a:lnTo>
                <a:lnTo>
                  <a:pt x="855" y="2697"/>
                </a:lnTo>
                <a:lnTo>
                  <a:pt x="1196" y="0"/>
                </a:lnTo>
                <a:lnTo>
                  <a:pt x="968" y="53"/>
                </a:lnTo>
                <a:lnTo>
                  <a:pt x="457" y="216"/>
                </a:lnTo>
                <a:lnTo>
                  <a:pt x="114" y="2805"/>
                </a:lnTo>
                <a:lnTo>
                  <a:pt x="0" y="17000"/>
                </a:lnTo>
                <a:lnTo>
                  <a:pt x="56" y="14355"/>
                </a:lnTo>
                <a:lnTo>
                  <a:pt x="171" y="11547"/>
                </a:lnTo>
                <a:lnTo>
                  <a:pt x="342" y="8688"/>
                </a:lnTo>
                <a:close/>
              </a:path>
            </a:pathLst>
          </a:custGeom>
          <a:solidFill>
            <a:srgbClr val="0069A4"/>
          </a:solidFill>
        </p:spPr>
        <p:txBody>
          <a:bodyPr wrap="square" lIns="0" tIns="0" rIns="0" bIns="0" rtlCol="0">
            <a:noAutofit/>
          </a:bodyPr>
          <a:lstStyle/>
          <a:p>
            <a:endParaRPr/>
          </a:p>
        </p:txBody>
      </p:sp>
      <p:sp>
        <p:nvSpPr>
          <p:cNvPr id="428" name="object 428"/>
          <p:cNvSpPr/>
          <p:nvPr/>
        </p:nvSpPr>
        <p:spPr>
          <a:xfrm>
            <a:off x="454140" y="750845"/>
            <a:ext cx="9175" cy="19426"/>
          </a:xfrm>
          <a:custGeom>
            <a:avLst/>
            <a:gdLst/>
            <a:ahLst/>
            <a:cxnLst/>
            <a:rect l="l" t="t" r="r" b="b"/>
            <a:pathLst>
              <a:path w="9175" h="19426">
                <a:moveTo>
                  <a:pt x="9119" y="8472"/>
                </a:moveTo>
                <a:lnTo>
                  <a:pt x="6210" y="9173"/>
                </a:lnTo>
                <a:lnTo>
                  <a:pt x="3248" y="9714"/>
                </a:lnTo>
                <a:lnTo>
                  <a:pt x="112" y="10145"/>
                </a:lnTo>
                <a:lnTo>
                  <a:pt x="112" y="7500"/>
                </a:lnTo>
                <a:lnTo>
                  <a:pt x="0" y="4694"/>
                </a:lnTo>
                <a:lnTo>
                  <a:pt x="0" y="19426"/>
                </a:lnTo>
                <a:lnTo>
                  <a:pt x="3077" y="18995"/>
                </a:lnTo>
                <a:lnTo>
                  <a:pt x="3133" y="18456"/>
                </a:lnTo>
                <a:lnTo>
                  <a:pt x="56" y="18887"/>
                </a:lnTo>
                <a:lnTo>
                  <a:pt x="112" y="16350"/>
                </a:lnTo>
                <a:lnTo>
                  <a:pt x="171" y="13598"/>
                </a:lnTo>
                <a:lnTo>
                  <a:pt x="112" y="10739"/>
                </a:lnTo>
                <a:lnTo>
                  <a:pt x="3248" y="10306"/>
                </a:lnTo>
                <a:lnTo>
                  <a:pt x="6269" y="9767"/>
                </a:lnTo>
                <a:lnTo>
                  <a:pt x="9119" y="9064"/>
                </a:lnTo>
                <a:lnTo>
                  <a:pt x="9175" y="11925"/>
                </a:lnTo>
                <a:lnTo>
                  <a:pt x="9119" y="0"/>
                </a:lnTo>
                <a:lnTo>
                  <a:pt x="9119" y="8472"/>
                </a:lnTo>
                <a:close/>
              </a:path>
            </a:pathLst>
          </a:custGeom>
          <a:solidFill>
            <a:srgbClr val="0069A4"/>
          </a:solidFill>
        </p:spPr>
        <p:txBody>
          <a:bodyPr wrap="square" lIns="0" tIns="0" rIns="0" bIns="0" rtlCol="0">
            <a:noAutofit/>
          </a:bodyPr>
          <a:lstStyle/>
          <a:p>
            <a:endParaRPr/>
          </a:p>
        </p:txBody>
      </p:sp>
      <p:sp>
        <p:nvSpPr>
          <p:cNvPr id="429" name="object 429"/>
          <p:cNvSpPr/>
          <p:nvPr/>
        </p:nvSpPr>
        <p:spPr>
          <a:xfrm>
            <a:off x="452715" y="781443"/>
            <a:ext cx="8265" cy="1511"/>
          </a:xfrm>
          <a:custGeom>
            <a:avLst/>
            <a:gdLst/>
            <a:ahLst/>
            <a:cxnLst/>
            <a:rect l="l" t="t" r="r" b="b"/>
            <a:pathLst>
              <a:path w="8265" h="1511">
                <a:moveTo>
                  <a:pt x="0" y="1511"/>
                </a:moveTo>
                <a:lnTo>
                  <a:pt x="2793" y="1511"/>
                </a:lnTo>
                <a:lnTo>
                  <a:pt x="5528" y="1025"/>
                </a:lnTo>
                <a:lnTo>
                  <a:pt x="8150" y="377"/>
                </a:lnTo>
                <a:lnTo>
                  <a:pt x="8265" y="0"/>
                </a:lnTo>
                <a:lnTo>
                  <a:pt x="5643" y="594"/>
                </a:lnTo>
                <a:lnTo>
                  <a:pt x="2906" y="1133"/>
                </a:lnTo>
                <a:lnTo>
                  <a:pt x="0" y="1511"/>
                </a:lnTo>
                <a:close/>
              </a:path>
            </a:pathLst>
          </a:custGeom>
          <a:solidFill>
            <a:srgbClr val="0069A4"/>
          </a:solidFill>
        </p:spPr>
        <p:txBody>
          <a:bodyPr wrap="square" lIns="0" tIns="0" rIns="0" bIns="0" rtlCol="0">
            <a:noAutofit/>
          </a:bodyPr>
          <a:lstStyle/>
          <a:p>
            <a:endParaRPr/>
          </a:p>
        </p:txBody>
      </p:sp>
      <p:sp>
        <p:nvSpPr>
          <p:cNvPr id="430" name="object 430"/>
          <p:cNvSpPr/>
          <p:nvPr/>
        </p:nvSpPr>
        <p:spPr>
          <a:xfrm>
            <a:off x="462746" y="753704"/>
            <a:ext cx="12772" cy="24069"/>
          </a:xfrm>
          <a:custGeom>
            <a:avLst/>
            <a:gdLst/>
            <a:ahLst/>
            <a:cxnLst/>
            <a:rect l="l" t="t" r="r" b="b"/>
            <a:pathLst>
              <a:path w="12772" h="24069">
                <a:moveTo>
                  <a:pt x="114" y="21694"/>
                </a:moveTo>
                <a:lnTo>
                  <a:pt x="0" y="22125"/>
                </a:lnTo>
                <a:lnTo>
                  <a:pt x="2964" y="21425"/>
                </a:lnTo>
                <a:lnTo>
                  <a:pt x="5755" y="20616"/>
                </a:lnTo>
                <a:lnTo>
                  <a:pt x="8321" y="19644"/>
                </a:lnTo>
                <a:lnTo>
                  <a:pt x="7918" y="21317"/>
                </a:lnTo>
                <a:lnTo>
                  <a:pt x="7475" y="22775"/>
                </a:lnTo>
                <a:lnTo>
                  <a:pt x="6952" y="24069"/>
                </a:lnTo>
                <a:lnTo>
                  <a:pt x="7173" y="23800"/>
                </a:lnTo>
                <a:lnTo>
                  <a:pt x="7636" y="23314"/>
                </a:lnTo>
                <a:lnTo>
                  <a:pt x="8100" y="22180"/>
                </a:lnTo>
                <a:lnTo>
                  <a:pt x="8482" y="20886"/>
                </a:lnTo>
                <a:lnTo>
                  <a:pt x="8825" y="19483"/>
                </a:lnTo>
                <a:lnTo>
                  <a:pt x="9570" y="19211"/>
                </a:lnTo>
                <a:lnTo>
                  <a:pt x="10254" y="18942"/>
                </a:lnTo>
                <a:lnTo>
                  <a:pt x="10939" y="18672"/>
                </a:lnTo>
                <a:lnTo>
                  <a:pt x="11221" y="18133"/>
                </a:lnTo>
                <a:lnTo>
                  <a:pt x="10496" y="18456"/>
                </a:lnTo>
                <a:lnTo>
                  <a:pt x="9691" y="18727"/>
                </a:lnTo>
                <a:lnTo>
                  <a:pt x="8945" y="19050"/>
                </a:lnTo>
                <a:lnTo>
                  <a:pt x="9469" y="16891"/>
                </a:lnTo>
                <a:lnTo>
                  <a:pt x="9811" y="14572"/>
                </a:lnTo>
                <a:lnTo>
                  <a:pt x="9973" y="12035"/>
                </a:lnTo>
                <a:lnTo>
                  <a:pt x="10939" y="11658"/>
                </a:lnTo>
                <a:lnTo>
                  <a:pt x="11846" y="11333"/>
                </a:lnTo>
                <a:lnTo>
                  <a:pt x="12772" y="10902"/>
                </a:lnTo>
                <a:lnTo>
                  <a:pt x="12711" y="10469"/>
                </a:lnTo>
                <a:lnTo>
                  <a:pt x="11846" y="10847"/>
                </a:lnTo>
                <a:lnTo>
                  <a:pt x="10939" y="11172"/>
                </a:lnTo>
                <a:lnTo>
                  <a:pt x="10033" y="11549"/>
                </a:lnTo>
                <a:lnTo>
                  <a:pt x="10154" y="8958"/>
                </a:lnTo>
                <a:lnTo>
                  <a:pt x="10154" y="6152"/>
                </a:lnTo>
                <a:lnTo>
                  <a:pt x="9973" y="3291"/>
                </a:lnTo>
                <a:lnTo>
                  <a:pt x="10315" y="2969"/>
                </a:lnTo>
                <a:lnTo>
                  <a:pt x="9912" y="2483"/>
                </a:lnTo>
                <a:lnTo>
                  <a:pt x="9691" y="2052"/>
                </a:lnTo>
                <a:lnTo>
                  <a:pt x="9227" y="1402"/>
                </a:lnTo>
                <a:lnTo>
                  <a:pt x="9288" y="1888"/>
                </a:lnTo>
                <a:lnTo>
                  <a:pt x="9288" y="2429"/>
                </a:lnTo>
                <a:lnTo>
                  <a:pt x="9348" y="2969"/>
                </a:lnTo>
                <a:lnTo>
                  <a:pt x="6782" y="3886"/>
                </a:lnTo>
                <a:lnTo>
                  <a:pt x="3989" y="4749"/>
                </a:lnTo>
                <a:lnTo>
                  <a:pt x="1083" y="5450"/>
                </a:lnTo>
                <a:lnTo>
                  <a:pt x="1025" y="2752"/>
                </a:lnTo>
                <a:lnTo>
                  <a:pt x="855" y="0"/>
                </a:lnTo>
                <a:lnTo>
                  <a:pt x="912" y="14247"/>
                </a:lnTo>
                <a:lnTo>
                  <a:pt x="1083" y="11658"/>
                </a:lnTo>
                <a:lnTo>
                  <a:pt x="1139" y="8905"/>
                </a:lnTo>
                <a:lnTo>
                  <a:pt x="1083" y="6044"/>
                </a:lnTo>
                <a:lnTo>
                  <a:pt x="3989" y="5288"/>
                </a:lnTo>
                <a:lnTo>
                  <a:pt x="6782" y="4480"/>
                </a:lnTo>
                <a:lnTo>
                  <a:pt x="9409" y="3508"/>
                </a:lnTo>
                <a:lnTo>
                  <a:pt x="9570" y="6369"/>
                </a:lnTo>
                <a:lnTo>
                  <a:pt x="9630" y="9119"/>
                </a:lnTo>
                <a:lnTo>
                  <a:pt x="9469" y="11711"/>
                </a:lnTo>
                <a:lnTo>
                  <a:pt x="6782" y="12683"/>
                </a:lnTo>
                <a:lnTo>
                  <a:pt x="9409" y="12250"/>
                </a:lnTo>
                <a:lnTo>
                  <a:pt x="9227" y="14733"/>
                </a:lnTo>
                <a:lnTo>
                  <a:pt x="8945" y="17108"/>
                </a:lnTo>
                <a:lnTo>
                  <a:pt x="8442" y="19211"/>
                </a:lnTo>
                <a:lnTo>
                  <a:pt x="5870" y="20130"/>
                </a:lnTo>
                <a:lnTo>
                  <a:pt x="3020" y="20992"/>
                </a:lnTo>
                <a:lnTo>
                  <a:pt x="114" y="21694"/>
                </a:lnTo>
                <a:close/>
              </a:path>
            </a:pathLst>
          </a:custGeom>
          <a:solidFill>
            <a:srgbClr val="0069A4"/>
          </a:solidFill>
        </p:spPr>
        <p:txBody>
          <a:bodyPr wrap="square" lIns="0" tIns="0" rIns="0" bIns="0" rtlCol="0">
            <a:noAutofit/>
          </a:bodyPr>
          <a:lstStyle/>
          <a:p>
            <a:endParaRPr/>
          </a:p>
        </p:txBody>
      </p:sp>
      <p:sp>
        <p:nvSpPr>
          <p:cNvPr id="431" name="object 431"/>
          <p:cNvSpPr/>
          <p:nvPr/>
        </p:nvSpPr>
        <p:spPr>
          <a:xfrm>
            <a:off x="414472" y="752517"/>
            <a:ext cx="9632" cy="22556"/>
          </a:xfrm>
          <a:custGeom>
            <a:avLst/>
            <a:gdLst/>
            <a:ahLst/>
            <a:cxnLst/>
            <a:rect l="l" t="t" r="r" b="b"/>
            <a:pathLst>
              <a:path w="9632" h="22556">
                <a:moveTo>
                  <a:pt x="626" y="20561"/>
                </a:moveTo>
                <a:lnTo>
                  <a:pt x="342" y="18239"/>
                </a:lnTo>
                <a:lnTo>
                  <a:pt x="171" y="15811"/>
                </a:lnTo>
                <a:lnTo>
                  <a:pt x="3077" y="16514"/>
                </a:lnTo>
                <a:lnTo>
                  <a:pt x="6098" y="17106"/>
                </a:lnTo>
                <a:lnTo>
                  <a:pt x="9290" y="17592"/>
                </a:lnTo>
                <a:lnTo>
                  <a:pt x="9403" y="20020"/>
                </a:lnTo>
                <a:lnTo>
                  <a:pt x="9632" y="22287"/>
                </a:lnTo>
                <a:lnTo>
                  <a:pt x="9403" y="0"/>
                </a:lnTo>
                <a:lnTo>
                  <a:pt x="9231" y="2860"/>
                </a:lnTo>
                <a:lnTo>
                  <a:pt x="9119" y="5666"/>
                </a:lnTo>
                <a:lnTo>
                  <a:pt x="9062" y="8311"/>
                </a:lnTo>
                <a:lnTo>
                  <a:pt x="5927" y="7825"/>
                </a:lnTo>
                <a:lnTo>
                  <a:pt x="2906" y="7230"/>
                </a:lnTo>
                <a:lnTo>
                  <a:pt x="56" y="6475"/>
                </a:lnTo>
                <a:lnTo>
                  <a:pt x="2906" y="7825"/>
                </a:lnTo>
                <a:lnTo>
                  <a:pt x="5927" y="8419"/>
                </a:lnTo>
                <a:lnTo>
                  <a:pt x="9062" y="8903"/>
                </a:lnTo>
                <a:lnTo>
                  <a:pt x="9004" y="11764"/>
                </a:lnTo>
                <a:lnTo>
                  <a:pt x="9119" y="14517"/>
                </a:lnTo>
                <a:lnTo>
                  <a:pt x="9231" y="17053"/>
                </a:lnTo>
                <a:lnTo>
                  <a:pt x="6098" y="16567"/>
                </a:lnTo>
                <a:lnTo>
                  <a:pt x="3020" y="15973"/>
                </a:lnTo>
                <a:lnTo>
                  <a:pt x="171" y="15272"/>
                </a:lnTo>
                <a:lnTo>
                  <a:pt x="0" y="12681"/>
                </a:lnTo>
                <a:lnTo>
                  <a:pt x="112" y="20398"/>
                </a:lnTo>
                <a:lnTo>
                  <a:pt x="513" y="22556"/>
                </a:lnTo>
                <a:lnTo>
                  <a:pt x="626" y="20561"/>
                </a:lnTo>
                <a:close/>
              </a:path>
            </a:pathLst>
          </a:custGeom>
          <a:solidFill>
            <a:srgbClr val="0069A4"/>
          </a:solidFill>
        </p:spPr>
        <p:txBody>
          <a:bodyPr wrap="square" lIns="0" tIns="0" rIns="0" bIns="0" rtlCol="0">
            <a:noAutofit/>
          </a:bodyPr>
          <a:lstStyle/>
          <a:p>
            <a:endParaRPr/>
          </a:p>
        </p:txBody>
      </p:sp>
      <p:sp>
        <p:nvSpPr>
          <p:cNvPr id="432" name="object 432"/>
          <p:cNvSpPr/>
          <p:nvPr/>
        </p:nvSpPr>
        <p:spPr>
          <a:xfrm>
            <a:off x="433963" y="742101"/>
            <a:ext cx="9689" cy="14355"/>
          </a:xfrm>
          <a:custGeom>
            <a:avLst/>
            <a:gdLst/>
            <a:ahLst/>
            <a:cxnLst/>
            <a:rect l="l" t="t" r="r" b="b"/>
            <a:pathLst>
              <a:path w="9689" h="14355">
                <a:moveTo>
                  <a:pt x="9177" y="0"/>
                </a:moveTo>
                <a:lnTo>
                  <a:pt x="9177" y="1080"/>
                </a:lnTo>
                <a:lnTo>
                  <a:pt x="7810" y="1133"/>
                </a:lnTo>
                <a:lnTo>
                  <a:pt x="6440" y="1188"/>
                </a:lnTo>
                <a:lnTo>
                  <a:pt x="5016" y="1188"/>
                </a:lnTo>
                <a:lnTo>
                  <a:pt x="3590" y="1133"/>
                </a:lnTo>
                <a:lnTo>
                  <a:pt x="2167" y="1133"/>
                </a:lnTo>
                <a:lnTo>
                  <a:pt x="741" y="1027"/>
                </a:lnTo>
                <a:lnTo>
                  <a:pt x="799" y="108"/>
                </a:lnTo>
                <a:lnTo>
                  <a:pt x="513" y="163"/>
                </a:lnTo>
                <a:lnTo>
                  <a:pt x="0" y="216"/>
                </a:lnTo>
                <a:lnTo>
                  <a:pt x="114" y="14355"/>
                </a:lnTo>
                <a:lnTo>
                  <a:pt x="229" y="11494"/>
                </a:lnTo>
                <a:lnTo>
                  <a:pt x="285" y="10739"/>
                </a:lnTo>
                <a:lnTo>
                  <a:pt x="400" y="7825"/>
                </a:lnTo>
                <a:lnTo>
                  <a:pt x="513" y="4749"/>
                </a:lnTo>
                <a:lnTo>
                  <a:pt x="684" y="1619"/>
                </a:lnTo>
                <a:lnTo>
                  <a:pt x="2110" y="1727"/>
                </a:lnTo>
                <a:lnTo>
                  <a:pt x="3590" y="1782"/>
                </a:lnTo>
                <a:lnTo>
                  <a:pt x="7810" y="1782"/>
                </a:lnTo>
                <a:lnTo>
                  <a:pt x="9233" y="1727"/>
                </a:lnTo>
                <a:lnTo>
                  <a:pt x="9348" y="4802"/>
                </a:lnTo>
                <a:lnTo>
                  <a:pt x="9405" y="7880"/>
                </a:lnTo>
                <a:lnTo>
                  <a:pt x="9519" y="10794"/>
                </a:lnTo>
                <a:lnTo>
                  <a:pt x="9689" y="55"/>
                </a:lnTo>
                <a:lnTo>
                  <a:pt x="9177" y="0"/>
                </a:lnTo>
                <a:close/>
              </a:path>
            </a:pathLst>
          </a:custGeom>
          <a:solidFill>
            <a:srgbClr val="0069A4"/>
          </a:solidFill>
        </p:spPr>
        <p:txBody>
          <a:bodyPr wrap="square" lIns="0" tIns="0" rIns="0" bIns="0" rtlCol="0">
            <a:noAutofit/>
          </a:bodyPr>
          <a:lstStyle/>
          <a:p>
            <a:endParaRPr/>
          </a:p>
        </p:txBody>
      </p:sp>
      <p:sp>
        <p:nvSpPr>
          <p:cNvPr id="433" name="object 433"/>
          <p:cNvSpPr/>
          <p:nvPr/>
        </p:nvSpPr>
        <p:spPr>
          <a:xfrm>
            <a:off x="403814" y="742156"/>
            <a:ext cx="62806" cy="44684"/>
          </a:xfrm>
          <a:custGeom>
            <a:avLst/>
            <a:gdLst/>
            <a:ahLst/>
            <a:cxnLst/>
            <a:rect l="l" t="t" r="r" b="b"/>
            <a:pathLst>
              <a:path w="62806" h="44684">
                <a:moveTo>
                  <a:pt x="30148" y="28925"/>
                </a:moveTo>
                <a:lnTo>
                  <a:pt x="32486" y="29034"/>
                </a:lnTo>
                <a:lnTo>
                  <a:pt x="34879" y="29087"/>
                </a:lnTo>
                <a:lnTo>
                  <a:pt x="37274" y="29034"/>
                </a:lnTo>
                <a:lnTo>
                  <a:pt x="39040" y="29034"/>
                </a:lnTo>
                <a:lnTo>
                  <a:pt x="39896" y="28979"/>
                </a:lnTo>
                <a:lnTo>
                  <a:pt x="39952" y="41607"/>
                </a:lnTo>
                <a:lnTo>
                  <a:pt x="40123" y="39987"/>
                </a:lnTo>
                <a:lnTo>
                  <a:pt x="40238" y="38207"/>
                </a:lnTo>
                <a:lnTo>
                  <a:pt x="40351" y="36156"/>
                </a:lnTo>
                <a:lnTo>
                  <a:pt x="40351" y="34915"/>
                </a:lnTo>
                <a:lnTo>
                  <a:pt x="40466" y="33081"/>
                </a:lnTo>
                <a:lnTo>
                  <a:pt x="40522" y="31084"/>
                </a:lnTo>
                <a:lnTo>
                  <a:pt x="40466" y="11494"/>
                </a:lnTo>
                <a:lnTo>
                  <a:pt x="43487" y="11333"/>
                </a:lnTo>
                <a:lnTo>
                  <a:pt x="46507" y="11061"/>
                </a:lnTo>
                <a:lnTo>
                  <a:pt x="49470" y="10631"/>
                </a:lnTo>
                <a:lnTo>
                  <a:pt x="49641" y="13491"/>
                </a:lnTo>
                <a:lnTo>
                  <a:pt x="49756" y="16297"/>
                </a:lnTo>
                <a:lnTo>
                  <a:pt x="49812" y="18942"/>
                </a:lnTo>
                <a:lnTo>
                  <a:pt x="46791" y="19320"/>
                </a:lnTo>
                <a:lnTo>
                  <a:pt x="43714" y="19589"/>
                </a:lnTo>
                <a:lnTo>
                  <a:pt x="40578" y="19750"/>
                </a:lnTo>
                <a:lnTo>
                  <a:pt x="40578" y="17106"/>
                </a:lnTo>
                <a:lnTo>
                  <a:pt x="40522" y="14355"/>
                </a:lnTo>
                <a:lnTo>
                  <a:pt x="40522" y="28439"/>
                </a:lnTo>
                <a:lnTo>
                  <a:pt x="40578" y="25903"/>
                </a:lnTo>
                <a:lnTo>
                  <a:pt x="40578" y="20345"/>
                </a:lnTo>
                <a:lnTo>
                  <a:pt x="43714" y="20183"/>
                </a:lnTo>
                <a:lnTo>
                  <a:pt x="46791" y="19914"/>
                </a:lnTo>
                <a:lnTo>
                  <a:pt x="49812" y="19536"/>
                </a:lnTo>
                <a:lnTo>
                  <a:pt x="49869" y="22395"/>
                </a:lnTo>
                <a:lnTo>
                  <a:pt x="49812" y="25094"/>
                </a:lnTo>
                <a:lnTo>
                  <a:pt x="49869" y="34915"/>
                </a:lnTo>
                <a:lnTo>
                  <a:pt x="49869" y="34592"/>
                </a:lnTo>
                <a:lnTo>
                  <a:pt x="50096" y="32595"/>
                </a:lnTo>
                <a:lnTo>
                  <a:pt x="50211" y="30437"/>
                </a:lnTo>
                <a:lnTo>
                  <a:pt x="50326" y="28115"/>
                </a:lnTo>
                <a:lnTo>
                  <a:pt x="50326" y="13383"/>
                </a:lnTo>
                <a:lnTo>
                  <a:pt x="50155" y="10522"/>
                </a:lnTo>
                <a:lnTo>
                  <a:pt x="53176" y="10091"/>
                </a:lnTo>
                <a:lnTo>
                  <a:pt x="56082" y="9550"/>
                </a:lnTo>
                <a:lnTo>
                  <a:pt x="58875" y="8795"/>
                </a:lnTo>
                <a:lnTo>
                  <a:pt x="59159" y="11711"/>
                </a:lnTo>
                <a:lnTo>
                  <a:pt x="59330" y="14462"/>
                </a:lnTo>
                <a:lnTo>
                  <a:pt x="59445" y="17161"/>
                </a:lnTo>
                <a:lnTo>
                  <a:pt x="59445" y="8689"/>
                </a:lnTo>
                <a:lnTo>
                  <a:pt x="60585" y="8364"/>
                </a:lnTo>
                <a:lnTo>
                  <a:pt x="61725" y="8041"/>
                </a:lnTo>
                <a:lnTo>
                  <a:pt x="62806" y="7717"/>
                </a:lnTo>
                <a:lnTo>
                  <a:pt x="62522" y="7555"/>
                </a:lnTo>
                <a:lnTo>
                  <a:pt x="62067" y="7177"/>
                </a:lnTo>
                <a:lnTo>
                  <a:pt x="61155" y="7447"/>
                </a:lnTo>
                <a:lnTo>
                  <a:pt x="60299" y="7717"/>
                </a:lnTo>
                <a:lnTo>
                  <a:pt x="59387" y="7933"/>
                </a:lnTo>
                <a:lnTo>
                  <a:pt x="59274" y="7069"/>
                </a:lnTo>
                <a:lnTo>
                  <a:pt x="59215" y="6259"/>
                </a:lnTo>
                <a:lnTo>
                  <a:pt x="59103" y="5397"/>
                </a:lnTo>
                <a:lnTo>
                  <a:pt x="58875" y="5233"/>
                </a:lnTo>
                <a:lnTo>
                  <a:pt x="58418" y="5019"/>
                </a:lnTo>
                <a:lnTo>
                  <a:pt x="58533" y="6044"/>
                </a:lnTo>
                <a:lnTo>
                  <a:pt x="58645" y="7069"/>
                </a:lnTo>
                <a:lnTo>
                  <a:pt x="58760" y="8094"/>
                </a:lnTo>
                <a:lnTo>
                  <a:pt x="56025" y="8795"/>
                </a:lnTo>
                <a:lnTo>
                  <a:pt x="53117" y="9389"/>
                </a:lnTo>
                <a:lnTo>
                  <a:pt x="50096" y="9822"/>
                </a:lnTo>
                <a:lnTo>
                  <a:pt x="49927" y="7122"/>
                </a:lnTo>
                <a:lnTo>
                  <a:pt x="49698" y="4370"/>
                </a:lnTo>
                <a:lnTo>
                  <a:pt x="49414" y="1564"/>
                </a:lnTo>
                <a:lnTo>
                  <a:pt x="49128" y="1511"/>
                </a:lnTo>
                <a:lnTo>
                  <a:pt x="48672" y="1402"/>
                </a:lnTo>
                <a:lnTo>
                  <a:pt x="48956" y="4316"/>
                </a:lnTo>
                <a:lnTo>
                  <a:pt x="49242" y="7122"/>
                </a:lnTo>
                <a:lnTo>
                  <a:pt x="49414" y="9928"/>
                </a:lnTo>
                <a:lnTo>
                  <a:pt x="46507" y="10306"/>
                </a:lnTo>
                <a:lnTo>
                  <a:pt x="43487" y="10577"/>
                </a:lnTo>
                <a:lnTo>
                  <a:pt x="40407" y="10739"/>
                </a:lnTo>
                <a:lnTo>
                  <a:pt x="40351" y="7770"/>
                </a:lnTo>
                <a:lnTo>
                  <a:pt x="40294" y="4747"/>
                </a:lnTo>
                <a:lnTo>
                  <a:pt x="40180" y="1619"/>
                </a:lnTo>
                <a:lnTo>
                  <a:pt x="42518" y="1511"/>
                </a:lnTo>
                <a:lnTo>
                  <a:pt x="44854" y="1294"/>
                </a:lnTo>
                <a:lnTo>
                  <a:pt x="47190" y="1025"/>
                </a:lnTo>
                <a:lnTo>
                  <a:pt x="46507" y="916"/>
                </a:lnTo>
                <a:lnTo>
                  <a:pt x="45879" y="755"/>
                </a:lnTo>
                <a:lnTo>
                  <a:pt x="45196" y="647"/>
                </a:lnTo>
                <a:lnTo>
                  <a:pt x="43543" y="808"/>
                </a:lnTo>
                <a:lnTo>
                  <a:pt x="41833" y="916"/>
                </a:lnTo>
                <a:lnTo>
                  <a:pt x="40123" y="1025"/>
                </a:lnTo>
                <a:lnTo>
                  <a:pt x="40123" y="700"/>
                </a:lnTo>
                <a:lnTo>
                  <a:pt x="39837" y="0"/>
                </a:lnTo>
                <a:lnTo>
                  <a:pt x="39668" y="10739"/>
                </a:lnTo>
                <a:lnTo>
                  <a:pt x="38641" y="10792"/>
                </a:lnTo>
                <a:lnTo>
                  <a:pt x="37616" y="10792"/>
                </a:lnTo>
                <a:lnTo>
                  <a:pt x="36589" y="10847"/>
                </a:lnTo>
                <a:lnTo>
                  <a:pt x="34480" y="10847"/>
                </a:lnTo>
                <a:lnTo>
                  <a:pt x="32428" y="10792"/>
                </a:lnTo>
                <a:lnTo>
                  <a:pt x="30434" y="10684"/>
                </a:lnTo>
                <a:lnTo>
                  <a:pt x="30378" y="11439"/>
                </a:lnTo>
                <a:lnTo>
                  <a:pt x="32428" y="11547"/>
                </a:lnTo>
                <a:lnTo>
                  <a:pt x="34480" y="11603"/>
                </a:lnTo>
                <a:lnTo>
                  <a:pt x="36589" y="11547"/>
                </a:lnTo>
                <a:lnTo>
                  <a:pt x="38641" y="11547"/>
                </a:lnTo>
                <a:lnTo>
                  <a:pt x="39668" y="11494"/>
                </a:lnTo>
                <a:lnTo>
                  <a:pt x="39724" y="14355"/>
                </a:lnTo>
                <a:lnTo>
                  <a:pt x="39781" y="17106"/>
                </a:lnTo>
                <a:lnTo>
                  <a:pt x="39837" y="19750"/>
                </a:lnTo>
                <a:lnTo>
                  <a:pt x="38585" y="19806"/>
                </a:lnTo>
                <a:lnTo>
                  <a:pt x="37330" y="19859"/>
                </a:lnTo>
                <a:lnTo>
                  <a:pt x="34025" y="19859"/>
                </a:lnTo>
                <a:lnTo>
                  <a:pt x="32088" y="19806"/>
                </a:lnTo>
                <a:lnTo>
                  <a:pt x="30148" y="19697"/>
                </a:lnTo>
                <a:lnTo>
                  <a:pt x="30207" y="17053"/>
                </a:lnTo>
                <a:lnTo>
                  <a:pt x="30263" y="14300"/>
                </a:lnTo>
                <a:lnTo>
                  <a:pt x="30148" y="161"/>
                </a:lnTo>
                <a:lnTo>
                  <a:pt x="30092" y="971"/>
                </a:lnTo>
                <a:lnTo>
                  <a:pt x="28839" y="863"/>
                </a:lnTo>
                <a:lnTo>
                  <a:pt x="27641" y="755"/>
                </a:lnTo>
                <a:lnTo>
                  <a:pt x="26445" y="647"/>
                </a:lnTo>
                <a:lnTo>
                  <a:pt x="25760" y="755"/>
                </a:lnTo>
                <a:lnTo>
                  <a:pt x="25133" y="916"/>
                </a:lnTo>
                <a:lnTo>
                  <a:pt x="24449" y="1025"/>
                </a:lnTo>
                <a:lnTo>
                  <a:pt x="26273" y="1294"/>
                </a:lnTo>
                <a:lnTo>
                  <a:pt x="28154" y="1456"/>
                </a:lnTo>
                <a:lnTo>
                  <a:pt x="30035" y="1564"/>
                </a:lnTo>
                <a:lnTo>
                  <a:pt x="29864" y="4694"/>
                </a:lnTo>
                <a:lnTo>
                  <a:pt x="29749" y="7716"/>
                </a:lnTo>
                <a:lnTo>
                  <a:pt x="29637" y="10684"/>
                </a:lnTo>
                <a:lnTo>
                  <a:pt x="26616" y="10469"/>
                </a:lnTo>
                <a:lnTo>
                  <a:pt x="23651" y="10200"/>
                </a:lnTo>
                <a:lnTo>
                  <a:pt x="20802" y="9767"/>
                </a:lnTo>
                <a:lnTo>
                  <a:pt x="23651" y="10900"/>
                </a:lnTo>
                <a:lnTo>
                  <a:pt x="26616" y="11225"/>
                </a:lnTo>
                <a:lnTo>
                  <a:pt x="29637" y="11386"/>
                </a:lnTo>
                <a:lnTo>
                  <a:pt x="29522" y="14247"/>
                </a:lnTo>
                <a:lnTo>
                  <a:pt x="29465" y="17053"/>
                </a:lnTo>
                <a:lnTo>
                  <a:pt x="29409" y="19697"/>
                </a:lnTo>
                <a:lnTo>
                  <a:pt x="26330" y="19481"/>
                </a:lnTo>
                <a:lnTo>
                  <a:pt x="23309" y="19211"/>
                </a:lnTo>
                <a:lnTo>
                  <a:pt x="20403" y="18780"/>
                </a:lnTo>
                <a:lnTo>
                  <a:pt x="20518" y="4586"/>
                </a:lnTo>
                <a:lnTo>
                  <a:pt x="20290" y="7122"/>
                </a:lnTo>
                <a:lnTo>
                  <a:pt x="20119" y="9659"/>
                </a:lnTo>
                <a:lnTo>
                  <a:pt x="17098" y="9173"/>
                </a:lnTo>
                <a:lnTo>
                  <a:pt x="14190" y="8525"/>
                </a:lnTo>
                <a:lnTo>
                  <a:pt x="11455" y="7825"/>
                </a:lnTo>
                <a:lnTo>
                  <a:pt x="11511" y="7177"/>
                </a:lnTo>
                <a:lnTo>
                  <a:pt x="11570" y="6530"/>
                </a:lnTo>
                <a:lnTo>
                  <a:pt x="11682" y="5881"/>
                </a:lnTo>
                <a:lnTo>
                  <a:pt x="11455" y="6044"/>
                </a:lnTo>
                <a:lnTo>
                  <a:pt x="11000" y="6314"/>
                </a:lnTo>
                <a:lnTo>
                  <a:pt x="10941" y="6744"/>
                </a:lnTo>
                <a:lnTo>
                  <a:pt x="10885" y="7177"/>
                </a:lnTo>
                <a:lnTo>
                  <a:pt x="10828" y="7663"/>
                </a:lnTo>
                <a:lnTo>
                  <a:pt x="10371" y="7500"/>
                </a:lnTo>
                <a:lnTo>
                  <a:pt x="9916" y="7392"/>
                </a:lnTo>
                <a:lnTo>
                  <a:pt x="9290" y="7447"/>
                </a:lnTo>
                <a:lnTo>
                  <a:pt x="8776" y="7770"/>
                </a:lnTo>
                <a:lnTo>
                  <a:pt x="9403" y="7986"/>
                </a:lnTo>
                <a:lnTo>
                  <a:pt x="10087" y="8147"/>
                </a:lnTo>
                <a:lnTo>
                  <a:pt x="10714" y="8364"/>
                </a:lnTo>
                <a:lnTo>
                  <a:pt x="10371" y="11225"/>
                </a:lnTo>
                <a:lnTo>
                  <a:pt x="10200" y="14031"/>
                </a:lnTo>
                <a:lnTo>
                  <a:pt x="10087" y="16675"/>
                </a:lnTo>
                <a:lnTo>
                  <a:pt x="7465" y="15973"/>
                </a:lnTo>
                <a:lnTo>
                  <a:pt x="4958" y="15217"/>
                </a:lnTo>
                <a:lnTo>
                  <a:pt x="2563" y="14300"/>
                </a:lnTo>
                <a:lnTo>
                  <a:pt x="2279" y="14786"/>
                </a:lnTo>
                <a:lnTo>
                  <a:pt x="4730" y="15703"/>
                </a:lnTo>
                <a:lnTo>
                  <a:pt x="7350" y="16567"/>
                </a:lnTo>
                <a:lnTo>
                  <a:pt x="10087" y="17269"/>
                </a:lnTo>
                <a:lnTo>
                  <a:pt x="10031" y="20128"/>
                </a:lnTo>
                <a:lnTo>
                  <a:pt x="10087" y="22934"/>
                </a:lnTo>
                <a:lnTo>
                  <a:pt x="10259" y="25525"/>
                </a:lnTo>
                <a:lnTo>
                  <a:pt x="7350" y="24770"/>
                </a:lnTo>
                <a:lnTo>
                  <a:pt x="4615" y="23906"/>
                </a:lnTo>
                <a:lnTo>
                  <a:pt x="2052" y="22989"/>
                </a:lnTo>
                <a:lnTo>
                  <a:pt x="1937" y="20506"/>
                </a:lnTo>
                <a:lnTo>
                  <a:pt x="1937" y="17861"/>
                </a:lnTo>
                <a:lnTo>
                  <a:pt x="2108" y="15109"/>
                </a:lnTo>
                <a:lnTo>
                  <a:pt x="1881" y="15542"/>
                </a:lnTo>
                <a:lnTo>
                  <a:pt x="1651" y="15919"/>
                </a:lnTo>
                <a:lnTo>
                  <a:pt x="1423" y="16350"/>
                </a:lnTo>
                <a:lnTo>
                  <a:pt x="1367" y="18617"/>
                </a:lnTo>
                <a:lnTo>
                  <a:pt x="1367" y="20722"/>
                </a:lnTo>
                <a:lnTo>
                  <a:pt x="1538" y="22773"/>
                </a:lnTo>
                <a:lnTo>
                  <a:pt x="1025" y="22556"/>
                </a:lnTo>
                <a:lnTo>
                  <a:pt x="511" y="22342"/>
                </a:lnTo>
                <a:lnTo>
                  <a:pt x="0" y="22125"/>
                </a:lnTo>
                <a:lnTo>
                  <a:pt x="0" y="22611"/>
                </a:lnTo>
                <a:lnTo>
                  <a:pt x="511" y="22828"/>
                </a:lnTo>
                <a:lnTo>
                  <a:pt x="1025" y="23042"/>
                </a:lnTo>
                <a:lnTo>
                  <a:pt x="1538" y="23259"/>
                </a:lnTo>
                <a:lnTo>
                  <a:pt x="1766" y="25742"/>
                </a:lnTo>
                <a:lnTo>
                  <a:pt x="2108" y="28115"/>
                </a:lnTo>
                <a:lnTo>
                  <a:pt x="2678" y="30220"/>
                </a:lnTo>
                <a:lnTo>
                  <a:pt x="2336" y="30059"/>
                </a:lnTo>
                <a:lnTo>
                  <a:pt x="1709" y="30112"/>
                </a:lnTo>
                <a:lnTo>
                  <a:pt x="2164" y="30436"/>
                </a:lnTo>
                <a:lnTo>
                  <a:pt x="2791" y="30653"/>
                </a:lnTo>
                <a:lnTo>
                  <a:pt x="2962" y="31245"/>
                </a:lnTo>
                <a:lnTo>
                  <a:pt x="3133" y="31893"/>
                </a:lnTo>
                <a:lnTo>
                  <a:pt x="3361" y="32487"/>
                </a:lnTo>
                <a:lnTo>
                  <a:pt x="3532" y="33026"/>
                </a:lnTo>
                <a:lnTo>
                  <a:pt x="3818" y="33404"/>
                </a:lnTo>
                <a:lnTo>
                  <a:pt x="4388" y="34051"/>
                </a:lnTo>
                <a:lnTo>
                  <a:pt x="4046" y="33189"/>
                </a:lnTo>
                <a:lnTo>
                  <a:pt x="3703" y="32217"/>
                </a:lnTo>
                <a:lnTo>
                  <a:pt x="3419" y="31137"/>
                </a:lnTo>
                <a:lnTo>
                  <a:pt x="3361" y="30867"/>
                </a:lnTo>
                <a:lnTo>
                  <a:pt x="5812" y="31786"/>
                </a:lnTo>
                <a:lnTo>
                  <a:pt x="8434" y="32648"/>
                </a:lnTo>
                <a:lnTo>
                  <a:pt x="11284" y="33351"/>
                </a:lnTo>
                <a:lnTo>
                  <a:pt x="11340" y="33620"/>
                </a:lnTo>
                <a:lnTo>
                  <a:pt x="11398" y="34106"/>
                </a:lnTo>
                <a:lnTo>
                  <a:pt x="11797" y="35834"/>
                </a:lnTo>
                <a:lnTo>
                  <a:pt x="11682" y="33026"/>
                </a:lnTo>
                <a:lnTo>
                  <a:pt x="11284" y="30922"/>
                </a:lnTo>
                <a:lnTo>
                  <a:pt x="11171" y="32918"/>
                </a:lnTo>
                <a:lnTo>
                  <a:pt x="8377" y="32164"/>
                </a:lnTo>
                <a:lnTo>
                  <a:pt x="5699" y="31353"/>
                </a:lnTo>
                <a:lnTo>
                  <a:pt x="3248" y="30436"/>
                </a:lnTo>
                <a:lnTo>
                  <a:pt x="2678" y="28278"/>
                </a:lnTo>
                <a:lnTo>
                  <a:pt x="2279" y="25956"/>
                </a:lnTo>
                <a:lnTo>
                  <a:pt x="2108" y="23475"/>
                </a:lnTo>
                <a:lnTo>
                  <a:pt x="4672" y="24392"/>
                </a:lnTo>
                <a:lnTo>
                  <a:pt x="7409" y="25256"/>
                </a:lnTo>
                <a:lnTo>
                  <a:pt x="10315" y="26011"/>
                </a:lnTo>
                <a:lnTo>
                  <a:pt x="10486" y="28493"/>
                </a:lnTo>
                <a:lnTo>
                  <a:pt x="10770" y="30759"/>
                </a:lnTo>
                <a:lnTo>
                  <a:pt x="10657" y="23042"/>
                </a:lnTo>
                <a:lnTo>
                  <a:pt x="10601" y="20291"/>
                </a:lnTo>
                <a:lnTo>
                  <a:pt x="10657" y="17431"/>
                </a:lnTo>
                <a:lnTo>
                  <a:pt x="13563" y="18186"/>
                </a:lnTo>
                <a:lnTo>
                  <a:pt x="10714" y="16836"/>
                </a:lnTo>
                <a:lnTo>
                  <a:pt x="10770" y="14139"/>
                </a:lnTo>
                <a:lnTo>
                  <a:pt x="11000" y="11386"/>
                </a:lnTo>
                <a:lnTo>
                  <a:pt x="11340" y="8525"/>
                </a:lnTo>
                <a:lnTo>
                  <a:pt x="14133" y="9281"/>
                </a:lnTo>
                <a:lnTo>
                  <a:pt x="17039" y="9875"/>
                </a:lnTo>
                <a:lnTo>
                  <a:pt x="20060" y="10361"/>
                </a:lnTo>
                <a:lnTo>
                  <a:pt x="20290" y="32648"/>
                </a:lnTo>
                <a:lnTo>
                  <a:pt x="20630" y="34753"/>
                </a:lnTo>
                <a:lnTo>
                  <a:pt x="20403" y="24931"/>
                </a:lnTo>
                <a:lnTo>
                  <a:pt x="20346" y="22234"/>
                </a:lnTo>
                <a:lnTo>
                  <a:pt x="20403" y="19373"/>
                </a:lnTo>
                <a:lnTo>
                  <a:pt x="23309" y="19805"/>
                </a:lnTo>
                <a:lnTo>
                  <a:pt x="26330" y="20075"/>
                </a:lnTo>
                <a:lnTo>
                  <a:pt x="29409" y="20291"/>
                </a:lnTo>
                <a:lnTo>
                  <a:pt x="29409" y="25850"/>
                </a:lnTo>
                <a:lnTo>
                  <a:pt x="29465" y="28386"/>
                </a:lnTo>
                <a:lnTo>
                  <a:pt x="26388" y="28223"/>
                </a:lnTo>
                <a:lnTo>
                  <a:pt x="23424" y="27900"/>
                </a:lnTo>
                <a:lnTo>
                  <a:pt x="20518" y="27522"/>
                </a:lnTo>
                <a:lnTo>
                  <a:pt x="23424" y="28439"/>
                </a:lnTo>
                <a:lnTo>
                  <a:pt x="26388" y="28709"/>
                </a:lnTo>
                <a:lnTo>
                  <a:pt x="29465" y="28870"/>
                </a:lnTo>
                <a:lnTo>
                  <a:pt x="29522" y="31031"/>
                </a:lnTo>
                <a:lnTo>
                  <a:pt x="29578" y="33081"/>
                </a:lnTo>
                <a:lnTo>
                  <a:pt x="29693" y="34915"/>
                </a:lnTo>
                <a:lnTo>
                  <a:pt x="29749" y="35401"/>
                </a:lnTo>
                <a:lnTo>
                  <a:pt x="29749" y="35670"/>
                </a:lnTo>
                <a:lnTo>
                  <a:pt x="26787" y="35509"/>
                </a:lnTo>
                <a:lnTo>
                  <a:pt x="23937" y="35239"/>
                </a:lnTo>
                <a:lnTo>
                  <a:pt x="21144" y="34807"/>
                </a:lnTo>
                <a:lnTo>
                  <a:pt x="21371" y="39070"/>
                </a:lnTo>
                <a:lnTo>
                  <a:pt x="21829" y="40690"/>
                </a:lnTo>
                <a:lnTo>
                  <a:pt x="21941" y="41068"/>
                </a:lnTo>
                <a:lnTo>
                  <a:pt x="22340" y="42417"/>
                </a:lnTo>
                <a:lnTo>
                  <a:pt x="22739" y="43604"/>
                </a:lnTo>
                <a:lnTo>
                  <a:pt x="23196" y="44576"/>
                </a:lnTo>
                <a:lnTo>
                  <a:pt x="23595" y="44684"/>
                </a:lnTo>
                <a:lnTo>
                  <a:pt x="23140" y="43659"/>
                </a:lnTo>
                <a:lnTo>
                  <a:pt x="22739" y="42470"/>
                </a:lnTo>
                <a:lnTo>
                  <a:pt x="22340" y="41121"/>
                </a:lnTo>
                <a:lnTo>
                  <a:pt x="24906" y="41499"/>
                </a:lnTo>
                <a:lnTo>
                  <a:pt x="27584" y="41770"/>
                </a:lnTo>
                <a:lnTo>
                  <a:pt x="30319" y="41876"/>
                </a:lnTo>
                <a:lnTo>
                  <a:pt x="30549" y="43442"/>
                </a:lnTo>
                <a:lnTo>
                  <a:pt x="30434" y="38154"/>
                </a:lnTo>
                <a:lnTo>
                  <a:pt x="30319" y="36156"/>
                </a:lnTo>
                <a:lnTo>
                  <a:pt x="32200" y="36211"/>
                </a:lnTo>
                <a:lnTo>
                  <a:pt x="30319" y="35670"/>
                </a:lnTo>
                <a:lnTo>
                  <a:pt x="30263" y="35184"/>
                </a:lnTo>
                <a:lnTo>
                  <a:pt x="30263" y="41499"/>
                </a:lnTo>
                <a:lnTo>
                  <a:pt x="27528" y="41392"/>
                </a:lnTo>
                <a:lnTo>
                  <a:pt x="24850" y="41121"/>
                </a:lnTo>
                <a:lnTo>
                  <a:pt x="22284" y="40743"/>
                </a:lnTo>
                <a:lnTo>
                  <a:pt x="21829" y="39126"/>
                </a:lnTo>
                <a:lnTo>
                  <a:pt x="21486" y="37290"/>
                </a:lnTo>
                <a:lnTo>
                  <a:pt x="21200" y="35293"/>
                </a:lnTo>
                <a:lnTo>
                  <a:pt x="23994" y="35670"/>
                </a:lnTo>
                <a:lnTo>
                  <a:pt x="26843" y="35940"/>
                </a:lnTo>
                <a:lnTo>
                  <a:pt x="29749" y="36103"/>
                </a:lnTo>
                <a:lnTo>
                  <a:pt x="29864" y="38100"/>
                </a:lnTo>
                <a:lnTo>
                  <a:pt x="30092" y="39934"/>
                </a:lnTo>
                <a:lnTo>
                  <a:pt x="30092" y="23150"/>
                </a:lnTo>
                <a:lnTo>
                  <a:pt x="30148" y="20291"/>
                </a:lnTo>
                <a:lnTo>
                  <a:pt x="32088" y="20398"/>
                </a:lnTo>
                <a:lnTo>
                  <a:pt x="34025" y="20453"/>
                </a:lnTo>
                <a:lnTo>
                  <a:pt x="37330" y="20453"/>
                </a:lnTo>
                <a:lnTo>
                  <a:pt x="38585" y="20398"/>
                </a:lnTo>
                <a:lnTo>
                  <a:pt x="39837" y="20398"/>
                </a:lnTo>
                <a:lnTo>
                  <a:pt x="39896" y="23206"/>
                </a:lnTo>
                <a:lnTo>
                  <a:pt x="39896" y="28439"/>
                </a:lnTo>
                <a:lnTo>
                  <a:pt x="39040" y="28493"/>
                </a:lnTo>
                <a:lnTo>
                  <a:pt x="37274" y="28493"/>
                </a:lnTo>
                <a:lnTo>
                  <a:pt x="34879" y="28548"/>
                </a:lnTo>
                <a:lnTo>
                  <a:pt x="32486" y="28493"/>
                </a:lnTo>
                <a:lnTo>
                  <a:pt x="30148" y="28925"/>
                </a:lnTo>
                <a:close/>
              </a:path>
            </a:pathLst>
          </a:custGeom>
          <a:solidFill>
            <a:srgbClr val="0069A4"/>
          </a:solidFill>
        </p:spPr>
        <p:txBody>
          <a:bodyPr wrap="square" lIns="0" tIns="0" rIns="0" bIns="0" rtlCol="0">
            <a:noAutofit/>
          </a:bodyPr>
          <a:lstStyle/>
          <a:p>
            <a:endParaRPr/>
          </a:p>
        </p:txBody>
      </p:sp>
      <p:sp>
        <p:nvSpPr>
          <p:cNvPr id="434" name="object 434"/>
          <p:cNvSpPr/>
          <p:nvPr/>
        </p:nvSpPr>
        <p:spPr>
          <a:xfrm>
            <a:off x="433906" y="770542"/>
            <a:ext cx="2394" cy="13112"/>
          </a:xfrm>
          <a:custGeom>
            <a:avLst/>
            <a:gdLst/>
            <a:ahLst/>
            <a:cxnLst/>
            <a:rect l="l" t="t" r="r" b="b"/>
            <a:pathLst>
              <a:path w="2394" h="13112">
                <a:moveTo>
                  <a:pt x="171" y="6528"/>
                </a:moveTo>
                <a:lnTo>
                  <a:pt x="114" y="4694"/>
                </a:lnTo>
                <a:lnTo>
                  <a:pt x="56" y="2697"/>
                </a:lnTo>
                <a:lnTo>
                  <a:pt x="56" y="539"/>
                </a:lnTo>
                <a:lnTo>
                  <a:pt x="2394" y="106"/>
                </a:lnTo>
                <a:lnTo>
                  <a:pt x="0" y="0"/>
                </a:lnTo>
                <a:lnTo>
                  <a:pt x="0" y="11547"/>
                </a:lnTo>
                <a:lnTo>
                  <a:pt x="171" y="13112"/>
                </a:lnTo>
                <a:lnTo>
                  <a:pt x="171" y="6528"/>
                </a:lnTo>
                <a:close/>
              </a:path>
            </a:pathLst>
          </a:custGeom>
          <a:solidFill>
            <a:srgbClr val="0069A4"/>
          </a:solidFill>
        </p:spPr>
        <p:txBody>
          <a:bodyPr wrap="square" lIns="0" tIns="0" rIns="0" bIns="0" rtlCol="0">
            <a:noAutofit/>
          </a:bodyPr>
          <a:lstStyle/>
          <a:p>
            <a:endParaRPr/>
          </a:p>
        </p:txBody>
      </p:sp>
      <p:sp>
        <p:nvSpPr>
          <p:cNvPr id="435" name="object 435"/>
          <p:cNvSpPr/>
          <p:nvPr/>
        </p:nvSpPr>
        <p:spPr>
          <a:xfrm>
            <a:off x="411793" y="767087"/>
            <a:ext cx="15444" cy="16461"/>
          </a:xfrm>
          <a:custGeom>
            <a:avLst/>
            <a:gdLst/>
            <a:ahLst/>
            <a:cxnLst/>
            <a:rect l="l" t="t" r="r" b="b"/>
            <a:pathLst>
              <a:path w="15444" h="16461">
                <a:moveTo>
                  <a:pt x="227" y="12736"/>
                </a:moveTo>
                <a:lnTo>
                  <a:pt x="741" y="13114"/>
                </a:lnTo>
                <a:lnTo>
                  <a:pt x="2052" y="13546"/>
                </a:lnTo>
                <a:lnTo>
                  <a:pt x="3476" y="13977"/>
                </a:lnTo>
                <a:lnTo>
                  <a:pt x="4958" y="14355"/>
                </a:lnTo>
                <a:lnTo>
                  <a:pt x="5242" y="15003"/>
                </a:lnTo>
                <a:lnTo>
                  <a:pt x="5528" y="15650"/>
                </a:lnTo>
                <a:lnTo>
                  <a:pt x="5812" y="16244"/>
                </a:lnTo>
                <a:lnTo>
                  <a:pt x="6269" y="16461"/>
                </a:lnTo>
                <a:lnTo>
                  <a:pt x="5983" y="15866"/>
                </a:lnTo>
                <a:lnTo>
                  <a:pt x="5699" y="15164"/>
                </a:lnTo>
                <a:lnTo>
                  <a:pt x="5413" y="14463"/>
                </a:lnTo>
                <a:lnTo>
                  <a:pt x="8092" y="15111"/>
                </a:lnTo>
                <a:lnTo>
                  <a:pt x="10941" y="15705"/>
                </a:lnTo>
                <a:lnTo>
                  <a:pt x="13962" y="16136"/>
                </a:lnTo>
                <a:lnTo>
                  <a:pt x="13849" y="15758"/>
                </a:lnTo>
                <a:lnTo>
                  <a:pt x="10828" y="15327"/>
                </a:lnTo>
                <a:lnTo>
                  <a:pt x="7979" y="14733"/>
                </a:lnTo>
                <a:lnTo>
                  <a:pt x="5242" y="14086"/>
                </a:lnTo>
                <a:lnTo>
                  <a:pt x="4730" y="12574"/>
                </a:lnTo>
                <a:lnTo>
                  <a:pt x="4217" y="10902"/>
                </a:lnTo>
                <a:lnTo>
                  <a:pt x="3874" y="9066"/>
                </a:lnTo>
                <a:lnTo>
                  <a:pt x="3762" y="8527"/>
                </a:lnTo>
                <a:lnTo>
                  <a:pt x="6611" y="9228"/>
                </a:lnTo>
                <a:lnTo>
                  <a:pt x="9574" y="9822"/>
                </a:lnTo>
                <a:lnTo>
                  <a:pt x="12709" y="10253"/>
                </a:lnTo>
                <a:lnTo>
                  <a:pt x="12993" y="12305"/>
                </a:lnTo>
                <a:lnTo>
                  <a:pt x="13392" y="14139"/>
                </a:lnTo>
                <a:lnTo>
                  <a:pt x="13165" y="9875"/>
                </a:lnTo>
                <a:lnTo>
                  <a:pt x="12881" y="7825"/>
                </a:lnTo>
                <a:lnTo>
                  <a:pt x="12709" y="5505"/>
                </a:lnTo>
                <a:lnTo>
                  <a:pt x="12538" y="3077"/>
                </a:lnTo>
                <a:lnTo>
                  <a:pt x="15444" y="3508"/>
                </a:lnTo>
                <a:lnTo>
                  <a:pt x="12538" y="2591"/>
                </a:lnTo>
                <a:lnTo>
                  <a:pt x="12424" y="0"/>
                </a:lnTo>
                <a:lnTo>
                  <a:pt x="12651" y="9822"/>
                </a:lnTo>
                <a:lnTo>
                  <a:pt x="9517" y="9391"/>
                </a:lnTo>
                <a:lnTo>
                  <a:pt x="6496" y="8797"/>
                </a:lnTo>
                <a:lnTo>
                  <a:pt x="3703" y="8094"/>
                </a:lnTo>
                <a:lnTo>
                  <a:pt x="3818" y="10902"/>
                </a:lnTo>
                <a:lnTo>
                  <a:pt x="4273" y="12519"/>
                </a:lnTo>
                <a:lnTo>
                  <a:pt x="4843" y="13977"/>
                </a:lnTo>
                <a:lnTo>
                  <a:pt x="3133" y="13546"/>
                </a:lnTo>
                <a:lnTo>
                  <a:pt x="1482" y="13060"/>
                </a:lnTo>
                <a:lnTo>
                  <a:pt x="0" y="12574"/>
                </a:lnTo>
                <a:lnTo>
                  <a:pt x="227" y="12736"/>
                </a:lnTo>
                <a:close/>
              </a:path>
            </a:pathLst>
          </a:custGeom>
          <a:solidFill>
            <a:srgbClr val="0069A4"/>
          </a:solidFill>
        </p:spPr>
        <p:txBody>
          <a:bodyPr wrap="square" lIns="0" tIns="0" rIns="0" bIns="0" rtlCol="0">
            <a:noAutofit/>
          </a:bodyPr>
          <a:lstStyle/>
          <a:p>
            <a:endParaRPr/>
          </a:p>
        </p:txBody>
      </p:sp>
      <p:sp>
        <p:nvSpPr>
          <p:cNvPr id="436" name="object 436"/>
          <p:cNvSpPr/>
          <p:nvPr/>
        </p:nvSpPr>
        <p:spPr>
          <a:xfrm>
            <a:off x="434134" y="750845"/>
            <a:ext cx="38021" cy="37290"/>
          </a:xfrm>
          <a:custGeom>
            <a:avLst/>
            <a:gdLst/>
            <a:ahLst/>
            <a:cxnLst/>
            <a:rect l="l" t="t" r="r" b="b"/>
            <a:pathLst>
              <a:path w="38021" h="37290">
                <a:moveTo>
                  <a:pt x="9576" y="22395"/>
                </a:moveTo>
                <a:lnTo>
                  <a:pt x="9517" y="24392"/>
                </a:lnTo>
                <a:lnTo>
                  <a:pt x="9461" y="26226"/>
                </a:lnTo>
                <a:lnTo>
                  <a:pt x="9461" y="27036"/>
                </a:lnTo>
                <a:lnTo>
                  <a:pt x="8265" y="27090"/>
                </a:lnTo>
                <a:lnTo>
                  <a:pt x="7010" y="27145"/>
                </a:lnTo>
                <a:lnTo>
                  <a:pt x="3818" y="27145"/>
                </a:lnTo>
                <a:lnTo>
                  <a:pt x="1881" y="27090"/>
                </a:lnTo>
                <a:lnTo>
                  <a:pt x="0" y="26981"/>
                </a:lnTo>
                <a:lnTo>
                  <a:pt x="1881" y="27522"/>
                </a:lnTo>
                <a:lnTo>
                  <a:pt x="3818" y="27576"/>
                </a:lnTo>
                <a:lnTo>
                  <a:pt x="8265" y="27576"/>
                </a:lnTo>
                <a:lnTo>
                  <a:pt x="9461" y="27522"/>
                </a:lnTo>
                <a:lnTo>
                  <a:pt x="9405" y="29518"/>
                </a:lnTo>
                <a:lnTo>
                  <a:pt x="9290" y="31298"/>
                </a:lnTo>
                <a:lnTo>
                  <a:pt x="9177" y="32918"/>
                </a:lnTo>
                <a:lnTo>
                  <a:pt x="7979" y="32973"/>
                </a:lnTo>
                <a:lnTo>
                  <a:pt x="3818" y="32973"/>
                </a:lnTo>
                <a:lnTo>
                  <a:pt x="2108" y="32918"/>
                </a:lnTo>
                <a:lnTo>
                  <a:pt x="398" y="32865"/>
                </a:lnTo>
                <a:lnTo>
                  <a:pt x="229" y="31245"/>
                </a:lnTo>
                <a:lnTo>
                  <a:pt x="114" y="29465"/>
                </a:lnTo>
                <a:lnTo>
                  <a:pt x="229" y="34753"/>
                </a:lnTo>
                <a:lnTo>
                  <a:pt x="513" y="36101"/>
                </a:lnTo>
                <a:lnTo>
                  <a:pt x="741" y="37182"/>
                </a:lnTo>
                <a:lnTo>
                  <a:pt x="1027" y="37182"/>
                </a:lnTo>
                <a:lnTo>
                  <a:pt x="855" y="36101"/>
                </a:lnTo>
                <a:lnTo>
                  <a:pt x="628" y="34807"/>
                </a:lnTo>
                <a:lnTo>
                  <a:pt x="457" y="33242"/>
                </a:lnTo>
                <a:lnTo>
                  <a:pt x="2108" y="33296"/>
                </a:lnTo>
                <a:lnTo>
                  <a:pt x="3818" y="33351"/>
                </a:lnTo>
                <a:lnTo>
                  <a:pt x="7979" y="33351"/>
                </a:lnTo>
                <a:lnTo>
                  <a:pt x="9177" y="33296"/>
                </a:lnTo>
                <a:lnTo>
                  <a:pt x="9006" y="34862"/>
                </a:lnTo>
                <a:lnTo>
                  <a:pt x="8891" y="36210"/>
                </a:lnTo>
                <a:lnTo>
                  <a:pt x="8720" y="37290"/>
                </a:lnTo>
                <a:lnTo>
                  <a:pt x="9006" y="37235"/>
                </a:lnTo>
                <a:lnTo>
                  <a:pt x="9233" y="36156"/>
                </a:lnTo>
                <a:lnTo>
                  <a:pt x="9405" y="34862"/>
                </a:lnTo>
                <a:lnTo>
                  <a:pt x="9576" y="33296"/>
                </a:lnTo>
                <a:lnTo>
                  <a:pt x="12538" y="33187"/>
                </a:lnTo>
                <a:lnTo>
                  <a:pt x="15388" y="32918"/>
                </a:lnTo>
                <a:lnTo>
                  <a:pt x="18125" y="32540"/>
                </a:lnTo>
                <a:lnTo>
                  <a:pt x="17839" y="33943"/>
                </a:lnTo>
                <a:lnTo>
                  <a:pt x="17497" y="35131"/>
                </a:lnTo>
                <a:lnTo>
                  <a:pt x="17156" y="36101"/>
                </a:lnTo>
                <a:lnTo>
                  <a:pt x="17497" y="36048"/>
                </a:lnTo>
                <a:lnTo>
                  <a:pt x="17839" y="35023"/>
                </a:lnTo>
                <a:lnTo>
                  <a:pt x="18181" y="33837"/>
                </a:lnTo>
                <a:lnTo>
                  <a:pt x="18524" y="32487"/>
                </a:lnTo>
                <a:lnTo>
                  <a:pt x="21373" y="32109"/>
                </a:lnTo>
                <a:lnTo>
                  <a:pt x="18580" y="32109"/>
                </a:lnTo>
                <a:lnTo>
                  <a:pt x="18922" y="30490"/>
                </a:lnTo>
                <a:lnTo>
                  <a:pt x="19265" y="28709"/>
                </a:lnTo>
                <a:lnTo>
                  <a:pt x="19492" y="26659"/>
                </a:lnTo>
                <a:lnTo>
                  <a:pt x="22513" y="26281"/>
                </a:lnTo>
                <a:lnTo>
                  <a:pt x="25363" y="25740"/>
                </a:lnTo>
                <a:lnTo>
                  <a:pt x="28156" y="25093"/>
                </a:lnTo>
                <a:lnTo>
                  <a:pt x="27814" y="27145"/>
                </a:lnTo>
                <a:lnTo>
                  <a:pt x="27357" y="28979"/>
                </a:lnTo>
                <a:lnTo>
                  <a:pt x="26845" y="30598"/>
                </a:lnTo>
                <a:lnTo>
                  <a:pt x="26731" y="30976"/>
                </a:lnTo>
                <a:lnTo>
                  <a:pt x="26447" y="31839"/>
                </a:lnTo>
                <a:lnTo>
                  <a:pt x="26161" y="32595"/>
                </a:lnTo>
                <a:lnTo>
                  <a:pt x="25818" y="33296"/>
                </a:lnTo>
                <a:lnTo>
                  <a:pt x="26275" y="33134"/>
                </a:lnTo>
                <a:lnTo>
                  <a:pt x="26559" y="32432"/>
                </a:lnTo>
                <a:lnTo>
                  <a:pt x="26845" y="31676"/>
                </a:lnTo>
                <a:lnTo>
                  <a:pt x="27129" y="30921"/>
                </a:lnTo>
                <a:lnTo>
                  <a:pt x="29067" y="30437"/>
                </a:lnTo>
                <a:lnTo>
                  <a:pt x="30948" y="29896"/>
                </a:lnTo>
                <a:lnTo>
                  <a:pt x="32716" y="29303"/>
                </a:lnTo>
                <a:lnTo>
                  <a:pt x="32944" y="29140"/>
                </a:lnTo>
                <a:lnTo>
                  <a:pt x="33455" y="28762"/>
                </a:lnTo>
                <a:lnTo>
                  <a:pt x="31518" y="29411"/>
                </a:lnTo>
                <a:lnTo>
                  <a:pt x="29467" y="30004"/>
                </a:lnTo>
                <a:lnTo>
                  <a:pt x="27244" y="30490"/>
                </a:lnTo>
                <a:lnTo>
                  <a:pt x="27814" y="28925"/>
                </a:lnTo>
                <a:lnTo>
                  <a:pt x="28269" y="27037"/>
                </a:lnTo>
                <a:lnTo>
                  <a:pt x="28612" y="25039"/>
                </a:lnTo>
                <a:lnTo>
                  <a:pt x="28726" y="24553"/>
                </a:lnTo>
                <a:lnTo>
                  <a:pt x="29010" y="22395"/>
                </a:lnTo>
                <a:lnTo>
                  <a:pt x="29296" y="20128"/>
                </a:lnTo>
                <a:lnTo>
                  <a:pt x="29467" y="17645"/>
                </a:lnTo>
                <a:lnTo>
                  <a:pt x="32486" y="16890"/>
                </a:lnTo>
                <a:lnTo>
                  <a:pt x="35336" y="16081"/>
                </a:lnTo>
                <a:lnTo>
                  <a:pt x="38021" y="15109"/>
                </a:lnTo>
                <a:lnTo>
                  <a:pt x="35395" y="15542"/>
                </a:lnTo>
                <a:lnTo>
                  <a:pt x="32545" y="16405"/>
                </a:lnTo>
                <a:lnTo>
                  <a:pt x="29524" y="17106"/>
                </a:lnTo>
                <a:lnTo>
                  <a:pt x="29467" y="2858"/>
                </a:lnTo>
                <a:lnTo>
                  <a:pt x="29125" y="0"/>
                </a:lnTo>
                <a:lnTo>
                  <a:pt x="29182" y="11925"/>
                </a:lnTo>
                <a:lnTo>
                  <a:pt x="29125" y="14678"/>
                </a:lnTo>
                <a:lnTo>
                  <a:pt x="28954" y="17267"/>
                </a:lnTo>
                <a:lnTo>
                  <a:pt x="26104" y="17917"/>
                </a:lnTo>
                <a:lnTo>
                  <a:pt x="23140" y="18456"/>
                </a:lnTo>
                <a:lnTo>
                  <a:pt x="23083" y="18995"/>
                </a:lnTo>
                <a:lnTo>
                  <a:pt x="26104" y="18456"/>
                </a:lnTo>
                <a:lnTo>
                  <a:pt x="28954" y="17753"/>
                </a:lnTo>
                <a:lnTo>
                  <a:pt x="28783" y="20236"/>
                </a:lnTo>
                <a:lnTo>
                  <a:pt x="28555" y="22556"/>
                </a:lnTo>
                <a:lnTo>
                  <a:pt x="28213" y="24662"/>
                </a:lnTo>
                <a:lnTo>
                  <a:pt x="25476" y="25256"/>
                </a:lnTo>
                <a:lnTo>
                  <a:pt x="22570" y="25795"/>
                </a:lnTo>
                <a:lnTo>
                  <a:pt x="19549" y="26226"/>
                </a:lnTo>
                <a:lnTo>
                  <a:pt x="19492" y="16405"/>
                </a:lnTo>
                <a:lnTo>
                  <a:pt x="19436" y="18942"/>
                </a:lnTo>
                <a:lnTo>
                  <a:pt x="16472" y="19320"/>
                </a:lnTo>
                <a:lnTo>
                  <a:pt x="13394" y="19589"/>
                </a:lnTo>
                <a:lnTo>
                  <a:pt x="10202" y="19750"/>
                </a:lnTo>
                <a:lnTo>
                  <a:pt x="10202" y="5666"/>
                </a:lnTo>
                <a:lnTo>
                  <a:pt x="10146" y="2805"/>
                </a:lnTo>
                <a:lnTo>
                  <a:pt x="10202" y="22395"/>
                </a:lnTo>
                <a:lnTo>
                  <a:pt x="10202" y="20290"/>
                </a:lnTo>
                <a:lnTo>
                  <a:pt x="13338" y="20128"/>
                </a:lnTo>
                <a:lnTo>
                  <a:pt x="16415" y="19859"/>
                </a:lnTo>
                <a:lnTo>
                  <a:pt x="19436" y="19481"/>
                </a:lnTo>
                <a:lnTo>
                  <a:pt x="19321" y="21748"/>
                </a:lnTo>
                <a:lnTo>
                  <a:pt x="19206" y="23906"/>
                </a:lnTo>
                <a:lnTo>
                  <a:pt x="19037" y="25848"/>
                </a:lnTo>
                <a:lnTo>
                  <a:pt x="19037" y="26281"/>
                </a:lnTo>
                <a:lnTo>
                  <a:pt x="16129" y="26659"/>
                </a:lnTo>
                <a:lnTo>
                  <a:pt x="13108" y="26928"/>
                </a:lnTo>
                <a:lnTo>
                  <a:pt x="10031" y="27036"/>
                </a:lnTo>
                <a:lnTo>
                  <a:pt x="10031" y="27467"/>
                </a:lnTo>
                <a:lnTo>
                  <a:pt x="13052" y="27359"/>
                </a:lnTo>
                <a:lnTo>
                  <a:pt x="16073" y="27090"/>
                </a:lnTo>
                <a:lnTo>
                  <a:pt x="18979" y="26712"/>
                </a:lnTo>
                <a:lnTo>
                  <a:pt x="18751" y="28762"/>
                </a:lnTo>
                <a:lnTo>
                  <a:pt x="18524" y="30598"/>
                </a:lnTo>
                <a:lnTo>
                  <a:pt x="18181" y="32162"/>
                </a:lnTo>
                <a:lnTo>
                  <a:pt x="15446" y="32540"/>
                </a:lnTo>
                <a:lnTo>
                  <a:pt x="12597" y="32756"/>
                </a:lnTo>
                <a:lnTo>
                  <a:pt x="9632" y="32918"/>
                </a:lnTo>
                <a:lnTo>
                  <a:pt x="9576" y="20290"/>
                </a:lnTo>
                <a:lnTo>
                  <a:pt x="9576" y="22395"/>
                </a:lnTo>
                <a:close/>
              </a:path>
            </a:pathLst>
          </a:custGeom>
          <a:solidFill>
            <a:srgbClr val="0069A4"/>
          </a:solidFill>
        </p:spPr>
        <p:txBody>
          <a:bodyPr wrap="square" lIns="0" tIns="0" rIns="0" bIns="0" rtlCol="0">
            <a:noAutofit/>
          </a:bodyPr>
          <a:lstStyle/>
          <a:p>
            <a:endParaRPr/>
          </a:p>
        </p:txBody>
      </p:sp>
      <p:sp>
        <p:nvSpPr>
          <p:cNvPr id="437" name="object 437"/>
          <p:cNvSpPr/>
          <p:nvPr/>
        </p:nvSpPr>
        <p:spPr>
          <a:xfrm>
            <a:off x="462746" y="762824"/>
            <a:ext cx="10657" cy="14194"/>
          </a:xfrm>
          <a:custGeom>
            <a:avLst/>
            <a:gdLst/>
            <a:ahLst/>
            <a:cxnLst/>
            <a:rect l="l" t="t" r="r" b="b"/>
            <a:pathLst>
              <a:path w="10657" h="14194">
                <a:moveTo>
                  <a:pt x="9469" y="2591"/>
                </a:moveTo>
                <a:lnTo>
                  <a:pt x="6782" y="3563"/>
                </a:lnTo>
                <a:lnTo>
                  <a:pt x="3933" y="4427"/>
                </a:lnTo>
                <a:lnTo>
                  <a:pt x="912" y="5127"/>
                </a:lnTo>
                <a:lnTo>
                  <a:pt x="855" y="5666"/>
                </a:lnTo>
                <a:lnTo>
                  <a:pt x="3874" y="4911"/>
                </a:lnTo>
                <a:lnTo>
                  <a:pt x="6724" y="4102"/>
                </a:lnTo>
                <a:lnTo>
                  <a:pt x="9409" y="3130"/>
                </a:lnTo>
                <a:lnTo>
                  <a:pt x="9227" y="5613"/>
                </a:lnTo>
                <a:lnTo>
                  <a:pt x="8945" y="7988"/>
                </a:lnTo>
                <a:lnTo>
                  <a:pt x="8442" y="10091"/>
                </a:lnTo>
                <a:lnTo>
                  <a:pt x="5870" y="11010"/>
                </a:lnTo>
                <a:lnTo>
                  <a:pt x="3020" y="11872"/>
                </a:lnTo>
                <a:lnTo>
                  <a:pt x="114" y="12574"/>
                </a:lnTo>
                <a:lnTo>
                  <a:pt x="0" y="13005"/>
                </a:lnTo>
                <a:lnTo>
                  <a:pt x="2964" y="12305"/>
                </a:lnTo>
                <a:lnTo>
                  <a:pt x="5755" y="11496"/>
                </a:lnTo>
                <a:lnTo>
                  <a:pt x="8321" y="10524"/>
                </a:lnTo>
                <a:lnTo>
                  <a:pt x="8039" y="11872"/>
                </a:lnTo>
                <a:lnTo>
                  <a:pt x="7636" y="13114"/>
                </a:lnTo>
                <a:lnTo>
                  <a:pt x="7173" y="14194"/>
                </a:lnTo>
                <a:lnTo>
                  <a:pt x="7475" y="13924"/>
                </a:lnTo>
                <a:lnTo>
                  <a:pt x="7918" y="13383"/>
                </a:lnTo>
                <a:lnTo>
                  <a:pt x="8261" y="12466"/>
                </a:lnTo>
                <a:lnTo>
                  <a:pt x="8543" y="11441"/>
                </a:lnTo>
                <a:lnTo>
                  <a:pt x="8825" y="10363"/>
                </a:lnTo>
                <a:lnTo>
                  <a:pt x="9348" y="10146"/>
                </a:lnTo>
                <a:lnTo>
                  <a:pt x="9912" y="9985"/>
                </a:lnTo>
                <a:lnTo>
                  <a:pt x="10436" y="9769"/>
                </a:lnTo>
                <a:lnTo>
                  <a:pt x="10657" y="9230"/>
                </a:lnTo>
                <a:lnTo>
                  <a:pt x="10093" y="9499"/>
                </a:lnTo>
                <a:lnTo>
                  <a:pt x="9509" y="9714"/>
                </a:lnTo>
                <a:lnTo>
                  <a:pt x="8945" y="9930"/>
                </a:lnTo>
                <a:lnTo>
                  <a:pt x="9469" y="7772"/>
                </a:lnTo>
                <a:lnTo>
                  <a:pt x="9811" y="5452"/>
                </a:lnTo>
                <a:lnTo>
                  <a:pt x="9630" y="0"/>
                </a:lnTo>
                <a:lnTo>
                  <a:pt x="9469" y="2591"/>
                </a:lnTo>
                <a:close/>
              </a:path>
            </a:pathLst>
          </a:custGeom>
          <a:solidFill>
            <a:srgbClr val="036CA8"/>
          </a:solidFill>
        </p:spPr>
        <p:txBody>
          <a:bodyPr wrap="square" lIns="0" tIns="0" rIns="0" bIns="0" rtlCol="0">
            <a:noAutofit/>
          </a:bodyPr>
          <a:lstStyle/>
          <a:p>
            <a:endParaRPr/>
          </a:p>
        </p:txBody>
      </p:sp>
      <p:sp>
        <p:nvSpPr>
          <p:cNvPr id="438" name="object 438"/>
          <p:cNvSpPr/>
          <p:nvPr/>
        </p:nvSpPr>
        <p:spPr>
          <a:xfrm>
            <a:off x="414528" y="752517"/>
            <a:ext cx="9576" cy="22287"/>
          </a:xfrm>
          <a:custGeom>
            <a:avLst/>
            <a:gdLst/>
            <a:ahLst/>
            <a:cxnLst/>
            <a:rect l="l" t="t" r="r" b="b"/>
            <a:pathLst>
              <a:path w="9576" h="22287">
                <a:moveTo>
                  <a:pt x="0" y="6475"/>
                </a:moveTo>
                <a:lnTo>
                  <a:pt x="2849" y="7825"/>
                </a:lnTo>
                <a:lnTo>
                  <a:pt x="5870" y="8419"/>
                </a:lnTo>
                <a:lnTo>
                  <a:pt x="9006" y="8903"/>
                </a:lnTo>
                <a:lnTo>
                  <a:pt x="8947" y="11764"/>
                </a:lnTo>
                <a:lnTo>
                  <a:pt x="9062" y="14517"/>
                </a:lnTo>
                <a:lnTo>
                  <a:pt x="9175" y="17053"/>
                </a:lnTo>
                <a:lnTo>
                  <a:pt x="6041" y="16567"/>
                </a:lnTo>
                <a:lnTo>
                  <a:pt x="2964" y="15973"/>
                </a:lnTo>
                <a:lnTo>
                  <a:pt x="3020" y="16514"/>
                </a:lnTo>
                <a:lnTo>
                  <a:pt x="6041" y="17106"/>
                </a:lnTo>
                <a:lnTo>
                  <a:pt x="9233" y="17592"/>
                </a:lnTo>
                <a:lnTo>
                  <a:pt x="9346" y="20020"/>
                </a:lnTo>
                <a:lnTo>
                  <a:pt x="9576" y="22287"/>
                </a:lnTo>
                <a:lnTo>
                  <a:pt x="9346" y="0"/>
                </a:lnTo>
                <a:lnTo>
                  <a:pt x="9175" y="2860"/>
                </a:lnTo>
                <a:lnTo>
                  <a:pt x="9062" y="5666"/>
                </a:lnTo>
                <a:lnTo>
                  <a:pt x="9006" y="8311"/>
                </a:lnTo>
                <a:lnTo>
                  <a:pt x="5870" y="7825"/>
                </a:lnTo>
                <a:lnTo>
                  <a:pt x="2849" y="7230"/>
                </a:lnTo>
                <a:lnTo>
                  <a:pt x="0" y="6475"/>
                </a:lnTo>
                <a:close/>
              </a:path>
            </a:pathLst>
          </a:custGeom>
          <a:solidFill>
            <a:srgbClr val="036CA8"/>
          </a:solidFill>
        </p:spPr>
        <p:txBody>
          <a:bodyPr wrap="square" lIns="0" tIns="0" rIns="0" bIns="0" rtlCol="0">
            <a:noAutofit/>
          </a:bodyPr>
          <a:lstStyle/>
          <a:p>
            <a:endParaRPr/>
          </a:p>
        </p:txBody>
      </p:sp>
      <p:sp>
        <p:nvSpPr>
          <p:cNvPr id="439" name="object 439"/>
          <p:cNvSpPr/>
          <p:nvPr/>
        </p:nvSpPr>
        <p:spPr>
          <a:xfrm>
            <a:off x="424105" y="764390"/>
            <a:ext cx="340" cy="12519"/>
          </a:xfrm>
          <a:custGeom>
            <a:avLst/>
            <a:gdLst/>
            <a:ahLst/>
            <a:cxnLst/>
            <a:rect l="l" t="t" r="r" b="b"/>
            <a:pathLst>
              <a:path w="340" h="12519">
                <a:moveTo>
                  <a:pt x="112" y="2697"/>
                </a:moveTo>
                <a:lnTo>
                  <a:pt x="56" y="0"/>
                </a:lnTo>
                <a:lnTo>
                  <a:pt x="0" y="10414"/>
                </a:lnTo>
                <a:lnTo>
                  <a:pt x="340" y="12519"/>
                </a:lnTo>
                <a:lnTo>
                  <a:pt x="112" y="2697"/>
                </a:lnTo>
                <a:close/>
              </a:path>
            </a:pathLst>
          </a:custGeom>
          <a:solidFill>
            <a:srgbClr val="036CA8"/>
          </a:solidFill>
        </p:spPr>
        <p:txBody>
          <a:bodyPr wrap="square" lIns="0" tIns="0" rIns="0" bIns="0" rtlCol="0">
            <a:noAutofit/>
          </a:bodyPr>
          <a:lstStyle/>
          <a:p>
            <a:endParaRPr/>
          </a:p>
        </p:txBody>
      </p:sp>
      <p:sp>
        <p:nvSpPr>
          <p:cNvPr id="440" name="object 440"/>
          <p:cNvSpPr/>
          <p:nvPr/>
        </p:nvSpPr>
        <p:spPr>
          <a:xfrm>
            <a:off x="405923" y="742642"/>
            <a:ext cx="37729" cy="44035"/>
          </a:xfrm>
          <a:custGeom>
            <a:avLst/>
            <a:gdLst/>
            <a:ahLst/>
            <a:cxnLst/>
            <a:rect l="l" t="t" r="r" b="b"/>
            <a:pathLst>
              <a:path w="37729" h="44035">
                <a:moveTo>
                  <a:pt x="28040" y="19805"/>
                </a:moveTo>
                <a:lnTo>
                  <a:pt x="28040" y="19211"/>
                </a:lnTo>
                <a:lnTo>
                  <a:pt x="28098" y="16567"/>
                </a:lnTo>
                <a:lnTo>
                  <a:pt x="28154" y="13814"/>
                </a:lnTo>
                <a:lnTo>
                  <a:pt x="28269" y="10953"/>
                </a:lnTo>
                <a:lnTo>
                  <a:pt x="30319" y="11061"/>
                </a:lnTo>
                <a:lnTo>
                  <a:pt x="32372" y="11117"/>
                </a:lnTo>
                <a:lnTo>
                  <a:pt x="34480" y="11061"/>
                </a:lnTo>
                <a:lnTo>
                  <a:pt x="36532" y="11061"/>
                </a:lnTo>
                <a:lnTo>
                  <a:pt x="37560" y="11008"/>
                </a:lnTo>
                <a:lnTo>
                  <a:pt x="37616" y="13869"/>
                </a:lnTo>
                <a:lnTo>
                  <a:pt x="37672" y="16620"/>
                </a:lnTo>
                <a:lnTo>
                  <a:pt x="37729" y="19264"/>
                </a:lnTo>
                <a:lnTo>
                  <a:pt x="37729" y="53"/>
                </a:lnTo>
                <a:lnTo>
                  <a:pt x="37217" y="0"/>
                </a:lnTo>
                <a:lnTo>
                  <a:pt x="37274" y="1186"/>
                </a:lnTo>
                <a:lnTo>
                  <a:pt x="37388" y="4261"/>
                </a:lnTo>
                <a:lnTo>
                  <a:pt x="37445" y="7339"/>
                </a:lnTo>
                <a:lnTo>
                  <a:pt x="37560" y="10253"/>
                </a:lnTo>
                <a:lnTo>
                  <a:pt x="36532" y="10306"/>
                </a:lnTo>
                <a:lnTo>
                  <a:pt x="35507" y="10306"/>
                </a:lnTo>
                <a:lnTo>
                  <a:pt x="34480" y="10361"/>
                </a:lnTo>
                <a:lnTo>
                  <a:pt x="32372" y="10361"/>
                </a:lnTo>
                <a:lnTo>
                  <a:pt x="30319" y="10306"/>
                </a:lnTo>
                <a:lnTo>
                  <a:pt x="28326" y="10198"/>
                </a:lnTo>
                <a:lnTo>
                  <a:pt x="28440" y="7284"/>
                </a:lnTo>
                <a:lnTo>
                  <a:pt x="28553" y="108"/>
                </a:lnTo>
                <a:lnTo>
                  <a:pt x="27983" y="485"/>
                </a:lnTo>
                <a:lnTo>
                  <a:pt x="27470" y="430"/>
                </a:lnTo>
                <a:lnTo>
                  <a:pt x="26958" y="377"/>
                </a:lnTo>
                <a:lnTo>
                  <a:pt x="26501" y="377"/>
                </a:lnTo>
                <a:lnTo>
                  <a:pt x="25647" y="485"/>
                </a:lnTo>
                <a:lnTo>
                  <a:pt x="24850" y="592"/>
                </a:lnTo>
                <a:lnTo>
                  <a:pt x="24050" y="755"/>
                </a:lnTo>
                <a:lnTo>
                  <a:pt x="25305" y="863"/>
                </a:lnTo>
                <a:lnTo>
                  <a:pt x="26616" y="970"/>
                </a:lnTo>
                <a:lnTo>
                  <a:pt x="27927" y="1078"/>
                </a:lnTo>
                <a:lnTo>
                  <a:pt x="27756" y="4208"/>
                </a:lnTo>
                <a:lnTo>
                  <a:pt x="27641" y="7230"/>
                </a:lnTo>
                <a:lnTo>
                  <a:pt x="27528" y="10198"/>
                </a:lnTo>
                <a:lnTo>
                  <a:pt x="24507" y="9983"/>
                </a:lnTo>
                <a:lnTo>
                  <a:pt x="21543" y="9714"/>
                </a:lnTo>
                <a:lnTo>
                  <a:pt x="18693" y="9281"/>
                </a:lnTo>
                <a:lnTo>
                  <a:pt x="21543" y="10414"/>
                </a:lnTo>
                <a:lnTo>
                  <a:pt x="24507" y="10739"/>
                </a:lnTo>
                <a:lnTo>
                  <a:pt x="27528" y="10900"/>
                </a:lnTo>
                <a:lnTo>
                  <a:pt x="27413" y="13761"/>
                </a:lnTo>
                <a:lnTo>
                  <a:pt x="27357" y="16567"/>
                </a:lnTo>
                <a:lnTo>
                  <a:pt x="27300" y="19211"/>
                </a:lnTo>
                <a:lnTo>
                  <a:pt x="24221" y="18995"/>
                </a:lnTo>
                <a:lnTo>
                  <a:pt x="21200" y="18725"/>
                </a:lnTo>
                <a:lnTo>
                  <a:pt x="18294" y="18294"/>
                </a:lnTo>
                <a:lnTo>
                  <a:pt x="18409" y="4478"/>
                </a:lnTo>
                <a:lnTo>
                  <a:pt x="18181" y="6853"/>
                </a:lnTo>
                <a:lnTo>
                  <a:pt x="18010" y="9173"/>
                </a:lnTo>
                <a:lnTo>
                  <a:pt x="14989" y="8687"/>
                </a:lnTo>
                <a:lnTo>
                  <a:pt x="12081" y="8039"/>
                </a:lnTo>
                <a:lnTo>
                  <a:pt x="9346" y="7339"/>
                </a:lnTo>
                <a:lnTo>
                  <a:pt x="9346" y="6906"/>
                </a:lnTo>
                <a:lnTo>
                  <a:pt x="9403" y="6528"/>
                </a:lnTo>
                <a:lnTo>
                  <a:pt x="9461" y="6097"/>
                </a:lnTo>
                <a:lnTo>
                  <a:pt x="9231" y="6258"/>
                </a:lnTo>
                <a:lnTo>
                  <a:pt x="8776" y="6744"/>
                </a:lnTo>
                <a:lnTo>
                  <a:pt x="8321" y="7069"/>
                </a:lnTo>
                <a:lnTo>
                  <a:pt x="7864" y="7177"/>
                </a:lnTo>
                <a:lnTo>
                  <a:pt x="7751" y="7608"/>
                </a:lnTo>
                <a:lnTo>
                  <a:pt x="8206" y="7770"/>
                </a:lnTo>
                <a:lnTo>
                  <a:pt x="8605" y="7878"/>
                </a:lnTo>
                <a:lnTo>
                  <a:pt x="8263" y="10739"/>
                </a:lnTo>
                <a:lnTo>
                  <a:pt x="8092" y="13545"/>
                </a:lnTo>
                <a:lnTo>
                  <a:pt x="7979" y="16189"/>
                </a:lnTo>
                <a:lnTo>
                  <a:pt x="5584" y="15542"/>
                </a:lnTo>
                <a:lnTo>
                  <a:pt x="3248" y="14839"/>
                </a:lnTo>
                <a:lnTo>
                  <a:pt x="1025" y="14031"/>
                </a:lnTo>
                <a:lnTo>
                  <a:pt x="741" y="14516"/>
                </a:lnTo>
                <a:lnTo>
                  <a:pt x="3020" y="15325"/>
                </a:lnTo>
                <a:lnTo>
                  <a:pt x="5471" y="16134"/>
                </a:lnTo>
                <a:lnTo>
                  <a:pt x="7979" y="16783"/>
                </a:lnTo>
                <a:lnTo>
                  <a:pt x="7922" y="19642"/>
                </a:lnTo>
                <a:lnTo>
                  <a:pt x="7979" y="22448"/>
                </a:lnTo>
                <a:lnTo>
                  <a:pt x="8150" y="25039"/>
                </a:lnTo>
                <a:lnTo>
                  <a:pt x="5242" y="24284"/>
                </a:lnTo>
                <a:lnTo>
                  <a:pt x="2507" y="23420"/>
                </a:lnTo>
                <a:lnTo>
                  <a:pt x="0" y="22989"/>
                </a:lnTo>
                <a:lnTo>
                  <a:pt x="2563" y="23906"/>
                </a:lnTo>
                <a:lnTo>
                  <a:pt x="5300" y="24770"/>
                </a:lnTo>
                <a:lnTo>
                  <a:pt x="8206" y="25525"/>
                </a:lnTo>
                <a:lnTo>
                  <a:pt x="8377" y="28007"/>
                </a:lnTo>
                <a:lnTo>
                  <a:pt x="8661" y="30273"/>
                </a:lnTo>
                <a:lnTo>
                  <a:pt x="8720" y="25687"/>
                </a:lnTo>
                <a:lnTo>
                  <a:pt x="11626" y="26389"/>
                </a:lnTo>
                <a:lnTo>
                  <a:pt x="11570" y="25848"/>
                </a:lnTo>
                <a:lnTo>
                  <a:pt x="8720" y="25148"/>
                </a:lnTo>
                <a:lnTo>
                  <a:pt x="8549" y="22556"/>
                </a:lnTo>
                <a:lnTo>
                  <a:pt x="8492" y="19805"/>
                </a:lnTo>
                <a:lnTo>
                  <a:pt x="8549" y="16945"/>
                </a:lnTo>
                <a:lnTo>
                  <a:pt x="11455" y="17700"/>
                </a:lnTo>
                <a:lnTo>
                  <a:pt x="8605" y="16350"/>
                </a:lnTo>
                <a:lnTo>
                  <a:pt x="8661" y="13653"/>
                </a:lnTo>
                <a:lnTo>
                  <a:pt x="8891" y="10900"/>
                </a:lnTo>
                <a:lnTo>
                  <a:pt x="9231" y="8039"/>
                </a:lnTo>
                <a:lnTo>
                  <a:pt x="12025" y="8795"/>
                </a:lnTo>
                <a:lnTo>
                  <a:pt x="14931" y="9389"/>
                </a:lnTo>
                <a:lnTo>
                  <a:pt x="17952" y="9875"/>
                </a:lnTo>
                <a:lnTo>
                  <a:pt x="18181" y="32162"/>
                </a:lnTo>
                <a:lnTo>
                  <a:pt x="18238" y="21748"/>
                </a:lnTo>
                <a:lnTo>
                  <a:pt x="18294" y="18887"/>
                </a:lnTo>
                <a:lnTo>
                  <a:pt x="21200" y="19319"/>
                </a:lnTo>
                <a:lnTo>
                  <a:pt x="24221" y="19589"/>
                </a:lnTo>
                <a:lnTo>
                  <a:pt x="27300" y="19805"/>
                </a:lnTo>
                <a:lnTo>
                  <a:pt x="27300" y="25364"/>
                </a:lnTo>
                <a:lnTo>
                  <a:pt x="27357" y="27900"/>
                </a:lnTo>
                <a:lnTo>
                  <a:pt x="24280" y="27737"/>
                </a:lnTo>
                <a:lnTo>
                  <a:pt x="21315" y="27414"/>
                </a:lnTo>
                <a:lnTo>
                  <a:pt x="18409" y="27036"/>
                </a:lnTo>
                <a:lnTo>
                  <a:pt x="18294" y="24445"/>
                </a:lnTo>
                <a:lnTo>
                  <a:pt x="18522" y="34267"/>
                </a:lnTo>
                <a:lnTo>
                  <a:pt x="18580" y="29951"/>
                </a:lnTo>
                <a:lnTo>
                  <a:pt x="18409" y="27522"/>
                </a:lnTo>
                <a:lnTo>
                  <a:pt x="21315" y="27953"/>
                </a:lnTo>
                <a:lnTo>
                  <a:pt x="24280" y="28223"/>
                </a:lnTo>
                <a:lnTo>
                  <a:pt x="27357" y="28384"/>
                </a:lnTo>
                <a:lnTo>
                  <a:pt x="27413" y="30545"/>
                </a:lnTo>
                <a:lnTo>
                  <a:pt x="27470" y="32595"/>
                </a:lnTo>
                <a:lnTo>
                  <a:pt x="27584" y="34429"/>
                </a:lnTo>
                <a:lnTo>
                  <a:pt x="27641" y="34915"/>
                </a:lnTo>
                <a:lnTo>
                  <a:pt x="27641" y="35184"/>
                </a:lnTo>
                <a:lnTo>
                  <a:pt x="24678" y="35023"/>
                </a:lnTo>
                <a:lnTo>
                  <a:pt x="21829" y="34753"/>
                </a:lnTo>
                <a:lnTo>
                  <a:pt x="19035" y="34321"/>
                </a:lnTo>
                <a:lnTo>
                  <a:pt x="18864" y="36751"/>
                </a:lnTo>
                <a:lnTo>
                  <a:pt x="19263" y="38584"/>
                </a:lnTo>
                <a:lnTo>
                  <a:pt x="19720" y="40204"/>
                </a:lnTo>
                <a:lnTo>
                  <a:pt x="16699" y="39773"/>
                </a:lnTo>
                <a:lnTo>
                  <a:pt x="13849" y="39179"/>
                </a:lnTo>
                <a:lnTo>
                  <a:pt x="11112" y="38531"/>
                </a:lnTo>
                <a:lnTo>
                  <a:pt x="10601" y="37020"/>
                </a:lnTo>
                <a:lnTo>
                  <a:pt x="10087" y="35348"/>
                </a:lnTo>
                <a:lnTo>
                  <a:pt x="10144" y="36965"/>
                </a:lnTo>
                <a:lnTo>
                  <a:pt x="10714" y="38423"/>
                </a:lnTo>
                <a:lnTo>
                  <a:pt x="9231" y="38045"/>
                </a:lnTo>
                <a:lnTo>
                  <a:pt x="7864" y="37668"/>
                </a:lnTo>
                <a:lnTo>
                  <a:pt x="6553" y="37237"/>
                </a:lnTo>
                <a:lnTo>
                  <a:pt x="6839" y="37451"/>
                </a:lnTo>
                <a:lnTo>
                  <a:pt x="7352" y="37829"/>
                </a:lnTo>
                <a:lnTo>
                  <a:pt x="8492" y="38154"/>
                </a:lnTo>
                <a:lnTo>
                  <a:pt x="9632" y="38476"/>
                </a:lnTo>
                <a:lnTo>
                  <a:pt x="10828" y="38801"/>
                </a:lnTo>
                <a:lnTo>
                  <a:pt x="11056" y="39340"/>
                </a:lnTo>
                <a:lnTo>
                  <a:pt x="11284" y="39879"/>
                </a:lnTo>
                <a:lnTo>
                  <a:pt x="11511" y="40365"/>
                </a:lnTo>
                <a:lnTo>
                  <a:pt x="12025" y="40635"/>
                </a:lnTo>
                <a:lnTo>
                  <a:pt x="11741" y="40096"/>
                </a:lnTo>
                <a:lnTo>
                  <a:pt x="11511" y="39501"/>
                </a:lnTo>
                <a:lnTo>
                  <a:pt x="11284" y="38909"/>
                </a:lnTo>
                <a:lnTo>
                  <a:pt x="13962" y="39556"/>
                </a:lnTo>
                <a:lnTo>
                  <a:pt x="16812" y="40151"/>
                </a:lnTo>
                <a:lnTo>
                  <a:pt x="19833" y="40582"/>
                </a:lnTo>
                <a:lnTo>
                  <a:pt x="20175" y="41823"/>
                </a:lnTo>
                <a:lnTo>
                  <a:pt x="20574" y="42956"/>
                </a:lnTo>
                <a:lnTo>
                  <a:pt x="21031" y="43928"/>
                </a:lnTo>
                <a:lnTo>
                  <a:pt x="21430" y="44035"/>
                </a:lnTo>
                <a:lnTo>
                  <a:pt x="20973" y="43065"/>
                </a:lnTo>
                <a:lnTo>
                  <a:pt x="20574" y="41931"/>
                </a:lnTo>
                <a:lnTo>
                  <a:pt x="20232" y="40635"/>
                </a:lnTo>
                <a:lnTo>
                  <a:pt x="22797" y="41013"/>
                </a:lnTo>
                <a:lnTo>
                  <a:pt x="25476" y="41284"/>
                </a:lnTo>
                <a:lnTo>
                  <a:pt x="28211" y="41390"/>
                </a:lnTo>
                <a:lnTo>
                  <a:pt x="28440" y="42901"/>
                </a:lnTo>
                <a:lnTo>
                  <a:pt x="28326" y="37668"/>
                </a:lnTo>
                <a:lnTo>
                  <a:pt x="28211" y="35670"/>
                </a:lnTo>
                <a:lnTo>
                  <a:pt x="30092" y="35725"/>
                </a:lnTo>
                <a:lnTo>
                  <a:pt x="28211" y="35184"/>
                </a:lnTo>
                <a:lnTo>
                  <a:pt x="28154" y="34698"/>
                </a:lnTo>
                <a:lnTo>
                  <a:pt x="28154" y="41013"/>
                </a:lnTo>
                <a:lnTo>
                  <a:pt x="25419" y="40906"/>
                </a:lnTo>
                <a:lnTo>
                  <a:pt x="22741" y="40635"/>
                </a:lnTo>
                <a:lnTo>
                  <a:pt x="20175" y="40257"/>
                </a:lnTo>
                <a:lnTo>
                  <a:pt x="19720" y="38640"/>
                </a:lnTo>
                <a:lnTo>
                  <a:pt x="19378" y="36804"/>
                </a:lnTo>
                <a:lnTo>
                  <a:pt x="19092" y="34807"/>
                </a:lnTo>
                <a:lnTo>
                  <a:pt x="21885" y="35184"/>
                </a:lnTo>
                <a:lnTo>
                  <a:pt x="24735" y="35454"/>
                </a:lnTo>
                <a:lnTo>
                  <a:pt x="27641" y="35617"/>
                </a:lnTo>
                <a:lnTo>
                  <a:pt x="27756" y="37614"/>
                </a:lnTo>
                <a:lnTo>
                  <a:pt x="27983" y="39448"/>
                </a:lnTo>
                <a:lnTo>
                  <a:pt x="27983" y="22664"/>
                </a:lnTo>
                <a:lnTo>
                  <a:pt x="28040" y="19805"/>
                </a:lnTo>
                <a:close/>
              </a:path>
            </a:pathLst>
          </a:custGeom>
          <a:solidFill>
            <a:srgbClr val="036CA8"/>
          </a:solidFill>
        </p:spPr>
        <p:txBody>
          <a:bodyPr wrap="square" lIns="0" tIns="0" rIns="0" bIns="0" rtlCol="0">
            <a:noAutofit/>
          </a:bodyPr>
          <a:lstStyle/>
          <a:p>
            <a:endParaRPr/>
          </a:p>
        </p:txBody>
      </p:sp>
      <p:sp>
        <p:nvSpPr>
          <p:cNvPr id="441" name="object 441"/>
          <p:cNvSpPr/>
          <p:nvPr/>
        </p:nvSpPr>
        <p:spPr>
          <a:xfrm>
            <a:off x="434364" y="742642"/>
            <a:ext cx="8833" cy="7284"/>
          </a:xfrm>
          <a:custGeom>
            <a:avLst/>
            <a:gdLst/>
            <a:ahLst/>
            <a:cxnLst/>
            <a:rect l="l" t="t" r="r" b="b"/>
            <a:pathLst>
              <a:path w="8833" h="7284">
                <a:moveTo>
                  <a:pt x="0" y="7284"/>
                </a:moveTo>
                <a:lnTo>
                  <a:pt x="112" y="4208"/>
                </a:lnTo>
                <a:lnTo>
                  <a:pt x="283" y="1078"/>
                </a:lnTo>
                <a:lnTo>
                  <a:pt x="1709" y="1186"/>
                </a:lnTo>
                <a:lnTo>
                  <a:pt x="3190" y="1241"/>
                </a:lnTo>
                <a:lnTo>
                  <a:pt x="7409" y="1241"/>
                </a:lnTo>
                <a:lnTo>
                  <a:pt x="8833" y="1186"/>
                </a:lnTo>
                <a:lnTo>
                  <a:pt x="8776" y="0"/>
                </a:lnTo>
                <a:lnTo>
                  <a:pt x="8776" y="539"/>
                </a:lnTo>
                <a:lnTo>
                  <a:pt x="7409" y="592"/>
                </a:lnTo>
                <a:lnTo>
                  <a:pt x="6039" y="647"/>
                </a:lnTo>
                <a:lnTo>
                  <a:pt x="4615" y="647"/>
                </a:lnTo>
                <a:lnTo>
                  <a:pt x="3190" y="592"/>
                </a:lnTo>
                <a:lnTo>
                  <a:pt x="1766" y="592"/>
                </a:lnTo>
                <a:lnTo>
                  <a:pt x="340" y="485"/>
                </a:lnTo>
                <a:lnTo>
                  <a:pt x="112" y="108"/>
                </a:lnTo>
                <a:lnTo>
                  <a:pt x="0" y="7284"/>
                </a:lnTo>
                <a:close/>
              </a:path>
            </a:pathLst>
          </a:custGeom>
          <a:solidFill>
            <a:srgbClr val="036CA8"/>
          </a:solidFill>
        </p:spPr>
        <p:txBody>
          <a:bodyPr wrap="square" lIns="0" tIns="0" rIns="0" bIns="0" rtlCol="0">
            <a:noAutofit/>
          </a:bodyPr>
          <a:lstStyle/>
          <a:p>
            <a:endParaRPr/>
          </a:p>
        </p:txBody>
      </p:sp>
      <p:sp>
        <p:nvSpPr>
          <p:cNvPr id="442" name="object 442"/>
          <p:cNvSpPr/>
          <p:nvPr/>
        </p:nvSpPr>
        <p:spPr>
          <a:xfrm>
            <a:off x="433906" y="742695"/>
            <a:ext cx="33000" cy="45278"/>
          </a:xfrm>
          <a:custGeom>
            <a:avLst/>
            <a:gdLst/>
            <a:ahLst/>
            <a:cxnLst/>
            <a:rect l="l" t="t" r="r" b="b"/>
            <a:pathLst>
              <a:path w="33000" h="45278">
                <a:moveTo>
                  <a:pt x="13793" y="432"/>
                </a:moveTo>
                <a:lnTo>
                  <a:pt x="12937" y="324"/>
                </a:lnTo>
                <a:lnTo>
                  <a:pt x="11968" y="377"/>
                </a:lnTo>
                <a:lnTo>
                  <a:pt x="11000" y="432"/>
                </a:lnTo>
                <a:lnTo>
                  <a:pt x="10031" y="485"/>
                </a:lnTo>
                <a:lnTo>
                  <a:pt x="10031" y="0"/>
                </a:lnTo>
                <a:lnTo>
                  <a:pt x="9745" y="0"/>
                </a:lnTo>
                <a:lnTo>
                  <a:pt x="9745" y="19211"/>
                </a:lnTo>
                <a:lnTo>
                  <a:pt x="8492" y="19266"/>
                </a:lnTo>
                <a:lnTo>
                  <a:pt x="7238" y="19320"/>
                </a:lnTo>
                <a:lnTo>
                  <a:pt x="3933" y="19320"/>
                </a:lnTo>
                <a:lnTo>
                  <a:pt x="1995" y="19266"/>
                </a:lnTo>
                <a:lnTo>
                  <a:pt x="56" y="19158"/>
                </a:lnTo>
                <a:lnTo>
                  <a:pt x="56" y="19752"/>
                </a:lnTo>
                <a:lnTo>
                  <a:pt x="1995" y="19859"/>
                </a:lnTo>
                <a:lnTo>
                  <a:pt x="3933" y="19914"/>
                </a:lnTo>
                <a:lnTo>
                  <a:pt x="7238" y="19914"/>
                </a:lnTo>
                <a:lnTo>
                  <a:pt x="8492" y="19859"/>
                </a:lnTo>
                <a:lnTo>
                  <a:pt x="9745" y="19859"/>
                </a:lnTo>
                <a:lnTo>
                  <a:pt x="9803" y="22666"/>
                </a:lnTo>
                <a:lnTo>
                  <a:pt x="9803" y="27900"/>
                </a:lnTo>
                <a:lnTo>
                  <a:pt x="8947" y="27953"/>
                </a:lnTo>
                <a:lnTo>
                  <a:pt x="7181" y="27953"/>
                </a:lnTo>
                <a:lnTo>
                  <a:pt x="4787" y="28008"/>
                </a:lnTo>
                <a:lnTo>
                  <a:pt x="2394" y="27953"/>
                </a:lnTo>
                <a:lnTo>
                  <a:pt x="0" y="27847"/>
                </a:lnTo>
                <a:lnTo>
                  <a:pt x="0" y="39395"/>
                </a:lnTo>
                <a:lnTo>
                  <a:pt x="171" y="40959"/>
                </a:lnTo>
                <a:lnTo>
                  <a:pt x="171" y="34376"/>
                </a:lnTo>
                <a:lnTo>
                  <a:pt x="114" y="32542"/>
                </a:lnTo>
                <a:lnTo>
                  <a:pt x="56" y="30545"/>
                </a:lnTo>
                <a:lnTo>
                  <a:pt x="56" y="28386"/>
                </a:lnTo>
                <a:lnTo>
                  <a:pt x="2394" y="28494"/>
                </a:lnTo>
                <a:lnTo>
                  <a:pt x="4787" y="28548"/>
                </a:lnTo>
                <a:lnTo>
                  <a:pt x="7181" y="28494"/>
                </a:lnTo>
                <a:lnTo>
                  <a:pt x="8947" y="28494"/>
                </a:lnTo>
                <a:lnTo>
                  <a:pt x="9803" y="28439"/>
                </a:lnTo>
                <a:lnTo>
                  <a:pt x="9803" y="30545"/>
                </a:lnTo>
                <a:lnTo>
                  <a:pt x="9745" y="32542"/>
                </a:lnTo>
                <a:lnTo>
                  <a:pt x="9689" y="34376"/>
                </a:lnTo>
                <a:lnTo>
                  <a:pt x="9689" y="35186"/>
                </a:lnTo>
                <a:lnTo>
                  <a:pt x="8492" y="35240"/>
                </a:lnTo>
                <a:lnTo>
                  <a:pt x="7238" y="35295"/>
                </a:lnTo>
                <a:lnTo>
                  <a:pt x="4046" y="35295"/>
                </a:lnTo>
                <a:lnTo>
                  <a:pt x="2108" y="35240"/>
                </a:lnTo>
                <a:lnTo>
                  <a:pt x="227" y="35131"/>
                </a:lnTo>
                <a:lnTo>
                  <a:pt x="2108" y="35672"/>
                </a:lnTo>
                <a:lnTo>
                  <a:pt x="4046" y="35725"/>
                </a:lnTo>
                <a:lnTo>
                  <a:pt x="8492" y="35726"/>
                </a:lnTo>
                <a:lnTo>
                  <a:pt x="9689" y="35672"/>
                </a:lnTo>
                <a:lnTo>
                  <a:pt x="9632" y="37668"/>
                </a:lnTo>
                <a:lnTo>
                  <a:pt x="9517" y="39448"/>
                </a:lnTo>
                <a:lnTo>
                  <a:pt x="9405" y="41068"/>
                </a:lnTo>
                <a:lnTo>
                  <a:pt x="8206" y="41123"/>
                </a:lnTo>
                <a:lnTo>
                  <a:pt x="4046" y="41123"/>
                </a:lnTo>
                <a:lnTo>
                  <a:pt x="2336" y="41068"/>
                </a:lnTo>
                <a:lnTo>
                  <a:pt x="626" y="41014"/>
                </a:lnTo>
                <a:lnTo>
                  <a:pt x="457" y="39395"/>
                </a:lnTo>
                <a:lnTo>
                  <a:pt x="342" y="37614"/>
                </a:lnTo>
                <a:lnTo>
                  <a:pt x="457" y="42848"/>
                </a:lnTo>
                <a:lnTo>
                  <a:pt x="684" y="44145"/>
                </a:lnTo>
                <a:lnTo>
                  <a:pt x="912" y="45170"/>
                </a:lnTo>
                <a:lnTo>
                  <a:pt x="1254" y="45223"/>
                </a:lnTo>
                <a:lnTo>
                  <a:pt x="1027" y="44145"/>
                </a:lnTo>
                <a:lnTo>
                  <a:pt x="855" y="42848"/>
                </a:lnTo>
                <a:lnTo>
                  <a:pt x="684" y="41392"/>
                </a:lnTo>
                <a:lnTo>
                  <a:pt x="2336" y="41445"/>
                </a:lnTo>
                <a:lnTo>
                  <a:pt x="4046" y="41500"/>
                </a:lnTo>
                <a:lnTo>
                  <a:pt x="8206" y="41500"/>
                </a:lnTo>
                <a:lnTo>
                  <a:pt x="9405" y="41445"/>
                </a:lnTo>
                <a:lnTo>
                  <a:pt x="9233" y="42957"/>
                </a:lnTo>
                <a:lnTo>
                  <a:pt x="9119" y="44251"/>
                </a:lnTo>
                <a:lnTo>
                  <a:pt x="8947" y="45278"/>
                </a:lnTo>
                <a:lnTo>
                  <a:pt x="9290" y="45278"/>
                </a:lnTo>
                <a:lnTo>
                  <a:pt x="9461" y="44198"/>
                </a:lnTo>
                <a:lnTo>
                  <a:pt x="9632" y="42903"/>
                </a:lnTo>
                <a:lnTo>
                  <a:pt x="9803" y="41445"/>
                </a:lnTo>
                <a:lnTo>
                  <a:pt x="12766" y="41337"/>
                </a:lnTo>
                <a:lnTo>
                  <a:pt x="15616" y="41068"/>
                </a:lnTo>
                <a:lnTo>
                  <a:pt x="18353" y="40690"/>
                </a:lnTo>
                <a:lnTo>
                  <a:pt x="18067" y="41986"/>
                </a:lnTo>
                <a:lnTo>
                  <a:pt x="17783" y="43173"/>
                </a:lnTo>
                <a:lnTo>
                  <a:pt x="17440" y="44090"/>
                </a:lnTo>
                <a:lnTo>
                  <a:pt x="17783" y="44037"/>
                </a:lnTo>
                <a:lnTo>
                  <a:pt x="18125" y="43065"/>
                </a:lnTo>
                <a:lnTo>
                  <a:pt x="18465" y="41931"/>
                </a:lnTo>
                <a:lnTo>
                  <a:pt x="18751" y="40637"/>
                </a:lnTo>
                <a:lnTo>
                  <a:pt x="21601" y="40259"/>
                </a:lnTo>
                <a:lnTo>
                  <a:pt x="24336" y="39773"/>
                </a:lnTo>
                <a:lnTo>
                  <a:pt x="26958" y="39126"/>
                </a:lnTo>
                <a:lnTo>
                  <a:pt x="26731" y="39881"/>
                </a:lnTo>
                <a:lnTo>
                  <a:pt x="26445" y="40582"/>
                </a:lnTo>
                <a:lnTo>
                  <a:pt x="26161" y="41231"/>
                </a:lnTo>
                <a:lnTo>
                  <a:pt x="26616" y="41014"/>
                </a:lnTo>
                <a:lnTo>
                  <a:pt x="26843" y="40420"/>
                </a:lnTo>
                <a:lnTo>
                  <a:pt x="27129" y="39720"/>
                </a:lnTo>
                <a:lnTo>
                  <a:pt x="27357" y="39071"/>
                </a:lnTo>
                <a:lnTo>
                  <a:pt x="29067" y="38640"/>
                </a:lnTo>
                <a:lnTo>
                  <a:pt x="30664" y="38209"/>
                </a:lnTo>
                <a:lnTo>
                  <a:pt x="32202" y="37723"/>
                </a:lnTo>
                <a:lnTo>
                  <a:pt x="32486" y="37506"/>
                </a:lnTo>
                <a:lnTo>
                  <a:pt x="33000" y="37128"/>
                </a:lnTo>
                <a:lnTo>
                  <a:pt x="31234" y="37668"/>
                </a:lnTo>
                <a:lnTo>
                  <a:pt x="29409" y="38209"/>
                </a:lnTo>
                <a:lnTo>
                  <a:pt x="27472" y="38640"/>
                </a:lnTo>
                <a:lnTo>
                  <a:pt x="28042" y="37075"/>
                </a:lnTo>
                <a:lnTo>
                  <a:pt x="27584" y="37128"/>
                </a:lnTo>
                <a:lnTo>
                  <a:pt x="27073" y="38748"/>
                </a:lnTo>
                <a:lnTo>
                  <a:pt x="24451" y="39342"/>
                </a:lnTo>
                <a:lnTo>
                  <a:pt x="21714" y="39881"/>
                </a:lnTo>
                <a:lnTo>
                  <a:pt x="18808" y="40259"/>
                </a:lnTo>
                <a:lnTo>
                  <a:pt x="19150" y="38640"/>
                </a:lnTo>
                <a:lnTo>
                  <a:pt x="19492" y="36859"/>
                </a:lnTo>
                <a:lnTo>
                  <a:pt x="19206" y="34862"/>
                </a:lnTo>
                <a:lnTo>
                  <a:pt x="18979" y="36912"/>
                </a:lnTo>
                <a:lnTo>
                  <a:pt x="18751" y="38748"/>
                </a:lnTo>
                <a:lnTo>
                  <a:pt x="18409" y="40312"/>
                </a:lnTo>
                <a:lnTo>
                  <a:pt x="15674" y="40690"/>
                </a:lnTo>
                <a:lnTo>
                  <a:pt x="12824" y="40906"/>
                </a:lnTo>
                <a:lnTo>
                  <a:pt x="9860" y="41068"/>
                </a:lnTo>
                <a:lnTo>
                  <a:pt x="10031" y="39448"/>
                </a:lnTo>
                <a:lnTo>
                  <a:pt x="10146" y="37668"/>
                </a:lnTo>
                <a:lnTo>
                  <a:pt x="10259" y="35617"/>
                </a:lnTo>
                <a:lnTo>
                  <a:pt x="10202" y="4208"/>
                </a:lnTo>
                <a:lnTo>
                  <a:pt x="10087" y="1080"/>
                </a:lnTo>
                <a:lnTo>
                  <a:pt x="11856" y="1025"/>
                </a:lnTo>
                <a:lnTo>
                  <a:pt x="13622" y="863"/>
                </a:lnTo>
                <a:lnTo>
                  <a:pt x="15388" y="702"/>
                </a:lnTo>
                <a:lnTo>
                  <a:pt x="14591" y="539"/>
                </a:lnTo>
                <a:lnTo>
                  <a:pt x="13793" y="432"/>
                </a:lnTo>
                <a:close/>
              </a:path>
            </a:pathLst>
          </a:custGeom>
          <a:solidFill>
            <a:srgbClr val="036CA8"/>
          </a:solidFill>
        </p:spPr>
        <p:txBody>
          <a:bodyPr wrap="square" lIns="0" tIns="0" rIns="0" bIns="0" rtlCol="0">
            <a:noAutofit/>
          </a:bodyPr>
          <a:lstStyle/>
          <a:p>
            <a:endParaRPr/>
          </a:p>
        </p:txBody>
      </p:sp>
      <p:sp>
        <p:nvSpPr>
          <p:cNvPr id="443" name="object 443"/>
          <p:cNvSpPr/>
          <p:nvPr/>
        </p:nvSpPr>
        <p:spPr>
          <a:xfrm>
            <a:off x="444165" y="749926"/>
            <a:ext cx="114" cy="27955"/>
          </a:xfrm>
          <a:custGeom>
            <a:avLst/>
            <a:gdLst/>
            <a:ahLst/>
            <a:cxnLst/>
            <a:rect l="l" t="t" r="r" b="b"/>
            <a:pathLst>
              <a:path w="114" h="27955">
                <a:moveTo>
                  <a:pt x="0" y="0"/>
                </a:moveTo>
                <a:lnTo>
                  <a:pt x="0" y="27955"/>
                </a:lnTo>
                <a:lnTo>
                  <a:pt x="0" y="27145"/>
                </a:lnTo>
                <a:lnTo>
                  <a:pt x="114" y="25311"/>
                </a:lnTo>
                <a:lnTo>
                  <a:pt x="56" y="2969"/>
                </a:lnTo>
                <a:lnTo>
                  <a:pt x="0" y="0"/>
                </a:lnTo>
                <a:close/>
              </a:path>
            </a:pathLst>
          </a:custGeom>
          <a:solidFill>
            <a:srgbClr val="036CA8"/>
          </a:solidFill>
        </p:spPr>
        <p:txBody>
          <a:bodyPr wrap="square" lIns="0" tIns="0" rIns="0" bIns="0" rtlCol="0">
            <a:noAutofit/>
          </a:bodyPr>
          <a:lstStyle/>
          <a:p>
            <a:endParaRPr/>
          </a:p>
        </p:txBody>
      </p:sp>
      <p:sp>
        <p:nvSpPr>
          <p:cNvPr id="444" name="object 444"/>
          <p:cNvSpPr/>
          <p:nvPr/>
        </p:nvSpPr>
        <p:spPr>
          <a:xfrm>
            <a:off x="404326" y="758670"/>
            <a:ext cx="20632" cy="20937"/>
          </a:xfrm>
          <a:custGeom>
            <a:avLst/>
            <a:gdLst/>
            <a:ahLst/>
            <a:cxnLst/>
            <a:rect l="l" t="t" r="r" b="b"/>
            <a:pathLst>
              <a:path w="20632" h="20937">
                <a:moveTo>
                  <a:pt x="2736" y="13922"/>
                </a:moveTo>
                <a:lnTo>
                  <a:pt x="2167" y="11764"/>
                </a:lnTo>
                <a:lnTo>
                  <a:pt x="1768" y="9442"/>
                </a:lnTo>
                <a:lnTo>
                  <a:pt x="1597" y="6961"/>
                </a:lnTo>
                <a:lnTo>
                  <a:pt x="4104" y="7392"/>
                </a:lnTo>
                <a:lnTo>
                  <a:pt x="1540" y="6475"/>
                </a:lnTo>
                <a:lnTo>
                  <a:pt x="1425" y="4425"/>
                </a:lnTo>
                <a:lnTo>
                  <a:pt x="1425" y="2266"/>
                </a:lnTo>
                <a:lnTo>
                  <a:pt x="1482" y="0"/>
                </a:lnTo>
                <a:lnTo>
                  <a:pt x="1254" y="484"/>
                </a:lnTo>
                <a:lnTo>
                  <a:pt x="1083" y="970"/>
                </a:lnTo>
                <a:lnTo>
                  <a:pt x="912" y="1511"/>
                </a:lnTo>
                <a:lnTo>
                  <a:pt x="855" y="3128"/>
                </a:lnTo>
                <a:lnTo>
                  <a:pt x="912" y="4694"/>
                </a:lnTo>
                <a:lnTo>
                  <a:pt x="1027" y="6259"/>
                </a:lnTo>
                <a:lnTo>
                  <a:pt x="684" y="6097"/>
                </a:lnTo>
                <a:lnTo>
                  <a:pt x="0" y="5989"/>
                </a:lnTo>
                <a:lnTo>
                  <a:pt x="342" y="6475"/>
                </a:lnTo>
                <a:lnTo>
                  <a:pt x="1027" y="6745"/>
                </a:lnTo>
                <a:lnTo>
                  <a:pt x="1254" y="9228"/>
                </a:lnTo>
                <a:lnTo>
                  <a:pt x="1597" y="11601"/>
                </a:lnTo>
                <a:lnTo>
                  <a:pt x="2167" y="13706"/>
                </a:lnTo>
                <a:lnTo>
                  <a:pt x="1768" y="13814"/>
                </a:lnTo>
                <a:lnTo>
                  <a:pt x="2279" y="14139"/>
                </a:lnTo>
                <a:lnTo>
                  <a:pt x="2450" y="14731"/>
                </a:lnTo>
                <a:lnTo>
                  <a:pt x="2622" y="15325"/>
                </a:lnTo>
                <a:lnTo>
                  <a:pt x="2908" y="15756"/>
                </a:lnTo>
                <a:lnTo>
                  <a:pt x="3192" y="16134"/>
                </a:lnTo>
                <a:lnTo>
                  <a:pt x="3478" y="16567"/>
                </a:lnTo>
                <a:lnTo>
                  <a:pt x="3306" y="15919"/>
                </a:lnTo>
                <a:lnTo>
                  <a:pt x="3079" y="15325"/>
                </a:lnTo>
                <a:lnTo>
                  <a:pt x="2908" y="14623"/>
                </a:lnTo>
                <a:lnTo>
                  <a:pt x="2849" y="14353"/>
                </a:lnTo>
                <a:lnTo>
                  <a:pt x="5300" y="15272"/>
                </a:lnTo>
                <a:lnTo>
                  <a:pt x="7922" y="16134"/>
                </a:lnTo>
                <a:lnTo>
                  <a:pt x="10772" y="16836"/>
                </a:lnTo>
                <a:lnTo>
                  <a:pt x="10828" y="17106"/>
                </a:lnTo>
                <a:lnTo>
                  <a:pt x="10887" y="17592"/>
                </a:lnTo>
                <a:lnTo>
                  <a:pt x="11286" y="19320"/>
                </a:lnTo>
                <a:lnTo>
                  <a:pt x="11741" y="20937"/>
                </a:lnTo>
                <a:lnTo>
                  <a:pt x="11684" y="19320"/>
                </a:lnTo>
                <a:lnTo>
                  <a:pt x="11342" y="17484"/>
                </a:lnTo>
                <a:lnTo>
                  <a:pt x="11229" y="16945"/>
                </a:lnTo>
                <a:lnTo>
                  <a:pt x="14079" y="17645"/>
                </a:lnTo>
                <a:lnTo>
                  <a:pt x="17041" y="18239"/>
                </a:lnTo>
                <a:lnTo>
                  <a:pt x="20177" y="18670"/>
                </a:lnTo>
                <a:lnTo>
                  <a:pt x="20461" y="20722"/>
                </a:lnTo>
                <a:lnTo>
                  <a:pt x="20632" y="18293"/>
                </a:lnTo>
                <a:lnTo>
                  <a:pt x="20348" y="16242"/>
                </a:lnTo>
                <a:lnTo>
                  <a:pt x="20177" y="13922"/>
                </a:lnTo>
                <a:lnTo>
                  <a:pt x="20119" y="18239"/>
                </a:lnTo>
                <a:lnTo>
                  <a:pt x="16985" y="17808"/>
                </a:lnTo>
                <a:lnTo>
                  <a:pt x="13964" y="17214"/>
                </a:lnTo>
                <a:lnTo>
                  <a:pt x="11171" y="16512"/>
                </a:lnTo>
                <a:lnTo>
                  <a:pt x="10772" y="14408"/>
                </a:lnTo>
                <a:lnTo>
                  <a:pt x="10488" y="12087"/>
                </a:lnTo>
                <a:lnTo>
                  <a:pt x="10317" y="9659"/>
                </a:lnTo>
                <a:lnTo>
                  <a:pt x="10259" y="14245"/>
                </a:lnTo>
                <a:lnTo>
                  <a:pt x="10659" y="16404"/>
                </a:lnTo>
                <a:lnTo>
                  <a:pt x="7866" y="15650"/>
                </a:lnTo>
                <a:lnTo>
                  <a:pt x="5187" y="14839"/>
                </a:lnTo>
                <a:lnTo>
                  <a:pt x="2736" y="13922"/>
                </a:lnTo>
                <a:close/>
              </a:path>
            </a:pathLst>
          </a:custGeom>
          <a:solidFill>
            <a:srgbClr val="036CA8"/>
          </a:solidFill>
        </p:spPr>
        <p:txBody>
          <a:bodyPr wrap="square" lIns="0" tIns="0" rIns="0" bIns="0" rtlCol="0">
            <a:noAutofit/>
          </a:bodyPr>
          <a:lstStyle/>
          <a:p>
            <a:endParaRPr/>
          </a:p>
        </p:txBody>
      </p:sp>
      <p:sp>
        <p:nvSpPr>
          <p:cNvPr id="445" name="object 445"/>
          <p:cNvSpPr/>
          <p:nvPr/>
        </p:nvSpPr>
        <p:spPr>
          <a:xfrm>
            <a:off x="424217" y="744475"/>
            <a:ext cx="3248" cy="16461"/>
          </a:xfrm>
          <a:custGeom>
            <a:avLst/>
            <a:gdLst/>
            <a:ahLst/>
            <a:cxnLst/>
            <a:rect l="l" t="t" r="r" b="b"/>
            <a:pathLst>
              <a:path w="3248" h="16461">
                <a:moveTo>
                  <a:pt x="342" y="8149"/>
                </a:moveTo>
                <a:lnTo>
                  <a:pt x="3248" y="8580"/>
                </a:lnTo>
                <a:lnTo>
                  <a:pt x="398" y="7447"/>
                </a:lnTo>
                <a:lnTo>
                  <a:pt x="569" y="5019"/>
                </a:lnTo>
                <a:lnTo>
                  <a:pt x="855" y="2536"/>
                </a:lnTo>
                <a:lnTo>
                  <a:pt x="1139" y="0"/>
                </a:lnTo>
                <a:lnTo>
                  <a:pt x="855" y="55"/>
                </a:lnTo>
                <a:lnTo>
                  <a:pt x="398" y="216"/>
                </a:lnTo>
                <a:lnTo>
                  <a:pt x="114" y="2644"/>
                </a:lnTo>
                <a:lnTo>
                  <a:pt x="0" y="16461"/>
                </a:lnTo>
                <a:lnTo>
                  <a:pt x="56" y="13816"/>
                </a:lnTo>
                <a:lnTo>
                  <a:pt x="171" y="11008"/>
                </a:lnTo>
                <a:lnTo>
                  <a:pt x="342" y="8149"/>
                </a:lnTo>
                <a:close/>
              </a:path>
            </a:pathLst>
          </a:custGeom>
          <a:solidFill>
            <a:srgbClr val="036CA8"/>
          </a:solidFill>
        </p:spPr>
        <p:txBody>
          <a:bodyPr wrap="square" lIns="0" tIns="0" rIns="0" bIns="0" rtlCol="0">
            <a:noAutofit/>
          </a:bodyPr>
          <a:lstStyle/>
          <a:p>
            <a:endParaRPr/>
          </a:p>
        </p:txBody>
      </p:sp>
      <p:sp>
        <p:nvSpPr>
          <p:cNvPr id="446" name="object 446"/>
          <p:cNvSpPr/>
          <p:nvPr/>
        </p:nvSpPr>
        <p:spPr>
          <a:xfrm>
            <a:off x="444222" y="744098"/>
            <a:ext cx="19094" cy="32973"/>
          </a:xfrm>
          <a:custGeom>
            <a:avLst/>
            <a:gdLst/>
            <a:ahLst/>
            <a:cxnLst/>
            <a:rect l="l" t="t" r="r" b="b"/>
            <a:pathLst>
              <a:path w="19094" h="32973">
                <a:moveTo>
                  <a:pt x="19037" y="15219"/>
                </a:moveTo>
                <a:lnTo>
                  <a:pt x="16129" y="15920"/>
                </a:lnTo>
                <a:lnTo>
                  <a:pt x="13167" y="16461"/>
                </a:lnTo>
                <a:lnTo>
                  <a:pt x="10031" y="16891"/>
                </a:lnTo>
                <a:lnTo>
                  <a:pt x="10031" y="14247"/>
                </a:lnTo>
                <a:lnTo>
                  <a:pt x="9918" y="11441"/>
                </a:lnTo>
                <a:lnTo>
                  <a:pt x="9747" y="8580"/>
                </a:lnTo>
                <a:lnTo>
                  <a:pt x="12768" y="8149"/>
                </a:lnTo>
                <a:lnTo>
                  <a:pt x="15674" y="7608"/>
                </a:lnTo>
                <a:lnTo>
                  <a:pt x="18467" y="6853"/>
                </a:lnTo>
                <a:lnTo>
                  <a:pt x="18751" y="9769"/>
                </a:lnTo>
                <a:lnTo>
                  <a:pt x="18922" y="12519"/>
                </a:lnTo>
                <a:lnTo>
                  <a:pt x="18866" y="4749"/>
                </a:lnTo>
                <a:lnTo>
                  <a:pt x="18751" y="4102"/>
                </a:lnTo>
                <a:lnTo>
                  <a:pt x="18524" y="3994"/>
                </a:lnTo>
                <a:lnTo>
                  <a:pt x="18069" y="3724"/>
                </a:lnTo>
                <a:lnTo>
                  <a:pt x="18181" y="4533"/>
                </a:lnTo>
                <a:lnTo>
                  <a:pt x="18296" y="5344"/>
                </a:lnTo>
                <a:lnTo>
                  <a:pt x="18353" y="6152"/>
                </a:lnTo>
                <a:lnTo>
                  <a:pt x="15618" y="6853"/>
                </a:lnTo>
                <a:lnTo>
                  <a:pt x="12709" y="7447"/>
                </a:lnTo>
                <a:lnTo>
                  <a:pt x="9689" y="7880"/>
                </a:lnTo>
                <a:lnTo>
                  <a:pt x="9519" y="5344"/>
                </a:lnTo>
                <a:lnTo>
                  <a:pt x="9290" y="2805"/>
                </a:lnTo>
                <a:lnTo>
                  <a:pt x="9062" y="163"/>
                </a:lnTo>
                <a:lnTo>
                  <a:pt x="8778" y="108"/>
                </a:lnTo>
                <a:lnTo>
                  <a:pt x="8321" y="0"/>
                </a:lnTo>
                <a:lnTo>
                  <a:pt x="8607" y="2699"/>
                </a:lnTo>
                <a:lnTo>
                  <a:pt x="8835" y="5343"/>
                </a:lnTo>
                <a:lnTo>
                  <a:pt x="9006" y="7986"/>
                </a:lnTo>
                <a:lnTo>
                  <a:pt x="6100" y="8364"/>
                </a:lnTo>
                <a:lnTo>
                  <a:pt x="3079" y="8635"/>
                </a:lnTo>
                <a:lnTo>
                  <a:pt x="0" y="8797"/>
                </a:lnTo>
                <a:lnTo>
                  <a:pt x="58" y="9552"/>
                </a:lnTo>
                <a:lnTo>
                  <a:pt x="3079" y="9391"/>
                </a:lnTo>
                <a:lnTo>
                  <a:pt x="6100" y="9119"/>
                </a:lnTo>
                <a:lnTo>
                  <a:pt x="9062" y="8688"/>
                </a:lnTo>
                <a:lnTo>
                  <a:pt x="9233" y="11549"/>
                </a:lnTo>
                <a:lnTo>
                  <a:pt x="9348" y="14355"/>
                </a:lnTo>
                <a:lnTo>
                  <a:pt x="9405" y="17000"/>
                </a:lnTo>
                <a:lnTo>
                  <a:pt x="6384" y="17377"/>
                </a:lnTo>
                <a:lnTo>
                  <a:pt x="3306" y="17647"/>
                </a:lnTo>
                <a:lnTo>
                  <a:pt x="171" y="17808"/>
                </a:lnTo>
                <a:lnTo>
                  <a:pt x="171" y="15164"/>
                </a:lnTo>
                <a:lnTo>
                  <a:pt x="114" y="12413"/>
                </a:lnTo>
                <a:lnTo>
                  <a:pt x="114" y="26497"/>
                </a:lnTo>
                <a:lnTo>
                  <a:pt x="171" y="23961"/>
                </a:lnTo>
                <a:lnTo>
                  <a:pt x="171" y="18403"/>
                </a:lnTo>
                <a:lnTo>
                  <a:pt x="3306" y="18241"/>
                </a:lnTo>
                <a:lnTo>
                  <a:pt x="6384" y="17972"/>
                </a:lnTo>
                <a:lnTo>
                  <a:pt x="9405" y="17594"/>
                </a:lnTo>
                <a:lnTo>
                  <a:pt x="9461" y="20453"/>
                </a:lnTo>
                <a:lnTo>
                  <a:pt x="9405" y="23152"/>
                </a:lnTo>
                <a:lnTo>
                  <a:pt x="9461" y="32973"/>
                </a:lnTo>
                <a:lnTo>
                  <a:pt x="9461" y="32650"/>
                </a:lnTo>
                <a:lnTo>
                  <a:pt x="9689" y="30653"/>
                </a:lnTo>
                <a:lnTo>
                  <a:pt x="9803" y="28495"/>
                </a:lnTo>
                <a:lnTo>
                  <a:pt x="9918" y="26173"/>
                </a:lnTo>
                <a:lnTo>
                  <a:pt x="12995" y="25742"/>
                </a:lnTo>
                <a:lnTo>
                  <a:pt x="13052" y="25203"/>
                </a:lnTo>
                <a:lnTo>
                  <a:pt x="9975" y="25634"/>
                </a:lnTo>
                <a:lnTo>
                  <a:pt x="10031" y="23097"/>
                </a:lnTo>
                <a:lnTo>
                  <a:pt x="10089" y="20345"/>
                </a:lnTo>
                <a:lnTo>
                  <a:pt x="10031" y="17486"/>
                </a:lnTo>
                <a:lnTo>
                  <a:pt x="13167" y="17053"/>
                </a:lnTo>
                <a:lnTo>
                  <a:pt x="16188" y="16514"/>
                </a:lnTo>
                <a:lnTo>
                  <a:pt x="19037" y="15811"/>
                </a:lnTo>
                <a:lnTo>
                  <a:pt x="19094" y="18672"/>
                </a:lnTo>
                <a:lnTo>
                  <a:pt x="19037" y="6746"/>
                </a:lnTo>
                <a:lnTo>
                  <a:pt x="19037" y="15219"/>
                </a:lnTo>
                <a:close/>
              </a:path>
            </a:pathLst>
          </a:custGeom>
          <a:solidFill>
            <a:srgbClr val="036CA8"/>
          </a:solidFill>
        </p:spPr>
        <p:txBody>
          <a:bodyPr wrap="square" lIns="0" tIns="0" rIns="0" bIns="0" rtlCol="0">
            <a:noAutofit/>
          </a:bodyPr>
          <a:lstStyle/>
          <a:p>
            <a:endParaRPr/>
          </a:p>
        </p:txBody>
      </p:sp>
      <p:sp>
        <p:nvSpPr>
          <p:cNvPr id="447" name="object 447"/>
          <p:cNvSpPr/>
          <p:nvPr/>
        </p:nvSpPr>
        <p:spPr>
          <a:xfrm>
            <a:off x="463088" y="748847"/>
            <a:ext cx="2849" cy="10469"/>
          </a:xfrm>
          <a:custGeom>
            <a:avLst/>
            <a:gdLst/>
            <a:ahLst/>
            <a:cxnLst/>
            <a:rect l="l" t="t" r="r" b="b"/>
            <a:pathLst>
              <a:path w="2849" h="10469">
                <a:moveTo>
                  <a:pt x="1993" y="1511"/>
                </a:moveTo>
                <a:lnTo>
                  <a:pt x="2849" y="1241"/>
                </a:lnTo>
                <a:lnTo>
                  <a:pt x="2622" y="1078"/>
                </a:lnTo>
                <a:lnTo>
                  <a:pt x="2108" y="700"/>
                </a:lnTo>
                <a:lnTo>
                  <a:pt x="1423" y="916"/>
                </a:lnTo>
                <a:lnTo>
                  <a:pt x="797" y="1078"/>
                </a:lnTo>
                <a:lnTo>
                  <a:pt x="112" y="1241"/>
                </a:lnTo>
                <a:lnTo>
                  <a:pt x="56" y="594"/>
                </a:lnTo>
                <a:lnTo>
                  <a:pt x="0" y="0"/>
                </a:lnTo>
                <a:lnTo>
                  <a:pt x="56" y="7770"/>
                </a:lnTo>
                <a:lnTo>
                  <a:pt x="171" y="10469"/>
                </a:lnTo>
                <a:lnTo>
                  <a:pt x="171" y="1997"/>
                </a:lnTo>
                <a:lnTo>
                  <a:pt x="1081" y="1725"/>
                </a:lnTo>
                <a:lnTo>
                  <a:pt x="1993" y="1511"/>
                </a:lnTo>
                <a:close/>
              </a:path>
            </a:pathLst>
          </a:custGeom>
          <a:solidFill>
            <a:srgbClr val="036CA8"/>
          </a:solidFill>
        </p:spPr>
        <p:txBody>
          <a:bodyPr wrap="square" lIns="0" tIns="0" rIns="0" bIns="0" rtlCol="0">
            <a:noAutofit/>
          </a:bodyPr>
          <a:lstStyle/>
          <a:p>
            <a:endParaRPr/>
          </a:p>
        </p:txBody>
      </p:sp>
      <p:sp>
        <p:nvSpPr>
          <p:cNvPr id="448" name="object 448"/>
          <p:cNvSpPr/>
          <p:nvPr/>
        </p:nvSpPr>
        <p:spPr>
          <a:xfrm>
            <a:off x="444109" y="746903"/>
            <a:ext cx="30885" cy="32920"/>
          </a:xfrm>
          <a:custGeom>
            <a:avLst/>
            <a:gdLst/>
            <a:ahLst/>
            <a:cxnLst/>
            <a:rect l="l" t="t" r="r" b="b"/>
            <a:pathLst>
              <a:path w="30885" h="32920">
                <a:moveTo>
                  <a:pt x="27985" y="9336"/>
                </a:moveTo>
                <a:lnTo>
                  <a:pt x="27985" y="9769"/>
                </a:lnTo>
                <a:lnTo>
                  <a:pt x="25419" y="10686"/>
                </a:lnTo>
                <a:lnTo>
                  <a:pt x="22626" y="11549"/>
                </a:lnTo>
                <a:lnTo>
                  <a:pt x="19720" y="12250"/>
                </a:lnTo>
                <a:lnTo>
                  <a:pt x="19662" y="9552"/>
                </a:lnTo>
                <a:lnTo>
                  <a:pt x="19492" y="6800"/>
                </a:lnTo>
                <a:lnTo>
                  <a:pt x="19150" y="3941"/>
                </a:lnTo>
                <a:lnTo>
                  <a:pt x="19206" y="15866"/>
                </a:lnTo>
                <a:lnTo>
                  <a:pt x="19150" y="18619"/>
                </a:lnTo>
                <a:lnTo>
                  <a:pt x="18979" y="21208"/>
                </a:lnTo>
                <a:lnTo>
                  <a:pt x="16129" y="21858"/>
                </a:lnTo>
                <a:lnTo>
                  <a:pt x="13165" y="22397"/>
                </a:lnTo>
                <a:lnTo>
                  <a:pt x="13108" y="22936"/>
                </a:lnTo>
                <a:lnTo>
                  <a:pt x="16129" y="22397"/>
                </a:lnTo>
                <a:lnTo>
                  <a:pt x="18979" y="21694"/>
                </a:lnTo>
                <a:lnTo>
                  <a:pt x="18808" y="24178"/>
                </a:lnTo>
                <a:lnTo>
                  <a:pt x="18580" y="26497"/>
                </a:lnTo>
                <a:lnTo>
                  <a:pt x="18238" y="28603"/>
                </a:lnTo>
                <a:lnTo>
                  <a:pt x="15501" y="29197"/>
                </a:lnTo>
                <a:lnTo>
                  <a:pt x="12595" y="29736"/>
                </a:lnTo>
                <a:lnTo>
                  <a:pt x="9574" y="30167"/>
                </a:lnTo>
                <a:lnTo>
                  <a:pt x="9517" y="20347"/>
                </a:lnTo>
                <a:lnTo>
                  <a:pt x="9461" y="22883"/>
                </a:lnTo>
                <a:lnTo>
                  <a:pt x="6496" y="23261"/>
                </a:lnTo>
                <a:lnTo>
                  <a:pt x="3419" y="23530"/>
                </a:lnTo>
                <a:lnTo>
                  <a:pt x="227" y="23692"/>
                </a:lnTo>
                <a:lnTo>
                  <a:pt x="227" y="9607"/>
                </a:lnTo>
                <a:lnTo>
                  <a:pt x="171" y="6746"/>
                </a:lnTo>
                <a:lnTo>
                  <a:pt x="112" y="5991"/>
                </a:lnTo>
                <a:lnTo>
                  <a:pt x="171" y="28333"/>
                </a:lnTo>
                <a:lnTo>
                  <a:pt x="227" y="26336"/>
                </a:lnTo>
                <a:lnTo>
                  <a:pt x="227" y="24231"/>
                </a:lnTo>
                <a:lnTo>
                  <a:pt x="3363" y="24069"/>
                </a:lnTo>
                <a:lnTo>
                  <a:pt x="6440" y="23800"/>
                </a:lnTo>
                <a:lnTo>
                  <a:pt x="9461" y="23422"/>
                </a:lnTo>
                <a:lnTo>
                  <a:pt x="9346" y="25689"/>
                </a:lnTo>
                <a:lnTo>
                  <a:pt x="9231" y="27847"/>
                </a:lnTo>
                <a:lnTo>
                  <a:pt x="9062" y="29789"/>
                </a:lnTo>
                <a:lnTo>
                  <a:pt x="9062" y="30222"/>
                </a:lnTo>
                <a:lnTo>
                  <a:pt x="6154" y="30600"/>
                </a:lnTo>
                <a:lnTo>
                  <a:pt x="3133" y="30869"/>
                </a:lnTo>
                <a:lnTo>
                  <a:pt x="56" y="30978"/>
                </a:lnTo>
                <a:lnTo>
                  <a:pt x="56" y="3022"/>
                </a:lnTo>
                <a:lnTo>
                  <a:pt x="0" y="0"/>
                </a:lnTo>
                <a:lnTo>
                  <a:pt x="56" y="31409"/>
                </a:lnTo>
                <a:lnTo>
                  <a:pt x="3077" y="31300"/>
                </a:lnTo>
                <a:lnTo>
                  <a:pt x="6098" y="31031"/>
                </a:lnTo>
                <a:lnTo>
                  <a:pt x="9004" y="30653"/>
                </a:lnTo>
                <a:lnTo>
                  <a:pt x="9290" y="32650"/>
                </a:lnTo>
                <a:lnTo>
                  <a:pt x="9517" y="30600"/>
                </a:lnTo>
                <a:lnTo>
                  <a:pt x="12538" y="30222"/>
                </a:lnTo>
                <a:lnTo>
                  <a:pt x="15388" y="29681"/>
                </a:lnTo>
                <a:lnTo>
                  <a:pt x="18181" y="29034"/>
                </a:lnTo>
                <a:lnTo>
                  <a:pt x="17839" y="31086"/>
                </a:lnTo>
                <a:lnTo>
                  <a:pt x="17382" y="32920"/>
                </a:lnTo>
                <a:lnTo>
                  <a:pt x="17839" y="32867"/>
                </a:lnTo>
                <a:lnTo>
                  <a:pt x="18294" y="30978"/>
                </a:lnTo>
                <a:lnTo>
                  <a:pt x="18637" y="28981"/>
                </a:lnTo>
                <a:lnTo>
                  <a:pt x="18751" y="28495"/>
                </a:lnTo>
                <a:lnTo>
                  <a:pt x="19035" y="26336"/>
                </a:lnTo>
                <a:lnTo>
                  <a:pt x="19321" y="24069"/>
                </a:lnTo>
                <a:lnTo>
                  <a:pt x="19492" y="21586"/>
                </a:lnTo>
                <a:lnTo>
                  <a:pt x="19549" y="21047"/>
                </a:lnTo>
                <a:lnTo>
                  <a:pt x="19720" y="18458"/>
                </a:lnTo>
                <a:lnTo>
                  <a:pt x="19776" y="15705"/>
                </a:lnTo>
                <a:lnTo>
                  <a:pt x="19720" y="12844"/>
                </a:lnTo>
                <a:lnTo>
                  <a:pt x="22626" y="12089"/>
                </a:lnTo>
                <a:lnTo>
                  <a:pt x="25419" y="11280"/>
                </a:lnTo>
                <a:lnTo>
                  <a:pt x="28046" y="10308"/>
                </a:lnTo>
                <a:lnTo>
                  <a:pt x="28207" y="13169"/>
                </a:lnTo>
                <a:lnTo>
                  <a:pt x="28267" y="15920"/>
                </a:lnTo>
                <a:lnTo>
                  <a:pt x="28448" y="21372"/>
                </a:lnTo>
                <a:lnTo>
                  <a:pt x="28610" y="18835"/>
                </a:lnTo>
                <a:lnTo>
                  <a:pt x="29355" y="18564"/>
                </a:lnTo>
                <a:lnTo>
                  <a:pt x="30140" y="18241"/>
                </a:lnTo>
                <a:lnTo>
                  <a:pt x="30885" y="17917"/>
                </a:lnTo>
                <a:lnTo>
                  <a:pt x="30825" y="17486"/>
                </a:lnTo>
                <a:lnTo>
                  <a:pt x="30140" y="17755"/>
                </a:lnTo>
                <a:lnTo>
                  <a:pt x="29415" y="18025"/>
                </a:lnTo>
                <a:lnTo>
                  <a:pt x="28670" y="18350"/>
                </a:lnTo>
                <a:lnTo>
                  <a:pt x="28791" y="15813"/>
                </a:lnTo>
                <a:lnTo>
                  <a:pt x="28791" y="13169"/>
                </a:lnTo>
                <a:lnTo>
                  <a:pt x="28610" y="10361"/>
                </a:lnTo>
                <a:lnTo>
                  <a:pt x="28448" y="9983"/>
                </a:lnTo>
                <a:lnTo>
                  <a:pt x="27985" y="9336"/>
                </a:lnTo>
                <a:close/>
              </a:path>
            </a:pathLst>
          </a:custGeom>
          <a:solidFill>
            <a:srgbClr val="036CA8"/>
          </a:solidFill>
        </p:spPr>
        <p:txBody>
          <a:bodyPr wrap="square" lIns="0" tIns="0" rIns="0" bIns="0" rtlCol="0">
            <a:noAutofit/>
          </a:bodyPr>
          <a:lstStyle/>
          <a:p>
            <a:endParaRPr/>
          </a:p>
        </p:txBody>
      </p:sp>
      <p:sp>
        <p:nvSpPr>
          <p:cNvPr id="449" name="object 449"/>
          <p:cNvSpPr/>
          <p:nvPr/>
        </p:nvSpPr>
        <p:spPr>
          <a:xfrm>
            <a:off x="405923" y="750520"/>
            <a:ext cx="11455" cy="22395"/>
          </a:xfrm>
          <a:custGeom>
            <a:avLst/>
            <a:gdLst/>
            <a:ahLst/>
            <a:cxnLst/>
            <a:rect l="l" t="t" r="r" b="b"/>
            <a:pathLst>
              <a:path w="11455" h="22395">
                <a:moveTo>
                  <a:pt x="8605" y="0"/>
                </a:moveTo>
                <a:lnTo>
                  <a:pt x="8263" y="2860"/>
                </a:lnTo>
                <a:lnTo>
                  <a:pt x="8092" y="5666"/>
                </a:lnTo>
                <a:lnTo>
                  <a:pt x="7979" y="8311"/>
                </a:lnTo>
                <a:lnTo>
                  <a:pt x="5755" y="7716"/>
                </a:lnTo>
                <a:lnTo>
                  <a:pt x="3590" y="7069"/>
                </a:lnTo>
                <a:lnTo>
                  <a:pt x="1595" y="6367"/>
                </a:lnTo>
                <a:lnTo>
                  <a:pt x="1311" y="6800"/>
                </a:lnTo>
                <a:lnTo>
                  <a:pt x="3419" y="7608"/>
                </a:lnTo>
                <a:lnTo>
                  <a:pt x="5643" y="8311"/>
                </a:lnTo>
                <a:lnTo>
                  <a:pt x="7979" y="8905"/>
                </a:lnTo>
                <a:lnTo>
                  <a:pt x="7922" y="11764"/>
                </a:lnTo>
                <a:lnTo>
                  <a:pt x="7979" y="14570"/>
                </a:lnTo>
                <a:lnTo>
                  <a:pt x="8150" y="17161"/>
                </a:lnTo>
                <a:lnTo>
                  <a:pt x="5242" y="16405"/>
                </a:lnTo>
                <a:lnTo>
                  <a:pt x="2507" y="15542"/>
                </a:lnTo>
                <a:lnTo>
                  <a:pt x="0" y="15111"/>
                </a:lnTo>
                <a:lnTo>
                  <a:pt x="2563" y="16028"/>
                </a:lnTo>
                <a:lnTo>
                  <a:pt x="5300" y="16891"/>
                </a:lnTo>
                <a:lnTo>
                  <a:pt x="8206" y="17647"/>
                </a:lnTo>
                <a:lnTo>
                  <a:pt x="8377" y="20128"/>
                </a:lnTo>
                <a:lnTo>
                  <a:pt x="8661" y="22395"/>
                </a:lnTo>
                <a:lnTo>
                  <a:pt x="8549" y="14678"/>
                </a:lnTo>
                <a:lnTo>
                  <a:pt x="8492" y="11927"/>
                </a:lnTo>
                <a:lnTo>
                  <a:pt x="8549" y="9066"/>
                </a:lnTo>
                <a:lnTo>
                  <a:pt x="11455" y="9822"/>
                </a:lnTo>
                <a:lnTo>
                  <a:pt x="8605" y="8472"/>
                </a:lnTo>
                <a:lnTo>
                  <a:pt x="8661" y="5774"/>
                </a:lnTo>
                <a:lnTo>
                  <a:pt x="8605" y="0"/>
                </a:lnTo>
                <a:close/>
              </a:path>
            </a:pathLst>
          </a:custGeom>
          <a:solidFill>
            <a:srgbClr val="076CA8"/>
          </a:solidFill>
        </p:spPr>
        <p:txBody>
          <a:bodyPr wrap="square" lIns="0" tIns="0" rIns="0" bIns="0" rtlCol="0">
            <a:noAutofit/>
          </a:bodyPr>
          <a:lstStyle/>
          <a:p>
            <a:endParaRPr/>
          </a:p>
        </p:txBody>
      </p:sp>
      <p:sp>
        <p:nvSpPr>
          <p:cNvPr id="450" name="object 450"/>
          <p:cNvSpPr/>
          <p:nvPr/>
        </p:nvSpPr>
        <p:spPr>
          <a:xfrm>
            <a:off x="424274" y="745015"/>
            <a:ext cx="9177" cy="10469"/>
          </a:xfrm>
          <a:custGeom>
            <a:avLst/>
            <a:gdLst/>
            <a:ahLst/>
            <a:cxnLst/>
            <a:rect l="l" t="t" r="r" b="b"/>
            <a:pathLst>
              <a:path w="9177" h="10469">
                <a:moveTo>
                  <a:pt x="741" y="108"/>
                </a:moveTo>
                <a:lnTo>
                  <a:pt x="285" y="216"/>
                </a:lnTo>
                <a:lnTo>
                  <a:pt x="0" y="2483"/>
                </a:lnTo>
                <a:lnTo>
                  <a:pt x="114" y="10469"/>
                </a:lnTo>
                <a:lnTo>
                  <a:pt x="285" y="7610"/>
                </a:lnTo>
                <a:lnTo>
                  <a:pt x="3192" y="8041"/>
                </a:lnTo>
                <a:lnTo>
                  <a:pt x="6156" y="8366"/>
                </a:lnTo>
                <a:lnTo>
                  <a:pt x="9177" y="8527"/>
                </a:lnTo>
                <a:lnTo>
                  <a:pt x="9177" y="7825"/>
                </a:lnTo>
                <a:lnTo>
                  <a:pt x="6156" y="7610"/>
                </a:lnTo>
                <a:lnTo>
                  <a:pt x="3192" y="7341"/>
                </a:lnTo>
                <a:lnTo>
                  <a:pt x="342" y="6908"/>
                </a:lnTo>
                <a:lnTo>
                  <a:pt x="513" y="4641"/>
                </a:lnTo>
                <a:lnTo>
                  <a:pt x="741" y="2374"/>
                </a:lnTo>
                <a:lnTo>
                  <a:pt x="1027" y="0"/>
                </a:lnTo>
                <a:lnTo>
                  <a:pt x="741" y="108"/>
                </a:lnTo>
                <a:close/>
              </a:path>
            </a:pathLst>
          </a:custGeom>
          <a:solidFill>
            <a:srgbClr val="076CA8"/>
          </a:solidFill>
        </p:spPr>
        <p:txBody>
          <a:bodyPr wrap="square" lIns="0" tIns="0" rIns="0" bIns="0" rtlCol="0">
            <a:noAutofit/>
          </a:bodyPr>
          <a:lstStyle/>
          <a:p>
            <a:endParaRPr/>
          </a:p>
        </p:txBody>
      </p:sp>
      <p:sp>
        <p:nvSpPr>
          <p:cNvPr id="451" name="object 451"/>
          <p:cNvSpPr/>
          <p:nvPr/>
        </p:nvSpPr>
        <p:spPr>
          <a:xfrm>
            <a:off x="454140" y="750845"/>
            <a:ext cx="9175" cy="19426"/>
          </a:xfrm>
          <a:custGeom>
            <a:avLst/>
            <a:gdLst/>
            <a:ahLst/>
            <a:cxnLst/>
            <a:rect l="l" t="t" r="r" b="b"/>
            <a:pathLst>
              <a:path w="9175" h="19426">
                <a:moveTo>
                  <a:pt x="9119" y="8472"/>
                </a:moveTo>
                <a:lnTo>
                  <a:pt x="6210" y="9173"/>
                </a:lnTo>
                <a:lnTo>
                  <a:pt x="3248" y="9714"/>
                </a:lnTo>
                <a:lnTo>
                  <a:pt x="112" y="10145"/>
                </a:lnTo>
                <a:lnTo>
                  <a:pt x="112" y="7500"/>
                </a:lnTo>
                <a:lnTo>
                  <a:pt x="0" y="4694"/>
                </a:lnTo>
                <a:lnTo>
                  <a:pt x="0" y="19426"/>
                </a:lnTo>
                <a:lnTo>
                  <a:pt x="3077" y="18995"/>
                </a:lnTo>
                <a:lnTo>
                  <a:pt x="3133" y="18456"/>
                </a:lnTo>
                <a:lnTo>
                  <a:pt x="56" y="18887"/>
                </a:lnTo>
                <a:lnTo>
                  <a:pt x="112" y="16350"/>
                </a:lnTo>
                <a:lnTo>
                  <a:pt x="171" y="13598"/>
                </a:lnTo>
                <a:lnTo>
                  <a:pt x="112" y="10739"/>
                </a:lnTo>
                <a:lnTo>
                  <a:pt x="3248" y="10306"/>
                </a:lnTo>
                <a:lnTo>
                  <a:pt x="6269" y="9767"/>
                </a:lnTo>
                <a:lnTo>
                  <a:pt x="9119" y="9064"/>
                </a:lnTo>
                <a:lnTo>
                  <a:pt x="9175" y="11925"/>
                </a:lnTo>
                <a:lnTo>
                  <a:pt x="9119" y="0"/>
                </a:lnTo>
                <a:lnTo>
                  <a:pt x="9119" y="8472"/>
                </a:lnTo>
                <a:close/>
              </a:path>
            </a:pathLst>
          </a:custGeom>
          <a:solidFill>
            <a:srgbClr val="076CA8"/>
          </a:solidFill>
        </p:spPr>
        <p:txBody>
          <a:bodyPr wrap="square" lIns="0" tIns="0" rIns="0" bIns="0" rtlCol="0">
            <a:noAutofit/>
          </a:bodyPr>
          <a:lstStyle/>
          <a:p>
            <a:endParaRPr/>
          </a:p>
        </p:txBody>
      </p:sp>
      <p:sp>
        <p:nvSpPr>
          <p:cNvPr id="452" name="object 452"/>
          <p:cNvSpPr/>
          <p:nvPr/>
        </p:nvSpPr>
        <p:spPr>
          <a:xfrm>
            <a:off x="444280" y="744639"/>
            <a:ext cx="20973" cy="32432"/>
          </a:xfrm>
          <a:custGeom>
            <a:avLst/>
            <a:gdLst/>
            <a:ahLst/>
            <a:cxnLst/>
            <a:rect l="l" t="t" r="r" b="b"/>
            <a:pathLst>
              <a:path w="20973" h="32432">
                <a:moveTo>
                  <a:pt x="18580" y="4100"/>
                </a:moveTo>
                <a:lnTo>
                  <a:pt x="18123" y="3830"/>
                </a:lnTo>
                <a:lnTo>
                  <a:pt x="18179" y="4425"/>
                </a:lnTo>
                <a:lnTo>
                  <a:pt x="18238" y="5017"/>
                </a:lnTo>
                <a:lnTo>
                  <a:pt x="18294" y="5611"/>
                </a:lnTo>
                <a:lnTo>
                  <a:pt x="15559" y="6312"/>
                </a:lnTo>
                <a:lnTo>
                  <a:pt x="12651" y="6906"/>
                </a:lnTo>
                <a:lnTo>
                  <a:pt x="9630" y="7339"/>
                </a:lnTo>
                <a:lnTo>
                  <a:pt x="9461" y="5017"/>
                </a:lnTo>
                <a:lnTo>
                  <a:pt x="9290" y="2589"/>
                </a:lnTo>
                <a:lnTo>
                  <a:pt x="9060" y="161"/>
                </a:lnTo>
                <a:lnTo>
                  <a:pt x="8776" y="106"/>
                </a:lnTo>
                <a:lnTo>
                  <a:pt x="8321" y="0"/>
                </a:lnTo>
                <a:lnTo>
                  <a:pt x="8549" y="2536"/>
                </a:lnTo>
                <a:lnTo>
                  <a:pt x="8776" y="5017"/>
                </a:lnTo>
                <a:lnTo>
                  <a:pt x="8947" y="7445"/>
                </a:lnTo>
                <a:lnTo>
                  <a:pt x="6041" y="7823"/>
                </a:lnTo>
                <a:lnTo>
                  <a:pt x="3020" y="8094"/>
                </a:lnTo>
                <a:lnTo>
                  <a:pt x="0" y="9011"/>
                </a:lnTo>
                <a:lnTo>
                  <a:pt x="3020" y="8850"/>
                </a:lnTo>
                <a:lnTo>
                  <a:pt x="6041" y="8578"/>
                </a:lnTo>
                <a:lnTo>
                  <a:pt x="9004" y="8147"/>
                </a:lnTo>
                <a:lnTo>
                  <a:pt x="9175" y="11008"/>
                </a:lnTo>
                <a:lnTo>
                  <a:pt x="9290" y="13814"/>
                </a:lnTo>
                <a:lnTo>
                  <a:pt x="9346" y="16459"/>
                </a:lnTo>
                <a:lnTo>
                  <a:pt x="6325" y="16836"/>
                </a:lnTo>
                <a:lnTo>
                  <a:pt x="3248" y="17106"/>
                </a:lnTo>
                <a:lnTo>
                  <a:pt x="112" y="17267"/>
                </a:lnTo>
                <a:lnTo>
                  <a:pt x="112" y="14623"/>
                </a:lnTo>
                <a:lnTo>
                  <a:pt x="56" y="11872"/>
                </a:lnTo>
                <a:lnTo>
                  <a:pt x="56" y="25956"/>
                </a:lnTo>
                <a:lnTo>
                  <a:pt x="112" y="23420"/>
                </a:lnTo>
                <a:lnTo>
                  <a:pt x="112" y="17862"/>
                </a:lnTo>
                <a:lnTo>
                  <a:pt x="3248" y="17700"/>
                </a:lnTo>
                <a:lnTo>
                  <a:pt x="6325" y="17431"/>
                </a:lnTo>
                <a:lnTo>
                  <a:pt x="9346" y="17053"/>
                </a:lnTo>
                <a:lnTo>
                  <a:pt x="9403" y="19912"/>
                </a:lnTo>
                <a:lnTo>
                  <a:pt x="9346" y="22611"/>
                </a:lnTo>
                <a:lnTo>
                  <a:pt x="9403" y="32432"/>
                </a:lnTo>
                <a:lnTo>
                  <a:pt x="9403" y="32109"/>
                </a:lnTo>
                <a:lnTo>
                  <a:pt x="9630" y="30112"/>
                </a:lnTo>
                <a:lnTo>
                  <a:pt x="9745" y="27953"/>
                </a:lnTo>
                <a:lnTo>
                  <a:pt x="9860" y="25632"/>
                </a:lnTo>
                <a:lnTo>
                  <a:pt x="9860" y="10900"/>
                </a:lnTo>
                <a:lnTo>
                  <a:pt x="9689" y="8039"/>
                </a:lnTo>
                <a:lnTo>
                  <a:pt x="12709" y="7608"/>
                </a:lnTo>
                <a:lnTo>
                  <a:pt x="15616" y="7067"/>
                </a:lnTo>
                <a:lnTo>
                  <a:pt x="18409" y="6312"/>
                </a:lnTo>
                <a:lnTo>
                  <a:pt x="18693" y="9228"/>
                </a:lnTo>
                <a:lnTo>
                  <a:pt x="18864" y="11978"/>
                </a:lnTo>
                <a:lnTo>
                  <a:pt x="18979" y="14678"/>
                </a:lnTo>
                <a:lnTo>
                  <a:pt x="18979" y="6205"/>
                </a:lnTo>
                <a:lnTo>
                  <a:pt x="19662" y="5989"/>
                </a:lnTo>
                <a:lnTo>
                  <a:pt x="20346" y="5828"/>
                </a:lnTo>
                <a:lnTo>
                  <a:pt x="20973" y="5611"/>
                </a:lnTo>
                <a:lnTo>
                  <a:pt x="20745" y="5450"/>
                </a:lnTo>
                <a:lnTo>
                  <a:pt x="20232" y="5125"/>
                </a:lnTo>
                <a:lnTo>
                  <a:pt x="19776" y="5233"/>
                </a:lnTo>
                <a:lnTo>
                  <a:pt x="19378" y="5342"/>
                </a:lnTo>
                <a:lnTo>
                  <a:pt x="18920" y="5450"/>
                </a:lnTo>
                <a:lnTo>
                  <a:pt x="18864" y="5072"/>
                </a:lnTo>
                <a:lnTo>
                  <a:pt x="18808" y="4639"/>
                </a:lnTo>
                <a:lnTo>
                  <a:pt x="18808" y="4208"/>
                </a:lnTo>
                <a:lnTo>
                  <a:pt x="18580" y="4100"/>
                </a:lnTo>
                <a:close/>
              </a:path>
            </a:pathLst>
          </a:custGeom>
          <a:solidFill>
            <a:srgbClr val="076CA8"/>
          </a:solidFill>
        </p:spPr>
        <p:txBody>
          <a:bodyPr wrap="square" lIns="0" tIns="0" rIns="0" bIns="0" rtlCol="0">
            <a:noAutofit/>
          </a:bodyPr>
          <a:lstStyle/>
          <a:p>
            <a:endParaRPr/>
          </a:p>
        </p:txBody>
      </p:sp>
      <p:sp>
        <p:nvSpPr>
          <p:cNvPr id="453" name="object 453"/>
          <p:cNvSpPr/>
          <p:nvPr/>
        </p:nvSpPr>
        <p:spPr>
          <a:xfrm>
            <a:off x="457218" y="750845"/>
            <a:ext cx="17273" cy="25417"/>
          </a:xfrm>
          <a:custGeom>
            <a:avLst/>
            <a:gdLst/>
            <a:ahLst/>
            <a:cxnLst/>
            <a:rect l="l" t="t" r="r" b="b"/>
            <a:pathLst>
              <a:path w="17273" h="25417">
                <a:moveTo>
                  <a:pt x="14876" y="21748"/>
                </a:moveTo>
                <a:lnTo>
                  <a:pt x="14474" y="21909"/>
                </a:lnTo>
                <a:lnTo>
                  <a:pt x="14997" y="19750"/>
                </a:lnTo>
                <a:lnTo>
                  <a:pt x="15340" y="17431"/>
                </a:lnTo>
                <a:lnTo>
                  <a:pt x="15501" y="14894"/>
                </a:lnTo>
                <a:lnTo>
                  <a:pt x="16065" y="14678"/>
                </a:lnTo>
                <a:lnTo>
                  <a:pt x="16689" y="14462"/>
                </a:lnTo>
                <a:lnTo>
                  <a:pt x="17273" y="14192"/>
                </a:lnTo>
                <a:lnTo>
                  <a:pt x="17213" y="13706"/>
                </a:lnTo>
                <a:lnTo>
                  <a:pt x="16689" y="13976"/>
                </a:lnTo>
                <a:lnTo>
                  <a:pt x="16125" y="14192"/>
                </a:lnTo>
                <a:lnTo>
                  <a:pt x="15561" y="14408"/>
                </a:lnTo>
                <a:lnTo>
                  <a:pt x="15682" y="12250"/>
                </a:lnTo>
                <a:lnTo>
                  <a:pt x="15682" y="10036"/>
                </a:lnTo>
                <a:lnTo>
                  <a:pt x="15561" y="7717"/>
                </a:lnTo>
                <a:lnTo>
                  <a:pt x="15380" y="7339"/>
                </a:lnTo>
                <a:lnTo>
                  <a:pt x="14937" y="6583"/>
                </a:lnTo>
                <a:lnTo>
                  <a:pt x="15098" y="9389"/>
                </a:lnTo>
                <a:lnTo>
                  <a:pt x="15158" y="12087"/>
                </a:lnTo>
                <a:lnTo>
                  <a:pt x="14997" y="14570"/>
                </a:lnTo>
                <a:lnTo>
                  <a:pt x="12311" y="15542"/>
                </a:lnTo>
                <a:lnTo>
                  <a:pt x="9461" y="16405"/>
                </a:lnTo>
                <a:lnTo>
                  <a:pt x="6440" y="17106"/>
                </a:lnTo>
                <a:lnTo>
                  <a:pt x="6611" y="14517"/>
                </a:lnTo>
                <a:lnTo>
                  <a:pt x="6668" y="11764"/>
                </a:lnTo>
                <a:lnTo>
                  <a:pt x="6611" y="8903"/>
                </a:lnTo>
                <a:lnTo>
                  <a:pt x="9517" y="8202"/>
                </a:lnTo>
                <a:lnTo>
                  <a:pt x="12252" y="7339"/>
                </a:lnTo>
                <a:lnTo>
                  <a:pt x="14816" y="6367"/>
                </a:lnTo>
                <a:lnTo>
                  <a:pt x="14534" y="5936"/>
                </a:lnTo>
                <a:lnTo>
                  <a:pt x="12025" y="6853"/>
                </a:lnTo>
                <a:lnTo>
                  <a:pt x="9403" y="7608"/>
                </a:lnTo>
                <a:lnTo>
                  <a:pt x="6611" y="8309"/>
                </a:lnTo>
                <a:lnTo>
                  <a:pt x="6553" y="5611"/>
                </a:lnTo>
                <a:lnTo>
                  <a:pt x="6384" y="2858"/>
                </a:lnTo>
                <a:lnTo>
                  <a:pt x="6041" y="0"/>
                </a:lnTo>
                <a:lnTo>
                  <a:pt x="6098" y="11925"/>
                </a:lnTo>
                <a:lnTo>
                  <a:pt x="6041" y="14678"/>
                </a:lnTo>
                <a:lnTo>
                  <a:pt x="5870" y="17267"/>
                </a:lnTo>
                <a:lnTo>
                  <a:pt x="3020" y="17917"/>
                </a:lnTo>
                <a:lnTo>
                  <a:pt x="56" y="18456"/>
                </a:lnTo>
                <a:lnTo>
                  <a:pt x="0" y="18995"/>
                </a:lnTo>
                <a:lnTo>
                  <a:pt x="3020" y="18456"/>
                </a:lnTo>
                <a:lnTo>
                  <a:pt x="5870" y="17753"/>
                </a:lnTo>
                <a:lnTo>
                  <a:pt x="5699" y="20236"/>
                </a:lnTo>
                <a:lnTo>
                  <a:pt x="5643" y="24553"/>
                </a:lnTo>
                <a:lnTo>
                  <a:pt x="5927" y="22395"/>
                </a:lnTo>
                <a:lnTo>
                  <a:pt x="6213" y="20128"/>
                </a:lnTo>
                <a:lnTo>
                  <a:pt x="6384" y="17645"/>
                </a:lnTo>
                <a:lnTo>
                  <a:pt x="9403" y="16890"/>
                </a:lnTo>
                <a:lnTo>
                  <a:pt x="12252" y="16081"/>
                </a:lnTo>
                <a:lnTo>
                  <a:pt x="14937" y="15109"/>
                </a:lnTo>
                <a:lnTo>
                  <a:pt x="14756" y="17592"/>
                </a:lnTo>
                <a:lnTo>
                  <a:pt x="14474" y="19967"/>
                </a:lnTo>
                <a:lnTo>
                  <a:pt x="13970" y="22070"/>
                </a:lnTo>
                <a:lnTo>
                  <a:pt x="13849" y="22503"/>
                </a:lnTo>
                <a:lnTo>
                  <a:pt x="13628" y="23528"/>
                </a:lnTo>
                <a:lnTo>
                  <a:pt x="13346" y="24500"/>
                </a:lnTo>
                <a:lnTo>
                  <a:pt x="13004" y="25417"/>
                </a:lnTo>
                <a:lnTo>
                  <a:pt x="13285" y="25093"/>
                </a:lnTo>
                <a:lnTo>
                  <a:pt x="13729" y="24500"/>
                </a:lnTo>
                <a:lnTo>
                  <a:pt x="13970" y="23798"/>
                </a:lnTo>
                <a:lnTo>
                  <a:pt x="14192" y="23097"/>
                </a:lnTo>
                <a:lnTo>
                  <a:pt x="14353" y="22342"/>
                </a:lnTo>
                <a:lnTo>
                  <a:pt x="15038" y="22070"/>
                </a:lnTo>
                <a:lnTo>
                  <a:pt x="15279" y="21586"/>
                </a:lnTo>
                <a:lnTo>
                  <a:pt x="14876" y="21748"/>
                </a:lnTo>
                <a:close/>
              </a:path>
            </a:pathLst>
          </a:custGeom>
          <a:solidFill>
            <a:srgbClr val="076CA8"/>
          </a:solidFill>
        </p:spPr>
        <p:txBody>
          <a:bodyPr wrap="square" lIns="0" tIns="0" rIns="0" bIns="0" rtlCol="0">
            <a:noAutofit/>
          </a:bodyPr>
          <a:lstStyle/>
          <a:p>
            <a:endParaRPr/>
          </a:p>
        </p:txBody>
      </p:sp>
      <p:sp>
        <p:nvSpPr>
          <p:cNvPr id="454" name="object 454"/>
          <p:cNvSpPr/>
          <p:nvPr/>
        </p:nvSpPr>
        <p:spPr>
          <a:xfrm>
            <a:off x="432025" y="743128"/>
            <a:ext cx="15217" cy="18778"/>
          </a:xfrm>
          <a:custGeom>
            <a:avLst/>
            <a:gdLst/>
            <a:ahLst/>
            <a:cxnLst/>
            <a:rect l="l" t="t" r="r" b="b"/>
            <a:pathLst>
              <a:path w="15217" h="18778">
                <a:moveTo>
                  <a:pt x="1824" y="592"/>
                </a:moveTo>
                <a:lnTo>
                  <a:pt x="2052" y="13328"/>
                </a:lnTo>
                <a:lnTo>
                  <a:pt x="2167" y="10467"/>
                </a:lnTo>
                <a:lnTo>
                  <a:pt x="4217" y="10575"/>
                </a:lnTo>
                <a:lnTo>
                  <a:pt x="6269" y="10631"/>
                </a:lnTo>
                <a:lnTo>
                  <a:pt x="8377" y="10575"/>
                </a:lnTo>
                <a:lnTo>
                  <a:pt x="10430" y="10575"/>
                </a:lnTo>
                <a:lnTo>
                  <a:pt x="11457" y="10522"/>
                </a:lnTo>
                <a:lnTo>
                  <a:pt x="11513" y="13383"/>
                </a:lnTo>
                <a:lnTo>
                  <a:pt x="11570" y="16134"/>
                </a:lnTo>
                <a:lnTo>
                  <a:pt x="11626" y="18778"/>
                </a:lnTo>
                <a:lnTo>
                  <a:pt x="11968" y="647"/>
                </a:lnTo>
                <a:lnTo>
                  <a:pt x="13052" y="592"/>
                </a:lnTo>
                <a:lnTo>
                  <a:pt x="14135" y="539"/>
                </a:lnTo>
                <a:lnTo>
                  <a:pt x="15217" y="430"/>
                </a:lnTo>
                <a:lnTo>
                  <a:pt x="13906" y="269"/>
                </a:lnTo>
                <a:lnTo>
                  <a:pt x="12538" y="106"/>
                </a:lnTo>
                <a:lnTo>
                  <a:pt x="11114" y="0"/>
                </a:lnTo>
                <a:lnTo>
                  <a:pt x="9747" y="106"/>
                </a:lnTo>
                <a:lnTo>
                  <a:pt x="9747" y="755"/>
                </a:lnTo>
                <a:lnTo>
                  <a:pt x="11171" y="700"/>
                </a:lnTo>
                <a:lnTo>
                  <a:pt x="11286" y="3775"/>
                </a:lnTo>
                <a:lnTo>
                  <a:pt x="11342" y="6853"/>
                </a:lnTo>
                <a:lnTo>
                  <a:pt x="11457" y="9767"/>
                </a:lnTo>
                <a:lnTo>
                  <a:pt x="10430" y="9820"/>
                </a:lnTo>
                <a:lnTo>
                  <a:pt x="9405" y="9820"/>
                </a:lnTo>
                <a:lnTo>
                  <a:pt x="8377" y="9875"/>
                </a:lnTo>
                <a:lnTo>
                  <a:pt x="6269" y="9875"/>
                </a:lnTo>
                <a:lnTo>
                  <a:pt x="4217" y="9820"/>
                </a:lnTo>
                <a:lnTo>
                  <a:pt x="2223" y="9712"/>
                </a:lnTo>
                <a:lnTo>
                  <a:pt x="2338" y="6798"/>
                </a:lnTo>
                <a:lnTo>
                  <a:pt x="2338" y="161"/>
                </a:lnTo>
                <a:lnTo>
                  <a:pt x="1139" y="269"/>
                </a:lnTo>
                <a:lnTo>
                  <a:pt x="0" y="430"/>
                </a:lnTo>
                <a:lnTo>
                  <a:pt x="628" y="484"/>
                </a:lnTo>
                <a:lnTo>
                  <a:pt x="1198" y="539"/>
                </a:lnTo>
                <a:lnTo>
                  <a:pt x="1824" y="592"/>
                </a:lnTo>
                <a:close/>
              </a:path>
            </a:pathLst>
          </a:custGeom>
          <a:solidFill>
            <a:srgbClr val="076CA8"/>
          </a:solidFill>
        </p:spPr>
        <p:txBody>
          <a:bodyPr wrap="square" lIns="0" tIns="0" rIns="0" bIns="0" rtlCol="0">
            <a:noAutofit/>
          </a:bodyPr>
          <a:lstStyle/>
          <a:p>
            <a:endParaRPr/>
          </a:p>
        </p:txBody>
      </p:sp>
      <p:sp>
        <p:nvSpPr>
          <p:cNvPr id="455" name="object 455"/>
          <p:cNvSpPr/>
          <p:nvPr/>
        </p:nvSpPr>
        <p:spPr>
          <a:xfrm>
            <a:off x="434364" y="743181"/>
            <a:ext cx="7409" cy="6745"/>
          </a:xfrm>
          <a:custGeom>
            <a:avLst/>
            <a:gdLst/>
            <a:ahLst/>
            <a:cxnLst/>
            <a:rect l="l" t="t" r="r" b="b"/>
            <a:pathLst>
              <a:path w="7409" h="6745">
                <a:moveTo>
                  <a:pt x="0" y="6745"/>
                </a:moveTo>
                <a:lnTo>
                  <a:pt x="112" y="3669"/>
                </a:lnTo>
                <a:lnTo>
                  <a:pt x="283" y="539"/>
                </a:lnTo>
                <a:lnTo>
                  <a:pt x="1709" y="647"/>
                </a:lnTo>
                <a:lnTo>
                  <a:pt x="3190" y="702"/>
                </a:lnTo>
                <a:lnTo>
                  <a:pt x="7409" y="702"/>
                </a:lnTo>
                <a:lnTo>
                  <a:pt x="7409" y="53"/>
                </a:lnTo>
                <a:lnTo>
                  <a:pt x="6039" y="108"/>
                </a:lnTo>
                <a:lnTo>
                  <a:pt x="4615" y="108"/>
                </a:lnTo>
                <a:lnTo>
                  <a:pt x="3476" y="53"/>
                </a:lnTo>
                <a:lnTo>
                  <a:pt x="2336" y="53"/>
                </a:lnTo>
                <a:lnTo>
                  <a:pt x="1252" y="0"/>
                </a:lnTo>
                <a:lnTo>
                  <a:pt x="0" y="108"/>
                </a:lnTo>
                <a:lnTo>
                  <a:pt x="0" y="6745"/>
                </a:lnTo>
                <a:close/>
              </a:path>
            </a:pathLst>
          </a:custGeom>
          <a:solidFill>
            <a:srgbClr val="076CA8"/>
          </a:solidFill>
        </p:spPr>
        <p:txBody>
          <a:bodyPr wrap="square" lIns="0" tIns="0" rIns="0" bIns="0" rtlCol="0">
            <a:noAutofit/>
          </a:bodyPr>
          <a:lstStyle/>
          <a:p>
            <a:endParaRPr/>
          </a:p>
        </p:txBody>
      </p:sp>
      <p:sp>
        <p:nvSpPr>
          <p:cNvPr id="456" name="object 456"/>
          <p:cNvSpPr/>
          <p:nvPr/>
        </p:nvSpPr>
        <p:spPr>
          <a:xfrm>
            <a:off x="444165" y="749926"/>
            <a:ext cx="114" cy="27955"/>
          </a:xfrm>
          <a:custGeom>
            <a:avLst/>
            <a:gdLst/>
            <a:ahLst/>
            <a:cxnLst/>
            <a:rect l="l" t="t" r="r" b="b"/>
            <a:pathLst>
              <a:path w="114" h="27955">
                <a:moveTo>
                  <a:pt x="0" y="0"/>
                </a:moveTo>
                <a:lnTo>
                  <a:pt x="0" y="27955"/>
                </a:lnTo>
                <a:lnTo>
                  <a:pt x="0" y="27145"/>
                </a:lnTo>
                <a:lnTo>
                  <a:pt x="114" y="25311"/>
                </a:lnTo>
                <a:lnTo>
                  <a:pt x="56" y="2969"/>
                </a:lnTo>
                <a:lnTo>
                  <a:pt x="0" y="0"/>
                </a:lnTo>
                <a:close/>
              </a:path>
            </a:pathLst>
          </a:custGeom>
          <a:solidFill>
            <a:srgbClr val="076CA8"/>
          </a:solidFill>
        </p:spPr>
        <p:txBody>
          <a:bodyPr wrap="square" lIns="0" tIns="0" rIns="0" bIns="0" rtlCol="0">
            <a:noAutofit/>
          </a:bodyPr>
          <a:lstStyle/>
          <a:p>
            <a:endParaRPr/>
          </a:p>
        </p:txBody>
      </p:sp>
      <p:sp>
        <p:nvSpPr>
          <p:cNvPr id="457" name="object 457"/>
          <p:cNvSpPr/>
          <p:nvPr/>
        </p:nvSpPr>
        <p:spPr>
          <a:xfrm>
            <a:off x="433963" y="765362"/>
            <a:ext cx="32259" cy="22503"/>
          </a:xfrm>
          <a:custGeom>
            <a:avLst/>
            <a:gdLst/>
            <a:ahLst/>
            <a:cxnLst/>
            <a:rect l="l" t="t" r="r" b="b"/>
            <a:pathLst>
              <a:path w="32259" h="22503">
                <a:moveTo>
                  <a:pt x="9233" y="22503"/>
                </a:moveTo>
                <a:lnTo>
                  <a:pt x="9405" y="21423"/>
                </a:lnTo>
                <a:lnTo>
                  <a:pt x="9576" y="20181"/>
                </a:lnTo>
                <a:lnTo>
                  <a:pt x="9747" y="18778"/>
                </a:lnTo>
                <a:lnTo>
                  <a:pt x="12709" y="18670"/>
                </a:lnTo>
                <a:lnTo>
                  <a:pt x="15559" y="18401"/>
                </a:lnTo>
                <a:lnTo>
                  <a:pt x="18296" y="18023"/>
                </a:lnTo>
                <a:lnTo>
                  <a:pt x="18010" y="19264"/>
                </a:lnTo>
                <a:lnTo>
                  <a:pt x="17726" y="20345"/>
                </a:lnTo>
                <a:lnTo>
                  <a:pt x="17440" y="21315"/>
                </a:lnTo>
                <a:lnTo>
                  <a:pt x="17783" y="21208"/>
                </a:lnTo>
                <a:lnTo>
                  <a:pt x="18125" y="20290"/>
                </a:lnTo>
                <a:lnTo>
                  <a:pt x="18409" y="19211"/>
                </a:lnTo>
                <a:lnTo>
                  <a:pt x="18695" y="17970"/>
                </a:lnTo>
                <a:lnTo>
                  <a:pt x="21545" y="17592"/>
                </a:lnTo>
                <a:lnTo>
                  <a:pt x="24280" y="17106"/>
                </a:lnTo>
                <a:lnTo>
                  <a:pt x="26902" y="16459"/>
                </a:lnTo>
                <a:lnTo>
                  <a:pt x="26674" y="17106"/>
                </a:lnTo>
                <a:lnTo>
                  <a:pt x="26447" y="17700"/>
                </a:lnTo>
                <a:lnTo>
                  <a:pt x="26217" y="18293"/>
                </a:lnTo>
                <a:lnTo>
                  <a:pt x="26674" y="18078"/>
                </a:lnTo>
                <a:lnTo>
                  <a:pt x="26902" y="17537"/>
                </a:lnTo>
                <a:lnTo>
                  <a:pt x="27129" y="16998"/>
                </a:lnTo>
                <a:lnTo>
                  <a:pt x="27300" y="16404"/>
                </a:lnTo>
                <a:lnTo>
                  <a:pt x="28726" y="16026"/>
                </a:lnTo>
                <a:lnTo>
                  <a:pt x="30094" y="15650"/>
                </a:lnTo>
                <a:lnTo>
                  <a:pt x="31461" y="15272"/>
                </a:lnTo>
                <a:lnTo>
                  <a:pt x="31689" y="15056"/>
                </a:lnTo>
                <a:lnTo>
                  <a:pt x="32259" y="14678"/>
                </a:lnTo>
                <a:lnTo>
                  <a:pt x="30720" y="15164"/>
                </a:lnTo>
                <a:lnTo>
                  <a:pt x="29125" y="15595"/>
                </a:lnTo>
                <a:lnTo>
                  <a:pt x="27415" y="15973"/>
                </a:lnTo>
                <a:lnTo>
                  <a:pt x="27985" y="14408"/>
                </a:lnTo>
                <a:lnTo>
                  <a:pt x="27528" y="14462"/>
                </a:lnTo>
                <a:lnTo>
                  <a:pt x="27017" y="16081"/>
                </a:lnTo>
                <a:lnTo>
                  <a:pt x="24394" y="16675"/>
                </a:lnTo>
                <a:lnTo>
                  <a:pt x="21657" y="17214"/>
                </a:lnTo>
                <a:lnTo>
                  <a:pt x="18751" y="17592"/>
                </a:lnTo>
                <a:lnTo>
                  <a:pt x="19094" y="15973"/>
                </a:lnTo>
                <a:lnTo>
                  <a:pt x="19436" y="14192"/>
                </a:lnTo>
                <a:lnTo>
                  <a:pt x="19150" y="12195"/>
                </a:lnTo>
                <a:lnTo>
                  <a:pt x="18922" y="14245"/>
                </a:lnTo>
                <a:lnTo>
                  <a:pt x="18695" y="16081"/>
                </a:lnTo>
                <a:lnTo>
                  <a:pt x="18353" y="17645"/>
                </a:lnTo>
                <a:lnTo>
                  <a:pt x="15618" y="18023"/>
                </a:lnTo>
                <a:lnTo>
                  <a:pt x="12768" y="18239"/>
                </a:lnTo>
                <a:lnTo>
                  <a:pt x="9803" y="18401"/>
                </a:lnTo>
                <a:lnTo>
                  <a:pt x="9747" y="0"/>
                </a:lnTo>
                <a:lnTo>
                  <a:pt x="9747" y="5233"/>
                </a:lnTo>
                <a:lnTo>
                  <a:pt x="8891" y="5287"/>
                </a:lnTo>
                <a:lnTo>
                  <a:pt x="7125" y="5287"/>
                </a:lnTo>
                <a:lnTo>
                  <a:pt x="4730" y="5342"/>
                </a:lnTo>
                <a:lnTo>
                  <a:pt x="2338" y="5287"/>
                </a:lnTo>
                <a:lnTo>
                  <a:pt x="0" y="5719"/>
                </a:lnTo>
                <a:lnTo>
                  <a:pt x="2338" y="5828"/>
                </a:lnTo>
                <a:lnTo>
                  <a:pt x="4730" y="5881"/>
                </a:lnTo>
                <a:lnTo>
                  <a:pt x="7125" y="5828"/>
                </a:lnTo>
                <a:lnTo>
                  <a:pt x="8891" y="5828"/>
                </a:lnTo>
                <a:lnTo>
                  <a:pt x="9747" y="5773"/>
                </a:lnTo>
                <a:lnTo>
                  <a:pt x="9747" y="7878"/>
                </a:lnTo>
                <a:lnTo>
                  <a:pt x="9689" y="9875"/>
                </a:lnTo>
                <a:lnTo>
                  <a:pt x="9632" y="11709"/>
                </a:lnTo>
                <a:lnTo>
                  <a:pt x="9632" y="12519"/>
                </a:lnTo>
                <a:lnTo>
                  <a:pt x="8436" y="12573"/>
                </a:lnTo>
                <a:lnTo>
                  <a:pt x="7181" y="12628"/>
                </a:lnTo>
                <a:lnTo>
                  <a:pt x="3989" y="12628"/>
                </a:lnTo>
                <a:lnTo>
                  <a:pt x="2052" y="12573"/>
                </a:lnTo>
                <a:lnTo>
                  <a:pt x="171" y="12464"/>
                </a:lnTo>
                <a:lnTo>
                  <a:pt x="2052" y="13005"/>
                </a:lnTo>
                <a:lnTo>
                  <a:pt x="3989" y="13059"/>
                </a:lnTo>
                <a:lnTo>
                  <a:pt x="8436" y="13059"/>
                </a:lnTo>
                <a:lnTo>
                  <a:pt x="9632" y="13005"/>
                </a:lnTo>
                <a:lnTo>
                  <a:pt x="9576" y="15001"/>
                </a:lnTo>
                <a:lnTo>
                  <a:pt x="9461" y="16781"/>
                </a:lnTo>
                <a:lnTo>
                  <a:pt x="9348" y="18401"/>
                </a:lnTo>
                <a:lnTo>
                  <a:pt x="8150" y="18456"/>
                </a:lnTo>
                <a:lnTo>
                  <a:pt x="3989" y="18456"/>
                </a:lnTo>
                <a:lnTo>
                  <a:pt x="2279" y="18401"/>
                </a:lnTo>
                <a:lnTo>
                  <a:pt x="569" y="18348"/>
                </a:lnTo>
                <a:lnTo>
                  <a:pt x="400" y="16728"/>
                </a:lnTo>
                <a:lnTo>
                  <a:pt x="285" y="14947"/>
                </a:lnTo>
                <a:lnTo>
                  <a:pt x="400" y="20128"/>
                </a:lnTo>
                <a:lnTo>
                  <a:pt x="628" y="21370"/>
                </a:lnTo>
                <a:lnTo>
                  <a:pt x="855" y="22395"/>
                </a:lnTo>
                <a:lnTo>
                  <a:pt x="1139" y="22395"/>
                </a:lnTo>
                <a:lnTo>
                  <a:pt x="970" y="21370"/>
                </a:lnTo>
                <a:lnTo>
                  <a:pt x="799" y="20128"/>
                </a:lnTo>
                <a:lnTo>
                  <a:pt x="628" y="18725"/>
                </a:lnTo>
                <a:lnTo>
                  <a:pt x="2279" y="18778"/>
                </a:lnTo>
                <a:lnTo>
                  <a:pt x="3989" y="18834"/>
                </a:lnTo>
                <a:lnTo>
                  <a:pt x="8150" y="18834"/>
                </a:lnTo>
                <a:lnTo>
                  <a:pt x="9348" y="18778"/>
                </a:lnTo>
                <a:lnTo>
                  <a:pt x="9233" y="20236"/>
                </a:lnTo>
                <a:lnTo>
                  <a:pt x="9062" y="21478"/>
                </a:lnTo>
                <a:lnTo>
                  <a:pt x="8949" y="22503"/>
                </a:lnTo>
                <a:lnTo>
                  <a:pt x="9233" y="22503"/>
                </a:lnTo>
                <a:close/>
              </a:path>
            </a:pathLst>
          </a:custGeom>
          <a:solidFill>
            <a:srgbClr val="076CA8"/>
          </a:solidFill>
        </p:spPr>
        <p:txBody>
          <a:bodyPr wrap="square" lIns="0" tIns="0" rIns="0" bIns="0" rtlCol="0">
            <a:noAutofit/>
          </a:bodyPr>
          <a:lstStyle/>
          <a:p>
            <a:endParaRPr/>
          </a:p>
        </p:txBody>
      </p:sp>
      <p:sp>
        <p:nvSpPr>
          <p:cNvPr id="458" name="object 458"/>
          <p:cNvSpPr/>
          <p:nvPr/>
        </p:nvSpPr>
        <p:spPr>
          <a:xfrm>
            <a:off x="413217" y="775615"/>
            <a:ext cx="17440" cy="10900"/>
          </a:xfrm>
          <a:custGeom>
            <a:avLst/>
            <a:gdLst/>
            <a:ahLst/>
            <a:cxnLst/>
            <a:rect l="l" t="t" r="r" b="b"/>
            <a:pathLst>
              <a:path w="17440" h="10900">
                <a:moveTo>
                  <a:pt x="227" y="4694"/>
                </a:moveTo>
                <a:lnTo>
                  <a:pt x="797" y="5072"/>
                </a:lnTo>
                <a:lnTo>
                  <a:pt x="1653" y="5342"/>
                </a:lnTo>
                <a:lnTo>
                  <a:pt x="2622" y="5611"/>
                </a:lnTo>
                <a:lnTo>
                  <a:pt x="3534" y="5828"/>
                </a:lnTo>
                <a:lnTo>
                  <a:pt x="3705" y="6259"/>
                </a:lnTo>
                <a:lnTo>
                  <a:pt x="3876" y="6691"/>
                </a:lnTo>
                <a:lnTo>
                  <a:pt x="4104" y="7122"/>
                </a:lnTo>
                <a:lnTo>
                  <a:pt x="4559" y="7339"/>
                </a:lnTo>
                <a:lnTo>
                  <a:pt x="4388" y="6906"/>
                </a:lnTo>
                <a:lnTo>
                  <a:pt x="4160" y="6422"/>
                </a:lnTo>
                <a:lnTo>
                  <a:pt x="3989" y="5936"/>
                </a:lnTo>
                <a:lnTo>
                  <a:pt x="6668" y="6583"/>
                </a:lnTo>
                <a:lnTo>
                  <a:pt x="9517" y="7177"/>
                </a:lnTo>
                <a:lnTo>
                  <a:pt x="12538" y="7608"/>
                </a:lnTo>
                <a:lnTo>
                  <a:pt x="12881" y="8795"/>
                </a:lnTo>
                <a:lnTo>
                  <a:pt x="13223" y="9875"/>
                </a:lnTo>
                <a:lnTo>
                  <a:pt x="13678" y="10792"/>
                </a:lnTo>
                <a:lnTo>
                  <a:pt x="14021" y="10900"/>
                </a:lnTo>
                <a:lnTo>
                  <a:pt x="13678" y="9983"/>
                </a:lnTo>
                <a:lnTo>
                  <a:pt x="13279" y="8903"/>
                </a:lnTo>
                <a:lnTo>
                  <a:pt x="12937" y="7661"/>
                </a:lnTo>
                <a:lnTo>
                  <a:pt x="15446" y="7661"/>
                </a:lnTo>
                <a:lnTo>
                  <a:pt x="12881" y="7284"/>
                </a:lnTo>
                <a:lnTo>
                  <a:pt x="12426" y="5666"/>
                </a:lnTo>
                <a:lnTo>
                  <a:pt x="12083" y="3830"/>
                </a:lnTo>
                <a:lnTo>
                  <a:pt x="11797" y="1833"/>
                </a:lnTo>
                <a:lnTo>
                  <a:pt x="14591" y="2211"/>
                </a:lnTo>
                <a:lnTo>
                  <a:pt x="17440" y="2481"/>
                </a:lnTo>
                <a:lnTo>
                  <a:pt x="17384" y="2050"/>
                </a:lnTo>
                <a:lnTo>
                  <a:pt x="14534" y="1780"/>
                </a:lnTo>
                <a:lnTo>
                  <a:pt x="11741" y="1347"/>
                </a:lnTo>
                <a:lnTo>
                  <a:pt x="11570" y="3777"/>
                </a:lnTo>
                <a:lnTo>
                  <a:pt x="11968" y="5611"/>
                </a:lnTo>
                <a:lnTo>
                  <a:pt x="12426" y="7231"/>
                </a:lnTo>
                <a:lnTo>
                  <a:pt x="9405" y="6800"/>
                </a:lnTo>
                <a:lnTo>
                  <a:pt x="6555" y="6205"/>
                </a:lnTo>
                <a:lnTo>
                  <a:pt x="3818" y="5558"/>
                </a:lnTo>
                <a:lnTo>
                  <a:pt x="3306" y="4047"/>
                </a:lnTo>
                <a:lnTo>
                  <a:pt x="2793" y="2374"/>
                </a:lnTo>
                <a:lnTo>
                  <a:pt x="2450" y="539"/>
                </a:lnTo>
                <a:lnTo>
                  <a:pt x="2338" y="0"/>
                </a:lnTo>
                <a:lnTo>
                  <a:pt x="2394" y="2374"/>
                </a:lnTo>
                <a:lnTo>
                  <a:pt x="2849" y="3992"/>
                </a:lnTo>
                <a:lnTo>
                  <a:pt x="3419" y="5450"/>
                </a:lnTo>
                <a:lnTo>
                  <a:pt x="2223" y="5125"/>
                </a:lnTo>
                <a:lnTo>
                  <a:pt x="1083" y="4802"/>
                </a:lnTo>
                <a:lnTo>
                  <a:pt x="0" y="4478"/>
                </a:lnTo>
                <a:lnTo>
                  <a:pt x="227" y="4694"/>
                </a:lnTo>
                <a:close/>
              </a:path>
            </a:pathLst>
          </a:custGeom>
          <a:solidFill>
            <a:srgbClr val="076CA8"/>
          </a:solidFill>
        </p:spPr>
        <p:txBody>
          <a:bodyPr wrap="square" lIns="0" tIns="0" rIns="0" bIns="0" rtlCol="0">
            <a:noAutofit/>
          </a:bodyPr>
          <a:lstStyle/>
          <a:p>
            <a:endParaRPr/>
          </a:p>
        </p:txBody>
      </p:sp>
      <p:sp>
        <p:nvSpPr>
          <p:cNvPr id="459" name="object 459"/>
          <p:cNvSpPr/>
          <p:nvPr/>
        </p:nvSpPr>
        <p:spPr>
          <a:xfrm>
            <a:off x="413958" y="743720"/>
            <a:ext cx="57230" cy="41770"/>
          </a:xfrm>
          <a:custGeom>
            <a:avLst/>
            <a:gdLst/>
            <a:ahLst/>
            <a:cxnLst/>
            <a:rect l="l" t="t" r="r" b="b"/>
            <a:pathLst>
              <a:path w="57230" h="41770">
                <a:moveTo>
                  <a:pt x="569" y="6800"/>
                </a:moveTo>
                <a:lnTo>
                  <a:pt x="626" y="12574"/>
                </a:lnTo>
                <a:lnTo>
                  <a:pt x="855" y="9822"/>
                </a:lnTo>
                <a:lnTo>
                  <a:pt x="1196" y="6961"/>
                </a:lnTo>
                <a:lnTo>
                  <a:pt x="3989" y="7716"/>
                </a:lnTo>
                <a:lnTo>
                  <a:pt x="6895" y="8311"/>
                </a:lnTo>
                <a:lnTo>
                  <a:pt x="9916" y="8797"/>
                </a:lnTo>
                <a:lnTo>
                  <a:pt x="9745" y="11658"/>
                </a:lnTo>
                <a:lnTo>
                  <a:pt x="9632" y="14463"/>
                </a:lnTo>
                <a:lnTo>
                  <a:pt x="9576" y="17108"/>
                </a:lnTo>
                <a:lnTo>
                  <a:pt x="6440" y="16622"/>
                </a:lnTo>
                <a:lnTo>
                  <a:pt x="3419" y="16028"/>
                </a:lnTo>
                <a:lnTo>
                  <a:pt x="569" y="15272"/>
                </a:lnTo>
                <a:lnTo>
                  <a:pt x="3419" y="16622"/>
                </a:lnTo>
                <a:lnTo>
                  <a:pt x="6440" y="17216"/>
                </a:lnTo>
                <a:lnTo>
                  <a:pt x="9576" y="17700"/>
                </a:lnTo>
                <a:lnTo>
                  <a:pt x="9517" y="20561"/>
                </a:lnTo>
                <a:lnTo>
                  <a:pt x="9632" y="23314"/>
                </a:lnTo>
                <a:lnTo>
                  <a:pt x="9745" y="25850"/>
                </a:lnTo>
                <a:lnTo>
                  <a:pt x="6611" y="25364"/>
                </a:lnTo>
                <a:lnTo>
                  <a:pt x="3534" y="24770"/>
                </a:lnTo>
                <a:lnTo>
                  <a:pt x="684" y="24069"/>
                </a:lnTo>
                <a:lnTo>
                  <a:pt x="513" y="21478"/>
                </a:lnTo>
                <a:lnTo>
                  <a:pt x="626" y="29195"/>
                </a:lnTo>
                <a:lnTo>
                  <a:pt x="684" y="24608"/>
                </a:lnTo>
                <a:lnTo>
                  <a:pt x="3590" y="25311"/>
                </a:lnTo>
                <a:lnTo>
                  <a:pt x="6611" y="25903"/>
                </a:lnTo>
                <a:lnTo>
                  <a:pt x="9803" y="26389"/>
                </a:lnTo>
                <a:lnTo>
                  <a:pt x="9916" y="28817"/>
                </a:lnTo>
                <a:lnTo>
                  <a:pt x="10146" y="31084"/>
                </a:lnTo>
                <a:lnTo>
                  <a:pt x="10486" y="33189"/>
                </a:lnTo>
                <a:lnTo>
                  <a:pt x="10259" y="23367"/>
                </a:lnTo>
                <a:lnTo>
                  <a:pt x="10202" y="20669"/>
                </a:lnTo>
                <a:lnTo>
                  <a:pt x="10259" y="17808"/>
                </a:lnTo>
                <a:lnTo>
                  <a:pt x="13165" y="18241"/>
                </a:lnTo>
                <a:lnTo>
                  <a:pt x="16186" y="18511"/>
                </a:lnTo>
                <a:lnTo>
                  <a:pt x="19265" y="18727"/>
                </a:lnTo>
                <a:lnTo>
                  <a:pt x="19265" y="24286"/>
                </a:lnTo>
                <a:lnTo>
                  <a:pt x="19321" y="26822"/>
                </a:lnTo>
                <a:lnTo>
                  <a:pt x="19378" y="29466"/>
                </a:lnTo>
                <a:lnTo>
                  <a:pt x="19434" y="31517"/>
                </a:lnTo>
                <a:lnTo>
                  <a:pt x="19549" y="33351"/>
                </a:lnTo>
                <a:lnTo>
                  <a:pt x="19605" y="33837"/>
                </a:lnTo>
                <a:lnTo>
                  <a:pt x="19605" y="34106"/>
                </a:lnTo>
                <a:lnTo>
                  <a:pt x="16643" y="33945"/>
                </a:lnTo>
                <a:lnTo>
                  <a:pt x="16699" y="34376"/>
                </a:lnTo>
                <a:lnTo>
                  <a:pt x="19605" y="34539"/>
                </a:lnTo>
                <a:lnTo>
                  <a:pt x="19720" y="36536"/>
                </a:lnTo>
                <a:lnTo>
                  <a:pt x="19948" y="38370"/>
                </a:lnTo>
                <a:lnTo>
                  <a:pt x="20119" y="39934"/>
                </a:lnTo>
                <a:lnTo>
                  <a:pt x="17384" y="39828"/>
                </a:lnTo>
                <a:lnTo>
                  <a:pt x="14705" y="39556"/>
                </a:lnTo>
                <a:lnTo>
                  <a:pt x="12196" y="39556"/>
                </a:lnTo>
                <a:lnTo>
                  <a:pt x="14762" y="39934"/>
                </a:lnTo>
                <a:lnTo>
                  <a:pt x="17440" y="40206"/>
                </a:lnTo>
                <a:lnTo>
                  <a:pt x="20175" y="40312"/>
                </a:lnTo>
                <a:lnTo>
                  <a:pt x="20405" y="41770"/>
                </a:lnTo>
                <a:lnTo>
                  <a:pt x="20290" y="36589"/>
                </a:lnTo>
                <a:lnTo>
                  <a:pt x="20175" y="34592"/>
                </a:lnTo>
                <a:lnTo>
                  <a:pt x="22056" y="34647"/>
                </a:lnTo>
                <a:lnTo>
                  <a:pt x="20175" y="34106"/>
                </a:lnTo>
                <a:lnTo>
                  <a:pt x="20119" y="33620"/>
                </a:lnTo>
                <a:lnTo>
                  <a:pt x="20119" y="33351"/>
                </a:lnTo>
                <a:lnTo>
                  <a:pt x="20062" y="31517"/>
                </a:lnTo>
                <a:lnTo>
                  <a:pt x="20004" y="29520"/>
                </a:lnTo>
                <a:lnTo>
                  <a:pt x="20004" y="27361"/>
                </a:lnTo>
                <a:lnTo>
                  <a:pt x="22342" y="26928"/>
                </a:lnTo>
                <a:lnTo>
                  <a:pt x="19948" y="26822"/>
                </a:lnTo>
                <a:lnTo>
                  <a:pt x="19948" y="21586"/>
                </a:lnTo>
                <a:lnTo>
                  <a:pt x="20004" y="18727"/>
                </a:lnTo>
                <a:lnTo>
                  <a:pt x="21943" y="18834"/>
                </a:lnTo>
                <a:lnTo>
                  <a:pt x="23881" y="18889"/>
                </a:lnTo>
                <a:lnTo>
                  <a:pt x="27186" y="18889"/>
                </a:lnTo>
                <a:lnTo>
                  <a:pt x="28440" y="18834"/>
                </a:lnTo>
                <a:lnTo>
                  <a:pt x="29693" y="18834"/>
                </a:lnTo>
                <a:lnTo>
                  <a:pt x="29751" y="21641"/>
                </a:lnTo>
                <a:lnTo>
                  <a:pt x="29808" y="40042"/>
                </a:lnTo>
                <a:lnTo>
                  <a:pt x="29979" y="38423"/>
                </a:lnTo>
                <a:lnTo>
                  <a:pt x="30094" y="36642"/>
                </a:lnTo>
                <a:lnTo>
                  <a:pt x="30207" y="34592"/>
                </a:lnTo>
                <a:lnTo>
                  <a:pt x="33228" y="34484"/>
                </a:lnTo>
                <a:lnTo>
                  <a:pt x="36248" y="34214"/>
                </a:lnTo>
                <a:lnTo>
                  <a:pt x="39155" y="33837"/>
                </a:lnTo>
                <a:lnTo>
                  <a:pt x="39441" y="35834"/>
                </a:lnTo>
                <a:lnTo>
                  <a:pt x="39668" y="33783"/>
                </a:lnTo>
                <a:lnTo>
                  <a:pt x="42689" y="33406"/>
                </a:lnTo>
                <a:lnTo>
                  <a:pt x="45539" y="32865"/>
                </a:lnTo>
                <a:lnTo>
                  <a:pt x="48332" y="32217"/>
                </a:lnTo>
                <a:lnTo>
                  <a:pt x="47990" y="34269"/>
                </a:lnTo>
                <a:lnTo>
                  <a:pt x="47533" y="36103"/>
                </a:lnTo>
                <a:lnTo>
                  <a:pt x="47990" y="36050"/>
                </a:lnTo>
                <a:lnTo>
                  <a:pt x="48445" y="34161"/>
                </a:lnTo>
                <a:lnTo>
                  <a:pt x="48787" y="32164"/>
                </a:lnTo>
                <a:lnTo>
                  <a:pt x="51752" y="31409"/>
                </a:lnTo>
                <a:lnTo>
                  <a:pt x="54543" y="30600"/>
                </a:lnTo>
                <a:lnTo>
                  <a:pt x="57109" y="29628"/>
                </a:lnTo>
                <a:lnTo>
                  <a:pt x="57230" y="29195"/>
                </a:lnTo>
                <a:lnTo>
                  <a:pt x="54658" y="30114"/>
                </a:lnTo>
                <a:lnTo>
                  <a:pt x="51808" y="30976"/>
                </a:lnTo>
                <a:lnTo>
                  <a:pt x="48902" y="31678"/>
                </a:lnTo>
                <a:lnTo>
                  <a:pt x="48958" y="27361"/>
                </a:lnTo>
                <a:lnTo>
                  <a:pt x="48731" y="29681"/>
                </a:lnTo>
                <a:lnTo>
                  <a:pt x="48388" y="31786"/>
                </a:lnTo>
                <a:lnTo>
                  <a:pt x="45652" y="32381"/>
                </a:lnTo>
                <a:lnTo>
                  <a:pt x="42745" y="32920"/>
                </a:lnTo>
                <a:lnTo>
                  <a:pt x="39724" y="33351"/>
                </a:lnTo>
                <a:lnTo>
                  <a:pt x="39668" y="23530"/>
                </a:lnTo>
                <a:lnTo>
                  <a:pt x="39612" y="26066"/>
                </a:lnTo>
                <a:lnTo>
                  <a:pt x="36647" y="26444"/>
                </a:lnTo>
                <a:lnTo>
                  <a:pt x="33570" y="26714"/>
                </a:lnTo>
                <a:lnTo>
                  <a:pt x="30378" y="26875"/>
                </a:lnTo>
                <a:lnTo>
                  <a:pt x="30378" y="12791"/>
                </a:lnTo>
                <a:lnTo>
                  <a:pt x="30321" y="9930"/>
                </a:lnTo>
                <a:lnTo>
                  <a:pt x="33342" y="9013"/>
                </a:lnTo>
                <a:lnTo>
                  <a:pt x="30263" y="9174"/>
                </a:lnTo>
                <a:lnTo>
                  <a:pt x="30321" y="31517"/>
                </a:lnTo>
                <a:lnTo>
                  <a:pt x="30378" y="29520"/>
                </a:lnTo>
                <a:lnTo>
                  <a:pt x="30378" y="27414"/>
                </a:lnTo>
                <a:lnTo>
                  <a:pt x="33514" y="27253"/>
                </a:lnTo>
                <a:lnTo>
                  <a:pt x="36591" y="26983"/>
                </a:lnTo>
                <a:lnTo>
                  <a:pt x="39612" y="26606"/>
                </a:lnTo>
                <a:lnTo>
                  <a:pt x="39497" y="28872"/>
                </a:lnTo>
                <a:lnTo>
                  <a:pt x="39382" y="31031"/>
                </a:lnTo>
                <a:lnTo>
                  <a:pt x="39213" y="32973"/>
                </a:lnTo>
                <a:lnTo>
                  <a:pt x="39213" y="33406"/>
                </a:lnTo>
                <a:lnTo>
                  <a:pt x="36305" y="33783"/>
                </a:lnTo>
                <a:lnTo>
                  <a:pt x="33284" y="34053"/>
                </a:lnTo>
                <a:lnTo>
                  <a:pt x="30207" y="34161"/>
                </a:lnTo>
                <a:lnTo>
                  <a:pt x="30207" y="6205"/>
                </a:lnTo>
                <a:lnTo>
                  <a:pt x="30150" y="3183"/>
                </a:lnTo>
                <a:lnTo>
                  <a:pt x="30035" y="55"/>
                </a:lnTo>
                <a:lnTo>
                  <a:pt x="29693" y="18186"/>
                </a:lnTo>
                <a:lnTo>
                  <a:pt x="28440" y="18241"/>
                </a:lnTo>
                <a:lnTo>
                  <a:pt x="27186" y="18294"/>
                </a:lnTo>
                <a:lnTo>
                  <a:pt x="23881" y="18294"/>
                </a:lnTo>
                <a:lnTo>
                  <a:pt x="21943" y="18241"/>
                </a:lnTo>
                <a:lnTo>
                  <a:pt x="20004" y="18133"/>
                </a:lnTo>
                <a:lnTo>
                  <a:pt x="20062" y="15489"/>
                </a:lnTo>
                <a:lnTo>
                  <a:pt x="20119" y="12736"/>
                </a:lnTo>
                <a:lnTo>
                  <a:pt x="19891" y="0"/>
                </a:lnTo>
                <a:lnTo>
                  <a:pt x="19720" y="3130"/>
                </a:lnTo>
                <a:lnTo>
                  <a:pt x="19605" y="6152"/>
                </a:lnTo>
                <a:lnTo>
                  <a:pt x="19492" y="9119"/>
                </a:lnTo>
                <a:lnTo>
                  <a:pt x="19492" y="9822"/>
                </a:lnTo>
                <a:lnTo>
                  <a:pt x="19378" y="12683"/>
                </a:lnTo>
                <a:lnTo>
                  <a:pt x="19321" y="15489"/>
                </a:lnTo>
                <a:lnTo>
                  <a:pt x="19265" y="18133"/>
                </a:lnTo>
                <a:lnTo>
                  <a:pt x="16186" y="17917"/>
                </a:lnTo>
                <a:lnTo>
                  <a:pt x="13165" y="17647"/>
                </a:lnTo>
                <a:lnTo>
                  <a:pt x="10259" y="17216"/>
                </a:lnTo>
                <a:lnTo>
                  <a:pt x="10315" y="14572"/>
                </a:lnTo>
                <a:lnTo>
                  <a:pt x="10430" y="11764"/>
                </a:lnTo>
                <a:lnTo>
                  <a:pt x="10315" y="3777"/>
                </a:lnTo>
                <a:lnTo>
                  <a:pt x="10146" y="5936"/>
                </a:lnTo>
                <a:lnTo>
                  <a:pt x="9975" y="8094"/>
                </a:lnTo>
                <a:lnTo>
                  <a:pt x="6954" y="7608"/>
                </a:lnTo>
                <a:lnTo>
                  <a:pt x="4046" y="6961"/>
                </a:lnTo>
                <a:lnTo>
                  <a:pt x="1311" y="6260"/>
                </a:lnTo>
                <a:lnTo>
                  <a:pt x="1367" y="5721"/>
                </a:lnTo>
                <a:lnTo>
                  <a:pt x="912" y="5991"/>
                </a:lnTo>
                <a:lnTo>
                  <a:pt x="457" y="6314"/>
                </a:lnTo>
                <a:lnTo>
                  <a:pt x="0" y="6638"/>
                </a:lnTo>
                <a:lnTo>
                  <a:pt x="569" y="6800"/>
                </a:lnTo>
                <a:close/>
              </a:path>
            </a:pathLst>
          </a:custGeom>
          <a:solidFill>
            <a:srgbClr val="076CA8"/>
          </a:solidFill>
        </p:spPr>
        <p:txBody>
          <a:bodyPr wrap="square" lIns="0" tIns="0" rIns="0" bIns="0" rtlCol="0">
            <a:noAutofit/>
          </a:bodyPr>
          <a:lstStyle/>
          <a:p>
            <a:endParaRPr/>
          </a:p>
        </p:txBody>
      </p:sp>
      <p:sp>
        <p:nvSpPr>
          <p:cNvPr id="460" name="object 460"/>
          <p:cNvSpPr/>
          <p:nvPr/>
        </p:nvSpPr>
        <p:spPr>
          <a:xfrm>
            <a:off x="404839" y="760287"/>
            <a:ext cx="28497" cy="19105"/>
          </a:xfrm>
          <a:custGeom>
            <a:avLst/>
            <a:gdLst/>
            <a:ahLst/>
            <a:cxnLst/>
            <a:rect l="l" t="t" r="r" b="b"/>
            <a:pathLst>
              <a:path w="28497" h="19105">
                <a:moveTo>
                  <a:pt x="968" y="3291"/>
                </a:moveTo>
                <a:lnTo>
                  <a:pt x="912" y="1674"/>
                </a:lnTo>
                <a:lnTo>
                  <a:pt x="968" y="0"/>
                </a:lnTo>
                <a:lnTo>
                  <a:pt x="741" y="594"/>
                </a:lnTo>
                <a:lnTo>
                  <a:pt x="513" y="1241"/>
                </a:lnTo>
                <a:lnTo>
                  <a:pt x="398" y="1888"/>
                </a:lnTo>
                <a:lnTo>
                  <a:pt x="398" y="2807"/>
                </a:lnTo>
                <a:lnTo>
                  <a:pt x="457" y="3724"/>
                </a:lnTo>
                <a:lnTo>
                  <a:pt x="513" y="4641"/>
                </a:lnTo>
                <a:lnTo>
                  <a:pt x="0" y="4425"/>
                </a:lnTo>
                <a:lnTo>
                  <a:pt x="0" y="4911"/>
                </a:lnTo>
                <a:lnTo>
                  <a:pt x="513" y="5127"/>
                </a:lnTo>
                <a:lnTo>
                  <a:pt x="741" y="7610"/>
                </a:lnTo>
                <a:lnTo>
                  <a:pt x="1083" y="9983"/>
                </a:lnTo>
                <a:lnTo>
                  <a:pt x="1653" y="12089"/>
                </a:lnTo>
                <a:lnTo>
                  <a:pt x="1937" y="12628"/>
                </a:lnTo>
                <a:lnTo>
                  <a:pt x="2279" y="13222"/>
                </a:lnTo>
                <a:lnTo>
                  <a:pt x="2622" y="13761"/>
                </a:lnTo>
                <a:lnTo>
                  <a:pt x="2450" y="13277"/>
                </a:lnTo>
                <a:lnTo>
                  <a:pt x="2336" y="12736"/>
                </a:lnTo>
                <a:lnTo>
                  <a:pt x="4787" y="13655"/>
                </a:lnTo>
                <a:lnTo>
                  <a:pt x="7409" y="14517"/>
                </a:lnTo>
                <a:lnTo>
                  <a:pt x="10259" y="15219"/>
                </a:lnTo>
                <a:lnTo>
                  <a:pt x="10315" y="15489"/>
                </a:lnTo>
                <a:lnTo>
                  <a:pt x="10373" y="15975"/>
                </a:lnTo>
                <a:lnTo>
                  <a:pt x="10772" y="17702"/>
                </a:lnTo>
                <a:lnTo>
                  <a:pt x="10716" y="15327"/>
                </a:lnTo>
                <a:lnTo>
                  <a:pt x="13565" y="16028"/>
                </a:lnTo>
                <a:lnTo>
                  <a:pt x="16528" y="16622"/>
                </a:lnTo>
                <a:lnTo>
                  <a:pt x="19664" y="17053"/>
                </a:lnTo>
                <a:lnTo>
                  <a:pt x="19948" y="19105"/>
                </a:lnTo>
                <a:lnTo>
                  <a:pt x="20119" y="16675"/>
                </a:lnTo>
                <a:lnTo>
                  <a:pt x="19835" y="14625"/>
                </a:lnTo>
                <a:lnTo>
                  <a:pt x="19664" y="12305"/>
                </a:lnTo>
                <a:lnTo>
                  <a:pt x="19492" y="9877"/>
                </a:lnTo>
                <a:lnTo>
                  <a:pt x="22399" y="10308"/>
                </a:lnTo>
                <a:lnTo>
                  <a:pt x="25363" y="10577"/>
                </a:lnTo>
                <a:lnTo>
                  <a:pt x="28440" y="10739"/>
                </a:lnTo>
                <a:lnTo>
                  <a:pt x="28497" y="12899"/>
                </a:lnTo>
                <a:lnTo>
                  <a:pt x="28440" y="10255"/>
                </a:lnTo>
                <a:lnTo>
                  <a:pt x="25363" y="10091"/>
                </a:lnTo>
                <a:lnTo>
                  <a:pt x="22399" y="9769"/>
                </a:lnTo>
                <a:lnTo>
                  <a:pt x="19492" y="9391"/>
                </a:lnTo>
                <a:lnTo>
                  <a:pt x="19378" y="6800"/>
                </a:lnTo>
                <a:lnTo>
                  <a:pt x="19605" y="16622"/>
                </a:lnTo>
                <a:lnTo>
                  <a:pt x="16472" y="16191"/>
                </a:lnTo>
                <a:lnTo>
                  <a:pt x="13451" y="15597"/>
                </a:lnTo>
                <a:lnTo>
                  <a:pt x="10657" y="14894"/>
                </a:lnTo>
                <a:lnTo>
                  <a:pt x="10259" y="12791"/>
                </a:lnTo>
                <a:lnTo>
                  <a:pt x="9975" y="10469"/>
                </a:lnTo>
                <a:lnTo>
                  <a:pt x="9803" y="8041"/>
                </a:lnTo>
                <a:lnTo>
                  <a:pt x="9745" y="12628"/>
                </a:lnTo>
                <a:lnTo>
                  <a:pt x="10146" y="14786"/>
                </a:lnTo>
                <a:lnTo>
                  <a:pt x="7352" y="14032"/>
                </a:lnTo>
                <a:lnTo>
                  <a:pt x="4674" y="13222"/>
                </a:lnTo>
                <a:lnTo>
                  <a:pt x="2223" y="12305"/>
                </a:lnTo>
                <a:lnTo>
                  <a:pt x="1653" y="10146"/>
                </a:lnTo>
                <a:lnTo>
                  <a:pt x="1254" y="7825"/>
                </a:lnTo>
                <a:lnTo>
                  <a:pt x="1083" y="5343"/>
                </a:lnTo>
                <a:lnTo>
                  <a:pt x="3590" y="5774"/>
                </a:lnTo>
                <a:lnTo>
                  <a:pt x="1027" y="4858"/>
                </a:lnTo>
                <a:lnTo>
                  <a:pt x="968" y="3291"/>
                </a:lnTo>
                <a:close/>
              </a:path>
            </a:pathLst>
          </a:custGeom>
          <a:solidFill>
            <a:srgbClr val="076CA8"/>
          </a:solidFill>
        </p:spPr>
        <p:txBody>
          <a:bodyPr wrap="square" lIns="0" tIns="0" rIns="0" bIns="0" rtlCol="0">
            <a:noAutofit/>
          </a:bodyPr>
          <a:lstStyle/>
          <a:p>
            <a:endParaRPr/>
          </a:p>
        </p:txBody>
      </p:sp>
      <p:sp>
        <p:nvSpPr>
          <p:cNvPr id="461" name="object 461"/>
          <p:cNvSpPr/>
          <p:nvPr/>
        </p:nvSpPr>
        <p:spPr>
          <a:xfrm>
            <a:off x="424217" y="745609"/>
            <a:ext cx="3248" cy="15327"/>
          </a:xfrm>
          <a:custGeom>
            <a:avLst/>
            <a:gdLst/>
            <a:ahLst/>
            <a:cxnLst/>
            <a:rect l="l" t="t" r="r" b="b"/>
            <a:pathLst>
              <a:path w="3248" h="15327">
                <a:moveTo>
                  <a:pt x="741" y="55"/>
                </a:moveTo>
                <a:lnTo>
                  <a:pt x="227" y="216"/>
                </a:lnTo>
                <a:lnTo>
                  <a:pt x="56" y="2266"/>
                </a:lnTo>
                <a:lnTo>
                  <a:pt x="0" y="15327"/>
                </a:lnTo>
                <a:lnTo>
                  <a:pt x="56" y="12683"/>
                </a:lnTo>
                <a:lnTo>
                  <a:pt x="171" y="9875"/>
                </a:lnTo>
                <a:lnTo>
                  <a:pt x="342" y="7016"/>
                </a:lnTo>
                <a:lnTo>
                  <a:pt x="3248" y="7447"/>
                </a:lnTo>
                <a:lnTo>
                  <a:pt x="398" y="6314"/>
                </a:lnTo>
                <a:lnTo>
                  <a:pt x="569" y="4210"/>
                </a:lnTo>
                <a:lnTo>
                  <a:pt x="741" y="2105"/>
                </a:lnTo>
                <a:lnTo>
                  <a:pt x="968" y="0"/>
                </a:lnTo>
                <a:lnTo>
                  <a:pt x="741" y="55"/>
                </a:lnTo>
                <a:close/>
              </a:path>
            </a:pathLst>
          </a:custGeom>
          <a:solidFill>
            <a:srgbClr val="0970AC"/>
          </a:solidFill>
        </p:spPr>
        <p:txBody>
          <a:bodyPr wrap="square" lIns="0" tIns="0" rIns="0" bIns="0" rtlCol="0">
            <a:noAutofit/>
          </a:bodyPr>
          <a:lstStyle/>
          <a:p>
            <a:endParaRPr/>
          </a:p>
        </p:txBody>
      </p:sp>
      <p:sp>
        <p:nvSpPr>
          <p:cNvPr id="462" name="object 462"/>
          <p:cNvSpPr/>
          <p:nvPr/>
        </p:nvSpPr>
        <p:spPr>
          <a:xfrm>
            <a:off x="454140" y="749548"/>
            <a:ext cx="10200" cy="20722"/>
          </a:xfrm>
          <a:custGeom>
            <a:avLst/>
            <a:gdLst/>
            <a:ahLst/>
            <a:cxnLst/>
            <a:rect l="l" t="t" r="r" b="b"/>
            <a:pathLst>
              <a:path w="10200" h="20722">
                <a:moveTo>
                  <a:pt x="9630" y="377"/>
                </a:moveTo>
                <a:lnTo>
                  <a:pt x="9060" y="541"/>
                </a:lnTo>
                <a:lnTo>
                  <a:pt x="9004" y="0"/>
                </a:lnTo>
                <a:lnTo>
                  <a:pt x="9004" y="7069"/>
                </a:lnTo>
                <a:lnTo>
                  <a:pt x="9119" y="9769"/>
                </a:lnTo>
                <a:lnTo>
                  <a:pt x="6210" y="10469"/>
                </a:lnTo>
                <a:lnTo>
                  <a:pt x="3248" y="11010"/>
                </a:lnTo>
                <a:lnTo>
                  <a:pt x="112" y="11441"/>
                </a:lnTo>
                <a:lnTo>
                  <a:pt x="112" y="8797"/>
                </a:lnTo>
                <a:lnTo>
                  <a:pt x="0" y="5991"/>
                </a:lnTo>
                <a:lnTo>
                  <a:pt x="0" y="20722"/>
                </a:lnTo>
                <a:lnTo>
                  <a:pt x="3077" y="20291"/>
                </a:lnTo>
                <a:lnTo>
                  <a:pt x="3133" y="19752"/>
                </a:lnTo>
                <a:lnTo>
                  <a:pt x="56" y="20183"/>
                </a:lnTo>
                <a:lnTo>
                  <a:pt x="112" y="17647"/>
                </a:lnTo>
                <a:lnTo>
                  <a:pt x="171" y="14894"/>
                </a:lnTo>
                <a:lnTo>
                  <a:pt x="112" y="12035"/>
                </a:lnTo>
                <a:lnTo>
                  <a:pt x="3248" y="11603"/>
                </a:lnTo>
                <a:lnTo>
                  <a:pt x="6269" y="11063"/>
                </a:lnTo>
                <a:lnTo>
                  <a:pt x="9119" y="10361"/>
                </a:lnTo>
                <a:lnTo>
                  <a:pt x="9175" y="13222"/>
                </a:lnTo>
                <a:lnTo>
                  <a:pt x="9119" y="1296"/>
                </a:lnTo>
                <a:lnTo>
                  <a:pt x="9574" y="1133"/>
                </a:lnTo>
                <a:lnTo>
                  <a:pt x="10029" y="1025"/>
                </a:lnTo>
                <a:lnTo>
                  <a:pt x="10200" y="755"/>
                </a:lnTo>
                <a:lnTo>
                  <a:pt x="9630" y="377"/>
                </a:lnTo>
                <a:close/>
              </a:path>
            </a:pathLst>
          </a:custGeom>
          <a:solidFill>
            <a:srgbClr val="0970AC"/>
          </a:solidFill>
        </p:spPr>
        <p:txBody>
          <a:bodyPr wrap="square" lIns="0" tIns="0" rIns="0" bIns="0" rtlCol="0">
            <a:noAutofit/>
          </a:bodyPr>
          <a:lstStyle/>
          <a:p>
            <a:endParaRPr/>
          </a:p>
        </p:txBody>
      </p:sp>
      <p:sp>
        <p:nvSpPr>
          <p:cNvPr id="463" name="object 463"/>
          <p:cNvSpPr/>
          <p:nvPr/>
        </p:nvSpPr>
        <p:spPr>
          <a:xfrm>
            <a:off x="471974" y="758723"/>
            <a:ext cx="1993" cy="11872"/>
          </a:xfrm>
          <a:custGeom>
            <a:avLst/>
            <a:gdLst/>
            <a:ahLst/>
            <a:cxnLst/>
            <a:rect l="l" t="t" r="r" b="b"/>
            <a:pathLst>
              <a:path w="1993" h="11872">
                <a:moveTo>
                  <a:pt x="241" y="0"/>
                </a:moveTo>
                <a:lnTo>
                  <a:pt x="342" y="2319"/>
                </a:lnTo>
                <a:lnTo>
                  <a:pt x="342" y="4586"/>
                </a:lnTo>
                <a:lnTo>
                  <a:pt x="241" y="6691"/>
                </a:lnTo>
                <a:lnTo>
                  <a:pt x="181" y="7231"/>
                </a:lnTo>
                <a:lnTo>
                  <a:pt x="0" y="9714"/>
                </a:lnTo>
                <a:lnTo>
                  <a:pt x="241" y="11872"/>
                </a:lnTo>
                <a:lnTo>
                  <a:pt x="584" y="9552"/>
                </a:lnTo>
                <a:lnTo>
                  <a:pt x="745" y="7016"/>
                </a:lnTo>
                <a:lnTo>
                  <a:pt x="1147" y="6853"/>
                </a:lnTo>
                <a:lnTo>
                  <a:pt x="1611" y="6691"/>
                </a:lnTo>
                <a:lnTo>
                  <a:pt x="1993" y="6205"/>
                </a:lnTo>
                <a:lnTo>
                  <a:pt x="1550" y="6205"/>
                </a:lnTo>
                <a:lnTo>
                  <a:pt x="1147" y="6367"/>
                </a:lnTo>
                <a:lnTo>
                  <a:pt x="805" y="6530"/>
                </a:lnTo>
                <a:lnTo>
                  <a:pt x="865" y="4856"/>
                </a:lnTo>
                <a:lnTo>
                  <a:pt x="926" y="3130"/>
                </a:lnTo>
                <a:lnTo>
                  <a:pt x="865" y="1349"/>
                </a:lnTo>
                <a:lnTo>
                  <a:pt x="684" y="863"/>
                </a:lnTo>
                <a:lnTo>
                  <a:pt x="463" y="430"/>
                </a:lnTo>
                <a:lnTo>
                  <a:pt x="241" y="0"/>
                </a:lnTo>
                <a:close/>
              </a:path>
            </a:pathLst>
          </a:custGeom>
          <a:solidFill>
            <a:srgbClr val="0970AC"/>
          </a:solidFill>
        </p:spPr>
        <p:txBody>
          <a:bodyPr wrap="square" lIns="0" tIns="0" rIns="0" bIns="0" rtlCol="0">
            <a:noAutofit/>
          </a:bodyPr>
          <a:lstStyle/>
          <a:p>
            <a:endParaRPr/>
          </a:p>
        </p:txBody>
      </p:sp>
      <p:sp>
        <p:nvSpPr>
          <p:cNvPr id="464" name="object 464"/>
          <p:cNvSpPr/>
          <p:nvPr/>
        </p:nvSpPr>
        <p:spPr>
          <a:xfrm>
            <a:off x="452715" y="781443"/>
            <a:ext cx="8265" cy="1511"/>
          </a:xfrm>
          <a:custGeom>
            <a:avLst/>
            <a:gdLst/>
            <a:ahLst/>
            <a:cxnLst/>
            <a:rect l="l" t="t" r="r" b="b"/>
            <a:pathLst>
              <a:path w="8265" h="1511">
                <a:moveTo>
                  <a:pt x="0" y="1511"/>
                </a:moveTo>
                <a:lnTo>
                  <a:pt x="2793" y="1511"/>
                </a:lnTo>
                <a:lnTo>
                  <a:pt x="5528" y="1025"/>
                </a:lnTo>
                <a:lnTo>
                  <a:pt x="8150" y="377"/>
                </a:lnTo>
                <a:lnTo>
                  <a:pt x="8265" y="0"/>
                </a:lnTo>
                <a:lnTo>
                  <a:pt x="5643" y="594"/>
                </a:lnTo>
                <a:lnTo>
                  <a:pt x="2906" y="1133"/>
                </a:lnTo>
                <a:lnTo>
                  <a:pt x="0" y="1511"/>
                </a:lnTo>
                <a:close/>
              </a:path>
            </a:pathLst>
          </a:custGeom>
          <a:solidFill>
            <a:srgbClr val="0970AC"/>
          </a:solidFill>
        </p:spPr>
        <p:txBody>
          <a:bodyPr wrap="square" lIns="0" tIns="0" rIns="0" bIns="0" rtlCol="0">
            <a:noAutofit/>
          </a:bodyPr>
          <a:lstStyle/>
          <a:p>
            <a:endParaRPr/>
          </a:p>
        </p:txBody>
      </p:sp>
      <p:sp>
        <p:nvSpPr>
          <p:cNvPr id="465" name="object 465"/>
          <p:cNvSpPr/>
          <p:nvPr/>
        </p:nvSpPr>
        <p:spPr>
          <a:xfrm>
            <a:off x="424105" y="764390"/>
            <a:ext cx="340" cy="12519"/>
          </a:xfrm>
          <a:custGeom>
            <a:avLst/>
            <a:gdLst/>
            <a:ahLst/>
            <a:cxnLst/>
            <a:rect l="l" t="t" r="r" b="b"/>
            <a:pathLst>
              <a:path w="340" h="12519">
                <a:moveTo>
                  <a:pt x="112" y="2697"/>
                </a:moveTo>
                <a:lnTo>
                  <a:pt x="56" y="0"/>
                </a:lnTo>
                <a:lnTo>
                  <a:pt x="0" y="10414"/>
                </a:lnTo>
                <a:lnTo>
                  <a:pt x="340" y="12519"/>
                </a:lnTo>
                <a:lnTo>
                  <a:pt x="112" y="2697"/>
                </a:lnTo>
                <a:close/>
              </a:path>
            </a:pathLst>
          </a:custGeom>
          <a:solidFill>
            <a:srgbClr val="0970AC"/>
          </a:solidFill>
        </p:spPr>
        <p:txBody>
          <a:bodyPr wrap="square" lIns="0" tIns="0" rIns="0" bIns="0" rtlCol="0">
            <a:noAutofit/>
          </a:bodyPr>
          <a:lstStyle/>
          <a:p>
            <a:endParaRPr/>
          </a:p>
        </p:txBody>
      </p:sp>
      <p:sp>
        <p:nvSpPr>
          <p:cNvPr id="466" name="object 466"/>
          <p:cNvSpPr/>
          <p:nvPr/>
        </p:nvSpPr>
        <p:spPr>
          <a:xfrm>
            <a:off x="407063" y="743775"/>
            <a:ext cx="65153" cy="43982"/>
          </a:xfrm>
          <a:custGeom>
            <a:avLst/>
            <a:gdLst/>
            <a:ahLst/>
            <a:cxnLst/>
            <a:rect l="l" t="t" r="r" b="b"/>
            <a:pathLst>
              <a:path w="65153" h="43982">
                <a:moveTo>
                  <a:pt x="27357" y="0"/>
                </a:moveTo>
                <a:lnTo>
                  <a:pt x="26787" y="108"/>
                </a:lnTo>
                <a:lnTo>
                  <a:pt x="26616" y="3128"/>
                </a:lnTo>
                <a:lnTo>
                  <a:pt x="26501" y="6150"/>
                </a:lnTo>
                <a:lnTo>
                  <a:pt x="26388" y="9064"/>
                </a:lnTo>
                <a:lnTo>
                  <a:pt x="23367" y="8850"/>
                </a:lnTo>
                <a:lnTo>
                  <a:pt x="20403" y="8580"/>
                </a:lnTo>
                <a:lnTo>
                  <a:pt x="17553" y="8147"/>
                </a:lnTo>
                <a:lnTo>
                  <a:pt x="20403" y="9281"/>
                </a:lnTo>
                <a:lnTo>
                  <a:pt x="23367" y="9605"/>
                </a:lnTo>
                <a:lnTo>
                  <a:pt x="26388" y="9767"/>
                </a:lnTo>
                <a:lnTo>
                  <a:pt x="26273" y="12628"/>
                </a:lnTo>
                <a:lnTo>
                  <a:pt x="26217" y="15433"/>
                </a:lnTo>
                <a:lnTo>
                  <a:pt x="26161" y="18078"/>
                </a:lnTo>
                <a:lnTo>
                  <a:pt x="23081" y="17862"/>
                </a:lnTo>
                <a:lnTo>
                  <a:pt x="20060" y="17592"/>
                </a:lnTo>
                <a:lnTo>
                  <a:pt x="17154" y="17161"/>
                </a:lnTo>
                <a:lnTo>
                  <a:pt x="17211" y="4100"/>
                </a:lnTo>
                <a:lnTo>
                  <a:pt x="17041" y="6044"/>
                </a:lnTo>
                <a:lnTo>
                  <a:pt x="16870" y="8039"/>
                </a:lnTo>
                <a:lnTo>
                  <a:pt x="13906" y="7553"/>
                </a:lnTo>
                <a:lnTo>
                  <a:pt x="11056" y="6961"/>
                </a:lnTo>
                <a:lnTo>
                  <a:pt x="8377" y="6258"/>
                </a:lnTo>
                <a:lnTo>
                  <a:pt x="8035" y="6422"/>
                </a:lnTo>
                <a:lnTo>
                  <a:pt x="7465" y="6853"/>
                </a:lnTo>
                <a:lnTo>
                  <a:pt x="7465" y="15217"/>
                </a:lnTo>
                <a:lnTo>
                  <a:pt x="7522" y="12519"/>
                </a:lnTo>
                <a:lnTo>
                  <a:pt x="7751" y="9767"/>
                </a:lnTo>
                <a:lnTo>
                  <a:pt x="8092" y="6906"/>
                </a:lnTo>
                <a:lnTo>
                  <a:pt x="10885" y="7661"/>
                </a:lnTo>
                <a:lnTo>
                  <a:pt x="13791" y="8256"/>
                </a:lnTo>
                <a:lnTo>
                  <a:pt x="16812" y="8742"/>
                </a:lnTo>
                <a:lnTo>
                  <a:pt x="17041" y="31029"/>
                </a:lnTo>
                <a:lnTo>
                  <a:pt x="17098" y="20614"/>
                </a:lnTo>
                <a:lnTo>
                  <a:pt x="17154" y="17753"/>
                </a:lnTo>
                <a:lnTo>
                  <a:pt x="20060" y="18186"/>
                </a:lnTo>
                <a:lnTo>
                  <a:pt x="23081" y="18456"/>
                </a:lnTo>
                <a:lnTo>
                  <a:pt x="26161" y="18672"/>
                </a:lnTo>
                <a:lnTo>
                  <a:pt x="26161" y="24231"/>
                </a:lnTo>
                <a:lnTo>
                  <a:pt x="26217" y="26767"/>
                </a:lnTo>
                <a:lnTo>
                  <a:pt x="23140" y="26604"/>
                </a:lnTo>
                <a:lnTo>
                  <a:pt x="20175" y="26281"/>
                </a:lnTo>
                <a:lnTo>
                  <a:pt x="17269" y="25903"/>
                </a:lnTo>
                <a:lnTo>
                  <a:pt x="17154" y="23312"/>
                </a:lnTo>
                <a:lnTo>
                  <a:pt x="17382" y="33134"/>
                </a:lnTo>
                <a:lnTo>
                  <a:pt x="14248" y="32703"/>
                </a:lnTo>
                <a:lnTo>
                  <a:pt x="11227" y="32109"/>
                </a:lnTo>
                <a:lnTo>
                  <a:pt x="8434" y="31407"/>
                </a:lnTo>
                <a:lnTo>
                  <a:pt x="8035" y="29303"/>
                </a:lnTo>
                <a:lnTo>
                  <a:pt x="7751" y="26981"/>
                </a:lnTo>
                <a:lnTo>
                  <a:pt x="7580" y="24553"/>
                </a:lnTo>
                <a:lnTo>
                  <a:pt x="10486" y="25256"/>
                </a:lnTo>
                <a:lnTo>
                  <a:pt x="10430" y="24715"/>
                </a:lnTo>
                <a:lnTo>
                  <a:pt x="7580" y="24014"/>
                </a:lnTo>
                <a:lnTo>
                  <a:pt x="7409" y="21423"/>
                </a:lnTo>
                <a:lnTo>
                  <a:pt x="7522" y="29140"/>
                </a:lnTo>
                <a:lnTo>
                  <a:pt x="7922" y="31298"/>
                </a:lnTo>
                <a:lnTo>
                  <a:pt x="5129" y="30545"/>
                </a:lnTo>
                <a:lnTo>
                  <a:pt x="2450" y="29734"/>
                </a:lnTo>
                <a:lnTo>
                  <a:pt x="0" y="28817"/>
                </a:lnTo>
                <a:lnTo>
                  <a:pt x="283" y="29303"/>
                </a:lnTo>
                <a:lnTo>
                  <a:pt x="2678" y="30220"/>
                </a:lnTo>
                <a:lnTo>
                  <a:pt x="5242" y="31029"/>
                </a:lnTo>
                <a:lnTo>
                  <a:pt x="8035" y="31731"/>
                </a:lnTo>
                <a:lnTo>
                  <a:pt x="8092" y="32001"/>
                </a:lnTo>
                <a:lnTo>
                  <a:pt x="8150" y="32487"/>
                </a:lnTo>
                <a:lnTo>
                  <a:pt x="8549" y="34214"/>
                </a:lnTo>
                <a:lnTo>
                  <a:pt x="8492" y="31839"/>
                </a:lnTo>
                <a:lnTo>
                  <a:pt x="11342" y="32540"/>
                </a:lnTo>
                <a:lnTo>
                  <a:pt x="14305" y="33134"/>
                </a:lnTo>
                <a:lnTo>
                  <a:pt x="17440" y="33565"/>
                </a:lnTo>
                <a:lnTo>
                  <a:pt x="17724" y="35617"/>
                </a:lnTo>
                <a:lnTo>
                  <a:pt x="18123" y="37451"/>
                </a:lnTo>
                <a:lnTo>
                  <a:pt x="17895" y="33187"/>
                </a:lnTo>
                <a:lnTo>
                  <a:pt x="17611" y="31137"/>
                </a:lnTo>
                <a:lnTo>
                  <a:pt x="17440" y="28817"/>
                </a:lnTo>
                <a:lnTo>
                  <a:pt x="17269" y="26389"/>
                </a:lnTo>
                <a:lnTo>
                  <a:pt x="20175" y="26820"/>
                </a:lnTo>
                <a:lnTo>
                  <a:pt x="23140" y="27090"/>
                </a:lnTo>
                <a:lnTo>
                  <a:pt x="26217" y="27251"/>
                </a:lnTo>
                <a:lnTo>
                  <a:pt x="26273" y="29411"/>
                </a:lnTo>
                <a:lnTo>
                  <a:pt x="26330" y="31462"/>
                </a:lnTo>
                <a:lnTo>
                  <a:pt x="26445" y="33296"/>
                </a:lnTo>
                <a:lnTo>
                  <a:pt x="26501" y="33782"/>
                </a:lnTo>
                <a:lnTo>
                  <a:pt x="26501" y="34051"/>
                </a:lnTo>
                <a:lnTo>
                  <a:pt x="23538" y="33890"/>
                </a:lnTo>
                <a:lnTo>
                  <a:pt x="20689" y="33620"/>
                </a:lnTo>
                <a:lnTo>
                  <a:pt x="17952" y="33673"/>
                </a:lnTo>
                <a:lnTo>
                  <a:pt x="20745" y="34051"/>
                </a:lnTo>
                <a:lnTo>
                  <a:pt x="23595" y="34321"/>
                </a:lnTo>
                <a:lnTo>
                  <a:pt x="26501" y="34484"/>
                </a:lnTo>
                <a:lnTo>
                  <a:pt x="26616" y="36481"/>
                </a:lnTo>
                <a:lnTo>
                  <a:pt x="26843" y="38315"/>
                </a:lnTo>
                <a:lnTo>
                  <a:pt x="27015" y="39879"/>
                </a:lnTo>
                <a:lnTo>
                  <a:pt x="27015" y="33296"/>
                </a:lnTo>
                <a:lnTo>
                  <a:pt x="26958" y="31462"/>
                </a:lnTo>
                <a:lnTo>
                  <a:pt x="26900" y="29465"/>
                </a:lnTo>
                <a:lnTo>
                  <a:pt x="26900" y="27306"/>
                </a:lnTo>
                <a:lnTo>
                  <a:pt x="29238" y="27414"/>
                </a:lnTo>
                <a:lnTo>
                  <a:pt x="31630" y="27467"/>
                </a:lnTo>
                <a:lnTo>
                  <a:pt x="34025" y="27414"/>
                </a:lnTo>
                <a:lnTo>
                  <a:pt x="35791" y="27414"/>
                </a:lnTo>
                <a:lnTo>
                  <a:pt x="36647" y="27359"/>
                </a:lnTo>
                <a:lnTo>
                  <a:pt x="36647" y="29465"/>
                </a:lnTo>
                <a:lnTo>
                  <a:pt x="36589" y="31462"/>
                </a:lnTo>
                <a:lnTo>
                  <a:pt x="36532" y="33296"/>
                </a:lnTo>
                <a:lnTo>
                  <a:pt x="36532" y="34106"/>
                </a:lnTo>
                <a:lnTo>
                  <a:pt x="35336" y="34159"/>
                </a:lnTo>
                <a:lnTo>
                  <a:pt x="34081" y="34214"/>
                </a:lnTo>
                <a:lnTo>
                  <a:pt x="30889" y="34214"/>
                </a:lnTo>
                <a:lnTo>
                  <a:pt x="28952" y="34159"/>
                </a:lnTo>
                <a:lnTo>
                  <a:pt x="27071" y="34051"/>
                </a:lnTo>
                <a:lnTo>
                  <a:pt x="28952" y="34592"/>
                </a:lnTo>
                <a:lnTo>
                  <a:pt x="30889" y="34645"/>
                </a:lnTo>
                <a:lnTo>
                  <a:pt x="35336" y="34645"/>
                </a:lnTo>
                <a:lnTo>
                  <a:pt x="36532" y="34592"/>
                </a:lnTo>
                <a:lnTo>
                  <a:pt x="36476" y="36587"/>
                </a:lnTo>
                <a:lnTo>
                  <a:pt x="36361" y="38368"/>
                </a:lnTo>
                <a:lnTo>
                  <a:pt x="36248" y="39987"/>
                </a:lnTo>
                <a:lnTo>
                  <a:pt x="35050" y="40042"/>
                </a:lnTo>
                <a:lnTo>
                  <a:pt x="30889" y="40042"/>
                </a:lnTo>
                <a:lnTo>
                  <a:pt x="29179" y="39987"/>
                </a:lnTo>
                <a:lnTo>
                  <a:pt x="27470" y="39934"/>
                </a:lnTo>
                <a:lnTo>
                  <a:pt x="27300" y="38315"/>
                </a:lnTo>
                <a:lnTo>
                  <a:pt x="27186" y="36534"/>
                </a:lnTo>
                <a:lnTo>
                  <a:pt x="27300" y="41662"/>
                </a:lnTo>
                <a:lnTo>
                  <a:pt x="27528" y="42848"/>
                </a:lnTo>
                <a:lnTo>
                  <a:pt x="27699" y="43820"/>
                </a:lnTo>
                <a:lnTo>
                  <a:pt x="28040" y="43873"/>
                </a:lnTo>
                <a:lnTo>
                  <a:pt x="27870" y="42848"/>
                </a:lnTo>
                <a:lnTo>
                  <a:pt x="27699" y="41662"/>
                </a:lnTo>
                <a:lnTo>
                  <a:pt x="27528" y="40312"/>
                </a:lnTo>
                <a:lnTo>
                  <a:pt x="29179" y="40365"/>
                </a:lnTo>
                <a:lnTo>
                  <a:pt x="30889" y="40420"/>
                </a:lnTo>
                <a:lnTo>
                  <a:pt x="35050" y="40420"/>
                </a:lnTo>
                <a:lnTo>
                  <a:pt x="36248" y="40365"/>
                </a:lnTo>
                <a:lnTo>
                  <a:pt x="36134" y="41768"/>
                </a:lnTo>
                <a:lnTo>
                  <a:pt x="35962" y="42957"/>
                </a:lnTo>
                <a:lnTo>
                  <a:pt x="35850" y="43982"/>
                </a:lnTo>
                <a:lnTo>
                  <a:pt x="36134" y="43927"/>
                </a:lnTo>
                <a:lnTo>
                  <a:pt x="36305" y="42957"/>
                </a:lnTo>
                <a:lnTo>
                  <a:pt x="36476" y="41715"/>
                </a:lnTo>
                <a:lnTo>
                  <a:pt x="36647" y="40365"/>
                </a:lnTo>
                <a:lnTo>
                  <a:pt x="39610" y="40257"/>
                </a:lnTo>
                <a:lnTo>
                  <a:pt x="42459" y="39987"/>
                </a:lnTo>
                <a:lnTo>
                  <a:pt x="45196" y="39610"/>
                </a:lnTo>
                <a:lnTo>
                  <a:pt x="44910" y="40798"/>
                </a:lnTo>
                <a:lnTo>
                  <a:pt x="44683" y="41823"/>
                </a:lnTo>
                <a:lnTo>
                  <a:pt x="44399" y="42740"/>
                </a:lnTo>
                <a:lnTo>
                  <a:pt x="44739" y="42632"/>
                </a:lnTo>
                <a:lnTo>
                  <a:pt x="45025" y="41768"/>
                </a:lnTo>
                <a:lnTo>
                  <a:pt x="45309" y="40690"/>
                </a:lnTo>
                <a:lnTo>
                  <a:pt x="45595" y="39557"/>
                </a:lnTo>
                <a:lnTo>
                  <a:pt x="48445" y="39179"/>
                </a:lnTo>
                <a:lnTo>
                  <a:pt x="45652" y="39179"/>
                </a:lnTo>
                <a:lnTo>
                  <a:pt x="45994" y="37559"/>
                </a:lnTo>
                <a:lnTo>
                  <a:pt x="46336" y="35779"/>
                </a:lnTo>
                <a:lnTo>
                  <a:pt x="46564" y="33728"/>
                </a:lnTo>
                <a:lnTo>
                  <a:pt x="49585" y="33351"/>
                </a:lnTo>
                <a:lnTo>
                  <a:pt x="52434" y="32810"/>
                </a:lnTo>
                <a:lnTo>
                  <a:pt x="55228" y="32162"/>
                </a:lnTo>
                <a:lnTo>
                  <a:pt x="54885" y="34214"/>
                </a:lnTo>
                <a:lnTo>
                  <a:pt x="54428" y="36048"/>
                </a:lnTo>
                <a:lnTo>
                  <a:pt x="53917" y="37668"/>
                </a:lnTo>
                <a:lnTo>
                  <a:pt x="53802" y="38045"/>
                </a:lnTo>
                <a:lnTo>
                  <a:pt x="53631" y="38585"/>
                </a:lnTo>
                <a:lnTo>
                  <a:pt x="53403" y="39124"/>
                </a:lnTo>
                <a:lnTo>
                  <a:pt x="53232" y="39610"/>
                </a:lnTo>
                <a:lnTo>
                  <a:pt x="53687" y="39395"/>
                </a:lnTo>
                <a:lnTo>
                  <a:pt x="53858" y="38962"/>
                </a:lnTo>
                <a:lnTo>
                  <a:pt x="54030" y="38476"/>
                </a:lnTo>
                <a:lnTo>
                  <a:pt x="54201" y="37990"/>
                </a:lnTo>
                <a:lnTo>
                  <a:pt x="55397" y="37668"/>
                </a:lnTo>
                <a:lnTo>
                  <a:pt x="56539" y="37398"/>
                </a:lnTo>
                <a:lnTo>
                  <a:pt x="57620" y="37073"/>
                </a:lnTo>
                <a:lnTo>
                  <a:pt x="57906" y="36859"/>
                </a:lnTo>
                <a:lnTo>
                  <a:pt x="58418" y="36481"/>
                </a:lnTo>
                <a:lnTo>
                  <a:pt x="57107" y="36859"/>
                </a:lnTo>
                <a:lnTo>
                  <a:pt x="55739" y="37237"/>
                </a:lnTo>
                <a:lnTo>
                  <a:pt x="54316" y="37559"/>
                </a:lnTo>
                <a:lnTo>
                  <a:pt x="54885" y="35995"/>
                </a:lnTo>
                <a:lnTo>
                  <a:pt x="55341" y="34106"/>
                </a:lnTo>
                <a:lnTo>
                  <a:pt x="55683" y="32109"/>
                </a:lnTo>
                <a:lnTo>
                  <a:pt x="58647" y="31354"/>
                </a:lnTo>
                <a:lnTo>
                  <a:pt x="61439" y="30545"/>
                </a:lnTo>
                <a:lnTo>
                  <a:pt x="64005" y="29573"/>
                </a:lnTo>
                <a:lnTo>
                  <a:pt x="63823" y="30273"/>
                </a:lnTo>
                <a:lnTo>
                  <a:pt x="63662" y="30976"/>
                </a:lnTo>
                <a:lnTo>
                  <a:pt x="63501" y="31570"/>
                </a:lnTo>
                <a:lnTo>
                  <a:pt x="64005" y="30868"/>
                </a:lnTo>
                <a:lnTo>
                  <a:pt x="64347" y="30167"/>
                </a:lnTo>
                <a:lnTo>
                  <a:pt x="64508" y="29412"/>
                </a:lnTo>
                <a:lnTo>
                  <a:pt x="64971" y="29248"/>
                </a:lnTo>
                <a:lnTo>
                  <a:pt x="65032" y="28817"/>
                </a:lnTo>
                <a:lnTo>
                  <a:pt x="64629" y="28979"/>
                </a:lnTo>
                <a:lnTo>
                  <a:pt x="65153" y="26820"/>
                </a:lnTo>
                <a:lnTo>
                  <a:pt x="64911" y="24662"/>
                </a:lnTo>
                <a:lnTo>
                  <a:pt x="64629" y="27037"/>
                </a:lnTo>
                <a:lnTo>
                  <a:pt x="64125" y="29140"/>
                </a:lnTo>
                <a:lnTo>
                  <a:pt x="61554" y="30059"/>
                </a:lnTo>
                <a:lnTo>
                  <a:pt x="58704" y="30921"/>
                </a:lnTo>
                <a:lnTo>
                  <a:pt x="55798" y="31623"/>
                </a:lnTo>
                <a:lnTo>
                  <a:pt x="56082" y="29465"/>
                </a:lnTo>
                <a:lnTo>
                  <a:pt x="56368" y="27198"/>
                </a:lnTo>
                <a:lnTo>
                  <a:pt x="56539" y="24715"/>
                </a:lnTo>
                <a:lnTo>
                  <a:pt x="59558" y="23959"/>
                </a:lnTo>
                <a:lnTo>
                  <a:pt x="62408" y="23151"/>
                </a:lnTo>
                <a:lnTo>
                  <a:pt x="65092" y="22179"/>
                </a:lnTo>
                <a:lnTo>
                  <a:pt x="65153" y="21639"/>
                </a:lnTo>
                <a:lnTo>
                  <a:pt x="62466" y="22611"/>
                </a:lnTo>
                <a:lnTo>
                  <a:pt x="59616" y="23475"/>
                </a:lnTo>
                <a:lnTo>
                  <a:pt x="56595" y="24176"/>
                </a:lnTo>
                <a:lnTo>
                  <a:pt x="56766" y="21586"/>
                </a:lnTo>
                <a:lnTo>
                  <a:pt x="56823" y="18834"/>
                </a:lnTo>
                <a:lnTo>
                  <a:pt x="56766" y="15973"/>
                </a:lnTo>
                <a:lnTo>
                  <a:pt x="59445" y="15325"/>
                </a:lnTo>
                <a:lnTo>
                  <a:pt x="62009" y="14517"/>
                </a:lnTo>
                <a:lnTo>
                  <a:pt x="64468" y="13653"/>
                </a:lnTo>
                <a:lnTo>
                  <a:pt x="64125" y="13220"/>
                </a:lnTo>
                <a:lnTo>
                  <a:pt x="61781" y="14031"/>
                </a:lnTo>
                <a:lnTo>
                  <a:pt x="59330" y="14731"/>
                </a:lnTo>
                <a:lnTo>
                  <a:pt x="56766" y="15379"/>
                </a:lnTo>
                <a:lnTo>
                  <a:pt x="56708" y="12681"/>
                </a:lnTo>
                <a:lnTo>
                  <a:pt x="56539" y="9928"/>
                </a:lnTo>
                <a:lnTo>
                  <a:pt x="56197" y="7069"/>
                </a:lnTo>
                <a:lnTo>
                  <a:pt x="56253" y="18995"/>
                </a:lnTo>
                <a:lnTo>
                  <a:pt x="56197" y="21748"/>
                </a:lnTo>
                <a:lnTo>
                  <a:pt x="56025" y="24337"/>
                </a:lnTo>
                <a:lnTo>
                  <a:pt x="53176" y="24986"/>
                </a:lnTo>
                <a:lnTo>
                  <a:pt x="50211" y="25525"/>
                </a:lnTo>
                <a:lnTo>
                  <a:pt x="50155" y="26065"/>
                </a:lnTo>
                <a:lnTo>
                  <a:pt x="53176" y="25525"/>
                </a:lnTo>
                <a:lnTo>
                  <a:pt x="56025" y="24823"/>
                </a:lnTo>
                <a:lnTo>
                  <a:pt x="55854" y="27306"/>
                </a:lnTo>
                <a:lnTo>
                  <a:pt x="55627" y="29626"/>
                </a:lnTo>
                <a:lnTo>
                  <a:pt x="55284" y="31731"/>
                </a:lnTo>
                <a:lnTo>
                  <a:pt x="52547" y="32326"/>
                </a:lnTo>
                <a:lnTo>
                  <a:pt x="49641" y="32865"/>
                </a:lnTo>
                <a:lnTo>
                  <a:pt x="46620" y="33296"/>
                </a:lnTo>
                <a:lnTo>
                  <a:pt x="46564" y="23475"/>
                </a:lnTo>
                <a:lnTo>
                  <a:pt x="46507" y="26011"/>
                </a:lnTo>
                <a:lnTo>
                  <a:pt x="43543" y="26389"/>
                </a:lnTo>
                <a:lnTo>
                  <a:pt x="40466" y="26659"/>
                </a:lnTo>
                <a:lnTo>
                  <a:pt x="37274" y="26820"/>
                </a:lnTo>
                <a:lnTo>
                  <a:pt x="37274" y="12736"/>
                </a:lnTo>
                <a:lnTo>
                  <a:pt x="37217" y="9875"/>
                </a:lnTo>
                <a:lnTo>
                  <a:pt x="40238" y="8958"/>
                </a:lnTo>
                <a:lnTo>
                  <a:pt x="37159" y="9119"/>
                </a:lnTo>
                <a:lnTo>
                  <a:pt x="37217" y="31462"/>
                </a:lnTo>
                <a:lnTo>
                  <a:pt x="37274" y="29465"/>
                </a:lnTo>
                <a:lnTo>
                  <a:pt x="37274" y="27359"/>
                </a:lnTo>
                <a:lnTo>
                  <a:pt x="40409" y="27198"/>
                </a:lnTo>
                <a:lnTo>
                  <a:pt x="43487" y="26928"/>
                </a:lnTo>
                <a:lnTo>
                  <a:pt x="46507" y="26551"/>
                </a:lnTo>
                <a:lnTo>
                  <a:pt x="46393" y="28817"/>
                </a:lnTo>
                <a:lnTo>
                  <a:pt x="46278" y="30976"/>
                </a:lnTo>
                <a:lnTo>
                  <a:pt x="46109" y="32918"/>
                </a:lnTo>
                <a:lnTo>
                  <a:pt x="46109" y="33351"/>
                </a:lnTo>
                <a:lnTo>
                  <a:pt x="43201" y="33728"/>
                </a:lnTo>
                <a:lnTo>
                  <a:pt x="40180" y="33998"/>
                </a:lnTo>
                <a:lnTo>
                  <a:pt x="37102" y="34106"/>
                </a:lnTo>
                <a:lnTo>
                  <a:pt x="37102" y="6150"/>
                </a:lnTo>
                <a:lnTo>
                  <a:pt x="37046" y="3128"/>
                </a:lnTo>
                <a:lnTo>
                  <a:pt x="37102" y="34537"/>
                </a:lnTo>
                <a:lnTo>
                  <a:pt x="40123" y="34429"/>
                </a:lnTo>
                <a:lnTo>
                  <a:pt x="43144" y="34159"/>
                </a:lnTo>
                <a:lnTo>
                  <a:pt x="46050" y="33782"/>
                </a:lnTo>
                <a:lnTo>
                  <a:pt x="45823" y="35832"/>
                </a:lnTo>
                <a:lnTo>
                  <a:pt x="45595" y="37668"/>
                </a:lnTo>
                <a:lnTo>
                  <a:pt x="45253" y="39232"/>
                </a:lnTo>
                <a:lnTo>
                  <a:pt x="42518" y="39610"/>
                </a:lnTo>
                <a:lnTo>
                  <a:pt x="39668" y="39826"/>
                </a:lnTo>
                <a:lnTo>
                  <a:pt x="36704" y="39987"/>
                </a:lnTo>
                <a:lnTo>
                  <a:pt x="36647" y="21586"/>
                </a:lnTo>
                <a:lnTo>
                  <a:pt x="36647" y="26820"/>
                </a:lnTo>
                <a:lnTo>
                  <a:pt x="35791" y="26873"/>
                </a:lnTo>
                <a:lnTo>
                  <a:pt x="34025" y="26873"/>
                </a:lnTo>
                <a:lnTo>
                  <a:pt x="31630" y="26928"/>
                </a:lnTo>
                <a:lnTo>
                  <a:pt x="29238" y="26873"/>
                </a:lnTo>
                <a:lnTo>
                  <a:pt x="26843" y="26767"/>
                </a:lnTo>
                <a:lnTo>
                  <a:pt x="26843" y="21531"/>
                </a:lnTo>
                <a:lnTo>
                  <a:pt x="26900" y="18672"/>
                </a:lnTo>
                <a:lnTo>
                  <a:pt x="28839" y="18778"/>
                </a:lnTo>
                <a:lnTo>
                  <a:pt x="26900" y="18078"/>
                </a:lnTo>
                <a:lnTo>
                  <a:pt x="26958" y="15433"/>
                </a:lnTo>
                <a:lnTo>
                  <a:pt x="27015" y="12681"/>
                </a:lnTo>
                <a:lnTo>
                  <a:pt x="27129" y="9820"/>
                </a:lnTo>
                <a:lnTo>
                  <a:pt x="29179" y="9928"/>
                </a:lnTo>
                <a:lnTo>
                  <a:pt x="27186" y="9064"/>
                </a:lnTo>
                <a:lnTo>
                  <a:pt x="27300" y="6150"/>
                </a:lnTo>
                <a:lnTo>
                  <a:pt x="27413" y="3128"/>
                </a:lnTo>
                <a:lnTo>
                  <a:pt x="27584" y="0"/>
                </a:lnTo>
                <a:lnTo>
                  <a:pt x="27357" y="0"/>
                </a:lnTo>
                <a:close/>
              </a:path>
            </a:pathLst>
          </a:custGeom>
          <a:solidFill>
            <a:srgbClr val="0970AC"/>
          </a:solidFill>
        </p:spPr>
        <p:txBody>
          <a:bodyPr wrap="square" lIns="0" tIns="0" rIns="0" bIns="0" rtlCol="0">
            <a:noAutofit/>
          </a:bodyPr>
          <a:lstStyle/>
          <a:p>
            <a:endParaRPr/>
          </a:p>
        </p:txBody>
      </p:sp>
      <p:sp>
        <p:nvSpPr>
          <p:cNvPr id="467" name="object 467"/>
          <p:cNvSpPr/>
          <p:nvPr/>
        </p:nvSpPr>
        <p:spPr>
          <a:xfrm>
            <a:off x="433963" y="743558"/>
            <a:ext cx="10488" cy="40204"/>
          </a:xfrm>
          <a:custGeom>
            <a:avLst/>
            <a:gdLst/>
            <a:ahLst/>
            <a:cxnLst/>
            <a:rect l="l" t="t" r="r" b="b"/>
            <a:pathLst>
              <a:path w="10488" h="40204">
                <a:moveTo>
                  <a:pt x="10031" y="216"/>
                </a:moveTo>
                <a:lnTo>
                  <a:pt x="10488" y="216"/>
                </a:lnTo>
                <a:lnTo>
                  <a:pt x="8891" y="53"/>
                </a:lnTo>
                <a:lnTo>
                  <a:pt x="7296" y="0"/>
                </a:lnTo>
                <a:lnTo>
                  <a:pt x="4048" y="0"/>
                </a:lnTo>
                <a:lnTo>
                  <a:pt x="2450" y="53"/>
                </a:lnTo>
                <a:lnTo>
                  <a:pt x="912" y="216"/>
                </a:lnTo>
                <a:lnTo>
                  <a:pt x="2279" y="269"/>
                </a:lnTo>
                <a:lnTo>
                  <a:pt x="3649" y="324"/>
                </a:lnTo>
                <a:lnTo>
                  <a:pt x="7810" y="324"/>
                </a:lnTo>
                <a:lnTo>
                  <a:pt x="9233" y="269"/>
                </a:lnTo>
                <a:lnTo>
                  <a:pt x="9348" y="3344"/>
                </a:lnTo>
                <a:lnTo>
                  <a:pt x="9405" y="6422"/>
                </a:lnTo>
                <a:lnTo>
                  <a:pt x="9519" y="9336"/>
                </a:lnTo>
                <a:lnTo>
                  <a:pt x="8492" y="9389"/>
                </a:lnTo>
                <a:lnTo>
                  <a:pt x="7467" y="9389"/>
                </a:lnTo>
                <a:lnTo>
                  <a:pt x="6440" y="9444"/>
                </a:lnTo>
                <a:lnTo>
                  <a:pt x="4331" y="9444"/>
                </a:lnTo>
                <a:lnTo>
                  <a:pt x="2279" y="9389"/>
                </a:lnTo>
                <a:lnTo>
                  <a:pt x="285" y="9281"/>
                </a:lnTo>
                <a:lnTo>
                  <a:pt x="2279" y="10145"/>
                </a:lnTo>
                <a:lnTo>
                  <a:pt x="4331" y="10200"/>
                </a:lnTo>
                <a:lnTo>
                  <a:pt x="6440" y="10145"/>
                </a:lnTo>
                <a:lnTo>
                  <a:pt x="8492" y="10145"/>
                </a:lnTo>
                <a:lnTo>
                  <a:pt x="9519" y="10091"/>
                </a:lnTo>
                <a:lnTo>
                  <a:pt x="9576" y="12952"/>
                </a:lnTo>
                <a:lnTo>
                  <a:pt x="9632" y="15703"/>
                </a:lnTo>
                <a:lnTo>
                  <a:pt x="9689" y="18348"/>
                </a:lnTo>
                <a:lnTo>
                  <a:pt x="8436" y="18403"/>
                </a:lnTo>
                <a:lnTo>
                  <a:pt x="7181" y="18456"/>
                </a:lnTo>
                <a:lnTo>
                  <a:pt x="3876" y="18456"/>
                </a:lnTo>
                <a:lnTo>
                  <a:pt x="1939" y="18403"/>
                </a:lnTo>
                <a:lnTo>
                  <a:pt x="0" y="18294"/>
                </a:lnTo>
                <a:lnTo>
                  <a:pt x="1939" y="18995"/>
                </a:lnTo>
                <a:lnTo>
                  <a:pt x="3876" y="19050"/>
                </a:lnTo>
                <a:lnTo>
                  <a:pt x="7181" y="19050"/>
                </a:lnTo>
                <a:lnTo>
                  <a:pt x="8436" y="18995"/>
                </a:lnTo>
                <a:lnTo>
                  <a:pt x="9689" y="18995"/>
                </a:lnTo>
                <a:lnTo>
                  <a:pt x="9747" y="21803"/>
                </a:lnTo>
                <a:lnTo>
                  <a:pt x="9803" y="40204"/>
                </a:lnTo>
                <a:lnTo>
                  <a:pt x="9975" y="38585"/>
                </a:lnTo>
                <a:lnTo>
                  <a:pt x="10089" y="36804"/>
                </a:lnTo>
                <a:lnTo>
                  <a:pt x="10202" y="34754"/>
                </a:lnTo>
                <a:lnTo>
                  <a:pt x="10146" y="3344"/>
                </a:lnTo>
                <a:lnTo>
                  <a:pt x="10031" y="216"/>
                </a:lnTo>
                <a:close/>
              </a:path>
            </a:pathLst>
          </a:custGeom>
          <a:solidFill>
            <a:srgbClr val="0970AC"/>
          </a:solidFill>
        </p:spPr>
        <p:txBody>
          <a:bodyPr wrap="square" lIns="0" tIns="0" rIns="0" bIns="0" rtlCol="0">
            <a:noAutofit/>
          </a:bodyPr>
          <a:lstStyle/>
          <a:p>
            <a:endParaRPr/>
          </a:p>
        </p:txBody>
      </p:sp>
      <p:sp>
        <p:nvSpPr>
          <p:cNvPr id="468" name="object 468"/>
          <p:cNvSpPr/>
          <p:nvPr/>
        </p:nvSpPr>
        <p:spPr>
          <a:xfrm>
            <a:off x="444165" y="749926"/>
            <a:ext cx="114" cy="27955"/>
          </a:xfrm>
          <a:custGeom>
            <a:avLst/>
            <a:gdLst/>
            <a:ahLst/>
            <a:cxnLst/>
            <a:rect l="l" t="t" r="r" b="b"/>
            <a:pathLst>
              <a:path w="114" h="27955">
                <a:moveTo>
                  <a:pt x="0" y="0"/>
                </a:moveTo>
                <a:lnTo>
                  <a:pt x="0" y="27955"/>
                </a:lnTo>
                <a:lnTo>
                  <a:pt x="0" y="27145"/>
                </a:lnTo>
                <a:lnTo>
                  <a:pt x="114" y="25311"/>
                </a:lnTo>
                <a:lnTo>
                  <a:pt x="56" y="2969"/>
                </a:lnTo>
                <a:lnTo>
                  <a:pt x="0" y="0"/>
                </a:lnTo>
                <a:close/>
              </a:path>
            </a:pathLst>
          </a:custGeom>
          <a:solidFill>
            <a:srgbClr val="0970AC"/>
          </a:solidFill>
        </p:spPr>
        <p:txBody>
          <a:bodyPr wrap="square" lIns="0" tIns="0" rIns="0" bIns="0" rtlCol="0">
            <a:noAutofit/>
          </a:bodyPr>
          <a:lstStyle/>
          <a:p>
            <a:endParaRPr/>
          </a:p>
        </p:txBody>
      </p:sp>
      <p:sp>
        <p:nvSpPr>
          <p:cNvPr id="469" name="object 469"/>
          <p:cNvSpPr/>
          <p:nvPr/>
        </p:nvSpPr>
        <p:spPr>
          <a:xfrm>
            <a:off x="413902" y="775615"/>
            <a:ext cx="22113" cy="10684"/>
          </a:xfrm>
          <a:custGeom>
            <a:avLst/>
            <a:gdLst/>
            <a:ahLst/>
            <a:cxnLst/>
            <a:rect l="l" t="t" r="r" b="b"/>
            <a:pathLst>
              <a:path w="22113" h="10684">
                <a:moveTo>
                  <a:pt x="283" y="4911"/>
                </a:moveTo>
                <a:lnTo>
                  <a:pt x="853" y="5288"/>
                </a:lnTo>
                <a:lnTo>
                  <a:pt x="1482" y="5450"/>
                </a:lnTo>
                <a:lnTo>
                  <a:pt x="2164" y="5666"/>
                </a:lnTo>
                <a:lnTo>
                  <a:pt x="2849" y="5828"/>
                </a:lnTo>
                <a:lnTo>
                  <a:pt x="3133" y="6475"/>
                </a:lnTo>
                <a:lnTo>
                  <a:pt x="3590" y="6691"/>
                </a:lnTo>
                <a:lnTo>
                  <a:pt x="3304" y="5936"/>
                </a:lnTo>
                <a:lnTo>
                  <a:pt x="5983" y="6583"/>
                </a:lnTo>
                <a:lnTo>
                  <a:pt x="8833" y="7177"/>
                </a:lnTo>
                <a:lnTo>
                  <a:pt x="11854" y="7608"/>
                </a:lnTo>
                <a:lnTo>
                  <a:pt x="12140" y="8742"/>
                </a:lnTo>
                <a:lnTo>
                  <a:pt x="12538" y="9714"/>
                </a:lnTo>
                <a:lnTo>
                  <a:pt x="12881" y="10631"/>
                </a:lnTo>
                <a:lnTo>
                  <a:pt x="13279" y="10684"/>
                </a:lnTo>
                <a:lnTo>
                  <a:pt x="12937" y="9822"/>
                </a:lnTo>
                <a:lnTo>
                  <a:pt x="12595" y="8795"/>
                </a:lnTo>
                <a:lnTo>
                  <a:pt x="12252" y="7661"/>
                </a:lnTo>
                <a:lnTo>
                  <a:pt x="14818" y="8039"/>
                </a:lnTo>
                <a:lnTo>
                  <a:pt x="17497" y="8311"/>
                </a:lnTo>
                <a:lnTo>
                  <a:pt x="20232" y="8417"/>
                </a:lnTo>
                <a:lnTo>
                  <a:pt x="20461" y="9822"/>
                </a:lnTo>
                <a:lnTo>
                  <a:pt x="20346" y="4694"/>
                </a:lnTo>
                <a:lnTo>
                  <a:pt x="20232" y="2697"/>
                </a:lnTo>
                <a:lnTo>
                  <a:pt x="22113" y="2752"/>
                </a:lnTo>
                <a:lnTo>
                  <a:pt x="20232" y="2211"/>
                </a:lnTo>
                <a:lnTo>
                  <a:pt x="20175" y="1725"/>
                </a:lnTo>
                <a:lnTo>
                  <a:pt x="20175" y="8039"/>
                </a:lnTo>
                <a:lnTo>
                  <a:pt x="17440" y="7933"/>
                </a:lnTo>
                <a:lnTo>
                  <a:pt x="14762" y="7661"/>
                </a:lnTo>
                <a:lnTo>
                  <a:pt x="12196" y="7284"/>
                </a:lnTo>
                <a:lnTo>
                  <a:pt x="11741" y="5666"/>
                </a:lnTo>
                <a:lnTo>
                  <a:pt x="11398" y="3830"/>
                </a:lnTo>
                <a:lnTo>
                  <a:pt x="11112" y="1833"/>
                </a:lnTo>
                <a:lnTo>
                  <a:pt x="13849" y="1780"/>
                </a:lnTo>
                <a:lnTo>
                  <a:pt x="11056" y="1347"/>
                </a:lnTo>
                <a:lnTo>
                  <a:pt x="11284" y="5611"/>
                </a:lnTo>
                <a:lnTo>
                  <a:pt x="11741" y="7231"/>
                </a:lnTo>
                <a:lnTo>
                  <a:pt x="8720" y="6800"/>
                </a:lnTo>
                <a:lnTo>
                  <a:pt x="5870" y="6205"/>
                </a:lnTo>
                <a:lnTo>
                  <a:pt x="3133" y="5558"/>
                </a:lnTo>
                <a:lnTo>
                  <a:pt x="2622" y="4047"/>
                </a:lnTo>
                <a:lnTo>
                  <a:pt x="2108" y="2374"/>
                </a:lnTo>
                <a:lnTo>
                  <a:pt x="1766" y="539"/>
                </a:lnTo>
                <a:lnTo>
                  <a:pt x="1653" y="0"/>
                </a:lnTo>
                <a:lnTo>
                  <a:pt x="1709" y="2374"/>
                </a:lnTo>
                <a:lnTo>
                  <a:pt x="2164" y="3992"/>
                </a:lnTo>
                <a:lnTo>
                  <a:pt x="2734" y="5450"/>
                </a:lnTo>
                <a:lnTo>
                  <a:pt x="1766" y="5180"/>
                </a:lnTo>
                <a:lnTo>
                  <a:pt x="912" y="4964"/>
                </a:lnTo>
                <a:lnTo>
                  <a:pt x="0" y="4694"/>
                </a:lnTo>
                <a:lnTo>
                  <a:pt x="283" y="4911"/>
                </a:lnTo>
                <a:close/>
              </a:path>
            </a:pathLst>
          </a:custGeom>
          <a:solidFill>
            <a:srgbClr val="0970AC"/>
          </a:solidFill>
        </p:spPr>
        <p:txBody>
          <a:bodyPr wrap="square" lIns="0" tIns="0" rIns="0" bIns="0" rtlCol="0">
            <a:noAutofit/>
          </a:bodyPr>
          <a:lstStyle/>
          <a:p>
            <a:endParaRPr/>
          </a:p>
        </p:txBody>
      </p:sp>
      <p:sp>
        <p:nvSpPr>
          <p:cNvPr id="470" name="object 470"/>
          <p:cNvSpPr/>
          <p:nvPr/>
        </p:nvSpPr>
        <p:spPr>
          <a:xfrm>
            <a:off x="444280" y="745178"/>
            <a:ext cx="18864" cy="31893"/>
          </a:xfrm>
          <a:custGeom>
            <a:avLst/>
            <a:gdLst/>
            <a:ahLst/>
            <a:cxnLst/>
            <a:rect l="l" t="t" r="r" b="b"/>
            <a:pathLst>
              <a:path w="18864" h="31893">
                <a:moveTo>
                  <a:pt x="18294" y="5072"/>
                </a:moveTo>
                <a:lnTo>
                  <a:pt x="15559" y="5773"/>
                </a:lnTo>
                <a:lnTo>
                  <a:pt x="12651" y="6367"/>
                </a:lnTo>
                <a:lnTo>
                  <a:pt x="9630" y="6800"/>
                </a:lnTo>
                <a:lnTo>
                  <a:pt x="9517" y="4641"/>
                </a:lnTo>
                <a:lnTo>
                  <a:pt x="9290" y="2428"/>
                </a:lnTo>
                <a:lnTo>
                  <a:pt x="9119" y="214"/>
                </a:lnTo>
                <a:lnTo>
                  <a:pt x="8833" y="108"/>
                </a:lnTo>
                <a:lnTo>
                  <a:pt x="8377" y="0"/>
                </a:lnTo>
                <a:lnTo>
                  <a:pt x="8605" y="2319"/>
                </a:lnTo>
                <a:lnTo>
                  <a:pt x="8776" y="4641"/>
                </a:lnTo>
                <a:lnTo>
                  <a:pt x="8947" y="6906"/>
                </a:lnTo>
                <a:lnTo>
                  <a:pt x="6041" y="7284"/>
                </a:lnTo>
                <a:lnTo>
                  <a:pt x="3020" y="7555"/>
                </a:lnTo>
                <a:lnTo>
                  <a:pt x="0" y="8472"/>
                </a:lnTo>
                <a:lnTo>
                  <a:pt x="3020" y="8311"/>
                </a:lnTo>
                <a:lnTo>
                  <a:pt x="6041" y="8039"/>
                </a:lnTo>
                <a:lnTo>
                  <a:pt x="9004" y="7608"/>
                </a:lnTo>
                <a:lnTo>
                  <a:pt x="9175" y="10469"/>
                </a:lnTo>
                <a:lnTo>
                  <a:pt x="9290" y="13275"/>
                </a:lnTo>
                <a:lnTo>
                  <a:pt x="9346" y="15919"/>
                </a:lnTo>
                <a:lnTo>
                  <a:pt x="6325" y="16297"/>
                </a:lnTo>
                <a:lnTo>
                  <a:pt x="3248" y="16567"/>
                </a:lnTo>
                <a:lnTo>
                  <a:pt x="112" y="16728"/>
                </a:lnTo>
                <a:lnTo>
                  <a:pt x="112" y="14084"/>
                </a:lnTo>
                <a:lnTo>
                  <a:pt x="56" y="11333"/>
                </a:lnTo>
                <a:lnTo>
                  <a:pt x="56" y="25417"/>
                </a:lnTo>
                <a:lnTo>
                  <a:pt x="112" y="22881"/>
                </a:lnTo>
                <a:lnTo>
                  <a:pt x="112" y="17322"/>
                </a:lnTo>
                <a:lnTo>
                  <a:pt x="3248" y="17161"/>
                </a:lnTo>
                <a:lnTo>
                  <a:pt x="6325" y="16891"/>
                </a:lnTo>
                <a:lnTo>
                  <a:pt x="9346" y="16514"/>
                </a:lnTo>
                <a:lnTo>
                  <a:pt x="9403" y="19373"/>
                </a:lnTo>
                <a:lnTo>
                  <a:pt x="9346" y="22072"/>
                </a:lnTo>
                <a:lnTo>
                  <a:pt x="9403" y="31893"/>
                </a:lnTo>
                <a:lnTo>
                  <a:pt x="9403" y="31570"/>
                </a:lnTo>
                <a:lnTo>
                  <a:pt x="9630" y="29573"/>
                </a:lnTo>
                <a:lnTo>
                  <a:pt x="9745" y="27414"/>
                </a:lnTo>
                <a:lnTo>
                  <a:pt x="9860" y="25093"/>
                </a:lnTo>
                <a:lnTo>
                  <a:pt x="9860" y="10361"/>
                </a:lnTo>
                <a:lnTo>
                  <a:pt x="9689" y="7500"/>
                </a:lnTo>
                <a:lnTo>
                  <a:pt x="12709" y="7069"/>
                </a:lnTo>
                <a:lnTo>
                  <a:pt x="15616" y="6528"/>
                </a:lnTo>
                <a:lnTo>
                  <a:pt x="18409" y="5773"/>
                </a:lnTo>
                <a:lnTo>
                  <a:pt x="18693" y="8689"/>
                </a:lnTo>
                <a:lnTo>
                  <a:pt x="18864" y="11439"/>
                </a:lnTo>
                <a:lnTo>
                  <a:pt x="18864" y="4370"/>
                </a:lnTo>
                <a:lnTo>
                  <a:pt x="18238" y="4316"/>
                </a:lnTo>
                <a:lnTo>
                  <a:pt x="18294" y="5072"/>
                </a:lnTo>
                <a:close/>
              </a:path>
            </a:pathLst>
          </a:custGeom>
          <a:solidFill>
            <a:srgbClr val="0970AC"/>
          </a:solidFill>
        </p:spPr>
        <p:txBody>
          <a:bodyPr wrap="square" lIns="0" tIns="0" rIns="0" bIns="0" rtlCol="0">
            <a:noAutofit/>
          </a:bodyPr>
          <a:lstStyle/>
          <a:p>
            <a:endParaRPr/>
          </a:p>
        </p:txBody>
      </p:sp>
      <p:sp>
        <p:nvSpPr>
          <p:cNvPr id="471" name="object 471"/>
          <p:cNvSpPr/>
          <p:nvPr/>
        </p:nvSpPr>
        <p:spPr>
          <a:xfrm>
            <a:off x="405353" y="750628"/>
            <a:ext cx="18751" cy="24176"/>
          </a:xfrm>
          <a:custGeom>
            <a:avLst/>
            <a:gdLst/>
            <a:ahLst/>
            <a:cxnLst/>
            <a:rect l="l" t="t" r="r" b="b"/>
            <a:pathLst>
              <a:path w="18751" h="24176">
                <a:moveTo>
                  <a:pt x="1139" y="19750"/>
                </a:moveTo>
                <a:lnTo>
                  <a:pt x="741" y="17431"/>
                </a:lnTo>
                <a:lnTo>
                  <a:pt x="569" y="15003"/>
                </a:lnTo>
                <a:lnTo>
                  <a:pt x="3133" y="15919"/>
                </a:lnTo>
                <a:lnTo>
                  <a:pt x="5870" y="16783"/>
                </a:lnTo>
                <a:lnTo>
                  <a:pt x="8776" y="17539"/>
                </a:lnTo>
                <a:lnTo>
                  <a:pt x="8947" y="20020"/>
                </a:lnTo>
                <a:lnTo>
                  <a:pt x="9231" y="22287"/>
                </a:lnTo>
                <a:lnTo>
                  <a:pt x="9119" y="14570"/>
                </a:lnTo>
                <a:lnTo>
                  <a:pt x="9062" y="11819"/>
                </a:lnTo>
                <a:lnTo>
                  <a:pt x="9119" y="8958"/>
                </a:lnTo>
                <a:lnTo>
                  <a:pt x="12025" y="9714"/>
                </a:lnTo>
                <a:lnTo>
                  <a:pt x="15046" y="10308"/>
                </a:lnTo>
                <a:lnTo>
                  <a:pt x="18181" y="10792"/>
                </a:lnTo>
                <a:lnTo>
                  <a:pt x="18123" y="13653"/>
                </a:lnTo>
                <a:lnTo>
                  <a:pt x="18238" y="16405"/>
                </a:lnTo>
                <a:lnTo>
                  <a:pt x="18351" y="18942"/>
                </a:lnTo>
                <a:lnTo>
                  <a:pt x="15217" y="18456"/>
                </a:lnTo>
                <a:lnTo>
                  <a:pt x="12140" y="17862"/>
                </a:lnTo>
                <a:lnTo>
                  <a:pt x="12196" y="18403"/>
                </a:lnTo>
                <a:lnTo>
                  <a:pt x="15217" y="18995"/>
                </a:lnTo>
                <a:lnTo>
                  <a:pt x="18409" y="19481"/>
                </a:lnTo>
                <a:lnTo>
                  <a:pt x="18522" y="21909"/>
                </a:lnTo>
                <a:lnTo>
                  <a:pt x="18751" y="24176"/>
                </a:lnTo>
                <a:lnTo>
                  <a:pt x="18522" y="1888"/>
                </a:lnTo>
                <a:lnTo>
                  <a:pt x="18351" y="4749"/>
                </a:lnTo>
                <a:lnTo>
                  <a:pt x="18238" y="7555"/>
                </a:lnTo>
                <a:lnTo>
                  <a:pt x="18181" y="10200"/>
                </a:lnTo>
                <a:lnTo>
                  <a:pt x="15046" y="9714"/>
                </a:lnTo>
                <a:lnTo>
                  <a:pt x="12025" y="9119"/>
                </a:lnTo>
                <a:lnTo>
                  <a:pt x="9175" y="8364"/>
                </a:lnTo>
                <a:lnTo>
                  <a:pt x="9175" y="0"/>
                </a:lnTo>
                <a:lnTo>
                  <a:pt x="8833" y="2805"/>
                </a:lnTo>
                <a:lnTo>
                  <a:pt x="8661" y="5558"/>
                </a:lnTo>
                <a:lnTo>
                  <a:pt x="8549" y="8202"/>
                </a:lnTo>
                <a:lnTo>
                  <a:pt x="6553" y="7663"/>
                </a:lnTo>
                <a:lnTo>
                  <a:pt x="4559" y="7069"/>
                </a:lnTo>
                <a:lnTo>
                  <a:pt x="2734" y="6422"/>
                </a:lnTo>
                <a:lnTo>
                  <a:pt x="2392" y="6908"/>
                </a:lnTo>
                <a:lnTo>
                  <a:pt x="4388" y="7608"/>
                </a:lnTo>
                <a:lnTo>
                  <a:pt x="6440" y="8256"/>
                </a:lnTo>
                <a:lnTo>
                  <a:pt x="8549" y="8797"/>
                </a:lnTo>
                <a:lnTo>
                  <a:pt x="8492" y="11656"/>
                </a:lnTo>
                <a:lnTo>
                  <a:pt x="8549" y="14462"/>
                </a:lnTo>
                <a:lnTo>
                  <a:pt x="8720" y="17053"/>
                </a:lnTo>
                <a:lnTo>
                  <a:pt x="5812" y="16297"/>
                </a:lnTo>
                <a:lnTo>
                  <a:pt x="3077" y="15433"/>
                </a:lnTo>
                <a:lnTo>
                  <a:pt x="513" y="14517"/>
                </a:lnTo>
                <a:lnTo>
                  <a:pt x="455" y="13545"/>
                </a:lnTo>
                <a:lnTo>
                  <a:pt x="455" y="12628"/>
                </a:lnTo>
                <a:lnTo>
                  <a:pt x="398" y="11603"/>
                </a:lnTo>
                <a:lnTo>
                  <a:pt x="171" y="12681"/>
                </a:lnTo>
                <a:lnTo>
                  <a:pt x="56" y="13706"/>
                </a:lnTo>
                <a:lnTo>
                  <a:pt x="0" y="14786"/>
                </a:lnTo>
                <a:lnTo>
                  <a:pt x="112" y="16244"/>
                </a:lnTo>
                <a:lnTo>
                  <a:pt x="342" y="17647"/>
                </a:lnTo>
                <a:lnTo>
                  <a:pt x="569" y="18995"/>
                </a:lnTo>
                <a:lnTo>
                  <a:pt x="797" y="19967"/>
                </a:lnTo>
                <a:lnTo>
                  <a:pt x="1196" y="20939"/>
                </a:lnTo>
                <a:lnTo>
                  <a:pt x="1653" y="21856"/>
                </a:lnTo>
                <a:lnTo>
                  <a:pt x="1139" y="19750"/>
                </a:lnTo>
                <a:close/>
              </a:path>
            </a:pathLst>
          </a:custGeom>
          <a:solidFill>
            <a:srgbClr val="0970AC"/>
          </a:solidFill>
        </p:spPr>
        <p:txBody>
          <a:bodyPr wrap="square" lIns="0" tIns="0" rIns="0" bIns="0" rtlCol="0">
            <a:noAutofit/>
          </a:bodyPr>
          <a:lstStyle/>
          <a:p>
            <a:endParaRPr/>
          </a:p>
        </p:txBody>
      </p:sp>
      <p:sp>
        <p:nvSpPr>
          <p:cNvPr id="472" name="object 472"/>
          <p:cNvSpPr/>
          <p:nvPr/>
        </p:nvSpPr>
        <p:spPr>
          <a:xfrm>
            <a:off x="405866" y="751384"/>
            <a:ext cx="11682" cy="21531"/>
          </a:xfrm>
          <a:custGeom>
            <a:avLst/>
            <a:gdLst/>
            <a:ahLst/>
            <a:cxnLst/>
            <a:rect l="l" t="t" r="r" b="b"/>
            <a:pathLst>
              <a:path w="11682" h="21531">
                <a:moveTo>
                  <a:pt x="8776" y="16405"/>
                </a:moveTo>
                <a:lnTo>
                  <a:pt x="8605" y="13814"/>
                </a:lnTo>
                <a:lnTo>
                  <a:pt x="8549" y="11063"/>
                </a:lnTo>
                <a:lnTo>
                  <a:pt x="8605" y="0"/>
                </a:lnTo>
                <a:lnTo>
                  <a:pt x="8319" y="2536"/>
                </a:lnTo>
                <a:lnTo>
                  <a:pt x="8148" y="5072"/>
                </a:lnTo>
                <a:lnTo>
                  <a:pt x="8035" y="7447"/>
                </a:lnTo>
                <a:lnTo>
                  <a:pt x="6210" y="6961"/>
                </a:lnTo>
                <a:lnTo>
                  <a:pt x="4444" y="6475"/>
                </a:lnTo>
                <a:lnTo>
                  <a:pt x="2734" y="5881"/>
                </a:lnTo>
                <a:lnTo>
                  <a:pt x="2448" y="6367"/>
                </a:lnTo>
                <a:lnTo>
                  <a:pt x="4273" y="6961"/>
                </a:lnTo>
                <a:lnTo>
                  <a:pt x="6098" y="7555"/>
                </a:lnTo>
                <a:lnTo>
                  <a:pt x="8035" y="8041"/>
                </a:lnTo>
                <a:lnTo>
                  <a:pt x="7979" y="10900"/>
                </a:lnTo>
                <a:lnTo>
                  <a:pt x="8035" y="13706"/>
                </a:lnTo>
                <a:lnTo>
                  <a:pt x="8206" y="16297"/>
                </a:lnTo>
                <a:lnTo>
                  <a:pt x="5298" y="15542"/>
                </a:lnTo>
                <a:lnTo>
                  <a:pt x="2563" y="14678"/>
                </a:lnTo>
                <a:lnTo>
                  <a:pt x="56" y="13761"/>
                </a:lnTo>
                <a:lnTo>
                  <a:pt x="56" y="13977"/>
                </a:lnTo>
                <a:lnTo>
                  <a:pt x="0" y="14517"/>
                </a:lnTo>
                <a:lnTo>
                  <a:pt x="0" y="15811"/>
                </a:lnTo>
                <a:lnTo>
                  <a:pt x="227" y="17106"/>
                </a:lnTo>
                <a:lnTo>
                  <a:pt x="569" y="18403"/>
                </a:lnTo>
                <a:lnTo>
                  <a:pt x="340" y="17053"/>
                </a:lnTo>
                <a:lnTo>
                  <a:pt x="169" y="15703"/>
                </a:lnTo>
                <a:lnTo>
                  <a:pt x="56" y="14247"/>
                </a:lnTo>
                <a:lnTo>
                  <a:pt x="2620" y="15164"/>
                </a:lnTo>
                <a:lnTo>
                  <a:pt x="5357" y="16028"/>
                </a:lnTo>
                <a:lnTo>
                  <a:pt x="8263" y="16783"/>
                </a:lnTo>
                <a:lnTo>
                  <a:pt x="8434" y="19264"/>
                </a:lnTo>
                <a:lnTo>
                  <a:pt x="8718" y="21531"/>
                </a:lnTo>
                <a:lnTo>
                  <a:pt x="8776" y="16945"/>
                </a:lnTo>
                <a:lnTo>
                  <a:pt x="11682" y="17647"/>
                </a:lnTo>
                <a:lnTo>
                  <a:pt x="11626" y="17106"/>
                </a:lnTo>
                <a:lnTo>
                  <a:pt x="8776" y="16405"/>
                </a:lnTo>
                <a:close/>
              </a:path>
            </a:pathLst>
          </a:custGeom>
          <a:solidFill>
            <a:srgbClr val="0973AC"/>
          </a:solidFill>
        </p:spPr>
        <p:txBody>
          <a:bodyPr wrap="square" lIns="0" tIns="0" rIns="0" bIns="0" rtlCol="0">
            <a:noAutofit/>
          </a:bodyPr>
          <a:lstStyle/>
          <a:p>
            <a:endParaRPr/>
          </a:p>
        </p:txBody>
      </p:sp>
      <p:sp>
        <p:nvSpPr>
          <p:cNvPr id="473" name="object 473"/>
          <p:cNvSpPr/>
          <p:nvPr/>
        </p:nvSpPr>
        <p:spPr>
          <a:xfrm>
            <a:off x="414643" y="747175"/>
            <a:ext cx="57572" cy="40312"/>
          </a:xfrm>
          <a:custGeom>
            <a:avLst/>
            <a:gdLst/>
            <a:ahLst/>
            <a:cxnLst/>
            <a:rect l="l" t="t" r="r" b="b"/>
            <a:pathLst>
              <a:path w="57572" h="40312">
                <a:moveTo>
                  <a:pt x="56364" y="26496"/>
                </a:moveTo>
                <a:lnTo>
                  <a:pt x="56203" y="27145"/>
                </a:lnTo>
                <a:lnTo>
                  <a:pt x="56545" y="26604"/>
                </a:lnTo>
                <a:lnTo>
                  <a:pt x="56827" y="26065"/>
                </a:lnTo>
                <a:lnTo>
                  <a:pt x="57109" y="25525"/>
                </a:lnTo>
                <a:lnTo>
                  <a:pt x="57572" y="23420"/>
                </a:lnTo>
                <a:lnTo>
                  <a:pt x="57330" y="21262"/>
                </a:lnTo>
                <a:lnTo>
                  <a:pt x="57048" y="23637"/>
                </a:lnTo>
                <a:lnTo>
                  <a:pt x="56545" y="25740"/>
                </a:lnTo>
                <a:lnTo>
                  <a:pt x="53973" y="26659"/>
                </a:lnTo>
                <a:lnTo>
                  <a:pt x="51123" y="27521"/>
                </a:lnTo>
                <a:lnTo>
                  <a:pt x="48217" y="28223"/>
                </a:lnTo>
                <a:lnTo>
                  <a:pt x="48274" y="23906"/>
                </a:lnTo>
                <a:lnTo>
                  <a:pt x="48046" y="26226"/>
                </a:lnTo>
                <a:lnTo>
                  <a:pt x="47704" y="28331"/>
                </a:lnTo>
                <a:lnTo>
                  <a:pt x="44967" y="28925"/>
                </a:lnTo>
                <a:lnTo>
                  <a:pt x="42061" y="29465"/>
                </a:lnTo>
                <a:lnTo>
                  <a:pt x="39040" y="29896"/>
                </a:lnTo>
                <a:lnTo>
                  <a:pt x="39040" y="17376"/>
                </a:lnTo>
                <a:lnTo>
                  <a:pt x="38983" y="20075"/>
                </a:lnTo>
                <a:lnTo>
                  <a:pt x="38927" y="22611"/>
                </a:lnTo>
                <a:lnTo>
                  <a:pt x="35962" y="22989"/>
                </a:lnTo>
                <a:lnTo>
                  <a:pt x="32885" y="23259"/>
                </a:lnTo>
                <a:lnTo>
                  <a:pt x="29693" y="23420"/>
                </a:lnTo>
                <a:lnTo>
                  <a:pt x="29693" y="9336"/>
                </a:lnTo>
                <a:lnTo>
                  <a:pt x="29637" y="6475"/>
                </a:lnTo>
                <a:lnTo>
                  <a:pt x="29578" y="5719"/>
                </a:lnTo>
                <a:lnTo>
                  <a:pt x="29637" y="28062"/>
                </a:lnTo>
                <a:lnTo>
                  <a:pt x="29693" y="26065"/>
                </a:lnTo>
                <a:lnTo>
                  <a:pt x="29693" y="23959"/>
                </a:lnTo>
                <a:lnTo>
                  <a:pt x="32829" y="23798"/>
                </a:lnTo>
                <a:lnTo>
                  <a:pt x="35906" y="23528"/>
                </a:lnTo>
                <a:lnTo>
                  <a:pt x="38927" y="23151"/>
                </a:lnTo>
                <a:lnTo>
                  <a:pt x="38812" y="25417"/>
                </a:lnTo>
                <a:lnTo>
                  <a:pt x="38697" y="27576"/>
                </a:lnTo>
                <a:lnTo>
                  <a:pt x="38528" y="29518"/>
                </a:lnTo>
                <a:lnTo>
                  <a:pt x="38528" y="29951"/>
                </a:lnTo>
                <a:lnTo>
                  <a:pt x="35620" y="30328"/>
                </a:lnTo>
                <a:lnTo>
                  <a:pt x="32599" y="30598"/>
                </a:lnTo>
                <a:lnTo>
                  <a:pt x="29522" y="30706"/>
                </a:lnTo>
                <a:lnTo>
                  <a:pt x="29522" y="2914"/>
                </a:lnTo>
                <a:lnTo>
                  <a:pt x="29465" y="0"/>
                </a:lnTo>
                <a:lnTo>
                  <a:pt x="29522" y="31137"/>
                </a:lnTo>
                <a:lnTo>
                  <a:pt x="32543" y="31029"/>
                </a:lnTo>
                <a:lnTo>
                  <a:pt x="35564" y="30759"/>
                </a:lnTo>
                <a:lnTo>
                  <a:pt x="38470" y="30382"/>
                </a:lnTo>
                <a:lnTo>
                  <a:pt x="38242" y="32432"/>
                </a:lnTo>
                <a:lnTo>
                  <a:pt x="38015" y="34268"/>
                </a:lnTo>
                <a:lnTo>
                  <a:pt x="37672" y="35832"/>
                </a:lnTo>
                <a:lnTo>
                  <a:pt x="34937" y="36210"/>
                </a:lnTo>
                <a:lnTo>
                  <a:pt x="32088" y="36426"/>
                </a:lnTo>
                <a:lnTo>
                  <a:pt x="29123" y="36587"/>
                </a:lnTo>
                <a:lnTo>
                  <a:pt x="29067" y="26065"/>
                </a:lnTo>
                <a:lnTo>
                  <a:pt x="29008" y="28062"/>
                </a:lnTo>
                <a:lnTo>
                  <a:pt x="28952" y="29896"/>
                </a:lnTo>
                <a:lnTo>
                  <a:pt x="28952" y="30706"/>
                </a:lnTo>
                <a:lnTo>
                  <a:pt x="27756" y="30759"/>
                </a:lnTo>
                <a:lnTo>
                  <a:pt x="26501" y="30814"/>
                </a:lnTo>
                <a:lnTo>
                  <a:pt x="23309" y="30814"/>
                </a:lnTo>
                <a:lnTo>
                  <a:pt x="21371" y="30759"/>
                </a:lnTo>
                <a:lnTo>
                  <a:pt x="19490" y="30651"/>
                </a:lnTo>
                <a:lnTo>
                  <a:pt x="19434" y="30165"/>
                </a:lnTo>
                <a:lnTo>
                  <a:pt x="19434" y="36479"/>
                </a:lnTo>
                <a:lnTo>
                  <a:pt x="16699" y="36373"/>
                </a:lnTo>
                <a:lnTo>
                  <a:pt x="14021" y="36101"/>
                </a:lnTo>
                <a:lnTo>
                  <a:pt x="11455" y="35724"/>
                </a:lnTo>
                <a:lnTo>
                  <a:pt x="11000" y="34106"/>
                </a:lnTo>
                <a:lnTo>
                  <a:pt x="10657" y="32270"/>
                </a:lnTo>
                <a:lnTo>
                  <a:pt x="10371" y="30273"/>
                </a:lnTo>
                <a:lnTo>
                  <a:pt x="13108" y="30220"/>
                </a:lnTo>
                <a:lnTo>
                  <a:pt x="10315" y="29787"/>
                </a:lnTo>
                <a:lnTo>
                  <a:pt x="10542" y="34051"/>
                </a:lnTo>
                <a:lnTo>
                  <a:pt x="11000" y="35670"/>
                </a:lnTo>
                <a:lnTo>
                  <a:pt x="7979" y="35239"/>
                </a:lnTo>
                <a:lnTo>
                  <a:pt x="5129" y="34645"/>
                </a:lnTo>
                <a:lnTo>
                  <a:pt x="2392" y="33998"/>
                </a:lnTo>
                <a:lnTo>
                  <a:pt x="1881" y="32487"/>
                </a:lnTo>
                <a:lnTo>
                  <a:pt x="1367" y="30814"/>
                </a:lnTo>
                <a:lnTo>
                  <a:pt x="1025" y="28979"/>
                </a:lnTo>
                <a:lnTo>
                  <a:pt x="912" y="28439"/>
                </a:lnTo>
                <a:lnTo>
                  <a:pt x="968" y="30814"/>
                </a:lnTo>
                <a:lnTo>
                  <a:pt x="1423" y="32432"/>
                </a:lnTo>
                <a:lnTo>
                  <a:pt x="1993" y="33890"/>
                </a:lnTo>
                <a:lnTo>
                  <a:pt x="1311" y="33728"/>
                </a:lnTo>
                <a:lnTo>
                  <a:pt x="626" y="33512"/>
                </a:lnTo>
                <a:lnTo>
                  <a:pt x="0" y="33351"/>
                </a:lnTo>
                <a:lnTo>
                  <a:pt x="227" y="33565"/>
                </a:lnTo>
                <a:lnTo>
                  <a:pt x="797" y="33943"/>
                </a:lnTo>
                <a:lnTo>
                  <a:pt x="1252" y="34051"/>
                </a:lnTo>
                <a:lnTo>
                  <a:pt x="1651" y="34159"/>
                </a:lnTo>
                <a:lnTo>
                  <a:pt x="2108" y="34267"/>
                </a:lnTo>
                <a:lnTo>
                  <a:pt x="2279" y="34698"/>
                </a:lnTo>
                <a:lnTo>
                  <a:pt x="2791" y="34915"/>
                </a:lnTo>
                <a:lnTo>
                  <a:pt x="2563" y="34376"/>
                </a:lnTo>
                <a:lnTo>
                  <a:pt x="5242" y="35023"/>
                </a:lnTo>
                <a:lnTo>
                  <a:pt x="8092" y="35617"/>
                </a:lnTo>
                <a:lnTo>
                  <a:pt x="11112" y="36048"/>
                </a:lnTo>
                <a:lnTo>
                  <a:pt x="11398" y="37073"/>
                </a:lnTo>
                <a:lnTo>
                  <a:pt x="11741" y="38045"/>
                </a:lnTo>
                <a:lnTo>
                  <a:pt x="12081" y="38854"/>
                </a:lnTo>
                <a:lnTo>
                  <a:pt x="12480" y="38962"/>
                </a:lnTo>
                <a:lnTo>
                  <a:pt x="12140" y="38154"/>
                </a:lnTo>
                <a:lnTo>
                  <a:pt x="11797" y="37182"/>
                </a:lnTo>
                <a:lnTo>
                  <a:pt x="11511" y="36101"/>
                </a:lnTo>
                <a:lnTo>
                  <a:pt x="14077" y="36479"/>
                </a:lnTo>
                <a:lnTo>
                  <a:pt x="16755" y="36751"/>
                </a:lnTo>
                <a:lnTo>
                  <a:pt x="19490" y="36857"/>
                </a:lnTo>
                <a:lnTo>
                  <a:pt x="19720" y="38207"/>
                </a:lnTo>
                <a:lnTo>
                  <a:pt x="19889" y="39340"/>
                </a:lnTo>
                <a:lnTo>
                  <a:pt x="20119" y="40312"/>
                </a:lnTo>
                <a:lnTo>
                  <a:pt x="20459" y="40312"/>
                </a:lnTo>
                <a:lnTo>
                  <a:pt x="20290" y="39340"/>
                </a:lnTo>
                <a:lnTo>
                  <a:pt x="20119" y="38207"/>
                </a:lnTo>
                <a:lnTo>
                  <a:pt x="19948" y="36912"/>
                </a:lnTo>
                <a:lnTo>
                  <a:pt x="21599" y="36587"/>
                </a:lnTo>
                <a:lnTo>
                  <a:pt x="19889" y="36534"/>
                </a:lnTo>
                <a:lnTo>
                  <a:pt x="19720" y="34915"/>
                </a:lnTo>
                <a:lnTo>
                  <a:pt x="19605" y="33134"/>
                </a:lnTo>
                <a:lnTo>
                  <a:pt x="19490" y="31137"/>
                </a:lnTo>
                <a:lnTo>
                  <a:pt x="21371" y="31192"/>
                </a:lnTo>
                <a:lnTo>
                  <a:pt x="23309" y="31245"/>
                </a:lnTo>
                <a:lnTo>
                  <a:pt x="27756" y="31245"/>
                </a:lnTo>
                <a:lnTo>
                  <a:pt x="28952" y="31192"/>
                </a:lnTo>
                <a:lnTo>
                  <a:pt x="29067" y="36965"/>
                </a:lnTo>
                <a:lnTo>
                  <a:pt x="32029" y="36857"/>
                </a:lnTo>
                <a:lnTo>
                  <a:pt x="34879" y="36587"/>
                </a:lnTo>
                <a:lnTo>
                  <a:pt x="37616" y="36210"/>
                </a:lnTo>
                <a:lnTo>
                  <a:pt x="37388" y="37343"/>
                </a:lnTo>
                <a:lnTo>
                  <a:pt x="37102" y="38315"/>
                </a:lnTo>
                <a:lnTo>
                  <a:pt x="36875" y="39179"/>
                </a:lnTo>
                <a:lnTo>
                  <a:pt x="37217" y="39071"/>
                </a:lnTo>
                <a:lnTo>
                  <a:pt x="37501" y="38207"/>
                </a:lnTo>
                <a:lnTo>
                  <a:pt x="37787" y="37235"/>
                </a:lnTo>
                <a:lnTo>
                  <a:pt x="38015" y="36156"/>
                </a:lnTo>
                <a:lnTo>
                  <a:pt x="40864" y="35779"/>
                </a:lnTo>
                <a:lnTo>
                  <a:pt x="43599" y="35293"/>
                </a:lnTo>
                <a:lnTo>
                  <a:pt x="46221" y="34645"/>
                </a:lnTo>
                <a:lnTo>
                  <a:pt x="43714" y="34862"/>
                </a:lnTo>
                <a:lnTo>
                  <a:pt x="40977" y="35401"/>
                </a:lnTo>
                <a:lnTo>
                  <a:pt x="38071" y="35779"/>
                </a:lnTo>
                <a:lnTo>
                  <a:pt x="38413" y="34159"/>
                </a:lnTo>
                <a:lnTo>
                  <a:pt x="38756" y="32379"/>
                </a:lnTo>
                <a:lnTo>
                  <a:pt x="38983" y="30328"/>
                </a:lnTo>
                <a:lnTo>
                  <a:pt x="42004" y="29951"/>
                </a:lnTo>
                <a:lnTo>
                  <a:pt x="44854" y="29410"/>
                </a:lnTo>
                <a:lnTo>
                  <a:pt x="47647" y="28762"/>
                </a:lnTo>
                <a:lnTo>
                  <a:pt x="47305" y="30814"/>
                </a:lnTo>
                <a:lnTo>
                  <a:pt x="46848" y="32648"/>
                </a:lnTo>
                <a:lnTo>
                  <a:pt x="46620" y="34590"/>
                </a:lnTo>
                <a:lnTo>
                  <a:pt x="47533" y="34321"/>
                </a:lnTo>
                <a:lnTo>
                  <a:pt x="48445" y="34106"/>
                </a:lnTo>
                <a:lnTo>
                  <a:pt x="49357" y="33837"/>
                </a:lnTo>
                <a:lnTo>
                  <a:pt x="49641" y="33673"/>
                </a:lnTo>
                <a:lnTo>
                  <a:pt x="50155" y="33296"/>
                </a:lnTo>
                <a:lnTo>
                  <a:pt x="49071" y="33620"/>
                </a:lnTo>
                <a:lnTo>
                  <a:pt x="47931" y="33890"/>
                </a:lnTo>
                <a:lnTo>
                  <a:pt x="46735" y="34159"/>
                </a:lnTo>
                <a:lnTo>
                  <a:pt x="47305" y="32595"/>
                </a:lnTo>
                <a:lnTo>
                  <a:pt x="47760" y="30706"/>
                </a:lnTo>
                <a:lnTo>
                  <a:pt x="48102" y="28709"/>
                </a:lnTo>
                <a:lnTo>
                  <a:pt x="51067" y="27953"/>
                </a:lnTo>
                <a:lnTo>
                  <a:pt x="53858" y="27145"/>
                </a:lnTo>
                <a:lnTo>
                  <a:pt x="56424" y="26173"/>
                </a:lnTo>
                <a:lnTo>
                  <a:pt x="56364" y="26496"/>
                </a:lnTo>
                <a:close/>
              </a:path>
            </a:pathLst>
          </a:custGeom>
          <a:solidFill>
            <a:srgbClr val="0973AC"/>
          </a:solidFill>
        </p:spPr>
        <p:txBody>
          <a:bodyPr wrap="square" lIns="0" tIns="0" rIns="0" bIns="0" rtlCol="0">
            <a:noAutofit/>
          </a:bodyPr>
          <a:lstStyle/>
          <a:p>
            <a:endParaRPr/>
          </a:p>
        </p:txBody>
      </p:sp>
      <p:sp>
        <p:nvSpPr>
          <p:cNvPr id="474" name="object 474"/>
          <p:cNvSpPr/>
          <p:nvPr/>
        </p:nvSpPr>
        <p:spPr>
          <a:xfrm>
            <a:off x="458358" y="779824"/>
            <a:ext cx="3133" cy="3130"/>
          </a:xfrm>
          <a:custGeom>
            <a:avLst/>
            <a:gdLst/>
            <a:ahLst/>
            <a:cxnLst/>
            <a:rect l="l" t="t" r="r" b="b"/>
            <a:pathLst>
              <a:path w="3133" h="3130">
                <a:moveTo>
                  <a:pt x="2622" y="1619"/>
                </a:moveTo>
                <a:lnTo>
                  <a:pt x="0" y="2213"/>
                </a:lnTo>
                <a:lnTo>
                  <a:pt x="2507" y="1997"/>
                </a:lnTo>
                <a:lnTo>
                  <a:pt x="2336" y="2483"/>
                </a:lnTo>
                <a:lnTo>
                  <a:pt x="2223" y="2914"/>
                </a:lnTo>
                <a:lnTo>
                  <a:pt x="2336" y="3130"/>
                </a:lnTo>
                <a:lnTo>
                  <a:pt x="2622" y="2697"/>
                </a:lnTo>
                <a:lnTo>
                  <a:pt x="2906" y="1942"/>
                </a:lnTo>
                <a:lnTo>
                  <a:pt x="3133" y="0"/>
                </a:lnTo>
                <a:lnTo>
                  <a:pt x="2622" y="1619"/>
                </a:lnTo>
                <a:close/>
              </a:path>
            </a:pathLst>
          </a:custGeom>
          <a:solidFill>
            <a:srgbClr val="0973AC"/>
          </a:solidFill>
        </p:spPr>
        <p:txBody>
          <a:bodyPr wrap="square" lIns="0" tIns="0" rIns="0" bIns="0" rtlCol="0">
            <a:noAutofit/>
          </a:bodyPr>
          <a:lstStyle/>
          <a:p>
            <a:endParaRPr/>
          </a:p>
        </p:txBody>
      </p:sp>
      <p:sp>
        <p:nvSpPr>
          <p:cNvPr id="475" name="object 475"/>
          <p:cNvSpPr/>
          <p:nvPr/>
        </p:nvSpPr>
        <p:spPr>
          <a:xfrm>
            <a:off x="424217" y="744314"/>
            <a:ext cx="19549" cy="39448"/>
          </a:xfrm>
          <a:custGeom>
            <a:avLst/>
            <a:gdLst/>
            <a:ahLst/>
            <a:cxnLst/>
            <a:rect l="l" t="t" r="r" b="b"/>
            <a:pathLst>
              <a:path w="19549" h="39448">
                <a:moveTo>
                  <a:pt x="10146" y="0"/>
                </a:moveTo>
                <a:lnTo>
                  <a:pt x="9632" y="53"/>
                </a:lnTo>
                <a:lnTo>
                  <a:pt x="9461" y="2967"/>
                </a:lnTo>
                <a:lnTo>
                  <a:pt x="9346" y="5774"/>
                </a:lnTo>
                <a:lnTo>
                  <a:pt x="9233" y="8525"/>
                </a:lnTo>
                <a:lnTo>
                  <a:pt x="6213" y="8311"/>
                </a:lnTo>
                <a:lnTo>
                  <a:pt x="3248" y="8041"/>
                </a:lnTo>
                <a:lnTo>
                  <a:pt x="398" y="7608"/>
                </a:lnTo>
                <a:lnTo>
                  <a:pt x="3248" y="8742"/>
                </a:lnTo>
                <a:lnTo>
                  <a:pt x="6213" y="9066"/>
                </a:lnTo>
                <a:lnTo>
                  <a:pt x="9233" y="9228"/>
                </a:lnTo>
                <a:lnTo>
                  <a:pt x="9119" y="12089"/>
                </a:lnTo>
                <a:lnTo>
                  <a:pt x="9062" y="14894"/>
                </a:lnTo>
                <a:lnTo>
                  <a:pt x="9006" y="17539"/>
                </a:lnTo>
                <a:lnTo>
                  <a:pt x="5927" y="17322"/>
                </a:lnTo>
                <a:lnTo>
                  <a:pt x="2906" y="17053"/>
                </a:lnTo>
                <a:lnTo>
                  <a:pt x="0" y="16622"/>
                </a:lnTo>
                <a:lnTo>
                  <a:pt x="0" y="17214"/>
                </a:lnTo>
                <a:lnTo>
                  <a:pt x="2906" y="17647"/>
                </a:lnTo>
                <a:lnTo>
                  <a:pt x="5927" y="17917"/>
                </a:lnTo>
                <a:lnTo>
                  <a:pt x="9006" y="18133"/>
                </a:lnTo>
                <a:lnTo>
                  <a:pt x="9006" y="23692"/>
                </a:lnTo>
                <a:lnTo>
                  <a:pt x="9062" y="26228"/>
                </a:lnTo>
                <a:lnTo>
                  <a:pt x="9119" y="28872"/>
                </a:lnTo>
                <a:lnTo>
                  <a:pt x="9175" y="30923"/>
                </a:lnTo>
                <a:lnTo>
                  <a:pt x="9290" y="32756"/>
                </a:lnTo>
                <a:lnTo>
                  <a:pt x="9346" y="33242"/>
                </a:lnTo>
                <a:lnTo>
                  <a:pt x="9346" y="33512"/>
                </a:lnTo>
                <a:lnTo>
                  <a:pt x="6384" y="33351"/>
                </a:lnTo>
                <a:lnTo>
                  <a:pt x="3534" y="33081"/>
                </a:lnTo>
                <a:lnTo>
                  <a:pt x="797" y="33134"/>
                </a:lnTo>
                <a:lnTo>
                  <a:pt x="3590" y="33512"/>
                </a:lnTo>
                <a:lnTo>
                  <a:pt x="6440" y="33782"/>
                </a:lnTo>
                <a:lnTo>
                  <a:pt x="9346" y="33945"/>
                </a:lnTo>
                <a:lnTo>
                  <a:pt x="9461" y="35942"/>
                </a:lnTo>
                <a:lnTo>
                  <a:pt x="9689" y="37776"/>
                </a:lnTo>
                <a:lnTo>
                  <a:pt x="9860" y="39340"/>
                </a:lnTo>
                <a:lnTo>
                  <a:pt x="9860" y="32756"/>
                </a:lnTo>
                <a:lnTo>
                  <a:pt x="9803" y="30923"/>
                </a:lnTo>
                <a:lnTo>
                  <a:pt x="9745" y="28925"/>
                </a:lnTo>
                <a:lnTo>
                  <a:pt x="9745" y="26767"/>
                </a:lnTo>
                <a:lnTo>
                  <a:pt x="12083" y="26875"/>
                </a:lnTo>
                <a:lnTo>
                  <a:pt x="14476" y="26928"/>
                </a:lnTo>
                <a:lnTo>
                  <a:pt x="16870" y="26875"/>
                </a:lnTo>
                <a:lnTo>
                  <a:pt x="18637" y="26875"/>
                </a:lnTo>
                <a:lnTo>
                  <a:pt x="19492" y="26820"/>
                </a:lnTo>
                <a:lnTo>
                  <a:pt x="19492" y="28925"/>
                </a:lnTo>
                <a:lnTo>
                  <a:pt x="19549" y="39448"/>
                </a:lnTo>
                <a:lnTo>
                  <a:pt x="19492" y="21047"/>
                </a:lnTo>
                <a:lnTo>
                  <a:pt x="19492" y="26281"/>
                </a:lnTo>
                <a:lnTo>
                  <a:pt x="18637" y="26334"/>
                </a:lnTo>
                <a:lnTo>
                  <a:pt x="16870" y="26334"/>
                </a:lnTo>
                <a:lnTo>
                  <a:pt x="14476" y="26389"/>
                </a:lnTo>
                <a:lnTo>
                  <a:pt x="12083" y="26334"/>
                </a:lnTo>
                <a:lnTo>
                  <a:pt x="9689" y="26228"/>
                </a:lnTo>
                <a:lnTo>
                  <a:pt x="9689" y="20992"/>
                </a:lnTo>
                <a:lnTo>
                  <a:pt x="9745" y="18133"/>
                </a:lnTo>
                <a:lnTo>
                  <a:pt x="11684" y="18239"/>
                </a:lnTo>
                <a:lnTo>
                  <a:pt x="9745" y="17539"/>
                </a:lnTo>
                <a:lnTo>
                  <a:pt x="9803" y="14894"/>
                </a:lnTo>
                <a:lnTo>
                  <a:pt x="9860" y="12142"/>
                </a:lnTo>
                <a:lnTo>
                  <a:pt x="9975" y="9281"/>
                </a:lnTo>
                <a:lnTo>
                  <a:pt x="12025" y="9389"/>
                </a:lnTo>
                <a:lnTo>
                  <a:pt x="10031" y="8525"/>
                </a:lnTo>
                <a:lnTo>
                  <a:pt x="10146" y="5774"/>
                </a:lnTo>
                <a:lnTo>
                  <a:pt x="10259" y="2914"/>
                </a:lnTo>
                <a:lnTo>
                  <a:pt x="10430" y="0"/>
                </a:lnTo>
                <a:lnTo>
                  <a:pt x="10146" y="0"/>
                </a:lnTo>
                <a:close/>
              </a:path>
            </a:pathLst>
          </a:custGeom>
          <a:solidFill>
            <a:srgbClr val="0973AC"/>
          </a:solidFill>
        </p:spPr>
        <p:txBody>
          <a:bodyPr wrap="square" lIns="0" tIns="0" rIns="0" bIns="0" rtlCol="0">
            <a:noAutofit/>
          </a:bodyPr>
          <a:lstStyle/>
          <a:p>
            <a:endParaRPr/>
          </a:p>
        </p:txBody>
      </p:sp>
      <p:sp>
        <p:nvSpPr>
          <p:cNvPr id="476" name="object 476"/>
          <p:cNvSpPr/>
          <p:nvPr/>
        </p:nvSpPr>
        <p:spPr>
          <a:xfrm>
            <a:off x="434591" y="778368"/>
            <a:ext cx="9119" cy="9228"/>
          </a:xfrm>
          <a:custGeom>
            <a:avLst/>
            <a:gdLst/>
            <a:ahLst/>
            <a:cxnLst/>
            <a:rect l="l" t="t" r="r" b="b"/>
            <a:pathLst>
              <a:path w="9119" h="9228">
                <a:moveTo>
                  <a:pt x="9004" y="0"/>
                </a:moveTo>
                <a:lnTo>
                  <a:pt x="8947" y="1995"/>
                </a:lnTo>
                <a:lnTo>
                  <a:pt x="8833" y="3775"/>
                </a:lnTo>
                <a:lnTo>
                  <a:pt x="8720" y="5395"/>
                </a:lnTo>
                <a:lnTo>
                  <a:pt x="7522" y="5450"/>
                </a:lnTo>
                <a:lnTo>
                  <a:pt x="3361" y="5450"/>
                </a:lnTo>
                <a:lnTo>
                  <a:pt x="1651" y="5395"/>
                </a:lnTo>
                <a:lnTo>
                  <a:pt x="0" y="5719"/>
                </a:lnTo>
                <a:lnTo>
                  <a:pt x="1651" y="5773"/>
                </a:lnTo>
                <a:lnTo>
                  <a:pt x="3361" y="5828"/>
                </a:lnTo>
                <a:lnTo>
                  <a:pt x="7522" y="5828"/>
                </a:lnTo>
                <a:lnTo>
                  <a:pt x="8720" y="5773"/>
                </a:lnTo>
                <a:lnTo>
                  <a:pt x="8605" y="7122"/>
                </a:lnTo>
                <a:lnTo>
                  <a:pt x="8490" y="8256"/>
                </a:lnTo>
                <a:lnTo>
                  <a:pt x="8321" y="9228"/>
                </a:lnTo>
                <a:lnTo>
                  <a:pt x="8661" y="9228"/>
                </a:lnTo>
                <a:lnTo>
                  <a:pt x="8833" y="8256"/>
                </a:lnTo>
                <a:lnTo>
                  <a:pt x="9004" y="7069"/>
                </a:lnTo>
                <a:lnTo>
                  <a:pt x="9119" y="5773"/>
                </a:lnTo>
                <a:lnTo>
                  <a:pt x="9004" y="0"/>
                </a:lnTo>
                <a:close/>
              </a:path>
            </a:pathLst>
          </a:custGeom>
          <a:solidFill>
            <a:srgbClr val="0973AC"/>
          </a:solidFill>
        </p:spPr>
        <p:txBody>
          <a:bodyPr wrap="square" lIns="0" tIns="0" rIns="0" bIns="0" rtlCol="0">
            <a:noAutofit/>
          </a:bodyPr>
          <a:lstStyle/>
          <a:p>
            <a:endParaRPr/>
          </a:p>
        </p:txBody>
      </p:sp>
      <p:sp>
        <p:nvSpPr>
          <p:cNvPr id="477" name="object 477"/>
          <p:cNvSpPr/>
          <p:nvPr/>
        </p:nvSpPr>
        <p:spPr>
          <a:xfrm>
            <a:off x="433963" y="744153"/>
            <a:ext cx="10202" cy="39610"/>
          </a:xfrm>
          <a:custGeom>
            <a:avLst/>
            <a:gdLst/>
            <a:ahLst/>
            <a:cxnLst/>
            <a:rect l="l" t="t" r="r" b="b"/>
            <a:pathLst>
              <a:path w="10202" h="39610">
                <a:moveTo>
                  <a:pt x="9747" y="53"/>
                </a:moveTo>
                <a:lnTo>
                  <a:pt x="9233" y="0"/>
                </a:lnTo>
                <a:lnTo>
                  <a:pt x="9348" y="3022"/>
                </a:lnTo>
                <a:lnTo>
                  <a:pt x="9405" y="5936"/>
                </a:lnTo>
                <a:lnTo>
                  <a:pt x="9519" y="8742"/>
                </a:lnTo>
                <a:lnTo>
                  <a:pt x="8492" y="8795"/>
                </a:lnTo>
                <a:lnTo>
                  <a:pt x="7467" y="8795"/>
                </a:lnTo>
                <a:lnTo>
                  <a:pt x="6440" y="8850"/>
                </a:lnTo>
                <a:lnTo>
                  <a:pt x="4331" y="8850"/>
                </a:lnTo>
                <a:lnTo>
                  <a:pt x="2279" y="8795"/>
                </a:lnTo>
                <a:lnTo>
                  <a:pt x="285" y="8687"/>
                </a:lnTo>
                <a:lnTo>
                  <a:pt x="2279" y="9550"/>
                </a:lnTo>
                <a:lnTo>
                  <a:pt x="4331" y="9605"/>
                </a:lnTo>
                <a:lnTo>
                  <a:pt x="6440" y="9550"/>
                </a:lnTo>
                <a:lnTo>
                  <a:pt x="8492" y="9550"/>
                </a:lnTo>
                <a:lnTo>
                  <a:pt x="9519" y="9497"/>
                </a:lnTo>
                <a:lnTo>
                  <a:pt x="9576" y="12358"/>
                </a:lnTo>
                <a:lnTo>
                  <a:pt x="9632" y="15109"/>
                </a:lnTo>
                <a:lnTo>
                  <a:pt x="9689" y="17753"/>
                </a:lnTo>
                <a:lnTo>
                  <a:pt x="8436" y="17808"/>
                </a:lnTo>
                <a:lnTo>
                  <a:pt x="7181" y="17862"/>
                </a:lnTo>
                <a:lnTo>
                  <a:pt x="3876" y="17862"/>
                </a:lnTo>
                <a:lnTo>
                  <a:pt x="1939" y="17808"/>
                </a:lnTo>
                <a:lnTo>
                  <a:pt x="0" y="17700"/>
                </a:lnTo>
                <a:lnTo>
                  <a:pt x="1939" y="18401"/>
                </a:lnTo>
                <a:lnTo>
                  <a:pt x="3876" y="18456"/>
                </a:lnTo>
                <a:lnTo>
                  <a:pt x="7181" y="18456"/>
                </a:lnTo>
                <a:lnTo>
                  <a:pt x="8436" y="18401"/>
                </a:lnTo>
                <a:lnTo>
                  <a:pt x="9689" y="18401"/>
                </a:lnTo>
                <a:lnTo>
                  <a:pt x="9747" y="21208"/>
                </a:lnTo>
                <a:lnTo>
                  <a:pt x="9803" y="39610"/>
                </a:lnTo>
                <a:lnTo>
                  <a:pt x="9975" y="37990"/>
                </a:lnTo>
                <a:lnTo>
                  <a:pt x="10089" y="36210"/>
                </a:lnTo>
                <a:lnTo>
                  <a:pt x="10202" y="34159"/>
                </a:lnTo>
                <a:lnTo>
                  <a:pt x="10146" y="3022"/>
                </a:lnTo>
                <a:lnTo>
                  <a:pt x="10031" y="53"/>
                </a:lnTo>
                <a:lnTo>
                  <a:pt x="9747" y="53"/>
                </a:lnTo>
                <a:close/>
              </a:path>
            </a:pathLst>
          </a:custGeom>
          <a:solidFill>
            <a:srgbClr val="0973AC"/>
          </a:solidFill>
        </p:spPr>
        <p:txBody>
          <a:bodyPr wrap="square" lIns="0" tIns="0" rIns="0" bIns="0" rtlCol="0">
            <a:noAutofit/>
          </a:bodyPr>
          <a:lstStyle/>
          <a:p>
            <a:endParaRPr/>
          </a:p>
        </p:txBody>
      </p:sp>
      <p:sp>
        <p:nvSpPr>
          <p:cNvPr id="478" name="object 478"/>
          <p:cNvSpPr/>
          <p:nvPr/>
        </p:nvSpPr>
        <p:spPr>
          <a:xfrm>
            <a:off x="444222" y="745717"/>
            <a:ext cx="19094" cy="31353"/>
          </a:xfrm>
          <a:custGeom>
            <a:avLst/>
            <a:gdLst/>
            <a:ahLst/>
            <a:cxnLst/>
            <a:rect l="l" t="t" r="r" b="b"/>
            <a:pathLst>
              <a:path w="19094" h="31353">
                <a:moveTo>
                  <a:pt x="58" y="7933"/>
                </a:moveTo>
                <a:lnTo>
                  <a:pt x="3079" y="7772"/>
                </a:lnTo>
                <a:lnTo>
                  <a:pt x="6100" y="7500"/>
                </a:lnTo>
                <a:lnTo>
                  <a:pt x="9062" y="7069"/>
                </a:lnTo>
                <a:lnTo>
                  <a:pt x="9233" y="9930"/>
                </a:lnTo>
                <a:lnTo>
                  <a:pt x="9348" y="12736"/>
                </a:lnTo>
                <a:lnTo>
                  <a:pt x="9405" y="15380"/>
                </a:lnTo>
                <a:lnTo>
                  <a:pt x="6384" y="15758"/>
                </a:lnTo>
                <a:lnTo>
                  <a:pt x="3306" y="16028"/>
                </a:lnTo>
                <a:lnTo>
                  <a:pt x="171" y="16189"/>
                </a:lnTo>
                <a:lnTo>
                  <a:pt x="171" y="13545"/>
                </a:lnTo>
                <a:lnTo>
                  <a:pt x="114" y="10794"/>
                </a:lnTo>
                <a:lnTo>
                  <a:pt x="114" y="24878"/>
                </a:lnTo>
                <a:lnTo>
                  <a:pt x="171" y="22342"/>
                </a:lnTo>
                <a:lnTo>
                  <a:pt x="171" y="16783"/>
                </a:lnTo>
                <a:lnTo>
                  <a:pt x="3306" y="16622"/>
                </a:lnTo>
                <a:lnTo>
                  <a:pt x="6384" y="16352"/>
                </a:lnTo>
                <a:lnTo>
                  <a:pt x="9405" y="15975"/>
                </a:lnTo>
                <a:lnTo>
                  <a:pt x="9461" y="18834"/>
                </a:lnTo>
                <a:lnTo>
                  <a:pt x="9461" y="31353"/>
                </a:lnTo>
                <a:lnTo>
                  <a:pt x="9461" y="31031"/>
                </a:lnTo>
                <a:lnTo>
                  <a:pt x="9689" y="29034"/>
                </a:lnTo>
                <a:lnTo>
                  <a:pt x="9803" y="26875"/>
                </a:lnTo>
                <a:lnTo>
                  <a:pt x="9918" y="24553"/>
                </a:lnTo>
                <a:lnTo>
                  <a:pt x="12995" y="24122"/>
                </a:lnTo>
                <a:lnTo>
                  <a:pt x="13052" y="23583"/>
                </a:lnTo>
                <a:lnTo>
                  <a:pt x="9975" y="24014"/>
                </a:lnTo>
                <a:lnTo>
                  <a:pt x="10031" y="21478"/>
                </a:lnTo>
                <a:lnTo>
                  <a:pt x="10089" y="18725"/>
                </a:lnTo>
                <a:lnTo>
                  <a:pt x="10031" y="15866"/>
                </a:lnTo>
                <a:lnTo>
                  <a:pt x="13167" y="15434"/>
                </a:lnTo>
                <a:lnTo>
                  <a:pt x="16188" y="14894"/>
                </a:lnTo>
                <a:lnTo>
                  <a:pt x="19037" y="14192"/>
                </a:lnTo>
                <a:lnTo>
                  <a:pt x="19094" y="17053"/>
                </a:lnTo>
                <a:lnTo>
                  <a:pt x="19037" y="13600"/>
                </a:lnTo>
                <a:lnTo>
                  <a:pt x="16129" y="14300"/>
                </a:lnTo>
                <a:lnTo>
                  <a:pt x="13167" y="14841"/>
                </a:lnTo>
                <a:lnTo>
                  <a:pt x="10031" y="15272"/>
                </a:lnTo>
                <a:lnTo>
                  <a:pt x="10031" y="12628"/>
                </a:lnTo>
                <a:lnTo>
                  <a:pt x="9918" y="9822"/>
                </a:lnTo>
                <a:lnTo>
                  <a:pt x="9747" y="6961"/>
                </a:lnTo>
                <a:lnTo>
                  <a:pt x="12768" y="6530"/>
                </a:lnTo>
                <a:lnTo>
                  <a:pt x="15674" y="5989"/>
                </a:lnTo>
                <a:lnTo>
                  <a:pt x="18467" y="5233"/>
                </a:lnTo>
                <a:lnTo>
                  <a:pt x="18751" y="8149"/>
                </a:lnTo>
                <a:lnTo>
                  <a:pt x="18922" y="10900"/>
                </a:lnTo>
                <a:lnTo>
                  <a:pt x="18808" y="4372"/>
                </a:lnTo>
                <a:lnTo>
                  <a:pt x="18353" y="4102"/>
                </a:lnTo>
                <a:lnTo>
                  <a:pt x="18353" y="4533"/>
                </a:lnTo>
                <a:lnTo>
                  <a:pt x="15618" y="5233"/>
                </a:lnTo>
                <a:lnTo>
                  <a:pt x="12709" y="5828"/>
                </a:lnTo>
                <a:lnTo>
                  <a:pt x="9689" y="6260"/>
                </a:lnTo>
                <a:lnTo>
                  <a:pt x="9576" y="4263"/>
                </a:lnTo>
                <a:lnTo>
                  <a:pt x="9405" y="2266"/>
                </a:lnTo>
                <a:lnTo>
                  <a:pt x="9233" y="216"/>
                </a:lnTo>
                <a:lnTo>
                  <a:pt x="8949" y="161"/>
                </a:lnTo>
                <a:lnTo>
                  <a:pt x="8492" y="0"/>
                </a:lnTo>
                <a:lnTo>
                  <a:pt x="8663" y="2158"/>
                </a:lnTo>
                <a:lnTo>
                  <a:pt x="8835" y="4263"/>
                </a:lnTo>
                <a:lnTo>
                  <a:pt x="9006" y="6367"/>
                </a:lnTo>
                <a:lnTo>
                  <a:pt x="6100" y="6745"/>
                </a:lnTo>
                <a:lnTo>
                  <a:pt x="3079" y="7016"/>
                </a:lnTo>
                <a:lnTo>
                  <a:pt x="0" y="7177"/>
                </a:lnTo>
                <a:lnTo>
                  <a:pt x="58" y="7933"/>
                </a:lnTo>
                <a:close/>
              </a:path>
            </a:pathLst>
          </a:custGeom>
          <a:solidFill>
            <a:srgbClr val="0973AC"/>
          </a:solidFill>
        </p:spPr>
        <p:txBody>
          <a:bodyPr wrap="square" lIns="0" tIns="0" rIns="0" bIns="0" rtlCol="0">
            <a:noAutofit/>
          </a:bodyPr>
          <a:lstStyle/>
          <a:p>
            <a:endParaRPr/>
          </a:p>
        </p:txBody>
      </p:sp>
      <p:sp>
        <p:nvSpPr>
          <p:cNvPr id="479" name="object 479"/>
          <p:cNvSpPr/>
          <p:nvPr/>
        </p:nvSpPr>
        <p:spPr>
          <a:xfrm>
            <a:off x="444165" y="750089"/>
            <a:ext cx="114" cy="27792"/>
          </a:xfrm>
          <a:custGeom>
            <a:avLst/>
            <a:gdLst/>
            <a:ahLst/>
            <a:cxnLst/>
            <a:rect l="l" t="t" r="r" b="b"/>
            <a:pathLst>
              <a:path w="114" h="27792">
                <a:moveTo>
                  <a:pt x="0" y="0"/>
                </a:moveTo>
                <a:lnTo>
                  <a:pt x="0" y="27792"/>
                </a:lnTo>
                <a:lnTo>
                  <a:pt x="0" y="26981"/>
                </a:lnTo>
                <a:lnTo>
                  <a:pt x="114" y="25148"/>
                </a:lnTo>
                <a:lnTo>
                  <a:pt x="56" y="2805"/>
                </a:lnTo>
                <a:lnTo>
                  <a:pt x="0" y="0"/>
                </a:lnTo>
                <a:close/>
              </a:path>
            </a:pathLst>
          </a:custGeom>
          <a:solidFill>
            <a:srgbClr val="0973AC"/>
          </a:solidFill>
        </p:spPr>
        <p:txBody>
          <a:bodyPr wrap="square" lIns="0" tIns="0" rIns="0" bIns="0" rtlCol="0">
            <a:noAutofit/>
          </a:bodyPr>
          <a:lstStyle/>
          <a:p>
            <a:endParaRPr/>
          </a:p>
        </p:txBody>
      </p:sp>
      <p:sp>
        <p:nvSpPr>
          <p:cNvPr id="480" name="object 480"/>
          <p:cNvSpPr/>
          <p:nvPr/>
        </p:nvSpPr>
        <p:spPr>
          <a:xfrm>
            <a:off x="407633" y="746148"/>
            <a:ext cx="25703" cy="35078"/>
          </a:xfrm>
          <a:custGeom>
            <a:avLst/>
            <a:gdLst/>
            <a:ahLst/>
            <a:cxnLst/>
            <a:rect l="l" t="t" r="r" b="b"/>
            <a:pathLst>
              <a:path w="25703" h="35078">
                <a:moveTo>
                  <a:pt x="10430" y="5288"/>
                </a:moveTo>
                <a:lnTo>
                  <a:pt x="13279" y="5883"/>
                </a:lnTo>
                <a:lnTo>
                  <a:pt x="16242" y="6369"/>
                </a:lnTo>
                <a:lnTo>
                  <a:pt x="16071" y="9230"/>
                </a:lnTo>
                <a:lnTo>
                  <a:pt x="15958" y="12035"/>
                </a:lnTo>
                <a:lnTo>
                  <a:pt x="15902" y="14680"/>
                </a:lnTo>
                <a:lnTo>
                  <a:pt x="12766" y="14194"/>
                </a:lnTo>
                <a:lnTo>
                  <a:pt x="9745" y="13600"/>
                </a:lnTo>
                <a:lnTo>
                  <a:pt x="6895" y="12844"/>
                </a:lnTo>
                <a:lnTo>
                  <a:pt x="6952" y="10255"/>
                </a:lnTo>
                <a:lnTo>
                  <a:pt x="7181" y="7502"/>
                </a:lnTo>
                <a:lnTo>
                  <a:pt x="7522" y="4749"/>
                </a:lnTo>
                <a:lnTo>
                  <a:pt x="7294" y="4911"/>
                </a:lnTo>
                <a:lnTo>
                  <a:pt x="6839" y="5235"/>
                </a:lnTo>
                <a:lnTo>
                  <a:pt x="6782" y="16299"/>
                </a:lnTo>
                <a:lnTo>
                  <a:pt x="6839" y="13438"/>
                </a:lnTo>
                <a:lnTo>
                  <a:pt x="9745" y="14194"/>
                </a:lnTo>
                <a:lnTo>
                  <a:pt x="12766" y="14788"/>
                </a:lnTo>
                <a:lnTo>
                  <a:pt x="15902" y="15272"/>
                </a:lnTo>
                <a:lnTo>
                  <a:pt x="15843" y="18133"/>
                </a:lnTo>
                <a:lnTo>
                  <a:pt x="15958" y="20886"/>
                </a:lnTo>
                <a:lnTo>
                  <a:pt x="16071" y="23422"/>
                </a:lnTo>
                <a:lnTo>
                  <a:pt x="12937" y="22936"/>
                </a:lnTo>
                <a:lnTo>
                  <a:pt x="9860" y="22342"/>
                </a:lnTo>
                <a:lnTo>
                  <a:pt x="9916" y="22883"/>
                </a:lnTo>
                <a:lnTo>
                  <a:pt x="12937" y="23475"/>
                </a:lnTo>
                <a:lnTo>
                  <a:pt x="16129" y="23961"/>
                </a:lnTo>
                <a:lnTo>
                  <a:pt x="16242" y="26389"/>
                </a:lnTo>
                <a:lnTo>
                  <a:pt x="16472" y="28656"/>
                </a:lnTo>
                <a:lnTo>
                  <a:pt x="16812" y="30761"/>
                </a:lnTo>
                <a:lnTo>
                  <a:pt x="13678" y="30330"/>
                </a:lnTo>
                <a:lnTo>
                  <a:pt x="10657" y="29736"/>
                </a:lnTo>
                <a:lnTo>
                  <a:pt x="7864" y="29034"/>
                </a:lnTo>
                <a:lnTo>
                  <a:pt x="7465" y="26930"/>
                </a:lnTo>
                <a:lnTo>
                  <a:pt x="7181" y="24608"/>
                </a:lnTo>
                <a:lnTo>
                  <a:pt x="7010" y="22180"/>
                </a:lnTo>
                <a:lnTo>
                  <a:pt x="6952" y="26767"/>
                </a:lnTo>
                <a:lnTo>
                  <a:pt x="7352" y="28925"/>
                </a:lnTo>
                <a:lnTo>
                  <a:pt x="4730" y="28225"/>
                </a:lnTo>
                <a:lnTo>
                  <a:pt x="2279" y="27469"/>
                </a:lnTo>
                <a:lnTo>
                  <a:pt x="0" y="26661"/>
                </a:lnTo>
                <a:lnTo>
                  <a:pt x="283" y="27145"/>
                </a:lnTo>
                <a:lnTo>
                  <a:pt x="2507" y="27955"/>
                </a:lnTo>
                <a:lnTo>
                  <a:pt x="4901" y="28711"/>
                </a:lnTo>
                <a:lnTo>
                  <a:pt x="7465" y="29358"/>
                </a:lnTo>
                <a:lnTo>
                  <a:pt x="7522" y="29628"/>
                </a:lnTo>
                <a:lnTo>
                  <a:pt x="7580" y="30114"/>
                </a:lnTo>
                <a:lnTo>
                  <a:pt x="7979" y="31841"/>
                </a:lnTo>
                <a:lnTo>
                  <a:pt x="7922" y="29466"/>
                </a:lnTo>
                <a:lnTo>
                  <a:pt x="10772" y="30167"/>
                </a:lnTo>
                <a:lnTo>
                  <a:pt x="13735" y="30761"/>
                </a:lnTo>
                <a:lnTo>
                  <a:pt x="16870" y="31192"/>
                </a:lnTo>
                <a:lnTo>
                  <a:pt x="17154" y="33244"/>
                </a:lnTo>
                <a:lnTo>
                  <a:pt x="17553" y="35078"/>
                </a:lnTo>
                <a:lnTo>
                  <a:pt x="17325" y="30814"/>
                </a:lnTo>
                <a:lnTo>
                  <a:pt x="17041" y="28764"/>
                </a:lnTo>
                <a:lnTo>
                  <a:pt x="16870" y="26444"/>
                </a:lnTo>
                <a:lnTo>
                  <a:pt x="16699" y="24016"/>
                </a:lnTo>
                <a:lnTo>
                  <a:pt x="19605" y="24447"/>
                </a:lnTo>
                <a:lnTo>
                  <a:pt x="22570" y="24717"/>
                </a:lnTo>
                <a:lnTo>
                  <a:pt x="25647" y="24878"/>
                </a:lnTo>
                <a:lnTo>
                  <a:pt x="25703" y="27038"/>
                </a:lnTo>
                <a:lnTo>
                  <a:pt x="25647" y="24394"/>
                </a:lnTo>
                <a:lnTo>
                  <a:pt x="22570" y="24231"/>
                </a:lnTo>
                <a:lnTo>
                  <a:pt x="19605" y="23908"/>
                </a:lnTo>
                <a:lnTo>
                  <a:pt x="16699" y="23530"/>
                </a:lnTo>
                <a:lnTo>
                  <a:pt x="16584" y="20939"/>
                </a:lnTo>
                <a:lnTo>
                  <a:pt x="16528" y="18241"/>
                </a:lnTo>
                <a:lnTo>
                  <a:pt x="16584" y="15380"/>
                </a:lnTo>
                <a:lnTo>
                  <a:pt x="16584" y="14788"/>
                </a:lnTo>
                <a:lnTo>
                  <a:pt x="16641" y="12144"/>
                </a:lnTo>
                <a:lnTo>
                  <a:pt x="16755" y="9336"/>
                </a:lnTo>
                <a:lnTo>
                  <a:pt x="16927" y="6477"/>
                </a:lnTo>
                <a:lnTo>
                  <a:pt x="19833" y="6908"/>
                </a:lnTo>
                <a:lnTo>
                  <a:pt x="16983" y="5774"/>
                </a:lnTo>
                <a:lnTo>
                  <a:pt x="17154" y="3886"/>
                </a:lnTo>
                <a:lnTo>
                  <a:pt x="17325" y="1943"/>
                </a:lnTo>
                <a:lnTo>
                  <a:pt x="17497" y="0"/>
                </a:lnTo>
                <a:lnTo>
                  <a:pt x="17269" y="108"/>
                </a:lnTo>
                <a:lnTo>
                  <a:pt x="16755" y="271"/>
                </a:lnTo>
                <a:lnTo>
                  <a:pt x="16584" y="2052"/>
                </a:lnTo>
                <a:lnTo>
                  <a:pt x="16413" y="3886"/>
                </a:lnTo>
                <a:lnTo>
                  <a:pt x="16300" y="5666"/>
                </a:lnTo>
                <a:lnTo>
                  <a:pt x="13622" y="5235"/>
                </a:lnTo>
                <a:lnTo>
                  <a:pt x="11000" y="4696"/>
                </a:lnTo>
                <a:lnTo>
                  <a:pt x="8549" y="4049"/>
                </a:lnTo>
                <a:lnTo>
                  <a:pt x="8263" y="4210"/>
                </a:lnTo>
                <a:lnTo>
                  <a:pt x="7693" y="4588"/>
                </a:lnTo>
                <a:lnTo>
                  <a:pt x="10430" y="5288"/>
                </a:lnTo>
                <a:close/>
              </a:path>
            </a:pathLst>
          </a:custGeom>
          <a:solidFill>
            <a:srgbClr val="0973AC"/>
          </a:solidFill>
        </p:spPr>
        <p:txBody>
          <a:bodyPr wrap="square" lIns="0" tIns="0" rIns="0" bIns="0" rtlCol="0">
            <a:noAutofit/>
          </a:bodyPr>
          <a:lstStyle/>
          <a:p>
            <a:endParaRPr/>
          </a:p>
        </p:txBody>
      </p:sp>
      <p:sp>
        <p:nvSpPr>
          <p:cNvPr id="481" name="object 481"/>
          <p:cNvSpPr/>
          <p:nvPr/>
        </p:nvSpPr>
        <p:spPr>
          <a:xfrm>
            <a:off x="457218" y="750089"/>
            <a:ext cx="16246" cy="25309"/>
          </a:xfrm>
          <a:custGeom>
            <a:avLst/>
            <a:gdLst/>
            <a:ahLst/>
            <a:cxnLst/>
            <a:rect l="l" t="t" r="r" b="b"/>
            <a:pathLst>
              <a:path w="16246" h="25309">
                <a:moveTo>
                  <a:pt x="6668" y="12519"/>
                </a:moveTo>
                <a:lnTo>
                  <a:pt x="6611" y="9659"/>
                </a:lnTo>
                <a:lnTo>
                  <a:pt x="9119" y="9011"/>
                </a:lnTo>
                <a:lnTo>
                  <a:pt x="11455" y="8309"/>
                </a:lnTo>
                <a:lnTo>
                  <a:pt x="13729" y="7553"/>
                </a:lnTo>
                <a:lnTo>
                  <a:pt x="13447" y="7069"/>
                </a:lnTo>
                <a:lnTo>
                  <a:pt x="11284" y="7825"/>
                </a:lnTo>
                <a:lnTo>
                  <a:pt x="9004" y="8472"/>
                </a:lnTo>
                <a:lnTo>
                  <a:pt x="6611" y="9064"/>
                </a:lnTo>
                <a:lnTo>
                  <a:pt x="6553" y="6367"/>
                </a:lnTo>
                <a:lnTo>
                  <a:pt x="6384" y="3614"/>
                </a:lnTo>
                <a:lnTo>
                  <a:pt x="6041" y="755"/>
                </a:lnTo>
                <a:lnTo>
                  <a:pt x="6668" y="592"/>
                </a:lnTo>
                <a:lnTo>
                  <a:pt x="6213" y="269"/>
                </a:lnTo>
                <a:lnTo>
                  <a:pt x="5812" y="0"/>
                </a:lnTo>
                <a:lnTo>
                  <a:pt x="5927" y="6528"/>
                </a:lnTo>
                <a:lnTo>
                  <a:pt x="6041" y="9228"/>
                </a:lnTo>
                <a:lnTo>
                  <a:pt x="6098" y="12681"/>
                </a:lnTo>
                <a:lnTo>
                  <a:pt x="6041" y="15434"/>
                </a:lnTo>
                <a:lnTo>
                  <a:pt x="5870" y="18023"/>
                </a:lnTo>
                <a:lnTo>
                  <a:pt x="3020" y="18672"/>
                </a:lnTo>
                <a:lnTo>
                  <a:pt x="56" y="19211"/>
                </a:lnTo>
                <a:lnTo>
                  <a:pt x="0" y="19750"/>
                </a:lnTo>
                <a:lnTo>
                  <a:pt x="3020" y="19211"/>
                </a:lnTo>
                <a:lnTo>
                  <a:pt x="5870" y="18509"/>
                </a:lnTo>
                <a:lnTo>
                  <a:pt x="5699" y="20992"/>
                </a:lnTo>
                <a:lnTo>
                  <a:pt x="5643" y="25309"/>
                </a:lnTo>
                <a:lnTo>
                  <a:pt x="5927" y="23151"/>
                </a:lnTo>
                <a:lnTo>
                  <a:pt x="6213" y="20884"/>
                </a:lnTo>
                <a:lnTo>
                  <a:pt x="6384" y="18401"/>
                </a:lnTo>
                <a:lnTo>
                  <a:pt x="9403" y="17645"/>
                </a:lnTo>
                <a:lnTo>
                  <a:pt x="12252" y="16836"/>
                </a:lnTo>
                <a:lnTo>
                  <a:pt x="14937" y="15864"/>
                </a:lnTo>
                <a:lnTo>
                  <a:pt x="14756" y="18348"/>
                </a:lnTo>
                <a:lnTo>
                  <a:pt x="14997" y="20506"/>
                </a:lnTo>
                <a:lnTo>
                  <a:pt x="15340" y="18186"/>
                </a:lnTo>
                <a:lnTo>
                  <a:pt x="15501" y="15650"/>
                </a:lnTo>
                <a:lnTo>
                  <a:pt x="15722" y="15542"/>
                </a:lnTo>
                <a:lnTo>
                  <a:pt x="16246" y="15378"/>
                </a:lnTo>
                <a:lnTo>
                  <a:pt x="15964" y="14948"/>
                </a:lnTo>
                <a:lnTo>
                  <a:pt x="15561" y="15164"/>
                </a:lnTo>
                <a:lnTo>
                  <a:pt x="15622" y="14031"/>
                </a:lnTo>
                <a:lnTo>
                  <a:pt x="15622" y="11709"/>
                </a:lnTo>
                <a:lnTo>
                  <a:pt x="15501" y="11170"/>
                </a:lnTo>
                <a:lnTo>
                  <a:pt x="15279" y="10631"/>
                </a:lnTo>
                <a:lnTo>
                  <a:pt x="15038" y="10091"/>
                </a:lnTo>
                <a:lnTo>
                  <a:pt x="15098" y="11872"/>
                </a:lnTo>
                <a:lnTo>
                  <a:pt x="15098" y="13653"/>
                </a:lnTo>
                <a:lnTo>
                  <a:pt x="14997" y="15325"/>
                </a:lnTo>
                <a:lnTo>
                  <a:pt x="12311" y="16297"/>
                </a:lnTo>
                <a:lnTo>
                  <a:pt x="9461" y="17161"/>
                </a:lnTo>
                <a:lnTo>
                  <a:pt x="6440" y="17862"/>
                </a:lnTo>
                <a:lnTo>
                  <a:pt x="6611" y="15272"/>
                </a:lnTo>
                <a:lnTo>
                  <a:pt x="6668" y="12519"/>
                </a:lnTo>
                <a:close/>
              </a:path>
            </a:pathLst>
          </a:custGeom>
          <a:solidFill>
            <a:srgbClr val="0973AC"/>
          </a:solidFill>
        </p:spPr>
        <p:txBody>
          <a:bodyPr wrap="square" lIns="0" tIns="0" rIns="0" bIns="0" rtlCol="0">
            <a:noAutofit/>
          </a:bodyPr>
          <a:lstStyle/>
          <a:p>
            <a:endParaRPr/>
          </a:p>
        </p:txBody>
      </p:sp>
      <p:sp>
        <p:nvSpPr>
          <p:cNvPr id="482" name="object 482"/>
          <p:cNvSpPr/>
          <p:nvPr/>
        </p:nvSpPr>
        <p:spPr>
          <a:xfrm>
            <a:off x="433906" y="744692"/>
            <a:ext cx="29409" cy="39070"/>
          </a:xfrm>
          <a:custGeom>
            <a:avLst/>
            <a:gdLst/>
            <a:ahLst/>
            <a:cxnLst/>
            <a:rect l="l" t="t" r="r" b="b"/>
            <a:pathLst>
              <a:path w="29409" h="39070">
                <a:moveTo>
                  <a:pt x="29353" y="14625"/>
                </a:moveTo>
                <a:lnTo>
                  <a:pt x="26445" y="15325"/>
                </a:lnTo>
                <a:lnTo>
                  <a:pt x="23482" y="15866"/>
                </a:lnTo>
                <a:lnTo>
                  <a:pt x="20346" y="16297"/>
                </a:lnTo>
                <a:lnTo>
                  <a:pt x="20346" y="13653"/>
                </a:lnTo>
                <a:lnTo>
                  <a:pt x="20234" y="10847"/>
                </a:lnTo>
                <a:lnTo>
                  <a:pt x="20062" y="7986"/>
                </a:lnTo>
                <a:lnTo>
                  <a:pt x="23083" y="7555"/>
                </a:lnTo>
                <a:lnTo>
                  <a:pt x="25989" y="7014"/>
                </a:lnTo>
                <a:lnTo>
                  <a:pt x="28783" y="6259"/>
                </a:lnTo>
                <a:lnTo>
                  <a:pt x="28440" y="5611"/>
                </a:lnTo>
                <a:lnTo>
                  <a:pt x="25703" y="6314"/>
                </a:lnTo>
                <a:lnTo>
                  <a:pt x="22912" y="6853"/>
                </a:lnTo>
                <a:lnTo>
                  <a:pt x="20004" y="7286"/>
                </a:lnTo>
                <a:lnTo>
                  <a:pt x="19891" y="5450"/>
                </a:lnTo>
                <a:lnTo>
                  <a:pt x="19776" y="3669"/>
                </a:lnTo>
                <a:lnTo>
                  <a:pt x="19549" y="1780"/>
                </a:lnTo>
                <a:lnTo>
                  <a:pt x="19321" y="1727"/>
                </a:lnTo>
                <a:lnTo>
                  <a:pt x="18864" y="1564"/>
                </a:lnTo>
                <a:lnTo>
                  <a:pt x="19035" y="3561"/>
                </a:lnTo>
                <a:lnTo>
                  <a:pt x="19206" y="5450"/>
                </a:lnTo>
                <a:lnTo>
                  <a:pt x="19321" y="7392"/>
                </a:lnTo>
                <a:lnTo>
                  <a:pt x="16415" y="7770"/>
                </a:lnTo>
                <a:lnTo>
                  <a:pt x="13394" y="8041"/>
                </a:lnTo>
                <a:lnTo>
                  <a:pt x="10315" y="8202"/>
                </a:lnTo>
                <a:lnTo>
                  <a:pt x="10259" y="5558"/>
                </a:lnTo>
                <a:lnTo>
                  <a:pt x="10202" y="2805"/>
                </a:lnTo>
                <a:lnTo>
                  <a:pt x="10087" y="53"/>
                </a:lnTo>
                <a:lnTo>
                  <a:pt x="9860" y="0"/>
                </a:lnTo>
                <a:lnTo>
                  <a:pt x="9745" y="17214"/>
                </a:lnTo>
                <a:lnTo>
                  <a:pt x="8492" y="17269"/>
                </a:lnTo>
                <a:lnTo>
                  <a:pt x="7238" y="17322"/>
                </a:lnTo>
                <a:lnTo>
                  <a:pt x="3933" y="17322"/>
                </a:lnTo>
                <a:lnTo>
                  <a:pt x="1995" y="17269"/>
                </a:lnTo>
                <a:lnTo>
                  <a:pt x="56" y="17161"/>
                </a:lnTo>
                <a:lnTo>
                  <a:pt x="0" y="20614"/>
                </a:lnTo>
                <a:lnTo>
                  <a:pt x="56" y="17755"/>
                </a:lnTo>
                <a:lnTo>
                  <a:pt x="1995" y="17862"/>
                </a:lnTo>
                <a:lnTo>
                  <a:pt x="3933" y="17917"/>
                </a:lnTo>
                <a:lnTo>
                  <a:pt x="7238" y="17917"/>
                </a:lnTo>
                <a:lnTo>
                  <a:pt x="8492" y="17862"/>
                </a:lnTo>
                <a:lnTo>
                  <a:pt x="9745" y="17862"/>
                </a:lnTo>
                <a:lnTo>
                  <a:pt x="9803" y="20669"/>
                </a:lnTo>
                <a:lnTo>
                  <a:pt x="9860" y="39070"/>
                </a:lnTo>
                <a:lnTo>
                  <a:pt x="10031" y="37451"/>
                </a:lnTo>
                <a:lnTo>
                  <a:pt x="10146" y="35670"/>
                </a:lnTo>
                <a:lnTo>
                  <a:pt x="10259" y="33620"/>
                </a:lnTo>
                <a:lnTo>
                  <a:pt x="10259" y="32379"/>
                </a:lnTo>
                <a:lnTo>
                  <a:pt x="10373" y="30545"/>
                </a:lnTo>
                <a:lnTo>
                  <a:pt x="10430" y="28548"/>
                </a:lnTo>
                <a:lnTo>
                  <a:pt x="10373" y="8958"/>
                </a:lnTo>
                <a:lnTo>
                  <a:pt x="13394" y="8797"/>
                </a:lnTo>
                <a:lnTo>
                  <a:pt x="16415" y="8525"/>
                </a:lnTo>
                <a:lnTo>
                  <a:pt x="19378" y="8094"/>
                </a:lnTo>
                <a:lnTo>
                  <a:pt x="19549" y="10955"/>
                </a:lnTo>
                <a:lnTo>
                  <a:pt x="19664" y="13761"/>
                </a:lnTo>
                <a:lnTo>
                  <a:pt x="19720" y="16406"/>
                </a:lnTo>
                <a:lnTo>
                  <a:pt x="16699" y="16783"/>
                </a:lnTo>
                <a:lnTo>
                  <a:pt x="13622" y="17053"/>
                </a:lnTo>
                <a:lnTo>
                  <a:pt x="10486" y="17214"/>
                </a:lnTo>
                <a:lnTo>
                  <a:pt x="10486" y="14570"/>
                </a:lnTo>
                <a:lnTo>
                  <a:pt x="10430" y="11819"/>
                </a:lnTo>
                <a:lnTo>
                  <a:pt x="10430" y="25903"/>
                </a:lnTo>
                <a:lnTo>
                  <a:pt x="10486" y="23367"/>
                </a:lnTo>
                <a:lnTo>
                  <a:pt x="10486" y="17808"/>
                </a:lnTo>
                <a:lnTo>
                  <a:pt x="13622" y="17647"/>
                </a:lnTo>
                <a:lnTo>
                  <a:pt x="16699" y="17377"/>
                </a:lnTo>
                <a:lnTo>
                  <a:pt x="19720" y="17000"/>
                </a:lnTo>
                <a:lnTo>
                  <a:pt x="19776" y="19859"/>
                </a:lnTo>
                <a:lnTo>
                  <a:pt x="19720" y="22558"/>
                </a:lnTo>
                <a:lnTo>
                  <a:pt x="19776" y="32379"/>
                </a:lnTo>
                <a:lnTo>
                  <a:pt x="19776" y="32056"/>
                </a:lnTo>
                <a:lnTo>
                  <a:pt x="20004" y="30059"/>
                </a:lnTo>
                <a:lnTo>
                  <a:pt x="20119" y="27900"/>
                </a:lnTo>
                <a:lnTo>
                  <a:pt x="20234" y="25579"/>
                </a:lnTo>
                <a:lnTo>
                  <a:pt x="23311" y="25148"/>
                </a:lnTo>
                <a:lnTo>
                  <a:pt x="23367" y="24608"/>
                </a:lnTo>
                <a:lnTo>
                  <a:pt x="20290" y="25039"/>
                </a:lnTo>
                <a:lnTo>
                  <a:pt x="20346" y="22503"/>
                </a:lnTo>
                <a:lnTo>
                  <a:pt x="20405" y="19750"/>
                </a:lnTo>
                <a:lnTo>
                  <a:pt x="20346" y="16891"/>
                </a:lnTo>
                <a:lnTo>
                  <a:pt x="23482" y="16459"/>
                </a:lnTo>
                <a:lnTo>
                  <a:pt x="26503" y="15920"/>
                </a:lnTo>
                <a:lnTo>
                  <a:pt x="29353" y="15217"/>
                </a:lnTo>
                <a:lnTo>
                  <a:pt x="29409" y="18078"/>
                </a:lnTo>
                <a:lnTo>
                  <a:pt x="29353" y="14625"/>
                </a:lnTo>
                <a:close/>
              </a:path>
            </a:pathLst>
          </a:custGeom>
          <a:solidFill>
            <a:srgbClr val="0975AE"/>
          </a:solidFill>
        </p:spPr>
        <p:txBody>
          <a:bodyPr wrap="square" lIns="0" tIns="0" rIns="0" bIns="0" rtlCol="0">
            <a:noAutofit/>
          </a:bodyPr>
          <a:lstStyle/>
          <a:p>
            <a:endParaRPr/>
          </a:p>
        </p:txBody>
      </p:sp>
      <p:sp>
        <p:nvSpPr>
          <p:cNvPr id="483" name="object 483"/>
          <p:cNvSpPr/>
          <p:nvPr/>
        </p:nvSpPr>
        <p:spPr>
          <a:xfrm>
            <a:off x="444165" y="750304"/>
            <a:ext cx="28775" cy="29520"/>
          </a:xfrm>
          <a:custGeom>
            <a:avLst/>
            <a:gdLst/>
            <a:ahLst/>
            <a:cxnLst/>
            <a:rect l="l" t="t" r="r" b="b"/>
            <a:pathLst>
              <a:path w="28775" h="29520">
                <a:moveTo>
                  <a:pt x="28775" y="15003"/>
                </a:moveTo>
                <a:lnTo>
                  <a:pt x="28614" y="14572"/>
                </a:lnTo>
                <a:lnTo>
                  <a:pt x="28674" y="13816"/>
                </a:lnTo>
                <a:lnTo>
                  <a:pt x="28553" y="13061"/>
                </a:lnTo>
                <a:lnTo>
                  <a:pt x="28392" y="12305"/>
                </a:lnTo>
                <a:lnTo>
                  <a:pt x="28150" y="11549"/>
                </a:lnTo>
                <a:lnTo>
                  <a:pt x="28150" y="12791"/>
                </a:lnTo>
                <a:lnTo>
                  <a:pt x="28090" y="13977"/>
                </a:lnTo>
                <a:lnTo>
                  <a:pt x="28050" y="15111"/>
                </a:lnTo>
                <a:lnTo>
                  <a:pt x="25363" y="16083"/>
                </a:lnTo>
                <a:lnTo>
                  <a:pt x="22513" y="16947"/>
                </a:lnTo>
                <a:lnTo>
                  <a:pt x="19492" y="17647"/>
                </a:lnTo>
                <a:lnTo>
                  <a:pt x="19664" y="15058"/>
                </a:lnTo>
                <a:lnTo>
                  <a:pt x="19720" y="12305"/>
                </a:lnTo>
                <a:lnTo>
                  <a:pt x="19664" y="9444"/>
                </a:lnTo>
                <a:lnTo>
                  <a:pt x="21943" y="8850"/>
                </a:lnTo>
                <a:lnTo>
                  <a:pt x="24165" y="8203"/>
                </a:lnTo>
                <a:lnTo>
                  <a:pt x="26217" y="7502"/>
                </a:lnTo>
                <a:lnTo>
                  <a:pt x="25935" y="7069"/>
                </a:lnTo>
                <a:lnTo>
                  <a:pt x="23937" y="7717"/>
                </a:lnTo>
                <a:lnTo>
                  <a:pt x="21829" y="8311"/>
                </a:lnTo>
                <a:lnTo>
                  <a:pt x="19664" y="8850"/>
                </a:lnTo>
                <a:lnTo>
                  <a:pt x="19605" y="6207"/>
                </a:lnTo>
                <a:lnTo>
                  <a:pt x="19436" y="3455"/>
                </a:lnTo>
                <a:lnTo>
                  <a:pt x="19150" y="594"/>
                </a:lnTo>
                <a:lnTo>
                  <a:pt x="18808" y="432"/>
                </a:lnTo>
                <a:lnTo>
                  <a:pt x="18181" y="0"/>
                </a:lnTo>
                <a:lnTo>
                  <a:pt x="18524" y="647"/>
                </a:lnTo>
                <a:lnTo>
                  <a:pt x="18808" y="3563"/>
                </a:lnTo>
                <a:lnTo>
                  <a:pt x="18979" y="6314"/>
                </a:lnTo>
                <a:lnTo>
                  <a:pt x="19094" y="9013"/>
                </a:lnTo>
                <a:lnTo>
                  <a:pt x="19150" y="12466"/>
                </a:lnTo>
                <a:lnTo>
                  <a:pt x="19094" y="15219"/>
                </a:lnTo>
                <a:lnTo>
                  <a:pt x="18922" y="17808"/>
                </a:lnTo>
                <a:lnTo>
                  <a:pt x="16073" y="18458"/>
                </a:lnTo>
                <a:lnTo>
                  <a:pt x="13108" y="18997"/>
                </a:lnTo>
                <a:lnTo>
                  <a:pt x="13052" y="19536"/>
                </a:lnTo>
                <a:lnTo>
                  <a:pt x="16073" y="18997"/>
                </a:lnTo>
                <a:lnTo>
                  <a:pt x="18922" y="18294"/>
                </a:lnTo>
                <a:lnTo>
                  <a:pt x="18751" y="20778"/>
                </a:lnTo>
                <a:lnTo>
                  <a:pt x="18524" y="23097"/>
                </a:lnTo>
                <a:lnTo>
                  <a:pt x="18181" y="25203"/>
                </a:lnTo>
                <a:lnTo>
                  <a:pt x="15444" y="25797"/>
                </a:lnTo>
                <a:lnTo>
                  <a:pt x="12538" y="26336"/>
                </a:lnTo>
                <a:lnTo>
                  <a:pt x="9517" y="26767"/>
                </a:lnTo>
                <a:lnTo>
                  <a:pt x="9461" y="16947"/>
                </a:lnTo>
                <a:lnTo>
                  <a:pt x="9405" y="19483"/>
                </a:lnTo>
                <a:lnTo>
                  <a:pt x="6440" y="19861"/>
                </a:lnTo>
                <a:lnTo>
                  <a:pt x="3363" y="20130"/>
                </a:lnTo>
                <a:lnTo>
                  <a:pt x="171" y="20291"/>
                </a:lnTo>
                <a:lnTo>
                  <a:pt x="171" y="6207"/>
                </a:lnTo>
                <a:lnTo>
                  <a:pt x="114" y="3346"/>
                </a:lnTo>
                <a:lnTo>
                  <a:pt x="171" y="22936"/>
                </a:lnTo>
                <a:lnTo>
                  <a:pt x="171" y="20831"/>
                </a:lnTo>
                <a:lnTo>
                  <a:pt x="3306" y="20669"/>
                </a:lnTo>
                <a:lnTo>
                  <a:pt x="6384" y="20400"/>
                </a:lnTo>
                <a:lnTo>
                  <a:pt x="9405" y="20022"/>
                </a:lnTo>
                <a:lnTo>
                  <a:pt x="9290" y="22289"/>
                </a:lnTo>
                <a:lnTo>
                  <a:pt x="9175" y="24447"/>
                </a:lnTo>
                <a:lnTo>
                  <a:pt x="9006" y="26389"/>
                </a:lnTo>
                <a:lnTo>
                  <a:pt x="9006" y="26822"/>
                </a:lnTo>
                <a:lnTo>
                  <a:pt x="6098" y="27200"/>
                </a:lnTo>
                <a:lnTo>
                  <a:pt x="3077" y="27469"/>
                </a:lnTo>
                <a:lnTo>
                  <a:pt x="0" y="27578"/>
                </a:lnTo>
                <a:lnTo>
                  <a:pt x="0" y="28008"/>
                </a:lnTo>
                <a:lnTo>
                  <a:pt x="3020" y="27900"/>
                </a:lnTo>
                <a:lnTo>
                  <a:pt x="6041" y="27631"/>
                </a:lnTo>
                <a:lnTo>
                  <a:pt x="8947" y="27253"/>
                </a:lnTo>
                <a:lnTo>
                  <a:pt x="9233" y="29250"/>
                </a:lnTo>
                <a:lnTo>
                  <a:pt x="9461" y="27200"/>
                </a:lnTo>
                <a:lnTo>
                  <a:pt x="12482" y="26822"/>
                </a:lnTo>
                <a:lnTo>
                  <a:pt x="15332" y="26281"/>
                </a:lnTo>
                <a:lnTo>
                  <a:pt x="18125" y="25634"/>
                </a:lnTo>
                <a:lnTo>
                  <a:pt x="17783" y="27686"/>
                </a:lnTo>
                <a:lnTo>
                  <a:pt x="17325" y="29520"/>
                </a:lnTo>
                <a:lnTo>
                  <a:pt x="17783" y="29466"/>
                </a:lnTo>
                <a:lnTo>
                  <a:pt x="18238" y="27578"/>
                </a:lnTo>
                <a:lnTo>
                  <a:pt x="18580" y="25580"/>
                </a:lnTo>
                <a:lnTo>
                  <a:pt x="18695" y="25094"/>
                </a:lnTo>
                <a:lnTo>
                  <a:pt x="18979" y="22936"/>
                </a:lnTo>
                <a:lnTo>
                  <a:pt x="19265" y="20669"/>
                </a:lnTo>
                <a:lnTo>
                  <a:pt x="19436" y="18186"/>
                </a:lnTo>
                <a:lnTo>
                  <a:pt x="22455" y="17431"/>
                </a:lnTo>
                <a:lnTo>
                  <a:pt x="25305" y="16622"/>
                </a:lnTo>
                <a:lnTo>
                  <a:pt x="27989" y="15650"/>
                </a:lnTo>
                <a:lnTo>
                  <a:pt x="28211" y="19105"/>
                </a:lnTo>
                <a:lnTo>
                  <a:pt x="28432" y="17324"/>
                </a:lnTo>
                <a:lnTo>
                  <a:pt x="28553" y="15435"/>
                </a:lnTo>
                <a:lnTo>
                  <a:pt x="28775" y="15003"/>
                </a:lnTo>
                <a:close/>
              </a:path>
            </a:pathLst>
          </a:custGeom>
          <a:solidFill>
            <a:srgbClr val="0975AE"/>
          </a:solidFill>
        </p:spPr>
        <p:txBody>
          <a:bodyPr wrap="square" lIns="0" tIns="0" rIns="0" bIns="0" rtlCol="0">
            <a:noAutofit/>
          </a:bodyPr>
          <a:lstStyle/>
          <a:p>
            <a:endParaRPr/>
          </a:p>
        </p:txBody>
      </p:sp>
      <p:sp>
        <p:nvSpPr>
          <p:cNvPr id="484" name="object 484"/>
          <p:cNvSpPr/>
          <p:nvPr/>
        </p:nvSpPr>
        <p:spPr>
          <a:xfrm>
            <a:off x="462746" y="765954"/>
            <a:ext cx="9630" cy="9875"/>
          </a:xfrm>
          <a:custGeom>
            <a:avLst/>
            <a:gdLst/>
            <a:ahLst/>
            <a:cxnLst/>
            <a:rect l="l" t="t" r="r" b="b"/>
            <a:pathLst>
              <a:path w="9630" h="9875">
                <a:moveTo>
                  <a:pt x="9630" y="3455"/>
                </a:moveTo>
                <a:lnTo>
                  <a:pt x="9409" y="0"/>
                </a:lnTo>
                <a:lnTo>
                  <a:pt x="9227" y="2483"/>
                </a:lnTo>
                <a:lnTo>
                  <a:pt x="8945" y="4858"/>
                </a:lnTo>
                <a:lnTo>
                  <a:pt x="8442" y="6961"/>
                </a:lnTo>
                <a:lnTo>
                  <a:pt x="5870" y="7880"/>
                </a:lnTo>
                <a:lnTo>
                  <a:pt x="3020" y="8742"/>
                </a:lnTo>
                <a:lnTo>
                  <a:pt x="114" y="9444"/>
                </a:lnTo>
                <a:lnTo>
                  <a:pt x="0" y="9875"/>
                </a:lnTo>
                <a:lnTo>
                  <a:pt x="2906" y="9174"/>
                </a:lnTo>
                <a:lnTo>
                  <a:pt x="5643" y="8366"/>
                </a:lnTo>
                <a:lnTo>
                  <a:pt x="8200" y="7447"/>
                </a:lnTo>
                <a:lnTo>
                  <a:pt x="8603" y="6691"/>
                </a:lnTo>
                <a:lnTo>
                  <a:pt x="9006" y="5936"/>
                </a:lnTo>
                <a:lnTo>
                  <a:pt x="9288" y="5127"/>
                </a:lnTo>
                <a:lnTo>
                  <a:pt x="9630" y="3455"/>
                </a:lnTo>
                <a:close/>
              </a:path>
            </a:pathLst>
          </a:custGeom>
          <a:solidFill>
            <a:srgbClr val="0975AE"/>
          </a:solidFill>
        </p:spPr>
        <p:txBody>
          <a:bodyPr wrap="square" lIns="0" tIns="0" rIns="0" bIns="0" rtlCol="0">
            <a:noAutofit/>
          </a:bodyPr>
          <a:lstStyle/>
          <a:p>
            <a:endParaRPr/>
          </a:p>
        </p:txBody>
      </p:sp>
      <p:sp>
        <p:nvSpPr>
          <p:cNvPr id="485" name="object 485"/>
          <p:cNvSpPr/>
          <p:nvPr/>
        </p:nvSpPr>
        <p:spPr>
          <a:xfrm>
            <a:off x="415326" y="776963"/>
            <a:ext cx="28384" cy="10416"/>
          </a:xfrm>
          <a:custGeom>
            <a:avLst/>
            <a:gdLst/>
            <a:ahLst/>
            <a:cxnLst/>
            <a:rect l="l" t="t" r="r" b="b"/>
            <a:pathLst>
              <a:path w="28384" h="10416">
                <a:moveTo>
                  <a:pt x="18808" y="1349"/>
                </a:moveTo>
                <a:lnTo>
                  <a:pt x="20689" y="1404"/>
                </a:lnTo>
                <a:lnTo>
                  <a:pt x="22626" y="1457"/>
                </a:lnTo>
                <a:lnTo>
                  <a:pt x="27073" y="1458"/>
                </a:lnTo>
                <a:lnTo>
                  <a:pt x="28269" y="1404"/>
                </a:lnTo>
                <a:lnTo>
                  <a:pt x="28384" y="7177"/>
                </a:lnTo>
                <a:lnTo>
                  <a:pt x="28269" y="108"/>
                </a:lnTo>
                <a:lnTo>
                  <a:pt x="28269" y="918"/>
                </a:lnTo>
                <a:lnTo>
                  <a:pt x="27073" y="972"/>
                </a:lnTo>
                <a:lnTo>
                  <a:pt x="25818" y="1027"/>
                </a:lnTo>
                <a:lnTo>
                  <a:pt x="22626" y="1027"/>
                </a:lnTo>
                <a:lnTo>
                  <a:pt x="20689" y="972"/>
                </a:lnTo>
                <a:lnTo>
                  <a:pt x="18808" y="863"/>
                </a:lnTo>
                <a:lnTo>
                  <a:pt x="18751" y="377"/>
                </a:lnTo>
                <a:lnTo>
                  <a:pt x="18751" y="6691"/>
                </a:lnTo>
                <a:lnTo>
                  <a:pt x="16016" y="6585"/>
                </a:lnTo>
                <a:lnTo>
                  <a:pt x="13338" y="6314"/>
                </a:lnTo>
                <a:lnTo>
                  <a:pt x="10772" y="5936"/>
                </a:lnTo>
                <a:lnTo>
                  <a:pt x="10317" y="4318"/>
                </a:lnTo>
                <a:lnTo>
                  <a:pt x="9975" y="2483"/>
                </a:lnTo>
                <a:lnTo>
                  <a:pt x="9689" y="485"/>
                </a:lnTo>
                <a:lnTo>
                  <a:pt x="12426" y="432"/>
                </a:lnTo>
                <a:lnTo>
                  <a:pt x="9632" y="0"/>
                </a:lnTo>
                <a:lnTo>
                  <a:pt x="9860" y="4263"/>
                </a:lnTo>
                <a:lnTo>
                  <a:pt x="10317" y="5883"/>
                </a:lnTo>
                <a:lnTo>
                  <a:pt x="7296" y="5452"/>
                </a:lnTo>
                <a:lnTo>
                  <a:pt x="4446" y="4857"/>
                </a:lnTo>
                <a:lnTo>
                  <a:pt x="1709" y="4210"/>
                </a:lnTo>
                <a:lnTo>
                  <a:pt x="1198" y="2699"/>
                </a:lnTo>
                <a:lnTo>
                  <a:pt x="741" y="2644"/>
                </a:lnTo>
                <a:lnTo>
                  <a:pt x="1311" y="4102"/>
                </a:lnTo>
                <a:lnTo>
                  <a:pt x="855" y="3994"/>
                </a:lnTo>
                <a:lnTo>
                  <a:pt x="398" y="3886"/>
                </a:lnTo>
                <a:lnTo>
                  <a:pt x="0" y="3777"/>
                </a:lnTo>
                <a:lnTo>
                  <a:pt x="569" y="4155"/>
                </a:lnTo>
                <a:lnTo>
                  <a:pt x="1027" y="4372"/>
                </a:lnTo>
                <a:lnTo>
                  <a:pt x="1538" y="4749"/>
                </a:lnTo>
                <a:lnTo>
                  <a:pt x="2052" y="5074"/>
                </a:lnTo>
                <a:lnTo>
                  <a:pt x="1881" y="4588"/>
                </a:lnTo>
                <a:lnTo>
                  <a:pt x="4559" y="5235"/>
                </a:lnTo>
                <a:lnTo>
                  <a:pt x="7409" y="5829"/>
                </a:lnTo>
                <a:lnTo>
                  <a:pt x="10430" y="6260"/>
                </a:lnTo>
                <a:lnTo>
                  <a:pt x="10716" y="7232"/>
                </a:lnTo>
                <a:lnTo>
                  <a:pt x="11000" y="8096"/>
                </a:lnTo>
                <a:lnTo>
                  <a:pt x="11342" y="8905"/>
                </a:lnTo>
                <a:lnTo>
                  <a:pt x="11741" y="9013"/>
                </a:lnTo>
                <a:lnTo>
                  <a:pt x="11398" y="8202"/>
                </a:lnTo>
                <a:lnTo>
                  <a:pt x="11114" y="7286"/>
                </a:lnTo>
                <a:lnTo>
                  <a:pt x="10828" y="6314"/>
                </a:lnTo>
                <a:lnTo>
                  <a:pt x="13394" y="6691"/>
                </a:lnTo>
                <a:lnTo>
                  <a:pt x="16073" y="6963"/>
                </a:lnTo>
                <a:lnTo>
                  <a:pt x="18808" y="7069"/>
                </a:lnTo>
                <a:lnTo>
                  <a:pt x="18979" y="8311"/>
                </a:lnTo>
                <a:lnTo>
                  <a:pt x="19206" y="9444"/>
                </a:lnTo>
                <a:lnTo>
                  <a:pt x="19378" y="10361"/>
                </a:lnTo>
                <a:lnTo>
                  <a:pt x="19720" y="10416"/>
                </a:lnTo>
                <a:lnTo>
                  <a:pt x="19549" y="9444"/>
                </a:lnTo>
                <a:lnTo>
                  <a:pt x="19378" y="8366"/>
                </a:lnTo>
                <a:lnTo>
                  <a:pt x="19265" y="7124"/>
                </a:lnTo>
                <a:lnTo>
                  <a:pt x="20916" y="6800"/>
                </a:lnTo>
                <a:lnTo>
                  <a:pt x="19206" y="6746"/>
                </a:lnTo>
                <a:lnTo>
                  <a:pt x="19037" y="5127"/>
                </a:lnTo>
                <a:lnTo>
                  <a:pt x="18922" y="3346"/>
                </a:lnTo>
                <a:lnTo>
                  <a:pt x="18808" y="1349"/>
                </a:lnTo>
                <a:close/>
              </a:path>
            </a:pathLst>
          </a:custGeom>
          <a:solidFill>
            <a:srgbClr val="0975AE"/>
          </a:solidFill>
        </p:spPr>
        <p:txBody>
          <a:bodyPr wrap="square" lIns="0" tIns="0" rIns="0" bIns="0" rtlCol="0">
            <a:noAutofit/>
          </a:bodyPr>
          <a:lstStyle/>
          <a:p>
            <a:endParaRPr/>
          </a:p>
        </p:txBody>
      </p:sp>
      <p:sp>
        <p:nvSpPr>
          <p:cNvPr id="486" name="object 486"/>
          <p:cNvSpPr/>
          <p:nvPr/>
        </p:nvSpPr>
        <p:spPr>
          <a:xfrm>
            <a:off x="434591" y="778368"/>
            <a:ext cx="9119" cy="9119"/>
          </a:xfrm>
          <a:custGeom>
            <a:avLst/>
            <a:gdLst/>
            <a:ahLst/>
            <a:cxnLst/>
            <a:rect l="l" t="t" r="r" b="b"/>
            <a:pathLst>
              <a:path w="9119" h="9119">
                <a:moveTo>
                  <a:pt x="9004" y="0"/>
                </a:moveTo>
                <a:lnTo>
                  <a:pt x="8947" y="1995"/>
                </a:lnTo>
                <a:lnTo>
                  <a:pt x="8833" y="3775"/>
                </a:lnTo>
                <a:lnTo>
                  <a:pt x="8720" y="5395"/>
                </a:lnTo>
                <a:lnTo>
                  <a:pt x="7522" y="5450"/>
                </a:lnTo>
                <a:lnTo>
                  <a:pt x="3361" y="5450"/>
                </a:lnTo>
                <a:lnTo>
                  <a:pt x="1651" y="5395"/>
                </a:lnTo>
                <a:lnTo>
                  <a:pt x="0" y="5719"/>
                </a:lnTo>
                <a:lnTo>
                  <a:pt x="1651" y="5773"/>
                </a:lnTo>
                <a:lnTo>
                  <a:pt x="3361" y="5828"/>
                </a:lnTo>
                <a:lnTo>
                  <a:pt x="7522" y="5828"/>
                </a:lnTo>
                <a:lnTo>
                  <a:pt x="8720" y="5773"/>
                </a:lnTo>
                <a:lnTo>
                  <a:pt x="8605" y="7014"/>
                </a:lnTo>
                <a:lnTo>
                  <a:pt x="8490" y="8147"/>
                </a:lnTo>
                <a:lnTo>
                  <a:pt x="8377" y="9119"/>
                </a:lnTo>
                <a:lnTo>
                  <a:pt x="8661" y="9119"/>
                </a:lnTo>
                <a:lnTo>
                  <a:pt x="8833" y="8147"/>
                </a:lnTo>
                <a:lnTo>
                  <a:pt x="9004" y="7014"/>
                </a:lnTo>
                <a:lnTo>
                  <a:pt x="9119" y="5773"/>
                </a:lnTo>
                <a:lnTo>
                  <a:pt x="9004" y="0"/>
                </a:lnTo>
                <a:close/>
              </a:path>
            </a:pathLst>
          </a:custGeom>
          <a:solidFill>
            <a:srgbClr val="0975AE"/>
          </a:solidFill>
        </p:spPr>
        <p:txBody>
          <a:bodyPr wrap="square" lIns="0" tIns="0" rIns="0" bIns="0" rtlCol="0">
            <a:noAutofit/>
          </a:bodyPr>
          <a:lstStyle/>
          <a:p>
            <a:endParaRPr/>
          </a:p>
        </p:txBody>
      </p:sp>
      <p:sp>
        <p:nvSpPr>
          <p:cNvPr id="487" name="object 487"/>
          <p:cNvSpPr/>
          <p:nvPr/>
        </p:nvSpPr>
        <p:spPr>
          <a:xfrm>
            <a:off x="424217" y="744692"/>
            <a:ext cx="39952" cy="41500"/>
          </a:xfrm>
          <a:custGeom>
            <a:avLst/>
            <a:gdLst/>
            <a:ahLst/>
            <a:cxnLst/>
            <a:rect l="l" t="t" r="r" b="b"/>
            <a:pathLst>
              <a:path w="39952" h="41500">
                <a:moveTo>
                  <a:pt x="19492" y="20669"/>
                </a:moveTo>
                <a:lnTo>
                  <a:pt x="19492" y="25903"/>
                </a:lnTo>
                <a:lnTo>
                  <a:pt x="18637" y="25956"/>
                </a:lnTo>
                <a:lnTo>
                  <a:pt x="16870" y="25956"/>
                </a:lnTo>
                <a:lnTo>
                  <a:pt x="14476" y="26011"/>
                </a:lnTo>
                <a:lnTo>
                  <a:pt x="12083" y="25956"/>
                </a:lnTo>
                <a:lnTo>
                  <a:pt x="9689" y="25850"/>
                </a:lnTo>
                <a:lnTo>
                  <a:pt x="9689" y="20614"/>
                </a:lnTo>
                <a:lnTo>
                  <a:pt x="9745" y="17161"/>
                </a:lnTo>
                <a:lnTo>
                  <a:pt x="9803" y="14517"/>
                </a:lnTo>
                <a:lnTo>
                  <a:pt x="9860" y="11764"/>
                </a:lnTo>
                <a:lnTo>
                  <a:pt x="9975" y="8903"/>
                </a:lnTo>
                <a:lnTo>
                  <a:pt x="12025" y="9011"/>
                </a:lnTo>
                <a:lnTo>
                  <a:pt x="14077" y="9066"/>
                </a:lnTo>
                <a:lnTo>
                  <a:pt x="16186" y="9011"/>
                </a:lnTo>
                <a:lnTo>
                  <a:pt x="18238" y="9011"/>
                </a:lnTo>
                <a:lnTo>
                  <a:pt x="19265" y="8958"/>
                </a:lnTo>
                <a:lnTo>
                  <a:pt x="19321" y="11819"/>
                </a:lnTo>
                <a:lnTo>
                  <a:pt x="19378" y="14570"/>
                </a:lnTo>
                <a:lnTo>
                  <a:pt x="19434" y="17214"/>
                </a:lnTo>
                <a:lnTo>
                  <a:pt x="19549" y="0"/>
                </a:lnTo>
                <a:lnTo>
                  <a:pt x="18979" y="0"/>
                </a:lnTo>
                <a:lnTo>
                  <a:pt x="19094" y="2805"/>
                </a:lnTo>
                <a:lnTo>
                  <a:pt x="19150" y="5558"/>
                </a:lnTo>
                <a:lnTo>
                  <a:pt x="19265" y="8202"/>
                </a:lnTo>
                <a:lnTo>
                  <a:pt x="18238" y="8256"/>
                </a:lnTo>
                <a:lnTo>
                  <a:pt x="17213" y="8256"/>
                </a:lnTo>
                <a:lnTo>
                  <a:pt x="16186" y="8311"/>
                </a:lnTo>
                <a:lnTo>
                  <a:pt x="14077" y="8311"/>
                </a:lnTo>
                <a:lnTo>
                  <a:pt x="12025" y="8256"/>
                </a:lnTo>
                <a:lnTo>
                  <a:pt x="10031" y="8147"/>
                </a:lnTo>
                <a:lnTo>
                  <a:pt x="10146" y="5558"/>
                </a:lnTo>
                <a:lnTo>
                  <a:pt x="10259" y="2860"/>
                </a:lnTo>
                <a:lnTo>
                  <a:pt x="10373" y="108"/>
                </a:lnTo>
                <a:lnTo>
                  <a:pt x="10146" y="161"/>
                </a:lnTo>
                <a:lnTo>
                  <a:pt x="9576" y="216"/>
                </a:lnTo>
                <a:lnTo>
                  <a:pt x="9461" y="2914"/>
                </a:lnTo>
                <a:lnTo>
                  <a:pt x="9346" y="5558"/>
                </a:lnTo>
                <a:lnTo>
                  <a:pt x="9233" y="8147"/>
                </a:lnTo>
                <a:lnTo>
                  <a:pt x="6213" y="7933"/>
                </a:lnTo>
                <a:lnTo>
                  <a:pt x="3248" y="7663"/>
                </a:lnTo>
                <a:lnTo>
                  <a:pt x="398" y="7230"/>
                </a:lnTo>
                <a:lnTo>
                  <a:pt x="3248" y="8364"/>
                </a:lnTo>
                <a:lnTo>
                  <a:pt x="6213" y="8688"/>
                </a:lnTo>
                <a:lnTo>
                  <a:pt x="9233" y="8850"/>
                </a:lnTo>
                <a:lnTo>
                  <a:pt x="9119" y="11711"/>
                </a:lnTo>
                <a:lnTo>
                  <a:pt x="9062" y="14517"/>
                </a:lnTo>
                <a:lnTo>
                  <a:pt x="9006" y="17161"/>
                </a:lnTo>
                <a:lnTo>
                  <a:pt x="5927" y="16945"/>
                </a:lnTo>
                <a:lnTo>
                  <a:pt x="2906" y="16675"/>
                </a:lnTo>
                <a:lnTo>
                  <a:pt x="0" y="16244"/>
                </a:lnTo>
                <a:lnTo>
                  <a:pt x="0" y="16836"/>
                </a:lnTo>
                <a:lnTo>
                  <a:pt x="2906" y="17269"/>
                </a:lnTo>
                <a:lnTo>
                  <a:pt x="5927" y="17539"/>
                </a:lnTo>
                <a:lnTo>
                  <a:pt x="9006" y="17755"/>
                </a:lnTo>
                <a:lnTo>
                  <a:pt x="9006" y="23314"/>
                </a:lnTo>
                <a:lnTo>
                  <a:pt x="9062" y="25850"/>
                </a:lnTo>
                <a:lnTo>
                  <a:pt x="5985" y="25687"/>
                </a:lnTo>
                <a:lnTo>
                  <a:pt x="3020" y="25364"/>
                </a:lnTo>
                <a:lnTo>
                  <a:pt x="114" y="24986"/>
                </a:lnTo>
                <a:lnTo>
                  <a:pt x="3020" y="25903"/>
                </a:lnTo>
                <a:lnTo>
                  <a:pt x="5985" y="26173"/>
                </a:lnTo>
                <a:lnTo>
                  <a:pt x="9062" y="26334"/>
                </a:lnTo>
                <a:lnTo>
                  <a:pt x="9119" y="28494"/>
                </a:lnTo>
                <a:lnTo>
                  <a:pt x="9175" y="30545"/>
                </a:lnTo>
                <a:lnTo>
                  <a:pt x="9290" y="32379"/>
                </a:lnTo>
                <a:lnTo>
                  <a:pt x="9346" y="32865"/>
                </a:lnTo>
                <a:lnTo>
                  <a:pt x="9346" y="33134"/>
                </a:lnTo>
                <a:lnTo>
                  <a:pt x="6384" y="32973"/>
                </a:lnTo>
                <a:lnTo>
                  <a:pt x="3534" y="32703"/>
                </a:lnTo>
                <a:lnTo>
                  <a:pt x="797" y="32756"/>
                </a:lnTo>
                <a:lnTo>
                  <a:pt x="3590" y="33134"/>
                </a:lnTo>
                <a:lnTo>
                  <a:pt x="6440" y="33404"/>
                </a:lnTo>
                <a:lnTo>
                  <a:pt x="9346" y="33567"/>
                </a:lnTo>
                <a:lnTo>
                  <a:pt x="9461" y="35564"/>
                </a:lnTo>
                <a:lnTo>
                  <a:pt x="9689" y="37398"/>
                </a:lnTo>
                <a:lnTo>
                  <a:pt x="9860" y="38962"/>
                </a:lnTo>
                <a:lnTo>
                  <a:pt x="9860" y="32379"/>
                </a:lnTo>
                <a:lnTo>
                  <a:pt x="9803" y="30545"/>
                </a:lnTo>
                <a:lnTo>
                  <a:pt x="9745" y="28548"/>
                </a:lnTo>
                <a:lnTo>
                  <a:pt x="9745" y="26389"/>
                </a:lnTo>
                <a:lnTo>
                  <a:pt x="12083" y="26497"/>
                </a:lnTo>
                <a:lnTo>
                  <a:pt x="14476" y="26551"/>
                </a:lnTo>
                <a:lnTo>
                  <a:pt x="16870" y="26497"/>
                </a:lnTo>
                <a:lnTo>
                  <a:pt x="18637" y="26497"/>
                </a:lnTo>
                <a:lnTo>
                  <a:pt x="19492" y="26442"/>
                </a:lnTo>
                <a:lnTo>
                  <a:pt x="19492" y="28548"/>
                </a:lnTo>
                <a:lnTo>
                  <a:pt x="19434" y="30545"/>
                </a:lnTo>
                <a:lnTo>
                  <a:pt x="19378" y="32379"/>
                </a:lnTo>
                <a:lnTo>
                  <a:pt x="19492" y="39448"/>
                </a:lnTo>
                <a:lnTo>
                  <a:pt x="22455" y="39340"/>
                </a:lnTo>
                <a:lnTo>
                  <a:pt x="25305" y="39071"/>
                </a:lnTo>
                <a:lnTo>
                  <a:pt x="28042" y="38693"/>
                </a:lnTo>
                <a:lnTo>
                  <a:pt x="27814" y="39718"/>
                </a:lnTo>
                <a:lnTo>
                  <a:pt x="27584" y="40690"/>
                </a:lnTo>
                <a:lnTo>
                  <a:pt x="27300" y="41500"/>
                </a:lnTo>
                <a:lnTo>
                  <a:pt x="27699" y="41392"/>
                </a:lnTo>
                <a:lnTo>
                  <a:pt x="27927" y="40582"/>
                </a:lnTo>
                <a:lnTo>
                  <a:pt x="28213" y="39665"/>
                </a:lnTo>
                <a:lnTo>
                  <a:pt x="28440" y="38640"/>
                </a:lnTo>
                <a:lnTo>
                  <a:pt x="31290" y="38262"/>
                </a:lnTo>
                <a:lnTo>
                  <a:pt x="34025" y="37776"/>
                </a:lnTo>
                <a:lnTo>
                  <a:pt x="36647" y="37128"/>
                </a:lnTo>
                <a:lnTo>
                  <a:pt x="36532" y="37506"/>
                </a:lnTo>
                <a:lnTo>
                  <a:pt x="36420" y="38100"/>
                </a:lnTo>
                <a:lnTo>
                  <a:pt x="36818" y="37614"/>
                </a:lnTo>
                <a:lnTo>
                  <a:pt x="37046" y="37073"/>
                </a:lnTo>
                <a:lnTo>
                  <a:pt x="37731" y="36859"/>
                </a:lnTo>
                <a:lnTo>
                  <a:pt x="38413" y="36696"/>
                </a:lnTo>
                <a:lnTo>
                  <a:pt x="39098" y="36534"/>
                </a:lnTo>
                <a:lnTo>
                  <a:pt x="39384" y="36320"/>
                </a:lnTo>
                <a:lnTo>
                  <a:pt x="39952" y="35942"/>
                </a:lnTo>
                <a:lnTo>
                  <a:pt x="39042" y="36212"/>
                </a:lnTo>
                <a:lnTo>
                  <a:pt x="38129" y="36426"/>
                </a:lnTo>
                <a:lnTo>
                  <a:pt x="37161" y="36642"/>
                </a:lnTo>
                <a:lnTo>
                  <a:pt x="37731" y="35078"/>
                </a:lnTo>
                <a:lnTo>
                  <a:pt x="37274" y="35131"/>
                </a:lnTo>
                <a:lnTo>
                  <a:pt x="36762" y="36751"/>
                </a:lnTo>
                <a:lnTo>
                  <a:pt x="34140" y="37345"/>
                </a:lnTo>
                <a:lnTo>
                  <a:pt x="31403" y="37884"/>
                </a:lnTo>
                <a:lnTo>
                  <a:pt x="28497" y="38262"/>
                </a:lnTo>
                <a:lnTo>
                  <a:pt x="28839" y="36642"/>
                </a:lnTo>
                <a:lnTo>
                  <a:pt x="29182" y="34862"/>
                </a:lnTo>
                <a:lnTo>
                  <a:pt x="28896" y="32865"/>
                </a:lnTo>
                <a:lnTo>
                  <a:pt x="28668" y="34915"/>
                </a:lnTo>
                <a:lnTo>
                  <a:pt x="28440" y="36751"/>
                </a:lnTo>
                <a:lnTo>
                  <a:pt x="28098" y="38315"/>
                </a:lnTo>
                <a:lnTo>
                  <a:pt x="25363" y="38693"/>
                </a:lnTo>
                <a:lnTo>
                  <a:pt x="22513" y="38909"/>
                </a:lnTo>
                <a:lnTo>
                  <a:pt x="19549" y="39070"/>
                </a:lnTo>
                <a:lnTo>
                  <a:pt x="19492" y="20669"/>
                </a:lnTo>
                <a:close/>
              </a:path>
            </a:pathLst>
          </a:custGeom>
          <a:solidFill>
            <a:srgbClr val="0975AE"/>
          </a:solidFill>
        </p:spPr>
        <p:txBody>
          <a:bodyPr wrap="square" lIns="0" tIns="0" rIns="0" bIns="0" rtlCol="0">
            <a:noAutofit/>
          </a:bodyPr>
          <a:lstStyle/>
          <a:p>
            <a:endParaRPr/>
          </a:p>
        </p:txBody>
      </p:sp>
      <p:sp>
        <p:nvSpPr>
          <p:cNvPr id="488" name="object 488"/>
          <p:cNvSpPr/>
          <p:nvPr/>
        </p:nvSpPr>
        <p:spPr>
          <a:xfrm>
            <a:off x="406436" y="746742"/>
            <a:ext cx="21029" cy="30167"/>
          </a:xfrm>
          <a:custGeom>
            <a:avLst/>
            <a:gdLst/>
            <a:ahLst/>
            <a:cxnLst/>
            <a:rect l="l" t="t" r="r" b="b"/>
            <a:pathLst>
              <a:path w="21029" h="30167">
                <a:moveTo>
                  <a:pt x="17154" y="20292"/>
                </a:moveTo>
                <a:lnTo>
                  <a:pt x="17267" y="22828"/>
                </a:lnTo>
                <a:lnTo>
                  <a:pt x="17325" y="23367"/>
                </a:lnTo>
                <a:lnTo>
                  <a:pt x="17438" y="25795"/>
                </a:lnTo>
                <a:lnTo>
                  <a:pt x="17668" y="28062"/>
                </a:lnTo>
                <a:lnTo>
                  <a:pt x="18008" y="30167"/>
                </a:lnTo>
                <a:lnTo>
                  <a:pt x="18067" y="25850"/>
                </a:lnTo>
                <a:lnTo>
                  <a:pt x="17895" y="23422"/>
                </a:lnTo>
                <a:lnTo>
                  <a:pt x="20802" y="23853"/>
                </a:lnTo>
                <a:lnTo>
                  <a:pt x="17895" y="22936"/>
                </a:lnTo>
                <a:lnTo>
                  <a:pt x="17781" y="20345"/>
                </a:lnTo>
                <a:lnTo>
                  <a:pt x="17724" y="17647"/>
                </a:lnTo>
                <a:lnTo>
                  <a:pt x="17781" y="14786"/>
                </a:lnTo>
                <a:lnTo>
                  <a:pt x="17781" y="14194"/>
                </a:lnTo>
                <a:lnTo>
                  <a:pt x="17837" y="11549"/>
                </a:lnTo>
                <a:lnTo>
                  <a:pt x="17952" y="8742"/>
                </a:lnTo>
                <a:lnTo>
                  <a:pt x="18123" y="5883"/>
                </a:lnTo>
                <a:lnTo>
                  <a:pt x="21029" y="6314"/>
                </a:lnTo>
                <a:lnTo>
                  <a:pt x="18179" y="5180"/>
                </a:lnTo>
                <a:lnTo>
                  <a:pt x="18351" y="3455"/>
                </a:lnTo>
                <a:lnTo>
                  <a:pt x="18465" y="1727"/>
                </a:lnTo>
                <a:lnTo>
                  <a:pt x="18637" y="0"/>
                </a:lnTo>
                <a:lnTo>
                  <a:pt x="18407" y="55"/>
                </a:lnTo>
                <a:lnTo>
                  <a:pt x="17895" y="216"/>
                </a:lnTo>
                <a:lnTo>
                  <a:pt x="17724" y="1835"/>
                </a:lnTo>
                <a:lnTo>
                  <a:pt x="17609" y="3455"/>
                </a:lnTo>
                <a:lnTo>
                  <a:pt x="17497" y="5072"/>
                </a:lnTo>
                <a:lnTo>
                  <a:pt x="15102" y="4641"/>
                </a:lnTo>
                <a:lnTo>
                  <a:pt x="12766" y="4208"/>
                </a:lnTo>
                <a:lnTo>
                  <a:pt x="10486" y="3669"/>
                </a:lnTo>
                <a:lnTo>
                  <a:pt x="10200" y="3830"/>
                </a:lnTo>
                <a:lnTo>
                  <a:pt x="9630" y="4155"/>
                </a:lnTo>
                <a:lnTo>
                  <a:pt x="12138" y="4802"/>
                </a:lnTo>
                <a:lnTo>
                  <a:pt x="14760" y="5342"/>
                </a:lnTo>
                <a:lnTo>
                  <a:pt x="17438" y="5774"/>
                </a:lnTo>
                <a:lnTo>
                  <a:pt x="17267" y="8635"/>
                </a:lnTo>
                <a:lnTo>
                  <a:pt x="17154" y="11441"/>
                </a:lnTo>
                <a:lnTo>
                  <a:pt x="17098" y="14086"/>
                </a:lnTo>
                <a:lnTo>
                  <a:pt x="13962" y="13600"/>
                </a:lnTo>
                <a:lnTo>
                  <a:pt x="10941" y="13005"/>
                </a:lnTo>
                <a:lnTo>
                  <a:pt x="8092" y="12250"/>
                </a:lnTo>
                <a:lnTo>
                  <a:pt x="8148" y="9875"/>
                </a:lnTo>
                <a:lnTo>
                  <a:pt x="8319" y="7394"/>
                </a:lnTo>
                <a:lnTo>
                  <a:pt x="8605" y="4857"/>
                </a:lnTo>
                <a:lnTo>
                  <a:pt x="8377" y="5019"/>
                </a:lnTo>
                <a:lnTo>
                  <a:pt x="7920" y="5397"/>
                </a:lnTo>
                <a:lnTo>
                  <a:pt x="7693" y="7663"/>
                </a:lnTo>
                <a:lnTo>
                  <a:pt x="7578" y="9930"/>
                </a:lnTo>
                <a:lnTo>
                  <a:pt x="7465" y="12088"/>
                </a:lnTo>
                <a:lnTo>
                  <a:pt x="5868" y="11656"/>
                </a:lnTo>
                <a:lnTo>
                  <a:pt x="4273" y="11225"/>
                </a:lnTo>
                <a:lnTo>
                  <a:pt x="2791" y="10686"/>
                </a:lnTo>
                <a:lnTo>
                  <a:pt x="2448" y="11172"/>
                </a:lnTo>
                <a:lnTo>
                  <a:pt x="4046" y="11711"/>
                </a:lnTo>
                <a:lnTo>
                  <a:pt x="5755" y="12250"/>
                </a:lnTo>
                <a:lnTo>
                  <a:pt x="7465" y="12683"/>
                </a:lnTo>
                <a:lnTo>
                  <a:pt x="7409" y="15542"/>
                </a:lnTo>
                <a:lnTo>
                  <a:pt x="7465" y="18348"/>
                </a:lnTo>
                <a:lnTo>
                  <a:pt x="7636" y="20939"/>
                </a:lnTo>
                <a:lnTo>
                  <a:pt x="4958" y="20236"/>
                </a:lnTo>
                <a:lnTo>
                  <a:pt x="2392" y="19428"/>
                </a:lnTo>
                <a:lnTo>
                  <a:pt x="0" y="18564"/>
                </a:lnTo>
                <a:lnTo>
                  <a:pt x="0" y="19050"/>
                </a:lnTo>
                <a:lnTo>
                  <a:pt x="2392" y="19914"/>
                </a:lnTo>
                <a:lnTo>
                  <a:pt x="4958" y="20722"/>
                </a:lnTo>
                <a:lnTo>
                  <a:pt x="7693" y="21425"/>
                </a:lnTo>
                <a:lnTo>
                  <a:pt x="7864" y="23906"/>
                </a:lnTo>
                <a:lnTo>
                  <a:pt x="8148" y="26173"/>
                </a:lnTo>
                <a:lnTo>
                  <a:pt x="8035" y="18456"/>
                </a:lnTo>
                <a:lnTo>
                  <a:pt x="7979" y="15705"/>
                </a:lnTo>
                <a:lnTo>
                  <a:pt x="8035" y="12844"/>
                </a:lnTo>
                <a:lnTo>
                  <a:pt x="10941" y="13600"/>
                </a:lnTo>
                <a:lnTo>
                  <a:pt x="13962" y="14194"/>
                </a:lnTo>
                <a:lnTo>
                  <a:pt x="17098" y="14678"/>
                </a:lnTo>
                <a:lnTo>
                  <a:pt x="17039" y="17539"/>
                </a:lnTo>
                <a:lnTo>
                  <a:pt x="17154" y="20292"/>
                </a:lnTo>
                <a:close/>
              </a:path>
            </a:pathLst>
          </a:custGeom>
          <a:solidFill>
            <a:srgbClr val="0975AE"/>
          </a:solidFill>
        </p:spPr>
        <p:txBody>
          <a:bodyPr wrap="square" lIns="0" tIns="0" rIns="0" bIns="0" rtlCol="0">
            <a:noAutofit/>
          </a:bodyPr>
          <a:lstStyle/>
          <a:p>
            <a:endParaRPr/>
          </a:p>
        </p:txBody>
      </p:sp>
      <p:sp>
        <p:nvSpPr>
          <p:cNvPr id="489" name="object 489"/>
          <p:cNvSpPr/>
          <p:nvPr/>
        </p:nvSpPr>
        <p:spPr>
          <a:xfrm>
            <a:off x="408202" y="765198"/>
            <a:ext cx="16983" cy="16028"/>
          </a:xfrm>
          <a:custGeom>
            <a:avLst/>
            <a:gdLst/>
            <a:ahLst/>
            <a:cxnLst/>
            <a:rect l="l" t="t" r="r" b="b"/>
            <a:pathLst>
              <a:path w="16983" h="16028">
                <a:moveTo>
                  <a:pt x="12367" y="3886"/>
                </a:moveTo>
                <a:lnTo>
                  <a:pt x="9290" y="3291"/>
                </a:lnTo>
                <a:lnTo>
                  <a:pt x="6440" y="2591"/>
                </a:lnTo>
                <a:lnTo>
                  <a:pt x="6269" y="0"/>
                </a:lnTo>
                <a:lnTo>
                  <a:pt x="6382" y="7717"/>
                </a:lnTo>
                <a:lnTo>
                  <a:pt x="6782" y="9875"/>
                </a:lnTo>
                <a:lnTo>
                  <a:pt x="4388" y="9228"/>
                </a:lnTo>
                <a:lnTo>
                  <a:pt x="2108" y="8580"/>
                </a:lnTo>
                <a:lnTo>
                  <a:pt x="0" y="7825"/>
                </a:lnTo>
                <a:lnTo>
                  <a:pt x="283" y="8311"/>
                </a:lnTo>
                <a:lnTo>
                  <a:pt x="2336" y="9066"/>
                </a:lnTo>
                <a:lnTo>
                  <a:pt x="4559" y="9714"/>
                </a:lnTo>
                <a:lnTo>
                  <a:pt x="6895" y="10308"/>
                </a:lnTo>
                <a:lnTo>
                  <a:pt x="6952" y="10577"/>
                </a:lnTo>
                <a:lnTo>
                  <a:pt x="7010" y="11063"/>
                </a:lnTo>
                <a:lnTo>
                  <a:pt x="7409" y="12791"/>
                </a:lnTo>
                <a:lnTo>
                  <a:pt x="7864" y="14408"/>
                </a:lnTo>
                <a:lnTo>
                  <a:pt x="8321" y="14463"/>
                </a:lnTo>
                <a:lnTo>
                  <a:pt x="7808" y="12791"/>
                </a:lnTo>
                <a:lnTo>
                  <a:pt x="7465" y="10955"/>
                </a:lnTo>
                <a:lnTo>
                  <a:pt x="7352" y="10416"/>
                </a:lnTo>
                <a:lnTo>
                  <a:pt x="10202" y="11117"/>
                </a:lnTo>
                <a:lnTo>
                  <a:pt x="13165" y="11711"/>
                </a:lnTo>
                <a:lnTo>
                  <a:pt x="16300" y="12142"/>
                </a:lnTo>
                <a:lnTo>
                  <a:pt x="16584" y="14194"/>
                </a:lnTo>
                <a:lnTo>
                  <a:pt x="16983" y="16028"/>
                </a:lnTo>
                <a:lnTo>
                  <a:pt x="16755" y="11764"/>
                </a:lnTo>
                <a:lnTo>
                  <a:pt x="16472" y="9714"/>
                </a:lnTo>
                <a:lnTo>
                  <a:pt x="16300" y="7394"/>
                </a:lnTo>
                <a:lnTo>
                  <a:pt x="16242" y="11711"/>
                </a:lnTo>
                <a:lnTo>
                  <a:pt x="13108" y="11280"/>
                </a:lnTo>
                <a:lnTo>
                  <a:pt x="10087" y="10686"/>
                </a:lnTo>
                <a:lnTo>
                  <a:pt x="7294" y="9983"/>
                </a:lnTo>
                <a:lnTo>
                  <a:pt x="6895" y="7880"/>
                </a:lnTo>
                <a:lnTo>
                  <a:pt x="6611" y="5558"/>
                </a:lnTo>
                <a:lnTo>
                  <a:pt x="6440" y="3130"/>
                </a:lnTo>
                <a:lnTo>
                  <a:pt x="9346" y="3832"/>
                </a:lnTo>
                <a:lnTo>
                  <a:pt x="12367" y="4425"/>
                </a:lnTo>
                <a:lnTo>
                  <a:pt x="15559" y="4911"/>
                </a:lnTo>
                <a:lnTo>
                  <a:pt x="15501" y="4372"/>
                </a:lnTo>
                <a:lnTo>
                  <a:pt x="12367" y="3886"/>
                </a:lnTo>
                <a:close/>
              </a:path>
            </a:pathLst>
          </a:custGeom>
          <a:solidFill>
            <a:srgbClr val="0975AE"/>
          </a:solidFill>
        </p:spPr>
        <p:txBody>
          <a:bodyPr wrap="square" lIns="0" tIns="0" rIns="0" bIns="0" rtlCol="0">
            <a:noAutofit/>
          </a:bodyPr>
          <a:lstStyle/>
          <a:p>
            <a:endParaRPr/>
          </a:p>
        </p:txBody>
      </p:sp>
      <p:sp>
        <p:nvSpPr>
          <p:cNvPr id="490" name="object 490"/>
          <p:cNvSpPr/>
          <p:nvPr/>
        </p:nvSpPr>
        <p:spPr>
          <a:xfrm>
            <a:off x="424161" y="747281"/>
            <a:ext cx="3304" cy="17108"/>
          </a:xfrm>
          <a:custGeom>
            <a:avLst/>
            <a:gdLst/>
            <a:ahLst/>
            <a:cxnLst/>
            <a:rect l="l" t="t" r="r" b="b"/>
            <a:pathLst>
              <a:path w="3304" h="17108">
                <a:moveTo>
                  <a:pt x="626" y="108"/>
                </a:moveTo>
                <a:lnTo>
                  <a:pt x="112" y="271"/>
                </a:lnTo>
                <a:lnTo>
                  <a:pt x="0" y="1674"/>
                </a:lnTo>
                <a:lnTo>
                  <a:pt x="0" y="17108"/>
                </a:lnTo>
                <a:lnTo>
                  <a:pt x="56" y="14247"/>
                </a:lnTo>
                <a:lnTo>
                  <a:pt x="56" y="13655"/>
                </a:lnTo>
                <a:lnTo>
                  <a:pt x="112" y="11010"/>
                </a:lnTo>
                <a:lnTo>
                  <a:pt x="227" y="8202"/>
                </a:lnTo>
                <a:lnTo>
                  <a:pt x="398" y="5343"/>
                </a:lnTo>
                <a:lnTo>
                  <a:pt x="3304" y="5774"/>
                </a:lnTo>
                <a:lnTo>
                  <a:pt x="455" y="4641"/>
                </a:lnTo>
                <a:lnTo>
                  <a:pt x="569" y="3130"/>
                </a:lnTo>
                <a:lnTo>
                  <a:pt x="741" y="1566"/>
                </a:lnTo>
                <a:lnTo>
                  <a:pt x="853" y="0"/>
                </a:lnTo>
                <a:lnTo>
                  <a:pt x="626" y="108"/>
                </a:lnTo>
                <a:close/>
              </a:path>
            </a:pathLst>
          </a:custGeom>
          <a:solidFill>
            <a:srgbClr val="0778AF"/>
          </a:solidFill>
        </p:spPr>
        <p:txBody>
          <a:bodyPr wrap="square" lIns="0" tIns="0" rIns="0" bIns="0" rtlCol="0">
            <a:noAutofit/>
          </a:bodyPr>
          <a:lstStyle/>
          <a:p>
            <a:endParaRPr/>
          </a:p>
        </p:txBody>
      </p:sp>
      <p:sp>
        <p:nvSpPr>
          <p:cNvPr id="491" name="object 491"/>
          <p:cNvSpPr/>
          <p:nvPr/>
        </p:nvSpPr>
        <p:spPr>
          <a:xfrm>
            <a:off x="433963" y="745231"/>
            <a:ext cx="38474" cy="38531"/>
          </a:xfrm>
          <a:custGeom>
            <a:avLst/>
            <a:gdLst/>
            <a:ahLst/>
            <a:cxnLst/>
            <a:rect l="l" t="t" r="r" b="b"/>
            <a:pathLst>
              <a:path w="38474" h="38531">
                <a:moveTo>
                  <a:pt x="29010" y="8742"/>
                </a:moveTo>
                <a:lnTo>
                  <a:pt x="29182" y="11441"/>
                </a:lnTo>
                <a:lnTo>
                  <a:pt x="29296" y="14086"/>
                </a:lnTo>
                <a:lnTo>
                  <a:pt x="29353" y="17539"/>
                </a:lnTo>
                <a:lnTo>
                  <a:pt x="29296" y="20292"/>
                </a:lnTo>
                <a:lnTo>
                  <a:pt x="29125" y="22881"/>
                </a:lnTo>
                <a:lnTo>
                  <a:pt x="26275" y="23530"/>
                </a:lnTo>
                <a:lnTo>
                  <a:pt x="23311" y="24069"/>
                </a:lnTo>
                <a:lnTo>
                  <a:pt x="23254" y="24608"/>
                </a:lnTo>
                <a:lnTo>
                  <a:pt x="26275" y="24069"/>
                </a:lnTo>
                <a:lnTo>
                  <a:pt x="29125" y="23367"/>
                </a:lnTo>
                <a:lnTo>
                  <a:pt x="28954" y="25850"/>
                </a:lnTo>
                <a:lnTo>
                  <a:pt x="28726" y="28170"/>
                </a:lnTo>
                <a:lnTo>
                  <a:pt x="28384" y="30275"/>
                </a:lnTo>
                <a:lnTo>
                  <a:pt x="25647" y="30869"/>
                </a:lnTo>
                <a:lnTo>
                  <a:pt x="22741" y="31409"/>
                </a:lnTo>
                <a:lnTo>
                  <a:pt x="19720" y="31840"/>
                </a:lnTo>
                <a:lnTo>
                  <a:pt x="19664" y="22019"/>
                </a:lnTo>
                <a:lnTo>
                  <a:pt x="19607" y="24555"/>
                </a:lnTo>
                <a:lnTo>
                  <a:pt x="16643" y="24933"/>
                </a:lnTo>
                <a:lnTo>
                  <a:pt x="13565" y="25203"/>
                </a:lnTo>
                <a:lnTo>
                  <a:pt x="10373" y="25364"/>
                </a:lnTo>
                <a:lnTo>
                  <a:pt x="10373" y="11280"/>
                </a:lnTo>
                <a:lnTo>
                  <a:pt x="10317" y="8419"/>
                </a:lnTo>
                <a:lnTo>
                  <a:pt x="10259" y="7663"/>
                </a:lnTo>
                <a:lnTo>
                  <a:pt x="10317" y="30006"/>
                </a:lnTo>
                <a:lnTo>
                  <a:pt x="10373" y="28009"/>
                </a:lnTo>
                <a:lnTo>
                  <a:pt x="10373" y="25903"/>
                </a:lnTo>
                <a:lnTo>
                  <a:pt x="13509" y="25742"/>
                </a:lnTo>
                <a:lnTo>
                  <a:pt x="16586" y="25472"/>
                </a:lnTo>
                <a:lnTo>
                  <a:pt x="19607" y="25094"/>
                </a:lnTo>
                <a:lnTo>
                  <a:pt x="19492" y="27361"/>
                </a:lnTo>
                <a:lnTo>
                  <a:pt x="19378" y="29520"/>
                </a:lnTo>
                <a:lnTo>
                  <a:pt x="19208" y="31462"/>
                </a:lnTo>
                <a:lnTo>
                  <a:pt x="19208" y="31895"/>
                </a:lnTo>
                <a:lnTo>
                  <a:pt x="16300" y="32272"/>
                </a:lnTo>
                <a:lnTo>
                  <a:pt x="13279" y="32542"/>
                </a:lnTo>
                <a:lnTo>
                  <a:pt x="10202" y="32650"/>
                </a:lnTo>
                <a:lnTo>
                  <a:pt x="10202" y="5180"/>
                </a:lnTo>
                <a:lnTo>
                  <a:pt x="10146" y="2644"/>
                </a:lnTo>
                <a:lnTo>
                  <a:pt x="10089" y="0"/>
                </a:lnTo>
                <a:lnTo>
                  <a:pt x="9803" y="0"/>
                </a:lnTo>
                <a:lnTo>
                  <a:pt x="9632" y="14031"/>
                </a:lnTo>
                <a:lnTo>
                  <a:pt x="9689" y="16675"/>
                </a:lnTo>
                <a:lnTo>
                  <a:pt x="8436" y="16730"/>
                </a:lnTo>
                <a:lnTo>
                  <a:pt x="7181" y="16783"/>
                </a:lnTo>
                <a:lnTo>
                  <a:pt x="3876" y="16783"/>
                </a:lnTo>
                <a:lnTo>
                  <a:pt x="1939" y="16730"/>
                </a:lnTo>
                <a:lnTo>
                  <a:pt x="0" y="16622"/>
                </a:lnTo>
                <a:lnTo>
                  <a:pt x="1939" y="17322"/>
                </a:lnTo>
                <a:lnTo>
                  <a:pt x="3876" y="17377"/>
                </a:lnTo>
                <a:lnTo>
                  <a:pt x="7181" y="17377"/>
                </a:lnTo>
                <a:lnTo>
                  <a:pt x="8436" y="17322"/>
                </a:lnTo>
                <a:lnTo>
                  <a:pt x="9689" y="17322"/>
                </a:lnTo>
                <a:lnTo>
                  <a:pt x="9747" y="20130"/>
                </a:lnTo>
                <a:lnTo>
                  <a:pt x="9803" y="38531"/>
                </a:lnTo>
                <a:lnTo>
                  <a:pt x="9975" y="36912"/>
                </a:lnTo>
                <a:lnTo>
                  <a:pt x="10089" y="35131"/>
                </a:lnTo>
                <a:lnTo>
                  <a:pt x="10202" y="33081"/>
                </a:lnTo>
                <a:lnTo>
                  <a:pt x="13223" y="32973"/>
                </a:lnTo>
                <a:lnTo>
                  <a:pt x="16244" y="32703"/>
                </a:lnTo>
                <a:lnTo>
                  <a:pt x="19150" y="32325"/>
                </a:lnTo>
                <a:lnTo>
                  <a:pt x="19436" y="34323"/>
                </a:lnTo>
                <a:lnTo>
                  <a:pt x="19664" y="32272"/>
                </a:lnTo>
                <a:lnTo>
                  <a:pt x="22685" y="31895"/>
                </a:lnTo>
                <a:lnTo>
                  <a:pt x="25534" y="31354"/>
                </a:lnTo>
                <a:lnTo>
                  <a:pt x="28328" y="30706"/>
                </a:lnTo>
                <a:lnTo>
                  <a:pt x="27985" y="32758"/>
                </a:lnTo>
                <a:lnTo>
                  <a:pt x="27528" y="34592"/>
                </a:lnTo>
                <a:lnTo>
                  <a:pt x="27985" y="34539"/>
                </a:lnTo>
                <a:lnTo>
                  <a:pt x="28440" y="32650"/>
                </a:lnTo>
                <a:lnTo>
                  <a:pt x="28783" y="30653"/>
                </a:lnTo>
                <a:lnTo>
                  <a:pt x="31518" y="29951"/>
                </a:lnTo>
                <a:lnTo>
                  <a:pt x="34027" y="29195"/>
                </a:lnTo>
                <a:lnTo>
                  <a:pt x="36420" y="28386"/>
                </a:lnTo>
                <a:lnTo>
                  <a:pt x="36702" y="27847"/>
                </a:lnTo>
                <a:lnTo>
                  <a:pt x="34255" y="28711"/>
                </a:lnTo>
                <a:lnTo>
                  <a:pt x="31632" y="29465"/>
                </a:lnTo>
                <a:lnTo>
                  <a:pt x="28898" y="30167"/>
                </a:lnTo>
                <a:lnTo>
                  <a:pt x="29182" y="28009"/>
                </a:lnTo>
                <a:lnTo>
                  <a:pt x="29467" y="25742"/>
                </a:lnTo>
                <a:lnTo>
                  <a:pt x="29639" y="23259"/>
                </a:lnTo>
                <a:lnTo>
                  <a:pt x="32658" y="22503"/>
                </a:lnTo>
                <a:lnTo>
                  <a:pt x="35507" y="21694"/>
                </a:lnTo>
                <a:lnTo>
                  <a:pt x="38192" y="20723"/>
                </a:lnTo>
                <a:lnTo>
                  <a:pt x="38071" y="22558"/>
                </a:lnTo>
                <a:lnTo>
                  <a:pt x="37910" y="24284"/>
                </a:lnTo>
                <a:lnTo>
                  <a:pt x="37568" y="25958"/>
                </a:lnTo>
                <a:lnTo>
                  <a:pt x="38131" y="24392"/>
                </a:lnTo>
                <a:lnTo>
                  <a:pt x="38474" y="22720"/>
                </a:lnTo>
                <a:lnTo>
                  <a:pt x="38474" y="20292"/>
                </a:lnTo>
                <a:lnTo>
                  <a:pt x="38413" y="19589"/>
                </a:lnTo>
                <a:lnTo>
                  <a:pt x="38293" y="18942"/>
                </a:lnTo>
                <a:lnTo>
                  <a:pt x="38293" y="19375"/>
                </a:lnTo>
                <a:lnTo>
                  <a:pt x="38252" y="19752"/>
                </a:lnTo>
                <a:lnTo>
                  <a:pt x="38252" y="20183"/>
                </a:lnTo>
                <a:lnTo>
                  <a:pt x="35566" y="21155"/>
                </a:lnTo>
                <a:lnTo>
                  <a:pt x="32716" y="22019"/>
                </a:lnTo>
                <a:lnTo>
                  <a:pt x="29695" y="22720"/>
                </a:lnTo>
                <a:lnTo>
                  <a:pt x="29866" y="20130"/>
                </a:lnTo>
                <a:lnTo>
                  <a:pt x="29923" y="17378"/>
                </a:lnTo>
                <a:lnTo>
                  <a:pt x="29866" y="14517"/>
                </a:lnTo>
                <a:lnTo>
                  <a:pt x="31975" y="13977"/>
                </a:lnTo>
                <a:lnTo>
                  <a:pt x="33969" y="13438"/>
                </a:lnTo>
                <a:lnTo>
                  <a:pt x="35916" y="12789"/>
                </a:lnTo>
                <a:lnTo>
                  <a:pt x="35566" y="12305"/>
                </a:lnTo>
                <a:lnTo>
                  <a:pt x="33741" y="12897"/>
                </a:lnTo>
                <a:lnTo>
                  <a:pt x="31804" y="13438"/>
                </a:lnTo>
                <a:lnTo>
                  <a:pt x="29866" y="13922"/>
                </a:lnTo>
                <a:lnTo>
                  <a:pt x="29808" y="11494"/>
                </a:lnTo>
                <a:lnTo>
                  <a:pt x="29639" y="8958"/>
                </a:lnTo>
                <a:lnTo>
                  <a:pt x="29409" y="6369"/>
                </a:lnTo>
                <a:lnTo>
                  <a:pt x="29182" y="6260"/>
                </a:lnTo>
                <a:lnTo>
                  <a:pt x="28726" y="5936"/>
                </a:lnTo>
                <a:lnTo>
                  <a:pt x="29010" y="8742"/>
                </a:lnTo>
                <a:close/>
              </a:path>
            </a:pathLst>
          </a:custGeom>
          <a:solidFill>
            <a:srgbClr val="0778AF"/>
          </a:solidFill>
        </p:spPr>
        <p:txBody>
          <a:bodyPr wrap="square" lIns="0" tIns="0" rIns="0" bIns="0" rtlCol="0">
            <a:noAutofit/>
          </a:bodyPr>
          <a:lstStyle/>
          <a:p>
            <a:endParaRPr/>
          </a:p>
        </p:txBody>
      </p:sp>
      <p:sp>
        <p:nvSpPr>
          <p:cNvPr id="492" name="object 492"/>
          <p:cNvSpPr/>
          <p:nvPr/>
        </p:nvSpPr>
        <p:spPr>
          <a:xfrm>
            <a:off x="434591" y="778368"/>
            <a:ext cx="9119" cy="9011"/>
          </a:xfrm>
          <a:custGeom>
            <a:avLst/>
            <a:gdLst/>
            <a:ahLst/>
            <a:cxnLst/>
            <a:rect l="l" t="t" r="r" b="b"/>
            <a:pathLst>
              <a:path w="9119" h="9011">
                <a:moveTo>
                  <a:pt x="9004" y="0"/>
                </a:moveTo>
                <a:lnTo>
                  <a:pt x="8947" y="1995"/>
                </a:lnTo>
                <a:lnTo>
                  <a:pt x="8833" y="3775"/>
                </a:lnTo>
                <a:lnTo>
                  <a:pt x="8720" y="5395"/>
                </a:lnTo>
                <a:lnTo>
                  <a:pt x="7522" y="5450"/>
                </a:lnTo>
                <a:lnTo>
                  <a:pt x="3361" y="5450"/>
                </a:lnTo>
                <a:lnTo>
                  <a:pt x="1651" y="5395"/>
                </a:lnTo>
                <a:lnTo>
                  <a:pt x="0" y="5719"/>
                </a:lnTo>
                <a:lnTo>
                  <a:pt x="1651" y="5773"/>
                </a:lnTo>
                <a:lnTo>
                  <a:pt x="3361" y="5828"/>
                </a:lnTo>
                <a:lnTo>
                  <a:pt x="7522" y="5828"/>
                </a:lnTo>
                <a:lnTo>
                  <a:pt x="8720" y="5773"/>
                </a:lnTo>
                <a:lnTo>
                  <a:pt x="8605" y="6961"/>
                </a:lnTo>
                <a:lnTo>
                  <a:pt x="8490" y="8039"/>
                </a:lnTo>
                <a:lnTo>
                  <a:pt x="8377" y="9011"/>
                </a:lnTo>
                <a:lnTo>
                  <a:pt x="8720" y="8956"/>
                </a:lnTo>
                <a:lnTo>
                  <a:pt x="8833" y="8039"/>
                </a:lnTo>
                <a:lnTo>
                  <a:pt x="9004" y="6961"/>
                </a:lnTo>
                <a:lnTo>
                  <a:pt x="9119" y="5773"/>
                </a:lnTo>
                <a:lnTo>
                  <a:pt x="9004" y="0"/>
                </a:lnTo>
                <a:close/>
              </a:path>
            </a:pathLst>
          </a:custGeom>
          <a:solidFill>
            <a:srgbClr val="0778AF"/>
          </a:solidFill>
        </p:spPr>
        <p:txBody>
          <a:bodyPr wrap="square" lIns="0" tIns="0" rIns="0" bIns="0" rtlCol="0">
            <a:noAutofit/>
          </a:bodyPr>
          <a:lstStyle/>
          <a:p>
            <a:endParaRPr/>
          </a:p>
        </p:txBody>
      </p:sp>
      <p:sp>
        <p:nvSpPr>
          <p:cNvPr id="493" name="object 493"/>
          <p:cNvSpPr/>
          <p:nvPr/>
        </p:nvSpPr>
        <p:spPr>
          <a:xfrm>
            <a:off x="444222" y="746850"/>
            <a:ext cx="19094" cy="30220"/>
          </a:xfrm>
          <a:custGeom>
            <a:avLst/>
            <a:gdLst/>
            <a:ahLst/>
            <a:cxnLst/>
            <a:rect l="l" t="t" r="r" b="b"/>
            <a:pathLst>
              <a:path w="19094" h="30220">
                <a:moveTo>
                  <a:pt x="58" y="6800"/>
                </a:moveTo>
                <a:lnTo>
                  <a:pt x="3079" y="6638"/>
                </a:lnTo>
                <a:lnTo>
                  <a:pt x="6100" y="6367"/>
                </a:lnTo>
                <a:lnTo>
                  <a:pt x="9062" y="5936"/>
                </a:lnTo>
                <a:lnTo>
                  <a:pt x="9233" y="8797"/>
                </a:lnTo>
                <a:lnTo>
                  <a:pt x="9348" y="11603"/>
                </a:lnTo>
                <a:lnTo>
                  <a:pt x="9405" y="14247"/>
                </a:lnTo>
                <a:lnTo>
                  <a:pt x="6384" y="14625"/>
                </a:lnTo>
                <a:lnTo>
                  <a:pt x="3306" y="14894"/>
                </a:lnTo>
                <a:lnTo>
                  <a:pt x="171" y="15056"/>
                </a:lnTo>
                <a:lnTo>
                  <a:pt x="171" y="12411"/>
                </a:lnTo>
                <a:lnTo>
                  <a:pt x="114" y="9660"/>
                </a:lnTo>
                <a:lnTo>
                  <a:pt x="114" y="23745"/>
                </a:lnTo>
                <a:lnTo>
                  <a:pt x="171" y="21208"/>
                </a:lnTo>
                <a:lnTo>
                  <a:pt x="171" y="15650"/>
                </a:lnTo>
                <a:lnTo>
                  <a:pt x="3306" y="15489"/>
                </a:lnTo>
                <a:lnTo>
                  <a:pt x="6384" y="15219"/>
                </a:lnTo>
                <a:lnTo>
                  <a:pt x="9405" y="14841"/>
                </a:lnTo>
                <a:lnTo>
                  <a:pt x="9461" y="17700"/>
                </a:lnTo>
                <a:lnTo>
                  <a:pt x="9405" y="20400"/>
                </a:lnTo>
                <a:lnTo>
                  <a:pt x="9461" y="30220"/>
                </a:lnTo>
                <a:lnTo>
                  <a:pt x="9461" y="29897"/>
                </a:lnTo>
                <a:lnTo>
                  <a:pt x="9689" y="27900"/>
                </a:lnTo>
                <a:lnTo>
                  <a:pt x="9803" y="25742"/>
                </a:lnTo>
                <a:lnTo>
                  <a:pt x="9918" y="23420"/>
                </a:lnTo>
                <a:lnTo>
                  <a:pt x="12995" y="22989"/>
                </a:lnTo>
                <a:lnTo>
                  <a:pt x="13052" y="22450"/>
                </a:lnTo>
                <a:lnTo>
                  <a:pt x="9975" y="22881"/>
                </a:lnTo>
                <a:lnTo>
                  <a:pt x="10031" y="20345"/>
                </a:lnTo>
                <a:lnTo>
                  <a:pt x="10089" y="17592"/>
                </a:lnTo>
                <a:lnTo>
                  <a:pt x="10031" y="14733"/>
                </a:lnTo>
                <a:lnTo>
                  <a:pt x="13167" y="14300"/>
                </a:lnTo>
                <a:lnTo>
                  <a:pt x="16188" y="13761"/>
                </a:lnTo>
                <a:lnTo>
                  <a:pt x="19037" y="13059"/>
                </a:lnTo>
                <a:lnTo>
                  <a:pt x="19094" y="15920"/>
                </a:lnTo>
                <a:lnTo>
                  <a:pt x="19037" y="12466"/>
                </a:lnTo>
                <a:lnTo>
                  <a:pt x="16129" y="13167"/>
                </a:lnTo>
                <a:lnTo>
                  <a:pt x="13167" y="13708"/>
                </a:lnTo>
                <a:lnTo>
                  <a:pt x="10031" y="14139"/>
                </a:lnTo>
                <a:lnTo>
                  <a:pt x="10031" y="11494"/>
                </a:lnTo>
                <a:lnTo>
                  <a:pt x="9918" y="8688"/>
                </a:lnTo>
                <a:lnTo>
                  <a:pt x="9747" y="5828"/>
                </a:lnTo>
                <a:lnTo>
                  <a:pt x="12653" y="5397"/>
                </a:lnTo>
                <a:lnTo>
                  <a:pt x="15503" y="4856"/>
                </a:lnTo>
                <a:lnTo>
                  <a:pt x="18238" y="4155"/>
                </a:lnTo>
                <a:lnTo>
                  <a:pt x="17954" y="3994"/>
                </a:lnTo>
                <a:lnTo>
                  <a:pt x="17384" y="3669"/>
                </a:lnTo>
                <a:lnTo>
                  <a:pt x="14876" y="4208"/>
                </a:lnTo>
                <a:lnTo>
                  <a:pt x="12311" y="4749"/>
                </a:lnTo>
                <a:lnTo>
                  <a:pt x="9689" y="5127"/>
                </a:lnTo>
                <a:lnTo>
                  <a:pt x="9576" y="3508"/>
                </a:lnTo>
                <a:lnTo>
                  <a:pt x="9461" y="1835"/>
                </a:lnTo>
                <a:lnTo>
                  <a:pt x="9290" y="216"/>
                </a:lnTo>
                <a:lnTo>
                  <a:pt x="9062" y="108"/>
                </a:lnTo>
                <a:lnTo>
                  <a:pt x="8549" y="0"/>
                </a:lnTo>
                <a:lnTo>
                  <a:pt x="8720" y="1727"/>
                </a:lnTo>
                <a:lnTo>
                  <a:pt x="8891" y="3508"/>
                </a:lnTo>
                <a:lnTo>
                  <a:pt x="9006" y="5233"/>
                </a:lnTo>
                <a:lnTo>
                  <a:pt x="6100" y="5611"/>
                </a:lnTo>
                <a:lnTo>
                  <a:pt x="3079" y="5883"/>
                </a:lnTo>
                <a:lnTo>
                  <a:pt x="0" y="6044"/>
                </a:lnTo>
                <a:lnTo>
                  <a:pt x="58" y="6800"/>
                </a:lnTo>
                <a:close/>
              </a:path>
            </a:pathLst>
          </a:custGeom>
          <a:solidFill>
            <a:srgbClr val="0778AF"/>
          </a:solidFill>
        </p:spPr>
        <p:txBody>
          <a:bodyPr wrap="square" lIns="0" tIns="0" rIns="0" bIns="0" rtlCol="0">
            <a:noAutofit/>
          </a:bodyPr>
          <a:lstStyle/>
          <a:p>
            <a:endParaRPr/>
          </a:p>
        </p:txBody>
      </p:sp>
      <p:sp>
        <p:nvSpPr>
          <p:cNvPr id="494" name="object 494"/>
          <p:cNvSpPr/>
          <p:nvPr/>
        </p:nvSpPr>
        <p:spPr>
          <a:xfrm>
            <a:off x="444165" y="750412"/>
            <a:ext cx="114" cy="27469"/>
          </a:xfrm>
          <a:custGeom>
            <a:avLst/>
            <a:gdLst/>
            <a:ahLst/>
            <a:cxnLst/>
            <a:rect l="l" t="t" r="r" b="b"/>
            <a:pathLst>
              <a:path w="114" h="27469">
                <a:moveTo>
                  <a:pt x="0" y="0"/>
                </a:moveTo>
                <a:lnTo>
                  <a:pt x="0" y="27469"/>
                </a:lnTo>
                <a:lnTo>
                  <a:pt x="0" y="26659"/>
                </a:lnTo>
                <a:lnTo>
                  <a:pt x="114" y="24825"/>
                </a:lnTo>
                <a:lnTo>
                  <a:pt x="56" y="2483"/>
                </a:lnTo>
                <a:lnTo>
                  <a:pt x="0" y="0"/>
                </a:lnTo>
                <a:close/>
              </a:path>
            </a:pathLst>
          </a:custGeom>
          <a:solidFill>
            <a:srgbClr val="0778AF"/>
          </a:solidFill>
        </p:spPr>
        <p:txBody>
          <a:bodyPr wrap="square" lIns="0" tIns="0" rIns="0" bIns="0" rtlCol="0">
            <a:noAutofit/>
          </a:bodyPr>
          <a:lstStyle/>
          <a:p>
            <a:endParaRPr/>
          </a:p>
        </p:txBody>
      </p:sp>
      <p:sp>
        <p:nvSpPr>
          <p:cNvPr id="495" name="object 495"/>
          <p:cNvSpPr/>
          <p:nvPr/>
        </p:nvSpPr>
        <p:spPr>
          <a:xfrm>
            <a:off x="414301" y="745178"/>
            <a:ext cx="49186" cy="40851"/>
          </a:xfrm>
          <a:custGeom>
            <a:avLst/>
            <a:gdLst/>
            <a:ahLst/>
            <a:cxnLst/>
            <a:rect l="l" t="t" r="r" b="b"/>
            <a:pathLst>
              <a:path w="49186" h="40851">
                <a:moveTo>
                  <a:pt x="29465" y="53"/>
                </a:moveTo>
                <a:lnTo>
                  <a:pt x="28896" y="0"/>
                </a:lnTo>
                <a:lnTo>
                  <a:pt x="29010" y="2644"/>
                </a:lnTo>
                <a:lnTo>
                  <a:pt x="29123" y="5233"/>
                </a:lnTo>
                <a:lnTo>
                  <a:pt x="29182" y="7717"/>
                </a:lnTo>
                <a:lnTo>
                  <a:pt x="28154" y="7770"/>
                </a:lnTo>
                <a:lnTo>
                  <a:pt x="27129" y="7770"/>
                </a:lnTo>
                <a:lnTo>
                  <a:pt x="26102" y="7825"/>
                </a:lnTo>
                <a:lnTo>
                  <a:pt x="23994" y="7825"/>
                </a:lnTo>
                <a:lnTo>
                  <a:pt x="21941" y="7770"/>
                </a:lnTo>
                <a:lnTo>
                  <a:pt x="19948" y="7661"/>
                </a:lnTo>
                <a:lnTo>
                  <a:pt x="20062" y="5233"/>
                </a:lnTo>
                <a:lnTo>
                  <a:pt x="20175" y="2697"/>
                </a:lnTo>
                <a:lnTo>
                  <a:pt x="20290" y="161"/>
                </a:lnTo>
                <a:lnTo>
                  <a:pt x="20004" y="161"/>
                </a:lnTo>
                <a:lnTo>
                  <a:pt x="19492" y="214"/>
                </a:lnTo>
                <a:lnTo>
                  <a:pt x="19378" y="2752"/>
                </a:lnTo>
                <a:lnTo>
                  <a:pt x="19263" y="5233"/>
                </a:lnTo>
                <a:lnTo>
                  <a:pt x="19150" y="7661"/>
                </a:lnTo>
                <a:lnTo>
                  <a:pt x="16129" y="7447"/>
                </a:lnTo>
                <a:lnTo>
                  <a:pt x="13165" y="7177"/>
                </a:lnTo>
                <a:lnTo>
                  <a:pt x="10315" y="6744"/>
                </a:lnTo>
                <a:lnTo>
                  <a:pt x="13165" y="7878"/>
                </a:lnTo>
                <a:lnTo>
                  <a:pt x="16129" y="8202"/>
                </a:lnTo>
                <a:lnTo>
                  <a:pt x="19150" y="8364"/>
                </a:lnTo>
                <a:lnTo>
                  <a:pt x="19035" y="11225"/>
                </a:lnTo>
                <a:lnTo>
                  <a:pt x="18979" y="14031"/>
                </a:lnTo>
                <a:lnTo>
                  <a:pt x="18922" y="16675"/>
                </a:lnTo>
                <a:lnTo>
                  <a:pt x="15843" y="16459"/>
                </a:lnTo>
                <a:lnTo>
                  <a:pt x="12822" y="16189"/>
                </a:lnTo>
                <a:lnTo>
                  <a:pt x="9916" y="15758"/>
                </a:lnTo>
                <a:lnTo>
                  <a:pt x="9916" y="16350"/>
                </a:lnTo>
                <a:lnTo>
                  <a:pt x="12822" y="16783"/>
                </a:lnTo>
                <a:lnTo>
                  <a:pt x="15843" y="17053"/>
                </a:lnTo>
                <a:lnTo>
                  <a:pt x="18922" y="17269"/>
                </a:lnTo>
                <a:lnTo>
                  <a:pt x="18922" y="22828"/>
                </a:lnTo>
                <a:lnTo>
                  <a:pt x="18979" y="25364"/>
                </a:lnTo>
                <a:lnTo>
                  <a:pt x="15902" y="25201"/>
                </a:lnTo>
                <a:lnTo>
                  <a:pt x="12937" y="24878"/>
                </a:lnTo>
                <a:lnTo>
                  <a:pt x="10031" y="24500"/>
                </a:lnTo>
                <a:lnTo>
                  <a:pt x="9916" y="21909"/>
                </a:lnTo>
                <a:lnTo>
                  <a:pt x="9860" y="19211"/>
                </a:lnTo>
                <a:lnTo>
                  <a:pt x="9860" y="3777"/>
                </a:lnTo>
                <a:lnTo>
                  <a:pt x="9745" y="5233"/>
                </a:lnTo>
                <a:lnTo>
                  <a:pt x="9632" y="6636"/>
                </a:lnTo>
                <a:lnTo>
                  <a:pt x="7465" y="6258"/>
                </a:lnTo>
                <a:lnTo>
                  <a:pt x="5413" y="5881"/>
                </a:lnTo>
                <a:lnTo>
                  <a:pt x="3363" y="5395"/>
                </a:lnTo>
                <a:lnTo>
                  <a:pt x="3077" y="5558"/>
                </a:lnTo>
                <a:lnTo>
                  <a:pt x="2507" y="5936"/>
                </a:lnTo>
                <a:lnTo>
                  <a:pt x="4787" y="6475"/>
                </a:lnTo>
                <a:lnTo>
                  <a:pt x="7123" y="6961"/>
                </a:lnTo>
                <a:lnTo>
                  <a:pt x="9574" y="7339"/>
                </a:lnTo>
                <a:lnTo>
                  <a:pt x="9403" y="10200"/>
                </a:lnTo>
                <a:lnTo>
                  <a:pt x="9290" y="13005"/>
                </a:lnTo>
                <a:lnTo>
                  <a:pt x="9233" y="15650"/>
                </a:lnTo>
                <a:lnTo>
                  <a:pt x="6098" y="15164"/>
                </a:lnTo>
                <a:lnTo>
                  <a:pt x="3077" y="14570"/>
                </a:lnTo>
                <a:lnTo>
                  <a:pt x="227" y="13814"/>
                </a:lnTo>
                <a:lnTo>
                  <a:pt x="283" y="11656"/>
                </a:lnTo>
                <a:lnTo>
                  <a:pt x="455" y="9444"/>
                </a:lnTo>
                <a:lnTo>
                  <a:pt x="684" y="7177"/>
                </a:lnTo>
                <a:lnTo>
                  <a:pt x="455" y="7339"/>
                </a:lnTo>
                <a:lnTo>
                  <a:pt x="0" y="7716"/>
                </a:lnTo>
                <a:lnTo>
                  <a:pt x="114" y="17269"/>
                </a:lnTo>
                <a:lnTo>
                  <a:pt x="171" y="14408"/>
                </a:lnTo>
                <a:lnTo>
                  <a:pt x="3077" y="15164"/>
                </a:lnTo>
                <a:lnTo>
                  <a:pt x="6098" y="15758"/>
                </a:lnTo>
                <a:lnTo>
                  <a:pt x="9233" y="16242"/>
                </a:lnTo>
                <a:lnTo>
                  <a:pt x="9175" y="19103"/>
                </a:lnTo>
                <a:lnTo>
                  <a:pt x="9290" y="21856"/>
                </a:lnTo>
                <a:lnTo>
                  <a:pt x="9403" y="24392"/>
                </a:lnTo>
                <a:lnTo>
                  <a:pt x="6269" y="23906"/>
                </a:lnTo>
                <a:lnTo>
                  <a:pt x="3192" y="23312"/>
                </a:lnTo>
                <a:lnTo>
                  <a:pt x="3248" y="23853"/>
                </a:lnTo>
                <a:lnTo>
                  <a:pt x="6269" y="24445"/>
                </a:lnTo>
                <a:lnTo>
                  <a:pt x="9461" y="24931"/>
                </a:lnTo>
                <a:lnTo>
                  <a:pt x="9574" y="27359"/>
                </a:lnTo>
                <a:lnTo>
                  <a:pt x="9803" y="29626"/>
                </a:lnTo>
                <a:lnTo>
                  <a:pt x="10144" y="31731"/>
                </a:lnTo>
                <a:lnTo>
                  <a:pt x="10202" y="27414"/>
                </a:lnTo>
                <a:lnTo>
                  <a:pt x="10031" y="24986"/>
                </a:lnTo>
                <a:lnTo>
                  <a:pt x="12937" y="25417"/>
                </a:lnTo>
                <a:lnTo>
                  <a:pt x="15902" y="25687"/>
                </a:lnTo>
                <a:lnTo>
                  <a:pt x="18979" y="25848"/>
                </a:lnTo>
                <a:lnTo>
                  <a:pt x="19035" y="28008"/>
                </a:lnTo>
                <a:lnTo>
                  <a:pt x="19092" y="30059"/>
                </a:lnTo>
                <a:lnTo>
                  <a:pt x="19206" y="31893"/>
                </a:lnTo>
                <a:lnTo>
                  <a:pt x="19263" y="32379"/>
                </a:lnTo>
                <a:lnTo>
                  <a:pt x="19263" y="32648"/>
                </a:lnTo>
                <a:lnTo>
                  <a:pt x="16300" y="32487"/>
                </a:lnTo>
                <a:lnTo>
                  <a:pt x="13451" y="32217"/>
                </a:lnTo>
                <a:lnTo>
                  <a:pt x="10714" y="32270"/>
                </a:lnTo>
                <a:lnTo>
                  <a:pt x="13507" y="32648"/>
                </a:lnTo>
                <a:lnTo>
                  <a:pt x="16357" y="32918"/>
                </a:lnTo>
                <a:lnTo>
                  <a:pt x="19263" y="33081"/>
                </a:lnTo>
                <a:lnTo>
                  <a:pt x="19378" y="35078"/>
                </a:lnTo>
                <a:lnTo>
                  <a:pt x="19605" y="36912"/>
                </a:lnTo>
                <a:lnTo>
                  <a:pt x="19776" y="38476"/>
                </a:lnTo>
                <a:lnTo>
                  <a:pt x="19776" y="31893"/>
                </a:lnTo>
                <a:lnTo>
                  <a:pt x="19720" y="30059"/>
                </a:lnTo>
                <a:lnTo>
                  <a:pt x="19662" y="28062"/>
                </a:lnTo>
                <a:lnTo>
                  <a:pt x="19662" y="25903"/>
                </a:lnTo>
                <a:lnTo>
                  <a:pt x="22000" y="26011"/>
                </a:lnTo>
                <a:lnTo>
                  <a:pt x="24392" y="26065"/>
                </a:lnTo>
                <a:lnTo>
                  <a:pt x="26787" y="26011"/>
                </a:lnTo>
                <a:lnTo>
                  <a:pt x="28553" y="26011"/>
                </a:lnTo>
                <a:lnTo>
                  <a:pt x="29409" y="25956"/>
                </a:lnTo>
                <a:lnTo>
                  <a:pt x="29409" y="28062"/>
                </a:lnTo>
                <a:lnTo>
                  <a:pt x="29351" y="30059"/>
                </a:lnTo>
                <a:lnTo>
                  <a:pt x="29294" y="31893"/>
                </a:lnTo>
                <a:lnTo>
                  <a:pt x="29409" y="38962"/>
                </a:lnTo>
                <a:lnTo>
                  <a:pt x="32372" y="38854"/>
                </a:lnTo>
                <a:lnTo>
                  <a:pt x="35221" y="38585"/>
                </a:lnTo>
                <a:lnTo>
                  <a:pt x="37958" y="38207"/>
                </a:lnTo>
                <a:lnTo>
                  <a:pt x="37731" y="39179"/>
                </a:lnTo>
                <a:lnTo>
                  <a:pt x="37501" y="40042"/>
                </a:lnTo>
                <a:lnTo>
                  <a:pt x="37274" y="40851"/>
                </a:lnTo>
                <a:lnTo>
                  <a:pt x="37672" y="40743"/>
                </a:lnTo>
                <a:lnTo>
                  <a:pt x="37900" y="39987"/>
                </a:lnTo>
                <a:lnTo>
                  <a:pt x="38129" y="39126"/>
                </a:lnTo>
                <a:lnTo>
                  <a:pt x="38357" y="38154"/>
                </a:lnTo>
                <a:lnTo>
                  <a:pt x="41207" y="37776"/>
                </a:lnTo>
                <a:lnTo>
                  <a:pt x="43942" y="37290"/>
                </a:lnTo>
                <a:lnTo>
                  <a:pt x="46564" y="36642"/>
                </a:lnTo>
                <a:lnTo>
                  <a:pt x="46449" y="36912"/>
                </a:lnTo>
                <a:lnTo>
                  <a:pt x="46280" y="37398"/>
                </a:lnTo>
                <a:lnTo>
                  <a:pt x="46791" y="37128"/>
                </a:lnTo>
                <a:lnTo>
                  <a:pt x="46963" y="36587"/>
                </a:lnTo>
                <a:lnTo>
                  <a:pt x="47420" y="36481"/>
                </a:lnTo>
                <a:lnTo>
                  <a:pt x="47875" y="36318"/>
                </a:lnTo>
                <a:lnTo>
                  <a:pt x="48616" y="36048"/>
                </a:lnTo>
                <a:lnTo>
                  <a:pt x="49186" y="35670"/>
                </a:lnTo>
                <a:lnTo>
                  <a:pt x="48501" y="35834"/>
                </a:lnTo>
                <a:lnTo>
                  <a:pt x="47819" y="35995"/>
                </a:lnTo>
                <a:lnTo>
                  <a:pt x="47077" y="36156"/>
                </a:lnTo>
                <a:lnTo>
                  <a:pt x="47647" y="34592"/>
                </a:lnTo>
                <a:lnTo>
                  <a:pt x="47190" y="34645"/>
                </a:lnTo>
                <a:lnTo>
                  <a:pt x="46679" y="36265"/>
                </a:lnTo>
                <a:lnTo>
                  <a:pt x="44056" y="36859"/>
                </a:lnTo>
                <a:lnTo>
                  <a:pt x="41320" y="37398"/>
                </a:lnTo>
                <a:lnTo>
                  <a:pt x="38413" y="37776"/>
                </a:lnTo>
                <a:lnTo>
                  <a:pt x="38756" y="36156"/>
                </a:lnTo>
                <a:lnTo>
                  <a:pt x="39098" y="34376"/>
                </a:lnTo>
                <a:lnTo>
                  <a:pt x="38812" y="32379"/>
                </a:lnTo>
                <a:lnTo>
                  <a:pt x="38585" y="34429"/>
                </a:lnTo>
                <a:lnTo>
                  <a:pt x="38357" y="36265"/>
                </a:lnTo>
                <a:lnTo>
                  <a:pt x="38015" y="37829"/>
                </a:lnTo>
                <a:lnTo>
                  <a:pt x="35280" y="38207"/>
                </a:lnTo>
                <a:lnTo>
                  <a:pt x="32430" y="38423"/>
                </a:lnTo>
                <a:lnTo>
                  <a:pt x="29465" y="38585"/>
                </a:lnTo>
                <a:lnTo>
                  <a:pt x="29409" y="20183"/>
                </a:lnTo>
                <a:lnTo>
                  <a:pt x="29409" y="25417"/>
                </a:lnTo>
                <a:lnTo>
                  <a:pt x="28553" y="25470"/>
                </a:lnTo>
                <a:lnTo>
                  <a:pt x="26787" y="25470"/>
                </a:lnTo>
                <a:lnTo>
                  <a:pt x="24392" y="25525"/>
                </a:lnTo>
                <a:lnTo>
                  <a:pt x="22000" y="25470"/>
                </a:lnTo>
                <a:lnTo>
                  <a:pt x="19605" y="25364"/>
                </a:lnTo>
                <a:lnTo>
                  <a:pt x="19605" y="20128"/>
                </a:lnTo>
                <a:lnTo>
                  <a:pt x="19662" y="17269"/>
                </a:lnTo>
                <a:lnTo>
                  <a:pt x="21601" y="17376"/>
                </a:lnTo>
                <a:lnTo>
                  <a:pt x="19662" y="16675"/>
                </a:lnTo>
                <a:lnTo>
                  <a:pt x="19720" y="14031"/>
                </a:lnTo>
                <a:lnTo>
                  <a:pt x="19776" y="11278"/>
                </a:lnTo>
                <a:lnTo>
                  <a:pt x="19891" y="8417"/>
                </a:lnTo>
                <a:lnTo>
                  <a:pt x="21941" y="8525"/>
                </a:lnTo>
                <a:lnTo>
                  <a:pt x="23994" y="8580"/>
                </a:lnTo>
                <a:lnTo>
                  <a:pt x="26102" y="8525"/>
                </a:lnTo>
                <a:lnTo>
                  <a:pt x="28154" y="8525"/>
                </a:lnTo>
                <a:lnTo>
                  <a:pt x="29182" y="8472"/>
                </a:lnTo>
                <a:lnTo>
                  <a:pt x="29238" y="11333"/>
                </a:lnTo>
                <a:lnTo>
                  <a:pt x="29294" y="14084"/>
                </a:lnTo>
                <a:lnTo>
                  <a:pt x="29465" y="53"/>
                </a:lnTo>
                <a:close/>
              </a:path>
            </a:pathLst>
          </a:custGeom>
          <a:solidFill>
            <a:srgbClr val="0778AF"/>
          </a:solidFill>
        </p:spPr>
        <p:txBody>
          <a:bodyPr wrap="square" lIns="0" tIns="0" rIns="0" bIns="0" rtlCol="0">
            <a:noAutofit/>
          </a:bodyPr>
          <a:lstStyle/>
          <a:p>
            <a:endParaRPr/>
          </a:p>
        </p:txBody>
      </p:sp>
      <p:sp>
        <p:nvSpPr>
          <p:cNvPr id="496" name="object 496"/>
          <p:cNvSpPr/>
          <p:nvPr/>
        </p:nvSpPr>
        <p:spPr>
          <a:xfrm>
            <a:off x="415668" y="776154"/>
            <a:ext cx="28042" cy="11117"/>
          </a:xfrm>
          <a:custGeom>
            <a:avLst/>
            <a:gdLst/>
            <a:ahLst/>
            <a:cxnLst/>
            <a:rect l="l" t="t" r="r" b="b"/>
            <a:pathLst>
              <a:path w="28042" h="11117">
                <a:moveTo>
                  <a:pt x="1139" y="5288"/>
                </a:moveTo>
                <a:lnTo>
                  <a:pt x="1597" y="5558"/>
                </a:lnTo>
                <a:lnTo>
                  <a:pt x="1538" y="5397"/>
                </a:lnTo>
                <a:lnTo>
                  <a:pt x="4217" y="6044"/>
                </a:lnTo>
                <a:lnTo>
                  <a:pt x="7066" y="6638"/>
                </a:lnTo>
                <a:lnTo>
                  <a:pt x="10087" y="7069"/>
                </a:lnTo>
                <a:lnTo>
                  <a:pt x="10315" y="7986"/>
                </a:lnTo>
                <a:lnTo>
                  <a:pt x="10601" y="8797"/>
                </a:lnTo>
                <a:lnTo>
                  <a:pt x="10885" y="9552"/>
                </a:lnTo>
                <a:lnTo>
                  <a:pt x="11342" y="9660"/>
                </a:lnTo>
                <a:lnTo>
                  <a:pt x="11056" y="8905"/>
                </a:lnTo>
                <a:lnTo>
                  <a:pt x="10772" y="8041"/>
                </a:lnTo>
                <a:lnTo>
                  <a:pt x="10486" y="7122"/>
                </a:lnTo>
                <a:lnTo>
                  <a:pt x="13052" y="7500"/>
                </a:lnTo>
                <a:lnTo>
                  <a:pt x="15730" y="7772"/>
                </a:lnTo>
                <a:lnTo>
                  <a:pt x="18465" y="7878"/>
                </a:lnTo>
                <a:lnTo>
                  <a:pt x="18637" y="9066"/>
                </a:lnTo>
                <a:lnTo>
                  <a:pt x="18864" y="10145"/>
                </a:lnTo>
                <a:lnTo>
                  <a:pt x="19035" y="11063"/>
                </a:lnTo>
                <a:lnTo>
                  <a:pt x="19378" y="11117"/>
                </a:lnTo>
                <a:lnTo>
                  <a:pt x="19206" y="10200"/>
                </a:lnTo>
                <a:lnTo>
                  <a:pt x="19035" y="9119"/>
                </a:lnTo>
                <a:lnTo>
                  <a:pt x="18922" y="7933"/>
                </a:lnTo>
                <a:lnTo>
                  <a:pt x="20574" y="7608"/>
                </a:lnTo>
                <a:lnTo>
                  <a:pt x="18864" y="7555"/>
                </a:lnTo>
                <a:lnTo>
                  <a:pt x="18695" y="5936"/>
                </a:lnTo>
                <a:lnTo>
                  <a:pt x="18580" y="4155"/>
                </a:lnTo>
                <a:lnTo>
                  <a:pt x="18465" y="2158"/>
                </a:lnTo>
                <a:lnTo>
                  <a:pt x="20346" y="2213"/>
                </a:lnTo>
                <a:lnTo>
                  <a:pt x="22284" y="2266"/>
                </a:lnTo>
                <a:lnTo>
                  <a:pt x="26731" y="2266"/>
                </a:lnTo>
                <a:lnTo>
                  <a:pt x="27927" y="2213"/>
                </a:lnTo>
                <a:lnTo>
                  <a:pt x="28042" y="7986"/>
                </a:lnTo>
                <a:lnTo>
                  <a:pt x="27927" y="916"/>
                </a:lnTo>
                <a:lnTo>
                  <a:pt x="27927" y="1727"/>
                </a:lnTo>
                <a:lnTo>
                  <a:pt x="26731" y="1780"/>
                </a:lnTo>
                <a:lnTo>
                  <a:pt x="25476" y="1835"/>
                </a:lnTo>
                <a:lnTo>
                  <a:pt x="22284" y="1835"/>
                </a:lnTo>
                <a:lnTo>
                  <a:pt x="20346" y="1780"/>
                </a:lnTo>
                <a:lnTo>
                  <a:pt x="18465" y="1672"/>
                </a:lnTo>
                <a:lnTo>
                  <a:pt x="18409" y="1186"/>
                </a:lnTo>
                <a:lnTo>
                  <a:pt x="18409" y="7500"/>
                </a:lnTo>
                <a:lnTo>
                  <a:pt x="15674" y="7394"/>
                </a:lnTo>
                <a:lnTo>
                  <a:pt x="12995" y="7122"/>
                </a:lnTo>
                <a:lnTo>
                  <a:pt x="10430" y="6745"/>
                </a:lnTo>
                <a:lnTo>
                  <a:pt x="9975" y="5127"/>
                </a:lnTo>
                <a:lnTo>
                  <a:pt x="9632" y="3291"/>
                </a:lnTo>
                <a:lnTo>
                  <a:pt x="9346" y="1294"/>
                </a:lnTo>
                <a:lnTo>
                  <a:pt x="12083" y="1241"/>
                </a:lnTo>
                <a:lnTo>
                  <a:pt x="9290" y="808"/>
                </a:lnTo>
                <a:lnTo>
                  <a:pt x="9517" y="5072"/>
                </a:lnTo>
                <a:lnTo>
                  <a:pt x="9975" y="6691"/>
                </a:lnTo>
                <a:lnTo>
                  <a:pt x="6954" y="6260"/>
                </a:lnTo>
                <a:lnTo>
                  <a:pt x="4104" y="5666"/>
                </a:lnTo>
                <a:lnTo>
                  <a:pt x="1367" y="5019"/>
                </a:lnTo>
                <a:lnTo>
                  <a:pt x="855" y="3508"/>
                </a:lnTo>
                <a:lnTo>
                  <a:pt x="342" y="1835"/>
                </a:lnTo>
                <a:lnTo>
                  <a:pt x="0" y="0"/>
                </a:lnTo>
                <a:lnTo>
                  <a:pt x="398" y="3453"/>
                </a:lnTo>
                <a:lnTo>
                  <a:pt x="968" y="4911"/>
                </a:lnTo>
                <a:lnTo>
                  <a:pt x="342" y="4749"/>
                </a:lnTo>
                <a:lnTo>
                  <a:pt x="1139" y="5288"/>
                </a:lnTo>
                <a:close/>
              </a:path>
            </a:pathLst>
          </a:custGeom>
          <a:solidFill>
            <a:srgbClr val="0778AF"/>
          </a:solidFill>
        </p:spPr>
        <p:txBody>
          <a:bodyPr wrap="square" lIns="0" tIns="0" rIns="0" bIns="0" rtlCol="0">
            <a:noAutofit/>
          </a:bodyPr>
          <a:lstStyle/>
          <a:p>
            <a:endParaRPr/>
          </a:p>
        </p:txBody>
      </p:sp>
      <p:sp>
        <p:nvSpPr>
          <p:cNvPr id="497" name="object 497"/>
          <p:cNvSpPr/>
          <p:nvPr/>
        </p:nvSpPr>
        <p:spPr>
          <a:xfrm>
            <a:off x="406948" y="752895"/>
            <a:ext cx="18238" cy="28331"/>
          </a:xfrm>
          <a:custGeom>
            <a:avLst/>
            <a:gdLst/>
            <a:ahLst/>
            <a:cxnLst/>
            <a:rect l="l" t="t" r="r" b="b"/>
            <a:pathLst>
              <a:path w="18238" h="28331">
                <a:moveTo>
                  <a:pt x="2279" y="13922"/>
                </a:moveTo>
                <a:lnTo>
                  <a:pt x="4674" y="14625"/>
                </a:lnTo>
                <a:lnTo>
                  <a:pt x="7181" y="15272"/>
                </a:lnTo>
                <a:lnTo>
                  <a:pt x="7352" y="17753"/>
                </a:lnTo>
                <a:lnTo>
                  <a:pt x="7636" y="20020"/>
                </a:lnTo>
                <a:lnTo>
                  <a:pt x="8037" y="22179"/>
                </a:lnTo>
                <a:lnTo>
                  <a:pt x="5870" y="21586"/>
                </a:lnTo>
                <a:lnTo>
                  <a:pt x="3762" y="20992"/>
                </a:lnTo>
                <a:lnTo>
                  <a:pt x="1824" y="20291"/>
                </a:lnTo>
                <a:lnTo>
                  <a:pt x="2052" y="20831"/>
                </a:lnTo>
                <a:lnTo>
                  <a:pt x="3989" y="21478"/>
                </a:lnTo>
                <a:lnTo>
                  <a:pt x="6041" y="22072"/>
                </a:lnTo>
                <a:lnTo>
                  <a:pt x="8150" y="22611"/>
                </a:lnTo>
                <a:lnTo>
                  <a:pt x="8206" y="22881"/>
                </a:lnTo>
                <a:lnTo>
                  <a:pt x="8265" y="23367"/>
                </a:lnTo>
                <a:lnTo>
                  <a:pt x="8663" y="25094"/>
                </a:lnTo>
                <a:lnTo>
                  <a:pt x="9119" y="26712"/>
                </a:lnTo>
                <a:lnTo>
                  <a:pt x="8720" y="23259"/>
                </a:lnTo>
                <a:lnTo>
                  <a:pt x="8607" y="22720"/>
                </a:lnTo>
                <a:lnTo>
                  <a:pt x="11457" y="23420"/>
                </a:lnTo>
                <a:lnTo>
                  <a:pt x="14419" y="24014"/>
                </a:lnTo>
                <a:lnTo>
                  <a:pt x="17555" y="24445"/>
                </a:lnTo>
                <a:lnTo>
                  <a:pt x="17839" y="26497"/>
                </a:lnTo>
                <a:lnTo>
                  <a:pt x="18238" y="28331"/>
                </a:lnTo>
                <a:lnTo>
                  <a:pt x="18010" y="24067"/>
                </a:lnTo>
                <a:lnTo>
                  <a:pt x="17726" y="22017"/>
                </a:lnTo>
                <a:lnTo>
                  <a:pt x="17555" y="19697"/>
                </a:lnTo>
                <a:lnTo>
                  <a:pt x="17497" y="24014"/>
                </a:lnTo>
                <a:lnTo>
                  <a:pt x="14363" y="23583"/>
                </a:lnTo>
                <a:lnTo>
                  <a:pt x="11342" y="22989"/>
                </a:lnTo>
                <a:lnTo>
                  <a:pt x="8549" y="22287"/>
                </a:lnTo>
                <a:lnTo>
                  <a:pt x="8150" y="20183"/>
                </a:lnTo>
                <a:lnTo>
                  <a:pt x="7866" y="17862"/>
                </a:lnTo>
                <a:lnTo>
                  <a:pt x="7695" y="15434"/>
                </a:lnTo>
                <a:lnTo>
                  <a:pt x="10601" y="16136"/>
                </a:lnTo>
                <a:lnTo>
                  <a:pt x="10544" y="15595"/>
                </a:lnTo>
                <a:lnTo>
                  <a:pt x="7695" y="14894"/>
                </a:lnTo>
                <a:lnTo>
                  <a:pt x="7524" y="12303"/>
                </a:lnTo>
                <a:lnTo>
                  <a:pt x="7467" y="9552"/>
                </a:lnTo>
                <a:lnTo>
                  <a:pt x="7352" y="0"/>
                </a:lnTo>
                <a:lnTo>
                  <a:pt x="7181" y="1997"/>
                </a:lnTo>
                <a:lnTo>
                  <a:pt x="7066" y="3992"/>
                </a:lnTo>
                <a:lnTo>
                  <a:pt x="6954" y="5936"/>
                </a:lnTo>
                <a:lnTo>
                  <a:pt x="5586" y="5558"/>
                </a:lnTo>
                <a:lnTo>
                  <a:pt x="4160" y="5180"/>
                </a:lnTo>
                <a:lnTo>
                  <a:pt x="2849" y="4747"/>
                </a:lnTo>
                <a:lnTo>
                  <a:pt x="2507" y="5233"/>
                </a:lnTo>
                <a:lnTo>
                  <a:pt x="3933" y="5666"/>
                </a:lnTo>
                <a:lnTo>
                  <a:pt x="5415" y="6152"/>
                </a:lnTo>
                <a:lnTo>
                  <a:pt x="6954" y="6530"/>
                </a:lnTo>
                <a:lnTo>
                  <a:pt x="6897" y="9389"/>
                </a:lnTo>
                <a:lnTo>
                  <a:pt x="6954" y="12195"/>
                </a:lnTo>
                <a:lnTo>
                  <a:pt x="7125" y="14786"/>
                </a:lnTo>
                <a:lnTo>
                  <a:pt x="4617" y="14139"/>
                </a:lnTo>
                <a:lnTo>
                  <a:pt x="2279" y="13436"/>
                </a:lnTo>
                <a:lnTo>
                  <a:pt x="0" y="12628"/>
                </a:lnTo>
                <a:lnTo>
                  <a:pt x="0" y="13114"/>
                </a:lnTo>
                <a:lnTo>
                  <a:pt x="2279" y="13922"/>
                </a:lnTo>
                <a:close/>
              </a:path>
            </a:pathLst>
          </a:custGeom>
          <a:solidFill>
            <a:srgbClr val="0778AF"/>
          </a:solidFill>
        </p:spPr>
        <p:txBody>
          <a:bodyPr wrap="square" lIns="0" tIns="0" rIns="0" bIns="0" rtlCol="0">
            <a:noAutofit/>
          </a:bodyPr>
          <a:lstStyle/>
          <a:p>
            <a:endParaRPr/>
          </a:p>
        </p:txBody>
      </p:sp>
      <p:sp>
        <p:nvSpPr>
          <p:cNvPr id="498" name="object 498"/>
          <p:cNvSpPr/>
          <p:nvPr/>
        </p:nvSpPr>
        <p:spPr>
          <a:xfrm>
            <a:off x="434134" y="778312"/>
            <a:ext cx="9461" cy="8905"/>
          </a:xfrm>
          <a:custGeom>
            <a:avLst/>
            <a:gdLst/>
            <a:ahLst/>
            <a:cxnLst/>
            <a:rect l="l" t="t" r="r" b="b"/>
            <a:pathLst>
              <a:path w="9461" h="8905">
                <a:moveTo>
                  <a:pt x="9177" y="8905"/>
                </a:moveTo>
                <a:lnTo>
                  <a:pt x="9290" y="7986"/>
                </a:lnTo>
                <a:lnTo>
                  <a:pt x="9461" y="6961"/>
                </a:lnTo>
                <a:lnTo>
                  <a:pt x="9461" y="55"/>
                </a:lnTo>
                <a:lnTo>
                  <a:pt x="9405" y="2050"/>
                </a:lnTo>
                <a:lnTo>
                  <a:pt x="9290" y="3830"/>
                </a:lnTo>
                <a:lnTo>
                  <a:pt x="9177" y="5450"/>
                </a:lnTo>
                <a:lnTo>
                  <a:pt x="7979" y="5505"/>
                </a:lnTo>
                <a:lnTo>
                  <a:pt x="3818" y="5505"/>
                </a:lnTo>
                <a:lnTo>
                  <a:pt x="2108" y="5450"/>
                </a:lnTo>
                <a:lnTo>
                  <a:pt x="398" y="5397"/>
                </a:lnTo>
                <a:lnTo>
                  <a:pt x="229" y="3777"/>
                </a:lnTo>
                <a:lnTo>
                  <a:pt x="114" y="1997"/>
                </a:lnTo>
                <a:lnTo>
                  <a:pt x="0" y="0"/>
                </a:lnTo>
                <a:lnTo>
                  <a:pt x="171" y="6853"/>
                </a:lnTo>
                <a:lnTo>
                  <a:pt x="342" y="7880"/>
                </a:lnTo>
                <a:lnTo>
                  <a:pt x="513" y="8797"/>
                </a:lnTo>
                <a:lnTo>
                  <a:pt x="855" y="8797"/>
                </a:lnTo>
                <a:lnTo>
                  <a:pt x="741" y="7933"/>
                </a:lnTo>
                <a:lnTo>
                  <a:pt x="569" y="6908"/>
                </a:lnTo>
                <a:lnTo>
                  <a:pt x="457" y="5774"/>
                </a:lnTo>
                <a:lnTo>
                  <a:pt x="2108" y="5828"/>
                </a:lnTo>
                <a:lnTo>
                  <a:pt x="3818" y="5883"/>
                </a:lnTo>
                <a:lnTo>
                  <a:pt x="7979" y="5883"/>
                </a:lnTo>
                <a:lnTo>
                  <a:pt x="9177" y="5828"/>
                </a:lnTo>
                <a:lnTo>
                  <a:pt x="9062" y="6961"/>
                </a:lnTo>
                <a:lnTo>
                  <a:pt x="8947" y="8041"/>
                </a:lnTo>
                <a:lnTo>
                  <a:pt x="8835" y="8905"/>
                </a:lnTo>
                <a:lnTo>
                  <a:pt x="9177" y="8905"/>
                </a:lnTo>
                <a:close/>
              </a:path>
            </a:pathLst>
          </a:custGeom>
          <a:solidFill>
            <a:srgbClr val="0879B1"/>
          </a:solidFill>
        </p:spPr>
        <p:txBody>
          <a:bodyPr wrap="square" lIns="0" tIns="0" rIns="0" bIns="0" rtlCol="0">
            <a:noAutofit/>
          </a:bodyPr>
          <a:lstStyle/>
          <a:p>
            <a:endParaRPr/>
          </a:p>
        </p:txBody>
      </p:sp>
      <p:sp>
        <p:nvSpPr>
          <p:cNvPr id="499" name="object 499"/>
          <p:cNvSpPr/>
          <p:nvPr/>
        </p:nvSpPr>
        <p:spPr>
          <a:xfrm>
            <a:off x="444109" y="748200"/>
            <a:ext cx="9517" cy="31354"/>
          </a:xfrm>
          <a:custGeom>
            <a:avLst/>
            <a:gdLst/>
            <a:ahLst/>
            <a:cxnLst/>
            <a:rect l="l" t="t" r="r" b="b"/>
            <a:pathLst>
              <a:path w="9517" h="31354">
                <a:moveTo>
                  <a:pt x="56" y="2373"/>
                </a:moveTo>
                <a:lnTo>
                  <a:pt x="0" y="0"/>
                </a:lnTo>
                <a:lnTo>
                  <a:pt x="56" y="30112"/>
                </a:lnTo>
                <a:lnTo>
                  <a:pt x="3077" y="30004"/>
                </a:lnTo>
                <a:lnTo>
                  <a:pt x="6098" y="29734"/>
                </a:lnTo>
                <a:lnTo>
                  <a:pt x="9004" y="29356"/>
                </a:lnTo>
                <a:lnTo>
                  <a:pt x="9290" y="31354"/>
                </a:lnTo>
                <a:lnTo>
                  <a:pt x="9517" y="29303"/>
                </a:lnTo>
                <a:lnTo>
                  <a:pt x="9461" y="22125"/>
                </a:lnTo>
                <a:lnTo>
                  <a:pt x="9346" y="24392"/>
                </a:lnTo>
                <a:lnTo>
                  <a:pt x="9231" y="26551"/>
                </a:lnTo>
                <a:lnTo>
                  <a:pt x="9062" y="28493"/>
                </a:lnTo>
                <a:lnTo>
                  <a:pt x="9062" y="28925"/>
                </a:lnTo>
                <a:lnTo>
                  <a:pt x="6154" y="29303"/>
                </a:lnTo>
                <a:lnTo>
                  <a:pt x="3133" y="29573"/>
                </a:lnTo>
                <a:lnTo>
                  <a:pt x="56" y="29681"/>
                </a:lnTo>
                <a:lnTo>
                  <a:pt x="56" y="28870"/>
                </a:lnTo>
                <a:lnTo>
                  <a:pt x="171" y="27037"/>
                </a:lnTo>
                <a:lnTo>
                  <a:pt x="112" y="4694"/>
                </a:lnTo>
                <a:lnTo>
                  <a:pt x="56" y="2373"/>
                </a:lnTo>
                <a:close/>
              </a:path>
            </a:pathLst>
          </a:custGeom>
          <a:solidFill>
            <a:srgbClr val="0879B1"/>
          </a:solidFill>
        </p:spPr>
        <p:txBody>
          <a:bodyPr wrap="square" lIns="0" tIns="0" rIns="0" bIns="0" rtlCol="0">
            <a:noAutofit/>
          </a:bodyPr>
          <a:lstStyle/>
          <a:p>
            <a:endParaRPr/>
          </a:p>
        </p:txBody>
      </p:sp>
      <p:sp>
        <p:nvSpPr>
          <p:cNvPr id="500" name="object 500"/>
          <p:cNvSpPr/>
          <p:nvPr/>
        </p:nvSpPr>
        <p:spPr>
          <a:xfrm>
            <a:off x="415555" y="745717"/>
            <a:ext cx="28211" cy="39934"/>
          </a:xfrm>
          <a:custGeom>
            <a:avLst/>
            <a:gdLst/>
            <a:ahLst/>
            <a:cxnLst/>
            <a:rect l="l" t="t" r="r" b="b"/>
            <a:pathLst>
              <a:path w="28211" h="39934">
                <a:moveTo>
                  <a:pt x="18351" y="19589"/>
                </a:moveTo>
                <a:lnTo>
                  <a:pt x="18407" y="16136"/>
                </a:lnTo>
                <a:lnTo>
                  <a:pt x="18465" y="13491"/>
                </a:lnTo>
                <a:lnTo>
                  <a:pt x="18522" y="10739"/>
                </a:lnTo>
                <a:lnTo>
                  <a:pt x="18637" y="7878"/>
                </a:lnTo>
                <a:lnTo>
                  <a:pt x="20687" y="7986"/>
                </a:lnTo>
                <a:lnTo>
                  <a:pt x="22739" y="8041"/>
                </a:lnTo>
                <a:lnTo>
                  <a:pt x="24848" y="7986"/>
                </a:lnTo>
                <a:lnTo>
                  <a:pt x="26900" y="7986"/>
                </a:lnTo>
                <a:lnTo>
                  <a:pt x="27927" y="7933"/>
                </a:lnTo>
                <a:lnTo>
                  <a:pt x="27983" y="10794"/>
                </a:lnTo>
                <a:lnTo>
                  <a:pt x="28040" y="13545"/>
                </a:lnTo>
                <a:lnTo>
                  <a:pt x="28211" y="0"/>
                </a:lnTo>
                <a:lnTo>
                  <a:pt x="27697" y="0"/>
                </a:lnTo>
                <a:lnTo>
                  <a:pt x="27756" y="2428"/>
                </a:lnTo>
                <a:lnTo>
                  <a:pt x="27868" y="4856"/>
                </a:lnTo>
                <a:lnTo>
                  <a:pt x="27927" y="7177"/>
                </a:lnTo>
                <a:lnTo>
                  <a:pt x="26900" y="7231"/>
                </a:lnTo>
                <a:lnTo>
                  <a:pt x="25875" y="7231"/>
                </a:lnTo>
                <a:lnTo>
                  <a:pt x="24848" y="7286"/>
                </a:lnTo>
                <a:lnTo>
                  <a:pt x="22739" y="7286"/>
                </a:lnTo>
                <a:lnTo>
                  <a:pt x="20687" y="7230"/>
                </a:lnTo>
                <a:lnTo>
                  <a:pt x="18693" y="7122"/>
                </a:lnTo>
                <a:lnTo>
                  <a:pt x="18749" y="4856"/>
                </a:lnTo>
                <a:lnTo>
                  <a:pt x="18864" y="2483"/>
                </a:lnTo>
                <a:lnTo>
                  <a:pt x="18977" y="108"/>
                </a:lnTo>
                <a:lnTo>
                  <a:pt x="18749" y="161"/>
                </a:lnTo>
                <a:lnTo>
                  <a:pt x="18179" y="216"/>
                </a:lnTo>
                <a:lnTo>
                  <a:pt x="18067" y="2536"/>
                </a:lnTo>
                <a:lnTo>
                  <a:pt x="18008" y="4856"/>
                </a:lnTo>
                <a:lnTo>
                  <a:pt x="17895" y="7122"/>
                </a:lnTo>
                <a:lnTo>
                  <a:pt x="14874" y="6908"/>
                </a:lnTo>
                <a:lnTo>
                  <a:pt x="11910" y="6638"/>
                </a:lnTo>
                <a:lnTo>
                  <a:pt x="9060" y="6205"/>
                </a:lnTo>
                <a:lnTo>
                  <a:pt x="11910" y="7339"/>
                </a:lnTo>
                <a:lnTo>
                  <a:pt x="14874" y="7663"/>
                </a:lnTo>
                <a:lnTo>
                  <a:pt x="17895" y="7825"/>
                </a:lnTo>
                <a:lnTo>
                  <a:pt x="17781" y="10686"/>
                </a:lnTo>
                <a:lnTo>
                  <a:pt x="17724" y="13491"/>
                </a:lnTo>
                <a:lnTo>
                  <a:pt x="17668" y="16136"/>
                </a:lnTo>
                <a:lnTo>
                  <a:pt x="14588" y="15919"/>
                </a:lnTo>
                <a:lnTo>
                  <a:pt x="11568" y="15650"/>
                </a:lnTo>
                <a:lnTo>
                  <a:pt x="8661" y="15219"/>
                </a:lnTo>
                <a:lnTo>
                  <a:pt x="8661" y="15811"/>
                </a:lnTo>
                <a:lnTo>
                  <a:pt x="11568" y="16244"/>
                </a:lnTo>
                <a:lnTo>
                  <a:pt x="14588" y="16514"/>
                </a:lnTo>
                <a:lnTo>
                  <a:pt x="17668" y="16730"/>
                </a:lnTo>
                <a:lnTo>
                  <a:pt x="17668" y="22289"/>
                </a:lnTo>
                <a:lnTo>
                  <a:pt x="17724" y="24825"/>
                </a:lnTo>
                <a:lnTo>
                  <a:pt x="17781" y="27469"/>
                </a:lnTo>
                <a:lnTo>
                  <a:pt x="17837" y="29520"/>
                </a:lnTo>
                <a:lnTo>
                  <a:pt x="17952" y="31353"/>
                </a:lnTo>
                <a:lnTo>
                  <a:pt x="18008" y="31839"/>
                </a:lnTo>
                <a:lnTo>
                  <a:pt x="18008" y="32109"/>
                </a:lnTo>
                <a:lnTo>
                  <a:pt x="15046" y="31948"/>
                </a:lnTo>
                <a:lnTo>
                  <a:pt x="12196" y="31678"/>
                </a:lnTo>
                <a:lnTo>
                  <a:pt x="9403" y="31245"/>
                </a:lnTo>
                <a:lnTo>
                  <a:pt x="9231" y="33675"/>
                </a:lnTo>
                <a:lnTo>
                  <a:pt x="9630" y="35509"/>
                </a:lnTo>
                <a:lnTo>
                  <a:pt x="10087" y="37128"/>
                </a:lnTo>
                <a:lnTo>
                  <a:pt x="7066" y="36697"/>
                </a:lnTo>
                <a:lnTo>
                  <a:pt x="4217" y="36103"/>
                </a:lnTo>
                <a:lnTo>
                  <a:pt x="1480" y="35456"/>
                </a:lnTo>
                <a:lnTo>
                  <a:pt x="968" y="33945"/>
                </a:lnTo>
                <a:lnTo>
                  <a:pt x="455" y="32272"/>
                </a:lnTo>
                <a:lnTo>
                  <a:pt x="112" y="30437"/>
                </a:lnTo>
                <a:lnTo>
                  <a:pt x="0" y="29897"/>
                </a:lnTo>
                <a:lnTo>
                  <a:pt x="56" y="32272"/>
                </a:lnTo>
                <a:lnTo>
                  <a:pt x="511" y="33890"/>
                </a:lnTo>
                <a:lnTo>
                  <a:pt x="1025" y="35295"/>
                </a:lnTo>
                <a:lnTo>
                  <a:pt x="1367" y="35509"/>
                </a:lnTo>
                <a:lnTo>
                  <a:pt x="2050" y="35942"/>
                </a:lnTo>
                <a:lnTo>
                  <a:pt x="4615" y="36534"/>
                </a:lnTo>
                <a:lnTo>
                  <a:pt x="7350" y="37075"/>
                </a:lnTo>
                <a:lnTo>
                  <a:pt x="10200" y="37506"/>
                </a:lnTo>
                <a:lnTo>
                  <a:pt x="10428" y="38315"/>
                </a:lnTo>
                <a:lnTo>
                  <a:pt x="10657" y="39070"/>
                </a:lnTo>
                <a:lnTo>
                  <a:pt x="10941" y="39773"/>
                </a:lnTo>
                <a:lnTo>
                  <a:pt x="11340" y="39934"/>
                </a:lnTo>
                <a:lnTo>
                  <a:pt x="11112" y="39179"/>
                </a:lnTo>
                <a:lnTo>
                  <a:pt x="10828" y="38423"/>
                </a:lnTo>
                <a:lnTo>
                  <a:pt x="10599" y="37559"/>
                </a:lnTo>
                <a:lnTo>
                  <a:pt x="13108" y="37559"/>
                </a:lnTo>
                <a:lnTo>
                  <a:pt x="10542" y="37182"/>
                </a:lnTo>
                <a:lnTo>
                  <a:pt x="10087" y="35564"/>
                </a:lnTo>
                <a:lnTo>
                  <a:pt x="9745" y="33728"/>
                </a:lnTo>
                <a:lnTo>
                  <a:pt x="9459" y="31731"/>
                </a:lnTo>
                <a:lnTo>
                  <a:pt x="12252" y="32109"/>
                </a:lnTo>
                <a:lnTo>
                  <a:pt x="15102" y="32379"/>
                </a:lnTo>
                <a:lnTo>
                  <a:pt x="18008" y="32542"/>
                </a:lnTo>
                <a:lnTo>
                  <a:pt x="18123" y="34539"/>
                </a:lnTo>
                <a:lnTo>
                  <a:pt x="18351" y="36373"/>
                </a:lnTo>
                <a:lnTo>
                  <a:pt x="18522" y="37937"/>
                </a:lnTo>
                <a:lnTo>
                  <a:pt x="18522" y="31353"/>
                </a:lnTo>
                <a:lnTo>
                  <a:pt x="18465" y="29520"/>
                </a:lnTo>
                <a:lnTo>
                  <a:pt x="18407" y="27522"/>
                </a:lnTo>
                <a:lnTo>
                  <a:pt x="18351" y="24825"/>
                </a:lnTo>
                <a:lnTo>
                  <a:pt x="18351" y="19589"/>
                </a:lnTo>
                <a:close/>
              </a:path>
            </a:pathLst>
          </a:custGeom>
          <a:solidFill>
            <a:srgbClr val="0879B1"/>
          </a:solidFill>
        </p:spPr>
        <p:txBody>
          <a:bodyPr wrap="square" lIns="0" tIns="0" rIns="0" bIns="0" rtlCol="0">
            <a:noAutofit/>
          </a:bodyPr>
          <a:lstStyle/>
          <a:p>
            <a:endParaRPr/>
          </a:p>
        </p:txBody>
      </p:sp>
      <p:sp>
        <p:nvSpPr>
          <p:cNvPr id="501" name="object 501"/>
          <p:cNvSpPr/>
          <p:nvPr/>
        </p:nvSpPr>
        <p:spPr>
          <a:xfrm>
            <a:off x="407461" y="747875"/>
            <a:ext cx="25875" cy="31517"/>
          </a:xfrm>
          <a:custGeom>
            <a:avLst/>
            <a:gdLst/>
            <a:ahLst/>
            <a:cxnLst/>
            <a:rect l="l" t="t" r="r" b="b"/>
            <a:pathLst>
              <a:path w="25875" h="31517">
                <a:moveTo>
                  <a:pt x="6611" y="7555"/>
                </a:moveTo>
                <a:lnTo>
                  <a:pt x="6496" y="9283"/>
                </a:lnTo>
                <a:lnTo>
                  <a:pt x="6440" y="10955"/>
                </a:lnTo>
                <a:lnTo>
                  <a:pt x="5244" y="10631"/>
                </a:lnTo>
                <a:lnTo>
                  <a:pt x="4046" y="10308"/>
                </a:lnTo>
                <a:lnTo>
                  <a:pt x="2906" y="9930"/>
                </a:lnTo>
                <a:lnTo>
                  <a:pt x="2563" y="10416"/>
                </a:lnTo>
                <a:lnTo>
                  <a:pt x="3818" y="10847"/>
                </a:lnTo>
                <a:lnTo>
                  <a:pt x="5129" y="11225"/>
                </a:lnTo>
                <a:lnTo>
                  <a:pt x="6440" y="11549"/>
                </a:lnTo>
                <a:lnTo>
                  <a:pt x="6384" y="14408"/>
                </a:lnTo>
                <a:lnTo>
                  <a:pt x="6440" y="17214"/>
                </a:lnTo>
                <a:lnTo>
                  <a:pt x="6611" y="19805"/>
                </a:lnTo>
                <a:lnTo>
                  <a:pt x="4331" y="19211"/>
                </a:lnTo>
                <a:lnTo>
                  <a:pt x="2108" y="18564"/>
                </a:lnTo>
                <a:lnTo>
                  <a:pt x="56" y="17808"/>
                </a:lnTo>
                <a:lnTo>
                  <a:pt x="0" y="18294"/>
                </a:lnTo>
                <a:lnTo>
                  <a:pt x="2108" y="19050"/>
                </a:lnTo>
                <a:lnTo>
                  <a:pt x="4331" y="19697"/>
                </a:lnTo>
                <a:lnTo>
                  <a:pt x="6668" y="20291"/>
                </a:lnTo>
                <a:lnTo>
                  <a:pt x="6839" y="22773"/>
                </a:lnTo>
                <a:lnTo>
                  <a:pt x="6954" y="14572"/>
                </a:lnTo>
                <a:lnTo>
                  <a:pt x="7010" y="11711"/>
                </a:lnTo>
                <a:lnTo>
                  <a:pt x="9916" y="12466"/>
                </a:lnTo>
                <a:lnTo>
                  <a:pt x="12937" y="13060"/>
                </a:lnTo>
                <a:lnTo>
                  <a:pt x="16073" y="13545"/>
                </a:lnTo>
                <a:lnTo>
                  <a:pt x="16014" y="16405"/>
                </a:lnTo>
                <a:lnTo>
                  <a:pt x="16129" y="19158"/>
                </a:lnTo>
                <a:lnTo>
                  <a:pt x="16242" y="21694"/>
                </a:lnTo>
                <a:lnTo>
                  <a:pt x="13108" y="21208"/>
                </a:lnTo>
                <a:lnTo>
                  <a:pt x="10031" y="20614"/>
                </a:lnTo>
                <a:lnTo>
                  <a:pt x="10087" y="21155"/>
                </a:lnTo>
                <a:lnTo>
                  <a:pt x="13108" y="21748"/>
                </a:lnTo>
                <a:lnTo>
                  <a:pt x="16300" y="22234"/>
                </a:lnTo>
                <a:lnTo>
                  <a:pt x="16413" y="24662"/>
                </a:lnTo>
                <a:lnTo>
                  <a:pt x="16643" y="26928"/>
                </a:lnTo>
                <a:lnTo>
                  <a:pt x="16983" y="29034"/>
                </a:lnTo>
                <a:lnTo>
                  <a:pt x="13849" y="28603"/>
                </a:lnTo>
                <a:lnTo>
                  <a:pt x="10828" y="28008"/>
                </a:lnTo>
                <a:lnTo>
                  <a:pt x="8035" y="27306"/>
                </a:lnTo>
                <a:lnTo>
                  <a:pt x="7636" y="25203"/>
                </a:lnTo>
                <a:lnTo>
                  <a:pt x="7352" y="22881"/>
                </a:lnTo>
                <a:lnTo>
                  <a:pt x="7181" y="20453"/>
                </a:lnTo>
                <a:lnTo>
                  <a:pt x="7123" y="25039"/>
                </a:lnTo>
                <a:lnTo>
                  <a:pt x="7524" y="27198"/>
                </a:lnTo>
                <a:lnTo>
                  <a:pt x="5528" y="26659"/>
                </a:lnTo>
                <a:lnTo>
                  <a:pt x="3647" y="26120"/>
                </a:lnTo>
                <a:lnTo>
                  <a:pt x="1824" y="25525"/>
                </a:lnTo>
                <a:lnTo>
                  <a:pt x="2108" y="26011"/>
                </a:lnTo>
                <a:lnTo>
                  <a:pt x="3874" y="26606"/>
                </a:lnTo>
                <a:lnTo>
                  <a:pt x="5699" y="27145"/>
                </a:lnTo>
                <a:lnTo>
                  <a:pt x="7636" y="27631"/>
                </a:lnTo>
                <a:lnTo>
                  <a:pt x="7693" y="27900"/>
                </a:lnTo>
                <a:lnTo>
                  <a:pt x="7751" y="28386"/>
                </a:lnTo>
                <a:lnTo>
                  <a:pt x="8150" y="30114"/>
                </a:lnTo>
                <a:lnTo>
                  <a:pt x="8094" y="27739"/>
                </a:lnTo>
                <a:lnTo>
                  <a:pt x="10943" y="28439"/>
                </a:lnTo>
                <a:lnTo>
                  <a:pt x="13906" y="29034"/>
                </a:lnTo>
                <a:lnTo>
                  <a:pt x="17041" y="29465"/>
                </a:lnTo>
                <a:lnTo>
                  <a:pt x="17325" y="31517"/>
                </a:lnTo>
                <a:lnTo>
                  <a:pt x="17497" y="29087"/>
                </a:lnTo>
                <a:lnTo>
                  <a:pt x="17213" y="27037"/>
                </a:lnTo>
                <a:lnTo>
                  <a:pt x="17041" y="24717"/>
                </a:lnTo>
                <a:lnTo>
                  <a:pt x="16870" y="22289"/>
                </a:lnTo>
                <a:lnTo>
                  <a:pt x="19776" y="22720"/>
                </a:lnTo>
                <a:lnTo>
                  <a:pt x="22741" y="22989"/>
                </a:lnTo>
                <a:lnTo>
                  <a:pt x="25818" y="23151"/>
                </a:lnTo>
                <a:lnTo>
                  <a:pt x="25875" y="25311"/>
                </a:lnTo>
                <a:lnTo>
                  <a:pt x="25818" y="22666"/>
                </a:lnTo>
                <a:lnTo>
                  <a:pt x="22741" y="22503"/>
                </a:lnTo>
                <a:lnTo>
                  <a:pt x="19776" y="22180"/>
                </a:lnTo>
                <a:lnTo>
                  <a:pt x="16870" y="21803"/>
                </a:lnTo>
                <a:lnTo>
                  <a:pt x="16755" y="19211"/>
                </a:lnTo>
                <a:lnTo>
                  <a:pt x="16699" y="16514"/>
                </a:lnTo>
                <a:lnTo>
                  <a:pt x="16755" y="13653"/>
                </a:lnTo>
                <a:lnTo>
                  <a:pt x="16755" y="13060"/>
                </a:lnTo>
                <a:lnTo>
                  <a:pt x="16812" y="10416"/>
                </a:lnTo>
                <a:lnTo>
                  <a:pt x="16927" y="7608"/>
                </a:lnTo>
                <a:lnTo>
                  <a:pt x="17098" y="4749"/>
                </a:lnTo>
                <a:lnTo>
                  <a:pt x="20004" y="5180"/>
                </a:lnTo>
                <a:lnTo>
                  <a:pt x="17154" y="4047"/>
                </a:lnTo>
                <a:lnTo>
                  <a:pt x="17269" y="2697"/>
                </a:lnTo>
                <a:lnTo>
                  <a:pt x="17382" y="1349"/>
                </a:lnTo>
                <a:lnTo>
                  <a:pt x="17497" y="0"/>
                </a:lnTo>
                <a:lnTo>
                  <a:pt x="17269" y="55"/>
                </a:lnTo>
                <a:lnTo>
                  <a:pt x="16755" y="269"/>
                </a:lnTo>
                <a:lnTo>
                  <a:pt x="16643" y="1511"/>
                </a:lnTo>
                <a:lnTo>
                  <a:pt x="16584" y="2697"/>
                </a:lnTo>
                <a:lnTo>
                  <a:pt x="16472" y="3939"/>
                </a:lnTo>
                <a:lnTo>
                  <a:pt x="14591" y="3616"/>
                </a:lnTo>
                <a:lnTo>
                  <a:pt x="12766" y="3291"/>
                </a:lnTo>
                <a:lnTo>
                  <a:pt x="11000" y="2860"/>
                </a:lnTo>
                <a:lnTo>
                  <a:pt x="10714" y="3075"/>
                </a:lnTo>
                <a:lnTo>
                  <a:pt x="10087" y="3400"/>
                </a:lnTo>
                <a:lnTo>
                  <a:pt x="12140" y="3886"/>
                </a:lnTo>
                <a:lnTo>
                  <a:pt x="14248" y="4316"/>
                </a:lnTo>
                <a:lnTo>
                  <a:pt x="16413" y="4641"/>
                </a:lnTo>
                <a:lnTo>
                  <a:pt x="16242" y="7502"/>
                </a:lnTo>
                <a:lnTo>
                  <a:pt x="16129" y="10308"/>
                </a:lnTo>
                <a:lnTo>
                  <a:pt x="16073" y="12952"/>
                </a:lnTo>
                <a:lnTo>
                  <a:pt x="12937" y="12466"/>
                </a:lnTo>
                <a:lnTo>
                  <a:pt x="9916" y="11872"/>
                </a:lnTo>
                <a:lnTo>
                  <a:pt x="7066" y="11117"/>
                </a:lnTo>
                <a:lnTo>
                  <a:pt x="7123" y="9228"/>
                </a:lnTo>
                <a:lnTo>
                  <a:pt x="7238" y="7230"/>
                </a:lnTo>
                <a:lnTo>
                  <a:pt x="7409" y="5235"/>
                </a:lnTo>
                <a:lnTo>
                  <a:pt x="6782" y="5774"/>
                </a:lnTo>
                <a:lnTo>
                  <a:pt x="6611" y="7555"/>
                </a:lnTo>
                <a:close/>
              </a:path>
            </a:pathLst>
          </a:custGeom>
          <a:solidFill>
            <a:srgbClr val="0879B1"/>
          </a:solidFill>
        </p:spPr>
        <p:txBody>
          <a:bodyPr wrap="square" lIns="0" tIns="0" rIns="0" bIns="0" rtlCol="0">
            <a:noAutofit/>
          </a:bodyPr>
          <a:lstStyle/>
          <a:p>
            <a:endParaRPr/>
          </a:p>
        </p:txBody>
      </p:sp>
      <p:sp>
        <p:nvSpPr>
          <p:cNvPr id="502" name="object 502"/>
          <p:cNvSpPr/>
          <p:nvPr/>
        </p:nvSpPr>
        <p:spPr>
          <a:xfrm>
            <a:off x="444280" y="747389"/>
            <a:ext cx="19035" cy="29681"/>
          </a:xfrm>
          <a:custGeom>
            <a:avLst/>
            <a:gdLst/>
            <a:ahLst/>
            <a:cxnLst/>
            <a:rect l="l" t="t" r="r" b="b"/>
            <a:pathLst>
              <a:path w="19035" h="29681">
                <a:moveTo>
                  <a:pt x="9860" y="8149"/>
                </a:moveTo>
                <a:lnTo>
                  <a:pt x="9689" y="5288"/>
                </a:lnTo>
                <a:lnTo>
                  <a:pt x="12367" y="4911"/>
                </a:lnTo>
                <a:lnTo>
                  <a:pt x="14931" y="4425"/>
                </a:lnTo>
                <a:lnTo>
                  <a:pt x="17440" y="3832"/>
                </a:lnTo>
                <a:lnTo>
                  <a:pt x="17154" y="3616"/>
                </a:lnTo>
                <a:lnTo>
                  <a:pt x="16528" y="3291"/>
                </a:lnTo>
                <a:lnTo>
                  <a:pt x="14305" y="3777"/>
                </a:lnTo>
                <a:lnTo>
                  <a:pt x="11968" y="4210"/>
                </a:lnTo>
                <a:lnTo>
                  <a:pt x="9630" y="4588"/>
                </a:lnTo>
                <a:lnTo>
                  <a:pt x="9517" y="3130"/>
                </a:lnTo>
                <a:lnTo>
                  <a:pt x="9403" y="1674"/>
                </a:lnTo>
                <a:lnTo>
                  <a:pt x="9290" y="216"/>
                </a:lnTo>
                <a:lnTo>
                  <a:pt x="9060" y="163"/>
                </a:lnTo>
                <a:lnTo>
                  <a:pt x="8549" y="0"/>
                </a:lnTo>
                <a:lnTo>
                  <a:pt x="8720" y="1566"/>
                </a:lnTo>
                <a:lnTo>
                  <a:pt x="8833" y="3130"/>
                </a:lnTo>
                <a:lnTo>
                  <a:pt x="8947" y="4694"/>
                </a:lnTo>
                <a:lnTo>
                  <a:pt x="6041" y="5072"/>
                </a:lnTo>
                <a:lnTo>
                  <a:pt x="3020" y="5343"/>
                </a:lnTo>
                <a:lnTo>
                  <a:pt x="0" y="6260"/>
                </a:lnTo>
                <a:lnTo>
                  <a:pt x="3020" y="6099"/>
                </a:lnTo>
                <a:lnTo>
                  <a:pt x="6041" y="5828"/>
                </a:lnTo>
                <a:lnTo>
                  <a:pt x="9004" y="5397"/>
                </a:lnTo>
                <a:lnTo>
                  <a:pt x="9175" y="8258"/>
                </a:lnTo>
                <a:lnTo>
                  <a:pt x="9290" y="11063"/>
                </a:lnTo>
                <a:lnTo>
                  <a:pt x="9346" y="13708"/>
                </a:lnTo>
                <a:lnTo>
                  <a:pt x="6325" y="14086"/>
                </a:lnTo>
                <a:lnTo>
                  <a:pt x="3248" y="14355"/>
                </a:lnTo>
                <a:lnTo>
                  <a:pt x="112" y="14517"/>
                </a:lnTo>
                <a:lnTo>
                  <a:pt x="112" y="11872"/>
                </a:lnTo>
                <a:lnTo>
                  <a:pt x="56" y="9121"/>
                </a:lnTo>
                <a:lnTo>
                  <a:pt x="56" y="23206"/>
                </a:lnTo>
                <a:lnTo>
                  <a:pt x="112" y="20669"/>
                </a:lnTo>
                <a:lnTo>
                  <a:pt x="112" y="15111"/>
                </a:lnTo>
                <a:lnTo>
                  <a:pt x="3248" y="14949"/>
                </a:lnTo>
                <a:lnTo>
                  <a:pt x="6325" y="14680"/>
                </a:lnTo>
                <a:lnTo>
                  <a:pt x="9346" y="14302"/>
                </a:lnTo>
                <a:lnTo>
                  <a:pt x="9403" y="17161"/>
                </a:lnTo>
                <a:lnTo>
                  <a:pt x="9346" y="19861"/>
                </a:lnTo>
                <a:lnTo>
                  <a:pt x="9403" y="29681"/>
                </a:lnTo>
                <a:lnTo>
                  <a:pt x="9403" y="29358"/>
                </a:lnTo>
                <a:lnTo>
                  <a:pt x="9630" y="27361"/>
                </a:lnTo>
                <a:lnTo>
                  <a:pt x="9745" y="25203"/>
                </a:lnTo>
                <a:lnTo>
                  <a:pt x="9860" y="22881"/>
                </a:lnTo>
                <a:lnTo>
                  <a:pt x="12937" y="22450"/>
                </a:lnTo>
                <a:lnTo>
                  <a:pt x="12993" y="21911"/>
                </a:lnTo>
                <a:lnTo>
                  <a:pt x="9916" y="22342"/>
                </a:lnTo>
                <a:lnTo>
                  <a:pt x="9973" y="19806"/>
                </a:lnTo>
                <a:lnTo>
                  <a:pt x="10031" y="17053"/>
                </a:lnTo>
                <a:lnTo>
                  <a:pt x="9973" y="14194"/>
                </a:lnTo>
                <a:lnTo>
                  <a:pt x="13108" y="13761"/>
                </a:lnTo>
                <a:lnTo>
                  <a:pt x="16129" y="13222"/>
                </a:lnTo>
                <a:lnTo>
                  <a:pt x="18979" y="12519"/>
                </a:lnTo>
                <a:lnTo>
                  <a:pt x="19035" y="15380"/>
                </a:lnTo>
                <a:lnTo>
                  <a:pt x="18979" y="11927"/>
                </a:lnTo>
                <a:lnTo>
                  <a:pt x="16071" y="12628"/>
                </a:lnTo>
                <a:lnTo>
                  <a:pt x="13108" y="13169"/>
                </a:lnTo>
                <a:lnTo>
                  <a:pt x="9973" y="13600"/>
                </a:lnTo>
                <a:lnTo>
                  <a:pt x="9973" y="10955"/>
                </a:lnTo>
                <a:lnTo>
                  <a:pt x="9860" y="8149"/>
                </a:lnTo>
                <a:close/>
              </a:path>
            </a:pathLst>
          </a:custGeom>
          <a:solidFill>
            <a:srgbClr val="0879B1"/>
          </a:solidFill>
        </p:spPr>
        <p:txBody>
          <a:bodyPr wrap="square" lIns="0" tIns="0" rIns="0" bIns="0" rtlCol="0">
            <a:noAutofit/>
          </a:bodyPr>
          <a:lstStyle/>
          <a:p>
            <a:endParaRPr/>
          </a:p>
        </p:txBody>
      </p:sp>
      <p:sp>
        <p:nvSpPr>
          <p:cNvPr id="503" name="object 503"/>
          <p:cNvSpPr/>
          <p:nvPr/>
        </p:nvSpPr>
        <p:spPr>
          <a:xfrm>
            <a:off x="414301" y="762448"/>
            <a:ext cx="3248" cy="10467"/>
          </a:xfrm>
          <a:custGeom>
            <a:avLst/>
            <a:gdLst/>
            <a:ahLst/>
            <a:cxnLst/>
            <a:rect l="l" t="t" r="r" b="b"/>
            <a:pathLst>
              <a:path w="3248" h="10467">
                <a:moveTo>
                  <a:pt x="342" y="5342"/>
                </a:moveTo>
                <a:lnTo>
                  <a:pt x="171" y="2750"/>
                </a:lnTo>
                <a:lnTo>
                  <a:pt x="114" y="0"/>
                </a:lnTo>
                <a:lnTo>
                  <a:pt x="0" y="8201"/>
                </a:lnTo>
                <a:lnTo>
                  <a:pt x="283" y="10467"/>
                </a:lnTo>
                <a:lnTo>
                  <a:pt x="342" y="5881"/>
                </a:lnTo>
                <a:lnTo>
                  <a:pt x="3248" y="6583"/>
                </a:lnTo>
                <a:lnTo>
                  <a:pt x="3192" y="6042"/>
                </a:lnTo>
                <a:lnTo>
                  <a:pt x="342" y="5342"/>
                </a:lnTo>
                <a:close/>
              </a:path>
            </a:pathLst>
          </a:custGeom>
          <a:solidFill>
            <a:srgbClr val="0879B1"/>
          </a:solidFill>
        </p:spPr>
        <p:txBody>
          <a:bodyPr wrap="square" lIns="0" tIns="0" rIns="0" bIns="0" rtlCol="0">
            <a:noAutofit/>
          </a:bodyPr>
          <a:lstStyle/>
          <a:p>
            <a:endParaRPr/>
          </a:p>
        </p:txBody>
      </p:sp>
      <p:sp>
        <p:nvSpPr>
          <p:cNvPr id="504" name="object 504"/>
          <p:cNvSpPr/>
          <p:nvPr/>
        </p:nvSpPr>
        <p:spPr>
          <a:xfrm>
            <a:off x="426155" y="745717"/>
            <a:ext cx="45758" cy="40151"/>
          </a:xfrm>
          <a:custGeom>
            <a:avLst/>
            <a:gdLst/>
            <a:ahLst/>
            <a:cxnLst/>
            <a:rect l="l" t="t" r="r" b="b"/>
            <a:pathLst>
              <a:path w="45758" h="40151">
                <a:moveTo>
                  <a:pt x="7808" y="25364"/>
                </a:moveTo>
                <a:lnTo>
                  <a:pt x="10146" y="25472"/>
                </a:lnTo>
                <a:lnTo>
                  <a:pt x="12538" y="25525"/>
                </a:lnTo>
                <a:lnTo>
                  <a:pt x="14933" y="25472"/>
                </a:lnTo>
                <a:lnTo>
                  <a:pt x="16699" y="25472"/>
                </a:lnTo>
                <a:lnTo>
                  <a:pt x="17555" y="25417"/>
                </a:lnTo>
                <a:lnTo>
                  <a:pt x="17555" y="27523"/>
                </a:lnTo>
                <a:lnTo>
                  <a:pt x="17497" y="29520"/>
                </a:lnTo>
                <a:lnTo>
                  <a:pt x="17440" y="31353"/>
                </a:lnTo>
                <a:lnTo>
                  <a:pt x="17440" y="32164"/>
                </a:lnTo>
                <a:lnTo>
                  <a:pt x="16244" y="32217"/>
                </a:lnTo>
                <a:lnTo>
                  <a:pt x="14989" y="32272"/>
                </a:lnTo>
                <a:lnTo>
                  <a:pt x="11797" y="32272"/>
                </a:lnTo>
                <a:lnTo>
                  <a:pt x="9860" y="32217"/>
                </a:lnTo>
                <a:lnTo>
                  <a:pt x="7979" y="32109"/>
                </a:lnTo>
                <a:lnTo>
                  <a:pt x="7922" y="31623"/>
                </a:lnTo>
                <a:lnTo>
                  <a:pt x="7922" y="37937"/>
                </a:lnTo>
                <a:lnTo>
                  <a:pt x="5187" y="37831"/>
                </a:lnTo>
                <a:lnTo>
                  <a:pt x="2509" y="37559"/>
                </a:lnTo>
                <a:lnTo>
                  <a:pt x="0" y="37559"/>
                </a:lnTo>
                <a:lnTo>
                  <a:pt x="2565" y="37937"/>
                </a:lnTo>
                <a:lnTo>
                  <a:pt x="5244" y="38209"/>
                </a:lnTo>
                <a:lnTo>
                  <a:pt x="7979" y="38315"/>
                </a:lnTo>
                <a:lnTo>
                  <a:pt x="8150" y="39448"/>
                </a:lnTo>
                <a:lnTo>
                  <a:pt x="7979" y="32595"/>
                </a:lnTo>
                <a:lnTo>
                  <a:pt x="9860" y="32650"/>
                </a:lnTo>
                <a:lnTo>
                  <a:pt x="11797" y="32703"/>
                </a:lnTo>
                <a:lnTo>
                  <a:pt x="16244" y="32703"/>
                </a:lnTo>
                <a:lnTo>
                  <a:pt x="17440" y="32650"/>
                </a:lnTo>
                <a:lnTo>
                  <a:pt x="17440" y="39556"/>
                </a:lnTo>
                <a:lnTo>
                  <a:pt x="17555" y="38423"/>
                </a:lnTo>
                <a:lnTo>
                  <a:pt x="20518" y="38315"/>
                </a:lnTo>
                <a:lnTo>
                  <a:pt x="23367" y="38045"/>
                </a:lnTo>
                <a:lnTo>
                  <a:pt x="26104" y="37668"/>
                </a:lnTo>
                <a:lnTo>
                  <a:pt x="25877" y="38586"/>
                </a:lnTo>
                <a:lnTo>
                  <a:pt x="25705" y="39395"/>
                </a:lnTo>
                <a:lnTo>
                  <a:pt x="25476" y="40151"/>
                </a:lnTo>
                <a:lnTo>
                  <a:pt x="25877" y="40042"/>
                </a:lnTo>
                <a:lnTo>
                  <a:pt x="26104" y="39287"/>
                </a:lnTo>
                <a:lnTo>
                  <a:pt x="26275" y="38478"/>
                </a:lnTo>
                <a:lnTo>
                  <a:pt x="26503" y="37614"/>
                </a:lnTo>
                <a:lnTo>
                  <a:pt x="29353" y="37237"/>
                </a:lnTo>
                <a:lnTo>
                  <a:pt x="32088" y="36751"/>
                </a:lnTo>
                <a:lnTo>
                  <a:pt x="34710" y="36103"/>
                </a:lnTo>
                <a:lnTo>
                  <a:pt x="34539" y="36589"/>
                </a:lnTo>
                <a:lnTo>
                  <a:pt x="35052" y="36212"/>
                </a:lnTo>
                <a:lnTo>
                  <a:pt x="35507" y="35942"/>
                </a:lnTo>
                <a:lnTo>
                  <a:pt x="36021" y="35670"/>
                </a:lnTo>
                <a:lnTo>
                  <a:pt x="36647" y="35295"/>
                </a:lnTo>
                <a:lnTo>
                  <a:pt x="36192" y="35401"/>
                </a:lnTo>
                <a:lnTo>
                  <a:pt x="35737" y="35509"/>
                </a:lnTo>
                <a:lnTo>
                  <a:pt x="35223" y="35617"/>
                </a:lnTo>
                <a:lnTo>
                  <a:pt x="35793" y="34053"/>
                </a:lnTo>
                <a:lnTo>
                  <a:pt x="36248" y="32164"/>
                </a:lnTo>
                <a:lnTo>
                  <a:pt x="36591" y="30167"/>
                </a:lnTo>
                <a:lnTo>
                  <a:pt x="39098" y="29520"/>
                </a:lnTo>
                <a:lnTo>
                  <a:pt x="41493" y="28817"/>
                </a:lnTo>
                <a:lnTo>
                  <a:pt x="43724" y="28062"/>
                </a:lnTo>
                <a:lnTo>
                  <a:pt x="44006" y="27576"/>
                </a:lnTo>
                <a:lnTo>
                  <a:pt x="41720" y="28331"/>
                </a:lnTo>
                <a:lnTo>
                  <a:pt x="39269" y="29034"/>
                </a:lnTo>
                <a:lnTo>
                  <a:pt x="36706" y="29681"/>
                </a:lnTo>
                <a:lnTo>
                  <a:pt x="36990" y="27523"/>
                </a:lnTo>
                <a:lnTo>
                  <a:pt x="37276" y="25256"/>
                </a:lnTo>
                <a:lnTo>
                  <a:pt x="37447" y="22773"/>
                </a:lnTo>
                <a:lnTo>
                  <a:pt x="40353" y="22072"/>
                </a:lnTo>
                <a:lnTo>
                  <a:pt x="43144" y="21262"/>
                </a:lnTo>
                <a:lnTo>
                  <a:pt x="45758" y="20292"/>
                </a:lnTo>
                <a:lnTo>
                  <a:pt x="45718" y="19806"/>
                </a:lnTo>
                <a:lnTo>
                  <a:pt x="43144" y="20722"/>
                </a:lnTo>
                <a:lnTo>
                  <a:pt x="40409" y="21533"/>
                </a:lnTo>
                <a:lnTo>
                  <a:pt x="37503" y="22234"/>
                </a:lnTo>
                <a:lnTo>
                  <a:pt x="37674" y="19644"/>
                </a:lnTo>
                <a:lnTo>
                  <a:pt x="37731" y="16892"/>
                </a:lnTo>
                <a:lnTo>
                  <a:pt x="37674" y="14031"/>
                </a:lnTo>
                <a:lnTo>
                  <a:pt x="39555" y="13545"/>
                </a:lnTo>
                <a:lnTo>
                  <a:pt x="41378" y="13059"/>
                </a:lnTo>
                <a:lnTo>
                  <a:pt x="43144" y="12466"/>
                </a:lnTo>
                <a:lnTo>
                  <a:pt x="42804" y="11980"/>
                </a:lnTo>
                <a:lnTo>
                  <a:pt x="41150" y="12520"/>
                </a:lnTo>
                <a:lnTo>
                  <a:pt x="39441" y="13005"/>
                </a:lnTo>
                <a:lnTo>
                  <a:pt x="37674" y="13436"/>
                </a:lnTo>
                <a:lnTo>
                  <a:pt x="37616" y="11225"/>
                </a:lnTo>
                <a:lnTo>
                  <a:pt x="37503" y="8958"/>
                </a:lnTo>
                <a:lnTo>
                  <a:pt x="37276" y="6638"/>
                </a:lnTo>
                <a:lnTo>
                  <a:pt x="37046" y="6475"/>
                </a:lnTo>
                <a:lnTo>
                  <a:pt x="36591" y="6152"/>
                </a:lnTo>
                <a:lnTo>
                  <a:pt x="36875" y="8689"/>
                </a:lnTo>
                <a:lnTo>
                  <a:pt x="36990" y="11170"/>
                </a:lnTo>
                <a:lnTo>
                  <a:pt x="37104" y="13600"/>
                </a:lnTo>
                <a:lnTo>
                  <a:pt x="37161" y="17053"/>
                </a:lnTo>
                <a:lnTo>
                  <a:pt x="37104" y="19806"/>
                </a:lnTo>
                <a:lnTo>
                  <a:pt x="36933" y="22395"/>
                </a:lnTo>
                <a:lnTo>
                  <a:pt x="34083" y="23044"/>
                </a:lnTo>
                <a:lnTo>
                  <a:pt x="31119" y="23583"/>
                </a:lnTo>
                <a:lnTo>
                  <a:pt x="31063" y="24123"/>
                </a:lnTo>
                <a:lnTo>
                  <a:pt x="34083" y="23583"/>
                </a:lnTo>
                <a:lnTo>
                  <a:pt x="36933" y="22881"/>
                </a:lnTo>
                <a:lnTo>
                  <a:pt x="36762" y="25364"/>
                </a:lnTo>
                <a:lnTo>
                  <a:pt x="36534" y="27684"/>
                </a:lnTo>
                <a:lnTo>
                  <a:pt x="36192" y="29789"/>
                </a:lnTo>
                <a:lnTo>
                  <a:pt x="33455" y="30383"/>
                </a:lnTo>
                <a:lnTo>
                  <a:pt x="30549" y="30923"/>
                </a:lnTo>
                <a:lnTo>
                  <a:pt x="27528" y="31354"/>
                </a:lnTo>
                <a:lnTo>
                  <a:pt x="27472" y="21533"/>
                </a:lnTo>
                <a:lnTo>
                  <a:pt x="27415" y="24069"/>
                </a:lnTo>
                <a:lnTo>
                  <a:pt x="24451" y="24447"/>
                </a:lnTo>
                <a:lnTo>
                  <a:pt x="21373" y="24717"/>
                </a:lnTo>
                <a:lnTo>
                  <a:pt x="18181" y="24878"/>
                </a:lnTo>
                <a:lnTo>
                  <a:pt x="18181" y="10794"/>
                </a:lnTo>
                <a:lnTo>
                  <a:pt x="18125" y="7933"/>
                </a:lnTo>
                <a:lnTo>
                  <a:pt x="21146" y="7016"/>
                </a:lnTo>
                <a:lnTo>
                  <a:pt x="18067" y="7177"/>
                </a:lnTo>
                <a:lnTo>
                  <a:pt x="18125" y="29520"/>
                </a:lnTo>
                <a:lnTo>
                  <a:pt x="18181" y="27523"/>
                </a:lnTo>
                <a:lnTo>
                  <a:pt x="18181" y="25417"/>
                </a:lnTo>
                <a:lnTo>
                  <a:pt x="21317" y="25256"/>
                </a:lnTo>
                <a:lnTo>
                  <a:pt x="24394" y="24986"/>
                </a:lnTo>
                <a:lnTo>
                  <a:pt x="27415" y="24608"/>
                </a:lnTo>
                <a:lnTo>
                  <a:pt x="27472" y="31786"/>
                </a:lnTo>
                <a:lnTo>
                  <a:pt x="30493" y="31409"/>
                </a:lnTo>
                <a:lnTo>
                  <a:pt x="33342" y="30868"/>
                </a:lnTo>
                <a:lnTo>
                  <a:pt x="36136" y="30220"/>
                </a:lnTo>
                <a:lnTo>
                  <a:pt x="35793" y="32272"/>
                </a:lnTo>
                <a:lnTo>
                  <a:pt x="35336" y="34106"/>
                </a:lnTo>
                <a:lnTo>
                  <a:pt x="34825" y="35726"/>
                </a:lnTo>
                <a:lnTo>
                  <a:pt x="32202" y="36320"/>
                </a:lnTo>
                <a:lnTo>
                  <a:pt x="29465" y="36859"/>
                </a:lnTo>
                <a:lnTo>
                  <a:pt x="26559" y="37237"/>
                </a:lnTo>
                <a:lnTo>
                  <a:pt x="26902" y="35617"/>
                </a:lnTo>
                <a:lnTo>
                  <a:pt x="27244" y="33837"/>
                </a:lnTo>
                <a:lnTo>
                  <a:pt x="26958" y="31840"/>
                </a:lnTo>
                <a:lnTo>
                  <a:pt x="26731" y="33890"/>
                </a:lnTo>
                <a:lnTo>
                  <a:pt x="26503" y="35726"/>
                </a:lnTo>
                <a:lnTo>
                  <a:pt x="26161" y="37290"/>
                </a:lnTo>
                <a:lnTo>
                  <a:pt x="23426" y="37668"/>
                </a:lnTo>
                <a:lnTo>
                  <a:pt x="20576" y="37884"/>
                </a:lnTo>
                <a:lnTo>
                  <a:pt x="17611" y="38045"/>
                </a:lnTo>
                <a:lnTo>
                  <a:pt x="17783" y="36426"/>
                </a:lnTo>
                <a:lnTo>
                  <a:pt x="17897" y="34645"/>
                </a:lnTo>
                <a:lnTo>
                  <a:pt x="18010" y="32595"/>
                </a:lnTo>
                <a:lnTo>
                  <a:pt x="17954" y="2483"/>
                </a:lnTo>
                <a:lnTo>
                  <a:pt x="17897" y="53"/>
                </a:lnTo>
                <a:lnTo>
                  <a:pt x="17611" y="0"/>
                </a:lnTo>
                <a:lnTo>
                  <a:pt x="17440" y="13545"/>
                </a:lnTo>
                <a:lnTo>
                  <a:pt x="17497" y="16189"/>
                </a:lnTo>
                <a:lnTo>
                  <a:pt x="16244" y="16244"/>
                </a:lnTo>
                <a:lnTo>
                  <a:pt x="14989" y="16297"/>
                </a:lnTo>
                <a:lnTo>
                  <a:pt x="11684" y="16297"/>
                </a:lnTo>
                <a:lnTo>
                  <a:pt x="9747" y="16244"/>
                </a:lnTo>
                <a:lnTo>
                  <a:pt x="7808" y="16136"/>
                </a:lnTo>
                <a:lnTo>
                  <a:pt x="7751" y="19589"/>
                </a:lnTo>
                <a:lnTo>
                  <a:pt x="7808" y="16730"/>
                </a:lnTo>
                <a:lnTo>
                  <a:pt x="9747" y="16836"/>
                </a:lnTo>
                <a:lnTo>
                  <a:pt x="11684" y="16891"/>
                </a:lnTo>
                <a:lnTo>
                  <a:pt x="14989" y="16891"/>
                </a:lnTo>
                <a:lnTo>
                  <a:pt x="16244" y="16836"/>
                </a:lnTo>
                <a:lnTo>
                  <a:pt x="17497" y="16836"/>
                </a:lnTo>
                <a:lnTo>
                  <a:pt x="17555" y="19644"/>
                </a:lnTo>
                <a:lnTo>
                  <a:pt x="17555" y="24878"/>
                </a:lnTo>
                <a:lnTo>
                  <a:pt x="16699" y="24931"/>
                </a:lnTo>
                <a:lnTo>
                  <a:pt x="14933" y="24931"/>
                </a:lnTo>
                <a:lnTo>
                  <a:pt x="12538" y="24986"/>
                </a:lnTo>
                <a:lnTo>
                  <a:pt x="10146" y="24931"/>
                </a:lnTo>
                <a:lnTo>
                  <a:pt x="7751" y="24825"/>
                </a:lnTo>
                <a:lnTo>
                  <a:pt x="7808" y="27522"/>
                </a:lnTo>
                <a:lnTo>
                  <a:pt x="7808" y="25364"/>
                </a:lnTo>
                <a:close/>
              </a:path>
            </a:pathLst>
          </a:custGeom>
          <a:solidFill>
            <a:srgbClr val="0879B1"/>
          </a:solidFill>
        </p:spPr>
        <p:txBody>
          <a:bodyPr wrap="square" lIns="0" tIns="0" rIns="0" bIns="0" rtlCol="0">
            <a:noAutofit/>
          </a:bodyPr>
          <a:lstStyle/>
          <a:p>
            <a:endParaRPr/>
          </a:p>
        </p:txBody>
      </p:sp>
      <p:sp>
        <p:nvSpPr>
          <p:cNvPr id="505" name="object 505"/>
          <p:cNvSpPr/>
          <p:nvPr/>
        </p:nvSpPr>
        <p:spPr>
          <a:xfrm>
            <a:off x="444222" y="747931"/>
            <a:ext cx="19094" cy="28817"/>
          </a:xfrm>
          <a:custGeom>
            <a:avLst/>
            <a:gdLst/>
            <a:ahLst/>
            <a:cxnLst/>
            <a:rect l="l" t="t" r="r" b="b"/>
            <a:pathLst>
              <a:path w="19094" h="28817">
                <a:moveTo>
                  <a:pt x="9918" y="7608"/>
                </a:moveTo>
                <a:lnTo>
                  <a:pt x="9747" y="4747"/>
                </a:lnTo>
                <a:lnTo>
                  <a:pt x="12140" y="4425"/>
                </a:lnTo>
                <a:lnTo>
                  <a:pt x="14478" y="3992"/>
                </a:lnTo>
                <a:lnTo>
                  <a:pt x="16758" y="3453"/>
                </a:lnTo>
                <a:lnTo>
                  <a:pt x="16415" y="3291"/>
                </a:lnTo>
                <a:lnTo>
                  <a:pt x="15789" y="2914"/>
                </a:lnTo>
                <a:lnTo>
                  <a:pt x="13793" y="3344"/>
                </a:lnTo>
                <a:lnTo>
                  <a:pt x="11799" y="3722"/>
                </a:lnTo>
                <a:lnTo>
                  <a:pt x="9689" y="4047"/>
                </a:lnTo>
                <a:lnTo>
                  <a:pt x="9632" y="2805"/>
                </a:lnTo>
                <a:lnTo>
                  <a:pt x="9519" y="1511"/>
                </a:lnTo>
                <a:lnTo>
                  <a:pt x="9405" y="214"/>
                </a:lnTo>
                <a:lnTo>
                  <a:pt x="9177" y="161"/>
                </a:lnTo>
                <a:lnTo>
                  <a:pt x="8663" y="0"/>
                </a:lnTo>
                <a:lnTo>
                  <a:pt x="8778" y="1402"/>
                </a:lnTo>
                <a:lnTo>
                  <a:pt x="8891" y="2750"/>
                </a:lnTo>
                <a:lnTo>
                  <a:pt x="9006" y="4153"/>
                </a:lnTo>
                <a:lnTo>
                  <a:pt x="6100" y="4531"/>
                </a:lnTo>
                <a:lnTo>
                  <a:pt x="3079" y="4802"/>
                </a:lnTo>
                <a:lnTo>
                  <a:pt x="0" y="4964"/>
                </a:lnTo>
                <a:lnTo>
                  <a:pt x="58" y="5719"/>
                </a:lnTo>
                <a:lnTo>
                  <a:pt x="3079" y="5558"/>
                </a:lnTo>
                <a:lnTo>
                  <a:pt x="6100" y="5287"/>
                </a:lnTo>
                <a:lnTo>
                  <a:pt x="9062" y="4856"/>
                </a:lnTo>
                <a:lnTo>
                  <a:pt x="9233" y="7717"/>
                </a:lnTo>
                <a:lnTo>
                  <a:pt x="9348" y="10522"/>
                </a:lnTo>
                <a:lnTo>
                  <a:pt x="9405" y="13167"/>
                </a:lnTo>
                <a:lnTo>
                  <a:pt x="6384" y="13545"/>
                </a:lnTo>
                <a:lnTo>
                  <a:pt x="3306" y="13814"/>
                </a:lnTo>
                <a:lnTo>
                  <a:pt x="171" y="13976"/>
                </a:lnTo>
                <a:lnTo>
                  <a:pt x="171" y="11331"/>
                </a:lnTo>
                <a:lnTo>
                  <a:pt x="114" y="8580"/>
                </a:lnTo>
                <a:lnTo>
                  <a:pt x="114" y="22664"/>
                </a:lnTo>
                <a:lnTo>
                  <a:pt x="171" y="20128"/>
                </a:lnTo>
                <a:lnTo>
                  <a:pt x="171" y="14570"/>
                </a:lnTo>
                <a:lnTo>
                  <a:pt x="3306" y="14408"/>
                </a:lnTo>
                <a:lnTo>
                  <a:pt x="6384" y="14139"/>
                </a:lnTo>
                <a:lnTo>
                  <a:pt x="9405" y="13761"/>
                </a:lnTo>
                <a:lnTo>
                  <a:pt x="9461" y="16620"/>
                </a:lnTo>
                <a:lnTo>
                  <a:pt x="9461" y="28817"/>
                </a:lnTo>
                <a:lnTo>
                  <a:pt x="9689" y="26820"/>
                </a:lnTo>
                <a:lnTo>
                  <a:pt x="9803" y="24662"/>
                </a:lnTo>
                <a:lnTo>
                  <a:pt x="9918" y="22340"/>
                </a:lnTo>
                <a:lnTo>
                  <a:pt x="12995" y="21909"/>
                </a:lnTo>
                <a:lnTo>
                  <a:pt x="13052" y="21370"/>
                </a:lnTo>
                <a:lnTo>
                  <a:pt x="9975" y="21801"/>
                </a:lnTo>
                <a:lnTo>
                  <a:pt x="10031" y="19264"/>
                </a:lnTo>
                <a:lnTo>
                  <a:pt x="10089" y="16512"/>
                </a:lnTo>
                <a:lnTo>
                  <a:pt x="10031" y="13653"/>
                </a:lnTo>
                <a:lnTo>
                  <a:pt x="13167" y="13220"/>
                </a:lnTo>
                <a:lnTo>
                  <a:pt x="16188" y="12681"/>
                </a:lnTo>
                <a:lnTo>
                  <a:pt x="19037" y="11978"/>
                </a:lnTo>
                <a:lnTo>
                  <a:pt x="19094" y="14839"/>
                </a:lnTo>
                <a:lnTo>
                  <a:pt x="19037" y="11386"/>
                </a:lnTo>
                <a:lnTo>
                  <a:pt x="16129" y="12087"/>
                </a:lnTo>
                <a:lnTo>
                  <a:pt x="13167" y="12628"/>
                </a:lnTo>
                <a:lnTo>
                  <a:pt x="10031" y="13059"/>
                </a:lnTo>
                <a:lnTo>
                  <a:pt x="10031" y="10414"/>
                </a:lnTo>
                <a:lnTo>
                  <a:pt x="9918" y="7608"/>
                </a:lnTo>
                <a:close/>
              </a:path>
            </a:pathLst>
          </a:custGeom>
          <a:solidFill>
            <a:srgbClr val="047AB3"/>
          </a:solidFill>
        </p:spPr>
        <p:txBody>
          <a:bodyPr wrap="square" lIns="0" tIns="0" rIns="0" bIns="0" rtlCol="0">
            <a:noAutofit/>
          </a:bodyPr>
          <a:lstStyle/>
          <a:p>
            <a:endParaRPr/>
          </a:p>
        </p:txBody>
      </p:sp>
      <p:sp>
        <p:nvSpPr>
          <p:cNvPr id="506" name="object 506"/>
          <p:cNvSpPr/>
          <p:nvPr/>
        </p:nvSpPr>
        <p:spPr>
          <a:xfrm>
            <a:off x="424217" y="746256"/>
            <a:ext cx="29409" cy="37506"/>
          </a:xfrm>
          <a:custGeom>
            <a:avLst/>
            <a:gdLst/>
            <a:ahLst/>
            <a:cxnLst/>
            <a:rect l="l" t="t" r="r" b="b"/>
            <a:pathLst>
              <a:path w="29409" h="37506">
                <a:moveTo>
                  <a:pt x="9745" y="24825"/>
                </a:moveTo>
                <a:lnTo>
                  <a:pt x="12083" y="24933"/>
                </a:lnTo>
                <a:lnTo>
                  <a:pt x="14476" y="24986"/>
                </a:lnTo>
                <a:lnTo>
                  <a:pt x="16870" y="24933"/>
                </a:lnTo>
                <a:lnTo>
                  <a:pt x="18637" y="24933"/>
                </a:lnTo>
                <a:lnTo>
                  <a:pt x="19492" y="24878"/>
                </a:lnTo>
                <a:lnTo>
                  <a:pt x="19549" y="37506"/>
                </a:lnTo>
                <a:lnTo>
                  <a:pt x="19720" y="35887"/>
                </a:lnTo>
                <a:lnTo>
                  <a:pt x="19835" y="34106"/>
                </a:lnTo>
                <a:lnTo>
                  <a:pt x="19948" y="32056"/>
                </a:lnTo>
                <a:lnTo>
                  <a:pt x="22969" y="31948"/>
                </a:lnTo>
                <a:lnTo>
                  <a:pt x="25989" y="31678"/>
                </a:lnTo>
                <a:lnTo>
                  <a:pt x="28896" y="31300"/>
                </a:lnTo>
                <a:lnTo>
                  <a:pt x="29182" y="33297"/>
                </a:lnTo>
                <a:lnTo>
                  <a:pt x="29409" y="31247"/>
                </a:lnTo>
                <a:lnTo>
                  <a:pt x="29353" y="24069"/>
                </a:lnTo>
                <a:lnTo>
                  <a:pt x="29238" y="26336"/>
                </a:lnTo>
                <a:lnTo>
                  <a:pt x="29123" y="28495"/>
                </a:lnTo>
                <a:lnTo>
                  <a:pt x="28954" y="30437"/>
                </a:lnTo>
                <a:lnTo>
                  <a:pt x="28954" y="30869"/>
                </a:lnTo>
                <a:lnTo>
                  <a:pt x="26046" y="31247"/>
                </a:lnTo>
                <a:lnTo>
                  <a:pt x="23025" y="31517"/>
                </a:lnTo>
                <a:lnTo>
                  <a:pt x="19948" y="31625"/>
                </a:lnTo>
                <a:lnTo>
                  <a:pt x="19948" y="30814"/>
                </a:lnTo>
                <a:lnTo>
                  <a:pt x="20004" y="4480"/>
                </a:lnTo>
                <a:lnTo>
                  <a:pt x="19891" y="2266"/>
                </a:lnTo>
                <a:lnTo>
                  <a:pt x="19835" y="0"/>
                </a:lnTo>
                <a:lnTo>
                  <a:pt x="19549" y="0"/>
                </a:lnTo>
                <a:lnTo>
                  <a:pt x="19434" y="15650"/>
                </a:lnTo>
                <a:lnTo>
                  <a:pt x="18181" y="15705"/>
                </a:lnTo>
                <a:lnTo>
                  <a:pt x="16927" y="15758"/>
                </a:lnTo>
                <a:lnTo>
                  <a:pt x="13622" y="15758"/>
                </a:lnTo>
                <a:lnTo>
                  <a:pt x="11684" y="15705"/>
                </a:lnTo>
                <a:lnTo>
                  <a:pt x="9745" y="15597"/>
                </a:lnTo>
                <a:lnTo>
                  <a:pt x="9517" y="163"/>
                </a:lnTo>
                <a:lnTo>
                  <a:pt x="9405" y="2374"/>
                </a:lnTo>
                <a:lnTo>
                  <a:pt x="9290" y="4480"/>
                </a:lnTo>
                <a:lnTo>
                  <a:pt x="9233" y="6583"/>
                </a:lnTo>
                <a:lnTo>
                  <a:pt x="6213" y="6369"/>
                </a:lnTo>
                <a:lnTo>
                  <a:pt x="3248" y="6099"/>
                </a:lnTo>
                <a:lnTo>
                  <a:pt x="398" y="5666"/>
                </a:lnTo>
                <a:lnTo>
                  <a:pt x="3248" y="6800"/>
                </a:lnTo>
                <a:lnTo>
                  <a:pt x="6213" y="7124"/>
                </a:lnTo>
                <a:lnTo>
                  <a:pt x="9233" y="7286"/>
                </a:lnTo>
                <a:lnTo>
                  <a:pt x="9119" y="10146"/>
                </a:lnTo>
                <a:lnTo>
                  <a:pt x="9062" y="12952"/>
                </a:lnTo>
                <a:lnTo>
                  <a:pt x="9006" y="15597"/>
                </a:lnTo>
                <a:lnTo>
                  <a:pt x="5927" y="15380"/>
                </a:lnTo>
                <a:lnTo>
                  <a:pt x="2906" y="15111"/>
                </a:lnTo>
                <a:lnTo>
                  <a:pt x="0" y="14680"/>
                </a:lnTo>
                <a:lnTo>
                  <a:pt x="0" y="15272"/>
                </a:lnTo>
                <a:lnTo>
                  <a:pt x="2906" y="15705"/>
                </a:lnTo>
                <a:lnTo>
                  <a:pt x="5927" y="15975"/>
                </a:lnTo>
                <a:lnTo>
                  <a:pt x="9006" y="16191"/>
                </a:lnTo>
                <a:lnTo>
                  <a:pt x="9006" y="21749"/>
                </a:lnTo>
                <a:lnTo>
                  <a:pt x="9062" y="24286"/>
                </a:lnTo>
                <a:lnTo>
                  <a:pt x="5985" y="24122"/>
                </a:lnTo>
                <a:lnTo>
                  <a:pt x="3020" y="23800"/>
                </a:lnTo>
                <a:lnTo>
                  <a:pt x="114" y="23422"/>
                </a:lnTo>
                <a:lnTo>
                  <a:pt x="0" y="20831"/>
                </a:lnTo>
                <a:lnTo>
                  <a:pt x="114" y="23908"/>
                </a:lnTo>
                <a:lnTo>
                  <a:pt x="3020" y="24339"/>
                </a:lnTo>
                <a:lnTo>
                  <a:pt x="5985" y="24608"/>
                </a:lnTo>
                <a:lnTo>
                  <a:pt x="9062" y="24770"/>
                </a:lnTo>
                <a:lnTo>
                  <a:pt x="9119" y="26930"/>
                </a:lnTo>
                <a:lnTo>
                  <a:pt x="9175" y="28980"/>
                </a:lnTo>
                <a:lnTo>
                  <a:pt x="9290" y="30814"/>
                </a:lnTo>
                <a:lnTo>
                  <a:pt x="9346" y="31300"/>
                </a:lnTo>
                <a:lnTo>
                  <a:pt x="9346" y="31570"/>
                </a:lnTo>
                <a:lnTo>
                  <a:pt x="6384" y="31409"/>
                </a:lnTo>
                <a:lnTo>
                  <a:pt x="6440" y="31839"/>
                </a:lnTo>
                <a:lnTo>
                  <a:pt x="9346" y="32003"/>
                </a:lnTo>
                <a:lnTo>
                  <a:pt x="9461" y="34000"/>
                </a:lnTo>
                <a:lnTo>
                  <a:pt x="9689" y="35834"/>
                </a:lnTo>
                <a:lnTo>
                  <a:pt x="9860" y="37398"/>
                </a:lnTo>
                <a:lnTo>
                  <a:pt x="9689" y="24286"/>
                </a:lnTo>
                <a:lnTo>
                  <a:pt x="9689" y="19050"/>
                </a:lnTo>
                <a:lnTo>
                  <a:pt x="9745" y="16191"/>
                </a:lnTo>
                <a:lnTo>
                  <a:pt x="11684" y="16297"/>
                </a:lnTo>
                <a:lnTo>
                  <a:pt x="13622" y="16352"/>
                </a:lnTo>
                <a:lnTo>
                  <a:pt x="16927" y="16352"/>
                </a:lnTo>
                <a:lnTo>
                  <a:pt x="18181" y="16297"/>
                </a:lnTo>
                <a:lnTo>
                  <a:pt x="19434" y="16297"/>
                </a:lnTo>
                <a:lnTo>
                  <a:pt x="19492" y="19105"/>
                </a:lnTo>
                <a:lnTo>
                  <a:pt x="19492" y="24339"/>
                </a:lnTo>
                <a:lnTo>
                  <a:pt x="18637" y="24392"/>
                </a:lnTo>
                <a:lnTo>
                  <a:pt x="16870" y="24392"/>
                </a:lnTo>
                <a:lnTo>
                  <a:pt x="14476" y="24447"/>
                </a:lnTo>
                <a:lnTo>
                  <a:pt x="12083" y="24392"/>
                </a:lnTo>
                <a:lnTo>
                  <a:pt x="9745" y="24825"/>
                </a:lnTo>
                <a:close/>
              </a:path>
            </a:pathLst>
          </a:custGeom>
          <a:solidFill>
            <a:srgbClr val="047AB3"/>
          </a:solidFill>
        </p:spPr>
        <p:txBody>
          <a:bodyPr wrap="square" lIns="0" tIns="0" rIns="0" bIns="0" rtlCol="0">
            <a:noAutofit/>
          </a:bodyPr>
          <a:lstStyle/>
          <a:p>
            <a:endParaRPr/>
          </a:p>
        </p:txBody>
      </p:sp>
      <p:sp>
        <p:nvSpPr>
          <p:cNvPr id="507" name="object 507"/>
          <p:cNvSpPr/>
          <p:nvPr/>
        </p:nvSpPr>
        <p:spPr>
          <a:xfrm>
            <a:off x="433735" y="746203"/>
            <a:ext cx="10031" cy="15703"/>
          </a:xfrm>
          <a:custGeom>
            <a:avLst/>
            <a:gdLst/>
            <a:ahLst/>
            <a:cxnLst/>
            <a:rect l="l" t="t" r="r" b="b"/>
            <a:pathLst>
              <a:path w="10031" h="15703">
                <a:moveTo>
                  <a:pt x="10031" y="53"/>
                </a:moveTo>
                <a:lnTo>
                  <a:pt x="9517" y="0"/>
                </a:lnTo>
                <a:lnTo>
                  <a:pt x="9576" y="2266"/>
                </a:lnTo>
                <a:lnTo>
                  <a:pt x="9689" y="4533"/>
                </a:lnTo>
                <a:lnTo>
                  <a:pt x="9747" y="6691"/>
                </a:lnTo>
                <a:lnTo>
                  <a:pt x="8720" y="6745"/>
                </a:lnTo>
                <a:lnTo>
                  <a:pt x="7695" y="6745"/>
                </a:lnTo>
                <a:lnTo>
                  <a:pt x="6668" y="6800"/>
                </a:lnTo>
                <a:lnTo>
                  <a:pt x="4559" y="6800"/>
                </a:lnTo>
                <a:lnTo>
                  <a:pt x="2507" y="6745"/>
                </a:lnTo>
                <a:lnTo>
                  <a:pt x="513" y="6636"/>
                </a:lnTo>
                <a:lnTo>
                  <a:pt x="569" y="4533"/>
                </a:lnTo>
                <a:lnTo>
                  <a:pt x="684" y="2374"/>
                </a:lnTo>
                <a:lnTo>
                  <a:pt x="797" y="161"/>
                </a:lnTo>
                <a:lnTo>
                  <a:pt x="513" y="161"/>
                </a:lnTo>
                <a:lnTo>
                  <a:pt x="0" y="216"/>
                </a:lnTo>
                <a:lnTo>
                  <a:pt x="227" y="15650"/>
                </a:lnTo>
                <a:lnTo>
                  <a:pt x="285" y="13005"/>
                </a:lnTo>
                <a:lnTo>
                  <a:pt x="342" y="10253"/>
                </a:lnTo>
                <a:lnTo>
                  <a:pt x="457" y="7392"/>
                </a:lnTo>
                <a:lnTo>
                  <a:pt x="2507" y="7500"/>
                </a:lnTo>
                <a:lnTo>
                  <a:pt x="4559" y="7555"/>
                </a:lnTo>
                <a:lnTo>
                  <a:pt x="6668" y="7500"/>
                </a:lnTo>
                <a:lnTo>
                  <a:pt x="8720" y="7500"/>
                </a:lnTo>
                <a:lnTo>
                  <a:pt x="9747" y="7447"/>
                </a:lnTo>
                <a:lnTo>
                  <a:pt x="9803" y="10308"/>
                </a:lnTo>
                <a:lnTo>
                  <a:pt x="9860" y="13059"/>
                </a:lnTo>
                <a:lnTo>
                  <a:pt x="9916" y="15703"/>
                </a:lnTo>
                <a:lnTo>
                  <a:pt x="10031" y="53"/>
                </a:lnTo>
                <a:close/>
              </a:path>
            </a:pathLst>
          </a:custGeom>
          <a:solidFill>
            <a:srgbClr val="047AB3"/>
          </a:solidFill>
        </p:spPr>
        <p:txBody>
          <a:bodyPr wrap="square" lIns="0" tIns="0" rIns="0" bIns="0" rtlCol="0">
            <a:noAutofit/>
          </a:bodyPr>
          <a:lstStyle/>
          <a:p>
            <a:endParaRPr/>
          </a:p>
        </p:txBody>
      </p:sp>
      <p:sp>
        <p:nvSpPr>
          <p:cNvPr id="508" name="object 508"/>
          <p:cNvSpPr/>
          <p:nvPr/>
        </p:nvSpPr>
        <p:spPr>
          <a:xfrm>
            <a:off x="443483" y="778368"/>
            <a:ext cx="227" cy="7825"/>
          </a:xfrm>
          <a:custGeom>
            <a:avLst/>
            <a:gdLst/>
            <a:ahLst/>
            <a:cxnLst/>
            <a:rect l="l" t="t" r="r" b="b"/>
            <a:pathLst>
              <a:path w="227" h="7825">
                <a:moveTo>
                  <a:pt x="112" y="6853"/>
                </a:moveTo>
                <a:lnTo>
                  <a:pt x="227" y="5773"/>
                </a:lnTo>
                <a:lnTo>
                  <a:pt x="112" y="0"/>
                </a:lnTo>
                <a:lnTo>
                  <a:pt x="56" y="1995"/>
                </a:lnTo>
                <a:lnTo>
                  <a:pt x="0" y="7825"/>
                </a:lnTo>
                <a:lnTo>
                  <a:pt x="112" y="6853"/>
                </a:lnTo>
                <a:close/>
              </a:path>
            </a:pathLst>
          </a:custGeom>
          <a:solidFill>
            <a:srgbClr val="047AB3"/>
          </a:solidFill>
        </p:spPr>
        <p:txBody>
          <a:bodyPr wrap="square" lIns="0" tIns="0" rIns="0" bIns="0" rtlCol="0">
            <a:noAutofit/>
          </a:bodyPr>
          <a:lstStyle/>
          <a:p>
            <a:endParaRPr/>
          </a:p>
        </p:txBody>
      </p:sp>
      <p:sp>
        <p:nvSpPr>
          <p:cNvPr id="509" name="object 509"/>
          <p:cNvSpPr/>
          <p:nvPr/>
        </p:nvSpPr>
        <p:spPr>
          <a:xfrm>
            <a:off x="408031" y="749764"/>
            <a:ext cx="16073" cy="25039"/>
          </a:xfrm>
          <a:custGeom>
            <a:avLst/>
            <a:gdLst/>
            <a:ahLst/>
            <a:cxnLst/>
            <a:rect l="l" t="t" r="r" b="b"/>
            <a:pathLst>
              <a:path w="16073" h="25039">
                <a:moveTo>
                  <a:pt x="6041" y="6205"/>
                </a:moveTo>
                <a:lnTo>
                  <a:pt x="5927" y="7663"/>
                </a:lnTo>
                <a:lnTo>
                  <a:pt x="5870" y="9066"/>
                </a:lnTo>
                <a:lnTo>
                  <a:pt x="4901" y="8797"/>
                </a:lnTo>
                <a:lnTo>
                  <a:pt x="3874" y="8527"/>
                </a:lnTo>
                <a:lnTo>
                  <a:pt x="2906" y="8256"/>
                </a:lnTo>
                <a:lnTo>
                  <a:pt x="2563" y="8688"/>
                </a:lnTo>
                <a:lnTo>
                  <a:pt x="3647" y="9066"/>
                </a:lnTo>
                <a:lnTo>
                  <a:pt x="4730" y="9336"/>
                </a:lnTo>
                <a:lnTo>
                  <a:pt x="5870" y="9660"/>
                </a:lnTo>
                <a:lnTo>
                  <a:pt x="5814" y="12519"/>
                </a:lnTo>
                <a:lnTo>
                  <a:pt x="5870" y="15325"/>
                </a:lnTo>
                <a:lnTo>
                  <a:pt x="6041" y="17917"/>
                </a:lnTo>
                <a:lnTo>
                  <a:pt x="3933" y="17377"/>
                </a:lnTo>
                <a:lnTo>
                  <a:pt x="1937" y="16783"/>
                </a:lnTo>
                <a:lnTo>
                  <a:pt x="0" y="16136"/>
                </a:lnTo>
                <a:lnTo>
                  <a:pt x="0" y="16622"/>
                </a:lnTo>
                <a:lnTo>
                  <a:pt x="1937" y="17269"/>
                </a:lnTo>
                <a:lnTo>
                  <a:pt x="3933" y="17863"/>
                </a:lnTo>
                <a:lnTo>
                  <a:pt x="6098" y="18403"/>
                </a:lnTo>
                <a:lnTo>
                  <a:pt x="6269" y="20884"/>
                </a:lnTo>
                <a:lnTo>
                  <a:pt x="6553" y="23150"/>
                </a:lnTo>
                <a:lnTo>
                  <a:pt x="6440" y="15433"/>
                </a:lnTo>
                <a:lnTo>
                  <a:pt x="6384" y="12683"/>
                </a:lnTo>
                <a:lnTo>
                  <a:pt x="6440" y="9822"/>
                </a:lnTo>
                <a:lnTo>
                  <a:pt x="9346" y="10577"/>
                </a:lnTo>
                <a:lnTo>
                  <a:pt x="12367" y="11172"/>
                </a:lnTo>
                <a:lnTo>
                  <a:pt x="15503" y="11656"/>
                </a:lnTo>
                <a:lnTo>
                  <a:pt x="15444" y="14517"/>
                </a:lnTo>
                <a:lnTo>
                  <a:pt x="15559" y="17269"/>
                </a:lnTo>
                <a:lnTo>
                  <a:pt x="15672" y="19806"/>
                </a:lnTo>
                <a:lnTo>
                  <a:pt x="12538" y="19320"/>
                </a:lnTo>
                <a:lnTo>
                  <a:pt x="9461" y="18725"/>
                </a:lnTo>
                <a:lnTo>
                  <a:pt x="9517" y="19266"/>
                </a:lnTo>
                <a:lnTo>
                  <a:pt x="12538" y="19859"/>
                </a:lnTo>
                <a:lnTo>
                  <a:pt x="15730" y="20345"/>
                </a:lnTo>
                <a:lnTo>
                  <a:pt x="15843" y="22773"/>
                </a:lnTo>
                <a:lnTo>
                  <a:pt x="16073" y="25039"/>
                </a:lnTo>
                <a:lnTo>
                  <a:pt x="16073" y="0"/>
                </a:lnTo>
                <a:lnTo>
                  <a:pt x="15958" y="1025"/>
                </a:lnTo>
                <a:lnTo>
                  <a:pt x="15902" y="2050"/>
                </a:lnTo>
                <a:lnTo>
                  <a:pt x="14305" y="1780"/>
                </a:lnTo>
                <a:lnTo>
                  <a:pt x="12766" y="1511"/>
                </a:lnTo>
                <a:lnTo>
                  <a:pt x="11227" y="1186"/>
                </a:lnTo>
                <a:lnTo>
                  <a:pt x="10943" y="1349"/>
                </a:lnTo>
                <a:lnTo>
                  <a:pt x="10315" y="1672"/>
                </a:lnTo>
                <a:lnTo>
                  <a:pt x="12083" y="2105"/>
                </a:lnTo>
                <a:lnTo>
                  <a:pt x="13962" y="2483"/>
                </a:lnTo>
                <a:lnTo>
                  <a:pt x="15843" y="2752"/>
                </a:lnTo>
                <a:lnTo>
                  <a:pt x="15672" y="5613"/>
                </a:lnTo>
                <a:lnTo>
                  <a:pt x="15559" y="8419"/>
                </a:lnTo>
                <a:lnTo>
                  <a:pt x="15503" y="11063"/>
                </a:lnTo>
                <a:lnTo>
                  <a:pt x="12367" y="10577"/>
                </a:lnTo>
                <a:lnTo>
                  <a:pt x="9346" y="9983"/>
                </a:lnTo>
                <a:lnTo>
                  <a:pt x="6496" y="9228"/>
                </a:lnTo>
                <a:lnTo>
                  <a:pt x="6553" y="7555"/>
                </a:lnTo>
                <a:lnTo>
                  <a:pt x="6668" y="5883"/>
                </a:lnTo>
                <a:lnTo>
                  <a:pt x="6782" y="4155"/>
                </a:lnTo>
                <a:lnTo>
                  <a:pt x="6154" y="4694"/>
                </a:lnTo>
                <a:lnTo>
                  <a:pt x="6041" y="6205"/>
                </a:lnTo>
                <a:close/>
              </a:path>
            </a:pathLst>
          </a:custGeom>
          <a:solidFill>
            <a:srgbClr val="047AB3"/>
          </a:solidFill>
        </p:spPr>
        <p:txBody>
          <a:bodyPr wrap="square" lIns="0" tIns="0" rIns="0" bIns="0" rtlCol="0">
            <a:noAutofit/>
          </a:bodyPr>
          <a:lstStyle/>
          <a:p>
            <a:endParaRPr/>
          </a:p>
        </p:txBody>
      </p:sp>
      <p:sp>
        <p:nvSpPr>
          <p:cNvPr id="510" name="object 510"/>
          <p:cNvSpPr/>
          <p:nvPr/>
        </p:nvSpPr>
        <p:spPr>
          <a:xfrm>
            <a:off x="409856" y="748470"/>
            <a:ext cx="61554" cy="38640"/>
          </a:xfrm>
          <a:custGeom>
            <a:avLst/>
            <a:gdLst/>
            <a:ahLst/>
            <a:cxnLst/>
            <a:rect l="l" t="t" r="r" b="b"/>
            <a:pathLst>
              <a:path w="61554" h="38640">
                <a:moveTo>
                  <a:pt x="14818" y="53"/>
                </a:moveTo>
                <a:lnTo>
                  <a:pt x="14305" y="216"/>
                </a:lnTo>
                <a:lnTo>
                  <a:pt x="14248" y="1294"/>
                </a:lnTo>
                <a:lnTo>
                  <a:pt x="14248" y="26334"/>
                </a:lnTo>
                <a:lnTo>
                  <a:pt x="14588" y="28439"/>
                </a:lnTo>
                <a:lnTo>
                  <a:pt x="11455" y="28009"/>
                </a:lnTo>
                <a:lnTo>
                  <a:pt x="8434" y="27414"/>
                </a:lnTo>
                <a:lnTo>
                  <a:pt x="5641" y="26712"/>
                </a:lnTo>
                <a:lnTo>
                  <a:pt x="5242" y="24608"/>
                </a:lnTo>
                <a:lnTo>
                  <a:pt x="4958" y="22287"/>
                </a:lnTo>
                <a:lnTo>
                  <a:pt x="4787" y="19859"/>
                </a:lnTo>
                <a:lnTo>
                  <a:pt x="7693" y="20561"/>
                </a:lnTo>
                <a:lnTo>
                  <a:pt x="7636" y="20020"/>
                </a:lnTo>
                <a:lnTo>
                  <a:pt x="4787" y="19320"/>
                </a:lnTo>
                <a:lnTo>
                  <a:pt x="4615" y="16728"/>
                </a:lnTo>
                <a:lnTo>
                  <a:pt x="4728" y="24445"/>
                </a:lnTo>
                <a:lnTo>
                  <a:pt x="5129" y="26604"/>
                </a:lnTo>
                <a:lnTo>
                  <a:pt x="3361" y="26120"/>
                </a:lnTo>
                <a:lnTo>
                  <a:pt x="1651" y="25634"/>
                </a:lnTo>
                <a:lnTo>
                  <a:pt x="0" y="25094"/>
                </a:lnTo>
                <a:lnTo>
                  <a:pt x="283" y="25579"/>
                </a:lnTo>
                <a:lnTo>
                  <a:pt x="1879" y="26120"/>
                </a:lnTo>
                <a:lnTo>
                  <a:pt x="3532" y="26604"/>
                </a:lnTo>
                <a:lnTo>
                  <a:pt x="5242" y="27037"/>
                </a:lnTo>
                <a:lnTo>
                  <a:pt x="5298" y="27306"/>
                </a:lnTo>
                <a:lnTo>
                  <a:pt x="5357" y="27792"/>
                </a:lnTo>
                <a:lnTo>
                  <a:pt x="5699" y="29356"/>
                </a:lnTo>
                <a:lnTo>
                  <a:pt x="6098" y="30814"/>
                </a:lnTo>
                <a:lnTo>
                  <a:pt x="6609" y="32164"/>
                </a:lnTo>
                <a:lnTo>
                  <a:pt x="7123" y="32542"/>
                </a:lnTo>
                <a:lnTo>
                  <a:pt x="6609" y="31084"/>
                </a:lnTo>
                <a:lnTo>
                  <a:pt x="6154" y="29465"/>
                </a:lnTo>
                <a:lnTo>
                  <a:pt x="5812" y="27684"/>
                </a:lnTo>
                <a:lnTo>
                  <a:pt x="5699" y="27145"/>
                </a:lnTo>
                <a:lnTo>
                  <a:pt x="8549" y="27845"/>
                </a:lnTo>
                <a:lnTo>
                  <a:pt x="11511" y="28439"/>
                </a:lnTo>
                <a:lnTo>
                  <a:pt x="14647" y="28870"/>
                </a:lnTo>
                <a:lnTo>
                  <a:pt x="14931" y="30923"/>
                </a:lnTo>
                <a:lnTo>
                  <a:pt x="15330" y="32756"/>
                </a:lnTo>
                <a:lnTo>
                  <a:pt x="15787" y="34376"/>
                </a:lnTo>
                <a:lnTo>
                  <a:pt x="12879" y="33945"/>
                </a:lnTo>
                <a:lnTo>
                  <a:pt x="10144" y="33404"/>
                </a:lnTo>
                <a:lnTo>
                  <a:pt x="7522" y="32756"/>
                </a:lnTo>
                <a:lnTo>
                  <a:pt x="7864" y="32973"/>
                </a:lnTo>
                <a:lnTo>
                  <a:pt x="8490" y="33351"/>
                </a:lnTo>
                <a:lnTo>
                  <a:pt x="10828" y="33890"/>
                </a:lnTo>
                <a:lnTo>
                  <a:pt x="13277" y="34376"/>
                </a:lnTo>
                <a:lnTo>
                  <a:pt x="15900" y="34754"/>
                </a:lnTo>
                <a:lnTo>
                  <a:pt x="16127" y="35509"/>
                </a:lnTo>
                <a:lnTo>
                  <a:pt x="16357" y="36212"/>
                </a:lnTo>
                <a:lnTo>
                  <a:pt x="16584" y="36859"/>
                </a:lnTo>
                <a:lnTo>
                  <a:pt x="16983" y="36967"/>
                </a:lnTo>
                <a:lnTo>
                  <a:pt x="16755" y="36318"/>
                </a:lnTo>
                <a:lnTo>
                  <a:pt x="16528" y="35562"/>
                </a:lnTo>
                <a:lnTo>
                  <a:pt x="16298" y="34807"/>
                </a:lnTo>
                <a:lnTo>
                  <a:pt x="18864" y="35184"/>
                </a:lnTo>
                <a:lnTo>
                  <a:pt x="21543" y="35456"/>
                </a:lnTo>
                <a:lnTo>
                  <a:pt x="24278" y="35562"/>
                </a:lnTo>
                <a:lnTo>
                  <a:pt x="24449" y="36642"/>
                </a:lnTo>
                <a:lnTo>
                  <a:pt x="24620" y="37614"/>
                </a:lnTo>
                <a:lnTo>
                  <a:pt x="24791" y="38476"/>
                </a:lnTo>
                <a:lnTo>
                  <a:pt x="25133" y="38531"/>
                </a:lnTo>
                <a:lnTo>
                  <a:pt x="25019" y="37668"/>
                </a:lnTo>
                <a:lnTo>
                  <a:pt x="24848" y="36696"/>
                </a:lnTo>
                <a:lnTo>
                  <a:pt x="24735" y="35617"/>
                </a:lnTo>
                <a:lnTo>
                  <a:pt x="26386" y="35670"/>
                </a:lnTo>
                <a:lnTo>
                  <a:pt x="28096" y="35726"/>
                </a:lnTo>
                <a:lnTo>
                  <a:pt x="32257" y="35726"/>
                </a:lnTo>
                <a:lnTo>
                  <a:pt x="33455" y="35670"/>
                </a:lnTo>
                <a:lnTo>
                  <a:pt x="33340" y="36751"/>
                </a:lnTo>
                <a:lnTo>
                  <a:pt x="33226" y="37776"/>
                </a:lnTo>
                <a:lnTo>
                  <a:pt x="33113" y="38640"/>
                </a:lnTo>
                <a:lnTo>
                  <a:pt x="33455" y="38585"/>
                </a:lnTo>
                <a:lnTo>
                  <a:pt x="33626" y="37723"/>
                </a:lnTo>
                <a:lnTo>
                  <a:pt x="33683" y="31893"/>
                </a:lnTo>
                <a:lnTo>
                  <a:pt x="33568" y="33673"/>
                </a:lnTo>
                <a:lnTo>
                  <a:pt x="33455" y="35293"/>
                </a:lnTo>
                <a:lnTo>
                  <a:pt x="32257" y="35348"/>
                </a:lnTo>
                <a:lnTo>
                  <a:pt x="28096" y="35348"/>
                </a:lnTo>
                <a:lnTo>
                  <a:pt x="26386" y="35293"/>
                </a:lnTo>
                <a:lnTo>
                  <a:pt x="24676" y="35240"/>
                </a:lnTo>
                <a:lnTo>
                  <a:pt x="24507" y="33620"/>
                </a:lnTo>
                <a:lnTo>
                  <a:pt x="24392" y="31840"/>
                </a:lnTo>
                <a:lnTo>
                  <a:pt x="24278" y="29842"/>
                </a:lnTo>
                <a:lnTo>
                  <a:pt x="26159" y="29897"/>
                </a:lnTo>
                <a:lnTo>
                  <a:pt x="28096" y="29951"/>
                </a:lnTo>
                <a:lnTo>
                  <a:pt x="32543" y="29951"/>
                </a:lnTo>
                <a:lnTo>
                  <a:pt x="33739" y="29897"/>
                </a:lnTo>
                <a:lnTo>
                  <a:pt x="33854" y="35670"/>
                </a:lnTo>
                <a:lnTo>
                  <a:pt x="36816" y="35562"/>
                </a:lnTo>
                <a:lnTo>
                  <a:pt x="39666" y="35293"/>
                </a:lnTo>
                <a:lnTo>
                  <a:pt x="42403" y="34915"/>
                </a:lnTo>
                <a:lnTo>
                  <a:pt x="42232" y="35779"/>
                </a:lnTo>
                <a:lnTo>
                  <a:pt x="42004" y="36534"/>
                </a:lnTo>
                <a:lnTo>
                  <a:pt x="41833" y="37237"/>
                </a:lnTo>
                <a:lnTo>
                  <a:pt x="42232" y="37128"/>
                </a:lnTo>
                <a:lnTo>
                  <a:pt x="42403" y="36426"/>
                </a:lnTo>
                <a:lnTo>
                  <a:pt x="42631" y="35671"/>
                </a:lnTo>
                <a:lnTo>
                  <a:pt x="42802" y="34862"/>
                </a:lnTo>
                <a:lnTo>
                  <a:pt x="45652" y="34484"/>
                </a:lnTo>
                <a:lnTo>
                  <a:pt x="48386" y="33998"/>
                </a:lnTo>
                <a:lnTo>
                  <a:pt x="51009" y="33351"/>
                </a:lnTo>
                <a:lnTo>
                  <a:pt x="50952" y="33512"/>
                </a:lnTo>
                <a:lnTo>
                  <a:pt x="51407" y="33242"/>
                </a:lnTo>
                <a:lnTo>
                  <a:pt x="51865" y="32973"/>
                </a:lnTo>
                <a:lnTo>
                  <a:pt x="52036" y="32756"/>
                </a:lnTo>
                <a:lnTo>
                  <a:pt x="51522" y="32865"/>
                </a:lnTo>
                <a:lnTo>
                  <a:pt x="52092" y="31300"/>
                </a:lnTo>
                <a:lnTo>
                  <a:pt x="52547" y="29412"/>
                </a:lnTo>
                <a:lnTo>
                  <a:pt x="52890" y="27414"/>
                </a:lnTo>
                <a:lnTo>
                  <a:pt x="55226" y="26820"/>
                </a:lnTo>
                <a:lnTo>
                  <a:pt x="57393" y="26173"/>
                </a:lnTo>
                <a:lnTo>
                  <a:pt x="59443" y="25472"/>
                </a:lnTo>
                <a:lnTo>
                  <a:pt x="59781" y="24986"/>
                </a:lnTo>
                <a:lnTo>
                  <a:pt x="57620" y="25687"/>
                </a:lnTo>
                <a:lnTo>
                  <a:pt x="55341" y="26334"/>
                </a:lnTo>
                <a:lnTo>
                  <a:pt x="53004" y="26928"/>
                </a:lnTo>
                <a:lnTo>
                  <a:pt x="53288" y="24770"/>
                </a:lnTo>
                <a:lnTo>
                  <a:pt x="53574" y="22503"/>
                </a:lnTo>
                <a:lnTo>
                  <a:pt x="53746" y="20020"/>
                </a:lnTo>
                <a:lnTo>
                  <a:pt x="56480" y="19373"/>
                </a:lnTo>
                <a:lnTo>
                  <a:pt x="59103" y="18617"/>
                </a:lnTo>
                <a:lnTo>
                  <a:pt x="61554" y="17753"/>
                </a:lnTo>
                <a:lnTo>
                  <a:pt x="61493" y="17269"/>
                </a:lnTo>
                <a:lnTo>
                  <a:pt x="59103" y="18078"/>
                </a:lnTo>
                <a:lnTo>
                  <a:pt x="56480" y="18834"/>
                </a:lnTo>
                <a:lnTo>
                  <a:pt x="53802" y="19481"/>
                </a:lnTo>
                <a:lnTo>
                  <a:pt x="53973" y="16892"/>
                </a:lnTo>
                <a:lnTo>
                  <a:pt x="54030" y="14139"/>
                </a:lnTo>
                <a:lnTo>
                  <a:pt x="53973" y="11278"/>
                </a:lnTo>
                <a:lnTo>
                  <a:pt x="55683" y="10847"/>
                </a:lnTo>
                <a:lnTo>
                  <a:pt x="57278" y="10414"/>
                </a:lnTo>
                <a:lnTo>
                  <a:pt x="58875" y="9875"/>
                </a:lnTo>
                <a:lnTo>
                  <a:pt x="58533" y="9444"/>
                </a:lnTo>
                <a:lnTo>
                  <a:pt x="57050" y="9875"/>
                </a:lnTo>
                <a:lnTo>
                  <a:pt x="55512" y="10306"/>
                </a:lnTo>
                <a:lnTo>
                  <a:pt x="53973" y="10684"/>
                </a:lnTo>
                <a:lnTo>
                  <a:pt x="53915" y="8689"/>
                </a:lnTo>
                <a:lnTo>
                  <a:pt x="53802" y="6691"/>
                </a:lnTo>
                <a:lnTo>
                  <a:pt x="53631" y="4586"/>
                </a:lnTo>
                <a:lnTo>
                  <a:pt x="53004" y="4100"/>
                </a:lnTo>
                <a:lnTo>
                  <a:pt x="53174" y="6422"/>
                </a:lnTo>
                <a:lnTo>
                  <a:pt x="53288" y="8689"/>
                </a:lnTo>
                <a:lnTo>
                  <a:pt x="53403" y="10847"/>
                </a:lnTo>
                <a:lnTo>
                  <a:pt x="53460" y="14300"/>
                </a:lnTo>
                <a:lnTo>
                  <a:pt x="53403" y="17053"/>
                </a:lnTo>
                <a:lnTo>
                  <a:pt x="53232" y="19642"/>
                </a:lnTo>
                <a:lnTo>
                  <a:pt x="50382" y="20292"/>
                </a:lnTo>
                <a:lnTo>
                  <a:pt x="47418" y="20831"/>
                </a:lnTo>
                <a:lnTo>
                  <a:pt x="47361" y="21370"/>
                </a:lnTo>
                <a:lnTo>
                  <a:pt x="50382" y="20831"/>
                </a:lnTo>
                <a:lnTo>
                  <a:pt x="53232" y="20128"/>
                </a:lnTo>
                <a:lnTo>
                  <a:pt x="53061" y="22611"/>
                </a:lnTo>
                <a:lnTo>
                  <a:pt x="52833" y="24931"/>
                </a:lnTo>
                <a:lnTo>
                  <a:pt x="52491" y="27037"/>
                </a:lnTo>
                <a:lnTo>
                  <a:pt x="49754" y="27631"/>
                </a:lnTo>
                <a:lnTo>
                  <a:pt x="46848" y="28170"/>
                </a:lnTo>
                <a:lnTo>
                  <a:pt x="43827" y="28601"/>
                </a:lnTo>
                <a:lnTo>
                  <a:pt x="43827" y="16081"/>
                </a:lnTo>
                <a:lnTo>
                  <a:pt x="43771" y="18780"/>
                </a:lnTo>
                <a:lnTo>
                  <a:pt x="43714" y="21317"/>
                </a:lnTo>
                <a:lnTo>
                  <a:pt x="40750" y="21694"/>
                </a:lnTo>
                <a:lnTo>
                  <a:pt x="37672" y="21964"/>
                </a:lnTo>
                <a:lnTo>
                  <a:pt x="34480" y="22125"/>
                </a:lnTo>
                <a:lnTo>
                  <a:pt x="34480" y="8041"/>
                </a:lnTo>
                <a:lnTo>
                  <a:pt x="34424" y="5180"/>
                </a:lnTo>
                <a:lnTo>
                  <a:pt x="34365" y="4425"/>
                </a:lnTo>
                <a:lnTo>
                  <a:pt x="34365" y="2266"/>
                </a:lnTo>
                <a:lnTo>
                  <a:pt x="34309" y="28601"/>
                </a:lnTo>
                <a:lnTo>
                  <a:pt x="34424" y="26767"/>
                </a:lnTo>
                <a:lnTo>
                  <a:pt x="34480" y="24770"/>
                </a:lnTo>
                <a:lnTo>
                  <a:pt x="34480" y="22665"/>
                </a:lnTo>
                <a:lnTo>
                  <a:pt x="37616" y="22503"/>
                </a:lnTo>
                <a:lnTo>
                  <a:pt x="40693" y="22234"/>
                </a:lnTo>
                <a:lnTo>
                  <a:pt x="43714" y="21856"/>
                </a:lnTo>
                <a:lnTo>
                  <a:pt x="43771" y="29034"/>
                </a:lnTo>
                <a:lnTo>
                  <a:pt x="46791" y="28656"/>
                </a:lnTo>
                <a:lnTo>
                  <a:pt x="49641" y="28115"/>
                </a:lnTo>
                <a:lnTo>
                  <a:pt x="52434" y="27468"/>
                </a:lnTo>
                <a:lnTo>
                  <a:pt x="52092" y="29520"/>
                </a:lnTo>
                <a:lnTo>
                  <a:pt x="51635" y="31354"/>
                </a:lnTo>
                <a:lnTo>
                  <a:pt x="51123" y="32973"/>
                </a:lnTo>
                <a:lnTo>
                  <a:pt x="48501" y="33567"/>
                </a:lnTo>
                <a:lnTo>
                  <a:pt x="45764" y="34106"/>
                </a:lnTo>
                <a:lnTo>
                  <a:pt x="42858" y="34484"/>
                </a:lnTo>
                <a:lnTo>
                  <a:pt x="43201" y="32865"/>
                </a:lnTo>
                <a:lnTo>
                  <a:pt x="43543" y="31084"/>
                </a:lnTo>
                <a:lnTo>
                  <a:pt x="43257" y="29087"/>
                </a:lnTo>
                <a:lnTo>
                  <a:pt x="43029" y="31137"/>
                </a:lnTo>
                <a:lnTo>
                  <a:pt x="42802" y="32973"/>
                </a:lnTo>
                <a:lnTo>
                  <a:pt x="42459" y="34537"/>
                </a:lnTo>
                <a:lnTo>
                  <a:pt x="39724" y="34915"/>
                </a:lnTo>
                <a:lnTo>
                  <a:pt x="36875" y="35131"/>
                </a:lnTo>
                <a:lnTo>
                  <a:pt x="33910" y="35293"/>
                </a:lnTo>
                <a:lnTo>
                  <a:pt x="33854" y="22665"/>
                </a:lnTo>
                <a:lnTo>
                  <a:pt x="33854" y="24770"/>
                </a:lnTo>
                <a:lnTo>
                  <a:pt x="33795" y="26767"/>
                </a:lnTo>
                <a:lnTo>
                  <a:pt x="33739" y="28601"/>
                </a:lnTo>
                <a:lnTo>
                  <a:pt x="33739" y="29411"/>
                </a:lnTo>
                <a:lnTo>
                  <a:pt x="32543" y="29465"/>
                </a:lnTo>
                <a:lnTo>
                  <a:pt x="31288" y="29520"/>
                </a:lnTo>
                <a:lnTo>
                  <a:pt x="28096" y="29520"/>
                </a:lnTo>
                <a:lnTo>
                  <a:pt x="26159" y="29465"/>
                </a:lnTo>
                <a:lnTo>
                  <a:pt x="24278" y="29356"/>
                </a:lnTo>
                <a:lnTo>
                  <a:pt x="24221" y="28870"/>
                </a:lnTo>
                <a:lnTo>
                  <a:pt x="24221" y="28601"/>
                </a:lnTo>
                <a:lnTo>
                  <a:pt x="24165" y="26767"/>
                </a:lnTo>
                <a:lnTo>
                  <a:pt x="24106" y="24770"/>
                </a:lnTo>
                <a:lnTo>
                  <a:pt x="24106" y="22611"/>
                </a:lnTo>
                <a:lnTo>
                  <a:pt x="26445" y="22179"/>
                </a:lnTo>
                <a:lnTo>
                  <a:pt x="24050" y="22072"/>
                </a:lnTo>
                <a:lnTo>
                  <a:pt x="24221" y="35184"/>
                </a:lnTo>
                <a:lnTo>
                  <a:pt x="21486" y="35078"/>
                </a:lnTo>
                <a:lnTo>
                  <a:pt x="18808" y="34807"/>
                </a:lnTo>
                <a:lnTo>
                  <a:pt x="16242" y="34429"/>
                </a:lnTo>
                <a:lnTo>
                  <a:pt x="15787" y="32811"/>
                </a:lnTo>
                <a:lnTo>
                  <a:pt x="15444" y="30976"/>
                </a:lnTo>
                <a:lnTo>
                  <a:pt x="15158" y="28979"/>
                </a:lnTo>
                <a:lnTo>
                  <a:pt x="17952" y="29356"/>
                </a:lnTo>
                <a:lnTo>
                  <a:pt x="20802" y="29626"/>
                </a:lnTo>
                <a:lnTo>
                  <a:pt x="20745" y="29195"/>
                </a:lnTo>
                <a:lnTo>
                  <a:pt x="17895" y="28925"/>
                </a:lnTo>
                <a:lnTo>
                  <a:pt x="15102" y="28493"/>
                </a:lnTo>
                <a:lnTo>
                  <a:pt x="14818" y="26442"/>
                </a:lnTo>
                <a:lnTo>
                  <a:pt x="14647" y="24122"/>
                </a:lnTo>
                <a:lnTo>
                  <a:pt x="14476" y="21694"/>
                </a:lnTo>
                <a:lnTo>
                  <a:pt x="14361" y="18617"/>
                </a:lnTo>
                <a:lnTo>
                  <a:pt x="14305" y="15919"/>
                </a:lnTo>
                <a:lnTo>
                  <a:pt x="14361" y="13059"/>
                </a:lnTo>
                <a:lnTo>
                  <a:pt x="14361" y="12466"/>
                </a:lnTo>
                <a:lnTo>
                  <a:pt x="14417" y="9822"/>
                </a:lnTo>
                <a:lnTo>
                  <a:pt x="14532" y="7014"/>
                </a:lnTo>
                <a:lnTo>
                  <a:pt x="14703" y="4155"/>
                </a:lnTo>
                <a:lnTo>
                  <a:pt x="17609" y="4586"/>
                </a:lnTo>
                <a:lnTo>
                  <a:pt x="14760" y="3453"/>
                </a:lnTo>
                <a:lnTo>
                  <a:pt x="14874" y="2319"/>
                </a:lnTo>
                <a:lnTo>
                  <a:pt x="14931" y="1133"/>
                </a:lnTo>
                <a:lnTo>
                  <a:pt x="15046" y="0"/>
                </a:lnTo>
                <a:lnTo>
                  <a:pt x="14818" y="53"/>
                </a:lnTo>
                <a:close/>
              </a:path>
            </a:pathLst>
          </a:custGeom>
          <a:solidFill>
            <a:srgbClr val="047AB3"/>
          </a:solidFill>
        </p:spPr>
        <p:txBody>
          <a:bodyPr wrap="square" lIns="0" tIns="0" rIns="0" bIns="0" rtlCol="0">
            <a:noAutofit/>
          </a:bodyPr>
          <a:lstStyle/>
          <a:p>
            <a:endParaRPr/>
          </a:p>
        </p:txBody>
      </p:sp>
      <p:sp>
        <p:nvSpPr>
          <p:cNvPr id="511" name="object 511"/>
          <p:cNvSpPr/>
          <p:nvPr/>
        </p:nvSpPr>
        <p:spPr>
          <a:xfrm>
            <a:off x="424217" y="746742"/>
            <a:ext cx="36762" cy="40204"/>
          </a:xfrm>
          <a:custGeom>
            <a:avLst/>
            <a:gdLst/>
            <a:ahLst/>
            <a:cxnLst/>
            <a:rect l="l" t="t" r="r" b="b"/>
            <a:pathLst>
              <a:path w="36762" h="40204">
                <a:moveTo>
                  <a:pt x="19948" y="2105"/>
                </a:moveTo>
                <a:lnTo>
                  <a:pt x="19835" y="55"/>
                </a:lnTo>
                <a:lnTo>
                  <a:pt x="19948" y="31570"/>
                </a:lnTo>
                <a:lnTo>
                  <a:pt x="22969" y="31462"/>
                </a:lnTo>
                <a:lnTo>
                  <a:pt x="25989" y="31192"/>
                </a:lnTo>
                <a:lnTo>
                  <a:pt x="28896" y="30814"/>
                </a:lnTo>
                <a:lnTo>
                  <a:pt x="28668" y="32865"/>
                </a:lnTo>
                <a:lnTo>
                  <a:pt x="28440" y="34700"/>
                </a:lnTo>
                <a:lnTo>
                  <a:pt x="28098" y="36265"/>
                </a:lnTo>
                <a:lnTo>
                  <a:pt x="25363" y="36642"/>
                </a:lnTo>
                <a:lnTo>
                  <a:pt x="22513" y="36859"/>
                </a:lnTo>
                <a:lnTo>
                  <a:pt x="19549" y="37020"/>
                </a:lnTo>
                <a:lnTo>
                  <a:pt x="19720" y="35401"/>
                </a:lnTo>
                <a:lnTo>
                  <a:pt x="19605" y="0"/>
                </a:lnTo>
                <a:lnTo>
                  <a:pt x="19434" y="15164"/>
                </a:lnTo>
                <a:lnTo>
                  <a:pt x="18181" y="15219"/>
                </a:lnTo>
                <a:lnTo>
                  <a:pt x="16927" y="15272"/>
                </a:lnTo>
                <a:lnTo>
                  <a:pt x="13622" y="15272"/>
                </a:lnTo>
                <a:lnTo>
                  <a:pt x="11684" y="15219"/>
                </a:lnTo>
                <a:lnTo>
                  <a:pt x="9745" y="15111"/>
                </a:lnTo>
                <a:lnTo>
                  <a:pt x="9461" y="216"/>
                </a:lnTo>
                <a:lnTo>
                  <a:pt x="9405" y="2213"/>
                </a:lnTo>
                <a:lnTo>
                  <a:pt x="9290" y="4155"/>
                </a:lnTo>
                <a:lnTo>
                  <a:pt x="9233" y="6097"/>
                </a:lnTo>
                <a:lnTo>
                  <a:pt x="9233" y="6800"/>
                </a:lnTo>
                <a:lnTo>
                  <a:pt x="9119" y="9660"/>
                </a:lnTo>
                <a:lnTo>
                  <a:pt x="9062" y="12466"/>
                </a:lnTo>
                <a:lnTo>
                  <a:pt x="9006" y="15111"/>
                </a:lnTo>
                <a:lnTo>
                  <a:pt x="5927" y="14894"/>
                </a:lnTo>
                <a:lnTo>
                  <a:pt x="2906" y="14625"/>
                </a:lnTo>
                <a:lnTo>
                  <a:pt x="0" y="14194"/>
                </a:lnTo>
                <a:lnTo>
                  <a:pt x="0" y="14786"/>
                </a:lnTo>
                <a:lnTo>
                  <a:pt x="2906" y="15219"/>
                </a:lnTo>
                <a:lnTo>
                  <a:pt x="5927" y="15489"/>
                </a:lnTo>
                <a:lnTo>
                  <a:pt x="9006" y="15705"/>
                </a:lnTo>
                <a:lnTo>
                  <a:pt x="9006" y="21263"/>
                </a:lnTo>
                <a:lnTo>
                  <a:pt x="9062" y="23800"/>
                </a:lnTo>
                <a:lnTo>
                  <a:pt x="9119" y="26444"/>
                </a:lnTo>
                <a:lnTo>
                  <a:pt x="9175" y="28494"/>
                </a:lnTo>
                <a:lnTo>
                  <a:pt x="9290" y="30328"/>
                </a:lnTo>
                <a:lnTo>
                  <a:pt x="9346" y="30814"/>
                </a:lnTo>
                <a:lnTo>
                  <a:pt x="9346" y="31084"/>
                </a:lnTo>
                <a:lnTo>
                  <a:pt x="6384" y="30923"/>
                </a:lnTo>
                <a:lnTo>
                  <a:pt x="6440" y="31353"/>
                </a:lnTo>
                <a:lnTo>
                  <a:pt x="9346" y="31517"/>
                </a:lnTo>
                <a:lnTo>
                  <a:pt x="9461" y="33514"/>
                </a:lnTo>
                <a:lnTo>
                  <a:pt x="9689" y="35348"/>
                </a:lnTo>
                <a:lnTo>
                  <a:pt x="9860" y="36912"/>
                </a:lnTo>
                <a:lnTo>
                  <a:pt x="9689" y="23800"/>
                </a:lnTo>
                <a:lnTo>
                  <a:pt x="9689" y="18564"/>
                </a:lnTo>
                <a:lnTo>
                  <a:pt x="9745" y="15705"/>
                </a:lnTo>
                <a:lnTo>
                  <a:pt x="11684" y="15811"/>
                </a:lnTo>
                <a:lnTo>
                  <a:pt x="13622" y="15866"/>
                </a:lnTo>
                <a:lnTo>
                  <a:pt x="16927" y="15866"/>
                </a:lnTo>
                <a:lnTo>
                  <a:pt x="18181" y="15811"/>
                </a:lnTo>
                <a:lnTo>
                  <a:pt x="19434" y="15811"/>
                </a:lnTo>
                <a:lnTo>
                  <a:pt x="19492" y="18619"/>
                </a:lnTo>
                <a:lnTo>
                  <a:pt x="19492" y="23853"/>
                </a:lnTo>
                <a:lnTo>
                  <a:pt x="18637" y="23906"/>
                </a:lnTo>
                <a:lnTo>
                  <a:pt x="16870" y="23906"/>
                </a:lnTo>
                <a:lnTo>
                  <a:pt x="14476" y="23961"/>
                </a:lnTo>
                <a:lnTo>
                  <a:pt x="12083" y="23906"/>
                </a:lnTo>
                <a:lnTo>
                  <a:pt x="9745" y="24339"/>
                </a:lnTo>
                <a:lnTo>
                  <a:pt x="12083" y="24447"/>
                </a:lnTo>
                <a:lnTo>
                  <a:pt x="14476" y="24500"/>
                </a:lnTo>
                <a:lnTo>
                  <a:pt x="16870" y="24447"/>
                </a:lnTo>
                <a:lnTo>
                  <a:pt x="18637" y="24447"/>
                </a:lnTo>
                <a:lnTo>
                  <a:pt x="19492" y="24392"/>
                </a:lnTo>
                <a:lnTo>
                  <a:pt x="19492" y="26497"/>
                </a:lnTo>
                <a:lnTo>
                  <a:pt x="19434" y="28494"/>
                </a:lnTo>
                <a:lnTo>
                  <a:pt x="19378" y="30328"/>
                </a:lnTo>
                <a:lnTo>
                  <a:pt x="19378" y="31625"/>
                </a:lnTo>
                <a:lnTo>
                  <a:pt x="19321" y="33620"/>
                </a:lnTo>
                <a:lnTo>
                  <a:pt x="19206" y="35401"/>
                </a:lnTo>
                <a:lnTo>
                  <a:pt x="19094" y="37020"/>
                </a:lnTo>
                <a:lnTo>
                  <a:pt x="17895" y="37075"/>
                </a:lnTo>
                <a:lnTo>
                  <a:pt x="13735" y="37075"/>
                </a:lnTo>
                <a:lnTo>
                  <a:pt x="12025" y="37020"/>
                </a:lnTo>
                <a:lnTo>
                  <a:pt x="10315" y="36967"/>
                </a:lnTo>
                <a:lnTo>
                  <a:pt x="10146" y="35348"/>
                </a:lnTo>
                <a:lnTo>
                  <a:pt x="10031" y="33567"/>
                </a:lnTo>
                <a:lnTo>
                  <a:pt x="9916" y="31570"/>
                </a:lnTo>
                <a:lnTo>
                  <a:pt x="9916" y="37290"/>
                </a:lnTo>
                <a:lnTo>
                  <a:pt x="10087" y="38317"/>
                </a:lnTo>
                <a:lnTo>
                  <a:pt x="10259" y="39234"/>
                </a:lnTo>
                <a:lnTo>
                  <a:pt x="10373" y="40098"/>
                </a:lnTo>
                <a:lnTo>
                  <a:pt x="10772" y="40098"/>
                </a:lnTo>
                <a:lnTo>
                  <a:pt x="10601" y="39287"/>
                </a:lnTo>
                <a:lnTo>
                  <a:pt x="10486" y="38370"/>
                </a:lnTo>
                <a:lnTo>
                  <a:pt x="10373" y="37345"/>
                </a:lnTo>
                <a:lnTo>
                  <a:pt x="12025" y="37398"/>
                </a:lnTo>
                <a:lnTo>
                  <a:pt x="13735" y="37453"/>
                </a:lnTo>
                <a:lnTo>
                  <a:pt x="17895" y="37453"/>
                </a:lnTo>
                <a:lnTo>
                  <a:pt x="19094" y="37398"/>
                </a:lnTo>
                <a:lnTo>
                  <a:pt x="18979" y="38423"/>
                </a:lnTo>
                <a:lnTo>
                  <a:pt x="18864" y="39395"/>
                </a:lnTo>
                <a:lnTo>
                  <a:pt x="18808" y="40204"/>
                </a:lnTo>
                <a:lnTo>
                  <a:pt x="19150" y="40204"/>
                </a:lnTo>
                <a:lnTo>
                  <a:pt x="19265" y="39342"/>
                </a:lnTo>
                <a:lnTo>
                  <a:pt x="19378" y="38423"/>
                </a:lnTo>
                <a:lnTo>
                  <a:pt x="19492" y="37398"/>
                </a:lnTo>
                <a:lnTo>
                  <a:pt x="22455" y="37290"/>
                </a:lnTo>
                <a:lnTo>
                  <a:pt x="25305" y="37020"/>
                </a:lnTo>
                <a:lnTo>
                  <a:pt x="28042" y="36642"/>
                </a:lnTo>
                <a:lnTo>
                  <a:pt x="27870" y="37398"/>
                </a:lnTo>
                <a:lnTo>
                  <a:pt x="27699" y="38154"/>
                </a:lnTo>
                <a:lnTo>
                  <a:pt x="27528" y="38801"/>
                </a:lnTo>
                <a:lnTo>
                  <a:pt x="27870" y="38695"/>
                </a:lnTo>
                <a:lnTo>
                  <a:pt x="28098" y="38045"/>
                </a:lnTo>
                <a:lnTo>
                  <a:pt x="28269" y="37345"/>
                </a:lnTo>
                <a:lnTo>
                  <a:pt x="28440" y="36589"/>
                </a:lnTo>
                <a:lnTo>
                  <a:pt x="31175" y="36212"/>
                </a:lnTo>
                <a:lnTo>
                  <a:pt x="33797" y="35726"/>
                </a:lnTo>
                <a:lnTo>
                  <a:pt x="36305" y="35186"/>
                </a:lnTo>
                <a:lnTo>
                  <a:pt x="36762" y="34700"/>
                </a:lnTo>
                <a:lnTo>
                  <a:pt x="34140" y="35295"/>
                </a:lnTo>
                <a:lnTo>
                  <a:pt x="31403" y="35834"/>
                </a:lnTo>
                <a:lnTo>
                  <a:pt x="28497" y="36212"/>
                </a:lnTo>
                <a:lnTo>
                  <a:pt x="28839" y="34592"/>
                </a:lnTo>
                <a:lnTo>
                  <a:pt x="29182" y="32811"/>
                </a:lnTo>
                <a:lnTo>
                  <a:pt x="29409" y="30761"/>
                </a:lnTo>
                <a:lnTo>
                  <a:pt x="29353" y="23583"/>
                </a:lnTo>
                <a:lnTo>
                  <a:pt x="29238" y="25850"/>
                </a:lnTo>
                <a:lnTo>
                  <a:pt x="29123" y="28009"/>
                </a:lnTo>
                <a:lnTo>
                  <a:pt x="28954" y="29951"/>
                </a:lnTo>
                <a:lnTo>
                  <a:pt x="28954" y="30383"/>
                </a:lnTo>
                <a:lnTo>
                  <a:pt x="26046" y="30761"/>
                </a:lnTo>
                <a:lnTo>
                  <a:pt x="23025" y="31031"/>
                </a:lnTo>
                <a:lnTo>
                  <a:pt x="19948" y="31139"/>
                </a:lnTo>
                <a:lnTo>
                  <a:pt x="19948" y="30328"/>
                </a:lnTo>
                <a:lnTo>
                  <a:pt x="20062" y="28495"/>
                </a:lnTo>
                <a:lnTo>
                  <a:pt x="19948" y="2105"/>
                </a:lnTo>
                <a:close/>
              </a:path>
            </a:pathLst>
          </a:custGeom>
          <a:solidFill>
            <a:srgbClr val="077EB6"/>
          </a:solidFill>
        </p:spPr>
        <p:txBody>
          <a:bodyPr wrap="square" lIns="0" tIns="0" rIns="0" bIns="0" rtlCol="0">
            <a:noAutofit/>
          </a:bodyPr>
          <a:lstStyle/>
          <a:p>
            <a:endParaRPr/>
          </a:p>
        </p:txBody>
      </p:sp>
      <p:sp>
        <p:nvSpPr>
          <p:cNvPr id="512" name="object 512"/>
          <p:cNvSpPr/>
          <p:nvPr/>
        </p:nvSpPr>
        <p:spPr>
          <a:xfrm>
            <a:off x="443823" y="746742"/>
            <a:ext cx="342" cy="35401"/>
          </a:xfrm>
          <a:custGeom>
            <a:avLst/>
            <a:gdLst/>
            <a:ahLst/>
            <a:cxnLst/>
            <a:rect l="l" t="t" r="r" b="b"/>
            <a:pathLst>
              <a:path w="342" h="35401">
                <a:moveTo>
                  <a:pt x="229" y="55"/>
                </a:moveTo>
                <a:lnTo>
                  <a:pt x="0" y="0"/>
                </a:lnTo>
                <a:lnTo>
                  <a:pt x="114" y="35401"/>
                </a:lnTo>
                <a:lnTo>
                  <a:pt x="229" y="33620"/>
                </a:lnTo>
                <a:lnTo>
                  <a:pt x="342" y="31570"/>
                </a:lnTo>
                <a:lnTo>
                  <a:pt x="229" y="55"/>
                </a:lnTo>
                <a:close/>
              </a:path>
            </a:pathLst>
          </a:custGeom>
          <a:solidFill>
            <a:srgbClr val="077EB6"/>
          </a:solidFill>
        </p:spPr>
        <p:txBody>
          <a:bodyPr wrap="square" lIns="0" tIns="0" rIns="0" bIns="0" rtlCol="0">
            <a:noAutofit/>
          </a:bodyPr>
          <a:lstStyle/>
          <a:p>
            <a:endParaRPr/>
          </a:p>
        </p:txBody>
      </p:sp>
      <p:sp>
        <p:nvSpPr>
          <p:cNvPr id="513" name="object 513"/>
          <p:cNvSpPr/>
          <p:nvPr/>
        </p:nvSpPr>
        <p:spPr>
          <a:xfrm>
            <a:off x="433679" y="746742"/>
            <a:ext cx="10144" cy="15164"/>
          </a:xfrm>
          <a:custGeom>
            <a:avLst/>
            <a:gdLst/>
            <a:ahLst/>
            <a:cxnLst/>
            <a:rect l="l" t="t" r="r" b="b"/>
            <a:pathLst>
              <a:path w="10144" h="15164">
                <a:moveTo>
                  <a:pt x="10144" y="0"/>
                </a:moveTo>
                <a:lnTo>
                  <a:pt x="9574" y="0"/>
                </a:lnTo>
                <a:lnTo>
                  <a:pt x="9689" y="2105"/>
                </a:lnTo>
                <a:lnTo>
                  <a:pt x="9745" y="4155"/>
                </a:lnTo>
                <a:lnTo>
                  <a:pt x="9803" y="6152"/>
                </a:lnTo>
                <a:lnTo>
                  <a:pt x="8776" y="6205"/>
                </a:lnTo>
                <a:lnTo>
                  <a:pt x="7751" y="6205"/>
                </a:lnTo>
                <a:lnTo>
                  <a:pt x="6724" y="6260"/>
                </a:lnTo>
                <a:lnTo>
                  <a:pt x="4615" y="6260"/>
                </a:lnTo>
                <a:lnTo>
                  <a:pt x="2563" y="6205"/>
                </a:lnTo>
                <a:lnTo>
                  <a:pt x="569" y="6097"/>
                </a:lnTo>
                <a:lnTo>
                  <a:pt x="626" y="4155"/>
                </a:lnTo>
                <a:lnTo>
                  <a:pt x="741" y="2158"/>
                </a:lnTo>
                <a:lnTo>
                  <a:pt x="853" y="108"/>
                </a:lnTo>
                <a:lnTo>
                  <a:pt x="569" y="161"/>
                </a:lnTo>
                <a:lnTo>
                  <a:pt x="0" y="216"/>
                </a:lnTo>
                <a:lnTo>
                  <a:pt x="283" y="15111"/>
                </a:lnTo>
                <a:lnTo>
                  <a:pt x="342" y="12466"/>
                </a:lnTo>
                <a:lnTo>
                  <a:pt x="398" y="9714"/>
                </a:lnTo>
                <a:lnTo>
                  <a:pt x="513" y="6853"/>
                </a:lnTo>
                <a:lnTo>
                  <a:pt x="2563" y="6961"/>
                </a:lnTo>
                <a:lnTo>
                  <a:pt x="4615" y="7016"/>
                </a:lnTo>
                <a:lnTo>
                  <a:pt x="6724" y="6961"/>
                </a:lnTo>
                <a:lnTo>
                  <a:pt x="8776" y="6961"/>
                </a:lnTo>
                <a:lnTo>
                  <a:pt x="9803" y="6908"/>
                </a:lnTo>
                <a:lnTo>
                  <a:pt x="9860" y="9769"/>
                </a:lnTo>
                <a:lnTo>
                  <a:pt x="9916" y="12519"/>
                </a:lnTo>
                <a:lnTo>
                  <a:pt x="9973" y="15164"/>
                </a:lnTo>
                <a:lnTo>
                  <a:pt x="10144" y="0"/>
                </a:lnTo>
                <a:close/>
              </a:path>
            </a:pathLst>
          </a:custGeom>
          <a:solidFill>
            <a:srgbClr val="077EB6"/>
          </a:solidFill>
        </p:spPr>
        <p:txBody>
          <a:bodyPr wrap="square" lIns="0" tIns="0" rIns="0" bIns="0" rtlCol="0">
            <a:noAutofit/>
          </a:bodyPr>
          <a:lstStyle/>
          <a:p>
            <a:endParaRPr/>
          </a:p>
        </p:txBody>
      </p:sp>
      <p:sp>
        <p:nvSpPr>
          <p:cNvPr id="514" name="object 514"/>
          <p:cNvSpPr/>
          <p:nvPr/>
        </p:nvSpPr>
        <p:spPr>
          <a:xfrm>
            <a:off x="410426" y="765198"/>
            <a:ext cx="7979" cy="15380"/>
          </a:xfrm>
          <a:custGeom>
            <a:avLst/>
            <a:gdLst/>
            <a:ahLst/>
            <a:cxnLst/>
            <a:rect l="l" t="t" r="r" b="b"/>
            <a:pathLst>
              <a:path w="7979" h="15380">
                <a:moveTo>
                  <a:pt x="4217" y="2591"/>
                </a:moveTo>
                <a:lnTo>
                  <a:pt x="4046" y="0"/>
                </a:lnTo>
                <a:lnTo>
                  <a:pt x="4158" y="7717"/>
                </a:lnTo>
                <a:lnTo>
                  <a:pt x="4559" y="9875"/>
                </a:lnTo>
                <a:lnTo>
                  <a:pt x="2962" y="9444"/>
                </a:lnTo>
                <a:lnTo>
                  <a:pt x="1423" y="9013"/>
                </a:lnTo>
                <a:lnTo>
                  <a:pt x="0" y="8527"/>
                </a:lnTo>
                <a:lnTo>
                  <a:pt x="283" y="9066"/>
                </a:lnTo>
                <a:lnTo>
                  <a:pt x="1651" y="9497"/>
                </a:lnTo>
                <a:lnTo>
                  <a:pt x="3133" y="9930"/>
                </a:lnTo>
                <a:lnTo>
                  <a:pt x="4672" y="10308"/>
                </a:lnTo>
                <a:lnTo>
                  <a:pt x="4728" y="10577"/>
                </a:lnTo>
                <a:lnTo>
                  <a:pt x="4787" y="11063"/>
                </a:lnTo>
                <a:lnTo>
                  <a:pt x="5129" y="12466"/>
                </a:lnTo>
                <a:lnTo>
                  <a:pt x="5469" y="13816"/>
                </a:lnTo>
                <a:lnTo>
                  <a:pt x="5868" y="15003"/>
                </a:lnTo>
                <a:lnTo>
                  <a:pt x="6438" y="15380"/>
                </a:lnTo>
                <a:lnTo>
                  <a:pt x="5983" y="14086"/>
                </a:lnTo>
                <a:lnTo>
                  <a:pt x="5584" y="12575"/>
                </a:lnTo>
                <a:lnTo>
                  <a:pt x="5242" y="10955"/>
                </a:lnTo>
                <a:lnTo>
                  <a:pt x="5129" y="10416"/>
                </a:lnTo>
                <a:lnTo>
                  <a:pt x="7979" y="11117"/>
                </a:lnTo>
                <a:lnTo>
                  <a:pt x="7864" y="10686"/>
                </a:lnTo>
                <a:lnTo>
                  <a:pt x="5071" y="9983"/>
                </a:lnTo>
                <a:lnTo>
                  <a:pt x="4672" y="7880"/>
                </a:lnTo>
                <a:lnTo>
                  <a:pt x="4388" y="5558"/>
                </a:lnTo>
                <a:lnTo>
                  <a:pt x="4217" y="3130"/>
                </a:lnTo>
                <a:lnTo>
                  <a:pt x="7123" y="3832"/>
                </a:lnTo>
                <a:lnTo>
                  <a:pt x="7066" y="3291"/>
                </a:lnTo>
                <a:lnTo>
                  <a:pt x="4217" y="2591"/>
                </a:lnTo>
                <a:close/>
              </a:path>
            </a:pathLst>
          </a:custGeom>
          <a:solidFill>
            <a:srgbClr val="077EB6"/>
          </a:solidFill>
        </p:spPr>
        <p:txBody>
          <a:bodyPr wrap="square" lIns="0" tIns="0" rIns="0" bIns="0" rtlCol="0">
            <a:noAutofit/>
          </a:bodyPr>
          <a:lstStyle/>
          <a:p>
            <a:endParaRPr/>
          </a:p>
        </p:txBody>
      </p:sp>
      <p:sp>
        <p:nvSpPr>
          <p:cNvPr id="515" name="object 515"/>
          <p:cNvSpPr/>
          <p:nvPr/>
        </p:nvSpPr>
        <p:spPr>
          <a:xfrm>
            <a:off x="444222" y="748523"/>
            <a:ext cx="19094" cy="28548"/>
          </a:xfrm>
          <a:custGeom>
            <a:avLst/>
            <a:gdLst/>
            <a:ahLst/>
            <a:cxnLst/>
            <a:rect l="l" t="t" r="r" b="b"/>
            <a:pathLst>
              <a:path w="19094" h="28548">
                <a:moveTo>
                  <a:pt x="58" y="5127"/>
                </a:moveTo>
                <a:lnTo>
                  <a:pt x="3079" y="4966"/>
                </a:lnTo>
                <a:lnTo>
                  <a:pt x="6100" y="4694"/>
                </a:lnTo>
                <a:lnTo>
                  <a:pt x="9062" y="4263"/>
                </a:lnTo>
                <a:lnTo>
                  <a:pt x="9233" y="7124"/>
                </a:lnTo>
                <a:lnTo>
                  <a:pt x="9348" y="9930"/>
                </a:lnTo>
                <a:lnTo>
                  <a:pt x="9405" y="12575"/>
                </a:lnTo>
                <a:lnTo>
                  <a:pt x="6384" y="12952"/>
                </a:lnTo>
                <a:lnTo>
                  <a:pt x="3306" y="13222"/>
                </a:lnTo>
                <a:lnTo>
                  <a:pt x="171" y="13383"/>
                </a:lnTo>
                <a:lnTo>
                  <a:pt x="171" y="10739"/>
                </a:lnTo>
                <a:lnTo>
                  <a:pt x="114" y="7988"/>
                </a:lnTo>
                <a:lnTo>
                  <a:pt x="114" y="22072"/>
                </a:lnTo>
                <a:lnTo>
                  <a:pt x="171" y="19536"/>
                </a:lnTo>
                <a:lnTo>
                  <a:pt x="171" y="13977"/>
                </a:lnTo>
                <a:lnTo>
                  <a:pt x="3306" y="13816"/>
                </a:lnTo>
                <a:lnTo>
                  <a:pt x="6384" y="13546"/>
                </a:lnTo>
                <a:lnTo>
                  <a:pt x="9405" y="13169"/>
                </a:lnTo>
                <a:lnTo>
                  <a:pt x="9461" y="16028"/>
                </a:lnTo>
                <a:lnTo>
                  <a:pt x="9405" y="18727"/>
                </a:lnTo>
                <a:lnTo>
                  <a:pt x="9461" y="28548"/>
                </a:lnTo>
                <a:lnTo>
                  <a:pt x="9461" y="28225"/>
                </a:lnTo>
                <a:lnTo>
                  <a:pt x="9689" y="26228"/>
                </a:lnTo>
                <a:lnTo>
                  <a:pt x="9803" y="24069"/>
                </a:lnTo>
                <a:lnTo>
                  <a:pt x="9918" y="21748"/>
                </a:lnTo>
                <a:lnTo>
                  <a:pt x="12995" y="21317"/>
                </a:lnTo>
                <a:lnTo>
                  <a:pt x="13052" y="20778"/>
                </a:lnTo>
                <a:lnTo>
                  <a:pt x="9975" y="21208"/>
                </a:lnTo>
                <a:lnTo>
                  <a:pt x="10031" y="18672"/>
                </a:lnTo>
                <a:lnTo>
                  <a:pt x="10089" y="15919"/>
                </a:lnTo>
                <a:lnTo>
                  <a:pt x="10031" y="13061"/>
                </a:lnTo>
                <a:lnTo>
                  <a:pt x="13167" y="12628"/>
                </a:lnTo>
                <a:lnTo>
                  <a:pt x="16188" y="12089"/>
                </a:lnTo>
                <a:lnTo>
                  <a:pt x="19037" y="11386"/>
                </a:lnTo>
                <a:lnTo>
                  <a:pt x="19094" y="14247"/>
                </a:lnTo>
                <a:lnTo>
                  <a:pt x="19037" y="10794"/>
                </a:lnTo>
                <a:lnTo>
                  <a:pt x="16129" y="11494"/>
                </a:lnTo>
                <a:lnTo>
                  <a:pt x="13167" y="12035"/>
                </a:lnTo>
                <a:lnTo>
                  <a:pt x="10031" y="12466"/>
                </a:lnTo>
                <a:lnTo>
                  <a:pt x="10031" y="9822"/>
                </a:lnTo>
                <a:lnTo>
                  <a:pt x="9918" y="7016"/>
                </a:lnTo>
                <a:lnTo>
                  <a:pt x="9747" y="4155"/>
                </a:lnTo>
                <a:lnTo>
                  <a:pt x="11856" y="3886"/>
                </a:lnTo>
                <a:lnTo>
                  <a:pt x="13964" y="3508"/>
                </a:lnTo>
                <a:lnTo>
                  <a:pt x="15958" y="3022"/>
                </a:lnTo>
                <a:lnTo>
                  <a:pt x="15618" y="2860"/>
                </a:lnTo>
                <a:lnTo>
                  <a:pt x="14989" y="2483"/>
                </a:lnTo>
                <a:lnTo>
                  <a:pt x="13223" y="2860"/>
                </a:lnTo>
                <a:lnTo>
                  <a:pt x="11513" y="3183"/>
                </a:lnTo>
                <a:lnTo>
                  <a:pt x="9689" y="3455"/>
                </a:lnTo>
                <a:lnTo>
                  <a:pt x="9632" y="2374"/>
                </a:lnTo>
                <a:lnTo>
                  <a:pt x="9519" y="1296"/>
                </a:lnTo>
                <a:lnTo>
                  <a:pt x="9461" y="216"/>
                </a:lnTo>
                <a:lnTo>
                  <a:pt x="9233" y="108"/>
                </a:lnTo>
                <a:lnTo>
                  <a:pt x="8720" y="0"/>
                </a:lnTo>
                <a:lnTo>
                  <a:pt x="8835" y="1188"/>
                </a:lnTo>
                <a:lnTo>
                  <a:pt x="8891" y="2374"/>
                </a:lnTo>
                <a:lnTo>
                  <a:pt x="9006" y="3561"/>
                </a:lnTo>
                <a:lnTo>
                  <a:pt x="6100" y="3939"/>
                </a:lnTo>
                <a:lnTo>
                  <a:pt x="3079" y="4210"/>
                </a:lnTo>
                <a:lnTo>
                  <a:pt x="0" y="4372"/>
                </a:lnTo>
                <a:lnTo>
                  <a:pt x="58" y="5127"/>
                </a:lnTo>
                <a:close/>
              </a:path>
            </a:pathLst>
          </a:custGeom>
          <a:solidFill>
            <a:srgbClr val="077EB6"/>
          </a:solidFill>
        </p:spPr>
        <p:txBody>
          <a:bodyPr wrap="square" lIns="0" tIns="0" rIns="0" bIns="0" rtlCol="0">
            <a:noAutofit/>
          </a:bodyPr>
          <a:lstStyle/>
          <a:p>
            <a:endParaRPr/>
          </a:p>
        </p:txBody>
      </p:sp>
      <p:sp>
        <p:nvSpPr>
          <p:cNvPr id="516" name="object 516"/>
          <p:cNvSpPr/>
          <p:nvPr/>
        </p:nvSpPr>
        <p:spPr>
          <a:xfrm>
            <a:off x="444165" y="748847"/>
            <a:ext cx="26720" cy="33081"/>
          </a:xfrm>
          <a:custGeom>
            <a:avLst/>
            <a:gdLst/>
            <a:ahLst/>
            <a:cxnLst/>
            <a:rect l="l" t="t" r="r" b="b"/>
            <a:pathLst>
              <a:path w="26720" h="33081">
                <a:moveTo>
                  <a:pt x="18695" y="26551"/>
                </a:moveTo>
                <a:lnTo>
                  <a:pt x="18979" y="24392"/>
                </a:lnTo>
                <a:lnTo>
                  <a:pt x="19265" y="22125"/>
                </a:lnTo>
                <a:lnTo>
                  <a:pt x="19436" y="19642"/>
                </a:lnTo>
                <a:lnTo>
                  <a:pt x="22000" y="18995"/>
                </a:lnTo>
                <a:lnTo>
                  <a:pt x="24394" y="18348"/>
                </a:lnTo>
                <a:lnTo>
                  <a:pt x="26720" y="17539"/>
                </a:lnTo>
                <a:lnTo>
                  <a:pt x="26680" y="17053"/>
                </a:lnTo>
                <a:lnTo>
                  <a:pt x="24394" y="17808"/>
                </a:lnTo>
                <a:lnTo>
                  <a:pt x="22000" y="18509"/>
                </a:lnTo>
                <a:lnTo>
                  <a:pt x="19492" y="19103"/>
                </a:lnTo>
                <a:lnTo>
                  <a:pt x="19664" y="16514"/>
                </a:lnTo>
                <a:lnTo>
                  <a:pt x="19720" y="13761"/>
                </a:lnTo>
                <a:lnTo>
                  <a:pt x="19664" y="10900"/>
                </a:lnTo>
                <a:lnTo>
                  <a:pt x="21144" y="10522"/>
                </a:lnTo>
                <a:lnTo>
                  <a:pt x="22570" y="10145"/>
                </a:lnTo>
                <a:lnTo>
                  <a:pt x="23994" y="9714"/>
                </a:lnTo>
                <a:lnTo>
                  <a:pt x="23653" y="9228"/>
                </a:lnTo>
                <a:lnTo>
                  <a:pt x="22342" y="9605"/>
                </a:lnTo>
                <a:lnTo>
                  <a:pt x="21031" y="9983"/>
                </a:lnTo>
                <a:lnTo>
                  <a:pt x="19664" y="10306"/>
                </a:lnTo>
                <a:lnTo>
                  <a:pt x="19605" y="8580"/>
                </a:lnTo>
                <a:lnTo>
                  <a:pt x="19549" y="6800"/>
                </a:lnTo>
                <a:lnTo>
                  <a:pt x="19378" y="4964"/>
                </a:lnTo>
                <a:lnTo>
                  <a:pt x="18751" y="4425"/>
                </a:lnTo>
                <a:lnTo>
                  <a:pt x="18922" y="6530"/>
                </a:lnTo>
                <a:lnTo>
                  <a:pt x="19035" y="8525"/>
                </a:lnTo>
                <a:lnTo>
                  <a:pt x="19094" y="10469"/>
                </a:lnTo>
                <a:lnTo>
                  <a:pt x="19150" y="13922"/>
                </a:lnTo>
                <a:lnTo>
                  <a:pt x="19094" y="16675"/>
                </a:lnTo>
                <a:lnTo>
                  <a:pt x="18922" y="19265"/>
                </a:lnTo>
                <a:lnTo>
                  <a:pt x="16073" y="19914"/>
                </a:lnTo>
                <a:lnTo>
                  <a:pt x="13108" y="20453"/>
                </a:lnTo>
                <a:lnTo>
                  <a:pt x="13052" y="20992"/>
                </a:lnTo>
                <a:lnTo>
                  <a:pt x="16073" y="20453"/>
                </a:lnTo>
                <a:lnTo>
                  <a:pt x="18922" y="19751"/>
                </a:lnTo>
                <a:lnTo>
                  <a:pt x="18751" y="22234"/>
                </a:lnTo>
                <a:lnTo>
                  <a:pt x="18524" y="24553"/>
                </a:lnTo>
                <a:lnTo>
                  <a:pt x="18181" y="26659"/>
                </a:lnTo>
                <a:lnTo>
                  <a:pt x="15444" y="27253"/>
                </a:lnTo>
                <a:lnTo>
                  <a:pt x="12538" y="27792"/>
                </a:lnTo>
                <a:lnTo>
                  <a:pt x="9517" y="28223"/>
                </a:lnTo>
                <a:lnTo>
                  <a:pt x="9461" y="18403"/>
                </a:lnTo>
                <a:lnTo>
                  <a:pt x="9405" y="20939"/>
                </a:lnTo>
                <a:lnTo>
                  <a:pt x="6440" y="21317"/>
                </a:lnTo>
                <a:lnTo>
                  <a:pt x="3363" y="21586"/>
                </a:lnTo>
                <a:lnTo>
                  <a:pt x="171" y="21748"/>
                </a:lnTo>
                <a:lnTo>
                  <a:pt x="171" y="7663"/>
                </a:lnTo>
                <a:lnTo>
                  <a:pt x="114" y="4802"/>
                </a:lnTo>
                <a:lnTo>
                  <a:pt x="56" y="4047"/>
                </a:lnTo>
                <a:lnTo>
                  <a:pt x="56" y="2050"/>
                </a:lnTo>
                <a:lnTo>
                  <a:pt x="0" y="0"/>
                </a:lnTo>
                <a:lnTo>
                  <a:pt x="114" y="26389"/>
                </a:lnTo>
                <a:lnTo>
                  <a:pt x="171" y="24392"/>
                </a:lnTo>
                <a:lnTo>
                  <a:pt x="171" y="22287"/>
                </a:lnTo>
                <a:lnTo>
                  <a:pt x="3306" y="22125"/>
                </a:lnTo>
                <a:lnTo>
                  <a:pt x="6384" y="21856"/>
                </a:lnTo>
                <a:lnTo>
                  <a:pt x="9405" y="21478"/>
                </a:lnTo>
                <a:lnTo>
                  <a:pt x="9461" y="28656"/>
                </a:lnTo>
                <a:lnTo>
                  <a:pt x="12482" y="28278"/>
                </a:lnTo>
                <a:lnTo>
                  <a:pt x="15332" y="27737"/>
                </a:lnTo>
                <a:lnTo>
                  <a:pt x="18125" y="27090"/>
                </a:lnTo>
                <a:lnTo>
                  <a:pt x="17783" y="29142"/>
                </a:lnTo>
                <a:lnTo>
                  <a:pt x="17325" y="30976"/>
                </a:lnTo>
                <a:lnTo>
                  <a:pt x="16814" y="32595"/>
                </a:lnTo>
                <a:lnTo>
                  <a:pt x="16357" y="33081"/>
                </a:lnTo>
                <a:lnTo>
                  <a:pt x="16643" y="32865"/>
                </a:lnTo>
                <a:lnTo>
                  <a:pt x="17213" y="32487"/>
                </a:lnTo>
                <a:lnTo>
                  <a:pt x="17783" y="30923"/>
                </a:lnTo>
                <a:lnTo>
                  <a:pt x="18238" y="29034"/>
                </a:lnTo>
                <a:lnTo>
                  <a:pt x="18580" y="27037"/>
                </a:lnTo>
                <a:lnTo>
                  <a:pt x="20689" y="26497"/>
                </a:lnTo>
                <a:lnTo>
                  <a:pt x="22685" y="25903"/>
                </a:lnTo>
                <a:lnTo>
                  <a:pt x="24622" y="25309"/>
                </a:lnTo>
                <a:lnTo>
                  <a:pt x="24906" y="24770"/>
                </a:lnTo>
                <a:lnTo>
                  <a:pt x="22912" y="25417"/>
                </a:lnTo>
                <a:lnTo>
                  <a:pt x="20860" y="26011"/>
                </a:lnTo>
                <a:lnTo>
                  <a:pt x="18695" y="26551"/>
                </a:lnTo>
                <a:close/>
              </a:path>
            </a:pathLst>
          </a:custGeom>
          <a:solidFill>
            <a:srgbClr val="077EB6"/>
          </a:solidFill>
        </p:spPr>
        <p:txBody>
          <a:bodyPr wrap="square" lIns="0" tIns="0" rIns="0" bIns="0" rtlCol="0">
            <a:noAutofit/>
          </a:bodyPr>
          <a:lstStyle/>
          <a:p>
            <a:endParaRPr/>
          </a:p>
        </p:txBody>
      </p:sp>
      <p:sp>
        <p:nvSpPr>
          <p:cNvPr id="517" name="object 517"/>
          <p:cNvSpPr/>
          <p:nvPr/>
        </p:nvSpPr>
        <p:spPr>
          <a:xfrm>
            <a:off x="408545" y="749009"/>
            <a:ext cx="35050" cy="36265"/>
          </a:xfrm>
          <a:custGeom>
            <a:avLst/>
            <a:gdLst/>
            <a:ahLst/>
            <a:cxnLst/>
            <a:rect l="l" t="t" r="r" b="b"/>
            <a:pathLst>
              <a:path w="35050" h="36265">
                <a:moveTo>
                  <a:pt x="25532" y="28062"/>
                </a:moveTo>
                <a:lnTo>
                  <a:pt x="25476" y="26228"/>
                </a:lnTo>
                <a:lnTo>
                  <a:pt x="25417" y="24231"/>
                </a:lnTo>
                <a:lnTo>
                  <a:pt x="25417" y="22072"/>
                </a:lnTo>
                <a:lnTo>
                  <a:pt x="27756" y="21639"/>
                </a:lnTo>
                <a:lnTo>
                  <a:pt x="25361" y="21533"/>
                </a:lnTo>
                <a:lnTo>
                  <a:pt x="25532" y="34645"/>
                </a:lnTo>
                <a:lnTo>
                  <a:pt x="22797" y="34539"/>
                </a:lnTo>
                <a:lnTo>
                  <a:pt x="20119" y="34268"/>
                </a:lnTo>
                <a:lnTo>
                  <a:pt x="17553" y="33890"/>
                </a:lnTo>
                <a:lnTo>
                  <a:pt x="17098" y="32272"/>
                </a:lnTo>
                <a:lnTo>
                  <a:pt x="16755" y="30437"/>
                </a:lnTo>
                <a:lnTo>
                  <a:pt x="16470" y="28439"/>
                </a:lnTo>
                <a:lnTo>
                  <a:pt x="19263" y="28817"/>
                </a:lnTo>
                <a:lnTo>
                  <a:pt x="22113" y="29087"/>
                </a:lnTo>
                <a:lnTo>
                  <a:pt x="22056" y="28656"/>
                </a:lnTo>
                <a:lnTo>
                  <a:pt x="19206" y="28386"/>
                </a:lnTo>
                <a:lnTo>
                  <a:pt x="16413" y="27953"/>
                </a:lnTo>
                <a:lnTo>
                  <a:pt x="16129" y="25903"/>
                </a:lnTo>
                <a:lnTo>
                  <a:pt x="15958" y="23583"/>
                </a:lnTo>
                <a:lnTo>
                  <a:pt x="15787" y="21155"/>
                </a:lnTo>
                <a:lnTo>
                  <a:pt x="18693" y="21586"/>
                </a:lnTo>
                <a:lnTo>
                  <a:pt x="21657" y="21856"/>
                </a:lnTo>
                <a:lnTo>
                  <a:pt x="24735" y="22017"/>
                </a:lnTo>
                <a:lnTo>
                  <a:pt x="24791" y="24178"/>
                </a:lnTo>
                <a:lnTo>
                  <a:pt x="24735" y="21533"/>
                </a:lnTo>
                <a:lnTo>
                  <a:pt x="21657" y="21370"/>
                </a:lnTo>
                <a:lnTo>
                  <a:pt x="18693" y="21047"/>
                </a:lnTo>
                <a:lnTo>
                  <a:pt x="15787" y="20669"/>
                </a:lnTo>
                <a:lnTo>
                  <a:pt x="15672" y="18078"/>
                </a:lnTo>
                <a:lnTo>
                  <a:pt x="15616" y="15380"/>
                </a:lnTo>
                <a:lnTo>
                  <a:pt x="15672" y="12519"/>
                </a:lnTo>
                <a:lnTo>
                  <a:pt x="15672" y="11927"/>
                </a:lnTo>
                <a:lnTo>
                  <a:pt x="15728" y="9283"/>
                </a:lnTo>
                <a:lnTo>
                  <a:pt x="15843" y="6475"/>
                </a:lnTo>
                <a:lnTo>
                  <a:pt x="16014" y="3616"/>
                </a:lnTo>
                <a:lnTo>
                  <a:pt x="18920" y="4047"/>
                </a:lnTo>
                <a:lnTo>
                  <a:pt x="21885" y="4372"/>
                </a:lnTo>
                <a:lnTo>
                  <a:pt x="24906" y="4533"/>
                </a:lnTo>
                <a:lnTo>
                  <a:pt x="24906" y="3830"/>
                </a:lnTo>
                <a:lnTo>
                  <a:pt x="21885" y="3616"/>
                </a:lnTo>
                <a:lnTo>
                  <a:pt x="18920" y="3346"/>
                </a:lnTo>
                <a:lnTo>
                  <a:pt x="16071" y="2914"/>
                </a:lnTo>
                <a:lnTo>
                  <a:pt x="16186" y="1942"/>
                </a:lnTo>
                <a:lnTo>
                  <a:pt x="16242" y="971"/>
                </a:lnTo>
                <a:lnTo>
                  <a:pt x="16298" y="0"/>
                </a:lnTo>
                <a:lnTo>
                  <a:pt x="16071" y="108"/>
                </a:lnTo>
                <a:lnTo>
                  <a:pt x="15616" y="269"/>
                </a:lnTo>
                <a:lnTo>
                  <a:pt x="15501" y="1133"/>
                </a:lnTo>
                <a:lnTo>
                  <a:pt x="15444" y="1942"/>
                </a:lnTo>
                <a:lnTo>
                  <a:pt x="15388" y="2805"/>
                </a:lnTo>
                <a:lnTo>
                  <a:pt x="14077" y="2591"/>
                </a:lnTo>
                <a:lnTo>
                  <a:pt x="12822" y="2319"/>
                </a:lnTo>
                <a:lnTo>
                  <a:pt x="11570" y="2105"/>
                </a:lnTo>
                <a:lnTo>
                  <a:pt x="11227" y="2266"/>
                </a:lnTo>
                <a:lnTo>
                  <a:pt x="10599" y="2644"/>
                </a:lnTo>
                <a:lnTo>
                  <a:pt x="12140" y="2969"/>
                </a:lnTo>
                <a:lnTo>
                  <a:pt x="13735" y="3238"/>
                </a:lnTo>
                <a:lnTo>
                  <a:pt x="15330" y="3508"/>
                </a:lnTo>
                <a:lnTo>
                  <a:pt x="15158" y="6369"/>
                </a:lnTo>
                <a:lnTo>
                  <a:pt x="15046" y="9174"/>
                </a:lnTo>
                <a:lnTo>
                  <a:pt x="14989" y="11819"/>
                </a:lnTo>
                <a:lnTo>
                  <a:pt x="11854" y="11333"/>
                </a:lnTo>
                <a:lnTo>
                  <a:pt x="8833" y="10739"/>
                </a:lnTo>
                <a:lnTo>
                  <a:pt x="5983" y="9983"/>
                </a:lnTo>
                <a:lnTo>
                  <a:pt x="6039" y="8580"/>
                </a:lnTo>
                <a:lnTo>
                  <a:pt x="6098" y="7124"/>
                </a:lnTo>
                <a:lnTo>
                  <a:pt x="6210" y="5666"/>
                </a:lnTo>
                <a:lnTo>
                  <a:pt x="5584" y="6260"/>
                </a:lnTo>
                <a:lnTo>
                  <a:pt x="5469" y="7502"/>
                </a:lnTo>
                <a:lnTo>
                  <a:pt x="5413" y="8688"/>
                </a:lnTo>
                <a:lnTo>
                  <a:pt x="5357" y="9822"/>
                </a:lnTo>
                <a:lnTo>
                  <a:pt x="4559" y="9605"/>
                </a:lnTo>
                <a:lnTo>
                  <a:pt x="3760" y="9389"/>
                </a:lnTo>
                <a:lnTo>
                  <a:pt x="2962" y="9174"/>
                </a:lnTo>
                <a:lnTo>
                  <a:pt x="2620" y="9660"/>
                </a:lnTo>
                <a:lnTo>
                  <a:pt x="3532" y="9930"/>
                </a:lnTo>
                <a:lnTo>
                  <a:pt x="4444" y="10145"/>
                </a:lnTo>
                <a:lnTo>
                  <a:pt x="5357" y="10416"/>
                </a:lnTo>
                <a:lnTo>
                  <a:pt x="5300" y="13275"/>
                </a:lnTo>
                <a:lnTo>
                  <a:pt x="5357" y="16081"/>
                </a:lnTo>
                <a:lnTo>
                  <a:pt x="5528" y="18672"/>
                </a:lnTo>
                <a:lnTo>
                  <a:pt x="3647" y="18186"/>
                </a:lnTo>
                <a:lnTo>
                  <a:pt x="1766" y="17647"/>
                </a:lnTo>
                <a:lnTo>
                  <a:pt x="0" y="17053"/>
                </a:lnTo>
                <a:lnTo>
                  <a:pt x="0" y="17539"/>
                </a:lnTo>
                <a:lnTo>
                  <a:pt x="1766" y="18133"/>
                </a:lnTo>
                <a:lnTo>
                  <a:pt x="3647" y="18672"/>
                </a:lnTo>
                <a:lnTo>
                  <a:pt x="5584" y="19158"/>
                </a:lnTo>
                <a:lnTo>
                  <a:pt x="5755" y="21639"/>
                </a:lnTo>
                <a:lnTo>
                  <a:pt x="6039" y="23906"/>
                </a:lnTo>
                <a:lnTo>
                  <a:pt x="5927" y="16189"/>
                </a:lnTo>
                <a:lnTo>
                  <a:pt x="5870" y="13438"/>
                </a:lnTo>
                <a:lnTo>
                  <a:pt x="5927" y="10577"/>
                </a:lnTo>
                <a:lnTo>
                  <a:pt x="8833" y="11333"/>
                </a:lnTo>
                <a:lnTo>
                  <a:pt x="11854" y="11927"/>
                </a:lnTo>
                <a:lnTo>
                  <a:pt x="14989" y="12411"/>
                </a:lnTo>
                <a:lnTo>
                  <a:pt x="14931" y="15272"/>
                </a:lnTo>
                <a:lnTo>
                  <a:pt x="15046" y="18025"/>
                </a:lnTo>
                <a:lnTo>
                  <a:pt x="15158" y="20561"/>
                </a:lnTo>
                <a:lnTo>
                  <a:pt x="12025" y="20075"/>
                </a:lnTo>
                <a:lnTo>
                  <a:pt x="8947" y="19481"/>
                </a:lnTo>
                <a:lnTo>
                  <a:pt x="9004" y="20022"/>
                </a:lnTo>
                <a:lnTo>
                  <a:pt x="12025" y="20614"/>
                </a:lnTo>
                <a:lnTo>
                  <a:pt x="15217" y="21100"/>
                </a:lnTo>
                <a:lnTo>
                  <a:pt x="15330" y="23528"/>
                </a:lnTo>
                <a:lnTo>
                  <a:pt x="15559" y="25795"/>
                </a:lnTo>
                <a:lnTo>
                  <a:pt x="15900" y="27900"/>
                </a:lnTo>
                <a:lnTo>
                  <a:pt x="12766" y="27469"/>
                </a:lnTo>
                <a:lnTo>
                  <a:pt x="9745" y="26875"/>
                </a:lnTo>
                <a:lnTo>
                  <a:pt x="9860" y="27306"/>
                </a:lnTo>
                <a:lnTo>
                  <a:pt x="12822" y="27900"/>
                </a:lnTo>
                <a:lnTo>
                  <a:pt x="15958" y="28331"/>
                </a:lnTo>
                <a:lnTo>
                  <a:pt x="16242" y="30383"/>
                </a:lnTo>
                <a:lnTo>
                  <a:pt x="16641" y="32217"/>
                </a:lnTo>
                <a:lnTo>
                  <a:pt x="17098" y="33837"/>
                </a:lnTo>
                <a:lnTo>
                  <a:pt x="14476" y="33459"/>
                </a:lnTo>
                <a:lnTo>
                  <a:pt x="11910" y="32973"/>
                </a:lnTo>
                <a:lnTo>
                  <a:pt x="9517" y="32434"/>
                </a:lnTo>
                <a:lnTo>
                  <a:pt x="9860" y="32595"/>
                </a:lnTo>
                <a:lnTo>
                  <a:pt x="10486" y="32973"/>
                </a:lnTo>
                <a:lnTo>
                  <a:pt x="12651" y="33459"/>
                </a:lnTo>
                <a:lnTo>
                  <a:pt x="14874" y="33890"/>
                </a:lnTo>
                <a:lnTo>
                  <a:pt x="17211" y="34214"/>
                </a:lnTo>
                <a:lnTo>
                  <a:pt x="17382" y="34917"/>
                </a:lnTo>
                <a:lnTo>
                  <a:pt x="17609" y="35509"/>
                </a:lnTo>
                <a:lnTo>
                  <a:pt x="17839" y="36156"/>
                </a:lnTo>
                <a:lnTo>
                  <a:pt x="18238" y="36265"/>
                </a:lnTo>
                <a:lnTo>
                  <a:pt x="18008" y="35672"/>
                </a:lnTo>
                <a:lnTo>
                  <a:pt x="17839" y="34970"/>
                </a:lnTo>
                <a:lnTo>
                  <a:pt x="17609" y="34268"/>
                </a:lnTo>
                <a:lnTo>
                  <a:pt x="20175" y="34645"/>
                </a:lnTo>
                <a:lnTo>
                  <a:pt x="22854" y="34917"/>
                </a:lnTo>
                <a:lnTo>
                  <a:pt x="25589" y="35023"/>
                </a:lnTo>
                <a:lnTo>
                  <a:pt x="25589" y="29303"/>
                </a:lnTo>
                <a:lnTo>
                  <a:pt x="27470" y="29358"/>
                </a:lnTo>
                <a:lnTo>
                  <a:pt x="29407" y="29411"/>
                </a:lnTo>
                <a:lnTo>
                  <a:pt x="33854" y="29411"/>
                </a:lnTo>
                <a:lnTo>
                  <a:pt x="35050" y="29358"/>
                </a:lnTo>
                <a:lnTo>
                  <a:pt x="35050" y="28872"/>
                </a:lnTo>
                <a:lnTo>
                  <a:pt x="33854" y="28925"/>
                </a:lnTo>
                <a:lnTo>
                  <a:pt x="32599" y="28981"/>
                </a:lnTo>
                <a:lnTo>
                  <a:pt x="29407" y="28981"/>
                </a:lnTo>
                <a:lnTo>
                  <a:pt x="27470" y="28925"/>
                </a:lnTo>
                <a:lnTo>
                  <a:pt x="25589" y="28817"/>
                </a:lnTo>
                <a:lnTo>
                  <a:pt x="25532" y="28331"/>
                </a:lnTo>
                <a:lnTo>
                  <a:pt x="25532" y="28062"/>
                </a:lnTo>
                <a:close/>
              </a:path>
            </a:pathLst>
          </a:custGeom>
          <a:solidFill>
            <a:srgbClr val="077EB6"/>
          </a:solidFill>
        </p:spPr>
        <p:txBody>
          <a:bodyPr wrap="square" lIns="0" tIns="0" rIns="0" bIns="0" rtlCol="0">
            <a:noAutofit/>
          </a:bodyPr>
          <a:lstStyle/>
          <a:p>
            <a:endParaRPr/>
          </a:p>
        </p:txBody>
      </p:sp>
      <p:sp>
        <p:nvSpPr>
          <p:cNvPr id="518" name="object 518"/>
          <p:cNvSpPr/>
          <p:nvPr/>
        </p:nvSpPr>
        <p:spPr>
          <a:xfrm>
            <a:off x="433906" y="747228"/>
            <a:ext cx="9916" cy="18133"/>
          </a:xfrm>
          <a:custGeom>
            <a:avLst/>
            <a:gdLst/>
            <a:ahLst/>
            <a:cxnLst/>
            <a:rect l="l" t="t" r="r" b="b"/>
            <a:pathLst>
              <a:path w="9916" h="18133">
                <a:moveTo>
                  <a:pt x="398" y="3830"/>
                </a:moveTo>
                <a:lnTo>
                  <a:pt x="513" y="1997"/>
                </a:lnTo>
                <a:lnTo>
                  <a:pt x="569" y="161"/>
                </a:lnTo>
                <a:lnTo>
                  <a:pt x="285" y="161"/>
                </a:lnTo>
                <a:lnTo>
                  <a:pt x="114" y="11980"/>
                </a:lnTo>
                <a:lnTo>
                  <a:pt x="171" y="9228"/>
                </a:lnTo>
                <a:lnTo>
                  <a:pt x="285" y="6367"/>
                </a:lnTo>
                <a:lnTo>
                  <a:pt x="2336" y="6475"/>
                </a:lnTo>
                <a:lnTo>
                  <a:pt x="4388" y="6530"/>
                </a:lnTo>
                <a:lnTo>
                  <a:pt x="6496" y="6475"/>
                </a:lnTo>
                <a:lnTo>
                  <a:pt x="8549" y="6475"/>
                </a:lnTo>
                <a:lnTo>
                  <a:pt x="9576" y="6422"/>
                </a:lnTo>
                <a:lnTo>
                  <a:pt x="9632" y="9283"/>
                </a:lnTo>
                <a:lnTo>
                  <a:pt x="9689" y="12033"/>
                </a:lnTo>
                <a:lnTo>
                  <a:pt x="9745" y="14678"/>
                </a:lnTo>
                <a:lnTo>
                  <a:pt x="8492" y="14733"/>
                </a:lnTo>
                <a:lnTo>
                  <a:pt x="7238" y="14786"/>
                </a:lnTo>
                <a:lnTo>
                  <a:pt x="3933" y="14786"/>
                </a:lnTo>
                <a:lnTo>
                  <a:pt x="1995" y="14733"/>
                </a:lnTo>
                <a:lnTo>
                  <a:pt x="56" y="14625"/>
                </a:lnTo>
                <a:lnTo>
                  <a:pt x="0" y="18078"/>
                </a:lnTo>
                <a:lnTo>
                  <a:pt x="56" y="15219"/>
                </a:lnTo>
                <a:lnTo>
                  <a:pt x="1995" y="15325"/>
                </a:lnTo>
                <a:lnTo>
                  <a:pt x="3933" y="15380"/>
                </a:lnTo>
                <a:lnTo>
                  <a:pt x="7238" y="15380"/>
                </a:lnTo>
                <a:lnTo>
                  <a:pt x="8492" y="15325"/>
                </a:lnTo>
                <a:lnTo>
                  <a:pt x="9745" y="15325"/>
                </a:lnTo>
                <a:lnTo>
                  <a:pt x="9803" y="18133"/>
                </a:lnTo>
                <a:lnTo>
                  <a:pt x="9916" y="53"/>
                </a:lnTo>
                <a:lnTo>
                  <a:pt x="9405" y="0"/>
                </a:lnTo>
                <a:lnTo>
                  <a:pt x="9461" y="1942"/>
                </a:lnTo>
                <a:lnTo>
                  <a:pt x="9517" y="3830"/>
                </a:lnTo>
                <a:lnTo>
                  <a:pt x="9576" y="5666"/>
                </a:lnTo>
                <a:lnTo>
                  <a:pt x="8549" y="5719"/>
                </a:lnTo>
                <a:lnTo>
                  <a:pt x="7524" y="5719"/>
                </a:lnTo>
                <a:lnTo>
                  <a:pt x="6496" y="5774"/>
                </a:lnTo>
                <a:lnTo>
                  <a:pt x="4388" y="5774"/>
                </a:lnTo>
                <a:lnTo>
                  <a:pt x="2336" y="5719"/>
                </a:lnTo>
                <a:lnTo>
                  <a:pt x="342" y="5611"/>
                </a:lnTo>
                <a:lnTo>
                  <a:pt x="398" y="3830"/>
                </a:lnTo>
                <a:close/>
              </a:path>
            </a:pathLst>
          </a:custGeom>
          <a:solidFill>
            <a:srgbClr val="0C82B8"/>
          </a:solidFill>
        </p:spPr>
        <p:txBody>
          <a:bodyPr wrap="square" lIns="0" tIns="0" rIns="0" bIns="0" rtlCol="0">
            <a:noAutofit/>
          </a:bodyPr>
          <a:lstStyle/>
          <a:p>
            <a:endParaRPr/>
          </a:p>
        </p:txBody>
      </p:sp>
      <p:sp>
        <p:nvSpPr>
          <p:cNvPr id="519" name="object 519"/>
          <p:cNvSpPr/>
          <p:nvPr/>
        </p:nvSpPr>
        <p:spPr>
          <a:xfrm>
            <a:off x="444165" y="749170"/>
            <a:ext cx="26217" cy="32217"/>
          </a:xfrm>
          <a:custGeom>
            <a:avLst/>
            <a:gdLst/>
            <a:ahLst/>
            <a:cxnLst/>
            <a:rect l="l" t="t" r="r" b="b"/>
            <a:pathLst>
              <a:path w="26217" h="32217">
                <a:moveTo>
                  <a:pt x="19720" y="13438"/>
                </a:moveTo>
                <a:lnTo>
                  <a:pt x="19664" y="10577"/>
                </a:lnTo>
                <a:lnTo>
                  <a:pt x="20916" y="10255"/>
                </a:lnTo>
                <a:lnTo>
                  <a:pt x="22227" y="9930"/>
                </a:lnTo>
                <a:lnTo>
                  <a:pt x="23424" y="9552"/>
                </a:lnTo>
                <a:lnTo>
                  <a:pt x="23083" y="9066"/>
                </a:lnTo>
                <a:lnTo>
                  <a:pt x="21943" y="9391"/>
                </a:lnTo>
                <a:lnTo>
                  <a:pt x="20804" y="9714"/>
                </a:lnTo>
                <a:lnTo>
                  <a:pt x="19664" y="9983"/>
                </a:lnTo>
                <a:lnTo>
                  <a:pt x="19605" y="8472"/>
                </a:lnTo>
                <a:lnTo>
                  <a:pt x="19549" y="6963"/>
                </a:lnTo>
                <a:lnTo>
                  <a:pt x="19436" y="5344"/>
                </a:lnTo>
                <a:lnTo>
                  <a:pt x="18808" y="4858"/>
                </a:lnTo>
                <a:lnTo>
                  <a:pt x="18922" y="6638"/>
                </a:lnTo>
                <a:lnTo>
                  <a:pt x="19035" y="8419"/>
                </a:lnTo>
                <a:lnTo>
                  <a:pt x="19094" y="10146"/>
                </a:lnTo>
                <a:lnTo>
                  <a:pt x="19150" y="13600"/>
                </a:lnTo>
                <a:lnTo>
                  <a:pt x="19094" y="16352"/>
                </a:lnTo>
                <a:lnTo>
                  <a:pt x="18922" y="18942"/>
                </a:lnTo>
                <a:lnTo>
                  <a:pt x="16073" y="19591"/>
                </a:lnTo>
                <a:lnTo>
                  <a:pt x="13108" y="20130"/>
                </a:lnTo>
                <a:lnTo>
                  <a:pt x="13052" y="20669"/>
                </a:lnTo>
                <a:lnTo>
                  <a:pt x="16073" y="20130"/>
                </a:lnTo>
                <a:lnTo>
                  <a:pt x="18922" y="19428"/>
                </a:lnTo>
                <a:lnTo>
                  <a:pt x="18751" y="21911"/>
                </a:lnTo>
                <a:lnTo>
                  <a:pt x="18524" y="24231"/>
                </a:lnTo>
                <a:lnTo>
                  <a:pt x="18181" y="26336"/>
                </a:lnTo>
                <a:lnTo>
                  <a:pt x="15444" y="26930"/>
                </a:lnTo>
                <a:lnTo>
                  <a:pt x="12538" y="27469"/>
                </a:lnTo>
                <a:lnTo>
                  <a:pt x="9517" y="27900"/>
                </a:lnTo>
                <a:lnTo>
                  <a:pt x="9461" y="18080"/>
                </a:lnTo>
                <a:lnTo>
                  <a:pt x="9405" y="20616"/>
                </a:lnTo>
                <a:lnTo>
                  <a:pt x="6440" y="20994"/>
                </a:lnTo>
                <a:lnTo>
                  <a:pt x="3363" y="21263"/>
                </a:lnTo>
                <a:lnTo>
                  <a:pt x="171" y="21425"/>
                </a:lnTo>
                <a:lnTo>
                  <a:pt x="171" y="7341"/>
                </a:lnTo>
                <a:lnTo>
                  <a:pt x="114" y="4480"/>
                </a:lnTo>
                <a:lnTo>
                  <a:pt x="56" y="3724"/>
                </a:lnTo>
                <a:lnTo>
                  <a:pt x="56" y="1888"/>
                </a:lnTo>
                <a:lnTo>
                  <a:pt x="0" y="0"/>
                </a:lnTo>
                <a:lnTo>
                  <a:pt x="114" y="26066"/>
                </a:lnTo>
                <a:lnTo>
                  <a:pt x="171" y="24069"/>
                </a:lnTo>
                <a:lnTo>
                  <a:pt x="171" y="21964"/>
                </a:lnTo>
                <a:lnTo>
                  <a:pt x="3306" y="21803"/>
                </a:lnTo>
                <a:lnTo>
                  <a:pt x="6384" y="21533"/>
                </a:lnTo>
                <a:lnTo>
                  <a:pt x="9405" y="21155"/>
                </a:lnTo>
                <a:lnTo>
                  <a:pt x="9461" y="28333"/>
                </a:lnTo>
                <a:lnTo>
                  <a:pt x="12482" y="27955"/>
                </a:lnTo>
                <a:lnTo>
                  <a:pt x="15332" y="27414"/>
                </a:lnTo>
                <a:lnTo>
                  <a:pt x="18125" y="26767"/>
                </a:lnTo>
                <a:lnTo>
                  <a:pt x="17783" y="28764"/>
                </a:lnTo>
                <a:lnTo>
                  <a:pt x="17325" y="30600"/>
                </a:lnTo>
                <a:lnTo>
                  <a:pt x="16870" y="32217"/>
                </a:lnTo>
                <a:lnTo>
                  <a:pt x="17325" y="31895"/>
                </a:lnTo>
                <a:lnTo>
                  <a:pt x="17839" y="30330"/>
                </a:lnTo>
                <a:lnTo>
                  <a:pt x="18238" y="28603"/>
                </a:lnTo>
                <a:lnTo>
                  <a:pt x="18580" y="26714"/>
                </a:lnTo>
                <a:lnTo>
                  <a:pt x="20518" y="26175"/>
                </a:lnTo>
                <a:lnTo>
                  <a:pt x="22342" y="25689"/>
                </a:lnTo>
                <a:lnTo>
                  <a:pt x="24108" y="25150"/>
                </a:lnTo>
                <a:lnTo>
                  <a:pt x="24394" y="24609"/>
                </a:lnTo>
                <a:lnTo>
                  <a:pt x="22570" y="25203"/>
                </a:lnTo>
                <a:lnTo>
                  <a:pt x="20632" y="25742"/>
                </a:lnTo>
                <a:lnTo>
                  <a:pt x="18695" y="26228"/>
                </a:lnTo>
                <a:lnTo>
                  <a:pt x="18979" y="24069"/>
                </a:lnTo>
                <a:lnTo>
                  <a:pt x="19265" y="21803"/>
                </a:lnTo>
                <a:lnTo>
                  <a:pt x="19436" y="19320"/>
                </a:lnTo>
                <a:lnTo>
                  <a:pt x="21772" y="18727"/>
                </a:lnTo>
                <a:lnTo>
                  <a:pt x="24052" y="18080"/>
                </a:lnTo>
                <a:lnTo>
                  <a:pt x="26217" y="17378"/>
                </a:lnTo>
                <a:lnTo>
                  <a:pt x="26157" y="16892"/>
                </a:lnTo>
                <a:lnTo>
                  <a:pt x="24052" y="17594"/>
                </a:lnTo>
                <a:lnTo>
                  <a:pt x="21829" y="18241"/>
                </a:lnTo>
                <a:lnTo>
                  <a:pt x="19492" y="18780"/>
                </a:lnTo>
                <a:lnTo>
                  <a:pt x="19664" y="16191"/>
                </a:lnTo>
                <a:lnTo>
                  <a:pt x="19720" y="13438"/>
                </a:lnTo>
                <a:close/>
              </a:path>
            </a:pathLst>
          </a:custGeom>
          <a:solidFill>
            <a:srgbClr val="0C82B8"/>
          </a:solidFill>
        </p:spPr>
        <p:txBody>
          <a:bodyPr wrap="square" lIns="0" tIns="0" rIns="0" bIns="0" rtlCol="0">
            <a:noAutofit/>
          </a:bodyPr>
          <a:lstStyle/>
          <a:p>
            <a:endParaRPr/>
          </a:p>
        </p:txBody>
      </p:sp>
      <p:sp>
        <p:nvSpPr>
          <p:cNvPr id="520" name="object 520"/>
          <p:cNvSpPr/>
          <p:nvPr/>
        </p:nvSpPr>
        <p:spPr>
          <a:xfrm>
            <a:off x="410937" y="747281"/>
            <a:ext cx="49871" cy="39558"/>
          </a:xfrm>
          <a:custGeom>
            <a:avLst/>
            <a:gdLst/>
            <a:ahLst/>
            <a:cxnLst/>
            <a:rect l="l" t="t" r="r" b="b"/>
            <a:pathLst>
              <a:path w="49871" h="39558">
                <a:moveTo>
                  <a:pt x="10259" y="4802"/>
                </a:moveTo>
                <a:lnTo>
                  <a:pt x="11626" y="5019"/>
                </a:lnTo>
                <a:lnTo>
                  <a:pt x="12937" y="5235"/>
                </a:lnTo>
                <a:lnTo>
                  <a:pt x="12766" y="8096"/>
                </a:lnTo>
                <a:lnTo>
                  <a:pt x="12653" y="10902"/>
                </a:lnTo>
                <a:lnTo>
                  <a:pt x="12597" y="13546"/>
                </a:lnTo>
                <a:lnTo>
                  <a:pt x="9461" y="13060"/>
                </a:lnTo>
                <a:lnTo>
                  <a:pt x="6440" y="12466"/>
                </a:lnTo>
                <a:lnTo>
                  <a:pt x="3590" y="11711"/>
                </a:lnTo>
                <a:lnTo>
                  <a:pt x="3647" y="10577"/>
                </a:lnTo>
                <a:lnTo>
                  <a:pt x="3705" y="9391"/>
                </a:lnTo>
                <a:lnTo>
                  <a:pt x="3762" y="8202"/>
                </a:lnTo>
                <a:lnTo>
                  <a:pt x="3534" y="8419"/>
                </a:lnTo>
                <a:lnTo>
                  <a:pt x="3478" y="15166"/>
                </a:lnTo>
                <a:lnTo>
                  <a:pt x="3534" y="12305"/>
                </a:lnTo>
                <a:lnTo>
                  <a:pt x="6440" y="13060"/>
                </a:lnTo>
                <a:lnTo>
                  <a:pt x="9461" y="13655"/>
                </a:lnTo>
                <a:lnTo>
                  <a:pt x="12597" y="14139"/>
                </a:lnTo>
                <a:lnTo>
                  <a:pt x="12538" y="17000"/>
                </a:lnTo>
                <a:lnTo>
                  <a:pt x="12653" y="19752"/>
                </a:lnTo>
                <a:lnTo>
                  <a:pt x="12766" y="22289"/>
                </a:lnTo>
                <a:lnTo>
                  <a:pt x="9632" y="21803"/>
                </a:lnTo>
                <a:lnTo>
                  <a:pt x="6555" y="21208"/>
                </a:lnTo>
                <a:lnTo>
                  <a:pt x="3705" y="20508"/>
                </a:lnTo>
                <a:lnTo>
                  <a:pt x="3647" y="25634"/>
                </a:lnTo>
                <a:lnTo>
                  <a:pt x="4048" y="27792"/>
                </a:lnTo>
                <a:lnTo>
                  <a:pt x="2678" y="27414"/>
                </a:lnTo>
                <a:lnTo>
                  <a:pt x="1311" y="27038"/>
                </a:lnTo>
                <a:lnTo>
                  <a:pt x="0" y="26606"/>
                </a:lnTo>
                <a:lnTo>
                  <a:pt x="285" y="27145"/>
                </a:lnTo>
                <a:lnTo>
                  <a:pt x="1538" y="27522"/>
                </a:lnTo>
                <a:lnTo>
                  <a:pt x="2849" y="27900"/>
                </a:lnTo>
                <a:lnTo>
                  <a:pt x="4160" y="28225"/>
                </a:lnTo>
                <a:lnTo>
                  <a:pt x="4217" y="28494"/>
                </a:lnTo>
                <a:lnTo>
                  <a:pt x="4275" y="28980"/>
                </a:lnTo>
                <a:lnTo>
                  <a:pt x="4559" y="30222"/>
                </a:lnTo>
                <a:lnTo>
                  <a:pt x="4901" y="31408"/>
                </a:lnTo>
                <a:lnTo>
                  <a:pt x="5244" y="32489"/>
                </a:lnTo>
                <a:lnTo>
                  <a:pt x="5814" y="32920"/>
                </a:lnTo>
                <a:lnTo>
                  <a:pt x="5357" y="31678"/>
                </a:lnTo>
                <a:lnTo>
                  <a:pt x="5016" y="30330"/>
                </a:lnTo>
                <a:lnTo>
                  <a:pt x="4730" y="28872"/>
                </a:lnTo>
                <a:lnTo>
                  <a:pt x="4617" y="28333"/>
                </a:lnTo>
                <a:lnTo>
                  <a:pt x="7467" y="29034"/>
                </a:lnTo>
                <a:lnTo>
                  <a:pt x="10430" y="29628"/>
                </a:lnTo>
                <a:lnTo>
                  <a:pt x="13565" y="30059"/>
                </a:lnTo>
                <a:lnTo>
                  <a:pt x="13849" y="32111"/>
                </a:lnTo>
                <a:lnTo>
                  <a:pt x="14248" y="33945"/>
                </a:lnTo>
                <a:lnTo>
                  <a:pt x="14705" y="35564"/>
                </a:lnTo>
                <a:lnTo>
                  <a:pt x="12311" y="35186"/>
                </a:lnTo>
                <a:lnTo>
                  <a:pt x="10031" y="34809"/>
                </a:lnTo>
                <a:lnTo>
                  <a:pt x="7808" y="34269"/>
                </a:lnTo>
                <a:lnTo>
                  <a:pt x="8150" y="34484"/>
                </a:lnTo>
                <a:lnTo>
                  <a:pt x="8776" y="34862"/>
                </a:lnTo>
                <a:lnTo>
                  <a:pt x="10716" y="35295"/>
                </a:lnTo>
                <a:lnTo>
                  <a:pt x="12709" y="35617"/>
                </a:lnTo>
                <a:lnTo>
                  <a:pt x="14818" y="35942"/>
                </a:lnTo>
                <a:lnTo>
                  <a:pt x="14989" y="36536"/>
                </a:lnTo>
                <a:lnTo>
                  <a:pt x="15160" y="37128"/>
                </a:lnTo>
                <a:lnTo>
                  <a:pt x="15388" y="37669"/>
                </a:lnTo>
                <a:lnTo>
                  <a:pt x="15787" y="37778"/>
                </a:lnTo>
                <a:lnTo>
                  <a:pt x="15616" y="37237"/>
                </a:lnTo>
                <a:lnTo>
                  <a:pt x="15388" y="36644"/>
                </a:lnTo>
                <a:lnTo>
                  <a:pt x="15217" y="35995"/>
                </a:lnTo>
                <a:lnTo>
                  <a:pt x="17783" y="36373"/>
                </a:lnTo>
                <a:lnTo>
                  <a:pt x="20461" y="36644"/>
                </a:lnTo>
                <a:lnTo>
                  <a:pt x="23196" y="36751"/>
                </a:lnTo>
                <a:lnTo>
                  <a:pt x="23196" y="31031"/>
                </a:lnTo>
                <a:lnTo>
                  <a:pt x="25077" y="31086"/>
                </a:lnTo>
                <a:lnTo>
                  <a:pt x="27015" y="31139"/>
                </a:lnTo>
                <a:lnTo>
                  <a:pt x="31461" y="31139"/>
                </a:lnTo>
                <a:lnTo>
                  <a:pt x="32658" y="31086"/>
                </a:lnTo>
                <a:lnTo>
                  <a:pt x="32601" y="33081"/>
                </a:lnTo>
                <a:lnTo>
                  <a:pt x="32486" y="34862"/>
                </a:lnTo>
                <a:lnTo>
                  <a:pt x="32374" y="36481"/>
                </a:lnTo>
                <a:lnTo>
                  <a:pt x="31175" y="36536"/>
                </a:lnTo>
                <a:lnTo>
                  <a:pt x="27015" y="36536"/>
                </a:lnTo>
                <a:lnTo>
                  <a:pt x="25305" y="36481"/>
                </a:lnTo>
                <a:lnTo>
                  <a:pt x="23595" y="36428"/>
                </a:lnTo>
                <a:lnTo>
                  <a:pt x="23426" y="34809"/>
                </a:lnTo>
                <a:lnTo>
                  <a:pt x="23482" y="38640"/>
                </a:lnTo>
                <a:lnTo>
                  <a:pt x="23653" y="39395"/>
                </a:lnTo>
                <a:lnTo>
                  <a:pt x="23996" y="39450"/>
                </a:lnTo>
                <a:lnTo>
                  <a:pt x="23881" y="38640"/>
                </a:lnTo>
                <a:lnTo>
                  <a:pt x="23766" y="37778"/>
                </a:lnTo>
                <a:lnTo>
                  <a:pt x="23653" y="36806"/>
                </a:lnTo>
                <a:lnTo>
                  <a:pt x="25305" y="36859"/>
                </a:lnTo>
                <a:lnTo>
                  <a:pt x="27015" y="36914"/>
                </a:lnTo>
                <a:lnTo>
                  <a:pt x="31175" y="36914"/>
                </a:lnTo>
                <a:lnTo>
                  <a:pt x="32374" y="36859"/>
                </a:lnTo>
                <a:lnTo>
                  <a:pt x="32259" y="37831"/>
                </a:lnTo>
                <a:lnTo>
                  <a:pt x="32202" y="38748"/>
                </a:lnTo>
                <a:lnTo>
                  <a:pt x="32088" y="39558"/>
                </a:lnTo>
                <a:lnTo>
                  <a:pt x="32430" y="39558"/>
                </a:lnTo>
                <a:lnTo>
                  <a:pt x="32545" y="38748"/>
                </a:lnTo>
                <a:lnTo>
                  <a:pt x="32658" y="37831"/>
                </a:lnTo>
                <a:lnTo>
                  <a:pt x="32772" y="36859"/>
                </a:lnTo>
                <a:lnTo>
                  <a:pt x="35735" y="36751"/>
                </a:lnTo>
                <a:lnTo>
                  <a:pt x="38585" y="36481"/>
                </a:lnTo>
                <a:lnTo>
                  <a:pt x="41322" y="36103"/>
                </a:lnTo>
                <a:lnTo>
                  <a:pt x="41150" y="36806"/>
                </a:lnTo>
                <a:lnTo>
                  <a:pt x="40979" y="37453"/>
                </a:lnTo>
                <a:lnTo>
                  <a:pt x="40864" y="38100"/>
                </a:lnTo>
                <a:lnTo>
                  <a:pt x="41207" y="37992"/>
                </a:lnTo>
                <a:lnTo>
                  <a:pt x="41378" y="37400"/>
                </a:lnTo>
                <a:lnTo>
                  <a:pt x="41549" y="36751"/>
                </a:lnTo>
                <a:lnTo>
                  <a:pt x="41720" y="36050"/>
                </a:lnTo>
                <a:lnTo>
                  <a:pt x="44228" y="35726"/>
                </a:lnTo>
                <a:lnTo>
                  <a:pt x="46622" y="35295"/>
                </a:lnTo>
                <a:lnTo>
                  <a:pt x="48902" y="34809"/>
                </a:lnTo>
                <a:lnTo>
                  <a:pt x="49242" y="34592"/>
                </a:lnTo>
                <a:lnTo>
                  <a:pt x="49871" y="34214"/>
                </a:lnTo>
                <a:lnTo>
                  <a:pt x="47305" y="34809"/>
                </a:lnTo>
                <a:lnTo>
                  <a:pt x="44626" y="35295"/>
                </a:lnTo>
                <a:lnTo>
                  <a:pt x="41777" y="35672"/>
                </a:lnTo>
                <a:lnTo>
                  <a:pt x="42119" y="34053"/>
                </a:lnTo>
                <a:lnTo>
                  <a:pt x="42461" y="32272"/>
                </a:lnTo>
                <a:lnTo>
                  <a:pt x="42689" y="30222"/>
                </a:lnTo>
                <a:lnTo>
                  <a:pt x="42633" y="23044"/>
                </a:lnTo>
                <a:lnTo>
                  <a:pt x="42518" y="25311"/>
                </a:lnTo>
                <a:lnTo>
                  <a:pt x="42403" y="27469"/>
                </a:lnTo>
                <a:lnTo>
                  <a:pt x="42234" y="29411"/>
                </a:lnTo>
                <a:lnTo>
                  <a:pt x="42234" y="29844"/>
                </a:lnTo>
                <a:lnTo>
                  <a:pt x="39326" y="30222"/>
                </a:lnTo>
                <a:lnTo>
                  <a:pt x="36305" y="30492"/>
                </a:lnTo>
                <a:lnTo>
                  <a:pt x="33228" y="30600"/>
                </a:lnTo>
                <a:lnTo>
                  <a:pt x="33228" y="29789"/>
                </a:lnTo>
                <a:lnTo>
                  <a:pt x="33342" y="27955"/>
                </a:lnTo>
                <a:lnTo>
                  <a:pt x="33228" y="1888"/>
                </a:lnTo>
                <a:lnTo>
                  <a:pt x="33171" y="0"/>
                </a:lnTo>
                <a:lnTo>
                  <a:pt x="33228" y="31031"/>
                </a:lnTo>
                <a:lnTo>
                  <a:pt x="36248" y="30923"/>
                </a:lnTo>
                <a:lnTo>
                  <a:pt x="39269" y="30653"/>
                </a:lnTo>
                <a:lnTo>
                  <a:pt x="42175" y="30275"/>
                </a:lnTo>
                <a:lnTo>
                  <a:pt x="41948" y="32325"/>
                </a:lnTo>
                <a:lnTo>
                  <a:pt x="41720" y="34161"/>
                </a:lnTo>
                <a:lnTo>
                  <a:pt x="41378" y="35726"/>
                </a:lnTo>
                <a:lnTo>
                  <a:pt x="38643" y="36103"/>
                </a:lnTo>
                <a:lnTo>
                  <a:pt x="35793" y="36320"/>
                </a:lnTo>
                <a:lnTo>
                  <a:pt x="32829" y="36481"/>
                </a:lnTo>
                <a:lnTo>
                  <a:pt x="32772" y="25958"/>
                </a:lnTo>
                <a:lnTo>
                  <a:pt x="32714" y="27955"/>
                </a:lnTo>
                <a:lnTo>
                  <a:pt x="32658" y="29789"/>
                </a:lnTo>
                <a:lnTo>
                  <a:pt x="32658" y="30600"/>
                </a:lnTo>
                <a:lnTo>
                  <a:pt x="31461" y="30653"/>
                </a:lnTo>
                <a:lnTo>
                  <a:pt x="30207" y="30708"/>
                </a:lnTo>
                <a:lnTo>
                  <a:pt x="27015" y="30708"/>
                </a:lnTo>
                <a:lnTo>
                  <a:pt x="25077" y="30653"/>
                </a:lnTo>
                <a:lnTo>
                  <a:pt x="23196" y="30545"/>
                </a:lnTo>
                <a:lnTo>
                  <a:pt x="23140" y="30059"/>
                </a:lnTo>
                <a:lnTo>
                  <a:pt x="23140" y="36373"/>
                </a:lnTo>
                <a:lnTo>
                  <a:pt x="20405" y="36267"/>
                </a:lnTo>
                <a:lnTo>
                  <a:pt x="17726" y="35995"/>
                </a:lnTo>
                <a:lnTo>
                  <a:pt x="15160" y="35617"/>
                </a:lnTo>
                <a:lnTo>
                  <a:pt x="14705" y="34000"/>
                </a:lnTo>
                <a:lnTo>
                  <a:pt x="14363" y="32164"/>
                </a:lnTo>
                <a:lnTo>
                  <a:pt x="14077" y="30167"/>
                </a:lnTo>
                <a:lnTo>
                  <a:pt x="16870" y="30545"/>
                </a:lnTo>
                <a:lnTo>
                  <a:pt x="19720" y="30814"/>
                </a:lnTo>
                <a:lnTo>
                  <a:pt x="19664" y="30383"/>
                </a:lnTo>
                <a:lnTo>
                  <a:pt x="16814" y="30114"/>
                </a:lnTo>
                <a:lnTo>
                  <a:pt x="14021" y="29681"/>
                </a:lnTo>
                <a:lnTo>
                  <a:pt x="13737" y="27631"/>
                </a:lnTo>
                <a:lnTo>
                  <a:pt x="13565" y="25311"/>
                </a:lnTo>
                <a:lnTo>
                  <a:pt x="13507" y="29628"/>
                </a:lnTo>
                <a:lnTo>
                  <a:pt x="10373" y="29197"/>
                </a:lnTo>
                <a:lnTo>
                  <a:pt x="7352" y="28603"/>
                </a:lnTo>
                <a:lnTo>
                  <a:pt x="4559" y="27900"/>
                </a:lnTo>
                <a:lnTo>
                  <a:pt x="4160" y="25797"/>
                </a:lnTo>
                <a:lnTo>
                  <a:pt x="3876" y="23475"/>
                </a:lnTo>
                <a:lnTo>
                  <a:pt x="3705" y="21047"/>
                </a:lnTo>
                <a:lnTo>
                  <a:pt x="6611" y="21749"/>
                </a:lnTo>
                <a:lnTo>
                  <a:pt x="9632" y="22342"/>
                </a:lnTo>
                <a:lnTo>
                  <a:pt x="12824" y="22828"/>
                </a:lnTo>
                <a:lnTo>
                  <a:pt x="12937" y="25256"/>
                </a:lnTo>
                <a:lnTo>
                  <a:pt x="13167" y="27522"/>
                </a:lnTo>
                <a:lnTo>
                  <a:pt x="13167" y="2591"/>
                </a:lnTo>
                <a:lnTo>
                  <a:pt x="13108" y="3238"/>
                </a:lnTo>
                <a:lnTo>
                  <a:pt x="13052" y="3885"/>
                </a:lnTo>
                <a:lnTo>
                  <a:pt x="12995" y="4533"/>
                </a:lnTo>
                <a:lnTo>
                  <a:pt x="11968" y="4371"/>
                </a:lnTo>
                <a:lnTo>
                  <a:pt x="11000" y="4155"/>
                </a:lnTo>
                <a:lnTo>
                  <a:pt x="10031" y="3994"/>
                </a:lnTo>
                <a:lnTo>
                  <a:pt x="9689" y="4155"/>
                </a:lnTo>
                <a:lnTo>
                  <a:pt x="9006" y="4533"/>
                </a:lnTo>
                <a:lnTo>
                  <a:pt x="10259" y="4802"/>
                </a:lnTo>
                <a:close/>
              </a:path>
            </a:pathLst>
          </a:custGeom>
          <a:solidFill>
            <a:srgbClr val="0C82B8"/>
          </a:solidFill>
        </p:spPr>
        <p:txBody>
          <a:bodyPr wrap="square" lIns="0" tIns="0" rIns="0" bIns="0" rtlCol="0">
            <a:noAutofit/>
          </a:bodyPr>
          <a:lstStyle/>
          <a:p>
            <a:endParaRPr/>
          </a:p>
        </p:txBody>
      </p:sp>
      <p:sp>
        <p:nvSpPr>
          <p:cNvPr id="521" name="object 521"/>
          <p:cNvSpPr/>
          <p:nvPr/>
        </p:nvSpPr>
        <p:spPr>
          <a:xfrm>
            <a:off x="409056" y="755701"/>
            <a:ext cx="5586" cy="17214"/>
          </a:xfrm>
          <a:custGeom>
            <a:avLst/>
            <a:gdLst/>
            <a:ahLst/>
            <a:cxnLst/>
            <a:rect l="l" t="t" r="r" b="b"/>
            <a:pathLst>
              <a:path w="5586" h="17214">
                <a:moveTo>
                  <a:pt x="58" y="10522"/>
                </a:moveTo>
                <a:lnTo>
                  <a:pt x="0" y="11008"/>
                </a:lnTo>
                <a:lnTo>
                  <a:pt x="1653" y="11549"/>
                </a:lnTo>
                <a:lnTo>
                  <a:pt x="3306" y="12033"/>
                </a:lnTo>
                <a:lnTo>
                  <a:pt x="5073" y="12466"/>
                </a:lnTo>
                <a:lnTo>
                  <a:pt x="5244" y="14948"/>
                </a:lnTo>
                <a:lnTo>
                  <a:pt x="5528" y="17214"/>
                </a:lnTo>
                <a:lnTo>
                  <a:pt x="5586" y="12089"/>
                </a:lnTo>
                <a:lnTo>
                  <a:pt x="5415" y="9497"/>
                </a:lnTo>
                <a:lnTo>
                  <a:pt x="5359" y="6746"/>
                </a:lnTo>
                <a:lnTo>
                  <a:pt x="5415" y="0"/>
                </a:lnTo>
                <a:lnTo>
                  <a:pt x="5016" y="432"/>
                </a:lnTo>
                <a:lnTo>
                  <a:pt x="4958" y="1349"/>
                </a:lnTo>
                <a:lnTo>
                  <a:pt x="4901" y="2266"/>
                </a:lnTo>
                <a:lnTo>
                  <a:pt x="4845" y="3130"/>
                </a:lnTo>
                <a:lnTo>
                  <a:pt x="4275" y="2969"/>
                </a:lnTo>
                <a:lnTo>
                  <a:pt x="3649" y="2805"/>
                </a:lnTo>
                <a:lnTo>
                  <a:pt x="3079" y="2644"/>
                </a:lnTo>
                <a:lnTo>
                  <a:pt x="2736" y="3130"/>
                </a:lnTo>
                <a:lnTo>
                  <a:pt x="3419" y="3346"/>
                </a:lnTo>
                <a:lnTo>
                  <a:pt x="4104" y="3508"/>
                </a:lnTo>
                <a:lnTo>
                  <a:pt x="4845" y="3724"/>
                </a:lnTo>
                <a:lnTo>
                  <a:pt x="4789" y="6583"/>
                </a:lnTo>
                <a:lnTo>
                  <a:pt x="4845" y="9389"/>
                </a:lnTo>
                <a:lnTo>
                  <a:pt x="5016" y="11980"/>
                </a:lnTo>
                <a:lnTo>
                  <a:pt x="3306" y="11549"/>
                </a:lnTo>
                <a:lnTo>
                  <a:pt x="1653" y="11063"/>
                </a:lnTo>
                <a:lnTo>
                  <a:pt x="58" y="10522"/>
                </a:lnTo>
                <a:close/>
              </a:path>
            </a:pathLst>
          </a:custGeom>
          <a:solidFill>
            <a:srgbClr val="0C82B8"/>
          </a:solidFill>
        </p:spPr>
        <p:txBody>
          <a:bodyPr wrap="square" lIns="0" tIns="0" rIns="0" bIns="0" rtlCol="0">
            <a:noAutofit/>
          </a:bodyPr>
          <a:lstStyle/>
          <a:p>
            <a:endParaRPr/>
          </a:p>
        </p:txBody>
      </p:sp>
      <p:sp>
        <p:nvSpPr>
          <p:cNvPr id="522" name="object 522"/>
          <p:cNvSpPr/>
          <p:nvPr/>
        </p:nvSpPr>
        <p:spPr>
          <a:xfrm>
            <a:off x="424105" y="749603"/>
            <a:ext cx="3361" cy="27306"/>
          </a:xfrm>
          <a:custGeom>
            <a:avLst/>
            <a:gdLst/>
            <a:ahLst/>
            <a:cxnLst/>
            <a:rect l="l" t="t" r="r" b="b"/>
            <a:pathLst>
              <a:path w="3361" h="27306">
                <a:moveTo>
                  <a:pt x="455" y="108"/>
                </a:moveTo>
                <a:lnTo>
                  <a:pt x="0" y="269"/>
                </a:lnTo>
                <a:lnTo>
                  <a:pt x="0" y="25201"/>
                </a:lnTo>
                <a:lnTo>
                  <a:pt x="340" y="27306"/>
                </a:lnTo>
                <a:lnTo>
                  <a:pt x="398" y="22989"/>
                </a:lnTo>
                <a:lnTo>
                  <a:pt x="227" y="20561"/>
                </a:lnTo>
                <a:lnTo>
                  <a:pt x="112" y="17484"/>
                </a:lnTo>
                <a:lnTo>
                  <a:pt x="56" y="14786"/>
                </a:lnTo>
                <a:lnTo>
                  <a:pt x="112" y="11333"/>
                </a:lnTo>
                <a:lnTo>
                  <a:pt x="169" y="8688"/>
                </a:lnTo>
                <a:lnTo>
                  <a:pt x="283" y="5881"/>
                </a:lnTo>
                <a:lnTo>
                  <a:pt x="455" y="3022"/>
                </a:lnTo>
                <a:lnTo>
                  <a:pt x="3361" y="3453"/>
                </a:lnTo>
                <a:lnTo>
                  <a:pt x="511" y="2319"/>
                </a:lnTo>
                <a:lnTo>
                  <a:pt x="569" y="1511"/>
                </a:lnTo>
                <a:lnTo>
                  <a:pt x="626" y="755"/>
                </a:lnTo>
                <a:lnTo>
                  <a:pt x="739" y="0"/>
                </a:lnTo>
                <a:lnTo>
                  <a:pt x="455" y="108"/>
                </a:lnTo>
                <a:close/>
              </a:path>
            </a:pathLst>
          </a:custGeom>
          <a:solidFill>
            <a:srgbClr val="0C82B8"/>
          </a:solidFill>
        </p:spPr>
        <p:txBody>
          <a:bodyPr wrap="square" lIns="0" tIns="0" rIns="0" bIns="0" rtlCol="0">
            <a:noAutofit/>
          </a:bodyPr>
          <a:lstStyle/>
          <a:p>
            <a:endParaRPr/>
          </a:p>
        </p:txBody>
      </p:sp>
      <p:sp>
        <p:nvSpPr>
          <p:cNvPr id="523" name="object 523"/>
          <p:cNvSpPr/>
          <p:nvPr/>
        </p:nvSpPr>
        <p:spPr>
          <a:xfrm>
            <a:off x="444222" y="749064"/>
            <a:ext cx="19094" cy="28007"/>
          </a:xfrm>
          <a:custGeom>
            <a:avLst/>
            <a:gdLst/>
            <a:ahLst/>
            <a:cxnLst/>
            <a:rect l="l" t="t" r="r" b="b"/>
            <a:pathLst>
              <a:path w="19094" h="28007">
                <a:moveTo>
                  <a:pt x="9689" y="25687"/>
                </a:moveTo>
                <a:lnTo>
                  <a:pt x="9803" y="23528"/>
                </a:lnTo>
                <a:lnTo>
                  <a:pt x="9918" y="21207"/>
                </a:lnTo>
                <a:lnTo>
                  <a:pt x="12995" y="20776"/>
                </a:lnTo>
                <a:lnTo>
                  <a:pt x="13052" y="20236"/>
                </a:lnTo>
                <a:lnTo>
                  <a:pt x="9975" y="20667"/>
                </a:lnTo>
                <a:lnTo>
                  <a:pt x="10031" y="18131"/>
                </a:lnTo>
                <a:lnTo>
                  <a:pt x="10089" y="15378"/>
                </a:lnTo>
                <a:lnTo>
                  <a:pt x="10031" y="12519"/>
                </a:lnTo>
                <a:lnTo>
                  <a:pt x="13167" y="12087"/>
                </a:lnTo>
                <a:lnTo>
                  <a:pt x="16188" y="11547"/>
                </a:lnTo>
                <a:lnTo>
                  <a:pt x="19037" y="10845"/>
                </a:lnTo>
                <a:lnTo>
                  <a:pt x="19094" y="13706"/>
                </a:lnTo>
                <a:lnTo>
                  <a:pt x="19037" y="10253"/>
                </a:lnTo>
                <a:lnTo>
                  <a:pt x="16129" y="10953"/>
                </a:lnTo>
                <a:lnTo>
                  <a:pt x="13167" y="11494"/>
                </a:lnTo>
                <a:lnTo>
                  <a:pt x="10031" y="11925"/>
                </a:lnTo>
                <a:lnTo>
                  <a:pt x="10031" y="9281"/>
                </a:lnTo>
                <a:lnTo>
                  <a:pt x="9918" y="6475"/>
                </a:lnTo>
                <a:lnTo>
                  <a:pt x="9747" y="3614"/>
                </a:lnTo>
                <a:lnTo>
                  <a:pt x="11570" y="3344"/>
                </a:lnTo>
                <a:lnTo>
                  <a:pt x="13394" y="3020"/>
                </a:lnTo>
                <a:lnTo>
                  <a:pt x="15160" y="2697"/>
                </a:lnTo>
                <a:lnTo>
                  <a:pt x="14820" y="2481"/>
                </a:lnTo>
                <a:lnTo>
                  <a:pt x="14135" y="2158"/>
                </a:lnTo>
                <a:lnTo>
                  <a:pt x="12653" y="2428"/>
                </a:lnTo>
                <a:lnTo>
                  <a:pt x="11171" y="2697"/>
                </a:lnTo>
                <a:lnTo>
                  <a:pt x="9689" y="2914"/>
                </a:lnTo>
                <a:lnTo>
                  <a:pt x="9632" y="1995"/>
                </a:lnTo>
                <a:lnTo>
                  <a:pt x="9576" y="1133"/>
                </a:lnTo>
                <a:lnTo>
                  <a:pt x="9519" y="214"/>
                </a:lnTo>
                <a:lnTo>
                  <a:pt x="9233" y="161"/>
                </a:lnTo>
                <a:lnTo>
                  <a:pt x="8778" y="0"/>
                </a:lnTo>
                <a:lnTo>
                  <a:pt x="8835" y="1025"/>
                </a:lnTo>
                <a:lnTo>
                  <a:pt x="8949" y="1995"/>
                </a:lnTo>
                <a:lnTo>
                  <a:pt x="9006" y="3020"/>
                </a:lnTo>
                <a:lnTo>
                  <a:pt x="6100" y="3398"/>
                </a:lnTo>
                <a:lnTo>
                  <a:pt x="3079" y="3669"/>
                </a:lnTo>
                <a:lnTo>
                  <a:pt x="0" y="3830"/>
                </a:lnTo>
                <a:lnTo>
                  <a:pt x="58" y="4586"/>
                </a:lnTo>
                <a:lnTo>
                  <a:pt x="3079" y="4425"/>
                </a:lnTo>
                <a:lnTo>
                  <a:pt x="6100" y="4153"/>
                </a:lnTo>
                <a:lnTo>
                  <a:pt x="9062" y="3722"/>
                </a:lnTo>
                <a:lnTo>
                  <a:pt x="9233" y="6583"/>
                </a:lnTo>
                <a:lnTo>
                  <a:pt x="9348" y="9389"/>
                </a:lnTo>
                <a:lnTo>
                  <a:pt x="9405" y="12033"/>
                </a:lnTo>
                <a:lnTo>
                  <a:pt x="6384" y="12411"/>
                </a:lnTo>
                <a:lnTo>
                  <a:pt x="3306" y="12681"/>
                </a:lnTo>
                <a:lnTo>
                  <a:pt x="171" y="12842"/>
                </a:lnTo>
                <a:lnTo>
                  <a:pt x="171" y="10198"/>
                </a:lnTo>
                <a:lnTo>
                  <a:pt x="114" y="7447"/>
                </a:lnTo>
                <a:lnTo>
                  <a:pt x="114" y="21531"/>
                </a:lnTo>
                <a:lnTo>
                  <a:pt x="171" y="18995"/>
                </a:lnTo>
                <a:lnTo>
                  <a:pt x="171" y="13436"/>
                </a:lnTo>
                <a:lnTo>
                  <a:pt x="3306" y="13275"/>
                </a:lnTo>
                <a:lnTo>
                  <a:pt x="6384" y="13005"/>
                </a:lnTo>
                <a:lnTo>
                  <a:pt x="9405" y="12628"/>
                </a:lnTo>
                <a:lnTo>
                  <a:pt x="9461" y="15487"/>
                </a:lnTo>
                <a:lnTo>
                  <a:pt x="9405" y="18186"/>
                </a:lnTo>
                <a:lnTo>
                  <a:pt x="9461" y="28007"/>
                </a:lnTo>
                <a:lnTo>
                  <a:pt x="9461" y="27684"/>
                </a:lnTo>
                <a:lnTo>
                  <a:pt x="9689" y="25687"/>
                </a:lnTo>
                <a:close/>
              </a:path>
            </a:pathLst>
          </a:custGeom>
          <a:solidFill>
            <a:srgbClr val="0C82B8"/>
          </a:solidFill>
        </p:spPr>
        <p:txBody>
          <a:bodyPr wrap="square" lIns="0" tIns="0" rIns="0" bIns="0" rtlCol="0">
            <a:noAutofit/>
          </a:bodyPr>
          <a:lstStyle/>
          <a:p>
            <a:endParaRPr/>
          </a:p>
        </p:txBody>
      </p:sp>
      <p:sp>
        <p:nvSpPr>
          <p:cNvPr id="524" name="object 524"/>
          <p:cNvSpPr/>
          <p:nvPr/>
        </p:nvSpPr>
        <p:spPr>
          <a:xfrm>
            <a:off x="434134" y="778312"/>
            <a:ext cx="285" cy="7608"/>
          </a:xfrm>
          <a:custGeom>
            <a:avLst/>
            <a:gdLst/>
            <a:ahLst/>
            <a:cxnLst/>
            <a:rect l="l" t="t" r="r" b="b"/>
            <a:pathLst>
              <a:path w="285" h="7608">
                <a:moveTo>
                  <a:pt x="171" y="6691"/>
                </a:moveTo>
                <a:lnTo>
                  <a:pt x="285" y="7608"/>
                </a:lnTo>
                <a:lnTo>
                  <a:pt x="229" y="3777"/>
                </a:lnTo>
                <a:lnTo>
                  <a:pt x="114" y="1997"/>
                </a:lnTo>
                <a:lnTo>
                  <a:pt x="0" y="0"/>
                </a:lnTo>
                <a:lnTo>
                  <a:pt x="0" y="5719"/>
                </a:lnTo>
                <a:lnTo>
                  <a:pt x="171" y="6691"/>
                </a:lnTo>
                <a:close/>
              </a:path>
            </a:pathLst>
          </a:custGeom>
          <a:solidFill>
            <a:srgbClr val="0C82B8"/>
          </a:solidFill>
        </p:spPr>
        <p:txBody>
          <a:bodyPr wrap="square" lIns="0" tIns="0" rIns="0" bIns="0" rtlCol="0">
            <a:noAutofit/>
          </a:bodyPr>
          <a:lstStyle/>
          <a:p>
            <a:endParaRPr/>
          </a:p>
        </p:txBody>
      </p:sp>
      <p:sp>
        <p:nvSpPr>
          <p:cNvPr id="525" name="object 525"/>
          <p:cNvSpPr/>
          <p:nvPr/>
        </p:nvSpPr>
        <p:spPr>
          <a:xfrm>
            <a:off x="424161" y="747281"/>
            <a:ext cx="20004" cy="36481"/>
          </a:xfrm>
          <a:custGeom>
            <a:avLst/>
            <a:gdLst/>
            <a:ahLst/>
            <a:cxnLst/>
            <a:rect l="l" t="t" r="r" b="b"/>
            <a:pathLst>
              <a:path w="20004" h="36481">
                <a:moveTo>
                  <a:pt x="9916" y="29789"/>
                </a:moveTo>
                <a:lnTo>
                  <a:pt x="9860" y="27955"/>
                </a:lnTo>
                <a:lnTo>
                  <a:pt x="9801" y="25958"/>
                </a:lnTo>
                <a:lnTo>
                  <a:pt x="9801" y="23800"/>
                </a:lnTo>
                <a:lnTo>
                  <a:pt x="12140" y="23908"/>
                </a:lnTo>
                <a:lnTo>
                  <a:pt x="14532" y="23961"/>
                </a:lnTo>
                <a:lnTo>
                  <a:pt x="16927" y="23908"/>
                </a:lnTo>
                <a:lnTo>
                  <a:pt x="18693" y="23908"/>
                </a:lnTo>
                <a:lnTo>
                  <a:pt x="19549" y="23853"/>
                </a:lnTo>
                <a:lnTo>
                  <a:pt x="19549" y="25958"/>
                </a:lnTo>
                <a:lnTo>
                  <a:pt x="19605" y="36481"/>
                </a:lnTo>
                <a:lnTo>
                  <a:pt x="19776" y="34862"/>
                </a:lnTo>
                <a:lnTo>
                  <a:pt x="19891" y="33081"/>
                </a:lnTo>
                <a:lnTo>
                  <a:pt x="20004" y="31031"/>
                </a:lnTo>
                <a:lnTo>
                  <a:pt x="19948" y="0"/>
                </a:lnTo>
                <a:lnTo>
                  <a:pt x="19662" y="0"/>
                </a:lnTo>
                <a:lnTo>
                  <a:pt x="19549" y="18080"/>
                </a:lnTo>
                <a:lnTo>
                  <a:pt x="19549" y="23314"/>
                </a:lnTo>
                <a:lnTo>
                  <a:pt x="18693" y="23367"/>
                </a:lnTo>
                <a:lnTo>
                  <a:pt x="16927" y="23367"/>
                </a:lnTo>
                <a:lnTo>
                  <a:pt x="14532" y="23422"/>
                </a:lnTo>
                <a:lnTo>
                  <a:pt x="12140" y="23367"/>
                </a:lnTo>
                <a:lnTo>
                  <a:pt x="9745" y="23261"/>
                </a:lnTo>
                <a:lnTo>
                  <a:pt x="9745" y="18025"/>
                </a:lnTo>
                <a:lnTo>
                  <a:pt x="9801" y="14572"/>
                </a:lnTo>
                <a:lnTo>
                  <a:pt x="9860" y="11927"/>
                </a:lnTo>
                <a:lnTo>
                  <a:pt x="10031" y="108"/>
                </a:lnTo>
                <a:lnTo>
                  <a:pt x="9517" y="216"/>
                </a:lnTo>
                <a:lnTo>
                  <a:pt x="9461" y="1997"/>
                </a:lnTo>
                <a:lnTo>
                  <a:pt x="9346" y="3777"/>
                </a:lnTo>
                <a:lnTo>
                  <a:pt x="9290" y="5558"/>
                </a:lnTo>
                <a:lnTo>
                  <a:pt x="6269" y="5343"/>
                </a:lnTo>
                <a:lnTo>
                  <a:pt x="3304" y="5074"/>
                </a:lnTo>
                <a:lnTo>
                  <a:pt x="455" y="4641"/>
                </a:lnTo>
                <a:lnTo>
                  <a:pt x="3304" y="5774"/>
                </a:lnTo>
                <a:lnTo>
                  <a:pt x="6269" y="6099"/>
                </a:lnTo>
                <a:lnTo>
                  <a:pt x="9290" y="6260"/>
                </a:lnTo>
                <a:lnTo>
                  <a:pt x="9175" y="9121"/>
                </a:lnTo>
                <a:lnTo>
                  <a:pt x="9119" y="11927"/>
                </a:lnTo>
                <a:lnTo>
                  <a:pt x="9062" y="14572"/>
                </a:lnTo>
                <a:lnTo>
                  <a:pt x="5983" y="14355"/>
                </a:lnTo>
                <a:lnTo>
                  <a:pt x="2962" y="14086"/>
                </a:lnTo>
                <a:lnTo>
                  <a:pt x="56" y="13655"/>
                </a:lnTo>
                <a:lnTo>
                  <a:pt x="0" y="17108"/>
                </a:lnTo>
                <a:lnTo>
                  <a:pt x="56" y="14247"/>
                </a:lnTo>
                <a:lnTo>
                  <a:pt x="2962" y="14680"/>
                </a:lnTo>
                <a:lnTo>
                  <a:pt x="5983" y="14949"/>
                </a:lnTo>
                <a:lnTo>
                  <a:pt x="9062" y="15166"/>
                </a:lnTo>
                <a:lnTo>
                  <a:pt x="9062" y="20724"/>
                </a:lnTo>
                <a:lnTo>
                  <a:pt x="9119" y="23261"/>
                </a:lnTo>
                <a:lnTo>
                  <a:pt x="6041" y="23097"/>
                </a:lnTo>
                <a:lnTo>
                  <a:pt x="3077" y="22775"/>
                </a:lnTo>
                <a:lnTo>
                  <a:pt x="171" y="22397"/>
                </a:lnTo>
                <a:lnTo>
                  <a:pt x="56" y="19805"/>
                </a:lnTo>
                <a:lnTo>
                  <a:pt x="171" y="22883"/>
                </a:lnTo>
                <a:lnTo>
                  <a:pt x="3077" y="23314"/>
                </a:lnTo>
                <a:lnTo>
                  <a:pt x="6041" y="23583"/>
                </a:lnTo>
                <a:lnTo>
                  <a:pt x="9119" y="23745"/>
                </a:lnTo>
                <a:lnTo>
                  <a:pt x="9175" y="25905"/>
                </a:lnTo>
                <a:lnTo>
                  <a:pt x="9231" y="27955"/>
                </a:lnTo>
                <a:lnTo>
                  <a:pt x="9346" y="29789"/>
                </a:lnTo>
                <a:lnTo>
                  <a:pt x="9403" y="30275"/>
                </a:lnTo>
                <a:lnTo>
                  <a:pt x="9403" y="30545"/>
                </a:lnTo>
                <a:lnTo>
                  <a:pt x="6440" y="30383"/>
                </a:lnTo>
                <a:lnTo>
                  <a:pt x="6496" y="30814"/>
                </a:lnTo>
                <a:lnTo>
                  <a:pt x="9403" y="30978"/>
                </a:lnTo>
                <a:lnTo>
                  <a:pt x="9517" y="32975"/>
                </a:lnTo>
                <a:lnTo>
                  <a:pt x="9745" y="34809"/>
                </a:lnTo>
                <a:lnTo>
                  <a:pt x="9916" y="36373"/>
                </a:lnTo>
                <a:lnTo>
                  <a:pt x="9916" y="29789"/>
                </a:lnTo>
                <a:close/>
              </a:path>
            </a:pathLst>
          </a:custGeom>
          <a:solidFill>
            <a:srgbClr val="0C82B8"/>
          </a:solidFill>
        </p:spPr>
        <p:txBody>
          <a:bodyPr wrap="square" lIns="0" tIns="0" rIns="0" bIns="0" rtlCol="0">
            <a:noAutofit/>
          </a:bodyPr>
          <a:lstStyle/>
          <a:p>
            <a:endParaRPr/>
          </a:p>
        </p:txBody>
      </p:sp>
      <p:sp>
        <p:nvSpPr>
          <p:cNvPr id="526" name="object 526"/>
          <p:cNvSpPr/>
          <p:nvPr/>
        </p:nvSpPr>
        <p:spPr>
          <a:xfrm>
            <a:off x="433906" y="747714"/>
            <a:ext cx="9916" cy="17647"/>
          </a:xfrm>
          <a:custGeom>
            <a:avLst/>
            <a:gdLst/>
            <a:ahLst/>
            <a:cxnLst/>
            <a:rect l="l" t="t" r="r" b="b"/>
            <a:pathLst>
              <a:path w="9916" h="17647">
                <a:moveTo>
                  <a:pt x="285" y="216"/>
                </a:moveTo>
                <a:lnTo>
                  <a:pt x="114" y="11494"/>
                </a:lnTo>
                <a:lnTo>
                  <a:pt x="171" y="8742"/>
                </a:lnTo>
                <a:lnTo>
                  <a:pt x="285" y="5881"/>
                </a:lnTo>
                <a:lnTo>
                  <a:pt x="2336" y="5989"/>
                </a:lnTo>
                <a:lnTo>
                  <a:pt x="4388" y="6044"/>
                </a:lnTo>
                <a:lnTo>
                  <a:pt x="6496" y="5989"/>
                </a:lnTo>
                <a:lnTo>
                  <a:pt x="8549" y="5989"/>
                </a:lnTo>
                <a:lnTo>
                  <a:pt x="9576" y="5936"/>
                </a:lnTo>
                <a:lnTo>
                  <a:pt x="9632" y="8797"/>
                </a:lnTo>
                <a:lnTo>
                  <a:pt x="9689" y="11547"/>
                </a:lnTo>
                <a:lnTo>
                  <a:pt x="9745" y="14192"/>
                </a:lnTo>
                <a:lnTo>
                  <a:pt x="8492" y="14247"/>
                </a:lnTo>
                <a:lnTo>
                  <a:pt x="7238" y="14300"/>
                </a:lnTo>
                <a:lnTo>
                  <a:pt x="3933" y="14300"/>
                </a:lnTo>
                <a:lnTo>
                  <a:pt x="1995" y="14247"/>
                </a:lnTo>
                <a:lnTo>
                  <a:pt x="56" y="14139"/>
                </a:lnTo>
                <a:lnTo>
                  <a:pt x="0" y="17592"/>
                </a:lnTo>
                <a:lnTo>
                  <a:pt x="56" y="14733"/>
                </a:lnTo>
                <a:lnTo>
                  <a:pt x="1995" y="14839"/>
                </a:lnTo>
                <a:lnTo>
                  <a:pt x="3933" y="14894"/>
                </a:lnTo>
                <a:lnTo>
                  <a:pt x="7238" y="14894"/>
                </a:lnTo>
                <a:lnTo>
                  <a:pt x="8492" y="14839"/>
                </a:lnTo>
                <a:lnTo>
                  <a:pt x="9745" y="14839"/>
                </a:lnTo>
                <a:lnTo>
                  <a:pt x="9803" y="17647"/>
                </a:lnTo>
                <a:lnTo>
                  <a:pt x="9916" y="53"/>
                </a:lnTo>
                <a:lnTo>
                  <a:pt x="9405" y="0"/>
                </a:lnTo>
                <a:lnTo>
                  <a:pt x="9461" y="1780"/>
                </a:lnTo>
                <a:lnTo>
                  <a:pt x="9517" y="3508"/>
                </a:lnTo>
                <a:lnTo>
                  <a:pt x="9576" y="5180"/>
                </a:lnTo>
                <a:lnTo>
                  <a:pt x="8549" y="5233"/>
                </a:lnTo>
                <a:lnTo>
                  <a:pt x="7524" y="5233"/>
                </a:lnTo>
                <a:lnTo>
                  <a:pt x="6496" y="5288"/>
                </a:lnTo>
                <a:lnTo>
                  <a:pt x="4388" y="5288"/>
                </a:lnTo>
                <a:lnTo>
                  <a:pt x="2336" y="5233"/>
                </a:lnTo>
                <a:lnTo>
                  <a:pt x="342" y="5125"/>
                </a:lnTo>
                <a:lnTo>
                  <a:pt x="398" y="3508"/>
                </a:lnTo>
                <a:lnTo>
                  <a:pt x="457" y="1888"/>
                </a:lnTo>
                <a:lnTo>
                  <a:pt x="569" y="161"/>
                </a:lnTo>
                <a:lnTo>
                  <a:pt x="285" y="216"/>
                </a:lnTo>
                <a:close/>
              </a:path>
            </a:pathLst>
          </a:custGeom>
          <a:solidFill>
            <a:srgbClr val="0A83B8"/>
          </a:solidFill>
        </p:spPr>
        <p:txBody>
          <a:bodyPr wrap="square" lIns="0" tIns="0" rIns="0" bIns="0" rtlCol="0">
            <a:noAutofit/>
          </a:bodyPr>
          <a:lstStyle/>
          <a:p>
            <a:endParaRPr/>
          </a:p>
        </p:txBody>
      </p:sp>
      <p:sp>
        <p:nvSpPr>
          <p:cNvPr id="527" name="object 527"/>
          <p:cNvSpPr/>
          <p:nvPr/>
        </p:nvSpPr>
        <p:spPr>
          <a:xfrm>
            <a:off x="409570" y="750898"/>
            <a:ext cx="14534" cy="23906"/>
          </a:xfrm>
          <a:custGeom>
            <a:avLst/>
            <a:gdLst/>
            <a:ahLst/>
            <a:cxnLst/>
            <a:rect l="l" t="t" r="r" b="b"/>
            <a:pathLst>
              <a:path w="14534" h="23906">
                <a:moveTo>
                  <a:pt x="4388" y="6691"/>
                </a:moveTo>
                <a:lnTo>
                  <a:pt x="4388" y="7339"/>
                </a:lnTo>
                <a:lnTo>
                  <a:pt x="4331" y="7933"/>
                </a:lnTo>
                <a:lnTo>
                  <a:pt x="3933" y="7825"/>
                </a:lnTo>
                <a:lnTo>
                  <a:pt x="3135" y="7608"/>
                </a:lnTo>
                <a:lnTo>
                  <a:pt x="2793" y="8094"/>
                </a:lnTo>
                <a:lnTo>
                  <a:pt x="3304" y="8256"/>
                </a:lnTo>
                <a:lnTo>
                  <a:pt x="3818" y="8364"/>
                </a:lnTo>
                <a:lnTo>
                  <a:pt x="4331" y="8527"/>
                </a:lnTo>
                <a:lnTo>
                  <a:pt x="4275" y="11386"/>
                </a:lnTo>
                <a:lnTo>
                  <a:pt x="4331" y="14192"/>
                </a:lnTo>
                <a:lnTo>
                  <a:pt x="4503" y="16783"/>
                </a:lnTo>
                <a:lnTo>
                  <a:pt x="2964" y="16352"/>
                </a:lnTo>
                <a:lnTo>
                  <a:pt x="1482" y="15975"/>
                </a:lnTo>
                <a:lnTo>
                  <a:pt x="56" y="15489"/>
                </a:lnTo>
                <a:lnTo>
                  <a:pt x="0" y="15975"/>
                </a:lnTo>
                <a:lnTo>
                  <a:pt x="1482" y="16459"/>
                </a:lnTo>
                <a:lnTo>
                  <a:pt x="3020" y="16891"/>
                </a:lnTo>
                <a:lnTo>
                  <a:pt x="4559" y="17269"/>
                </a:lnTo>
                <a:lnTo>
                  <a:pt x="4730" y="19750"/>
                </a:lnTo>
                <a:lnTo>
                  <a:pt x="5014" y="22017"/>
                </a:lnTo>
                <a:lnTo>
                  <a:pt x="4901" y="14300"/>
                </a:lnTo>
                <a:lnTo>
                  <a:pt x="4845" y="11549"/>
                </a:lnTo>
                <a:lnTo>
                  <a:pt x="4901" y="8688"/>
                </a:lnTo>
                <a:lnTo>
                  <a:pt x="7808" y="9444"/>
                </a:lnTo>
                <a:lnTo>
                  <a:pt x="10828" y="10038"/>
                </a:lnTo>
                <a:lnTo>
                  <a:pt x="13964" y="10522"/>
                </a:lnTo>
                <a:lnTo>
                  <a:pt x="13906" y="13383"/>
                </a:lnTo>
                <a:lnTo>
                  <a:pt x="14021" y="16136"/>
                </a:lnTo>
                <a:lnTo>
                  <a:pt x="14133" y="18672"/>
                </a:lnTo>
                <a:lnTo>
                  <a:pt x="11000" y="18186"/>
                </a:lnTo>
                <a:lnTo>
                  <a:pt x="7922" y="17592"/>
                </a:lnTo>
                <a:lnTo>
                  <a:pt x="7979" y="18133"/>
                </a:lnTo>
                <a:lnTo>
                  <a:pt x="11000" y="18725"/>
                </a:lnTo>
                <a:lnTo>
                  <a:pt x="14192" y="19211"/>
                </a:lnTo>
                <a:lnTo>
                  <a:pt x="14305" y="21639"/>
                </a:lnTo>
                <a:lnTo>
                  <a:pt x="14534" y="23906"/>
                </a:lnTo>
                <a:lnTo>
                  <a:pt x="14419" y="0"/>
                </a:lnTo>
                <a:lnTo>
                  <a:pt x="14419" y="430"/>
                </a:lnTo>
                <a:lnTo>
                  <a:pt x="14363" y="916"/>
                </a:lnTo>
                <a:lnTo>
                  <a:pt x="13678" y="755"/>
                </a:lnTo>
                <a:lnTo>
                  <a:pt x="12937" y="647"/>
                </a:lnTo>
                <a:lnTo>
                  <a:pt x="12254" y="539"/>
                </a:lnTo>
                <a:lnTo>
                  <a:pt x="11912" y="702"/>
                </a:lnTo>
                <a:lnTo>
                  <a:pt x="11171" y="1080"/>
                </a:lnTo>
                <a:lnTo>
                  <a:pt x="12196" y="1294"/>
                </a:lnTo>
                <a:lnTo>
                  <a:pt x="13279" y="1457"/>
                </a:lnTo>
                <a:lnTo>
                  <a:pt x="14305" y="1619"/>
                </a:lnTo>
                <a:lnTo>
                  <a:pt x="14133" y="4480"/>
                </a:lnTo>
                <a:lnTo>
                  <a:pt x="14021" y="7286"/>
                </a:lnTo>
                <a:lnTo>
                  <a:pt x="13964" y="9930"/>
                </a:lnTo>
                <a:lnTo>
                  <a:pt x="10828" y="9444"/>
                </a:lnTo>
                <a:lnTo>
                  <a:pt x="7808" y="8850"/>
                </a:lnTo>
                <a:lnTo>
                  <a:pt x="4958" y="8094"/>
                </a:lnTo>
                <a:lnTo>
                  <a:pt x="4958" y="7230"/>
                </a:lnTo>
                <a:lnTo>
                  <a:pt x="5014" y="6314"/>
                </a:lnTo>
                <a:lnTo>
                  <a:pt x="5073" y="5450"/>
                </a:lnTo>
                <a:lnTo>
                  <a:pt x="4845" y="5666"/>
                </a:lnTo>
                <a:lnTo>
                  <a:pt x="4444" y="6097"/>
                </a:lnTo>
                <a:lnTo>
                  <a:pt x="4388" y="6691"/>
                </a:lnTo>
                <a:close/>
              </a:path>
            </a:pathLst>
          </a:custGeom>
          <a:solidFill>
            <a:srgbClr val="0A83B8"/>
          </a:solidFill>
        </p:spPr>
        <p:txBody>
          <a:bodyPr wrap="square" lIns="0" tIns="0" rIns="0" bIns="0" rtlCol="0">
            <a:noAutofit/>
          </a:bodyPr>
          <a:lstStyle/>
          <a:p>
            <a:endParaRPr/>
          </a:p>
        </p:txBody>
      </p:sp>
      <p:sp>
        <p:nvSpPr>
          <p:cNvPr id="528" name="object 528"/>
          <p:cNvSpPr/>
          <p:nvPr/>
        </p:nvSpPr>
        <p:spPr>
          <a:xfrm>
            <a:off x="444222" y="749603"/>
            <a:ext cx="19094" cy="27467"/>
          </a:xfrm>
          <a:custGeom>
            <a:avLst/>
            <a:gdLst/>
            <a:ahLst/>
            <a:cxnLst/>
            <a:rect l="l" t="t" r="r" b="b"/>
            <a:pathLst>
              <a:path w="19094" h="27467">
                <a:moveTo>
                  <a:pt x="9689" y="25148"/>
                </a:moveTo>
                <a:lnTo>
                  <a:pt x="9803" y="22989"/>
                </a:lnTo>
                <a:lnTo>
                  <a:pt x="9918" y="20667"/>
                </a:lnTo>
                <a:lnTo>
                  <a:pt x="12995" y="20236"/>
                </a:lnTo>
                <a:lnTo>
                  <a:pt x="13052" y="19697"/>
                </a:lnTo>
                <a:lnTo>
                  <a:pt x="9975" y="20128"/>
                </a:lnTo>
                <a:lnTo>
                  <a:pt x="10031" y="17592"/>
                </a:lnTo>
                <a:lnTo>
                  <a:pt x="10089" y="14839"/>
                </a:lnTo>
                <a:lnTo>
                  <a:pt x="10031" y="11980"/>
                </a:lnTo>
                <a:lnTo>
                  <a:pt x="13167" y="11547"/>
                </a:lnTo>
                <a:lnTo>
                  <a:pt x="16188" y="11008"/>
                </a:lnTo>
                <a:lnTo>
                  <a:pt x="19037" y="10306"/>
                </a:lnTo>
                <a:lnTo>
                  <a:pt x="19094" y="13167"/>
                </a:lnTo>
                <a:lnTo>
                  <a:pt x="19037" y="9714"/>
                </a:lnTo>
                <a:lnTo>
                  <a:pt x="16129" y="10414"/>
                </a:lnTo>
                <a:lnTo>
                  <a:pt x="13167" y="10955"/>
                </a:lnTo>
                <a:lnTo>
                  <a:pt x="10031" y="11386"/>
                </a:lnTo>
                <a:lnTo>
                  <a:pt x="10031" y="8742"/>
                </a:lnTo>
                <a:lnTo>
                  <a:pt x="9918" y="5936"/>
                </a:lnTo>
                <a:lnTo>
                  <a:pt x="9747" y="3075"/>
                </a:lnTo>
                <a:lnTo>
                  <a:pt x="11286" y="2858"/>
                </a:lnTo>
                <a:lnTo>
                  <a:pt x="12824" y="2589"/>
                </a:lnTo>
                <a:lnTo>
                  <a:pt x="14363" y="2319"/>
                </a:lnTo>
                <a:lnTo>
                  <a:pt x="13964" y="2103"/>
                </a:lnTo>
                <a:lnTo>
                  <a:pt x="13279" y="1780"/>
                </a:lnTo>
                <a:lnTo>
                  <a:pt x="12083" y="1997"/>
                </a:lnTo>
                <a:lnTo>
                  <a:pt x="10887" y="2158"/>
                </a:lnTo>
                <a:lnTo>
                  <a:pt x="9689" y="2374"/>
                </a:lnTo>
                <a:lnTo>
                  <a:pt x="9632" y="1672"/>
                </a:lnTo>
                <a:lnTo>
                  <a:pt x="9576" y="970"/>
                </a:lnTo>
                <a:lnTo>
                  <a:pt x="9519" y="269"/>
                </a:lnTo>
                <a:lnTo>
                  <a:pt x="9290" y="161"/>
                </a:lnTo>
                <a:lnTo>
                  <a:pt x="8835" y="0"/>
                </a:lnTo>
                <a:lnTo>
                  <a:pt x="8891" y="808"/>
                </a:lnTo>
                <a:lnTo>
                  <a:pt x="8949" y="1672"/>
                </a:lnTo>
                <a:lnTo>
                  <a:pt x="9006" y="2481"/>
                </a:lnTo>
                <a:lnTo>
                  <a:pt x="6100" y="2858"/>
                </a:lnTo>
                <a:lnTo>
                  <a:pt x="3079" y="3130"/>
                </a:lnTo>
                <a:lnTo>
                  <a:pt x="0" y="3291"/>
                </a:lnTo>
                <a:lnTo>
                  <a:pt x="58" y="4047"/>
                </a:lnTo>
                <a:lnTo>
                  <a:pt x="3079" y="3886"/>
                </a:lnTo>
                <a:lnTo>
                  <a:pt x="6100" y="3614"/>
                </a:lnTo>
                <a:lnTo>
                  <a:pt x="9062" y="3183"/>
                </a:lnTo>
                <a:lnTo>
                  <a:pt x="9233" y="6044"/>
                </a:lnTo>
                <a:lnTo>
                  <a:pt x="9348" y="8850"/>
                </a:lnTo>
                <a:lnTo>
                  <a:pt x="9405" y="11494"/>
                </a:lnTo>
                <a:lnTo>
                  <a:pt x="6384" y="11872"/>
                </a:lnTo>
                <a:lnTo>
                  <a:pt x="3306" y="12142"/>
                </a:lnTo>
                <a:lnTo>
                  <a:pt x="171" y="12303"/>
                </a:lnTo>
                <a:lnTo>
                  <a:pt x="171" y="9659"/>
                </a:lnTo>
                <a:lnTo>
                  <a:pt x="114" y="6908"/>
                </a:lnTo>
                <a:lnTo>
                  <a:pt x="114" y="20992"/>
                </a:lnTo>
                <a:lnTo>
                  <a:pt x="171" y="18456"/>
                </a:lnTo>
                <a:lnTo>
                  <a:pt x="171" y="12897"/>
                </a:lnTo>
                <a:lnTo>
                  <a:pt x="3306" y="12736"/>
                </a:lnTo>
                <a:lnTo>
                  <a:pt x="6384" y="12466"/>
                </a:lnTo>
                <a:lnTo>
                  <a:pt x="9405" y="12089"/>
                </a:lnTo>
                <a:lnTo>
                  <a:pt x="9461" y="14948"/>
                </a:lnTo>
                <a:lnTo>
                  <a:pt x="9405" y="17647"/>
                </a:lnTo>
                <a:lnTo>
                  <a:pt x="9461" y="27467"/>
                </a:lnTo>
                <a:lnTo>
                  <a:pt x="9461" y="27145"/>
                </a:lnTo>
                <a:lnTo>
                  <a:pt x="9689" y="25148"/>
                </a:lnTo>
                <a:close/>
              </a:path>
            </a:pathLst>
          </a:custGeom>
          <a:solidFill>
            <a:srgbClr val="0A83B8"/>
          </a:solidFill>
        </p:spPr>
        <p:txBody>
          <a:bodyPr wrap="square" lIns="0" tIns="0" rIns="0" bIns="0" rtlCol="0">
            <a:noAutofit/>
          </a:bodyPr>
          <a:lstStyle/>
          <a:p>
            <a:endParaRPr/>
          </a:p>
        </p:txBody>
      </p:sp>
      <p:sp>
        <p:nvSpPr>
          <p:cNvPr id="529" name="object 529"/>
          <p:cNvSpPr/>
          <p:nvPr/>
        </p:nvSpPr>
        <p:spPr>
          <a:xfrm>
            <a:off x="444165" y="749548"/>
            <a:ext cx="25714" cy="31464"/>
          </a:xfrm>
          <a:custGeom>
            <a:avLst/>
            <a:gdLst/>
            <a:ahLst/>
            <a:cxnLst/>
            <a:rect l="l" t="t" r="r" b="b"/>
            <a:pathLst>
              <a:path w="25714" h="31464">
                <a:moveTo>
                  <a:pt x="18695" y="25850"/>
                </a:moveTo>
                <a:lnTo>
                  <a:pt x="18979" y="23692"/>
                </a:lnTo>
                <a:lnTo>
                  <a:pt x="19265" y="21425"/>
                </a:lnTo>
                <a:lnTo>
                  <a:pt x="19436" y="18942"/>
                </a:lnTo>
                <a:lnTo>
                  <a:pt x="21601" y="18403"/>
                </a:lnTo>
                <a:lnTo>
                  <a:pt x="23710" y="17808"/>
                </a:lnTo>
                <a:lnTo>
                  <a:pt x="25714" y="17161"/>
                </a:lnTo>
                <a:lnTo>
                  <a:pt x="25653" y="16675"/>
                </a:lnTo>
                <a:lnTo>
                  <a:pt x="23653" y="17324"/>
                </a:lnTo>
                <a:lnTo>
                  <a:pt x="21601" y="17917"/>
                </a:lnTo>
                <a:lnTo>
                  <a:pt x="19492" y="18403"/>
                </a:lnTo>
                <a:lnTo>
                  <a:pt x="19664" y="15813"/>
                </a:lnTo>
                <a:lnTo>
                  <a:pt x="19720" y="13061"/>
                </a:lnTo>
                <a:lnTo>
                  <a:pt x="19664" y="10200"/>
                </a:lnTo>
                <a:lnTo>
                  <a:pt x="20745" y="9930"/>
                </a:lnTo>
                <a:lnTo>
                  <a:pt x="21829" y="9661"/>
                </a:lnTo>
                <a:lnTo>
                  <a:pt x="22854" y="9336"/>
                </a:lnTo>
                <a:lnTo>
                  <a:pt x="22513" y="8850"/>
                </a:lnTo>
                <a:lnTo>
                  <a:pt x="21545" y="9121"/>
                </a:lnTo>
                <a:lnTo>
                  <a:pt x="20632" y="9391"/>
                </a:lnTo>
                <a:lnTo>
                  <a:pt x="19664" y="9605"/>
                </a:lnTo>
                <a:lnTo>
                  <a:pt x="19605" y="8366"/>
                </a:lnTo>
                <a:lnTo>
                  <a:pt x="19549" y="7069"/>
                </a:lnTo>
                <a:lnTo>
                  <a:pt x="19492" y="5721"/>
                </a:lnTo>
                <a:lnTo>
                  <a:pt x="18864" y="5235"/>
                </a:lnTo>
                <a:lnTo>
                  <a:pt x="18922" y="6746"/>
                </a:lnTo>
                <a:lnTo>
                  <a:pt x="19035" y="8258"/>
                </a:lnTo>
                <a:lnTo>
                  <a:pt x="19094" y="9769"/>
                </a:lnTo>
                <a:lnTo>
                  <a:pt x="19150" y="13222"/>
                </a:lnTo>
                <a:lnTo>
                  <a:pt x="19094" y="15975"/>
                </a:lnTo>
                <a:lnTo>
                  <a:pt x="18922" y="18564"/>
                </a:lnTo>
                <a:lnTo>
                  <a:pt x="16073" y="19213"/>
                </a:lnTo>
                <a:lnTo>
                  <a:pt x="13108" y="19752"/>
                </a:lnTo>
                <a:lnTo>
                  <a:pt x="13052" y="20292"/>
                </a:lnTo>
                <a:lnTo>
                  <a:pt x="16073" y="19752"/>
                </a:lnTo>
                <a:lnTo>
                  <a:pt x="18922" y="19050"/>
                </a:lnTo>
                <a:lnTo>
                  <a:pt x="18751" y="21533"/>
                </a:lnTo>
                <a:lnTo>
                  <a:pt x="18524" y="23853"/>
                </a:lnTo>
                <a:lnTo>
                  <a:pt x="18181" y="25958"/>
                </a:lnTo>
                <a:lnTo>
                  <a:pt x="15444" y="26552"/>
                </a:lnTo>
                <a:lnTo>
                  <a:pt x="12538" y="27092"/>
                </a:lnTo>
                <a:lnTo>
                  <a:pt x="9517" y="27523"/>
                </a:lnTo>
                <a:lnTo>
                  <a:pt x="9461" y="17702"/>
                </a:lnTo>
                <a:lnTo>
                  <a:pt x="9405" y="20238"/>
                </a:lnTo>
                <a:lnTo>
                  <a:pt x="6440" y="20616"/>
                </a:lnTo>
                <a:lnTo>
                  <a:pt x="3363" y="20886"/>
                </a:lnTo>
                <a:lnTo>
                  <a:pt x="171" y="21047"/>
                </a:lnTo>
                <a:lnTo>
                  <a:pt x="171" y="6963"/>
                </a:lnTo>
                <a:lnTo>
                  <a:pt x="114" y="4102"/>
                </a:lnTo>
                <a:lnTo>
                  <a:pt x="56" y="3346"/>
                </a:lnTo>
                <a:lnTo>
                  <a:pt x="56" y="1674"/>
                </a:lnTo>
                <a:lnTo>
                  <a:pt x="0" y="0"/>
                </a:lnTo>
                <a:lnTo>
                  <a:pt x="114" y="25689"/>
                </a:lnTo>
                <a:lnTo>
                  <a:pt x="171" y="23692"/>
                </a:lnTo>
                <a:lnTo>
                  <a:pt x="171" y="21586"/>
                </a:lnTo>
                <a:lnTo>
                  <a:pt x="3306" y="21425"/>
                </a:lnTo>
                <a:lnTo>
                  <a:pt x="6384" y="21155"/>
                </a:lnTo>
                <a:lnTo>
                  <a:pt x="9405" y="20778"/>
                </a:lnTo>
                <a:lnTo>
                  <a:pt x="9461" y="27955"/>
                </a:lnTo>
                <a:lnTo>
                  <a:pt x="12482" y="27578"/>
                </a:lnTo>
                <a:lnTo>
                  <a:pt x="15332" y="27037"/>
                </a:lnTo>
                <a:lnTo>
                  <a:pt x="18125" y="26389"/>
                </a:lnTo>
                <a:lnTo>
                  <a:pt x="17783" y="28278"/>
                </a:lnTo>
                <a:lnTo>
                  <a:pt x="17384" y="29953"/>
                </a:lnTo>
                <a:lnTo>
                  <a:pt x="16927" y="31464"/>
                </a:lnTo>
                <a:lnTo>
                  <a:pt x="17440" y="31139"/>
                </a:lnTo>
                <a:lnTo>
                  <a:pt x="17895" y="29681"/>
                </a:lnTo>
                <a:lnTo>
                  <a:pt x="18294" y="28117"/>
                </a:lnTo>
                <a:lnTo>
                  <a:pt x="18580" y="26336"/>
                </a:lnTo>
                <a:lnTo>
                  <a:pt x="20290" y="25850"/>
                </a:lnTo>
                <a:lnTo>
                  <a:pt x="21943" y="25419"/>
                </a:lnTo>
                <a:lnTo>
                  <a:pt x="23538" y="24933"/>
                </a:lnTo>
                <a:lnTo>
                  <a:pt x="23881" y="24394"/>
                </a:lnTo>
                <a:lnTo>
                  <a:pt x="22171" y="24933"/>
                </a:lnTo>
                <a:lnTo>
                  <a:pt x="20461" y="25419"/>
                </a:lnTo>
                <a:lnTo>
                  <a:pt x="18695" y="25850"/>
                </a:lnTo>
                <a:close/>
              </a:path>
            </a:pathLst>
          </a:custGeom>
          <a:solidFill>
            <a:srgbClr val="0A83B8"/>
          </a:solidFill>
        </p:spPr>
        <p:txBody>
          <a:bodyPr wrap="square" lIns="0" tIns="0" rIns="0" bIns="0" rtlCol="0">
            <a:noAutofit/>
          </a:bodyPr>
          <a:lstStyle/>
          <a:p>
            <a:endParaRPr/>
          </a:p>
        </p:txBody>
      </p:sp>
      <p:sp>
        <p:nvSpPr>
          <p:cNvPr id="530" name="object 530"/>
          <p:cNvSpPr/>
          <p:nvPr/>
        </p:nvSpPr>
        <p:spPr>
          <a:xfrm>
            <a:off x="434134" y="778312"/>
            <a:ext cx="285" cy="7502"/>
          </a:xfrm>
          <a:custGeom>
            <a:avLst/>
            <a:gdLst/>
            <a:ahLst/>
            <a:cxnLst/>
            <a:rect l="l" t="t" r="r" b="b"/>
            <a:pathLst>
              <a:path w="285" h="7502">
                <a:moveTo>
                  <a:pt x="171" y="6638"/>
                </a:moveTo>
                <a:lnTo>
                  <a:pt x="285" y="7502"/>
                </a:lnTo>
                <a:lnTo>
                  <a:pt x="229" y="3777"/>
                </a:lnTo>
                <a:lnTo>
                  <a:pt x="114" y="1997"/>
                </a:lnTo>
                <a:lnTo>
                  <a:pt x="0" y="0"/>
                </a:lnTo>
                <a:lnTo>
                  <a:pt x="0" y="5719"/>
                </a:lnTo>
                <a:lnTo>
                  <a:pt x="171" y="6638"/>
                </a:lnTo>
                <a:close/>
              </a:path>
            </a:pathLst>
          </a:custGeom>
          <a:solidFill>
            <a:srgbClr val="0A83B8"/>
          </a:solidFill>
        </p:spPr>
        <p:txBody>
          <a:bodyPr wrap="square" lIns="0" tIns="0" rIns="0" bIns="0" rtlCol="0">
            <a:noAutofit/>
          </a:bodyPr>
          <a:lstStyle/>
          <a:p>
            <a:endParaRPr/>
          </a:p>
        </p:txBody>
      </p:sp>
      <p:sp>
        <p:nvSpPr>
          <p:cNvPr id="531" name="object 531"/>
          <p:cNvSpPr/>
          <p:nvPr/>
        </p:nvSpPr>
        <p:spPr>
          <a:xfrm>
            <a:off x="424161" y="747767"/>
            <a:ext cx="20004" cy="35995"/>
          </a:xfrm>
          <a:custGeom>
            <a:avLst/>
            <a:gdLst/>
            <a:ahLst/>
            <a:cxnLst/>
            <a:rect l="l" t="t" r="r" b="b"/>
            <a:pathLst>
              <a:path w="20004" h="35995">
                <a:moveTo>
                  <a:pt x="9916" y="29303"/>
                </a:moveTo>
                <a:lnTo>
                  <a:pt x="9860" y="27469"/>
                </a:lnTo>
                <a:lnTo>
                  <a:pt x="9801" y="25472"/>
                </a:lnTo>
                <a:lnTo>
                  <a:pt x="9801" y="23314"/>
                </a:lnTo>
                <a:lnTo>
                  <a:pt x="12140" y="23422"/>
                </a:lnTo>
                <a:lnTo>
                  <a:pt x="14532" y="23475"/>
                </a:lnTo>
                <a:lnTo>
                  <a:pt x="16927" y="23422"/>
                </a:lnTo>
                <a:lnTo>
                  <a:pt x="18693" y="23422"/>
                </a:lnTo>
                <a:lnTo>
                  <a:pt x="19549" y="23367"/>
                </a:lnTo>
                <a:lnTo>
                  <a:pt x="19549" y="25472"/>
                </a:lnTo>
                <a:lnTo>
                  <a:pt x="19605" y="35995"/>
                </a:lnTo>
                <a:lnTo>
                  <a:pt x="19776" y="34376"/>
                </a:lnTo>
                <a:lnTo>
                  <a:pt x="19891" y="32595"/>
                </a:lnTo>
                <a:lnTo>
                  <a:pt x="20004" y="30545"/>
                </a:lnTo>
                <a:lnTo>
                  <a:pt x="19948" y="55"/>
                </a:lnTo>
                <a:lnTo>
                  <a:pt x="19662" y="0"/>
                </a:lnTo>
                <a:lnTo>
                  <a:pt x="19549" y="17594"/>
                </a:lnTo>
                <a:lnTo>
                  <a:pt x="19549" y="22828"/>
                </a:lnTo>
                <a:lnTo>
                  <a:pt x="18693" y="22881"/>
                </a:lnTo>
                <a:lnTo>
                  <a:pt x="16927" y="22881"/>
                </a:lnTo>
                <a:lnTo>
                  <a:pt x="14532" y="22936"/>
                </a:lnTo>
                <a:lnTo>
                  <a:pt x="12140" y="22881"/>
                </a:lnTo>
                <a:lnTo>
                  <a:pt x="9745" y="22775"/>
                </a:lnTo>
                <a:lnTo>
                  <a:pt x="9745" y="17539"/>
                </a:lnTo>
                <a:lnTo>
                  <a:pt x="9801" y="14086"/>
                </a:lnTo>
                <a:lnTo>
                  <a:pt x="9860" y="11441"/>
                </a:lnTo>
                <a:lnTo>
                  <a:pt x="10031" y="163"/>
                </a:lnTo>
                <a:lnTo>
                  <a:pt x="9517" y="216"/>
                </a:lnTo>
                <a:lnTo>
                  <a:pt x="9403" y="1835"/>
                </a:lnTo>
                <a:lnTo>
                  <a:pt x="9346" y="3455"/>
                </a:lnTo>
                <a:lnTo>
                  <a:pt x="9290" y="5072"/>
                </a:lnTo>
                <a:lnTo>
                  <a:pt x="6269" y="4857"/>
                </a:lnTo>
                <a:lnTo>
                  <a:pt x="3304" y="4588"/>
                </a:lnTo>
                <a:lnTo>
                  <a:pt x="6269" y="5613"/>
                </a:lnTo>
                <a:lnTo>
                  <a:pt x="9290" y="5774"/>
                </a:lnTo>
                <a:lnTo>
                  <a:pt x="9175" y="8635"/>
                </a:lnTo>
                <a:lnTo>
                  <a:pt x="9119" y="11441"/>
                </a:lnTo>
                <a:lnTo>
                  <a:pt x="9062" y="14086"/>
                </a:lnTo>
                <a:lnTo>
                  <a:pt x="5983" y="13869"/>
                </a:lnTo>
                <a:lnTo>
                  <a:pt x="2962" y="13600"/>
                </a:lnTo>
                <a:lnTo>
                  <a:pt x="56" y="13169"/>
                </a:lnTo>
                <a:lnTo>
                  <a:pt x="0" y="16622"/>
                </a:lnTo>
                <a:lnTo>
                  <a:pt x="56" y="13761"/>
                </a:lnTo>
                <a:lnTo>
                  <a:pt x="2962" y="14194"/>
                </a:lnTo>
                <a:lnTo>
                  <a:pt x="5983" y="14463"/>
                </a:lnTo>
                <a:lnTo>
                  <a:pt x="9062" y="14680"/>
                </a:lnTo>
                <a:lnTo>
                  <a:pt x="9062" y="20238"/>
                </a:lnTo>
                <a:lnTo>
                  <a:pt x="9119" y="22775"/>
                </a:lnTo>
                <a:lnTo>
                  <a:pt x="6041" y="22611"/>
                </a:lnTo>
                <a:lnTo>
                  <a:pt x="3077" y="22289"/>
                </a:lnTo>
                <a:lnTo>
                  <a:pt x="171" y="21911"/>
                </a:lnTo>
                <a:lnTo>
                  <a:pt x="56" y="19319"/>
                </a:lnTo>
                <a:lnTo>
                  <a:pt x="171" y="22397"/>
                </a:lnTo>
                <a:lnTo>
                  <a:pt x="3077" y="22828"/>
                </a:lnTo>
                <a:lnTo>
                  <a:pt x="6041" y="23097"/>
                </a:lnTo>
                <a:lnTo>
                  <a:pt x="9119" y="23259"/>
                </a:lnTo>
                <a:lnTo>
                  <a:pt x="9175" y="25419"/>
                </a:lnTo>
                <a:lnTo>
                  <a:pt x="9231" y="27469"/>
                </a:lnTo>
                <a:lnTo>
                  <a:pt x="9346" y="29303"/>
                </a:lnTo>
                <a:lnTo>
                  <a:pt x="9403" y="29789"/>
                </a:lnTo>
                <a:lnTo>
                  <a:pt x="9403" y="30059"/>
                </a:lnTo>
                <a:lnTo>
                  <a:pt x="6440" y="29897"/>
                </a:lnTo>
                <a:lnTo>
                  <a:pt x="6496" y="30328"/>
                </a:lnTo>
                <a:lnTo>
                  <a:pt x="9403" y="30492"/>
                </a:lnTo>
                <a:lnTo>
                  <a:pt x="9517" y="32489"/>
                </a:lnTo>
                <a:lnTo>
                  <a:pt x="9745" y="34323"/>
                </a:lnTo>
                <a:lnTo>
                  <a:pt x="9916" y="35887"/>
                </a:lnTo>
                <a:lnTo>
                  <a:pt x="9916" y="29303"/>
                </a:lnTo>
                <a:close/>
              </a:path>
            </a:pathLst>
          </a:custGeom>
          <a:solidFill>
            <a:srgbClr val="0A83B8"/>
          </a:solidFill>
        </p:spPr>
        <p:txBody>
          <a:bodyPr wrap="square" lIns="0" tIns="0" rIns="0" bIns="0" rtlCol="0">
            <a:noAutofit/>
          </a:bodyPr>
          <a:lstStyle/>
          <a:p>
            <a:endParaRPr/>
          </a:p>
        </p:txBody>
      </p:sp>
      <p:sp>
        <p:nvSpPr>
          <p:cNvPr id="532" name="object 532"/>
          <p:cNvSpPr/>
          <p:nvPr/>
        </p:nvSpPr>
        <p:spPr>
          <a:xfrm>
            <a:off x="411507" y="747822"/>
            <a:ext cx="48616" cy="38909"/>
          </a:xfrm>
          <a:custGeom>
            <a:avLst/>
            <a:gdLst/>
            <a:ahLst/>
            <a:cxnLst/>
            <a:rect l="l" t="t" r="r" b="b"/>
            <a:pathLst>
              <a:path w="48616" h="38909">
                <a:moveTo>
                  <a:pt x="32658" y="1725"/>
                </a:moveTo>
                <a:lnTo>
                  <a:pt x="32601" y="0"/>
                </a:lnTo>
                <a:lnTo>
                  <a:pt x="32658" y="30490"/>
                </a:lnTo>
                <a:lnTo>
                  <a:pt x="35678" y="30382"/>
                </a:lnTo>
                <a:lnTo>
                  <a:pt x="38699" y="30112"/>
                </a:lnTo>
                <a:lnTo>
                  <a:pt x="41606" y="29734"/>
                </a:lnTo>
                <a:lnTo>
                  <a:pt x="41378" y="31784"/>
                </a:lnTo>
                <a:lnTo>
                  <a:pt x="41150" y="33620"/>
                </a:lnTo>
                <a:lnTo>
                  <a:pt x="40808" y="35184"/>
                </a:lnTo>
                <a:lnTo>
                  <a:pt x="38073" y="35562"/>
                </a:lnTo>
                <a:lnTo>
                  <a:pt x="35223" y="35779"/>
                </a:lnTo>
                <a:lnTo>
                  <a:pt x="32259" y="35940"/>
                </a:lnTo>
                <a:lnTo>
                  <a:pt x="32202" y="25417"/>
                </a:lnTo>
                <a:lnTo>
                  <a:pt x="32144" y="27414"/>
                </a:lnTo>
                <a:lnTo>
                  <a:pt x="32088" y="29248"/>
                </a:lnTo>
                <a:lnTo>
                  <a:pt x="32088" y="30059"/>
                </a:lnTo>
                <a:lnTo>
                  <a:pt x="30891" y="30112"/>
                </a:lnTo>
                <a:lnTo>
                  <a:pt x="29637" y="30167"/>
                </a:lnTo>
                <a:lnTo>
                  <a:pt x="26445" y="30167"/>
                </a:lnTo>
                <a:lnTo>
                  <a:pt x="24507" y="30112"/>
                </a:lnTo>
                <a:lnTo>
                  <a:pt x="22626" y="30004"/>
                </a:lnTo>
                <a:lnTo>
                  <a:pt x="22570" y="29248"/>
                </a:lnTo>
                <a:lnTo>
                  <a:pt x="22570" y="35832"/>
                </a:lnTo>
                <a:lnTo>
                  <a:pt x="19835" y="35725"/>
                </a:lnTo>
                <a:lnTo>
                  <a:pt x="17156" y="35454"/>
                </a:lnTo>
                <a:lnTo>
                  <a:pt x="14591" y="35076"/>
                </a:lnTo>
                <a:lnTo>
                  <a:pt x="14135" y="33459"/>
                </a:lnTo>
                <a:lnTo>
                  <a:pt x="13793" y="31623"/>
                </a:lnTo>
                <a:lnTo>
                  <a:pt x="13507" y="29626"/>
                </a:lnTo>
                <a:lnTo>
                  <a:pt x="16300" y="30004"/>
                </a:lnTo>
                <a:lnTo>
                  <a:pt x="19150" y="30273"/>
                </a:lnTo>
                <a:lnTo>
                  <a:pt x="19094" y="29842"/>
                </a:lnTo>
                <a:lnTo>
                  <a:pt x="16244" y="29573"/>
                </a:lnTo>
                <a:lnTo>
                  <a:pt x="13451" y="29140"/>
                </a:lnTo>
                <a:lnTo>
                  <a:pt x="13167" y="27090"/>
                </a:lnTo>
                <a:lnTo>
                  <a:pt x="12995" y="24770"/>
                </a:lnTo>
                <a:lnTo>
                  <a:pt x="12824" y="22342"/>
                </a:lnTo>
                <a:lnTo>
                  <a:pt x="12709" y="19264"/>
                </a:lnTo>
                <a:lnTo>
                  <a:pt x="12653" y="16567"/>
                </a:lnTo>
                <a:lnTo>
                  <a:pt x="12709" y="13114"/>
                </a:lnTo>
                <a:lnTo>
                  <a:pt x="12766" y="10469"/>
                </a:lnTo>
                <a:lnTo>
                  <a:pt x="12881" y="7661"/>
                </a:lnTo>
                <a:lnTo>
                  <a:pt x="13052" y="4802"/>
                </a:lnTo>
                <a:lnTo>
                  <a:pt x="15958" y="5233"/>
                </a:lnTo>
                <a:lnTo>
                  <a:pt x="18922" y="5558"/>
                </a:lnTo>
                <a:lnTo>
                  <a:pt x="15958" y="4533"/>
                </a:lnTo>
                <a:lnTo>
                  <a:pt x="13108" y="4100"/>
                </a:lnTo>
                <a:lnTo>
                  <a:pt x="13167" y="3506"/>
                </a:lnTo>
                <a:lnTo>
                  <a:pt x="13223" y="2914"/>
                </a:lnTo>
                <a:lnTo>
                  <a:pt x="13279" y="2374"/>
                </a:lnTo>
                <a:lnTo>
                  <a:pt x="12995" y="2428"/>
                </a:lnTo>
                <a:lnTo>
                  <a:pt x="12538" y="2644"/>
                </a:lnTo>
                <a:lnTo>
                  <a:pt x="12482" y="3075"/>
                </a:lnTo>
                <a:lnTo>
                  <a:pt x="12597" y="26981"/>
                </a:lnTo>
                <a:lnTo>
                  <a:pt x="12937" y="29087"/>
                </a:lnTo>
                <a:lnTo>
                  <a:pt x="9803" y="28656"/>
                </a:lnTo>
                <a:lnTo>
                  <a:pt x="6782" y="28062"/>
                </a:lnTo>
                <a:lnTo>
                  <a:pt x="3989" y="27359"/>
                </a:lnTo>
                <a:lnTo>
                  <a:pt x="3590" y="25256"/>
                </a:lnTo>
                <a:lnTo>
                  <a:pt x="3306" y="22934"/>
                </a:lnTo>
                <a:lnTo>
                  <a:pt x="3135" y="20506"/>
                </a:lnTo>
                <a:lnTo>
                  <a:pt x="6041" y="21208"/>
                </a:lnTo>
                <a:lnTo>
                  <a:pt x="5985" y="20667"/>
                </a:lnTo>
                <a:lnTo>
                  <a:pt x="3135" y="19967"/>
                </a:lnTo>
                <a:lnTo>
                  <a:pt x="2964" y="17376"/>
                </a:lnTo>
                <a:lnTo>
                  <a:pt x="3077" y="25093"/>
                </a:lnTo>
                <a:lnTo>
                  <a:pt x="3478" y="27251"/>
                </a:lnTo>
                <a:lnTo>
                  <a:pt x="2279" y="26928"/>
                </a:lnTo>
                <a:lnTo>
                  <a:pt x="1139" y="26604"/>
                </a:lnTo>
                <a:lnTo>
                  <a:pt x="0" y="26281"/>
                </a:lnTo>
                <a:lnTo>
                  <a:pt x="285" y="26767"/>
                </a:lnTo>
                <a:lnTo>
                  <a:pt x="1367" y="27090"/>
                </a:lnTo>
                <a:lnTo>
                  <a:pt x="2450" y="27414"/>
                </a:lnTo>
                <a:lnTo>
                  <a:pt x="3590" y="27684"/>
                </a:lnTo>
                <a:lnTo>
                  <a:pt x="3647" y="27953"/>
                </a:lnTo>
                <a:lnTo>
                  <a:pt x="3705" y="28439"/>
                </a:lnTo>
                <a:lnTo>
                  <a:pt x="3933" y="29518"/>
                </a:lnTo>
                <a:lnTo>
                  <a:pt x="4217" y="30545"/>
                </a:lnTo>
                <a:lnTo>
                  <a:pt x="4503" y="31515"/>
                </a:lnTo>
                <a:lnTo>
                  <a:pt x="5073" y="31948"/>
                </a:lnTo>
                <a:lnTo>
                  <a:pt x="4730" y="30867"/>
                </a:lnTo>
                <a:lnTo>
                  <a:pt x="4446" y="29626"/>
                </a:lnTo>
                <a:lnTo>
                  <a:pt x="4160" y="28331"/>
                </a:lnTo>
                <a:lnTo>
                  <a:pt x="4048" y="27792"/>
                </a:lnTo>
                <a:lnTo>
                  <a:pt x="6897" y="28493"/>
                </a:lnTo>
                <a:lnTo>
                  <a:pt x="9860" y="29087"/>
                </a:lnTo>
                <a:lnTo>
                  <a:pt x="12995" y="29518"/>
                </a:lnTo>
                <a:lnTo>
                  <a:pt x="13279" y="31570"/>
                </a:lnTo>
                <a:lnTo>
                  <a:pt x="13678" y="33404"/>
                </a:lnTo>
                <a:lnTo>
                  <a:pt x="14135" y="35023"/>
                </a:lnTo>
                <a:lnTo>
                  <a:pt x="11968" y="34698"/>
                </a:lnTo>
                <a:lnTo>
                  <a:pt x="9916" y="34321"/>
                </a:lnTo>
                <a:lnTo>
                  <a:pt x="7922" y="33890"/>
                </a:lnTo>
                <a:lnTo>
                  <a:pt x="8265" y="34106"/>
                </a:lnTo>
                <a:lnTo>
                  <a:pt x="8947" y="34484"/>
                </a:lnTo>
                <a:lnTo>
                  <a:pt x="10657" y="34807"/>
                </a:lnTo>
                <a:lnTo>
                  <a:pt x="12426" y="35131"/>
                </a:lnTo>
                <a:lnTo>
                  <a:pt x="14248" y="35401"/>
                </a:lnTo>
                <a:lnTo>
                  <a:pt x="14363" y="35940"/>
                </a:lnTo>
                <a:lnTo>
                  <a:pt x="14534" y="36426"/>
                </a:lnTo>
                <a:lnTo>
                  <a:pt x="14705" y="36912"/>
                </a:lnTo>
                <a:lnTo>
                  <a:pt x="15160" y="37073"/>
                </a:lnTo>
                <a:lnTo>
                  <a:pt x="14989" y="36587"/>
                </a:lnTo>
                <a:lnTo>
                  <a:pt x="14818" y="36048"/>
                </a:lnTo>
                <a:lnTo>
                  <a:pt x="14647" y="35454"/>
                </a:lnTo>
                <a:lnTo>
                  <a:pt x="17213" y="35832"/>
                </a:lnTo>
                <a:lnTo>
                  <a:pt x="19891" y="36103"/>
                </a:lnTo>
                <a:lnTo>
                  <a:pt x="22626" y="36210"/>
                </a:lnTo>
                <a:lnTo>
                  <a:pt x="22626" y="30490"/>
                </a:lnTo>
                <a:lnTo>
                  <a:pt x="24507" y="30545"/>
                </a:lnTo>
                <a:lnTo>
                  <a:pt x="26445" y="30598"/>
                </a:lnTo>
                <a:lnTo>
                  <a:pt x="30891" y="30598"/>
                </a:lnTo>
                <a:lnTo>
                  <a:pt x="32088" y="30545"/>
                </a:lnTo>
                <a:lnTo>
                  <a:pt x="32031" y="32540"/>
                </a:lnTo>
                <a:lnTo>
                  <a:pt x="31916" y="34321"/>
                </a:lnTo>
                <a:lnTo>
                  <a:pt x="31804" y="35940"/>
                </a:lnTo>
                <a:lnTo>
                  <a:pt x="30605" y="35995"/>
                </a:lnTo>
                <a:lnTo>
                  <a:pt x="26445" y="35995"/>
                </a:lnTo>
                <a:lnTo>
                  <a:pt x="24735" y="35940"/>
                </a:lnTo>
                <a:lnTo>
                  <a:pt x="23025" y="35887"/>
                </a:lnTo>
                <a:lnTo>
                  <a:pt x="22856" y="34268"/>
                </a:lnTo>
                <a:lnTo>
                  <a:pt x="22912" y="37992"/>
                </a:lnTo>
                <a:lnTo>
                  <a:pt x="23083" y="38748"/>
                </a:lnTo>
                <a:lnTo>
                  <a:pt x="23426" y="38748"/>
                </a:lnTo>
                <a:lnTo>
                  <a:pt x="23311" y="37992"/>
                </a:lnTo>
                <a:lnTo>
                  <a:pt x="23196" y="37182"/>
                </a:lnTo>
                <a:lnTo>
                  <a:pt x="23083" y="36265"/>
                </a:lnTo>
                <a:lnTo>
                  <a:pt x="24735" y="36318"/>
                </a:lnTo>
                <a:lnTo>
                  <a:pt x="26445" y="36373"/>
                </a:lnTo>
                <a:lnTo>
                  <a:pt x="30605" y="36373"/>
                </a:lnTo>
                <a:lnTo>
                  <a:pt x="31804" y="36318"/>
                </a:lnTo>
                <a:lnTo>
                  <a:pt x="31689" y="37237"/>
                </a:lnTo>
                <a:lnTo>
                  <a:pt x="31632" y="38099"/>
                </a:lnTo>
                <a:lnTo>
                  <a:pt x="31518" y="38909"/>
                </a:lnTo>
                <a:lnTo>
                  <a:pt x="31860" y="38854"/>
                </a:lnTo>
                <a:lnTo>
                  <a:pt x="31975" y="38099"/>
                </a:lnTo>
                <a:lnTo>
                  <a:pt x="32088" y="37237"/>
                </a:lnTo>
                <a:lnTo>
                  <a:pt x="32202" y="36318"/>
                </a:lnTo>
                <a:lnTo>
                  <a:pt x="35165" y="36210"/>
                </a:lnTo>
                <a:lnTo>
                  <a:pt x="38015" y="35940"/>
                </a:lnTo>
                <a:lnTo>
                  <a:pt x="40752" y="35562"/>
                </a:lnTo>
                <a:lnTo>
                  <a:pt x="40580" y="36210"/>
                </a:lnTo>
                <a:lnTo>
                  <a:pt x="40466" y="36804"/>
                </a:lnTo>
                <a:lnTo>
                  <a:pt x="40294" y="37343"/>
                </a:lnTo>
                <a:lnTo>
                  <a:pt x="40693" y="37237"/>
                </a:lnTo>
                <a:lnTo>
                  <a:pt x="40864" y="36696"/>
                </a:lnTo>
                <a:lnTo>
                  <a:pt x="40979" y="36156"/>
                </a:lnTo>
                <a:lnTo>
                  <a:pt x="41150" y="35509"/>
                </a:lnTo>
                <a:lnTo>
                  <a:pt x="43374" y="35240"/>
                </a:lnTo>
                <a:lnTo>
                  <a:pt x="45539" y="34862"/>
                </a:lnTo>
                <a:lnTo>
                  <a:pt x="47647" y="34376"/>
                </a:lnTo>
                <a:lnTo>
                  <a:pt x="47990" y="34214"/>
                </a:lnTo>
                <a:lnTo>
                  <a:pt x="48616" y="33837"/>
                </a:lnTo>
                <a:lnTo>
                  <a:pt x="46280" y="34321"/>
                </a:lnTo>
                <a:lnTo>
                  <a:pt x="43773" y="34807"/>
                </a:lnTo>
                <a:lnTo>
                  <a:pt x="41207" y="35131"/>
                </a:lnTo>
                <a:lnTo>
                  <a:pt x="41549" y="33512"/>
                </a:lnTo>
                <a:lnTo>
                  <a:pt x="41891" y="31731"/>
                </a:lnTo>
                <a:lnTo>
                  <a:pt x="42119" y="29681"/>
                </a:lnTo>
                <a:lnTo>
                  <a:pt x="42063" y="22503"/>
                </a:lnTo>
                <a:lnTo>
                  <a:pt x="41948" y="24770"/>
                </a:lnTo>
                <a:lnTo>
                  <a:pt x="41833" y="26928"/>
                </a:lnTo>
                <a:lnTo>
                  <a:pt x="41664" y="28870"/>
                </a:lnTo>
                <a:lnTo>
                  <a:pt x="41664" y="29303"/>
                </a:lnTo>
                <a:lnTo>
                  <a:pt x="38756" y="29681"/>
                </a:lnTo>
                <a:lnTo>
                  <a:pt x="35735" y="29951"/>
                </a:lnTo>
                <a:lnTo>
                  <a:pt x="32658" y="30059"/>
                </a:lnTo>
                <a:lnTo>
                  <a:pt x="32658" y="29248"/>
                </a:lnTo>
                <a:lnTo>
                  <a:pt x="32772" y="27414"/>
                </a:lnTo>
                <a:lnTo>
                  <a:pt x="32658" y="1725"/>
                </a:lnTo>
                <a:close/>
              </a:path>
            </a:pathLst>
          </a:custGeom>
          <a:solidFill>
            <a:srgbClr val="0A83B8"/>
          </a:solidFill>
        </p:spPr>
        <p:txBody>
          <a:bodyPr wrap="square" lIns="0" tIns="0" rIns="0" bIns="0" rtlCol="0">
            <a:noAutofit/>
          </a:bodyPr>
          <a:lstStyle/>
          <a:p>
            <a:endParaRPr/>
          </a:p>
        </p:txBody>
      </p:sp>
      <p:sp>
        <p:nvSpPr>
          <p:cNvPr id="533" name="object 533"/>
          <p:cNvSpPr/>
          <p:nvPr/>
        </p:nvSpPr>
        <p:spPr>
          <a:xfrm>
            <a:off x="434021" y="748253"/>
            <a:ext cx="9860" cy="13653"/>
          </a:xfrm>
          <a:custGeom>
            <a:avLst/>
            <a:gdLst/>
            <a:ahLst/>
            <a:cxnLst/>
            <a:rect l="l" t="t" r="r" b="b"/>
            <a:pathLst>
              <a:path w="9860" h="13653">
                <a:moveTo>
                  <a:pt x="0" y="10955"/>
                </a:moveTo>
                <a:lnTo>
                  <a:pt x="56" y="8202"/>
                </a:lnTo>
                <a:lnTo>
                  <a:pt x="171" y="5342"/>
                </a:lnTo>
                <a:lnTo>
                  <a:pt x="2221" y="5450"/>
                </a:lnTo>
                <a:lnTo>
                  <a:pt x="4273" y="5505"/>
                </a:lnTo>
                <a:lnTo>
                  <a:pt x="6382" y="5450"/>
                </a:lnTo>
                <a:lnTo>
                  <a:pt x="8434" y="5450"/>
                </a:lnTo>
                <a:lnTo>
                  <a:pt x="9461" y="5397"/>
                </a:lnTo>
                <a:lnTo>
                  <a:pt x="9517" y="8258"/>
                </a:lnTo>
                <a:lnTo>
                  <a:pt x="9574" y="11008"/>
                </a:lnTo>
                <a:lnTo>
                  <a:pt x="9630" y="13653"/>
                </a:lnTo>
                <a:lnTo>
                  <a:pt x="9860" y="55"/>
                </a:lnTo>
                <a:lnTo>
                  <a:pt x="9290" y="0"/>
                </a:lnTo>
                <a:lnTo>
                  <a:pt x="9346" y="1566"/>
                </a:lnTo>
                <a:lnTo>
                  <a:pt x="9403" y="3130"/>
                </a:lnTo>
                <a:lnTo>
                  <a:pt x="9461" y="4641"/>
                </a:lnTo>
                <a:lnTo>
                  <a:pt x="8434" y="4694"/>
                </a:lnTo>
                <a:lnTo>
                  <a:pt x="7409" y="4694"/>
                </a:lnTo>
                <a:lnTo>
                  <a:pt x="6382" y="4749"/>
                </a:lnTo>
                <a:lnTo>
                  <a:pt x="4273" y="4749"/>
                </a:lnTo>
                <a:lnTo>
                  <a:pt x="2221" y="4694"/>
                </a:lnTo>
                <a:lnTo>
                  <a:pt x="227" y="4586"/>
                </a:lnTo>
                <a:lnTo>
                  <a:pt x="283" y="3130"/>
                </a:lnTo>
                <a:lnTo>
                  <a:pt x="342" y="1672"/>
                </a:lnTo>
                <a:lnTo>
                  <a:pt x="398" y="161"/>
                </a:lnTo>
                <a:lnTo>
                  <a:pt x="171" y="216"/>
                </a:lnTo>
                <a:lnTo>
                  <a:pt x="0" y="10955"/>
                </a:lnTo>
                <a:close/>
              </a:path>
            </a:pathLst>
          </a:custGeom>
          <a:solidFill>
            <a:srgbClr val="1285BB"/>
          </a:solidFill>
        </p:spPr>
        <p:txBody>
          <a:bodyPr wrap="square" lIns="0" tIns="0" rIns="0" bIns="0" rtlCol="0">
            <a:noAutofit/>
          </a:bodyPr>
          <a:lstStyle/>
          <a:p>
            <a:endParaRPr/>
          </a:p>
        </p:txBody>
      </p:sp>
      <p:sp>
        <p:nvSpPr>
          <p:cNvPr id="534" name="object 534"/>
          <p:cNvSpPr/>
          <p:nvPr/>
        </p:nvSpPr>
        <p:spPr>
          <a:xfrm>
            <a:off x="430602" y="777557"/>
            <a:ext cx="3077" cy="2699"/>
          </a:xfrm>
          <a:custGeom>
            <a:avLst/>
            <a:gdLst/>
            <a:ahLst/>
            <a:cxnLst/>
            <a:rect l="l" t="t" r="r" b="b"/>
            <a:pathLst>
              <a:path w="3077" h="2699">
                <a:moveTo>
                  <a:pt x="2962" y="269"/>
                </a:moveTo>
                <a:lnTo>
                  <a:pt x="0" y="108"/>
                </a:lnTo>
                <a:lnTo>
                  <a:pt x="56" y="539"/>
                </a:lnTo>
                <a:lnTo>
                  <a:pt x="2962" y="702"/>
                </a:lnTo>
                <a:lnTo>
                  <a:pt x="3077" y="2699"/>
                </a:lnTo>
                <a:lnTo>
                  <a:pt x="2962" y="0"/>
                </a:lnTo>
                <a:lnTo>
                  <a:pt x="2962" y="269"/>
                </a:lnTo>
                <a:close/>
              </a:path>
            </a:pathLst>
          </a:custGeom>
          <a:solidFill>
            <a:srgbClr val="1285BB"/>
          </a:solidFill>
        </p:spPr>
        <p:txBody>
          <a:bodyPr wrap="square" lIns="0" tIns="0" rIns="0" bIns="0" rtlCol="0">
            <a:noAutofit/>
          </a:bodyPr>
          <a:lstStyle/>
          <a:p>
            <a:endParaRPr/>
          </a:p>
        </p:txBody>
      </p:sp>
      <p:sp>
        <p:nvSpPr>
          <p:cNvPr id="535" name="object 535"/>
          <p:cNvSpPr/>
          <p:nvPr/>
        </p:nvSpPr>
        <p:spPr>
          <a:xfrm>
            <a:off x="423990" y="750845"/>
            <a:ext cx="3476" cy="10091"/>
          </a:xfrm>
          <a:custGeom>
            <a:avLst/>
            <a:gdLst/>
            <a:ahLst/>
            <a:cxnLst/>
            <a:rect l="l" t="t" r="r" b="b"/>
            <a:pathLst>
              <a:path w="3476" h="10091">
                <a:moveTo>
                  <a:pt x="513" y="0"/>
                </a:moveTo>
                <a:lnTo>
                  <a:pt x="0" y="430"/>
                </a:lnTo>
                <a:lnTo>
                  <a:pt x="227" y="10091"/>
                </a:lnTo>
                <a:lnTo>
                  <a:pt x="283" y="7447"/>
                </a:lnTo>
                <a:lnTo>
                  <a:pt x="398" y="4639"/>
                </a:lnTo>
                <a:lnTo>
                  <a:pt x="569" y="1780"/>
                </a:lnTo>
                <a:lnTo>
                  <a:pt x="3476" y="2211"/>
                </a:lnTo>
                <a:lnTo>
                  <a:pt x="626" y="1078"/>
                </a:lnTo>
                <a:lnTo>
                  <a:pt x="684" y="700"/>
                </a:lnTo>
                <a:lnTo>
                  <a:pt x="513" y="0"/>
                </a:lnTo>
                <a:close/>
              </a:path>
            </a:pathLst>
          </a:custGeom>
          <a:solidFill>
            <a:srgbClr val="1285BB"/>
          </a:solidFill>
        </p:spPr>
        <p:txBody>
          <a:bodyPr wrap="square" lIns="0" tIns="0" rIns="0" bIns="0" rtlCol="0">
            <a:noAutofit/>
          </a:bodyPr>
          <a:lstStyle/>
          <a:p>
            <a:endParaRPr/>
          </a:p>
        </p:txBody>
      </p:sp>
      <p:sp>
        <p:nvSpPr>
          <p:cNvPr id="536" name="object 536"/>
          <p:cNvSpPr/>
          <p:nvPr/>
        </p:nvSpPr>
        <p:spPr>
          <a:xfrm>
            <a:off x="417493" y="768490"/>
            <a:ext cx="6269" cy="1619"/>
          </a:xfrm>
          <a:custGeom>
            <a:avLst/>
            <a:gdLst/>
            <a:ahLst/>
            <a:cxnLst/>
            <a:rect l="l" t="t" r="r" b="b"/>
            <a:pathLst>
              <a:path w="6269" h="1619">
                <a:moveTo>
                  <a:pt x="3077" y="594"/>
                </a:moveTo>
                <a:lnTo>
                  <a:pt x="0" y="0"/>
                </a:lnTo>
                <a:lnTo>
                  <a:pt x="56" y="541"/>
                </a:lnTo>
                <a:lnTo>
                  <a:pt x="3077" y="1133"/>
                </a:lnTo>
                <a:lnTo>
                  <a:pt x="6269" y="1619"/>
                </a:lnTo>
                <a:lnTo>
                  <a:pt x="6210" y="1080"/>
                </a:lnTo>
                <a:lnTo>
                  <a:pt x="3077" y="594"/>
                </a:lnTo>
                <a:close/>
              </a:path>
            </a:pathLst>
          </a:custGeom>
          <a:solidFill>
            <a:srgbClr val="1285BB"/>
          </a:solidFill>
        </p:spPr>
        <p:txBody>
          <a:bodyPr wrap="square" lIns="0" tIns="0" rIns="0" bIns="0" rtlCol="0">
            <a:noAutofit/>
          </a:bodyPr>
          <a:lstStyle/>
          <a:p>
            <a:endParaRPr/>
          </a:p>
        </p:txBody>
      </p:sp>
      <p:sp>
        <p:nvSpPr>
          <p:cNvPr id="537" name="object 537"/>
          <p:cNvSpPr/>
          <p:nvPr/>
        </p:nvSpPr>
        <p:spPr>
          <a:xfrm>
            <a:off x="444165" y="749873"/>
            <a:ext cx="25192" cy="30814"/>
          </a:xfrm>
          <a:custGeom>
            <a:avLst/>
            <a:gdLst/>
            <a:ahLst/>
            <a:cxnLst/>
            <a:rect l="l" t="t" r="r" b="b"/>
            <a:pathLst>
              <a:path w="25192" h="30814">
                <a:moveTo>
                  <a:pt x="18695" y="25525"/>
                </a:moveTo>
                <a:lnTo>
                  <a:pt x="18979" y="23367"/>
                </a:lnTo>
                <a:lnTo>
                  <a:pt x="19265" y="21100"/>
                </a:lnTo>
                <a:lnTo>
                  <a:pt x="19436" y="18617"/>
                </a:lnTo>
                <a:lnTo>
                  <a:pt x="21430" y="18133"/>
                </a:lnTo>
                <a:lnTo>
                  <a:pt x="23311" y="17592"/>
                </a:lnTo>
                <a:lnTo>
                  <a:pt x="25192" y="17000"/>
                </a:lnTo>
                <a:lnTo>
                  <a:pt x="25133" y="16514"/>
                </a:lnTo>
                <a:lnTo>
                  <a:pt x="23311" y="17106"/>
                </a:lnTo>
                <a:lnTo>
                  <a:pt x="21430" y="17647"/>
                </a:lnTo>
                <a:lnTo>
                  <a:pt x="19492" y="18078"/>
                </a:lnTo>
                <a:lnTo>
                  <a:pt x="19664" y="15489"/>
                </a:lnTo>
                <a:lnTo>
                  <a:pt x="19720" y="12736"/>
                </a:lnTo>
                <a:lnTo>
                  <a:pt x="19664" y="9875"/>
                </a:lnTo>
                <a:lnTo>
                  <a:pt x="20574" y="9659"/>
                </a:lnTo>
                <a:lnTo>
                  <a:pt x="21430" y="9444"/>
                </a:lnTo>
                <a:lnTo>
                  <a:pt x="22286" y="9175"/>
                </a:lnTo>
                <a:lnTo>
                  <a:pt x="21885" y="8689"/>
                </a:lnTo>
                <a:lnTo>
                  <a:pt x="21144" y="8903"/>
                </a:lnTo>
                <a:lnTo>
                  <a:pt x="20405" y="9119"/>
                </a:lnTo>
                <a:lnTo>
                  <a:pt x="19664" y="9281"/>
                </a:lnTo>
                <a:lnTo>
                  <a:pt x="19605" y="8256"/>
                </a:lnTo>
                <a:lnTo>
                  <a:pt x="19605" y="7231"/>
                </a:lnTo>
                <a:lnTo>
                  <a:pt x="19549" y="6205"/>
                </a:lnTo>
                <a:lnTo>
                  <a:pt x="18922" y="5666"/>
                </a:lnTo>
                <a:lnTo>
                  <a:pt x="18979" y="6908"/>
                </a:lnTo>
                <a:lnTo>
                  <a:pt x="19035" y="8203"/>
                </a:lnTo>
                <a:lnTo>
                  <a:pt x="19094" y="9444"/>
                </a:lnTo>
                <a:lnTo>
                  <a:pt x="19150" y="12897"/>
                </a:lnTo>
                <a:lnTo>
                  <a:pt x="19094" y="15650"/>
                </a:lnTo>
                <a:lnTo>
                  <a:pt x="18922" y="18239"/>
                </a:lnTo>
                <a:lnTo>
                  <a:pt x="16073" y="18889"/>
                </a:lnTo>
                <a:lnTo>
                  <a:pt x="13108" y="19428"/>
                </a:lnTo>
                <a:lnTo>
                  <a:pt x="13052" y="19967"/>
                </a:lnTo>
                <a:lnTo>
                  <a:pt x="16073" y="19428"/>
                </a:lnTo>
                <a:lnTo>
                  <a:pt x="18922" y="18725"/>
                </a:lnTo>
                <a:lnTo>
                  <a:pt x="18751" y="21208"/>
                </a:lnTo>
                <a:lnTo>
                  <a:pt x="18524" y="23528"/>
                </a:lnTo>
                <a:lnTo>
                  <a:pt x="18181" y="25634"/>
                </a:lnTo>
                <a:lnTo>
                  <a:pt x="15444" y="26228"/>
                </a:lnTo>
                <a:lnTo>
                  <a:pt x="12538" y="26767"/>
                </a:lnTo>
                <a:lnTo>
                  <a:pt x="9517" y="27198"/>
                </a:lnTo>
                <a:lnTo>
                  <a:pt x="9461" y="17377"/>
                </a:lnTo>
                <a:lnTo>
                  <a:pt x="9405" y="19914"/>
                </a:lnTo>
                <a:lnTo>
                  <a:pt x="6440" y="20292"/>
                </a:lnTo>
                <a:lnTo>
                  <a:pt x="3363" y="20561"/>
                </a:lnTo>
                <a:lnTo>
                  <a:pt x="171" y="20722"/>
                </a:lnTo>
                <a:lnTo>
                  <a:pt x="171" y="6638"/>
                </a:lnTo>
                <a:lnTo>
                  <a:pt x="114" y="3777"/>
                </a:lnTo>
                <a:lnTo>
                  <a:pt x="56" y="3022"/>
                </a:lnTo>
                <a:lnTo>
                  <a:pt x="56" y="1511"/>
                </a:lnTo>
                <a:lnTo>
                  <a:pt x="0" y="0"/>
                </a:lnTo>
                <a:lnTo>
                  <a:pt x="114" y="25364"/>
                </a:lnTo>
                <a:lnTo>
                  <a:pt x="171" y="23367"/>
                </a:lnTo>
                <a:lnTo>
                  <a:pt x="171" y="21262"/>
                </a:lnTo>
                <a:lnTo>
                  <a:pt x="3306" y="21100"/>
                </a:lnTo>
                <a:lnTo>
                  <a:pt x="6384" y="20831"/>
                </a:lnTo>
                <a:lnTo>
                  <a:pt x="9405" y="20453"/>
                </a:lnTo>
                <a:lnTo>
                  <a:pt x="9461" y="27631"/>
                </a:lnTo>
                <a:lnTo>
                  <a:pt x="12482" y="27253"/>
                </a:lnTo>
                <a:lnTo>
                  <a:pt x="15332" y="26712"/>
                </a:lnTo>
                <a:lnTo>
                  <a:pt x="18125" y="26065"/>
                </a:lnTo>
                <a:lnTo>
                  <a:pt x="17839" y="27792"/>
                </a:lnTo>
                <a:lnTo>
                  <a:pt x="17440" y="29411"/>
                </a:lnTo>
                <a:lnTo>
                  <a:pt x="17041" y="30814"/>
                </a:lnTo>
                <a:lnTo>
                  <a:pt x="17555" y="30437"/>
                </a:lnTo>
                <a:lnTo>
                  <a:pt x="17954" y="29087"/>
                </a:lnTo>
                <a:lnTo>
                  <a:pt x="18294" y="27631"/>
                </a:lnTo>
                <a:lnTo>
                  <a:pt x="18580" y="26011"/>
                </a:lnTo>
                <a:lnTo>
                  <a:pt x="20119" y="25579"/>
                </a:lnTo>
                <a:lnTo>
                  <a:pt x="21601" y="25201"/>
                </a:lnTo>
                <a:lnTo>
                  <a:pt x="23025" y="24770"/>
                </a:lnTo>
                <a:lnTo>
                  <a:pt x="23311" y="24231"/>
                </a:lnTo>
                <a:lnTo>
                  <a:pt x="21829" y="24717"/>
                </a:lnTo>
                <a:lnTo>
                  <a:pt x="20290" y="25095"/>
                </a:lnTo>
                <a:lnTo>
                  <a:pt x="18695" y="25525"/>
                </a:lnTo>
                <a:close/>
              </a:path>
            </a:pathLst>
          </a:custGeom>
          <a:solidFill>
            <a:srgbClr val="1285BB"/>
          </a:solidFill>
        </p:spPr>
        <p:txBody>
          <a:bodyPr wrap="square" lIns="0" tIns="0" rIns="0" bIns="0" rtlCol="0">
            <a:noAutofit/>
          </a:bodyPr>
          <a:lstStyle/>
          <a:p>
            <a:endParaRPr/>
          </a:p>
        </p:txBody>
      </p:sp>
      <p:sp>
        <p:nvSpPr>
          <p:cNvPr id="538" name="object 538"/>
          <p:cNvSpPr/>
          <p:nvPr/>
        </p:nvSpPr>
        <p:spPr>
          <a:xfrm>
            <a:off x="424105" y="764390"/>
            <a:ext cx="340" cy="12519"/>
          </a:xfrm>
          <a:custGeom>
            <a:avLst/>
            <a:gdLst/>
            <a:ahLst/>
            <a:cxnLst/>
            <a:rect l="l" t="t" r="r" b="b"/>
            <a:pathLst>
              <a:path w="340" h="12519">
                <a:moveTo>
                  <a:pt x="112" y="2697"/>
                </a:moveTo>
                <a:lnTo>
                  <a:pt x="56" y="0"/>
                </a:lnTo>
                <a:lnTo>
                  <a:pt x="0" y="10414"/>
                </a:lnTo>
                <a:lnTo>
                  <a:pt x="340" y="12519"/>
                </a:lnTo>
                <a:lnTo>
                  <a:pt x="112" y="2697"/>
                </a:lnTo>
                <a:close/>
              </a:path>
            </a:pathLst>
          </a:custGeom>
          <a:solidFill>
            <a:srgbClr val="1285BB"/>
          </a:solidFill>
        </p:spPr>
        <p:txBody>
          <a:bodyPr wrap="square" lIns="0" tIns="0" rIns="0" bIns="0" rtlCol="0">
            <a:noAutofit/>
          </a:bodyPr>
          <a:lstStyle/>
          <a:p>
            <a:endParaRPr/>
          </a:p>
        </p:txBody>
      </p:sp>
      <p:sp>
        <p:nvSpPr>
          <p:cNvPr id="539" name="object 539"/>
          <p:cNvSpPr/>
          <p:nvPr/>
        </p:nvSpPr>
        <p:spPr>
          <a:xfrm>
            <a:off x="424332" y="769679"/>
            <a:ext cx="9004" cy="3508"/>
          </a:xfrm>
          <a:custGeom>
            <a:avLst/>
            <a:gdLst/>
            <a:ahLst/>
            <a:cxnLst/>
            <a:rect l="l" t="t" r="r" b="b"/>
            <a:pathLst>
              <a:path w="9004" h="3508">
                <a:moveTo>
                  <a:pt x="0" y="0"/>
                </a:moveTo>
                <a:lnTo>
                  <a:pt x="2906" y="916"/>
                </a:lnTo>
                <a:lnTo>
                  <a:pt x="5870" y="1186"/>
                </a:lnTo>
                <a:lnTo>
                  <a:pt x="8947" y="1347"/>
                </a:lnTo>
                <a:lnTo>
                  <a:pt x="9004" y="3508"/>
                </a:lnTo>
                <a:lnTo>
                  <a:pt x="8947" y="863"/>
                </a:lnTo>
                <a:lnTo>
                  <a:pt x="5870" y="700"/>
                </a:lnTo>
                <a:lnTo>
                  <a:pt x="2906" y="377"/>
                </a:lnTo>
                <a:lnTo>
                  <a:pt x="0" y="0"/>
                </a:lnTo>
                <a:close/>
              </a:path>
            </a:pathLst>
          </a:custGeom>
          <a:solidFill>
            <a:srgbClr val="1285BB"/>
          </a:solidFill>
        </p:spPr>
        <p:txBody>
          <a:bodyPr wrap="square" lIns="0" tIns="0" rIns="0" bIns="0" rtlCol="0">
            <a:noAutofit/>
          </a:bodyPr>
          <a:lstStyle/>
          <a:p>
            <a:endParaRPr/>
          </a:p>
        </p:txBody>
      </p:sp>
      <p:sp>
        <p:nvSpPr>
          <p:cNvPr id="540" name="object 540"/>
          <p:cNvSpPr/>
          <p:nvPr/>
        </p:nvSpPr>
        <p:spPr>
          <a:xfrm>
            <a:off x="433906" y="748308"/>
            <a:ext cx="10259" cy="35454"/>
          </a:xfrm>
          <a:custGeom>
            <a:avLst/>
            <a:gdLst/>
            <a:ahLst/>
            <a:cxnLst/>
            <a:rect l="l" t="t" r="r" b="b"/>
            <a:pathLst>
              <a:path w="10259" h="35454">
                <a:moveTo>
                  <a:pt x="0" y="22234"/>
                </a:moveTo>
                <a:lnTo>
                  <a:pt x="0" y="16998"/>
                </a:lnTo>
                <a:lnTo>
                  <a:pt x="0" y="33782"/>
                </a:lnTo>
                <a:lnTo>
                  <a:pt x="171" y="35346"/>
                </a:lnTo>
                <a:lnTo>
                  <a:pt x="171" y="28762"/>
                </a:lnTo>
                <a:lnTo>
                  <a:pt x="114" y="26928"/>
                </a:lnTo>
                <a:lnTo>
                  <a:pt x="56" y="24931"/>
                </a:lnTo>
                <a:lnTo>
                  <a:pt x="56" y="22773"/>
                </a:lnTo>
                <a:lnTo>
                  <a:pt x="2394" y="22881"/>
                </a:lnTo>
                <a:lnTo>
                  <a:pt x="4787" y="22934"/>
                </a:lnTo>
                <a:lnTo>
                  <a:pt x="7181" y="22881"/>
                </a:lnTo>
                <a:lnTo>
                  <a:pt x="8947" y="22881"/>
                </a:lnTo>
                <a:lnTo>
                  <a:pt x="9803" y="22826"/>
                </a:lnTo>
                <a:lnTo>
                  <a:pt x="9803" y="24931"/>
                </a:lnTo>
                <a:lnTo>
                  <a:pt x="9860" y="35454"/>
                </a:lnTo>
                <a:lnTo>
                  <a:pt x="10031" y="33835"/>
                </a:lnTo>
                <a:lnTo>
                  <a:pt x="10146" y="32054"/>
                </a:lnTo>
                <a:lnTo>
                  <a:pt x="10259" y="30004"/>
                </a:lnTo>
                <a:lnTo>
                  <a:pt x="10202" y="0"/>
                </a:lnTo>
                <a:lnTo>
                  <a:pt x="9975" y="0"/>
                </a:lnTo>
                <a:lnTo>
                  <a:pt x="9803" y="17053"/>
                </a:lnTo>
                <a:lnTo>
                  <a:pt x="9803" y="22287"/>
                </a:lnTo>
                <a:lnTo>
                  <a:pt x="8947" y="22340"/>
                </a:lnTo>
                <a:lnTo>
                  <a:pt x="7181" y="22340"/>
                </a:lnTo>
                <a:lnTo>
                  <a:pt x="4787" y="22395"/>
                </a:lnTo>
                <a:lnTo>
                  <a:pt x="2394" y="22340"/>
                </a:lnTo>
                <a:lnTo>
                  <a:pt x="0" y="22234"/>
                </a:lnTo>
                <a:close/>
              </a:path>
            </a:pathLst>
          </a:custGeom>
          <a:solidFill>
            <a:srgbClr val="1285BB"/>
          </a:solidFill>
        </p:spPr>
        <p:txBody>
          <a:bodyPr wrap="square" lIns="0" tIns="0" rIns="0" bIns="0" rtlCol="0">
            <a:noAutofit/>
          </a:bodyPr>
          <a:lstStyle/>
          <a:p>
            <a:endParaRPr/>
          </a:p>
        </p:txBody>
      </p:sp>
      <p:sp>
        <p:nvSpPr>
          <p:cNvPr id="541" name="object 541"/>
          <p:cNvSpPr/>
          <p:nvPr/>
        </p:nvSpPr>
        <p:spPr>
          <a:xfrm>
            <a:off x="434134" y="778312"/>
            <a:ext cx="9576" cy="8258"/>
          </a:xfrm>
          <a:custGeom>
            <a:avLst/>
            <a:gdLst/>
            <a:ahLst/>
            <a:cxnLst/>
            <a:rect l="l" t="t" r="r" b="b"/>
            <a:pathLst>
              <a:path w="9576" h="8258">
                <a:moveTo>
                  <a:pt x="9290" y="8258"/>
                </a:moveTo>
                <a:lnTo>
                  <a:pt x="9405" y="7502"/>
                </a:lnTo>
                <a:lnTo>
                  <a:pt x="9461" y="6691"/>
                </a:lnTo>
                <a:lnTo>
                  <a:pt x="9576" y="5828"/>
                </a:lnTo>
                <a:lnTo>
                  <a:pt x="9461" y="55"/>
                </a:lnTo>
                <a:lnTo>
                  <a:pt x="9405" y="2050"/>
                </a:lnTo>
                <a:lnTo>
                  <a:pt x="9290" y="3830"/>
                </a:lnTo>
                <a:lnTo>
                  <a:pt x="9177" y="5450"/>
                </a:lnTo>
                <a:lnTo>
                  <a:pt x="7979" y="5505"/>
                </a:lnTo>
                <a:lnTo>
                  <a:pt x="3818" y="5505"/>
                </a:lnTo>
                <a:lnTo>
                  <a:pt x="2108" y="5450"/>
                </a:lnTo>
                <a:lnTo>
                  <a:pt x="398" y="5397"/>
                </a:lnTo>
                <a:lnTo>
                  <a:pt x="229" y="3777"/>
                </a:lnTo>
                <a:lnTo>
                  <a:pt x="114" y="1997"/>
                </a:lnTo>
                <a:lnTo>
                  <a:pt x="0" y="0"/>
                </a:lnTo>
                <a:lnTo>
                  <a:pt x="171" y="6583"/>
                </a:lnTo>
                <a:lnTo>
                  <a:pt x="285" y="7394"/>
                </a:lnTo>
                <a:lnTo>
                  <a:pt x="398" y="8094"/>
                </a:lnTo>
                <a:lnTo>
                  <a:pt x="799" y="8149"/>
                </a:lnTo>
                <a:lnTo>
                  <a:pt x="684" y="7447"/>
                </a:lnTo>
                <a:lnTo>
                  <a:pt x="569" y="6638"/>
                </a:lnTo>
                <a:lnTo>
                  <a:pt x="457" y="5774"/>
                </a:lnTo>
                <a:lnTo>
                  <a:pt x="2108" y="5828"/>
                </a:lnTo>
                <a:lnTo>
                  <a:pt x="3818" y="5883"/>
                </a:lnTo>
                <a:lnTo>
                  <a:pt x="7979" y="5883"/>
                </a:lnTo>
                <a:lnTo>
                  <a:pt x="9177" y="5828"/>
                </a:lnTo>
                <a:lnTo>
                  <a:pt x="9062" y="6691"/>
                </a:lnTo>
                <a:lnTo>
                  <a:pt x="9006" y="7555"/>
                </a:lnTo>
                <a:lnTo>
                  <a:pt x="8891" y="8258"/>
                </a:lnTo>
                <a:lnTo>
                  <a:pt x="9290" y="8258"/>
                </a:lnTo>
                <a:close/>
              </a:path>
            </a:pathLst>
          </a:custGeom>
          <a:solidFill>
            <a:srgbClr val="1285BB"/>
          </a:solidFill>
        </p:spPr>
        <p:txBody>
          <a:bodyPr wrap="square" lIns="0" tIns="0" rIns="0" bIns="0" rtlCol="0">
            <a:noAutofit/>
          </a:bodyPr>
          <a:lstStyle/>
          <a:p>
            <a:endParaRPr/>
          </a:p>
        </p:txBody>
      </p:sp>
      <p:sp>
        <p:nvSpPr>
          <p:cNvPr id="542" name="object 542"/>
          <p:cNvSpPr/>
          <p:nvPr/>
        </p:nvSpPr>
        <p:spPr>
          <a:xfrm>
            <a:off x="444222" y="750197"/>
            <a:ext cx="19094" cy="26873"/>
          </a:xfrm>
          <a:custGeom>
            <a:avLst/>
            <a:gdLst/>
            <a:ahLst/>
            <a:cxnLst/>
            <a:rect l="l" t="t" r="r" b="b"/>
            <a:pathLst>
              <a:path w="19094" h="26873">
                <a:moveTo>
                  <a:pt x="58" y="3453"/>
                </a:moveTo>
                <a:lnTo>
                  <a:pt x="3079" y="3291"/>
                </a:lnTo>
                <a:lnTo>
                  <a:pt x="6100" y="3020"/>
                </a:lnTo>
                <a:lnTo>
                  <a:pt x="9062" y="2589"/>
                </a:lnTo>
                <a:lnTo>
                  <a:pt x="9233" y="5450"/>
                </a:lnTo>
                <a:lnTo>
                  <a:pt x="9348" y="8256"/>
                </a:lnTo>
                <a:lnTo>
                  <a:pt x="9405" y="10900"/>
                </a:lnTo>
                <a:lnTo>
                  <a:pt x="6384" y="11278"/>
                </a:lnTo>
                <a:lnTo>
                  <a:pt x="3306" y="11547"/>
                </a:lnTo>
                <a:lnTo>
                  <a:pt x="171" y="11709"/>
                </a:lnTo>
                <a:lnTo>
                  <a:pt x="171" y="9064"/>
                </a:lnTo>
                <a:lnTo>
                  <a:pt x="114" y="6314"/>
                </a:lnTo>
                <a:lnTo>
                  <a:pt x="114" y="20398"/>
                </a:lnTo>
                <a:lnTo>
                  <a:pt x="171" y="17862"/>
                </a:lnTo>
                <a:lnTo>
                  <a:pt x="171" y="12303"/>
                </a:lnTo>
                <a:lnTo>
                  <a:pt x="3306" y="12142"/>
                </a:lnTo>
                <a:lnTo>
                  <a:pt x="6384" y="11872"/>
                </a:lnTo>
                <a:lnTo>
                  <a:pt x="9405" y="11494"/>
                </a:lnTo>
                <a:lnTo>
                  <a:pt x="9461" y="14353"/>
                </a:lnTo>
                <a:lnTo>
                  <a:pt x="9405" y="17053"/>
                </a:lnTo>
                <a:lnTo>
                  <a:pt x="9461" y="26873"/>
                </a:lnTo>
                <a:lnTo>
                  <a:pt x="9461" y="26551"/>
                </a:lnTo>
                <a:lnTo>
                  <a:pt x="9689" y="24553"/>
                </a:lnTo>
                <a:lnTo>
                  <a:pt x="9803" y="22395"/>
                </a:lnTo>
                <a:lnTo>
                  <a:pt x="9918" y="20073"/>
                </a:lnTo>
                <a:lnTo>
                  <a:pt x="12995" y="19642"/>
                </a:lnTo>
                <a:lnTo>
                  <a:pt x="13052" y="19103"/>
                </a:lnTo>
                <a:lnTo>
                  <a:pt x="9975" y="19534"/>
                </a:lnTo>
                <a:lnTo>
                  <a:pt x="10031" y="16998"/>
                </a:lnTo>
                <a:lnTo>
                  <a:pt x="10089" y="14245"/>
                </a:lnTo>
                <a:lnTo>
                  <a:pt x="10031" y="11386"/>
                </a:lnTo>
                <a:lnTo>
                  <a:pt x="13167" y="10953"/>
                </a:lnTo>
                <a:lnTo>
                  <a:pt x="16188" y="10414"/>
                </a:lnTo>
                <a:lnTo>
                  <a:pt x="19037" y="9712"/>
                </a:lnTo>
                <a:lnTo>
                  <a:pt x="19094" y="12573"/>
                </a:lnTo>
                <a:lnTo>
                  <a:pt x="19037" y="9119"/>
                </a:lnTo>
                <a:lnTo>
                  <a:pt x="16129" y="9820"/>
                </a:lnTo>
                <a:lnTo>
                  <a:pt x="13167" y="10361"/>
                </a:lnTo>
                <a:lnTo>
                  <a:pt x="10031" y="10792"/>
                </a:lnTo>
                <a:lnTo>
                  <a:pt x="10031" y="8147"/>
                </a:lnTo>
                <a:lnTo>
                  <a:pt x="9918" y="5342"/>
                </a:lnTo>
                <a:lnTo>
                  <a:pt x="9747" y="2481"/>
                </a:lnTo>
                <a:lnTo>
                  <a:pt x="11000" y="2319"/>
                </a:lnTo>
                <a:lnTo>
                  <a:pt x="12254" y="2103"/>
                </a:lnTo>
                <a:lnTo>
                  <a:pt x="13509" y="1887"/>
                </a:lnTo>
                <a:lnTo>
                  <a:pt x="13108" y="1672"/>
                </a:lnTo>
                <a:lnTo>
                  <a:pt x="12369" y="1347"/>
                </a:lnTo>
                <a:lnTo>
                  <a:pt x="11457" y="1509"/>
                </a:lnTo>
                <a:lnTo>
                  <a:pt x="10601" y="1617"/>
                </a:lnTo>
                <a:lnTo>
                  <a:pt x="9689" y="1780"/>
                </a:lnTo>
                <a:lnTo>
                  <a:pt x="9632" y="1239"/>
                </a:lnTo>
                <a:lnTo>
                  <a:pt x="9632" y="753"/>
                </a:lnTo>
                <a:lnTo>
                  <a:pt x="9576" y="214"/>
                </a:lnTo>
                <a:lnTo>
                  <a:pt x="9348" y="161"/>
                </a:lnTo>
                <a:lnTo>
                  <a:pt x="8835" y="0"/>
                </a:lnTo>
                <a:lnTo>
                  <a:pt x="8891" y="592"/>
                </a:lnTo>
                <a:lnTo>
                  <a:pt x="8949" y="1239"/>
                </a:lnTo>
                <a:lnTo>
                  <a:pt x="9006" y="1887"/>
                </a:lnTo>
                <a:lnTo>
                  <a:pt x="6100" y="2264"/>
                </a:lnTo>
                <a:lnTo>
                  <a:pt x="3079" y="2536"/>
                </a:lnTo>
                <a:lnTo>
                  <a:pt x="0" y="2697"/>
                </a:lnTo>
                <a:lnTo>
                  <a:pt x="58" y="3453"/>
                </a:lnTo>
                <a:close/>
              </a:path>
            </a:pathLst>
          </a:custGeom>
          <a:solidFill>
            <a:srgbClr val="1285BB"/>
          </a:solidFill>
        </p:spPr>
        <p:txBody>
          <a:bodyPr wrap="square" lIns="0" tIns="0" rIns="0" bIns="0" rtlCol="0">
            <a:noAutofit/>
          </a:bodyPr>
          <a:lstStyle/>
          <a:p>
            <a:endParaRPr/>
          </a:p>
        </p:txBody>
      </p:sp>
      <p:sp>
        <p:nvSpPr>
          <p:cNvPr id="543" name="object 543"/>
          <p:cNvSpPr/>
          <p:nvPr/>
        </p:nvSpPr>
        <p:spPr>
          <a:xfrm>
            <a:off x="410140" y="748308"/>
            <a:ext cx="49357" cy="36696"/>
          </a:xfrm>
          <a:custGeom>
            <a:avLst/>
            <a:gdLst/>
            <a:ahLst/>
            <a:cxnLst/>
            <a:rect l="l" t="t" r="r" b="b"/>
            <a:pathLst>
              <a:path w="49357" h="36696">
                <a:moveTo>
                  <a:pt x="34025" y="1564"/>
                </a:moveTo>
                <a:lnTo>
                  <a:pt x="33969" y="0"/>
                </a:lnTo>
                <a:lnTo>
                  <a:pt x="34025" y="30004"/>
                </a:lnTo>
                <a:lnTo>
                  <a:pt x="37046" y="29896"/>
                </a:lnTo>
                <a:lnTo>
                  <a:pt x="40067" y="29626"/>
                </a:lnTo>
                <a:lnTo>
                  <a:pt x="42973" y="29248"/>
                </a:lnTo>
                <a:lnTo>
                  <a:pt x="42745" y="31298"/>
                </a:lnTo>
                <a:lnTo>
                  <a:pt x="42518" y="33134"/>
                </a:lnTo>
                <a:lnTo>
                  <a:pt x="42175" y="34698"/>
                </a:lnTo>
                <a:lnTo>
                  <a:pt x="39441" y="35076"/>
                </a:lnTo>
                <a:lnTo>
                  <a:pt x="36591" y="35293"/>
                </a:lnTo>
                <a:lnTo>
                  <a:pt x="33626" y="35454"/>
                </a:lnTo>
                <a:lnTo>
                  <a:pt x="33570" y="24931"/>
                </a:lnTo>
                <a:lnTo>
                  <a:pt x="33511" y="26928"/>
                </a:lnTo>
                <a:lnTo>
                  <a:pt x="33455" y="28762"/>
                </a:lnTo>
                <a:lnTo>
                  <a:pt x="33455" y="29573"/>
                </a:lnTo>
                <a:lnTo>
                  <a:pt x="32259" y="29626"/>
                </a:lnTo>
                <a:lnTo>
                  <a:pt x="31004" y="29681"/>
                </a:lnTo>
                <a:lnTo>
                  <a:pt x="27812" y="29681"/>
                </a:lnTo>
                <a:lnTo>
                  <a:pt x="25875" y="29626"/>
                </a:lnTo>
                <a:lnTo>
                  <a:pt x="23994" y="29518"/>
                </a:lnTo>
                <a:lnTo>
                  <a:pt x="23937" y="29032"/>
                </a:lnTo>
                <a:lnTo>
                  <a:pt x="23937" y="35346"/>
                </a:lnTo>
                <a:lnTo>
                  <a:pt x="21202" y="35239"/>
                </a:lnTo>
                <a:lnTo>
                  <a:pt x="18524" y="34968"/>
                </a:lnTo>
                <a:lnTo>
                  <a:pt x="15958" y="34590"/>
                </a:lnTo>
                <a:lnTo>
                  <a:pt x="15503" y="32973"/>
                </a:lnTo>
                <a:lnTo>
                  <a:pt x="15160" y="31137"/>
                </a:lnTo>
                <a:lnTo>
                  <a:pt x="14874" y="29140"/>
                </a:lnTo>
                <a:lnTo>
                  <a:pt x="17668" y="29518"/>
                </a:lnTo>
                <a:lnTo>
                  <a:pt x="20518" y="29787"/>
                </a:lnTo>
                <a:lnTo>
                  <a:pt x="20461" y="29356"/>
                </a:lnTo>
                <a:lnTo>
                  <a:pt x="17611" y="29087"/>
                </a:lnTo>
                <a:lnTo>
                  <a:pt x="14818" y="28654"/>
                </a:lnTo>
                <a:lnTo>
                  <a:pt x="14534" y="26604"/>
                </a:lnTo>
                <a:lnTo>
                  <a:pt x="14363" y="24284"/>
                </a:lnTo>
                <a:lnTo>
                  <a:pt x="14192" y="21856"/>
                </a:lnTo>
                <a:lnTo>
                  <a:pt x="17098" y="22287"/>
                </a:lnTo>
                <a:lnTo>
                  <a:pt x="14192" y="21370"/>
                </a:lnTo>
                <a:lnTo>
                  <a:pt x="14077" y="18778"/>
                </a:lnTo>
                <a:lnTo>
                  <a:pt x="14305" y="28601"/>
                </a:lnTo>
                <a:lnTo>
                  <a:pt x="11171" y="28170"/>
                </a:lnTo>
                <a:lnTo>
                  <a:pt x="8150" y="27576"/>
                </a:lnTo>
                <a:lnTo>
                  <a:pt x="5357" y="26873"/>
                </a:lnTo>
                <a:lnTo>
                  <a:pt x="4958" y="24770"/>
                </a:lnTo>
                <a:lnTo>
                  <a:pt x="4674" y="22448"/>
                </a:lnTo>
                <a:lnTo>
                  <a:pt x="4503" y="20020"/>
                </a:lnTo>
                <a:lnTo>
                  <a:pt x="7409" y="20722"/>
                </a:lnTo>
                <a:lnTo>
                  <a:pt x="7352" y="20181"/>
                </a:lnTo>
                <a:lnTo>
                  <a:pt x="4503" y="19481"/>
                </a:lnTo>
                <a:lnTo>
                  <a:pt x="4331" y="16890"/>
                </a:lnTo>
                <a:lnTo>
                  <a:pt x="4275" y="14139"/>
                </a:lnTo>
                <a:lnTo>
                  <a:pt x="4331" y="11278"/>
                </a:lnTo>
                <a:lnTo>
                  <a:pt x="7238" y="12033"/>
                </a:lnTo>
                <a:lnTo>
                  <a:pt x="10259" y="12628"/>
                </a:lnTo>
                <a:lnTo>
                  <a:pt x="13394" y="13112"/>
                </a:lnTo>
                <a:lnTo>
                  <a:pt x="13336" y="15973"/>
                </a:lnTo>
                <a:lnTo>
                  <a:pt x="13451" y="18725"/>
                </a:lnTo>
                <a:lnTo>
                  <a:pt x="13563" y="21262"/>
                </a:lnTo>
                <a:lnTo>
                  <a:pt x="13622" y="21801"/>
                </a:lnTo>
                <a:lnTo>
                  <a:pt x="13735" y="24229"/>
                </a:lnTo>
                <a:lnTo>
                  <a:pt x="13964" y="26495"/>
                </a:lnTo>
                <a:lnTo>
                  <a:pt x="14021" y="16081"/>
                </a:lnTo>
                <a:lnTo>
                  <a:pt x="14077" y="13220"/>
                </a:lnTo>
                <a:lnTo>
                  <a:pt x="16983" y="13653"/>
                </a:lnTo>
                <a:lnTo>
                  <a:pt x="20004" y="13922"/>
                </a:lnTo>
                <a:lnTo>
                  <a:pt x="23083" y="14139"/>
                </a:lnTo>
                <a:lnTo>
                  <a:pt x="23083" y="19697"/>
                </a:lnTo>
                <a:lnTo>
                  <a:pt x="23140" y="22234"/>
                </a:lnTo>
                <a:lnTo>
                  <a:pt x="23196" y="24878"/>
                </a:lnTo>
                <a:lnTo>
                  <a:pt x="23252" y="26928"/>
                </a:lnTo>
                <a:lnTo>
                  <a:pt x="23367" y="28762"/>
                </a:lnTo>
                <a:lnTo>
                  <a:pt x="23424" y="29248"/>
                </a:lnTo>
                <a:lnTo>
                  <a:pt x="23538" y="31948"/>
                </a:lnTo>
                <a:lnTo>
                  <a:pt x="23766" y="33782"/>
                </a:lnTo>
                <a:lnTo>
                  <a:pt x="23766" y="16998"/>
                </a:lnTo>
                <a:lnTo>
                  <a:pt x="23822" y="14139"/>
                </a:lnTo>
                <a:lnTo>
                  <a:pt x="25762" y="14245"/>
                </a:lnTo>
                <a:lnTo>
                  <a:pt x="27699" y="14300"/>
                </a:lnTo>
                <a:lnTo>
                  <a:pt x="31004" y="14300"/>
                </a:lnTo>
                <a:lnTo>
                  <a:pt x="32259" y="14245"/>
                </a:lnTo>
                <a:lnTo>
                  <a:pt x="33511" y="14245"/>
                </a:lnTo>
                <a:lnTo>
                  <a:pt x="33570" y="17053"/>
                </a:lnTo>
                <a:lnTo>
                  <a:pt x="33741" y="0"/>
                </a:lnTo>
                <a:lnTo>
                  <a:pt x="33511" y="13598"/>
                </a:lnTo>
                <a:lnTo>
                  <a:pt x="32259" y="13653"/>
                </a:lnTo>
                <a:lnTo>
                  <a:pt x="31004" y="13706"/>
                </a:lnTo>
                <a:lnTo>
                  <a:pt x="27699" y="13706"/>
                </a:lnTo>
                <a:lnTo>
                  <a:pt x="25762" y="13653"/>
                </a:lnTo>
                <a:lnTo>
                  <a:pt x="23822" y="13545"/>
                </a:lnTo>
                <a:lnTo>
                  <a:pt x="23881" y="10900"/>
                </a:lnTo>
                <a:lnTo>
                  <a:pt x="24052" y="161"/>
                </a:lnTo>
                <a:lnTo>
                  <a:pt x="23482" y="214"/>
                </a:lnTo>
                <a:lnTo>
                  <a:pt x="23424" y="1672"/>
                </a:lnTo>
                <a:lnTo>
                  <a:pt x="23367" y="3075"/>
                </a:lnTo>
                <a:lnTo>
                  <a:pt x="23311" y="4531"/>
                </a:lnTo>
                <a:lnTo>
                  <a:pt x="20290" y="4316"/>
                </a:lnTo>
                <a:lnTo>
                  <a:pt x="17325" y="4047"/>
                </a:lnTo>
                <a:lnTo>
                  <a:pt x="14476" y="3614"/>
                </a:lnTo>
                <a:lnTo>
                  <a:pt x="17325" y="4747"/>
                </a:lnTo>
                <a:lnTo>
                  <a:pt x="20290" y="5072"/>
                </a:lnTo>
                <a:lnTo>
                  <a:pt x="23311" y="5233"/>
                </a:lnTo>
                <a:lnTo>
                  <a:pt x="23196" y="8094"/>
                </a:lnTo>
                <a:lnTo>
                  <a:pt x="23140" y="10900"/>
                </a:lnTo>
                <a:lnTo>
                  <a:pt x="23083" y="13545"/>
                </a:lnTo>
                <a:lnTo>
                  <a:pt x="20004" y="13328"/>
                </a:lnTo>
                <a:lnTo>
                  <a:pt x="16983" y="13059"/>
                </a:lnTo>
                <a:lnTo>
                  <a:pt x="14077" y="12628"/>
                </a:lnTo>
                <a:lnTo>
                  <a:pt x="13849" y="2967"/>
                </a:lnTo>
                <a:lnTo>
                  <a:pt x="13793" y="3506"/>
                </a:lnTo>
                <a:lnTo>
                  <a:pt x="12993" y="3344"/>
                </a:lnTo>
                <a:lnTo>
                  <a:pt x="12254" y="3453"/>
                </a:lnTo>
                <a:lnTo>
                  <a:pt x="11455" y="3830"/>
                </a:lnTo>
                <a:lnTo>
                  <a:pt x="12254" y="3992"/>
                </a:lnTo>
                <a:lnTo>
                  <a:pt x="12993" y="4100"/>
                </a:lnTo>
                <a:lnTo>
                  <a:pt x="13735" y="4208"/>
                </a:lnTo>
                <a:lnTo>
                  <a:pt x="13563" y="7069"/>
                </a:lnTo>
                <a:lnTo>
                  <a:pt x="13451" y="9875"/>
                </a:lnTo>
                <a:lnTo>
                  <a:pt x="13394" y="12519"/>
                </a:lnTo>
                <a:lnTo>
                  <a:pt x="10259" y="12033"/>
                </a:lnTo>
                <a:lnTo>
                  <a:pt x="7238" y="11439"/>
                </a:lnTo>
                <a:lnTo>
                  <a:pt x="4388" y="10684"/>
                </a:lnTo>
                <a:lnTo>
                  <a:pt x="4388" y="10089"/>
                </a:lnTo>
                <a:lnTo>
                  <a:pt x="4444" y="9497"/>
                </a:lnTo>
                <a:lnTo>
                  <a:pt x="4444" y="8903"/>
                </a:lnTo>
                <a:lnTo>
                  <a:pt x="4046" y="9334"/>
                </a:lnTo>
                <a:lnTo>
                  <a:pt x="3818" y="9928"/>
                </a:lnTo>
                <a:lnTo>
                  <a:pt x="3590" y="10467"/>
                </a:lnTo>
                <a:lnTo>
                  <a:pt x="3077" y="10522"/>
                </a:lnTo>
                <a:lnTo>
                  <a:pt x="3135" y="10953"/>
                </a:lnTo>
                <a:lnTo>
                  <a:pt x="3762" y="11116"/>
                </a:lnTo>
                <a:lnTo>
                  <a:pt x="3705" y="13975"/>
                </a:lnTo>
                <a:lnTo>
                  <a:pt x="3762" y="16781"/>
                </a:lnTo>
                <a:lnTo>
                  <a:pt x="3933" y="19373"/>
                </a:lnTo>
                <a:lnTo>
                  <a:pt x="2622" y="18995"/>
                </a:lnTo>
                <a:lnTo>
                  <a:pt x="1254" y="18670"/>
                </a:lnTo>
                <a:lnTo>
                  <a:pt x="0" y="18239"/>
                </a:lnTo>
                <a:lnTo>
                  <a:pt x="0" y="18725"/>
                </a:lnTo>
                <a:lnTo>
                  <a:pt x="1254" y="19156"/>
                </a:lnTo>
                <a:lnTo>
                  <a:pt x="2622" y="19534"/>
                </a:lnTo>
                <a:lnTo>
                  <a:pt x="3989" y="19859"/>
                </a:lnTo>
                <a:lnTo>
                  <a:pt x="4160" y="22340"/>
                </a:lnTo>
                <a:lnTo>
                  <a:pt x="4444" y="24607"/>
                </a:lnTo>
                <a:lnTo>
                  <a:pt x="4845" y="26765"/>
                </a:lnTo>
                <a:lnTo>
                  <a:pt x="3818" y="26495"/>
                </a:lnTo>
                <a:lnTo>
                  <a:pt x="2849" y="26226"/>
                </a:lnTo>
                <a:lnTo>
                  <a:pt x="1881" y="25956"/>
                </a:lnTo>
                <a:lnTo>
                  <a:pt x="2223" y="26442"/>
                </a:lnTo>
                <a:lnTo>
                  <a:pt x="3077" y="26712"/>
                </a:lnTo>
                <a:lnTo>
                  <a:pt x="3989" y="26928"/>
                </a:lnTo>
                <a:lnTo>
                  <a:pt x="4958" y="27198"/>
                </a:lnTo>
                <a:lnTo>
                  <a:pt x="5014" y="27467"/>
                </a:lnTo>
                <a:lnTo>
                  <a:pt x="5073" y="27953"/>
                </a:lnTo>
                <a:lnTo>
                  <a:pt x="5300" y="28870"/>
                </a:lnTo>
                <a:lnTo>
                  <a:pt x="5471" y="29734"/>
                </a:lnTo>
                <a:lnTo>
                  <a:pt x="5755" y="30543"/>
                </a:lnTo>
                <a:lnTo>
                  <a:pt x="6325" y="31029"/>
                </a:lnTo>
                <a:lnTo>
                  <a:pt x="6041" y="30059"/>
                </a:lnTo>
                <a:lnTo>
                  <a:pt x="5755" y="28979"/>
                </a:lnTo>
                <a:lnTo>
                  <a:pt x="5528" y="27845"/>
                </a:lnTo>
                <a:lnTo>
                  <a:pt x="5415" y="27306"/>
                </a:lnTo>
                <a:lnTo>
                  <a:pt x="8265" y="28007"/>
                </a:lnTo>
                <a:lnTo>
                  <a:pt x="11227" y="28601"/>
                </a:lnTo>
                <a:lnTo>
                  <a:pt x="14363" y="29032"/>
                </a:lnTo>
                <a:lnTo>
                  <a:pt x="14647" y="31084"/>
                </a:lnTo>
                <a:lnTo>
                  <a:pt x="15046" y="32918"/>
                </a:lnTo>
                <a:lnTo>
                  <a:pt x="15503" y="34537"/>
                </a:lnTo>
                <a:lnTo>
                  <a:pt x="13622" y="34267"/>
                </a:lnTo>
                <a:lnTo>
                  <a:pt x="11741" y="33943"/>
                </a:lnTo>
                <a:lnTo>
                  <a:pt x="9975" y="33565"/>
                </a:lnTo>
                <a:lnTo>
                  <a:pt x="10315" y="33728"/>
                </a:lnTo>
                <a:lnTo>
                  <a:pt x="11000" y="34106"/>
                </a:lnTo>
                <a:lnTo>
                  <a:pt x="12482" y="34429"/>
                </a:lnTo>
                <a:lnTo>
                  <a:pt x="14021" y="34698"/>
                </a:lnTo>
                <a:lnTo>
                  <a:pt x="15616" y="34915"/>
                </a:lnTo>
                <a:lnTo>
                  <a:pt x="15730" y="35401"/>
                </a:lnTo>
                <a:lnTo>
                  <a:pt x="15902" y="35832"/>
                </a:lnTo>
                <a:lnTo>
                  <a:pt x="16014" y="36265"/>
                </a:lnTo>
                <a:lnTo>
                  <a:pt x="16472" y="36426"/>
                </a:lnTo>
                <a:lnTo>
                  <a:pt x="16300" y="35940"/>
                </a:lnTo>
                <a:lnTo>
                  <a:pt x="16186" y="35454"/>
                </a:lnTo>
                <a:lnTo>
                  <a:pt x="16014" y="34968"/>
                </a:lnTo>
                <a:lnTo>
                  <a:pt x="18580" y="35346"/>
                </a:lnTo>
                <a:lnTo>
                  <a:pt x="21259" y="35617"/>
                </a:lnTo>
                <a:lnTo>
                  <a:pt x="23994" y="35724"/>
                </a:lnTo>
                <a:lnTo>
                  <a:pt x="24165" y="36587"/>
                </a:lnTo>
                <a:lnTo>
                  <a:pt x="23994" y="30004"/>
                </a:lnTo>
                <a:lnTo>
                  <a:pt x="25875" y="30059"/>
                </a:lnTo>
                <a:lnTo>
                  <a:pt x="27812" y="30112"/>
                </a:lnTo>
                <a:lnTo>
                  <a:pt x="32259" y="30112"/>
                </a:lnTo>
                <a:lnTo>
                  <a:pt x="33455" y="30059"/>
                </a:lnTo>
                <a:lnTo>
                  <a:pt x="33570" y="35832"/>
                </a:lnTo>
                <a:lnTo>
                  <a:pt x="36532" y="35724"/>
                </a:lnTo>
                <a:lnTo>
                  <a:pt x="39382" y="35454"/>
                </a:lnTo>
                <a:lnTo>
                  <a:pt x="42119" y="35076"/>
                </a:lnTo>
                <a:lnTo>
                  <a:pt x="42004" y="35670"/>
                </a:lnTo>
                <a:lnTo>
                  <a:pt x="41833" y="36210"/>
                </a:lnTo>
                <a:lnTo>
                  <a:pt x="41720" y="36696"/>
                </a:lnTo>
                <a:lnTo>
                  <a:pt x="42119" y="36587"/>
                </a:lnTo>
                <a:lnTo>
                  <a:pt x="42232" y="36101"/>
                </a:lnTo>
                <a:lnTo>
                  <a:pt x="42403" y="35562"/>
                </a:lnTo>
                <a:lnTo>
                  <a:pt x="42518" y="35023"/>
                </a:lnTo>
                <a:lnTo>
                  <a:pt x="44512" y="34754"/>
                </a:lnTo>
                <a:lnTo>
                  <a:pt x="46451" y="34429"/>
                </a:lnTo>
                <a:lnTo>
                  <a:pt x="48330" y="34051"/>
                </a:lnTo>
                <a:lnTo>
                  <a:pt x="48672" y="33890"/>
                </a:lnTo>
                <a:lnTo>
                  <a:pt x="49357" y="33457"/>
                </a:lnTo>
                <a:lnTo>
                  <a:pt x="47190" y="33943"/>
                </a:lnTo>
                <a:lnTo>
                  <a:pt x="44910" y="34321"/>
                </a:lnTo>
                <a:lnTo>
                  <a:pt x="42574" y="34645"/>
                </a:lnTo>
                <a:lnTo>
                  <a:pt x="42917" y="33026"/>
                </a:lnTo>
                <a:lnTo>
                  <a:pt x="43259" y="31245"/>
                </a:lnTo>
                <a:lnTo>
                  <a:pt x="43487" y="29195"/>
                </a:lnTo>
                <a:lnTo>
                  <a:pt x="43430" y="22017"/>
                </a:lnTo>
                <a:lnTo>
                  <a:pt x="43315" y="24284"/>
                </a:lnTo>
                <a:lnTo>
                  <a:pt x="43201" y="26442"/>
                </a:lnTo>
                <a:lnTo>
                  <a:pt x="43031" y="28384"/>
                </a:lnTo>
                <a:lnTo>
                  <a:pt x="43031" y="28817"/>
                </a:lnTo>
                <a:lnTo>
                  <a:pt x="40123" y="29195"/>
                </a:lnTo>
                <a:lnTo>
                  <a:pt x="37102" y="29465"/>
                </a:lnTo>
                <a:lnTo>
                  <a:pt x="34025" y="29573"/>
                </a:lnTo>
                <a:lnTo>
                  <a:pt x="34025" y="28762"/>
                </a:lnTo>
                <a:lnTo>
                  <a:pt x="34140" y="26928"/>
                </a:lnTo>
                <a:lnTo>
                  <a:pt x="34025" y="1564"/>
                </a:lnTo>
                <a:close/>
              </a:path>
            </a:pathLst>
          </a:custGeom>
          <a:solidFill>
            <a:srgbClr val="1285BB"/>
          </a:solidFill>
        </p:spPr>
        <p:txBody>
          <a:bodyPr wrap="square" lIns="0" tIns="0" rIns="0" bIns="0" rtlCol="0">
            <a:noAutofit/>
          </a:bodyPr>
          <a:lstStyle/>
          <a:p>
            <a:endParaRPr/>
          </a:p>
        </p:txBody>
      </p:sp>
      <p:sp>
        <p:nvSpPr>
          <p:cNvPr id="544" name="object 544"/>
          <p:cNvSpPr/>
          <p:nvPr/>
        </p:nvSpPr>
        <p:spPr>
          <a:xfrm>
            <a:off x="410653" y="751329"/>
            <a:ext cx="16812" cy="25580"/>
          </a:xfrm>
          <a:custGeom>
            <a:avLst/>
            <a:gdLst/>
            <a:ahLst/>
            <a:cxnLst/>
            <a:rect l="l" t="t" r="r" b="b"/>
            <a:pathLst>
              <a:path w="16812" h="25580">
                <a:moveTo>
                  <a:pt x="3248" y="8096"/>
                </a:moveTo>
                <a:lnTo>
                  <a:pt x="3192" y="10955"/>
                </a:lnTo>
                <a:lnTo>
                  <a:pt x="3248" y="13761"/>
                </a:lnTo>
                <a:lnTo>
                  <a:pt x="3419" y="16352"/>
                </a:lnTo>
                <a:lnTo>
                  <a:pt x="2279" y="16028"/>
                </a:lnTo>
                <a:lnTo>
                  <a:pt x="1139" y="15705"/>
                </a:lnTo>
                <a:lnTo>
                  <a:pt x="0" y="15380"/>
                </a:lnTo>
                <a:lnTo>
                  <a:pt x="0" y="15866"/>
                </a:lnTo>
                <a:lnTo>
                  <a:pt x="1139" y="16191"/>
                </a:lnTo>
                <a:lnTo>
                  <a:pt x="2279" y="16514"/>
                </a:lnTo>
                <a:lnTo>
                  <a:pt x="3476" y="16838"/>
                </a:lnTo>
                <a:lnTo>
                  <a:pt x="3647" y="19320"/>
                </a:lnTo>
                <a:lnTo>
                  <a:pt x="3931" y="21586"/>
                </a:lnTo>
                <a:lnTo>
                  <a:pt x="3818" y="13869"/>
                </a:lnTo>
                <a:lnTo>
                  <a:pt x="3762" y="11118"/>
                </a:lnTo>
                <a:lnTo>
                  <a:pt x="3818" y="8258"/>
                </a:lnTo>
                <a:lnTo>
                  <a:pt x="6724" y="9013"/>
                </a:lnTo>
                <a:lnTo>
                  <a:pt x="9745" y="9607"/>
                </a:lnTo>
                <a:lnTo>
                  <a:pt x="12881" y="10091"/>
                </a:lnTo>
                <a:lnTo>
                  <a:pt x="12822" y="12952"/>
                </a:lnTo>
                <a:lnTo>
                  <a:pt x="12937" y="15705"/>
                </a:lnTo>
                <a:lnTo>
                  <a:pt x="13050" y="18241"/>
                </a:lnTo>
                <a:lnTo>
                  <a:pt x="9916" y="17755"/>
                </a:lnTo>
                <a:lnTo>
                  <a:pt x="6839" y="17161"/>
                </a:lnTo>
                <a:lnTo>
                  <a:pt x="6895" y="17702"/>
                </a:lnTo>
                <a:lnTo>
                  <a:pt x="9916" y="18294"/>
                </a:lnTo>
                <a:lnTo>
                  <a:pt x="13108" y="18780"/>
                </a:lnTo>
                <a:lnTo>
                  <a:pt x="13221" y="21208"/>
                </a:lnTo>
                <a:lnTo>
                  <a:pt x="13451" y="23475"/>
                </a:lnTo>
                <a:lnTo>
                  <a:pt x="13791" y="25580"/>
                </a:lnTo>
                <a:lnTo>
                  <a:pt x="13563" y="15758"/>
                </a:lnTo>
                <a:lnTo>
                  <a:pt x="13507" y="13060"/>
                </a:lnTo>
                <a:lnTo>
                  <a:pt x="13563" y="9607"/>
                </a:lnTo>
                <a:lnTo>
                  <a:pt x="13620" y="6963"/>
                </a:lnTo>
                <a:lnTo>
                  <a:pt x="13735" y="4155"/>
                </a:lnTo>
                <a:lnTo>
                  <a:pt x="13906" y="1296"/>
                </a:lnTo>
                <a:lnTo>
                  <a:pt x="16812" y="1727"/>
                </a:lnTo>
                <a:lnTo>
                  <a:pt x="13962" y="594"/>
                </a:lnTo>
                <a:lnTo>
                  <a:pt x="14021" y="0"/>
                </a:lnTo>
                <a:lnTo>
                  <a:pt x="13791" y="108"/>
                </a:lnTo>
                <a:lnTo>
                  <a:pt x="13279" y="485"/>
                </a:lnTo>
                <a:lnTo>
                  <a:pt x="12651" y="594"/>
                </a:lnTo>
                <a:lnTo>
                  <a:pt x="11854" y="971"/>
                </a:lnTo>
                <a:lnTo>
                  <a:pt x="12311" y="1027"/>
                </a:lnTo>
                <a:lnTo>
                  <a:pt x="12766" y="1133"/>
                </a:lnTo>
                <a:lnTo>
                  <a:pt x="13221" y="1188"/>
                </a:lnTo>
                <a:lnTo>
                  <a:pt x="13050" y="4049"/>
                </a:lnTo>
                <a:lnTo>
                  <a:pt x="12937" y="6855"/>
                </a:lnTo>
                <a:lnTo>
                  <a:pt x="12881" y="9499"/>
                </a:lnTo>
                <a:lnTo>
                  <a:pt x="9745" y="9013"/>
                </a:lnTo>
                <a:lnTo>
                  <a:pt x="6724" y="8419"/>
                </a:lnTo>
                <a:lnTo>
                  <a:pt x="3874" y="7663"/>
                </a:lnTo>
                <a:lnTo>
                  <a:pt x="3874" y="6746"/>
                </a:lnTo>
                <a:lnTo>
                  <a:pt x="3476" y="7232"/>
                </a:lnTo>
                <a:lnTo>
                  <a:pt x="3133" y="7663"/>
                </a:lnTo>
                <a:lnTo>
                  <a:pt x="3248" y="8096"/>
                </a:lnTo>
                <a:close/>
              </a:path>
            </a:pathLst>
          </a:custGeom>
          <a:solidFill>
            <a:srgbClr val="1287BB"/>
          </a:solidFill>
        </p:spPr>
        <p:txBody>
          <a:bodyPr wrap="square" lIns="0" tIns="0" rIns="0" bIns="0" rtlCol="0">
            <a:noAutofit/>
          </a:bodyPr>
          <a:lstStyle/>
          <a:p>
            <a:endParaRPr/>
          </a:p>
        </p:txBody>
      </p:sp>
      <p:sp>
        <p:nvSpPr>
          <p:cNvPr id="545" name="object 545"/>
          <p:cNvSpPr/>
          <p:nvPr/>
        </p:nvSpPr>
        <p:spPr>
          <a:xfrm>
            <a:off x="444222" y="750736"/>
            <a:ext cx="19094" cy="26334"/>
          </a:xfrm>
          <a:custGeom>
            <a:avLst/>
            <a:gdLst/>
            <a:ahLst/>
            <a:cxnLst/>
            <a:rect l="l" t="t" r="r" b="b"/>
            <a:pathLst>
              <a:path w="19094" h="26334">
                <a:moveTo>
                  <a:pt x="9918" y="4802"/>
                </a:moveTo>
                <a:lnTo>
                  <a:pt x="9747" y="1942"/>
                </a:lnTo>
                <a:lnTo>
                  <a:pt x="10716" y="1833"/>
                </a:lnTo>
                <a:lnTo>
                  <a:pt x="11684" y="1672"/>
                </a:lnTo>
                <a:lnTo>
                  <a:pt x="12597" y="1511"/>
                </a:lnTo>
                <a:lnTo>
                  <a:pt x="12198" y="1294"/>
                </a:lnTo>
                <a:lnTo>
                  <a:pt x="11398" y="970"/>
                </a:lnTo>
                <a:lnTo>
                  <a:pt x="10828" y="1025"/>
                </a:lnTo>
                <a:lnTo>
                  <a:pt x="10259" y="1133"/>
                </a:lnTo>
                <a:lnTo>
                  <a:pt x="9689" y="1241"/>
                </a:lnTo>
                <a:lnTo>
                  <a:pt x="9632" y="592"/>
                </a:lnTo>
                <a:lnTo>
                  <a:pt x="9405" y="161"/>
                </a:lnTo>
                <a:lnTo>
                  <a:pt x="8891" y="0"/>
                </a:lnTo>
                <a:lnTo>
                  <a:pt x="8949" y="430"/>
                </a:lnTo>
                <a:lnTo>
                  <a:pt x="8949" y="863"/>
                </a:lnTo>
                <a:lnTo>
                  <a:pt x="9006" y="1347"/>
                </a:lnTo>
                <a:lnTo>
                  <a:pt x="6100" y="1725"/>
                </a:lnTo>
                <a:lnTo>
                  <a:pt x="3079" y="1997"/>
                </a:lnTo>
                <a:lnTo>
                  <a:pt x="0" y="2158"/>
                </a:lnTo>
                <a:lnTo>
                  <a:pt x="58" y="2914"/>
                </a:lnTo>
                <a:lnTo>
                  <a:pt x="3079" y="2752"/>
                </a:lnTo>
                <a:lnTo>
                  <a:pt x="6100" y="2481"/>
                </a:lnTo>
                <a:lnTo>
                  <a:pt x="9062" y="2050"/>
                </a:lnTo>
                <a:lnTo>
                  <a:pt x="9233" y="4911"/>
                </a:lnTo>
                <a:lnTo>
                  <a:pt x="9348" y="7717"/>
                </a:lnTo>
                <a:lnTo>
                  <a:pt x="9405" y="10361"/>
                </a:lnTo>
                <a:lnTo>
                  <a:pt x="6384" y="10739"/>
                </a:lnTo>
                <a:lnTo>
                  <a:pt x="3306" y="11008"/>
                </a:lnTo>
                <a:lnTo>
                  <a:pt x="171" y="11170"/>
                </a:lnTo>
                <a:lnTo>
                  <a:pt x="171" y="8525"/>
                </a:lnTo>
                <a:lnTo>
                  <a:pt x="114" y="5774"/>
                </a:lnTo>
                <a:lnTo>
                  <a:pt x="114" y="19859"/>
                </a:lnTo>
                <a:lnTo>
                  <a:pt x="171" y="17322"/>
                </a:lnTo>
                <a:lnTo>
                  <a:pt x="171" y="11764"/>
                </a:lnTo>
                <a:lnTo>
                  <a:pt x="3306" y="11603"/>
                </a:lnTo>
                <a:lnTo>
                  <a:pt x="6384" y="11333"/>
                </a:lnTo>
                <a:lnTo>
                  <a:pt x="9405" y="10955"/>
                </a:lnTo>
                <a:lnTo>
                  <a:pt x="9461" y="13814"/>
                </a:lnTo>
                <a:lnTo>
                  <a:pt x="9461" y="26334"/>
                </a:lnTo>
                <a:lnTo>
                  <a:pt x="9461" y="26011"/>
                </a:lnTo>
                <a:lnTo>
                  <a:pt x="9689" y="24014"/>
                </a:lnTo>
                <a:lnTo>
                  <a:pt x="9803" y="21856"/>
                </a:lnTo>
                <a:lnTo>
                  <a:pt x="9918" y="19534"/>
                </a:lnTo>
                <a:lnTo>
                  <a:pt x="12995" y="19103"/>
                </a:lnTo>
                <a:lnTo>
                  <a:pt x="13052" y="18564"/>
                </a:lnTo>
                <a:lnTo>
                  <a:pt x="9975" y="18995"/>
                </a:lnTo>
                <a:lnTo>
                  <a:pt x="10031" y="16459"/>
                </a:lnTo>
                <a:lnTo>
                  <a:pt x="10089" y="13706"/>
                </a:lnTo>
                <a:lnTo>
                  <a:pt x="10031" y="10847"/>
                </a:lnTo>
                <a:lnTo>
                  <a:pt x="13167" y="10414"/>
                </a:lnTo>
                <a:lnTo>
                  <a:pt x="16188" y="9875"/>
                </a:lnTo>
                <a:lnTo>
                  <a:pt x="19037" y="9173"/>
                </a:lnTo>
                <a:lnTo>
                  <a:pt x="19094" y="12033"/>
                </a:lnTo>
                <a:lnTo>
                  <a:pt x="19037" y="8580"/>
                </a:lnTo>
                <a:lnTo>
                  <a:pt x="16129" y="9281"/>
                </a:lnTo>
                <a:lnTo>
                  <a:pt x="13167" y="9822"/>
                </a:lnTo>
                <a:lnTo>
                  <a:pt x="10031" y="10253"/>
                </a:lnTo>
                <a:lnTo>
                  <a:pt x="10031" y="7608"/>
                </a:lnTo>
                <a:lnTo>
                  <a:pt x="9918" y="4802"/>
                </a:lnTo>
                <a:close/>
              </a:path>
            </a:pathLst>
          </a:custGeom>
          <a:solidFill>
            <a:srgbClr val="1287BB"/>
          </a:solidFill>
        </p:spPr>
        <p:txBody>
          <a:bodyPr wrap="square" lIns="0" tIns="0" rIns="0" bIns="0" rtlCol="0">
            <a:noAutofit/>
          </a:bodyPr>
          <a:lstStyle/>
          <a:p>
            <a:endParaRPr/>
          </a:p>
        </p:txBody>
      </p:sp>
      <p:sp>
        <p:nvSpPr>
          <p:cNvPr id="546" name="object 546"/>
          <p:cNvSpPr/>
          <p:nvPr/>
        </p:nvSpPr>
        <p:spPr>
          <a:xfrm>
            <a:off x="443938" y="748847"/>
            <a:ext cx="24906" cy="35995"/>
          </a:xfrm>
          <a:custGeom>
            <a:avLst/>
            <a:gdLst/>
            <a:ahLst/>
            <a:cxnLst/>
            <a:rect l="l" t="t" r="r" b="b"/>
            <a:pathLst>
              <a:path w="24906" h="35995">
                <a:moveTo>
                  <a:pt x="18922" y="26551"/>
                </a:moveTo>
                <a:lnTo>
                  <a:pt x="19206" y="24392"/>
                </a:lnTo>
                <a:lnTo>
                  <a:pt x="19492" y="22125"/>
                </a:lnTo>
                <a:lnTo>
                  <a:pt x="19664" y="19642"/>
                </a:lnTo>
                <a:lnTo>
                  <a:pt x="21486" y="19211"/>
                </a:lnTo>
                <a:lnTo>
                  <a:pt x="23196" y="18725"/>
                </a:lnTo>
                <a:lnTo>
                  <a:pt x="24906" y="18186"/>
                </a:lnTo>
                <a:lnTo>
                  <a:pt x="24850" y="17700"/>
                </a:lnTo>
                <a:lnTo>
                  <a:pt x="23196" y="18239"/>
                </a:lnTo>
                <a:lnTo>
                  <a:pt x="21486" y="18672"/>
                </a:lnTo>
                <a:lnTo>
                  <a:pt x="19720" y="19103"/>
                </a:lnTo>
                <a:lnTo>
                  <a:pt x="19891" y="16514"/>
                </a:lnTo>
                <a:lnTo>
                  <a:pt x="19948" y="13761"/>
                </a:lnTo>
                <a:lnTo>
                  <a:pt x="19891" y="10900"/>
                </a:lnTo>
                <a:lnTo>
                  <a:pt x="20574" y="10739"/>
                </a:lnTo>
                <a:lnTo>
                  <a:pt x="21259" y="10577"/>
                </a:lnTo>
                <a:lnTo>
                  <a:pt x="21885" y="10361"/>
                </a:lnTo>
                <a:lnTo>
                  <a:pt x="21543" y="9875"/>
                </a:lnTo>
                <a:lnTo>
                  <a:pt x="20973" y="10036"/>
                </a:lnTo>
                <a:lnTo>
                  <a:pt x="20461" y="10200"/>
                </a:lnTo>
                <a:lnTo>
                  <a:pt x="19891" y="10306"/>
                </a:lnTo>
                <a:lnTo>
                  <a:pt x="19833" y="9550"/>
                </a:lnTo>
                <a:lnTo>
                  <a:pt x="19833" y="8795"/>
                </a:lnTo>
                <a:lnTo>
                  <a:pt x="19776" y="8039"/>
                </a:lnTo>
                <a:lnTo>
                  <a:pt x="19605" y="7825"/>
                </a:lnTo>
                <a:lnTo>
                  <a:pt x="19150" y="7447"/>
                </a:lnTo>
                <a:lnTo>
                  <a:pt x="19206" y="8472"/>
                </a:lnTo>
                <a:lnTo>
                  <a:pt x="19263" y="9444"/>
                </a:lnTo>
                <a:lnTo>
                  <a:pt x="19321" y="10469"/>
                </a:lnTo>
                <a:lnTo>
                  <a:pt x="19378" y="13922"/>
                </a:lnTo>
                <a:lnTo>
                  <a:pt x="19321" y="16675"/>
                </a:lnTo>
                <a:lnTo>
                  <a:pt x="19150" y="19265"/>
                </a:lnTo>
                <a:lnTo>
                  <a:pt x="16300" y="19914"/>
                </a:lnTo>
                <a:lnTo>
                  <a:pt x="13336" y="20453"/>
                </a:lnTo>
                <a:lnTo>
                  <a:pt x="13279" y="20992"/>
                </a:lnTo>
                <a:lnTo>
                  <a:pt x="16300" y="20453"/>
                </a:lnTo>
                <a:lnTo>
                  <a:pt x="19150" y="19751"/>
                </a:lnTo>
                <a:lnTo>
                  <a:pt x="18979" y="22234"/>
                </a:lnTo>
                <a:lnTo>
                  <a:pt x="18751" y="24553"/>
                </a:lnTo>
                <a:lnTo>
                  <a:pt x="18409" y="26659"/>
                </a:lnTo>
                <a:lnTo>
                  <a:pt x="15672" y="27253"/>
                </a:lnTo>
                <a:lnTo>
                  <a:pt x="12766" y="27792"/>
                </a:lnTo>
                <a:lnTo>
                  <a:pt x="9745" y="28223"/>
                </a:lnTo>
                <a:lnTo>
                  <a:pt x="9745" y="15703"/>
                </a:lnTo>
                <a:lnTo>
                  <a:pt x="9689" y="18403"/>
                </a:lnTo>
                <a:lnTo>
                  <a:pt x="9632" y="20939"/>
                </a:lnTo>
                <a:lnTo>
                  <a:pt x="6668" y="21317"/>
                </a:lnTo>
                <a:lnTo>
                  <a:pt x="3590" y="21586"/>
                </a:lnTo>
                <a:lnTo>
                  <a:pt x="398" y="21748"/>
                </a:lnTo>
                <a:lnTo>
                  <a:pt x="398" y="7663"/>
                </a:lnTo>
                <a:lnTo>
                  <a:pt x="342" y="4802"/>
                </a:lnTo>
                <a:lnTo>
                  <a:pt x="283" y="4047"/>
                </a:lnTo>
                <a:lnTo>
                  <a:pt x="283" y="2697"/>
                </a:lnTo>
                <a:lnTo>
                  <a:pt x="227" y="1349"/>
                </a:lnTo>
                <a:lnTo>
                  <a:pt x="342" y="26389"/>
                </a:lnTo>
                <a:lnTo>
                  <a:pt x="398" y="24392"/>
                </a:lnTo>
                <a:lnTo>
                  <a:pt x="398" y="22287"/>
                </a:lnTo>
                <a:lnTo>
                  <a:pt x="3534" y="22125"/>
                </a:lnTo>
                <a:lnTo>
                  <a:pt x="6611" y="21856"/>
                </a:lnTo>
                <a:lnTo>
                  <a:pt x="9632" y="21478"/>
                </a:lnTo>
                <a:lnTo>
                  <a:pt x="9517" y="23745"/>
                </a:lnTo>
                <a:lnTo>
                  <a:pt x="9403" y="25903"/>
                </a:lnTo>
                <a:lnTo>
                  <a:pt x="9233" y="27845"/>
                </a:lnTo>
                <a:lnTo>
                  <a:pt x="9233" y="28278"/>
                </a:lnTo>
                <a:lnTo>
                  <a:pt x="6325" y="28656"/>
                </a:lnTo>
                <a:lnTo>
                  <a:pt x="3304" y="28925"/>
                </a:lnTo>
                <a:lnTo>
                  <a:pt x="227" y="29034"/>
                </a:lnTo>
                <a:lnTo>
                  <a:pt x="227" y="0"/>
                </a:lnTo>
                <a:lnTo>
                  <a:pt x="0" y="33296"/>
                </a:lnTo>
                <a:lnTo>
                  <a:pt x="114" y="31515"/>
                </a:lnTo>
                <a:lnTo>
                  <a:pt x="227" y="29465"/>
                </a:lnTo>
                <a:lnTo>
                  <a:pt x="3248" y="29356"/>
                </a:lnTo>
                <a:lnTo>
                  <a:pt x="6269" y="29087"/>
                </a:lnTo>
                <a:lnTo>
                  <a:pt x="9175" y="28709"/>
                </a:lnTo>
                <a:lnTo>
                  <a:pt x="8947" y="30759"/>
                </a:lnTo>
                <a:lnTo>
                  <a:pt x="8720" y="32595"/>
                </a:lnTo>
                <a:lnTo>
                  <a:pt x="8377" y="34159"/>
                </a:lnTo>
                <a:lnTo>
                  <a:pt x="8321" y="34537"/>
                </a:lnTo>
                <a:lnTo>
                  <a:pt x="8206" y="35078"/>
                </a:lnTo>
                <a:lnTo>
                  <a:pt x="8094" y="35562"/>
                </a:lnTo>
                <a:lnTo>
                  <a:pt x="7979" y="35995"/>
                </a:lnTo>
                <a:lnTo>
                  <a:pt x="8377" y="35887"/>
                </a:lnTo>
                <a:lnTo>
                  <a:pt x="8492" y="35456"/>
                </a:lnTo>
                <a:lnTo>
                  <a:pt x="8605" y="34970"/>
                </a:lnTo>
                <a:lnTo>
                  <a:pt x="8720" y="34484"/>
                </a:lnTo>
                <a:lnTo>
                  <a:pt x="10486" y="34268"/>
                </a:lnTo>
                <a:lnTo>
                  <a:pt x="12196" y="33998"/>
                </a:lnTo>
                <a:lnTo>
                  <a:pt x="13849" y="33673"/>
                </a:lnTo>
                <a:lnTo>
                  <a:pt x="14192" y="33459"/>
                </a:lnTo>
                <a:lnTo>
                  <a:pt x="14874" y="33081"/>
                </a:lnTo>
                <a:lnTo>
                  <a:pt x="12937" y="33459"/>
                </a:lnTo>
                <a:lnTo>
                  <a:pt x="10885" y="33837"/>
                </a:lnTo>
                <a:lnTo>
                  <a:pt x="8776" y="34106"/>
                </a:lnTo>
                <a:lnTo>
                  <a:pt x="9119" y="32487"/>
                </a:lnTo>
                <a:lnTo>
                  <a:pt x="9461" y="30706"/>
                </a:lnTo>
                <a:lnTo>
                  <a:pt x="9689" y="28656"/>
                </a:lnTo>
                <a:lnTo>
                  <a:pt x="12709" y="28278"/>
                </a:lnTo>
                <a:lnTo>
                  <a:pt x="15559" y="27737"/>
                </a:lnTo>
                <a:lnTo>
                  <a:pt x="18353" y="27090"/>
                </a:lnTo>
                <a:lnTo>
                  <a:pt x="18067" y="28656"/>
                </a:lnTo>
                <a:lnTo>
                  <a:pt x="17724" y="30167"/>
                </a:lnTo>
                <a:lnTo>
                  <a:pt x="17382" y="31462"/>
                </a:lnTo>
                <a:lnTo>
                  <a:pt x="17895" y="31084"/>
                </a:lnTo>
                <a:lnTo>
                  <a:pt x="18238" y="29842"/>
                </a:lnTo>
                <a:lnTo>
                  <a:pt x="18580" y="28493"/>
                </a:lnTo>
                <a:lnTo>
                  <a:pt x="18808" y="27037"/>
                </a:lnTo>
                <a:lnTo>
                  <a:pt x="20175" y="26659"/>
                </a:lnTo>
                <a:lnTo>
                  <a:pt x="21486" y="26334"/>
                </a:lnTo>
                <a:lnTo>
                  <a:pt x="22741" y="25956"/>
                </a:lnTo>
                <a:lnTo>
                  <a:pt x="23025" y="25417"/>
                </a:lnTo>
                <a:lnTo>
                  <a:pt x="21714" y="25848"/>
                </a:lnTo>
                <a:lnTo>
                  <a:pt x="20290" y="26173"/>
                </a:lnTo>
                <a:lnTo>
                  <a:pt x="18922" y="26551"/>
                </a:lnTo>
                <a:close/>
              </a:path>
            </a:pathLst>
          </a:custGeom>
          <a:solidFill>
            <a:srgbClr val="1287BB"/>
          </a:solidFill>
        </p:spPr>
        <p:txBody>
          <a:bodyPr wrap="square" lIns="0" tIns="0" rIns="0" bIns="0" rtlCol="0">
            <a:noAutofit/>
          </a:bodyPr>
          <a:lstStyle/>
          <a:p>
            <a:endParaRPr/>
          </a:p>
        </p:txBody>
      </p:sp>
      <p:sp>
        <p:nvSpPr>
          <p:cNvPr id="547" name="object 547"/>
          <p:cNvSpPr/>
          <p:nvPr/>
        </p:nvSpPr>
        <p:spPr>
          <a:xfrm>
            <a:off x="412591" y="748739"/>
            <a:ext cx="31290" cy="34915"/>
          </a:xfrm>
          <a:custGeom>
            <a:avLst/>
            <a:gdLst/>
            <a:ahLst/>
            <a:cxnLst/>
            <a:rect l="l" t="t" r="r" b="b"/>
            <a:pathLst>
              <a:path w="31290" h="34915">
                <a:moveTo>
                  <a:pt x="21315" y="21803"/>
                </a:moveTo>
                <a:lnTo>
                  <a:pt x="21315" y="16567"/>
                </a:lnTo>
                <a:lnTo>
                  <a:pt x="21371" y="13114"/>
                </a:lnTo>
                <a:lnTo>
                  <a:pt x="21430" y="10469"/>
                </a:lnTo>
                <a:lnTo>
                  <a:pt x="21486" y="7716"/>
                </a:lnTo>
                <a:lnTo>
                  <a:pt x="21601" y="4856"/>
                </a:lnTo>
                <a:lnTo>
                  <a:pt x="23651" y="4964"/>
                </a:lnTo>
                <a:lnTo>
                  <a:pt x="25703" y="5019"/>
                </a:lnTo>
                <a:lnTo>
                  <a:pt x="27812" y="4964"/>
                </a:lnTo>
                <a:lnTo>
                  <a:pt x="29864" y="4964"/>
                </a:lnTo>
                <a:lnTo>
                  <a:pt x="30891" y="4911"/>
                </a:lnTo>
                <a:lnTo>
                  <a:pt x="30948" y="7772"/>
                </a:lnTo>
                <a:lnTo>
                  <a:pt x="31004" y="10522"/>
                </a:lnTo>
                <a:lnTo>
                  <a:pt x="31061" y="13167"/>
                </a:lnTo>
                <a:lnTo>
                  <a:pt x="31290" y="53"/>
                </a:lnTo>
                <a:lnTo>
                  <a:pt x="30777" y="0"/>
                </a:lnTo>
                <a:lnTo>
                  <a:pt x="30777" y="1402"/>
                </a:lnTo>
                <a:lnTo>
                  <a:pt x="30833" y="2805"/>
                </a:lnTo>
                <a:lnTo>
                  <a:pt x="30891" y="4155"/>
                </a:lnTo>
                <a:lnTo>
                  <a:pt x="29864" y="4208"/>
                </a:lnTo>
                <a:lnTo>
                  <a:pt x="28839" y="4208"/>
                </a:lnTo>
                <a:lnTo>
                  <a:pt x="27812" y="4263"/>
                </a:lnTo>
                <a:lnTo>
                  <a:pt x="25703" y="4263"/>
                </a:lnTo>
                <a:lnTo>
                  <a:pt x="23651" y="4208"/>
                </a:lnTo>
                <a:lnTo>
                  <a:pt x="21657" y="4100"/>
                </a:lnTo>
                <a:lnTo>
                  <a:pt x="21714" y="2805"/>
                </a:lnTo>
                <a:lnTo>
                  <a:pt x="21772" y="1511"/>
                </a:lnTo>
                <a:lnTo>
                  <a:pt x="21829" y="216"/>
                </a:lnTo>
                <a:lnTo>
                  <a:pt x="21543" y="216"/>
                </a:lnTo>
                <a:lnTo>
                  <a:pt x="21031" y="269"/>
                </a:lnTo>
                <a:lnTo>
                  <a:pt x="20973" y="1564"/>
                </a:lnTo>
                <a:lnTo>
                  <a:pt x="20916" y="2805"/>
                </a:lnTo>
                <a:lnTo>
                  <a:pt x="20860" y="4100"/>
                </a:lnTo>
                <a:lnTo>
                  <a:pt x="17839" y="3886"/>
                </a:lnTo>
                <a:lnTo>
                  <a:pt x="14874" y="3616"/>
                </a:lnTo>
                <a:lnTo>
                  <a:pt x="12025" y="3183"/>
                </a:lnTo>
                <a:lnTo>
                  <a:pt x="14874" y="4316"/>
                </a:lnTo>
                <a:lnTo>
                  <a:pt x="17839" y="4641"/>
                </a:lnTo>
                <a:lnTo>
                  <a:pt x="20860" y="4802"/>
                </a:lnTo>
                <a:lnTo>
                  <a:pt x="20745" y="7663"/>
                </a:lnTo>
                <a:lnTo>
                  <a:pt x="20689" y="10469"/>
                </a:lnTo>
                <a:lnTo>
                  <a:pt x="20632" y="13114"/>
                </a:lnTo>
                <a:lnTo>
                  <a:pt x="17553" y="12897"/>
                </a:lnTo>
                <a:lnTo>
                  <a:pt x="14532" y="12628"/>
                </a:lnTo>
                <a:lnTo>
                  <a:pt x="11626" y="12197"/>
                </a:lnTo>
                <a:lnTo>
                  <a:pt x="11570" y="15650"/>
                </a:lnTo>
                <a:lnTo>
                  <a:pt x="11626" y="12789"/>
                </a:lnTo>
                <a:lnTo>
                  <a:pt x="14532" y="13222"/>
                </a:lnTo>
                <a:lnTo>
                  <a:pt x="17553" y="13491"/>
                </a:lnTo>
                <a:lnTo>
                  <a:pt x="20632" y="13708"/>
                </a:lnTo>
                <a:lnTo>
                  <a:pt x="20632" y="19266"/>
                </a:lnTo>
                <a:lnTo>
                  <a:pt x="20689" y="21803"/>
                </a:lnTo>
                <a:lnTo>
                  <a:pt x="17611" y="21639"/>
                </a:lnTo>
                <a:lnTo>
                  <a:pt x="14647" y="21317"/>
                </a:lnTo>
                <a:lnTo>
                  <a:pt x="11741" y="20939"/>
                </a:lnTo>
                <a:lnTo>
                  <a:pt x="11626" y="18348"/>
                </a:lnTo>
                <a:lnTo>
                  <a:pt x="11854" y="28170"/>
                </a:lnTo>
                <a:lnTo>
                  <a:pt x="8720" y="27739"/>
                </a:lnTo>
                <a:lnTo>
                  <a:pt x="5699" y="27145"/>
                </a:lnTo>
                <a:lnTo>
                  <a:pt x="2906" y="26442"/>
                </a:lnTo>
                <a:lnTo>
                  <a:pt x="2507" y="24339"/>
                </a:lnTo>
                <a:lnTo>
                  <a:pt x="2223" y="22017"/>
                </a:lnTo>
                <a:lnTo>
                  <a:pt x="2052" y="19589"/>
                </a:lnTo>
                <a:lnTo>
                  <a:pt x="4958" y="20291"/>
                </a:lnTo>
                <a:lnTo>
                  <a:pt x="4901" y="19750"/>
                </a:lnTo>
                <a:lnTo>
                  <a:pt x="2052" y="19050"/>
                </a:lnTo>
                <a:lnTo>
                  <a:pt x="1881" y="16459"/>
                </a:lnTo>
                <a:lnTo>
                  <a:pt x="1993" y="24176"/>
                </a:lnTo>
                <a:lnTo>
                  <a:pt x="2394" y="26334"/>
                </a:lnTo>
                <a:lnTo>
                  <a:pt x="1595" y="26120"/>
                </a:lnTo>
                <a:lnTo>
                  <a:pt x="797" y="25903"/>
                </a:lnTo>
                <a:lnTo>
                  <a:pt x="0" y="25634"/>
                </a:lnTo>
                <a:lnTo>
                  <a:pt x="283" y="26173"/>
                </a:lnTo>
                <a:lnTo>
                  <a:pt x="1025" y="26389"/>
                </a:lnTo>
                <a:lnTo>
                  <a:pt x="1766" y="26550"/>
                </a:lnTo>
                <a:lnTo>
                  <a:pt x="2507" y="26767"/>
                </a:lnTo>
                <a:lnTo>
                  <a:pt x="2563" y="27036"/>
                </a:lnTo>
                <a:lnTo>
                  <a:pt x="2622" y="27522"/>
                </a:lnTo>
                <a:lnTo>
                  <a:pt x="2793" y="28223"/>
                </a:lnTo>
                <a:lnTo>
                  <a:pt x="2964" y="28925"/>
                </a:lnTo>
                <a:lnTo>
                  <a:pt x="3133" y="29573"/>
                </a:lnTo>
                <a:lnTo>
                  <a:pt x="3703" y="30112"/>
                </a:lnTo>
                <a:lnTo>
                  <a:pt x="3476" y="29250"/>
                </a:lnTo>
                <a:lnTo>
                  <a:pt x="3248" y="28386"/>
                </a:lnTo>
                <a:lnTo>
                  <a:pt x="3077" y="27414"/>
                </a:lnTo>
                <a:lnTo>
                  <a:pt x="2964" y="26875"/>
                </a:lnTo>
                <a:lnTo>
                  <a:pt x="5814" y="27576"/>
                </a:lnTo>
                <a:lnTo>
                  <a:pt x="8776" y="28170"/>
                </a:lnTo>
                <a:lnTo>
                  <a:pt x="11912" y="28601"/>
                </a:lnTo>
                <a:lnTo>
                  <a:pt x="12196" y="30653"/>
                </a:lnTo>
                <a:lnTo>
                  <a:pt x="12367" y="28223"/>
                </a:lnTo>
                <a:lnTo>
                  <a:pt x="12083" y="26173"/>
                </a:lnTo>
                <a:lnTo>
                  <a:pt x="11912" y="23853"/>
                </a:lnTo>
                <a:lnTo>
                  <a:pt x="11741" y="21425"/>
                </a:lnTo>
                <a:lnTo>
                  <a:pt x="14647" y="21856"/>
                </a:lnTo>
                <a:lnTo>
                  <a:pt x="17611" y="22125"/>
                </a:lnTo>
                <a:lnTo>
                  <a:pt x="20689" y="22287"/>
                </a:lnTo>
                <a:lnTo>
                  <a:pt x="20745" y="24447"/>
                </a:lnTo>
                <a:lnTo>
                  <a:pt x="20802" y="26497"/>
                </a:lnTo>
                <a:lnTo>
                  <a:pt x="20916" y="28331"/>
                </a:lnTo>
                <a:lnTo>
                  <a:pt x="20973" y="28817"/>
                </a:lnTo>
                <a:lnTo>
                  <a:pt x="21087" y="31517"/>
                </a:lnTo>
                <a:lnTo>
                  <a:pt x="21315" y="33351"/>
                </a:lnTo>
                <a:lnTo>
                  <a:pt x="21486" y="34915"/>
                </a:lnTo>
                <a:lnTo>
                  <a:pt x="21486" y="28331"/>
                </a:lnTo>
                <a:lnTo>
                  <a:pt x="21430" y="26497"/>
                </a:lnTo>
                <a:lnTo>
                  <a:pt x="21371" y="24500"/>
                </a:lnTo>
                <a:lnTo>
                  <a:pt x="21371" y="22342"/>
                </a:lnTo>
                <a:lnTo>
                  <a:pt x="23710" y="22450"/>
                </a:lnTo>
                <a:lnTo>
                  <a:pt x="26102" y="22503"/>
                </a:lnTo>
                <a:lnTo>
                  <a:pt x="28497" y="22450"/>
                </a:lnTo>
                <a:lnTo>
                  <a:pt x="29409" y="22450"/>
                </a:lnTo>
                <a:lnTo>
                  <a:pt x="29351" y="21909"/>
                </a:lnTo>
                <a:lnTo>
                  <a:pt x="28497" y="21909"/>
                </a:lnTo>
                <a:lnTo>
                  <a:pt x="26102" y="21964"/>
                </a:lnTo>
                <a:lnTo>
                  <a:pt x="23710" y="21909"/>
                </a:lnTo>
                <a:lnTo>
                  <a:pt x="21315" y="21803"/>
                </a:lnTo>
                <a:close/>
              </a:path>
            </a:pathLst>
          </a:custGeom>
          <a:solidFill>
            <a:srgbClr val="1287BB"/>
          </a:solidFill>
        </p:spPr>
        <p:txBody>
          <a:bodyPr wrap="square" lIns="0" tIns="0" rIns="0" bIns="0" rtlCol="0">
            <a:noAutofit/>
          </a:bodyPr>
          <a:lstStyle/>
          <a:p>
            <a:endParaRPr/>
          </a:p>
        </p:txBody>
      </p:sp>
      <p:sp>
        <p:nvSpPr>
          <p:cNvPr id="548" name="object 548"/>
          <p:cNvSpPr/>
          <p:nvPr/>
        </p:nvSpPr>
        <p:spPr>
          <a:xfrm>
            <a:off x="444165" y="748847"/>
            <a:ext cx="114" cy="29034"/>
          </a:xfrm>
          <a:custGeom>
            <a:avLst/>
            <a:gdLst/>
            <a:ahLst/>
            <a:cxnLst/>
            <a:rect l="l" t="t" r="r" b="b"/>
            <a:pathLst>
              <a:path w="114" h="29034">
                <a:moveTo>
                  <a:pt x="114" y="26389"/>
                </a:moveTo>
                <a:lnTo>
                  <a:pt x="0" y="1349"/>
                </a:lnTo>
                <a:lnTo>
                  <a:pt x="0" y="0"/>
                </a:lnTo>
                <a:lnTo>
                  <a:pt x="0" y="29034"/>
                </a:lnTo>
                <a:lnTo>
                  <a:pt x="0" y="28223"/>
                </a:lnTo>
                <a:lnTo>
                  <a:pt x="114" y="26389"/>
                </a:lnTo>
                <a:close/>
              </a:path>
            </a:pathLst>
          </a:custGeom>
          <a:solidFill>
            <a:srgbClr val="1287BB"/>
          </a:solidFill>
        </p:spPr>
        <p:txBody>
          <a:bodyPr wrap="square" lIns="0" tIns="0" rIns="0" bIns="0" rtlCol="0">
            <a:noAutofit/>
          </a:bodyPr>
          <a:lstStyle/>
          <a:p>
            <a:endParaRPr/>
          </a:p>
        </p:txBody>
      </p:sp>
      <p:sp>
        <p:nvSpPr>
          <p:cNvPr id="549" name="object 549"/>
          <p:cNvSpPr/>
          <p:nvPr/>
        </p:nvSpPr>
        <p:spPr>
          <a:xfrm>
            <a:off x="433906" y="748792"/>
            <a:ext cx="18409" cy="37669"/>
          </a:xfrm>
          <a:custGeom>
            <a:avLst/>
            <a:gdLst/>
            <a:ahLst/>
            <a:cxnLst/>
            <a:rect l="l" t="t" r="r" b="b"/>
            <a:pathLst>
              <a:path w="18409" h="37669">
                <a:moveTo>
                  <a:pt x="9860" y="34970"/>
                </a:moveTo>
                <a:lnTo>
                  <a:pt x="10031" y="33351"/>
                </a:lnTo>
                <a:lnTo>
                  <a:pt x="10259" y="55"/>
                </a:lnTo>
                <a:lnTo>
                  <a:pt x="9975" y="0"/>
                </a:lnTo>
                <a:lnTo>
                  <a:pt x="9745" y="13114"/>
                </a:lnTo>
                <a:lnTo>
                  <a:pt x="8492" y="13169"/>
                </a:lnTo>
                <a:lnTo>
                  <a:pt x="7238" y="13222"/>
                </a:lnTo>
                <a:lnTo>
                  <a:pt x="3933" y="13222"/>
                </a:lnTo>
                <a:lnTo>
                  <a:pt x="1995" y="13169"/>
                </a:lnTo>
                <a:lnTo>
                  <a:pt x="56" y="13060"/>
                </a:lnTo>
                <a:lnTo>
                  <a:pt x="0" y="16514"/>
                </a:lnTo>
                <a:lnTo>
                  <a:pt x="56" y="13655"/>
                </a:lnTo>
                <a:lnTo>
                  <a:pt x="1995" y="13761"/>
                </a:lnTo>
                <a:lnTo>
                  <a:pt x="3933" y="13816"/>
                </a:lnTo>
                <a:lnTo>
                  <a:pt x="7238" y="13816"/>
                </a:lnTo>
                <a:lnTo>
                  <a:pt x="8492" y="13761"/>
                </a:lnTo>
                <a:lnTo>
                  <a:pt x="9745" y="13761"/>
                </a:lnTo>
                <a:lnTo>
                  <a:pt x="9803" y="16569"/>
                </a:lnTo>
                <a:lnTo>
                  <a:pt x="9803" y="21803"/>
                </a:lnTo>
                <a:lnTo>
                  <a:pt x="8947" y="21856"/>
                </a:lnTo>
                <a:lnTo>
                  <a:pt x="8035" y="21856"/>
                </a:lnTo>
                <a:lnTo>
                  <a:pt x="8094" y="22397"/>
                </a:lnTo>
                <a:lnTo>
                  <a:pt x="8947" y="22397"/>
                </a:lnTo>
                <a:lnTo>
                  <a:pt x="9803" y="22342"/>
                </a:lnTo>
                <a:lnTo>
                  <a:pt x="9803" y="24447"/>
                </a:lnTo>
                <a:lnTo>
                  <a:pt x="9745" y="26444"/>
                </a:lnTo>
                <a:lnTo>
                  <a:pt x="9689" y="28278"/>
                </a:lnTo>
                <a:lnTo>
                  <a:pt x="9689" y="29089"/>
                </a:lnTo>
                <a:lnTo>
                  <a:pt x="8492" y="29142"/>
                </a:lnTo>
                <a:lnTo>
                  <a:pt x="9689" y="29575"/>
                </a:lnTo>
                <a:lnTo>
                  <a:pt x="9632" y="31570"/>
                </a:lnTo>
                <a:lnTo>
                  <a:pt x="9517" y="33351"/>
                </a:lnTo>
                <a:lnTo>
                  <a:pt x="9405" y="34970"/>
                </a:lnTo>
                <a:lnTo>
                  <a:pt x="8206" y="35025"/>
                </a:lnTo>
                <a:lnTo>
                  <a:pt x="4046" y="35025"/>
                </a:lnTo>
                <a:lnTo>
                  <a:pt x="2336" y="34970"/>
                </a:lnTo>
                <a:lnTo>
                  <a:pt x="4046" y="35403"/>
                </a:lnTo>
                <a:lnTo>
                  <a:pt x="8206" y="35403"/>
                </a:lnTo>
                <a:lnTo>
                  <a:pt x="9405" y="35348"/>
                </a:lnTo>
                <a:lnTo>
                  <a:pt x="9290" y="36211"/>
                </a:lnTo>
                <a:lnTo>
                  <a:pt x="9233" y="36967"/>
                </a:lnTo>
                <a:lnTo>
                  <a:pt x="9175" y="37669"/>
                </a:lnTo>
                <a:lnTo>
                  <a:pt x="9517" y="37614"/>
                </a:lnTo>
                <a:lnTo>
                  <a:pt x="9632" y="36914"/>
                </a:lnTo>
                <a:lnTo>
                  <a:pt x="9745" y="36158"/>
                </a:lnTo>
                <a:lnTo>
                  <a:pt x="9803" y="35348"/>
                </a:lnTo>
                <a:lnTo>
                  <a:pt x="12766" y="35240"/>
                </a:lnTo>
                <a:lnTo>
                  <a:pt x="15616" y="34970"/>
                </a:lnTo>
                <a:lnTo>
                  <a:pt x="18353" y="34592"/>
                </a:lnTo>
                <a:lnTo>
                  <a:pt x="18409" y="34214"/>
                </a:lnTo>
                <a:lnTo>
                  <a:pt x="15674" y="34592"/>
                </a:lnTo>
                <a:lnTo>
                  <a:pt x="12824" y="34809"/>
                </a:lnTo>
                <a:lnTo>
                  <a:pt x="9860" y="34970"/>
                </a:lnTo>
                <a:close/>
              </a:path>
            </a:pathLst>
          </a:custGeom>
          <a:solidFill>
            <a:srgbClr val="1287BB"/>
          </a:solidFill>
        </p:spPr>
        <p:txBody>
          <a:bodyPr wrap="square" lIns="0" tIns="0" rIns="0" bIns="0" rtlCol="0">
            <a:noAutofit/>
          </a:bodyPr>
          <a:lstStyle/>
          <a:p>
            <a:endParaRPr/>
          </a:p>
        </p:txBody>
      </p:sp>
      <p:sp>
        <p:nvSpPr>
          <p:cNvPr id="550" name="object 550"/>
          <p:cNvSpPr/>
          <p:nvPr/>
        </p:nvSpPr>
        <p:spPr>
          <a:xfrm>
            <a:off x="420798" y="776963"/>
            <a:ext cx="22797" cy="9336"/>
          </a:xfrm>
          <a:custGeom>
            <a:avLst/>
            <a:gdLst/>
            <a:ahLst/>
            <a:cxnLst/>
            <a:rect l="l" t="t" r="r" b="b"/>
            <a:pathLst>
              <a:path w="22797" h="9336">
                <a:moveTo>
                  <a:pt x="342" y="5235"/>
                </a:moveTo>
                <a:lnTo>
                  <a:pt x="1083" y="5613"/>
                </a:lnTo>
                <a:lnTo>
                  <a:pt x="2336" y="5829"/>
                </a:lnTo>
                <a:lnTo>
                  <a:pt x="3647" y="6044"/>
                </a:lnTo>
                <a:lnTo>
                  <a:pt x="4958" y="6260"/>
                </a:lnTo>
                <a:lnTo>
                  <a:pt x="5185" y="7016"/>
                </a:lnTo>
                <a:lnTo>
                  <a:pt x="5643" y="7177"/>
                </a:lnTo>
                <a:lnTo>
                  <a:pt x="5471" y="6746"/>
                </a:lnTo>
                <a:lnTo>
                  <a:pt x="5357" y="6314"/>
                </a:lnTo>
                <a:lnTo>
                  <a:pt x="7922" y="6691"/>
                </a:lnTo>
                <a:lnTo>
                  <a:pt x="10601" y="6963"/>
                </a:lnTo>
                <a:lnTo>
                  <a:pt x="13336" y="7069"/>
                </a:lnTo>
                <a:lnTo>
                  <a:pt x="13451" y="7880"/>
                </a:lnTo>
                <a:lnTo>
                  <a:pt x="13622" y="8635"/>
                </a:lnTo>
                <a:lnTo>
                  <a:pt x="13735" y="9336"/>
                </a:lnTo>
                <a:lnTo>
                  <a:pt x="14077" y="9336"/>
                </a:lnTo>
                <a:lnTo>
                  <a:pt x="13964" y="8689"/>
                </a:lnTo>
                <a:lnTo>
                  <a:pt x="13906" y="7933"/>
                </a:lnTo>
                <a:lnTo>
                  <a:pt x="13793" y="7124"/>
                </a:lnTo>
                <a:lnTo>
                  <a:pt x="15444" y="7177"/>
                </a:lnTo>
                <a:lnTo>
                  <a:pt x="17154" y="7232"/>
                </a:lnTo>
                <a:lnTo>
                  <a:pt x="15444" y="6800"/>
                </a:lnTo>
                <a:lnTo>
                  <a:pt x="13735" y="6746"/>
                </a:lnTo>
                <a:lnTo>
                  <a:pt x="13565" y="5127"/>
                </a:lnTo>
                <a:lnTo>
                  <a:pt x="13451" y="3346"/>
                </a:lnTo>
                <a:lnTo>
                  <a:pt x="13336" y="1349"/>
                </a:lnTo>
                <a:lnTo>
                  <a:pt x="15217" y="1404"/>
                </a:lnTo>
                <a:lnTo>
                  <a:pt x="17154" y="1457"/>
                </a:lnTo>
                <a:lnTo>
                  <a:pt x="21601" y="1458"/>
                </a:lnTo>
                <a:lnTo>
                  <a:pt x="22797" y="1404"/>
                </a:lnTo>
                <a:lnTo>
                  <a:pt x="21601" y="972"/>
                </a:lnTo>
                <a:lnTo>
                  <a:pt x="20346" y="1027"/>
                </a:lnTo>
                <a:lnTo>
                  <a:pt x="17154" y="1027"/>
                </a:lnTo>
                <a:lnTo>
                  <a:pt x="15217" y="972"/>
                </a:lnTo>
                <a:lnTo>
                  <a:pt x="13336" y="863"/>
                </a:lnTo>
                <a:lnTo>
                  <a:pt x="13279" y="377"/>
                </a:lnTo>
                <a:lnTo>
                  <a:pt x="13279" y="6691"/>
                </a:lnTo>
                <a:lnTo>
                  <a:pt x="10544" y="6585"/>
                </a:lnTo>
                <a:lnTo>
                  <a:pt x="7866" y="6314"/>
                </a:lnTo>
                <a:lnTo>
                  <a:pt x="5300" y="5936"/>
                </a:lnTo>
                <a:lnTo>
                  <a:pt x="4845" y="4318"/>
                </a:lnTo>
                <a:lnTo>
                  <a:pt x="4503" y="2483"/>
                </a:lnTo>
                <a:lnTo>
                  <a:pt x="4217" y="485"/>
                </a:lnTo>
                <a:lnTo>
                  <a:pt x="7010" y="863"/>
                </a:lnTo>
                <a:lnTo>
                  <a:pt x="9860" y="1133"/>
                </a:lnTo>
                <a:lnTo>
                  <a:pt x="12766" y="1296"/>
                </a:lnTo>
                <a:lnTo>
                  <a:pt x="12881" y="3293"/>
                </a:lnTo>
                <a:lnTo>
                  <a:pt x="12766" y="594"/>
                </a:lnTo>
                <a:lnTo>
                  <a:pt x="12766" y="863"/>
                </a:lnTo>
                <a:lnTo>
                  <a:pt x="9803" y="702"/>
                </a:lnTo>
                <a:lnTo>
                  <a:pt x="6954" y="432"/>
                </a:lnTo>
                <a:lnTo>
                  <a:pt x="4160" y="0"/>
                </a:lnTo>
                <a:lnTo>
                  <a:pt x="3989" y="2429"/>
                </a:lnTo>
                <a:lnTo>
                  <a:pt x="4388" y="4263"/>
                </a:lnTo>
                <a:lnTo>
                  <a:pt x="4845" y="5883"/>
                </a:lnTo>
                <a:lnTo>
                  <a:pt x="3192" y="5613"/>
                </a:lnTo>
                <a:lnTo>
                  <a:pt x="1538" y="5343"/>
                </a:lnTo>
                <a:lnTo>
                  <a:pt x="0" y="5019"/>
                </a:lnTo>
                <a:lnTo>
                  <a:pt x="342" y="5235"/>
                </a:lnTo>
                <a:close/>
              </a:path>
            </a:pathLst>
          </a:custGeom>
          <a:solidFill>
            <a:srgbClr val="1287BB"/>
          </a:solidFill>
        </p:spPr>
        <p:txBody>
          <a:bodyPr wrap="square" lIns="0" tIns="0" rIns="0" bIns="0" rtlCol="0">
            <a:noAutofit/>
          </a:bodyPr>
          <a:lstStyle/>
          <a:p>
            <a:endParaRPr/>
          </a:p>
        </p:txBody>
      </p:sp>
      <p:sp>
        <p:nvSpPr>
          <p:cNvPr id="551" name="object 551"/>
          <p:cNvSpPr/>
          <p:nvPr/>
        </p:nvSpPr>
        <p:spPr>
          <a:xfrm>
            <a:off x="444337" y="756511"/>
            <a:ext cx="56" cy="14084"/>
          </a:xfrm>
          <a:custGeom>
            <a:avLst/>
            <a:gdLst/>
            <a:ahLst/>
            <a:cxnLst/>
            <a:rect l="l" t="t" r="r" b="b"/>
            <a:pathLst>
              <a:path w="56" h="14084">
                <a:moveTo>
                  <a:pt x="0" y="0"/>
                </a:moveTo>
                <a:lnTo>
                  <a:pt x="0" y="14084"/>
                </a:lnTo>
                <a:lnTo>
                  <a:pt x="56" y="11547"/>
                </a:lnTo>
                <a:lnTo>
                  <a:pt x="56" y="2750"/>
                </a:lnTo>
                <a:lnTo>
                  <a:pt x="0" y="0"/>
                </a:lnTo>
                <a:close/>
              </a:path>
            </a:pathLst>
          </a:custGeom>
          <a:solidFill>
            <a:srgbClr val="1789BE"/>
          </a:solidFill>
        </p:spPr>
        <p:txBody>
          <a:bodyPr wrap="square" lIns="0" tIns="0" rIns="0" bIns="0" rtlCol="0">
            <a:noAutofit/>
          </a:bodyPr>
          <a:lstStyle/>
          <a:p>
            <a:endParaRPr/>
          </a:p>
        </p:txBody>
      </p:sp>
      <p:sp>
        <p:nvSpPr>
          <p:cNvPr id="552" name="object 552"/>
          <p:cNvSpPr/>
          <p:nvPr/>
        </p:nvSpPr>
        <p:spPr>
          <a:xfrm>
            <a:off x="444222" y="752084"/>
            <a:ext cx="9062" cy="1566"/>
          </a:xfrm>
          <a:custGeom>
            <a:avLst/>
            <a:gdLst/>
            <a:ahLst/>
            <a:cxnLst/>
            <a:rect l="l" t="t" r="r" b="b"/>
            <a:pathLst>
              <a:path w="9062" h="1566">
                <a:moveTo>
                  <a:pt x="58" y="1566"/>
                </a:moveTo>
                <a:lnTo>
                  <a:pt x="3079" y="1404"/>
                </a:lnTo>
                <a:lnTo>
                  <a:pt x="6100" y="1133"/>
                </a:lnTo>
                <a:lnTo>
                  <a:pt x="9062" y="702"/>
                </a:lnTo>
                <a:lnTo>
                  <a:pt x="9006" y="0"/>
                </a:lnTo>
                <a:lnTo>
                  <a:pt x="6100" y="377"/>
                </a:lnTo>
                <a:lnTo>
                  <a:pt x="3079" y="649"/>
                </a:lnTo>
                <a:lnTo>
                  <a:pt x="0" y="810"/>
                </a:lnTo>
                <a:lnTo>
                  <a:pt x="58" y="1566"/>
                </a:lnTo>
                <a:close/>
              </a:path>
            </a:pathLst>
          </a:custGeom>
          <a:solidFill>
            <a:srgbClr val="1789BE"/>
          </a:solidFill>
        </p:spPr>
        <p:txBody>
          <a:bodyPr wrap="square" lIns="0" tIns="0" rIns="0" bIns="0" rtlCol="0">
            <a:noAutofit/>
          </a:bodyPr>
          <a:lstStyle/>
          <a:p>
            <a:endParaRPr/>
          </a:p>
        </p:txBody>
      </p:sp>
      <p:sp>
        <p:nvSpPr>
          <p:cNvPr id="553" name="object 553"/>
          <p:cNvSpPr/>
          <p:nvPr/>
        </p:nvSpPr>
        <p:spPr>
          <a:xfrm>
            <a:off x="435902" y="761907"/>
            <a:ext cx="7808" cy="3455"/>
          </a:xfrm>
          <a:custGeom>
            <a:avLst/>
            <a:gdLst/>
            <a:ahLst/>
            <a:cxnLst/>
            <a:rect l="l" t="t" r="r" b="b"/>
            <a:pathLst>
              <a:path w="7808" h="3455">
                <a:moveTo>
                  <a:pt x="7808" y="3455"/>
                </a:moveTo>
                <a:lnTo>
                  <a:pt x="7749" y="0"/>
                </a:lnTo>
                <a:lnTo>
                  <a:pt x="6496" y="55"/>
                </a:lnTo>
                <a:lnTo>
                  <a:pt x="5242" y="108"/>
                </a:lnTo>
                <a:lnTo>
                  <a:pt x="1937" y="108"/>
                </a:lnTo>
                <a:lnTo>
                  <a:pt x="0" y="55"/>
                </a:lnTo>
                <a:lnTo>
                  <a:pt x="0" y="647"/>
                </a:lnTo>
                <a:lnTo>
                  <a:pt x="1937" y="702"/>
                </a:lnTo>
                <a:lnTo>
                  <a:pt x="5242" y="702"/>
                </a:lnTo>
                <a:lnTo>
                  <a:pt x="6496" y="647"/>
                </a:lnTo>
                <a:lnTo>
                  <a:pt x="7749" y="647"/>
                </a:lnTo>
                <a:lnTo>
                  <a:pt x="7808" y="3455"/>
                </a:lnTo>
                <a:close/>
              </a:path>
            </a:pathLst>
          </a:custGeom>
          <a:solidFill>
            <a:srgbClr val="1789BE"/>
          </a:solidFill>
        </p:spPr>
        <p:txBody>
          <a:bodyPr wrap="square" lIns="0" tIns="0" rIns="0" bIns="0" rtlCol="0">
            <a:noAutofit/>
          </a:bodyPr>
          <a:lstStyle/>
          <a:p>
            <a:endParaRPr/>
          </a:p>
        </p:txBody>
      </p:sp>
      <p:sp>
        <p:nvSpPr>
          <p:cNvPr id="554" name="object 554"/>
          <p:cNvSpPr/>
          <p:nvPr/>
        </p:nvSpPr>
        <p:spPr>
          <a:xfrm>
            <a:off x="421482" y="749495"/>
            <a:ext cx="22113" cy="36697"/>
          </a:xfrm>
          <a:custGeom>
            <a:avLst/>
            <a:gdLst/>
            <a:ahLst/>
            <a:cxnLst/>
            <a:rect l="l" t="t" r="r" b="b"/>
            <a:pathLst>
              <a:path w="22113" h="36697">
                <a:moveTo>
                  <a:pt x="342" y="32811"/>
                </a:moveTo>
                <a:lnTo>
                  <a:pt x="1081" y="33189"/>
                </a:lnTo>
                <a:lnTo>
                  <a:pt x="2108" y="33404"/>
                </a:lnTo>
                <a:lnTo>
                  <a:pt x="3192" y="33567"/>
                </a:lnTo>
                <a:lnTo>
                  <a:pt x="4273" y="33728"/>
                </a:lnTo>
                <a:lnTo>
                  <a:pt x="4444" y="34376"/>
                </a:lnTo>
                <a:lnTo>
                  <a:pt x="4901" y="34484"/>
                </a:lnTo>
                <a:lnTo>
                  <a:pt x="4672" y="33782"/>
                </a:lnTo>
                <a:lnTo>
                  <a:pt x="7238" y="34159"/>
                </a:lnTo>
                <a:lnTo>
                  <a:pt x="9916" y="34431"/>
                </a:lnTo>
                <a:lnTo>
                  <a:pt x="12651" y="34537"/>
                </a:lnTo>
                <a:lnTo>
                  <a:pt x="12766" y="35293"/>
                </a:lnTo>
                <a:lnTo>
                  <a:pt x="12881" y="35995"/>
                </a:lnTo>
                <a:lnTo>
                  <a:pt x="12993" y="36642"/>
                </a:lnTo>
                <a:lnTo>
                  <a:pt x="13392" y="36697"/>
                </a:lnTo>
                <a:lnTo>
                  <a:pt x="13279" y="36048"/>
                </a:lnTo>
                <a:lnTo>
                  <a:pt x="13165" y="35348"/>
                </a:lnTo>
                <a:lnTo>
                  <a:pt x="13108" y="34592"/>
                </a:lnTo>
                <a:lnTo>
                  <a:pt x="14760" y="34268"/>
                </a:lnTo>
                <a:lnTo>
                  <a:pt x="13050" y="34214"/>
                </a:lnTo>
                <a:lnTo>
                  <a:pt x="12881" y="32595"/>
                </a:lnTo>
                <a:lnTo>
                  <a:pt x="12766" y="30814"/>
                </a:lnTo>
                <a:lnTo>
                  <a:pt x="12651" y="28817"/>
                </a:lnTo>
                <a:lnTo>
                  <a:pt x="14532" y="28872"/>
                </a:lnTo>
                <a:lnTo>
                  <a:pt x="16470" y="28925"/>
                </a:lnTo>
                <a:lnTo>
                  <a:pt x="20916" y="28925"/>
                </a:lnTo>
                <a:lnTo>
                  <a:pt x="22113" y="28872"/>
                </a:lnTo>
                <a:lnTo>
                  <a:pt x="20916" y="28439"/>
                </a:lnTo>
                <a:lnTo>
                  <a:pt x="19662" y="28495"/>
                </a:lnTo>
                <a:lnTo>
                  <a:pt x="16470" y="28495"/>
                </a:lnTo>
                <a:lnTo>
                  <a:pt x="14532" y="28439"/>
                </a:lnTo>
                <a:lnTo>
                  <a:pt x="12651" y="28331"/>
                </a:lnTo>
                <a:lnTo>
                  <a:pt x="12595" y="27845"/>
                </a:lnTo>
                <a:lnTo>
                  <a:pt x="12595" y="34159"/>
                </a:lnTo>
                <a:lnTo>
                  <a:pt x="9860" y="34053"/>
                </a:lnTo>
                <a:lnTo>
                  <a:pt x="7181" y="33782"/>
                </a:lnTo>
                <a:lnTo>
                  <a:pt x="4615" y="33404"/>
                </a:lnTo>
                <a:lnTo>
                  <a:pt x="4160" y="31786"/>
                </a:lnTo>
                <a:lnTo>
                  <a:pt x="3818" y="29951"/>
                </a:lnTo>
                <a:lnTo>
                  <a:pt x="3532" y="27953"/>
                </a:lnTo>
                <a:lnTo>
                  <a:pt x="6325" y="28331"/>
                </a:lnTo>
                <a:lnTo>
                  <a:pt x="9175" y="28601"/>
                </a:lnTo>
                <a:lnTo>
                  <a:pt x="12081" y="28764"/>
                </a:lnTo>
                <a:lnTo>
                  <a:pt x="12196" y="30761"/>
                </a:lnTo>
                <a:lnTo>
                  <a:pt x="12651" y="0"/>
                </a:lnTo>
                <a:lnTo>
                  <a:pt x="12081" y="53"/>
                </a:lnTo>
                <a:lnTo>
                  <a:pt x="12081" y="1186"/>
                </a:lnTo>
                <a:lnTo>
                  <a:pt x="12025" y="2266"/>
                </a:lnTo>
                <a:lnTo>
                  <a:pt x="11968" y="3344"/>
                </a:lnTo>
                <a:lnTo>
                  <a:pt x="9004" y="3130"/>
                </a:lnTo>
                <a:lnTo>
                  <a:pt x="6041" y="2860"/>
                </a:lnTo>
                <a:lnTo>
                  <a:pt x="3248" y="2428"/>
                </a:lnTo>
                <a:lnTo>
                  <a:pt x="2791" y="2589"/>
                </a:lnTo>
                <a:lnTo>
                  <a:pt x="2791" y="8797"/>
                </a:lnTo>
                <a:lnTo>
                  <a:pt x="2906" y="5989"/>
                </a:lnTo>
                <a:lnTo>
                  <a:pt x="3077" y="3130"/>
                </a:lnTo>
                <a:lnTo>
                  <a:pt x="5983" y="3561"/>
                </a:lnTo>
                <a:lnTo>
                  <a:pt x="8947" y="3886"/>
                </a:lnTo>
                <a:lnTo>
                  <a:pt x="11968" y="4047"/>
                </a:lnTo>
                <a:lnTo>
                  <a:pt x="11854" y="6908"/>
                </a:lnTo>
                <a:lnTo>
                  <a:pt x="11797" y="9714"/>
                </a:lnTo>
                <a:lnTo>
                  <a:pt x="11741" y="12358"/>
                </a:lnTo>
                <a:lnTo>
                  <a:pt x="8661" y="12142"/>
                </a:lnTo>
                <a:lnTo>
                  <a:pt x="5641" y="11872"/>
                </a:lnTo>
                <a:lnTo>
                  <a:pt x="2734" y="11441"/>
                </a:lnTo>
                <a:lnTo>
                  <a:pt x="2678" y="14894"/>
                </a:lnTo>
                <a:lnTo>
                  <a:pt x="2734" y="12033"/>
                </a:lnTo>
                <a:lnTo>
                  <a:pt x="5641" y="12466"/>
                </a:lnTo>
                <a:lnTo>
                  <a:pt x="8661" y="12736"/>
                </a:lnTo>
                <a:lnTo>
                  <a:pt x="11741" y="12952"/>
                </a:lnTo>
                <a:lnTo>
                  <a:pt x="11741" y="18511"/>
                </a:lnTo>
                <a:lnTo>
                  <a:pt x="11797" y="21047"/>
                </a:lnTo>
                <a:lnTo>
                  <a:pt x="11854" y="23692"/>
                </a:lnTo>
                <a:lnTo>
                  <a:pt x="11910" y="25742"/>
                </a:lnTo>
                <a:lnTo>
                  <a:pt x="12025" y="27576"/>
                </a:lnTo>
                <a:lnTo>
                  <a:pt x="12081" y="28062"/>
                </a:lnTo>
                <a:lnTo>
                  <a:pt x="12081" y="28331"/>
                </a:lnTo>
                <a:lnTo>
                  <a:pt x="9119" y="28170"/>
                </a:lnTo>
                <a:lnTo>
                  <a:pt x="6269" y="27900"/>
                </a:lnTo>
                <a:lnTo>
                  <a:pt x="3476" y="27467"/>
                </a:lnTo>
                <a:lnTo>
                  <a:pt x="3304" y="29897"/>
                </a:lnTo>
                <a:lnTo>
                  <a:pt x="3703" y="31731"/>
                </a:lnTo>
                <a:lnTo>
                  <a:pt x="4160" y="33351"/>
                </a:lnTo>
                <a:lnTo>
                  <a:pt x="2734" y="33134"/>
                </a:lnTo>
                <a:lnTo>
                  <a:pt x="1367" y="32920"/>
                </a:lnTo>
                <a:lnTo>
                  <a:pt x="0" y="32648"/>
                </a:lnTo>
                <a:lnTo>
                  <a:pt x="342" y="32811"/>
                </a:lnTo>
                <a:close/>
              </a:path>
            </a:pathLst>
          </a:custGeom>
          <a:solidFill>
            <a:srgbClr val="1789BE"/>
          </a:solidFill>
        </p:spPr>
        <p:txBody>
          <a:bodyPr wrap="square" lIns="0" tIns="0" rIns="0" bIns="0" rtlCol="0">
            <a:noAutofit/>
          </a:bodyPr>
          <a:lstStyle/>
          <a:p>
            <a:endParaRPr/>
          </a:p>
        </p:txBody>
      </p:sp>
      <p:sp>
        <p:nvSpPr>
          <p:cNvPr id="555" name="object 555"/>
          <p:cNvSpPr/>
          <p:nvPr/>
        </p:nvSpPr>
        <p:spPr>
          <a:xfrm>
            <a:off x="434591" y="749333"/>
            <a:ext cx="28724" cy="37020"/>
          </a:xfrm>
          <a:custGeom>
            <a:avLst/>
            <a:gdLst/>
            <a:ahLst/>
            <a:cxnLst/>
            <a:rect l="l" t="t" r="r" b="b"/>
            <a:pathLst>
              <a:path w="28724" h="37020">
                <a:moveTo>
                  <a:pt x="28668" y="9983"/>
                </a:moveTo>
                <a:lnTo>
                  <a:pt x="25760" y="10684"/>
                </a:lnTo>
                <a:lnTo>
                  <a:pt x="22797" y="11225"/>
                </a:lnTo>
                <a:lnTo>
                  <a:pt x="19662" y="11656"/>
                </a:lnTo>
                <a:lnTo>
                  <a:pt x="19662" y="9011"/>
                </a:lnTo>
                <a:lnTo>
                  <a:pt x="19549" y="6205"/>
                </a:lnTo>
                <a:lnTo>
                  <a:pt x="19378" y="3345"/>
                </a:lnTo>
                <a:lnTo>
                  <a:pt x="20004" y="3291"/>
                </a:lnTo>
                <a:lnTo>
                  <a:pt x="20689" y="3183"/>
                </a:lnTo>
                <a:lnTo>
                  <a:pt x="21315" y="3075"/>
                </a:lnTo>
                <a:lnTo>
                  <a:pt x="20916" y="2859"/>
                </a:lnTo>
                <a:lnTo>
                  <a:pt x="20459" y="2697"/>
                </a:lnTo>
                <a:lnTo>
                  <a:pt x="19776" y="2536"/>
                </a:lnTo>
                <a:lnTo>
                  <a:pt x="19319" y="2644"/>
                </a:lnTo>
                <a:lnTo>
                  <a:pt x="19319" y="2211"/>
                </a:lnTo>
                <a:lnTo>
                  <a:pt x="19035" y="2158"/>
                </a:lnTo>
                <a:lnTo>
                  <a:pt x="18580" y="2211"/>
                </a:lnTo>
                <a:lnTo>
                  <a:pt x="18637" y="2750"/>
                </a:lnTo>
                <a:lnTo>
                  <a:pt x="18693" y="3453"/>
                </a:lnTo>
                <a:lnTo>
                  <a:pt x="18864" y="6314"/>
                </a:lnTo>
                <a:lnTo>
                  <a:pt x="18979" y="9119"/>
                </a:lnTo>
                <a:lnTo>
                  <a:pt x="19035" y="11764"/>
                </a:lnTo>
                <a:lnTo>
                  <a:pt x="16014" y="12142"/>
                </a:lnTo>
                <a:lnTo>
                  <a:pt x="12937" y="12411"/>
                </a:lnTo>
                <a:lnTo>
                  <a:pt x="9801" y="12573"/>
                </a:lnTo>
                <a:lnTo>
                  <a:pt x="9801" y="9928"/>
                </a:lnTo>
                <a:lnTo>
                  <a:pt x="9801" y="18725"/>
                </a:lnTo>
                <a:lnTo>
                  <a:pt x="9801" y="13167"/>
                </a:lnTo>
                <a:lnTo>
                  <a:pt x="12937" y="13005"/>
                </a:lnTo>
                <a:lnTo>
                  <a:pt x="16014" y="12736"/>
                </a:lnTo>
                <a:lnTo>
                  <a:pt x="19035" y="12358"/>
                </a:lnTo>
                <a:lnTo>
                  <a:pt x="19092" y="15217"/>
                </a:lnTo>
                <a:lnTo>
                  <a:pt x="19035" y="17917"/>
                </a:lnTo>
                <a:lnTo>
                  <a:pt x="18979" y="20453"/>
                </a:lnTo>
                <a:lnTo>
                  <a:pt x="16014" y="20831"/>
                </a:lnTo>
                <a:lnTo>
                  <a:pt x="12937" y="21100"/>
                </a:lnTo>
                <a:lnTo>
                  <a:pt x="9745" y="21262"/>
                </a:lnTo>
                <a:lnTo>
                  <a:pt x="9745" y="7177"/>
                </a:lnTo>
                <a:lnTo>
                  <a:pt x="9689" y="4316"/>
                </a:lnTo>
                <a:lnTo>
                  <a:pt x="9630" y="3561"/>
                </a:lnTo>
                <a:lnTo>
                  <a:pt x="9630" y="2373"/>
                </a:lnTo>
                <a:lnTo>
                  <a:pt x="9574" y="1186"/>
                </a:lnTo>
                <a:lnTo>
                  <a:pt x="9689" y="25903"/>
                </a:lnTo>
                <a:lnTo>
                  <a:pt x="9745" y="23906"/>
                </a:lnTo>
                <a:lnTo>
                  <a:pt x="9745" y="21801"/>
                </a:lnTo>
                <a:lnTo>
                  <a:pt x="12881" y="21639"/>
                </a:lnTo>
                <a:lnTo>
                  <a:pt x="15958" y="21370"/>
                </a:lnTo>
                <a:lnTo>
                  <a:pt x="18979" y="20992"/>
                </a:lnTo>
                <a:lnTo>
                  <a:pt x="18864" y="23259"/>
                </a:lnTo>
                <a:lnTo>
                  <a:pt x="18749" y="25417"/>
                </a:lnTo>
                <a:lnTo>
                  <a:pt x="18580" y="27359"/>
                </a:lnTo>
                <a:lnTo>
                  <a:pt x="18580" y="27792"/>
                </a:lnTo>
                <a:lnTo>
                  <a:pt x="15672" y="28170"/>
                </a:lnTo>
                <a:lnTo>
                  <a:pt x="12651" y="28439"/>
                </a:lnTo>
                <a:lnTo>
                  <a:pt x="9574" y="28548"/>
                </a:lnTo>
                <a:lnTo>
                  <a:pt x="9574" y="0"/>
                </a:lnTo>
                <a:lnTo>
                  <a:pt x="9346" y="32810"/>
                </a:lnTo>
                <a:lnTo>
                  <a:pt x="9461" y="31029"/>
                </a:lnTo>
                <a:lnTo>
                  <a:pt x="9574" y="28979"/>
                </a:lnTo>
                <a:lnTo>
                  <a:pt x="12595" y="28870"/>
                </a:lnTo>
                <a:lnTo>
                  <a:pt x="15616" y="28601"/>
                </a:lnTo>
                <a:lnTo>
                  <a:pt x="18522" y="28223"/>
                </a:lnTo>
                <a:lnTo>
                  <a:pt x="18294" y="30273"/>
                </a:lnTo>
                <a:lnTo>
                  <a:pt x="18067" y="32109"/>
                </a:lnTo>
                <a:lnTo>
                  <a:pt x="17724" y="33673"/>
                </a:lnTo>
                <a:lnTo>
                  <a:pt x="14989" y="34051"/>
                </a:lnTo>
                <a:lnTo>
                  <a:pt x="12140" y="34268"/>
                </a:lnTo>
                <a:lnTo>
                  <a:pt x="9175" y="34429"/>
                </a:lnTo>
                <a:lnTo>
                  <a:pt x="9119" y="16028"/>
                </a:lnTo>
                <a:lnTo>
                  <a:pt x="9119" y="21262"/>
                </a:lnTo>
                <a:lnTo>
                  <a:pt x="8263" y="21315"/>
                </a:lnTo>
                <a:lnTo>
                  <a:pt x="7350" y="21315"/>
                </a:lnTo>
                <a:lnTo>
                  <a:pt x="7409" y="21856"/>
                </a:lnTo>
                <a:lnTo>
                  <a:pt x="8263" y="21856"/>
                </a:lnTo>
                <a:lnTo>
                  <a:pt x="9119" y="21801"/>
                </a:lnTo>
                <a:lnTo>
                  <a:pt x="9119" y="23906"/>
                </a:lnTo>
                <a:lnTo>
                  <a:pt x="9060" y="25903"/>
                </a:lnTo>
                <a:lnTo>
                  <a:pt x="9004" y="27737"/>
                </a:lnTo>
                <a:lnTo>
                  <a:pt x="9004" y="28548"/>
                </a:lnTo>
                <a:lnTo>
                  <a:pt x="7808" y="28601"/>
                </a:lnTo>
                <a:lnTo>
                  <a:pt x="9004" y="29034"/>
                </a:lnTo>
                <a:lnTo>
                  <a:pt x="8947" y="31029"/>
                </a:lnTo>
                <a:lnTo>
                  <a:pt x="8833" y="32810"/>
                </a:lnTo>
                <a:lnTo>
                  <a:pt x="8720" y="34429"/>
                </a:lnTo>
                <a:lnTo>
                  <a:pt x="7522" y="34484"/>
                </a:lnTo>
                <a:lnTo>
                  <a:pt x="3361" y="34484"/>
                </a:lnTo>
                <a:lnTo>
                  <a:pt x="1651" y="34429"/>
                </a:lnTo>
                <a:lnTo>
                  <a:pt x="0" y="34754"/>
                </a:lnTo>
                <a:lnTo>
                  <a:pt x="1651" y="34807"/>
                </a:lnTo>
                <a:lnTo>
                  <a:pt x="3361" y="34862"/>
                </a:lnTo>
                <a:lnTo>
                  <a:pt x="7522" y="34862"/>
                </a:lnTo>
                <a:lnTo>
                  <a:pt x="8720" y="34807"/>
                </a:lnTo>
                <a:lnTo>
                  <a:pt x="8661" y="35617"/>
                </a:lnTo>
                <a:lnTo>
                  <a:pt x="8549" y="36318"/>
                </a:lnTo>
                <a:lnTo>
                  <a:pt x="8490" y="37020"/>
                </a:lnTo>
                <a:lnTo>
                  <a:pt x="8833" y="36965"/>
                </a:lnTo>
                <a:lnTo>
                  <a:pt x="8947" y="36318"/>
                </a:lnTo>
                <a:lnTo>
                  <a:pt x="9060" y="35562"/>
                </a:lnTo>
                <a:lnTo>
                  <a:pt x="9119" y="34807"/>
                </a:lnTo>
                <a:lnTo>
                  <a:pt x="12081" y="34698"/>
                </a:lnTo>
                <a:lnTo>
                  <a:pt x="14931" y="34429"/>
                </a:lnTo>
                <a:lnTo>
                  <a:pt x="17668" y="34051"/>
                </a:lnTo>
                <a:lnTo>
                  <a:pt x="17553" y="34484"/>
                </a:lnTo>
                <a:lnTo>
                  <a:pt x="17440" y="34915"/>
                </a:lnTo>
                <a:lnTo>
                  <a:pt x="17382" y="35348"/>
                </a:lnTo>
                <a:lnTo>
                  <a:pt x="17781" y="35184"/>
                </a:lnTo>
                <a:lnTo>
                  <a:pt x="17952" y="34429"/>
                </a:lnTo>
                <a:lnTo>
                  <a:pt x="18067" y="33998"/>
                </a:lnTo>
                <a:lnTo>
                  <a:pt x="19549" y="33782"/>
                </a:lnTo>
                <a:lnTo>
                  <a:pt x="21029" y="33565"/>
                </a:lnTo>
                <a:lnTo>
                  <a:pt x="22511" y="33296"/>
                </a:lnTo>
                <a:lnTo>
                  <a:pt x="22854" y="33134"/>
                </a:lnTo>
                <a:lnTo>
                  <a:pt x="23595" y="32703"/>
                </a:lnTo>
                <a:lnTo>
                  <a:pt x="21829" y="33081"/>
                </a:lnTo>
                <a:lnTo>
                  <a:pt x="20004" y="33351"/>
                </a:lnTo>
                <a:lnTo>
                  <a:pt x="18123" y="33620"/>
                </a:lnTo>
                <a:lnTo>
                  <a:pt x="18465" y="32001"/>
                </a:lnTo>
                <a:lnTo>
                  <a:pt x="18808" y="30220"/>
                </a:lnTo>
                <a:lnTo>
                  <a:pt x="19035" y="28170"/>
                </a:lnTo>
                <a:lnTo>
                  <a:pt x="19092" y="27737"/>
                </a:lnTo>
                <a:lnTo>
                  <a:pt x="19092" y="27414"/>
                </a:lnTo>
                <a:lnTo>
                  <a:pt x="19319" y="25417"/>
                </a:lnTo>
                <a:lnTo>
                  <a:pt x="19434" y="23259"/>
                </a:lnTo>
                <a:lnTo>
                  <a:pt x="19549" y="20937"/>
                </a:lnTo>
                <a:lnTo>
                  <a:pt x="22626" y="20506"/>
                </a:lnTo>
                <a:lnTo>
                  <a:pt x="22683" y="19967"/>
                </a:lnTo>
                <a:lnTo>
                  <a:pt x="19605" y="20398"/>
                </a:lnTo>
                <a:lnTo>
                  <a:pt x="19662" y="17862"/>
                </a:lnTo>
                <a:lnTo>
                  <a:pt x="19720" y="15109"/>
                </a:lnTo>
                <a:lnTo>
                  <a:pt x="19662" y="12250"/>
                </a:lnTo>
                <a:lnTo>
                  <a:pt x="22797" y="11817"/>
                </a:lnTo>
                <a:lnTo>
                  <a:pt x="25818" y="11278"/>
                </a:lnTo>
                <a:lnTo>
                  <a:pt x="28668" y="10576"/>
                </a:lnTo>
                <a:lnTo>
                  <a:pt x="28724" y="13436"/>
                </a:lnTo>
                <a:lnTo>
                  <a:pt x="28668" y="9983"/>
                </a:lnTo>
                <a:close/>
              </a:path>
            </a:pathLst>
          </a:custGeom>
          <a:solidFill>
            <a:srgbClr val="1789BE"/>
          </a:solidFill>
        </p:spPr>
        <p:txBody>
          <a:bodyPr wrap="square" lIns="0" tIns="0" rIns="0" bIns="0" rtlCol="0">
            <a:noAutofit/>
          </a:bodyPr>
          <a:lstStyle/>
          <a:p>
            <a:endParaRPr/>
          </a:p>
        </p:txBody>
      </p:sp>
      <p:sp>
        <p:nvSpPr>
          <p:cNvPr id="556" name="object 556"/>
          <p:cNvSpPr/>
          <p:nvPr/>
        </p:nvSpPr>
        <p:spPr>
          <a:xfrm>
            <a:off x="453627" y="757104"/>
            <a:ext cx="14647" cy="22828"/>
          </a:xfrm>
          <a:custGeom>
            <a:avLst/>
            <a:gdLst/>
            <a:ahLst/>
            <a:cxnLst/>
            <a:rect l="l" t="t" r="r" b="b"/>
            <a:pathLst>
              <a:path w="14647" h="22828">
                <a:moveTo>
                  <a:pt x="9233" y="18294"/>
                </a:moveTo>
                <a:lnTo>
                  <a:pt x="9517" y="16136"/>
                </a:lnTo>
                <a:lnTo>
                  <a:pt x="9803" y="13869"/>
                </a:lnTo>
                <a:lnTo>
                  <a:pt x="9975" y="11386"/>
                </a:lnTo>
                <a:lnTo>
                  <a:pt x="11570" y="11008"/>
                </a:lnTo>
                <a:lnTo>
                  <a:pt x="13165" y="10577"/>
                </a:lnTo>
                <a:lnTo>
                  <a:pt x="14647" y="10091"/>
                </a:lnTo>
                <a:lnTo>
                  <a:pt x="14647" y="9605"/>
                </a:lnTo>
                <a:lnTo>
                  <a:pt x="13165" y="10038"/>
                </a:lnTo>
                <a:lnTo>
                  <a:pt x="11626" y="10469"/>
                </a:lnTo>
                <a:lnTo>
                  <a:pt x="10031" y="10847"/>
                </a:lnTo>
                <a:lnTo>
                  <a:pt x="10202" y="8258"/>
                </a:lnTo>
                <a:lnTo>
                  <a:pt x="10259" y="5505"/>
                </a:lnTo>
                <a:lnTo>
                  <a:pt x="10202" y="2644"/>
                </a:lnTo>
                <a:lnTo>
                  <a:pt x="10657" y="2536"/>
                </a:lnTo>
                <a:lnTo>
                  <a:pt x="11171" y="2374"/>
                </a:lnTo>
                <a:lnTo>
                  <a:pt x="11626" y="2266"/>
                </a:lnTo>
                <a:lnTo>
                  <a:pt x="11398" y="1943"/>
                </a:lnTo>
                <a:lnTo>
                  <a:pt x="10885" y="1888"/>
                </a:lnTo>
                <a:lnTo>
                  <a:pt x="10202" y="2050"/>
                </a:lnTo>
                <a:lnTo>
                  <a:pt x="10202" y="1566"/>
                </a:lnTo>
                <a:lnTo>
                  <a:pt x="10144" y="1080"/>
                </a:lnTo>
                <a:lnTo>
                  <a:pt x="10144" y="594"/>
                </a:lnTo>
                <a:lnTo>
                  <a:pt x="9517" y="0"/>
                </a:lnTo>
                <a:lnTo>
                  <a:pt x="9574" y="702"/>
                </a:lnTo>
                <a:lnTo>
                  <a:pt x="9574" y="1457"/>
                </a:lnTo>
                <a:lnTo>
                  <a:pt x="9632" y="2213"/>
                </a:lnTo>
                <a:lnTo>
                  <a:pt x="9689" y="5666"/>
                </a:lnTo>
                <a:lnTo>
                  <a:pt x="9632" y="8419"/>
                </a:lnTo>
                <a:lnTo>
                  <a:pt x="9461" y="11008"/>
                </a:lnTo>
                <a:lnTo>
                  <a:pt x="6611" y="11658"/>
                </a:lnTo>
                <a:lnTo>
                  <a:pt x="3647" y="12197"/>
                </a:lnTo>
                <a:lnTo>
                  <a:pt x="3590" y="12736"/>
                </a:lnTo>
                <a:lnTo>
                  <a:pt x="6611" y="12197"/>
                </a:lnTo>
                <a:lnTo>
                  <a:pt x="9461" y="11494"/>
                </a:lnTo>
                <a:lnTo>
                  <a:pt x="9290" y="13977"/>
                </a:lnTo>
                <a:lnTo>
                  <a:pt x="9062" y="16297"/>
                </a:lnTo>
                <a:lnTo>
                  <a:pt x="8720" y="18403"/>
                </a:lnTo>
                <a:lnTo>
                  <a:pt x="5983" y="18997"/>
                </a:lnTo>
                <a:lnTo>
                  <a:pt x="3077" y="19536"/>
                </a:lnTo>
                <a:lnTo>
                  <a:pt x="56" y="19967"/>
                </a:lnTo>
                <a:lnTo>
                  <a:pt x="0" y="20400"/>
                </a:lnTo>
                <a:lnTo>
                  <a:pt x="3020" y="20022"/>
                </a:lnTo>
                <a:lnTo>
                  <a:pt x="5870" y="19481"/>
                </a:lnTo>
                <a:lnTo>
                  <a:pt x="8663" y="18834"/>
                </a:lnTo>
                <a:lnTo>
                  <a:pt x="8434" y="20292"/>
                </a:lnTo>
                <a:lnTo>
                  <a:pt x="8150" y="21586"/>
                </a:lnTo>
                <a:lnTo>
                  <a:pt x="7808" y="22828"/>
                </a:lnTo>
                <a:lnTo>
                  <a:pt x="8321" y="22450"/>
                </a:lnTo>
                <a:lnTo>
                  <a:pt x="8605" y="21317"/>
                </a:lnTo>
                <a:lnTo>
                  <a:pt x="8891" y="20075"/>
                </a:lnTo>
                <a:lnTo>
                  <a:pt x="9119" y="18780"/>
                </a:lnTo>
                <a:lnTo>
                  <a:pt x="10315" y="18456"/>
                </a:lnTo>
                <a:lnTo>
                  <a:pt x="11398" y="18133"/>
                </a:lnTo>
                <a:lnTo>
                  <a:pt x="12538" y="17863"/>
                </a:lnTo>
                <a:lnTo>
                  <a:pt x="12824" y="17322"/>
                </a:lnTo>
                <a:lnTo>
                  <a:pt x="11626" y="17647"/>
                </a:lnTo>
                <a:lnTo>
                  <a:pt x="10430" y="17970"/>
                </a:lnTo>
                <a:lnTo>
                  <a:pt x="9233" y="18294"/>
                </a:lnTo>
                <a:close/>
              </a:path>
            </a:pathLst>
          </a:custGeom>
          <a:solidFill>
            <a:srgbClr val="1789BE"/>
          </a:solidFill>
        </p:spPr>
        <p:txBody>
          <a:bodyPr wrap="square" lIns="0" tIns="0" rIns="0" bIns="0" rtlCol="0">
            <a:noAutofit/>
          </a:bodyPr>
          <a:lstStyle/>
          <a:p>
            <a:endParaRPr/>
          </a:p>
        </p:txBody>
      </p:sp>
      <p:sp>
        <p:nvSpPr>
          <p:cNvPr id="557" name="object 557"/>
          <p:cNvSpPr/>
          <p:nvPr/>
        </p:nvSpPr>
        <p:spPr>
          <a:xfrm>
            <a:off x="424105" y="764390"/>
            <a:ext cx="9231" cy="12519"/>
          </a:xfrm>
          <a:custGeom>
            <a:avLst/>
            <a:gdLst/>
            <a:ahLst/>
            <a:cxnLst/>
            <a:rect l="l" t="t" r="r" b="b"/>
            <a:pathLst>
              <a:path w="9231" h="12519">
                <a:moveTo>
                  <a:pt x="227" y="5774"/>
                </a:moveTo>
                <a:lnTo>
                  <a:pt x="3133" y="6205"/>
                </a:lnTo>
                <a:lnTo>
                  <a:pt x="6098" y="6475"/>
                </a:lnTo>
                <a:lnTo>
                  <a:pt x="9175" y="6636"/>
                </a:lnTo>
                <a:lnTo>
                  <a:pt x="9231" y="8797"/>
                </a:lnTo>
                <a:lnTo>
                  <a:pt x="9175" y="6152"/>
                </a:lnTo>
                <a:lnTo>
                  <a:pt x="6098" y="5989"/>
                </a:lnTo>
                <a:lnTo>
                  <a:pt x="3133" y="5666"/>
                </a:lnTo>
                <a:lnTo>
                  <a:pt x="227" y="5288"/>
                </a:lnTo>
                <a:lnTo>
                  <a:pt x="112" y="2697"/>
                </a:lnTo>
                <a:lnTo>
                  <a:pt x="56" y="0"/>
                </a:lnTo>
                <a:lnTo>
                  <a:pt x="0" y="10414"/>
                </a:lnTo>
                <a:lnTo>
                  <a:pt x="340" y="12519"/>
                </a:lnTo>
                <a:lnTo>
                  <a:pt x="398" y="8202"/>
                </a:lnTo>
                <a:lnTo>
                  <a:pt x="227" y="5774"/>
                </a:lnTo>
                <a:close/>
              </a:path>
            </a:pathLst>
          </a:custGeom>
          <a:solidFill>
            <a:srgbClr val="1789BE"/>
          </a:solidFill>
        </p:spPr>
        <p:txBody>
          <a:bodyPr wrap="square" lIns="0" tIns="0" rIns="0" bIns="0" rtlCol="0">
            <a:noAutofit/>
          </a:bodyPr>
          <a:lstStyle/>
          <a:p>
            <a:endParaRPr/>
          </a:p>
        </p:txBody>
      </p:sp>
      <p:sp>
        <p:nvSpPr>
          <p:cNvPr id="558" name="object 558"/>
          <p:cNvSpPr/>
          <p:nvPr/>
        </p:nvSpPr>
        <p:spPr>
          <a:xfrm>
            <a:off x="411165" y="752084"/>
            <a:ext cx="13793" cy="27308"/>
          </a:xfrm>
          <a:custGeom>
            <a:avLst/>
            <a:gdLst/>
            <a:ahLst/>
            <a:cxnLst/>
            <a:rect l="l" t="t" r="r" b="b"/>
            <a:pathLst>
              <a:path w="13793" h="27308">
                <a:moveTo>
                  <a:pt x="13108" y="0"/>
                </a:moveTo>
                <a:lnTo>
                  <a:pt x="12709" y="163"/>
                </a:lnTo>
                <a:lnTo>
                  <a:pt x="12254" y="377"/>
                </a:lnTo>
                <a:lnTo>
                  <a:pt x="12709" y="432"/>
                </a:lnTo>
                <a:lnTo>
                  <a:pt x="12538" y="3293"/>
                </a:lnTo>
                <a:lnTo>
                  <a:pt x="12426" y="6099"/>
                </a:lnTo>
                <a:lnTo>
                  <a:pt x="12369" y="8744"/>
                </a:lnTo>
                <a:lnTo>
                  <a:pt x="9233" y="8258"/>
                </a:lnTo>
                <a:lnTo>
                  <a:pt x="6213" y="7663"/>
                </a:lnTo>
                <a:lnTo>
                  <a:pt x="3363" y="6908"/>
                </a:lnTo>
                <a:lnTo>
                  <a:pt x="3135" y="7177"/>
                </a:lnTo>
                <a:lnTo>
                  <a:pt x="2736" y="7718"/>
                </a:lnTo>
                <a:lnTo>
                  <a:pt x="2680" y="10469"/>
                </a:lnTo>
                <a:lnTo>
                  <a:pt x="2736" y="13114"/>
                </a:lnTo>
                <a:lnTo>
                  <a:pt x="2908" y="15597"/>
                </a:lnTo>
                <a:lnTo>
                  <a:pt x="1939" y="15327"/>
                </a:lnTo>
                <a:lnTo>
                  <a:pt x="970" y="15058"/>
                </a:lnTo>
                <a:lnTo>
                  <a:pt x="58" y="14788"/>
                </a:lnTo>
                <a:lnTo>
                  <a:pt x="0" y="15272"/>
                </a:lnTo>
                <a:lnTo>
                  <a:pt x="970" y="15544"/>
                </a:lnTo>
                <a:lnTo>
                  <a:pt x="1939" y="15813"/>
                </a:lnTo>
                <a:lnTo>
                  <a:pt x="2964" y="16083"/>
                </a:lnTo>
                <a:lnTo>
                  <a:pt x="3135" y="18564"/>
                </a:lnTo>
                <a:lnTo>
                  <a:pt x="3419" y="20831"/>
                </a:lnTo>
                <a:lnTo>
                  <a:pt x="3820" y="22989"/>
                </a:lnTo>
                <a:lnTo>
                  <a:pt x="3192" y="22828"/>
                </a:lnTo>
                <a:lnTo>
                  <a:pt x="2565" y="22611"/>
                </a:lnTo>
                <a:lnTo>
                  <a:pt x="1939" y="22450"/>
                </a:lnTo>
                <a:lnTo>
                  <a:pt x="2279" y="22989"/>
                </a:lnTo>
                <a:lnTo>
                  <a:pt x="2793" y="23152"/>
                </a:lnTo>
                <a:lnTo>
                  <a:pt x="3363" y="23261"/>
                </a:lnTo>
                <a:lnTo>
                  <a:pt x="3933" y="23422"/>
                </a:lnTo>
                <a:lnTo>
                  <a:pt x="3989" y="23692"/>
                </a:lnTo>
                <a:lnTo>
                  <a:pt x="4048" y="24178"/>
                </a:lnTo>
                <a:lnTo>
                  <a:pt x="4160" y="24664"/>
                </a:lnTo>
                <a:lnTo>
                  <a:pt x="4275" y="25203"/>
                </a:lnTo>
                <a:lnTo>
                  <a:pt x="4390" y="25689"/>
                </a:lnTo>
                <a:lnTo>
                  <a:pt x="5016" y="26228"/>
                </a:lnTo>
                <a:lnTo>
                  <a:pt x="4845" y="25580"/>
                </a:lnTo>
                <a:lnTo>
                  <a:pt x="4674" y="24825"/>
                </a:lnTo>
                <a:lnTo>
                  <a:pt x="4503" y="24069"/>
                </a:lnTo>
                <a:lnTo>
                  <a:pt x="4390" y="23530"/>
                </a:lnTo>
                <a:lnTo>
                  <a:pt x="7240" y="24231"/>
                </a:lnTo>
                <a:lnTo>
                  <a:pt x="10202" y="24825"/>
                </a:lnTo>
                <a:lnTo>
                  <a:pt x="13338" y="25256"/>
                </a:lnTo>
                <a:lnTo>
                  <a:pt x="13622" y="27308"/>
                </a:lnTo>
                <a:lnTo>
                  <a:pt x="13793" y="24878"/>
                </a:lnTo>
                <a:lnTo>
                  <a:pt x="13509" y="22828"/>
                </a:lnTo>
                <a:lnTo>
                  <a:pt x="13338" y="20508"/>
                </a:lnTo>
                <a:lnTo>
                  <a:pt x="13279" y="24825"/>
                </a:lnTo>
                <a:lnTo>
                  <a:pt x="10146" y="24394"/>
                </a:lnTo>
                <a:lnTo>
                  <a:pt x="7125" y="23800"/>
                </a:lnTo>
                <a:lnTo>
                  <a:pt x="4331" y="23097"/>
                </a:lnTo>
                <a:lnTo>
                  <a:pt x="3933" y="20994"/>
                </a:lnTo>
                <a:lnTo>
                  <a:pt x="3649" y="18672"/>
                </a:lnTo>
                <a:lnTo>
                  <a:pt x="3478" y="16244"/>
                </a:lnTo>
                <a:lnTo>
                  <a:pt x="3478" y="15705"/>
                </a:lnTo>
                <a:lnTo>
                  <a:pt x="3306" y="13114"/>
                </a:lnTo>
                <a:lnTo>
                  <a:pt x="3250" y="10363"/>
                </a:lnTo>
                <a:lnTo>
                  <a:pt x="3306" y="7502"/>
                </a:lnTo>
                <a:lnTo>
                  <a:pt x="6213" y="8258"/>
                </a:lnTo>
                <a:lnTo>
                  <a:pt x="9233" y="8852"/>
                </a:lnTo>
                <a:lnTo>
                  <a:pt x="12369" y="9336"/>
                </a:lnTo>
                <a:lnTo>
                  <a:pt x="12311" y="12197"/>
                </a:lnTo>
                <a:lnTo>
                  <a:pt x="12426" y="14949"/>
                </a:lnTo>
                <a:lnTo>
                  <a:pt x="12538" y="17486"/>
                </a:lnTo>
                <a:lnTo>
                  <a:pt x="9405" y="17000"/>
                </a:lnTo>
                <a:lnTo>
                  <a:pt x="6327" y="16405"/>
                </a:lnTo>
                <a:lnTo>
                  <a:pt x="6384" y="16947"/>
                </a:lnTo>
                <a:lnTo>
                  <a:pt x="9405" y="17539"/>
                </a:lnTo>
                <a:lnTo>
                  <a:pt x="12597" y="18025"/>
                </a:lnTo>
                <a:lnTo>
                  <a:pt x="12709" y="20453"/>
                </a:lnTo>
                <a:lnTo>
                  <a:pt x="12939" y="22720"/>
                </a:lnTo>
                <a:lnTo>
                  <a:pt x="12995" y="12305"/>
                </a:lnTo>
                <a:lnTo>
                  <a:pt x="13052" y="8852"/>
                </a:lnTo>
                <a:lnTo>
                  <a:pt x="13108" y="6207"/>
                </a:lnTo>
                <a:lnTo>
                  <a:pt x="13108" y="0"/>
                </a:lnTo>
                <a:close/>
              </a:path>
            </a:pathLst>
          </a:custGeom>
          <a:solidFill>
            <a:srgbClr val="1789BE"/>
          </a:solidFill>
        </p:spPr>
        <p:txBody>
          <a:bodyPr wrap="square" lIns="0" tIns="0" rIns="0" bIns="0" rtlCol="0">
            <a:noAutofit/>
          </a:bodyPr>
          <a:lstStyle/>
          <a:p>
            <a:endParaRPr/>
          </a:p>
        </p:txBody>
      </p:sp>
      <p:sp>
        <p:nvSpPr>
          <p:cNvPr id="559" name="object 559"/>
          <p:cNvSpPr/>
          <p:nvPr/>
        </p:nvSpPr>
        <p:spPr>
          <a:xfrm>
            <a:off x="414643" y="767790"/>
            <a:ext cx="2906" cy="1241"/>
          </a:xfrm>
          <a:custGeom>
            <a:avLst/>
            <a:gdLst/>
            <a:ahLst/>
            <a:cxnLst/>
            <a:rect l="l" t="t" r="r" b="b"/>
            <a:pathLst>
              <a:path w="2906" h="1241">
                <a:moveTo>
                  <a:pt x="0" y="0"/>
                </a:moveTo>
                <a:lnTo>
                  <a:pt x="0" y="539"/>
                </a:lnTo>
                <a:lnTo>
                  <a:pt x="2906" y="1241"/>
                </a:lnTo>
                <a:lnTo>
                  <a:pt x="2849" y="700"/>
                </a:lnTo>
                <a:lnTo>
                  <a:pt x="0" y="0"/>
                </a:lnTo>
                <a:close/>
              </a:path>
            </a:pathLst>
          </a:custGeom>
          <a:solidFill>
            <a:srgbClr val="1789BE"/>
          </a:solidFill>
        </p:spPr>
        <p:txBody>
          <a:bodyPr wrap="square" lIns="0" tIns="0" rIns="0" bIns="0" rtlCol="0">
            <a:noAutofit/>
          </a:bodyPr>
          <a:lstStyle/>
          <a:p>
            <a:endParaRPr/>
          </a:p>
        </p:txBody>
      </p:sp>
      <p:sp>
        <p:nvSpPr>
          <p:cNvPr id="560" name="object 560"/>
          <p:cNvSpPr/>
          <p:nvPr/>
        </p:nvSpPr>
        <p:spPr>
          <a:xfrm>
            <a:off x="433679" y="749278"/>
            <a:ext cx="10486" cy="34484"/>
          </a:xfrm>
          <a:custGeom>
            <a:avLst/>
            <a:gdLst/>
            <a:ahLst/>
            <a:cxnLst/>
            <a:rect l="l" t="t" r="r" b="b"/>
            <a:pathLst>
              <a:path w="10486" h="34484">
                <a:moveTo>
                  <a:pt x="227" y="21263"/>
                </a:moveTo>
                <a:lnTo>
                  <a:pt x="227" y="16028"/>
                </a:lnTo>
                <a:lnTo>
                  <a:pt x="283" y="13169"/>
                </a:lnTo>
                <a:lnTo>
                  <a:pt x="2223" y="13275"/>
                </a:lnTo>
                <a:lnTo>
                  <a:pt x="2223" y="12683"/>
                </a:lnTo>
                <a:lnTo>
                  <a:pt x="283" y="12574"/>
                </a:lnTo>
                <a:lnTo>
                  <a:pt x="342" y="9930"/>
                </a:lnTo>
                <a:lnTo>
                  <a:pt x="398" y="7177"/>
                </a:lnTo>
                <a:lnTo>
                  <a:pt x="513" y="4316"/>
                </a:lnTo>
                <a:lnTo>
                  <a:pt x="2563" y="4425"/>
                </a:lnTo>
                <a:lnTo>
                  <a:pt x="4615" y="4480"/>
                </a:lnTo>
                <a:lnTo>
                  <a:pt x="6724" y="4425"/>
                </a:lnTo>
                <a:lnTo>
                  <a:pt x="8776" y="4425"/>
                </a:lnTo>
                <a:lnTo>
                  <a:pt x="9803" y="4372"/>
                </a:lnTo>
                <a:lnTo>
                  <a:pt x="9860" y="7232"/>
                </a:lnTo>
                <a:lnTo>
                  <a:pt x="9916" y="9983"/>
                </a:lnTo>
                <a:lnTo>
                  <a:pt x="9973" y="12628"/>
                </a:lnTo>
                <a:lnTo>
                  <a:pt x="10031" y="16083"/>
                </a:lnTo>
                <a:lnTo>
                  <a:pt x="10087" y="34484"/>
                </a:lnTo>
                <a:lnTo>
                  <a:pt x="10259" y="32865"/>
                </a:lnTo>
                <a:lnTo>
                  <a:pt x="10486" y="55"/>
                </a:lnTo>
                <a:lnTo>
                  <a:pt x="10202" y="55"/>
                </a:lnTo>
                <a:lnTo>
                  <a:pt x="9689" y="0"/>
                </a:lnTo>
                <a:lnTo>
                  <a:pt x="9745" y="1241"/>
                </a:lnTo>
                <a:lnTo>
                  <a:pt x="9745" y="2428"/>
                </a:lnTo>
                <a:lnTo>
                  <a:pt x="9803" y="3616"/>
                </a:lnTo>
                <a:lnTo>
                  <a:pt x="8776" y="3669"/>
                </a:lnTo>
                <a:lnTo>
                  <a:pt x="7751" y="3669"/>
                </a:lnTo>
                <a:lnTo>
                  <a:pt x="6724" y="3724"/>
                </a:lnTo>
                <a:lnTo>
                  <a:pt x="4615" y="3724"/>
                </a:lnTo>
                <a:lnTo>
                  <a:pt x="2563" y="3669"/>
                </a:lnTo>
                <a:lnTo>
                  <a:pt x="569" y="3561"/>
                </a:lnTo>
                <a:lnTo>
                  <a:pt x="626" y="2428"/>
                </a:lnTo>
                <a:lnTo>
                  <a:pt x="626" y="1294"/>
                </a:lnTo>
                <a:lnTo>
                  <a:pt x="684" y="163"/>
                </a:lnTo>
                <a:lnTo>
                  <a:pt x="455" y="216"/>
                </a:lnTo>
                <a:lnTo>
                  <a:pt x="0" y="30978"/>
                </a:lnTo>
                <a:lnTo>
                  <a:pt x="227" y="32811"/>
                </a:lnTo>
                <a:lnTo>
                  <a:pt x="398" y="34376"/>
                </a:lnTo>
                <a:lnTo>
                  <a:pt x="398" y="27792"/>
                </a:lnTo>
                <a:lnTo>
                  <a:pt x="342" y="25958"/>
                </a:lnTo>
                <a:lnTo>
                  <a:pt x="283" y="23961"/>
                </a:lnTo>
                <a:lnTo>
                  <a:pt x="283" y="21803"/>
                </a:lnTo>
                <a:lnTo>
                  <a:pt x="2622" y="21911"/>
                </a:lnTo>
                <a:lnTo>
                  <a:pt x="5014" y="21964"/>
                </a:lnTo>
                <a:lnTo>
                  <a:pt x="7409" y="21911"/>
                </a:lnTo>
                <a:lnTo>
                  <a:pt x="8321" y="21911"/>
                </a:lnTo>
                <a:lnTo>
                  <a:pt x="8263" y="21370"/>
                </a:lnTo>
                <a:lnTo>
                  <a:pt x="7409" y="21370"/>
                </a:lnTo>
                <a:lnTo>
                  <a:pt x="5014" y="21425"/>
                </a:lnTo>
                <a:lnTo>
                  <a:pt x="2622" y="21370"/>
                </a:lnTo>
                <a:lnTo>
                  <a:pt x="227" y="21263"/>
                </a:lnTo>
                <a:close/>
              </a:path>
            </a:pathLst>
          </a:custGeom>
          <a:solidFill>
            <a:srgbClr val="1789BE"/>
          </a:solidFill>
        </p:spPr>
        <p:txBody>
          <a:bodyPr wrap="square" lIns="0" tIns="0" rIns="0" bIns="0" rtlCol="0">
            <a:noAutofit/>
          </a:bodyPr>
          <a:lstStyle/>
          <a:p>
            <a:endParaRPr/>
          </a:p>
        </p:txBody>
      </p:sp>
      <p:sp>
        <p:nvSpPr>
          <p:cNvPr id="561" name="object 561"/>
          <p:cNvSpPr/>
          <p:nvPr/>
        </p:nvSpPr>
        <p:spPr>
          <a:xfrm>
            <a:off x="444165" y="749333"/>
            <a:ext cx="114" cy="28548"/>
          </a:xfrm>
          <a:custGeom>
            <a:avLst/>
            <a:gdLst/>
            <a:ahLst/>
            <a:cxnLst/>
            <a:rect l="l" t="t" r="r" b="b"/>
            <a:pathLst>
              <a:path w="114" h="28548">
                <a:moveTo>
                  <a:pt x="114" y="25903"/>
                </a:moveTo>
                <a:lnTo>
                  <a:pt x="0" y="1186"/>
                </a:lnTo>
                <a:lnTo>
                  <a:pt x="0" y="0"/>
                </a:lnTo>
                <a:lnTo>
                  <a:pt x="0" y="28548"/>
                </a:lnTo>
                <a:lnTo>
                  <a:pt x="0" y="27737"/>
                </a:lnTo>
                <a:lnTo>
                  <a:pt x="114" y="25903"/>
                </a:lnTo>
                <a:close/>
              </a:path>
            </a:pathLst>
          </a:custGeom>
          <a:solidFill>
            <a:srgbClr val="1789BE"/>
          </a:solidFill>
        </p:spPr>
        <p:txBody>
          <a:bodyPr wrap="square" lIns="0" tIns="0" rIns="0" bIns="0" rtlCol="0">
            <a:noAutofit/>
          </a:bodyPr>
          <a:lstStyle/>
          <a:p>
            <a:endParaRPr/>
          </a:p>
        </p:txBody>
      </p:sp>
      <p:sp>
        <p:nvSpPr>
          <p:cNvPr id="562" name="object 562"/>
          <p:cNvSpPr/>
          <p:nvPr/>
        </p:nvSpPr>
        <p:spPr>
          <a:xfrm>
            <a:off x="444337" y="756511"/>
            <a:ext cx="56" cy="14084"/>
          </a:xfrm>
          <a:custGeom>
            <a:avLst/>
            <a:gdLst/>
            <a:ahLst/>
            <a:cxnLst/>
            <a:rect l="l" t="t" r="r" b="b"/>
            <a:pathLst>
              <a:path w="56" h="14084">
                <a:moveTo>
                  <a:pt x="0" y="0"/>
                </a:moveTo>
                <a:lnTo>
                  <a:pt x="0" y="14084"/>
                </a:lnTo>
                <a:lnTo>
                  <a:pt x="56" y="11547"/>
                </a:lnTo>
                <a:lnTo>
                  <a:pt x="56" y="2750"/>
                </a:lnTo>
                <a:lnTo>
                  <a:pt x="0" y="0"/>
                </a:lnTo>
                <a:close/>
              </a:path>
            </a:pathLst>
          </a:custGeom>
          <a:solidFill>
            <a:srgbClr val="1E8DC0"/>
          </a:solidFill>
        </p:spPr>
        <p:txBody>
          <a:bodyPr wrap="square" lIns="0" tIns="0" rIns="0" bIns="0" rtlCol="0">
            <a:noAutofit/>
          </a:bodyPr>
          <a:lstStyle/>
          <a:p>
            <a:endParaRPr/>
          </a:p>
        </p:txBody>
      </p:sp>
      <p:sp>
        <p:nvSpPr>
          <p:cNvPr id="563" name="object 563"/>
          <p:cNvSpPr/>
          <p:nvPr/>
        </p:nvSpPr>
        <p:spPr>
          <a:xfrm>
            <a:off x="433679" y="765307"/>
            <a:ext cx="18979" cy="19536"/>
          </a:xfrm>
          <a:custGeom>
            <a:avLst/>
            <a:gdLst/>
            <a:ahLst/>
            <a:cxnLst/>
            <a:rect l="l" t="t" r="r" b="b"/>
            <a:pathLst>
              <a:path w="18979" h="19536">
                <a:moveTo>
                  <a:pt x="10087" y="18456"/>
                </a:moveTo>
                <a:lnTo>
                  <a:pt x="10031" y="55"/>
                </a:lnTo>
                <a:lnTo>
                  <a:pt x="10031" y="5288"/>
                </a:lnTo>
                <a:lnTo>
                  <a:pt x="9175" y="5342"/>
                </a:lnTo>
                <a:lnTo>
                  <a:pt x="7409" y="5342"/>
                </a:lnTo>
                <a:lnTo>
                  <a:pt x="5014" y="5397"/>
                </a:lnTo>
                <a:lnTo>
                  <a:pt x="2622" y="5342"/>
                </a:lnTo>
                <a:lnTo>
                  <a:pt x="227" y="5235"/>
                </a:lnTo>
                <a:lnTo>
                  <a:pt x="227" y="0"/>
                </a:lnTo>
                <a:lnTo>
                  <a:pt x="0" y="14949"/>
                </a:lnTo>
                <a:lnTo>
                  <a:pt x="227" y="16783"/>
                </a:lnTo>
                <a:lnTo>
                  <a:pt x="398" y="18348"/>
                </a:lnTo>
                <a:lnTo>
                  <a:pt x="398" y="11764"/>
                </a:lnTo>
                <a:lnTo>
                  <a:pt x="342" y="9930"/>
                </a:lnTo>
                <a:lnTo>
                  <a:pt x="283" y="7933"/>
                </a:lnTo>
                <a:lnTo>
                  <a:pt x="283" y="5774"/>
                </a:lnTo>
                <a:lnTo>
                  <a:pt x="2622" y="5883"/>
                </a:lnTo>
                <a:lnTo>
                  <a:pt x="5014" y="5936"/>
                </a:lnTo>
                <a:lnTo>
                  <a:pt x="7409" y="5883"/>
                </a:lnTo>
                <a:lnTo>
                  <a:pt x="9175" y="5883"/>
                </a:lnTo>
                <a:lnTo>
                  <a:pt x="10031" y="5828"/>
                </a:lnTo>
                <a:lnTo>
                  <a:pt x="10031" y="7933"/>
                </a:lnTo>
                <a:lnTo>
                  <a:pt x="9973" y="9930"/>
                </a:lnTo>
                <a:lnTo>
                  <a:pt x="9916" y="11764"/>
                </a:lnTo>
                <a:lnTo>
                  <a:pt x="9916" y="12575"/>
                </a:lnTo>
                <a:lnTo>
                  <a:pt x="8720" y="12628"/>
                </a:lnTo>
                <a:lnTo>
                  <a:pt x="7465" y="12683"/>
                </a:lnTo>
                <a:lnTo>
                  <a:pt x="4273" y="12683"/>
                </a:lnTo>
                <a:lnTo>
                  <a:pt x="2336" y="12628"/>
                </a:lnTo>
                <a:lnTo>
                  <a:pt x="455" y="12519"/>
                </a:lnTo>
                <a:lnTo>
                  <a:pt x="455" y="13005"/>
                </a:lnTo>
                <a:lnTo>
                  <a:pt x="2336" y="13061"/>
                </a:lnTo>
                <a:lnTo>
                  <a:pt x="4273" y="13114"/>
                </a:lnTo>
                <a:lnTo>
                  <a:pt x="8720" y="13114"/>
                </a:lnTo>
                <a:lnTo>
                  <a:pt x="9916" y="13061"/>
                </a:lnTo>
                <a:lnTo>
                  <a:pt x="9973" y="19536"/>
                </a:lnTo>
                <a:lnTo>
                  <a:pt x="10031" y="18834"/>
                </a:lnTo>
                <a:lnTo>
                  <a:pt x="12993" y="18725"/>
                </a:lnTo>
                <a:lnTo>
                  <a:pt x="15843" y="18456"/>
                </a:lnTo>
                <a:lnTo>
                  <a:pt x="18580" y="18078"/>
                </a:lnTo>
                <a:lnTo>
                  <a:pt x="18465" y="18456"/>
                </a:lnTo>
                <a:lnTo>
                  <a:pt x="18465" y="19158"/>
                </a:lnTo>
                <a:lnTo>
                  <a:pt x="18808" y="18725"/>
                </a:lnTo>
                <a:lnTo>
                  <a:pt x="18979" y="16136"/>
                </a:lnTo>
                <a:lnTo>
                  <a:pt x="18637" y="17700"/>
                </a:lnTo>
                <a:lnTo>
                  <a:pt x="15902" y="18078"/>
                </a:lnTo>
                <a:lnTo>
                  <a:pt x="13052" y="18294"/>
                </a:lnTo>
                <a:lnTo>
                  <a:pt x="10087" y="18456"/>
                </a:lnTo>
                <a:close/>
              </a:path>
            </a:pathLst>
          </a:custGeom>
          <a:solidFill>
            <a:srgbClr val="1E8DC0"/>
          </a:solidFill>
        </p:spPr>
        <p:txBody>
          <a:bodyPr wrap="square" lIns="0" tIns="0" rIns="0" bIns="0" rtlCol="0">
            <a:noAutofit/>
          </a:bodyPr>
          <a:lstStyle/>
          <a:p>
            <a:endParaRPr/>
          </a:p>
        </p:txBody>
      </p:sp>
      <p:sp>
        <p:nvSpPr>
          <p:cNvPr id="564" name="object 564"/>
          <p:cNvSpPr/>
          <p:nvPr/>
        </p:nvSpPr>
        <p:spPr>
          <a:xfrm>
            <a:off x="411735" y="760018"/>
            <a:ext cx="13223" cy="19375"/>
          </a:xfrm>
          <a:custGeom>
            <a:avLst/>
            <a:gdLst/>
            <a:ahLst/>
            <a:cxnLst/>
            <a:rect l="l" t="t" r="r" b="b"/>
            <a:pathLst>
              <a:path w="13223" h="19375">
                <a:moveTo>
                  <a:pt x="6555" y="15866"/>
                </a:moveTo>
                <a:lnTo>
                  <a:pt x="3762" y="15164"/>
                </a:lnTo>
                <a:lnTo>
                  <a:pt x="3363" y="13061"/>
                </a:lnTo>
                <a:lnTo>
                  <a:pt x="3079" y="10739"/>
                </a:lnTo>
                <a:lnTo>
                  <a:pt x="2908" y="8311"/>
                </a:lnTo>
                <a:lnTo>
                  <a:pt x="5814" y="9013"/>
                </a:lnTo>
                <a:lnTo>
                  <a:pt x="5757" y="8472"/>
                </a:lnTo>
                <a:lnTo>
                  <a:pt x="2908" y="7772"/>
                </a:lnTo>
                <a:lnTo>
                  <a:pt x="2736" y="5343"/>
                </a:lnTo>
                <a:lnTo>
                  <a:pt x="2680" y="2699"/>
                </a:lnTo>
                <a:lnTo>
                  <a:pt x="2736" y="0"/>
                </a:lnTo>
                <a:lnTo>
                  <a:pt x="2565" y="269"/>
                </a:lnTo>
                <a:lnTo>
                  <a:pt x="2167" y="863"/>
                </a:lnTo>
                <a:lnTo>
                  <a:pt x="2110" y="3238"/>
                </a:lnTo>
                <a:lnTo>
                  <a:pt x="2223" y="5505"/>
                </a:lnTo>
                <a:lnTo>
                  <a:pt x="2338" y="7663"/>
                </a:lnTo>
                <a:lnTo>
                  <a:pt x="1540" y="7447"/>
                </a:lnTo>
                <a:lnTo>
                  <a:pt x="799" y="7232"/>
                </a:lnTo>
                <a:lnTo>
                  <a:pt x="0" y="7016"/>
                </a:lnTo>
                <a:lnTo>
                  <a:pt x="0" y="7502"/>
                </a:lnTo>
                <a:lnTo>
                  <a:pt x="741" y="7716"/>
                </a:lnTo>
                <a:lnTo>
                  <a:pt x="1540" y="7933"/>
                </a:lnTo>
                <a:lnTo>
                  <a:pt x="2394" y="8149"/>
                </a:lnTo>
                <a:lnTo>
                  <a:pt x="2565" y="10631"/>
                </a:lnTo>
                <a:lnTo>
                  <a:pt x="2849" y="12897"/>
                </a:lnTo>
                <a:lnTo>
                  <a:pt x="3250" y="15056"/>
                </a:lnTo>
                <a:lnTo>
                  <a:pt x="2793" y="14894"/>
                </a:lnTo>
                <a:lnTo>
                  <a:pt x="2338" y="14786"/>
                </a:lnTo>
                <a:lnTo>
                  <a:pt x="1881" y="14678"/>
                </a:lnTo>
                <a:lnTo>
                  <a:pt x="2223" y="15164"/>
                </a:lnTo>
                <a:lnTo>
                  <a:pt x="2964" y="15380"/>
                </a:lnTo>
                <a:lnTo>
                  <a:pt x="3419" y="15758"/>
                </a:lnTo>
                <a:lnTo>
                  <a:pt x="3478" y="16244"/>
                </a:lnTo>
                <a:lnTo>
                  <a:pt x="3649" y="16838"/>
                </a:lnTo>
                <a:lnTo>
                  <a:pt x="3876" y="17322"/>
                </a:lnTo>
                <a:lnTo>
                  <a:pt x="4275" y="17755"/>
                </a:lnTo>
                <a:lnTo>
                  <a:pt x="4160" y="17216"/>
                </a:lnTo>
                <a:lnTo>
                  <a:pt x="4048" y="16675"/>
                </a:lnTo>
                <a:lnTo>
                  <a:pt x="3933" y="16136"/>
                </a:lnTo>
                <a:lnTo>
                  <a:pt x="3820" y="15597"/>
                </a:lnTo>
                <a:lnTo>
                  <a:pt x="6670" y="16297"/>
                </a:lnTo>
                <a:lnTo>
                  <a:pt x="9632" y="16891"/>
                </a:lnTo>
                <a:lnTo>
                  <a:pt x="12768" y="17322"/>
                </a:lnTo>
                <a:lnTo>
                  <a:pt x="13052" y="19375"/>
                </a:lnTo>
                <a:lnTo>
                  <a:pt x="13223" y="16945"/>
                </a:lnTo>
                <a:lnTo>
                  <a:pt x="12939" y="14894"/>
                </a:lnTo>
                <a:lnTo>
                  <a:pt x="12768" y="12575"/>
                </a:lnTo>
                <a:lnTo>
                  <a:pt x="12709" y="16891"/>
                </a:lnTo>
                <a:lnTo>
                  <a:pt x="9576" y="16461"/>
                </a:lnTo>
                <a:lnTo>
                  <a:pt x="6555" y="15866"/>
                </a:lnTo>
                <a:close/>
              </a:path>
            </a:pathLst>
          </a:custGeom>
          <a:solidFill>
            <a:srgbClr val="1E8DC0"/>
          </a:solidFill>
        </p:spPr>
        <p:txBody>
          <a:bodyPr wrap="square" lIns="0" tIns="0" rIns="0" bIns="0" rtlCol="0">
            <a:noAutofit/>
          </a:bodyPr>
          <a:lstStyle/>
          <a:p>
            <a:endParaRPr/>
          </a:p>
        </p:txBody>
      </p:sp>
      <p:sp>
        <p:nvSpPr>
          <p:cNvPr id="565" name="object 565"/>
          <p:cNvSpPr/>
          <p:nvPr/>
        </p:nvSpPr>
        <p:spPr>
          <a:xfrm>
            <a:off x="454197" y="758345"/>
            <a:ext cx="9062" cy="11386"/>
          </a:xfrm>
          <a:custGeom>
            <a:avLst/>
            <a:gdLst/>
            <a:ahLst/>
            <a:cxnLst/>
            <a:rect l="l" t="t" r="r" b="b"/>
            <a:pathLst>
              <a:path w="9062" h="11386">
                <a:moveTo>
                  <a:pt x="9062" y="971"/>
                </a:moveTo>
                <a:lnTo>
                  <a:pt x="6154" y="1672"/>
                </a:lnTo>
                <a:lnTo>
                  <a:pt x="3192" y="2213"/>
                </a:lnTo>
                <a:lnTo>
                  <a:pt x="56" y="2644"/>
                </a:lnTo>
                <a:lnTo>
                  <a:pt x="56" y="0"/>
                </a:lnTo>
                <a:lnTo>
                  <a:pt x="0" y="11386"/>
                </a:lnTo>
                <a:lnTo>
                  <a:pt x="56" y="8850"/>
                </a:lnTo>
                <a:lnTo>
                  <a:pt x="114" y="6097"/>
                </a:lnTo>
                <a:lnTo>
                  <a:pt x="56" y="3238"/>
                </a:lnTo>
                <a:lnTo>
                  <a:pt x="3192" y="2805"/>
                </a:lnTo>
                <a:lnTo>
                  <a:pt x="6213" y="2266"/>
                </a:lnTo>
                <a:lnTo>
                  <a:pt x="9062" y="971"/>
                </a:lnTo>
                <a:close/>
              </a:path>
            </a:pathLst>
          </a:custGeom>
          <a:solidFill>
            <a:srgbClr val="1E8DC0"/>
          </a:solidFill>
        </p:spPr>
        <p:txBody>
          <a:bodyPr wrap="square" lIns="0" tIns="0" rIns="0" bIns="0" rtlCol="0">
            <a:noAutofit/>
          </a:bodyPr>
          <a:lstStyle/>
          <a:p>
            <a:endParaRPr/>
          </a:p>
        </p:txBody>
      </p:sp>
      <p:sp>
        <p:nvSpPr>
          <p:cNvPr id="566" name="object 566"/>
          <p:cNvSpPr/>
          <p:nvPr/>
        </p:nvSpPr>
        <p:spPr>
          <a:xfrm>
            <a:off x="453627" y="773401"/>
            <a:ext cx="9119" cy="6152"/>
          </a:xfrm>
          <a:custGeom>
            <a:avLst/>
            <a:gdLst/>
            <a:ahLst/>
            <a:cxnLst/>
            <a:rect l="l" t="t" r="r" b="b"/>
            <a:pathLst>
              <a:path w="9119" h="6152">
                <a:moveTo>
                  <a:pt x="56" y="3669"/>
                </a:moveTo>
                <a:lnTo>
                  <a:pt x="0" y="4102"/>
                </a:lnTo>
                <a:lnTo>
                  <a:pt x="3020" y="3724"/>
                </a:lnTo>
                <a:lnTo>
                  <a:pt x="5870" y="3183"/>
                </a:lnTo>
                <a:lnTo>
                  <a:pt x="8663" y="2536"/>
                </a:lnTo>
                <a:lnTo>
                  <a:pt x="8434" y="3832"/>
                </a:lnTo>
                <a:lnTo>
                  <a:pt x="8206" y="5019"/>
                </a:lnTo>
                <a:lnTo>
                  <a:pt x="7922" y="6152"/>
                </a:lnTo>
                <a:lnTo>
                  <a:pt x="8434" y="5721"/>
                </a:lnTo>
                <a:lnTo>
                  <a:pt x="8663" y="4694"/>
                </a:lnTo>
                <a:lnTo>
                  <a:pt x="8947" y="3616"/>
                </a:lnTo>
                <a:lnTo>
                  <a:pt x="9119" y="2483"/>
                </a:lnTo>
                <a:lnTo>
                  <a:pt x="9062" y="0"/>
                </a:lnTo>
                <a:lnTo>
                  <a:pt x="8720" y="2105"/>
                </a:lnTo>
                <a:lnTo>
                  <a:pt x="5983" y="2699"/>
                </a:lnTo>
                <a:lnTo>
                  <a:pt x="3077" y="3238"/>
                </a:lnTo>
                <a:lnTo>
                  <a:pt x="56" y="3669"/>
                </a:lnTo>
                <a:close/>
              </a:path>
            </a:pathLst>
          </a:custGeom>
          <a:solidFill>
            <a:srgbClr val="1E8DC0"/>
          </a:solidFill>
        </p:spPr>
        <p:txBody>
          <a:bodyPr wrap="square" lIns="0" tIns="0" rIns="0" bIns="0" rtlCol="0">
            <a:noAutofit/>
          </a:bodyPr>
          <a:lstStyle/>
          <a:p>
            <a:endParaRPr/>
          </a:p>
        </p:txBody>
      </p:sp>
      <p:sp>
        <p:nvSpPr>
          <p:cNvPr id="567" name="object 567"/>
          <p:cNvSpPr/>
          <p:nvPr/>
        </p:nvSpPr>
        <p:spPr>
          <a:xfrm>
            <a:off x="433906" y="749819"/>
            <a:ext cx="23595" cy="34213"/>
          </a:xfrm>
          <a:custGeom>
            <a:avLst/>
            <a:gdLst/>
            <a:ahLst/>
            <a:cxnLst/>
            <a:rect l="l" t="t" r="r" b="b"/>
            <a:pathLst>
              <a:path w="23595" h="34213">
                <a:moveTo>
                  <a:pt x="18580" y="34213"/>
                </a:moveTo>
                <a:lnTo>
                  <a:pt x="18751" y="33512"/>
                </a:lnTo>
                <a:lnTo>
                  <a:pt x="20004" y="33351"/>
                </a:lnTo>
                <a:lnTo>
                  <a:pt x="21259" y="33134"/>
                </a:lnTo>
                <a:lnTo>
                  <a:pt x="22513" y="32918"/>
                </a:lnTo>
                <a:lnTo>
                  <a:pt x="22854" y="32756"/>
                </a:lnTo>
                <a:lnTo>
                  <a:pt x="23595" y="32379"/>
                </a:lnTo>
                <a:lnTo>
                  <a:pt x="22056" y="32648"/>
                </a:lnTo>
                <a:lnTo>
                  <a:pt x="20461" y="32918"/>
                </a:lnTo>
                <a:lnTo>
                  <a:pt x="18808" y="33134"/>
                </a:lnTo>
                <a:lnTo>
                  <a:pt x="19150" y="31515"/>
                </a:lnTo>
                <a:lnTo>
                  <a:pt x="19492" y="29734"/>
                </a:lnTo>
                <a:lnTo>
                  <a:pt x="19720" y="27684"/>
                </a:lnTo>
                <a:lnTo>
                  <a:pt x="19664" y="20506"/>
                </a:lnTo>
                <a:lnTo>
                  <a:pt x="19549" y="22773"/>
                </a:lnTo>
                <a:lnTo>
                  <a:pt x="19434" y="24931"/>
                </a:lnTo>
                <a:lnTo>
                  <a:pt x="19265" y="26873"/>
                </a:lnTo>
                <a:lnTo>
                  <a:pt x="19265" y="27306"/>
                </a:lnTo>
                <a:lnTo>
                  <a:pt x="16357" y="27684"/>
                </a:lnTo>
                <a:lnTo>
                  <a:pt x="13336" y="27953"/>
                </a:lnTo>
                <a:lnTo>
                  <a:pt x="10259" y="28062"/>
                </a:lnTo>
                <a:lnTo>
                  <a:pt x="10259" y="27251"/>
                </a:lnTo>
                <a:lnTo>
                  <a:pt x="10373" y="25417"/>
                </a:lnTo>
                <a:lnTo>
                  <a:pt x="10373" y="3830"/>
                </a:lnTo>
                <a:lnTo>
                  <a:pt x="13394" y="3669"/>
                </a:lnTo>
                <a:lnTo>
                  <a:pt x="16415" y="3398"/>
                </a:lnTo>
                <a:lnTo>
                  <a:pt x="19378" y="2967"/>
                </a:lnTo>
                <a:lnTo>
                  <a:pt x="19321" y="2050"/>
                </a:lnTo>
                <a:lnTo>
                  <a:pt x="19321" y="2264"/>
                </a:lnTo>
                <a:lnTo>
                  <a:pt x="16415" y="2642"/>
                </a:lnTo>
                <a:lnTo>
                  <a:pt x="13394" y="2914"/>
                </a:lnTo>
                <a:lnTo>
                  <a:pt x="10315" y="3075"/>
                </a:lnTo>
                <a:lnTo>
                  <a:pt x="10315" y="1078"/>
                </a:lnTo>
                <a:lnTo>
                  <a:pt x="10259" y="53"/>
                </a:lnTo>
                <a:lnTo>
                  <a:pt x="9975" y="0"/>
                </a:lnTo>
                <a:lnTo>
                  <a:pt x="9745" y="12087"/>
                </a:lnTo>
                <a:lnTo>
                  <a:pt x="8492" y="12142"/>
                </a:lnTo>
                <a:lnTo>
                  <a:pt x="7238" y="12195"/>
                </a:lnTo>
                <a:lnTo>
                  <a:pt x="3933" y="12195"/>
                </a:lnTo>
                <a:lnTo>
                  <a:pt x="1995" y="12142"/>
                </a:lnTo>
                <a:lnTo>
                  <a:pt x="56" y="12033"/>
                </a:lnTo>
                <a:lnTo>
                  <a:pt x="0" y="15487"/>
                </a:lnTo>
                <a:lnTo>
                  <a:pt x="56" y="12628"/>
                </a:lnTo>
                <a:lnTo>
                  <a:pt x="1995" y="12734"/>
                </a:lnTo>
                <a:lnTo>
                  <a:pt x="3933" y="12789"/>
                </a:lnTo>
                <a:lnTo>
                  <a:pt x="7238" y="12789"/>
                </a:lnTo>
                <a:lnTo>
                  <a:pt x="8492" y="12734"/>
                </a:lnTo>
                <a:lnTo>
                  <a:pt x="9745" y="12734"/>
                </a:lnTo>
                <a:lnTo>
                  <a:pt x="9803" y="15542"/>
                </a:lnTo>
                <a:lnTo>
                  <a:pt x="9860" y="33943"/>
                </a:lnTo>
                <a:lnTo>
                  <a:pt x="10031" y="32324"/>
                </a:lnTo>
                <a:lnTo>
                  <a:pt x="10146" y="30543"/>
                </a:lnTo>
                <a:lnTo>
                  <a:pt x="10259" y="28493"/>
                </a:lnTo>
                <a:lnTo>
                  <a:pt x="13279" y="28384"/>
                </a:lnTo>
                <a:lnTo>
                  <a:pt x="16300" y="28115"/>
                </a:lnTo>
                <a:lnTo>
                  <a:pt x="19206" y="27737"/>
                </a:lnTo>
                <a:lnTo>
                  <a:pt x="18979" y="29787"/>
                </a:lnTo>
                <a:lnTo>
                  <a:pt x="18751" y="31623"/>
                </a:lnTo>
                <a:lnTo>
                  <a:pt x="18580" y="34213"/>
                </a:lnTo>
                <a:close/>
              </a:path>
            </a:pathLst>
          </a:custGeom>
          <a:solidFill>
            <a:srgbClr val="1E8DC0"/>
          </a:solidFill>
        </p:spPr>
        <p:txBody>
          <a:bodyPr wrap="square" lIns="0" tIns="0" rIns="0" bIns="0" rtlCol="0">
            <a:noAutofit/>
          </a:bodyPr>
          <a:lstStyle/>
          <a:p>
            <a:endParaRPr/>
          </a:p>
        </p:txBody>
      </p:sp>
      <p:sp>
        <p:nvSpPr>
          <p:cNvPr id="568" name="object 568"/>
          <p:cNvSpPr/>
          <p:nvPr/>
        </p:nvSpPr>
        <p:spPr>
          <a:xfrm>
            <a:off x="444280" y="751870"/>
            <a:ext cx="23480" cy="25634"/>
          </a:xfrm>
          <a:custGeom>
            <a:avLst/>
            <a:gdLst/>
            <a:ahLst/>
            <a:cxnLst/>
            <a:rect l="l" t="t" r="r" b="b"/>
            <a:pathLst>
              <a:path w="23480" h="25634">
                <a:moveTo>
                  <a:pt x="18580" y="23528"/>
                </a:moveTo>
                <a:lnTo>
                  <a:pt x="18864" y="21370"/>
                </a:lnTo>
                <a:lnTo>
                  <a:pt x="19150" y="19103"/>
                </a:lnTo>
                <a:lnTo>
                  <a:pt x="19321" y="16620"/>
                </a:lnTo>
                <a:lnTo>
                  <a:pt x="20745" y="16242"/>
                </a:lnTo>
                <a:lnTo>
                  <a:pt x="22171" y="15920"/>
                </a:lnTo>
                <a:lnTo>
                  <a:pt x="23480" y="15487"/>
                </a:lnTo>
                <a:lnTo>
                  <a:pt x="23480" y="15003"/>
                </a:lnTo>
                <a:lnTo>
                  <a:pt x="22113" y="15380"/>
                </a:lnTo>
                <a:lnTo>
                  <a:pt x="20745" y="15758"/>
                </a:lnTo>
                <a:lnTo>
                  <a:pt x="19378" y="16081"/>
                </a:lnTo>
                <a:lnTo>
                  <a:pt x="19549" y="13491"/>
                </a:lnTo>
                <a:lnTo>
                  <a:pt x="19605" y="10739"/>
                </a:lnTo>
                <a:lnTo>
                  <a:pt x="19549" y="7878"/>
                </a:lnTo>
                <a:lnTo>
                  <a:pt x="19833" y="7825"/>
                </a:lnTo>
                <a:lnTo>
                  <a:pt x="20403" y="7661"/>
                </a:lnTo>
                <a:lnTo>
                  <a:pt x="20004" y="7177"/>
                </a:lnTo>
                <a:lnTo>
                  <a:pt x="19549" y="7069"/>
                </a:lnTo>
                <a:lnTo>
                  <a:pt x="19490" y="6636"/>
                </a:lnTo>
                <a:lnTo>
                  <a:pt x="18920" y="6044"/>
                </a:lnTo>
                <a:lnTo>
                  <a:pt x="18920" y="6961"/>
                </a:lnTo>
                <a:lnTo>
                  <a:pt x="18979" y="7447"/>
                </a:lnTo>
                <a:lnTo>
                  <a:pt x="16129" y="8742"/>
                </a:lnTo>
                <a:lnTo>
                  <a:pt x="18979" y="8039"/>
                </a:lnTo>
                <a:lnTo>
                  <a:pt x="19035" y="10900"/>
                </a:lnTo>
                <a:lnTo>
                  <a:pt x="18979" y="13653"/>
                </a:lnTo>
                <a:lnTo>
                  <a:pt x="18808" y="16242"/>
                </a:lnTo>
                <a:lnTo>
                  <a:pt x="15958" y="16891"/>
                </a:lnTo>
                <a:lnTo>
                  <a:pt x="12993" y="17431"/>
                </a:lnTo>
                <a:lnTo>
                  <a:pt x="9916" y="17862"/>
                </a:lnTo>
                <a:lnTo>
                  <a:pt x="9973" y="6475"/>
                </a:lnTo>
                <a:lnTo>
                  <a:pt x="9860" y="3669"/>
                </a:lnTo>
                <a:lnTo>
                  <a:pt x="9689" y="808"/>
                </a:lnTo>
                <a:lnTo>
                  <a:pt x="10031" y="808"/>
                </a:lnTo>
                <a:lnTo>
                  <a:pt x="10657" y="700"/>
                </a:lnTo>
                <a:lnTo>
                  <a:pt x="10087" y="430"/>
                </a:lnTo>
                <a:lnTo>
                  <a:pt x="9517" y="214"/>
                </a:lnTo>
                <a:lnTo>
                  <a:pt x="8947" y="0"/>
                </a:lnTo>
                <a:lnTo>
                  <a:pt x="9004" y="916"/>
                </a:lnTo>
                <a:lnTo>
                  <a:pt x="9175" y="3777"/>
                </a:lnTo>
                <a:lnTo>
                  <a:pt x="9290" y="6583"/>
                </a:lnTo>
                <a:lnTo>
                  <a:pt x="9346" y="9228"/>
                </a:lnTo>
                <a:lnTo>
                  <a:pt x="6325" y="9605"/>
                </a:lnTo>
                <a:lnTo>
                  <a:pt x="3248" y="9875"/>
                </a:lnTo>
                <a:lnTo>
                  <a:pt x="112" y="10036"/>
                </a:lnTo>
                <a:lnTo>
                  <a:pt x="112" y="7392"/>
                </a:lnTo>
                <a:lnTo>
                  <a:pt x="112" y="16189"/>
                </a:lnTo>
                <a:lnTo>
                  <a:pt x="112" y="10631"/>
                </a:lnTo>
                <a:lnTo>
                  <a:pt x="3248" y="10469"/>
                </a:lnTo>
                <a:lnTo>
                  <a:pt x="6325" y="10200"/>
                </a:lnTo>
                <a:lnTo>
                  <a:pt x="9346" y="9822"/>
                </a:lnTo>
                <a:lnTo>
                  <a:pt x="9403" y="12681"/>
                </a:lnTo>
                <a:lnTo>
                  <a:pt x="9346" y="15380"/>
                </a:lnTo>
                <a:lnTo>
                  <a:pt x="9290" y="17917"/>
                </a:lnTo>
                <a:lnTo>
                  <a:pt x="6325" y="18294"/>
                </a:lnTo>
                <a:lnTo>
                  <a:pt x="3248" y="18564"/>
                </a:lnTo>
                <a:lnTo>
                  <a:pt x="56" y="18725"/>
                </a:lnTo>
                <a:lnTo>
                  <a:pt x="56" y="4641"/>
                </a:lnTo>
                <a:lnTo>
                  <a:pt x="0" y="1780"/>
                </a:lnTo>
                <a:lnTo>
                  <a:pt x="0" y="23367"/>
                </a:lnTo>
                <a:lnTo>
                  <a:pt x="56" y="21370"/>
                </a:lnTo>
                <a:lnTo>
                  <a:pt x="56" y="19264"/>
                </a:lnTo>
                <a:lnTo>
                  <a:pt x="3192" y="19103"/>
                </a:lnTo>
                <a:lnTo>
                  <a:pt x="6269" y="18834"/>
                </a:lnTo>
                <a:lnTo>
                  <a:pt x="9290" y="18456"/>
                </a:lnTo>
                <a:lnTo>
                  <a:pt x="9346" y="25634"/>
                </a:lnTo>
                <a:lnTo>
                  <a:pt x="9403" y="25201"/>
                </a:lnTo>
                <a:lnTo>
                  <a:pt x="9403" y="24878"/>
                </a:lnTo>
                <a:lnTo>
                  <a:pt x="9630" y="22881"/>
                </a:lnTo>
                <a:lnTo>
                  <a:pt x="9745" y="20722"/>
                </a:lnTo>
                <a:lnTo>
                  <a:pt x="9860" y="18401"/>
                </a:lnTo>
                <a:lnTo>
                  <a:pt x="12937" y="17970"/>
                </a:lnTo>
                <a:lnTo>
                  <a:pt x="15958" y="17431"/>
                </a:lnTo>
                <a:lnTo>
                  <a:pt x="18808" y="16728"/>
                </a:lnTo>
                <a:lnTo>
                  <a:pt x="18637" y="19211"/>
                </a:lnTo>
                <a:lnTo>
                  <a:pt x="18409" y="21531"/>
                </a:lnTo>
                <a:lnTo>
                  <a:pt x="18465" y="23959"/>
                </a:lnTo>
                <a:lnTo>
                  <a:pt x="19434" y="23745"/>
                </a:lnTo>
                <a:lnTo>
                  <a:pt x="20403" y="23475"/>
                </a:lnTo>
                <a:lnTo>
                  <a:pt x="21315" y="23204"/>
                </a:lnTo>
                <a:lnTo>
                  <a:pt x="21657" y="22720"/>
                </a:lnTo>
                <a:lnTo>
                  <a:pt x="20630" y="22989"/>
                </a:lnTo>
                <a:lnTo>
                  <a:pt x="19605" y="23259"/>
                </a:lnTo>
                <a:lnTo>
                  <a:pt x="18580" y="23528"/>
                </a:lnTo>
                <a:close/>
              </a:path>
            </a:pathLst>
          </a:custGeom>
          <a:solidFill>
            <a:srgbClr val="1E8DC0"/>
          </a:solidFill>
        </p:spPr>
        <p:txBody>
          <a:bodyPr wrap="square" lIns="0" tIns="0" rIns="0" bIns="0" rtlCol="0">
            <a:noAutofit/>
          </a:bodyPr>
          <a:lstStyle/>
          <a:p>
            <a:endParaRPr/>
          </a:p>
        </p:txBody>
      </p:sp>
      <p:sp>
        <p:nvSpPr>
          <p:cNvPr id="569" name="object 569"/>
          <p:cNvSpPr/>
          <p:nvPr/>
        </p:nvSpPr>
        <p:spPr>
          <a:xfrm>
            <a:off x="423875" y="752084"/>
            <a:ext cx="3590" cy="6207"/>
          </a:xfrm>
          <a:custGeom>
            <a:avLst/>
            <a:gdLst/>
            <a:ahLst/>
            <a:cxnLst/>
            <a:rect l="l" t="t" r="r" b="b"/>
            <a:pathLst>
              <a:path w="3590" h="6207">
                <a:moveTo>
                  <a:pt x="398" y="6207"/>
                </a:moveTo>
                <a:lnTo>
                  <a:pt x="513" y="3400"/>
                </a:lnTo>
                <a:lnTo>
                  <a:pt x="684" y="541"/>
                </a:lnTo>
                <a:lnTo>
                  <a:pt x="3590" y="971"/>
                </a:lnTo>
                <a:lnTo>
                  <a:pt x="1881" y="0"/>
                </a:lnTo>
                <a:lnTo>
                  <a:pt x="1254" y="216"/>
                </a:lnTo>
                <a:lnTo>
                  <a:pt x="628" y="485"/>
                </a:lnTo>
                <a:lnTo>
                  <a:pt x="0" y="755"/>
                </a:lnTo>
                <a:lnTo>
                  <a:pt x="398" y="6207"/>
                </a:lnTo>
                <a:close/>
              </a:path>
            </a:pathLst>
          </a:custGeom>
          <a:solidFill>
            <a:srgbClr val="1E8DC0"/>
          </a:solidFill>
        </p:spPr>
        <p:txBody>
          <a:bodyPr wrap="square" lIns="0" tIns="0" rIns="0" bIns="0" rtlCol="0">
            <a:noAutofit/>
          </a:bodyPr>
          <a:lstStyle/>
          <a:p>
            <a:endParaRPr/>
          </a:p>
        </p:txBody>
      </p:sp>
      <p:sp>
        <p:nvSpPr>
          <p:cNvPr id="570" name="object 570"/>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1E8DC0"/>
          </a:solidFill>
        </p:spPr>
        <p:txBody>
          <a:bodyPr wrap="square" lIns="0" tIns="0" rIns="0" bIns="0" rtlCol="0">
            <a:noAutofit/>
          </a:bodyPr>
          <a:lstStyle/>
          <a:p>
            <a:endParaRPr/>
          </a:p>
        </p:txBody>
      </p:sp>
      <p:sp>
        <p:nvSpPr>
          <p:cNvPr id="571" name="object 571"/>
          <p:cNvSpPr/>
          <p:nvPr/>
        </p:nvSpPr>
        <p:spPr>
          <a:xfrm>
            <a:off x="414756" y="749764"/>
            <a:ext cx="29125" cy="36428"/>
          </a:xfrm>
          <a:custGeom>
            <a:avLst/>
            <a:gdLst/>
            <a:ahLst/>
            <a:cxnLst/>
            <a:rect l="l" t="t" r="r" b="b"/>
            <a:pathLst>
              <a:path w="29125" h="36428">
                <a:moveTo>
                  <a:pt x="28783" y="30598"/>
                </a:moveTo>
                <a:lnTo>
                  <a:pt x="28668" y="32379"/>
                </a:lnTo>
                <a:lnTo>
                  <a:pt x="28555" y="33998"/>
                </a:lnTo>
                <a:lnTo>
                  <a:pt x="27357" y="34053"/>
                </a:lnTo>
                <a:lnTo>
                  <a:pt x="23196" y="34053"/>
                </a:lnTo>
                <a:lnTo>
                  <a:pt x="21486" y="33998"/>
                </a:lnTo>
                <a:lnTo>
                  <a:pt x="19776" y="33945"/>
                </a:lnTo>
                <a:lnTo>
                  <a:pt x="19607" y="32325"/>
                </a:lnTo>
                <a:lnTo>
                  <a:pt x="19492" y="30545"/>
                </a:lnTo>
                <a:lnTo>
                  <a:pt x="19378" y="28548"/>
                </a:lnTo>
                <a:lnTo>
                  <a:pt x="19378" y="28062"/>
                </a:lnTo>
                <a:lnTo>
                  <a:pt x="19321" y="27576"/>
                </a:lnTo>
                <a:lnTo>
                  <a:pt x="19321" y="33890"/>
                </a:lnTo>
                <a:lnTo>
                  <a:pt x="16586" y="33783"/>
                </a:lnTo>
                <a:lnTo>
                  <a:pt x="13908" y="33512"/>
                </a:lnTo>
                <a:lnTo>
                  <a:pt x="11342" y="33134"/>
                </a:lnTo>
                <a:lnTo>
                  <a:pt x="10887" y="31517"/>
                </a:lnTo>
                <a:lnTo>
                  <a:pt x="10544" y="29681"/>
                </a:lnTo>
                <a:lnTo>
                  <a:pt x="10259" y="27684"/>
                </a:lnTo>
                <a:lnTo>
                  <a:pt x="13052" y="28062"/>
                </a:lnTo>
                <a:lnTo>
                  <a:pt x="15902" y="28331"/>
                </a:lnTo>
                <a:lnTo>
                  <a:pt x="18808" y="28494"/>
                </a:lnTo>
                <a:lnTo>
                  <a:pt x="18922" y="30492"/>
                </a:lnTo>
                <a:lnTo>
                  <a:pt x="19150" y="15542"/>
                </a:lnTo>
                <a:lnTo>
                  <a:pt x="19206" y="12088"/>
                </a:lnTo>
                <a:lnTo>
                  <a:pt x="19265" y="9444"/>
                </a:lnTo>
                <a:lnTo>
                  <a:pt x="19321" y="6691"/>
                </a:lnTo>
                <a:lnTo>
                  <a:pt x="19436" y="3830"/>
                </a:lnTo>
                <a:lnTo>
                  <a:pt x="21486" y="3939"/>
                </a:lnTo>
                <a:lnTo>
                  <a:pt x="23538" y="3994"/>
                </a:lnTo>
                <a:lnTo>
                  <a:pt x="25647" y="3939"/>
                </a:lnTo>
                <a:lnTo>
                  <a:pt x="27699" y="3939"/>
                </a:lnTo>
                <a:lnTo>
                  <a:pt x="28726" y="3886"/>
                </a:lnTo>
                <a:lnTo>
                  <a:pt x="28783" y="6746"/>
                </a:lnTo>
                <a:lnTo>
                  <a:pt x="28839" y="9497"/>
                </a:lnTo>
                <a:lnTo>
                  <a:pt x="28896" y="12142"/>
                </a:lnTo>
                <a:lnTo>
                  <a:pt x="29125" y="55"/>
                </a:lnTo>
                <a:lnTo>
                  <a:pt x="28612" y="0"/>
                </a:lnTo>
                <a:lnTo>
                  <a:pt x="28668" y="1080"/>
                </a:lnTo>
                <a:lnTo>
                  <a:pt x="28668" y="2105"/>
                </a:lnTo>
                <a:lnTo>
                  <a:pt x="28726" y="3130"/>
                </a:lnTo>
                <a:lnTo>
                  <a:pt x="27699" y="3183"/>
                </a:lnTo>
                <a:lnTo>
                  <a:pt x="26674" y="3183"/>
                </a:lnTo>
                <a:lnTo>
                  <a:pt x="25647" y="3238"/>
                </a:lnTo>
                <a:lnTo>
                  <a:pt x="23538" y="3238"/>
                </a:lnTo>
                <a:lnTo>
                  <a:pt x="21486" y="3183"/>
                </a:lnTo>
                <a:lnTo>
                  <a:pt x="19492" y="3075"/>
                </a:lnTo>
                <a:lnTo>
                  <a:pt x="19549" y="2158"/>
                </a:lnTo>
                <a:lnTo>
                  <a:pt x="19549" y="1186"/>
                </a:lnTo>
                <a:lnTo>
                  <a:pt x="19607" y="216"/>
                </a:lnTo>
                <a:lnTo>
                  <a:pt x="19321" y="216"/>
                </a:lnTo>
                <a:lnTo>
                  <a:pt x="18808" y="324"/>
                </a:lnTo>
                <a:lnTo>
                  <a:pt x="18751" y="1241"/>
                </a:lnTo>
                <a:lnTo>
                  <a:pt x="18751" y="2158"/>
                </a:lnTo>
                <a:lnTo>
                  <a:pt x="18695" y="3075"/>
                </a:lnTo>
                <a:lnTo>
                  <a:pt x="16073" y="2914"/>
                </a:lnTo>
                <a:lnTo>
                  <a:pt x="13507" y="2644"/>
                </a:lnTo>
                <a:lnTo>
                  <a:pt x="11000" y="2319"/>
                </a:lnTo>
                <a:lnTo>
                  <a:pt x="12709" y="3291"/>
                </a:lnTo>
                <a:lnTo>
                  <a:pt x="15674" y="3616"/>
                </a:lnTo>
                <a:lnTo>
                  <a:pt x="18695" y="3777"/>
                </a:lnTo>
                <a:lnTo>
                  <a:pt x="18580" y="6638"/>
                </a:lnTo>
                <a:lnTo>
                  <a:pt x="18524" y="9444"/>
                </a:lnTo>
                <a:lnTo>
                  <a:pt x="18467" y="12088"/>
                </a:lnTo>
                <a:lnTo>
                  <a:pt x="15388" y="11872"/>
                </a:lnTo>
                <a:lnTo>
                  <a:pt x="12367" y="11602"/>
                </a:lnTo>
                <a:lnTo>
                  <a:pt x="9461" y="11172"/>
                </a:lnTo>
                <a:lnTo>
                  <a:pt x="9517" y="8527"/>
                </a:lnTo>
                <a:lnTo>
                  <a:pt x="9119" y="3075"/>
                </a:lnTo>
                <a:lnTo>
                  <a:pt x="8947" y="5828"/>
                </a:lnTo>
                <a:lnTo>
                  <a:pt x="8835" y="8527"/>
                </a:lnTo>
                <a:lnTo>
                  <a:pt x="8778" y="11063"/>
                </a:lnTo>
                <a:lnTo>
                  <a:pt x="5870" y="10631"/>
                </a:lnTo>
                <a:lnTo>
                  <a:pt x="3079" y="10038"/>
                </a:lnTo>
                <a:lnTo>
                  <a:pt x="398" y="9389"/>
                </a:lnTo>
                <a:lnTo>
                  <a:pt x="0" y="9875"/>
                </a:lnTo>
                <a:lnTo>
                  <a:pt x="2793" y="10577"/>
                </a:lnTo>
                <a:lnTo>
                  <a:pt x="5757" y="11172"/>
                </a:lnTo>
                <a:lnTo>
                  <a:pt x="8778" y="11656"/>
                </a:lnTo>
                <a:lnTo>
                  <a:pt x="8720" y="14517"/>
                </a:lnTo>
                <a:lnTo>
                  <a:pt x="8835" y="17269"/>
                </a:lnTo>
                <a:lnTo>
                  <a:pt x="8947" y="19805"/>
                </a:lnTo>
                <a:lnTo>
                  <a:pt x="5814" y="19319"/>
                </a:lnTo>
                <a:lnTo>
                  <a:pt x="2736" y="18725"/>
                </a:lnTo>
                <a:lnTo>
                  <a:pt x="2793" y="19266"/>
                </a:lnTo>
                <a:lnTo>
                  <a:pt x="5814" y="19859"/>
                </a:lnTo>
                <a:lnTo>
                  <a:pt x="9006" y="20345"/>
                </a:lnTo>
                <a:lnTo>
                  <a:pt x="9119" y="22773"/>
                </a:lnTo>
                <a:lnTo>
                  <a:pt x="9348" y="25039"/>
                </a:lnTo>
                <a:lnTo>
                  <a:pt x="9689" y="27145"/>
                </a:lnTo>
                <a:lnTo>
                  <a:pt x="9747" y="22828"/>
                </a:lnTo>
                <a:lnTo>
                  <a:pt x="9576" y="20400"/>
                </a:lnTo>
                <a:lnTo>
                  <a:pt x="9461" y="17322"/>
                </a:lnTo>
                <a:lnTo>
                  <a:pt x="9405" y="14625"/>
                </a:lnTo>
                <a:lnTo>
                  <a:pt x="9461" y="11764"/>
                </a:lnTo>
                <a:lnTo>
                  <a:pt x="12367" y="12197"/>
                </a:lnTo>
                <a:lnTo>
                  <a:pt x="15388" y="12466"/>
                </a:lnTo>
                <a:lnTo>
                  <a:pt x="18467" y="12683"/>
                </a:lnTo>
                <a:lnTo>
                  <a:pt x="18467" y="18241"/>
                </a:lnTo>
                <a:lnTo>
                  <a:pt x="18524" y="20777"/>
                </a:lnTo>
                <a:lnTo>
                  <a:pt x="18580" y="23422"/>
                </a:lnTo>
                <a:lnTo>
                  <a:pt x="18637" y="25472"/>
                </a:lnTo>
                <a:lnTo>
                  <a:pt x="18751" y="27306"/>
                </a:lnTo>
                <a:lnTo>
                  <a:pt x="18808" y="27792"/>
                </a:lnTo>
                <a:lnTo>
                  <a:pt x="18808" y="28062"/>
                </a:lnTo>
                <a:lnTo>
                  <a:pt x="15845" y="27900"/>
                </a:lnTo>
                <a:lnTo>
                  <a:pt x="12995" y="27631"/>
                </a:lnTo>
                <a:lnTo>
                  <a:pt x="10202" y="27198"/>
                </a:lnTo>
                <a:lnTo>
                  <a:pt x="10031" y="29628"/>
                </a:lnTo>
                <a:lnTo>
                  <a:pt x="10430" y="31462"/>
                </a:lnTo>
                <a:lnTo>
                  <a:pt x="10887" y="33081"/>
                </a:lnTo>
                <a:lnTo>
                  <a:pt x="9689" y="32920"/>
                </a:lnTo>
                <a:lnTo>
                  <a:pt x="8549" y="32703"/>
                </a:lnTo>
                <a:lnTo>
                  <a:pt x="7409" y="32487"/>
                </a:lnTo>
                <a:lnTo>
                  <a:pt x="7751" y="32703"/>
                </a:lnTo>
                <a:lnTo>
                  <a:pt x="8492" y="33081"/>
                </a:lnTo>
                <a:lnTo>
                  <a:pt x="9348" y="33189"/>
                </a:lnTo>
                <a:lnTo>
                  <a:pt x="10146" y="33351"/>
                </a:lnTo>
                <a:lnTo>
                  <a:pt x="11000" y="33459"/>
                </a:lnTo>
                <a:lnTo>
                  <a:pt x="11114" y="33945"/>
                </a:lnTo>
                <a:lnTo>
                  <a:pt x="11570" y="34106"/>
                </a:lnTo>
                <a:lnTo>
                  <a:pt x="11398" y="33512"/>
                </a:lnTo>
                <a:lnTo>
                  <a:pt x="13964" y="33890"/>
                </a:lnTo>
                <a:lnTo>
                  <a:pt x="16643" y="34161"/>
                </a:lnTo>
                <a:lnTo>
                  <a:pt x="19378" y="34268"/>
                </a:lnTo>
                <a:lnTo>
                  <a:pt x="19492" y="34970"/>
                </a:lnTo>
                <a:lnTo>
                  <a:pt x="19607" y="35617"/>
                </a:lnTo>
                <a:lnTo>
                  <a:pt x="19720" y="36265"/>
                </a:lnTo>
                <a:lnTo>
                  <a:pt x="20062" y="36265"/>
                </a:lnTo>
                <a:lnTo>
                  <a:pt x="20006" y="35672"/>
                </a:lnTo>
                <a:lnTo>
                  <a:pt x="19891" y="35023"/>
                </a:lnTo>
                <a:lnTo>
                  <a:pt x="19835" y="34323"/>
                </a:lnTo>
                <a:lnTo>
                  <a:pt x="21486" y="34376"/>
                </a:lnTo>
                <a:lnTo>
                  <a:pt x="23196" y="34431"/>
                </a:lnTo>
                <a:lnTo>
                  <a:pt x="27357" y="34431"/>
                </a:lnTo>
                <a:lnTo>
                  <a:pt x="28555" y="34376"/>
                </a:lnTo>
                <a:lnTo>
                  <a:pt x="28497" y="35131"/>
                </a:lnTo>
                <a:lnTo>
                  <a:pt x="28384" y="35779"/>
                </a:lnTo>
                <a:lnTo>
                  <a:pt x="28326" y="36428"/>
                </a:lnTo>
                <a:lnTo>
                  <a:pt x="28726" y="36428"/>
                </a:lnTo>
                <a:lnTo>
                  <a:pt x="28783" y="35779"/>
                </a:lnTo>
                <a:lnTo>
                  <a:pt x="28896" y="35078"/>
                </a:lnTo>
                <a:lnTo>
                  <a:pt x="28839" y="28603"/>
                </a:lnTo>
                <a:lnTo>
                  <a:pt x="28783" y="30598"/>
                </a:lnTo>
                <a:close/>
              </a:path>
            </a:pathLst>
          </a:custGeom>
          <a:solidFill>
            <a:srgbClr val="1E8DC0"/>
          </a:solidFill>
        </p:spPr>
        <p:txBody>
          <a:bodyPr wrap="square" lIns="0" tIns="0" rIns="0" bIns="0" rtlCol="0">
            <a:noAutofit/>
          </a:bodyPr>
          <a:lstStyle/>
          <a:p>
            <a:endParaRPr/>
          </a:p>
        </p:txBody>
      </p:sp>
      <p:sp>
        <p:nvSpPr>
          <p:cNvPr id="572" name="object 572"/>
          <p:cNvSpPr/>
          <p:nvPr/>
        </p:nvSpPr>
        <p:spPr>
          <a:xfrm>
            <a:off x="412249" y="761043"/>
            <a:ext cx="31403" cy="25041"/>
          </a:xfrm>
          <a:custGeom>
            <a:avLst/>
            <a:gdLst/>
            <a:ahLst/>
            <a:cxnLst/>
            <a:rect l="l" t="t" r="r" b="b"/>
            <a:pathLst>
              <a:path w="31403" h="25041">
                <a:moveTo>
                  <a:pt x="31290" y="19320"/>
                </a:moveTo>
                <a:lnTo>
                  <a:pt x="31175" y="21100"/>
                </a:lnTo>
                <a:lnTo>
                  <a:pt x="31063" y="22720"/>
                </a:lnTo>
                <a:lnTo>
                  <a:pt x="29864" y="22775"/>
                </a:lnTo>
                <a:lnTo>
                  <a:pt x="25703" y="22775"/>
                </a:lnTo>
                <a:lnTo>
                  <a:pt x="23994" y="22720"/>
                </a:lnTo>
                <a:lnTo>
                  <a:pt x="22284" y="22666"/>
                </a:lnTo>
                <a:lnTo>
                  <a:pt x="22115" y="21047"/>
                </a:lnTo>
                <a:lnTo>
                  <a:pt x="22000" y="19266"/>
                </a:lnTo>
                <a:lnTo>
                  <a:pt x="21885" y="17269"/>
                </a:lnTo>
                <a:lnTo>
                  <a:pt x="21885" y="16783"/>
                </a:lnTo>
                <a:lnTo>
                  <a:pt x="21829" y="16297"/>
                </a:lnTo>
                <a:lnTo>
                  <a:pt x="21829" y="22611"/>
                </a:lnTo>
                <a:lnTo>
                  <a:pt x="19094" y="22505"/>
                </a:lnTo>
                <a:lnTo>
                  <a:pt x="16415" y="22234"/>
                </a:lnTo>
                <a:lnTo>
                  <a:pt x="13849" y="21856"/>
                </a:lnTo>
                <a:lnTo>
                  <a:pt x="13394" y="20238"/>
                </a:lnTo>
                <a:lnTo>
                  <a:pt x="13052" y="18403"/>
                </a:lnTo>
                <a:lnTo>
                  <a:pt x="12766" y="16406"/>
                </a:lnTo>
                <a:lnTo>
                  <a:pt x="15559" y="16783"/>
                </a:lnTo>
                <a:lnTo>
                  <a:pt x="15503" y="16352"/>
                </a:lnTo>
                <a:lnTo>
                  <a:pt x="12709" y="15920"/>
                </a:lnTo>
                <a:lnTo>
                  <a:pt x="12426" y="13869"/>
                </a:lnTo>
                <a:lnTo>
                  <a:pt x="12254" y="11549"/>
                </a:lnTo>
                <a:lnTo>
                  <a:pt x="12196" y="15866"/>
                </a:lnTo>
                <a:lnTo>
                  <a:pt x="9062" y="15435"/>
                </a:lnTo>
                <a:lnTo>
                  <a:pt x="6041" y="14841"/>
                </a:lnTo>
                <a:lnTo>
                  <a:pt x="3248" y="14139"/>
                </a:lnTo>
                <a:lnTo>
                  <a:pt x="2849" y="12035"/>
                </a:lnTo>
                <a:lnTo>
                  <a:pt x="2565" y="9714"/>
                </a:lnTo>
                <a:lnTo>
                  <a:pt x="2394" y="7286"/>
                </a:lnTo>
                <a:lnTo>
                  <a:pt x="2394" y="6746"/>
                </a:lnTo>
                <a:lnTo>
                  <a:pt x="2223" y="4588"/>
                </a:lnTo>
                <a:lnTo>
                  <a:pt x="2167" y="2374"/>
                </a:lnTo>
                <a:lnTo>
                  <a:pt x="2223" y="0"/>
                </a:lnTo>
                <a:lnTo>
                  <a:pt x="1995" y="324"/>
                </a:lnTo>
                <a:lnTo>
                  <a:pt x="1653" y="971"/>
                </a:lnTo>
                <a:lnTo>
                  <a:pt x="1653" y="2914"/>
                </a:lnTo>
                <a:lnTo>
                  <a:pt x="1709" y="4802"/>
                </a:lnTo>
                <a:lnTo>
                  <a:pt x="1824" y="6638"/>
                </a:lnTo>
                <a:lnTo>
                  <a:pt x="1196" y="6477"/>
                </a:lnTo>
                <a:lnTo>
                  <a:pt x="626" y="6314"/>
                </a:lnTo>
                <a:lnTo>
                  <a:pt x="0" y="6152"/>
                </a:lnTo>
                <a:lnTo>
                  <a:pt x="0" y="6638"/>
                </a:lnTo>
                <a:lnTo>
                  <a:pt x="626" y="6800"/>
                </a:lnTo>
                <a:lnTo>
                  <a:pt x="1254" y="6963"/>
                </a:lnTo>
                <a:lnTo>
                  <a:pt x="1881" y="7124"/>
                </a:lnTo>
                <a:lnTo>
                  <a:pt x="2052" y="9605"/>
                </a:lnTo>
                <a:lnTo>
                  <a:pt x="2336" y="11872"/>
                </a:lnTo>
                <a:lnTo>
                  <a:pt x="2736" y="14031"/>
                </a:lnTo>
                <a:lnTo>
                  <a:pt x="2450" y="13924"/>
                </a:lnTo>
                <a:lnTo>
                  <a:pt x="1937" y="13816"/>
                </a:lnTo>
                <a:lnTo>
                  <a:pt x="2279" y="14302"/>
                </a:lnTo>
                <a:lnTo>
                  <a:pt x="2849" y="14463"/>
                </a:lnTo>
                <a:lnTo>
                  <a:pt x="2906" y="14949"/>
                </a:lnTo>
                <a:lnTo>
                  <a:pt x="3020" y="15380"/>
                </a:lnTo>
                <a:lnTo>
                  <a:pt x="3534" y="15758"/>
                </a:lnTo>
                <a:lnTo>
                  <a:pt x="3419" y="15111"/>
                </a:lnTo>
                <a:lnTo>
                  <a:pt x="3306" y="14572"/>
                </a:lnTo>
                <a:lnTo>
                  <a:pt x="6156" y="15272"/>
                </a:lnTo>
                <a:lnTo>
                  <a:pt x="9119" y="15866"/>
                </a:lnTo>
                <a:lnTo>
                  <a:pt x="12254" y="16297"/>
                </a:lnTo>
                <a:lnTo>
                  <a:pt x="12538" y="18349"/>
                </a:lnTo>
                <a:lnTo>
                  <a:pt x="12937" y="20183"/>
                </a:lnTo>
                <a:lnTo>
                  <a:pt x="13394" y="21803"/>
                </a:lnTo>
                <a:lnTo>
                  <a:pt x="12426" y="21641"/>
                </a:lnTo>
                <a:lnTo>
                  <a:pt x="11513" y="21478"/>
                </a:lnTo>
                <a:lnTo>
                  <a:pt x="10544" y="21317"/>
                </a:lnTo>
                <a:lnTo>
                  <a:pt x="10943" y="21533"/>
                </a:lnTo>
                <a:lnTo>
                  <a:pt x="11741" y="21911"/>
                </a:lnTo>
                <a:lnTo>
                  <a:pt x="12311" y="22019"/>
                </a:lnTo>
                <a:lnTo>
                  <a:pt x="12881" y="22072"/>
                </a:lnTo>
                <a:lnTo>
                  <a:pt x="13507" y="22180"/>
                </a:lnTo>
                <a:lnTo>
                  <a:pt x="13565" y="22342"/>
                </a:lnTo>
                <a:lnTo>
                  <a:pt x="14021" y="22666"/>
                </a:lnTo>
                <a:lnTo>
                  <a:pt x="13906" y="22234"/>
                </a:lnTo>
                <a:lnTo>
                  <a:pt x="16472" y="22611"/>
                </a:lnTo>
                <a:lnTo>
                  <a:pt x="19150" y="22883"/>
                </a:lnTo>
                <a:lnTo>
                  <a:pt x="21885" y="22989"/>
                </a:lnTo>
                <a:lnTo>
                  <a:pt x="22000" y="23638"/>
                </a:lnTo>
                <a:lnTo>
                  <a:pt x="22115" y="24286"/>
                </a:lnTo>
                <a:lnTo>
                  <a:pt x="22171" y="24825"/>
                </a:lnTo>
                <a:lnTo>
                  <a:pt x="22570" y="24878"/>
                </a:lnTo>
                <a:lnTo>
                  <a:pt x="22513" y="24286"/>
                </a:lnTo>
                <a:lnTo>
                  <a:pt x="22399" y="23692"/>
                </a:lnTo>
                <a:lnTo>
                  <a:pt x="22342" y="23044"/>
                </a:lnTo>
                <a:lnTo>
                  <a:pt x="23994" y="23097"/>
                </a:lnTo>
                <a:lnTo>
                  <a:pt x="25703" y="23152"/>
                </a:lnTo>
                <a:lnTo>
                  <a:pt x="29864" y="23152"/>
                </a:lnTo>
                <a:lnTo>
                  <a:pt x="31063" y="23097"/>
                </a:lnTo>
                <a:lnTo>
                  <a:pt x="31004" y="23800"/>
                </a:lnTo>
                <a:lnTo>
                  <a:pt x="30948" y="24447"/>
                </a:lnTo>
                <a:lnTo>
                  <a:pt x="30833" y="25041"/>
                </a:lnTo>
                <a:lnTo>
                  <a:pt x="31234" y="24986"/>
                </a:lnTo>
                <a:lnTo>
                  <a:pt x="31290" y="24394"/>
                </a:lnTo>
                <a:lnTo>
                  <a:pt x="31403" y="23745"/>
                </a:lnTo>
                <a:lnTo>
                  <a:pt x="31347" y="17324"/>
                </a:lnTo>
                <a:lnTo>
                  <a:pt x="31290" y="19320"/>
                </a:lnTo>
                <a:close/>
              </a:path>
            </a:pathLst>
          </a:custGeom>
          <a:solidFill>
            <a:srgbClr val="1E8FC2"/>
          </a:solidFill>
        </p:spPr>
        <p:txBody>
          <a:bodyPr wrap="square" lIns="0" tIns="0" rIns="0" bIns="0" rtlCol="0">
            <a:noAutofit/>
          </a:bodyPr>
          <a:lstStyle/>
          <a:p>
            <a:endParaRPr/>
          </a:p>
        </p:txBody>
      </p:sp>
      <p:sp>
        <p:nvSpPr>
          <p:cNvPr id="573" name="object 573"/>
          <p:cNvSpPr/>
          <p:nvPr/>
        </p:nvSpPr>
        <p:spPr>
          <a:xfrm>
            <a:off x="444337" y="756511"/>
            <a:ext cx="56" cy="14084"/>
          </a:xfrm>
          <a:custGeom>
            <a:avLst/>
            <a:gdLst/>
            <a:ahLst/>
            <a:cxnLst/>
            <a:rect l="l" t="t" r="r" b="b"/>
            <a:pathLst>
              <a:path w="56" h="14084">
                <a:moveTo>
                  <a:pt x="0" y="0"/>
                </a:moveTo>
                <a:lnTo>
                  <a:pt x="0" y="14084"/>
                </a:lnTo>
                <a:lnTo>
                  <a:pt x="56" y="11547"/>
                </a:lnTo>
                <a:lnTo>
                  <a:pt x="56" y="2750"/>
                </a:lnTo>
                <a:lnTo>
                  <a:pt x="0" y="0"/>
                </a:lnTo>
                <a:close/>
              </a:path>
            </a:pathLst>
          </a:custGeom>
          <a:solidFill>
            <a:srgbClr val="1E8FC2"/>
          </a:solidFill>
        </p:spPr>
        <p:txBody>
          <a:bodyPr wrap="square" lIns="0" tIns="0" rIns="0" bIns="0" rtlCol="0">
            <a:noAutofit/>
          </a:bodyPr>
          <a:lstStyle/>
          <a:p>
            <a:endParaRPr/>
          </a:p>
        </p:txBody>
      </p:sp>
      <p:sp>
        <p:nvSpPr>
          <p:cNvPr id="574" name="object 574"/>
          <p:cNvSpPr/>
          <p:nvPr/>
        </p:nvSpPr>
        <p:spPr>
          <a:xfrm>
            <a:off x="414643" y="750520"/>
            <a:ext cx="38015" cy="34268"/>
          </a:xfrm>
          <a:custGeom>
            <a:avLst/>
            <a:gdLst/>
            <a:ahLst/>
            <a:cxnLst/>
            <a:rect l="l" t="t" r="r" b="b"/>
            <a:pathLst>
              <a:path w="38015" h="34268">
                <a:moveTo>
                  <a:pt x="29123" y="33242"/>
                </a:moveTo>
                <a:lnTo>
                  <a:pt x="29067" y="20075"/>
                </a:lnTo>
                <a:lnTo>
                  <a:pt x="28211" y="20128"/>
                </a:lnTo>
                <a:lnTo>
                  <a:pt x="26445" y="20128"/>
                </a:lnTo>
                <a:lnTo>
                  <a:pt x="24050" y="20183"/>
                </a:lnTo>
                <a:lnTo>
                  <a:pt x="21657" y="20128"/>
                </a:lnTo>
                <a:lnTo>
                  <a:pt x="19263" y="20022"/>
                </a:lnTo>
                <a:lnTo>
                  <a:pt x="19263" y="14786"/>
                </a:lnTo>
                <a:lnTo>
                  <a:pt x="19319" y="11333"/>
                </a:lnTo>
                <a:lnTo>
                  <a:pt x="19378" y="8688"/>
                </a:lnTo>
                <a:lnTo>
                  <a:pt x="19434" y="5936"/>
                </a:lnTo>
                <a:lnTo>
                  <a:pt x="19549" y="3075"/>
                </a:lnTo>
                <a:lnTo>
                  <a:pt x="19434" y="0"/>
                </a:lnTo>
                <a:lnTo>
                  <a:pt x="18920" y="53"/>
                </a:lnTo>
                <a:lnTo>
                  <a:pt x="18864" y="808"/>
                </a:lnTo>
                <a:lnTo>
                  <a:pt x="18864" y="1564"/>
                </a:lnTo>
                <a:lnTo>
                  <a:pt x="18808" y="2319"/>
                </a:lnTo>
                <a:lnTo>
                  <a:pt x="16584" y="2158"/>
                </a:lnTo>
                <a:lnTo>
                  <a:pt x="14419" y="1942"/>
                </a:lnTo>
                <a:lnTo>
                  <a:pt x="12252" y="1672"/>
                </a:lnTo>
                <a:lnTo>
                  <a:pt x="11797" y="1888"/>
                </a:lnTo>
                <a:lnTo>
                  <a:pt x="11284" y="2050"/>
                </a:lnTo>
                <a:lnTo>
                  <a:pt x="10770" y="2266"/>
                </a:lnTo>
                <a:lnTo>
                  <a:pt x="13392" y="2644"/>
                </a:lnTo>
                <a:lnTo>
                  <a:pt x="16071" y="2860"/>
                </a:lnTo>
                <a:lnTo>
                  <a:pt x="18808" y="3022"/>
                </a:lnTo>
                <a:lnTo>
                  <a:pt x="18693" y="5883"/>
                </a:lnTo>
                <a:lnTo>
                  <a:pt x="18637" y="8688"/>
                </a:lnTo>
                <a:lnTo>
                  <a:pt x="18580" y="11333"/>
                </a:lnTo>
                <a:lnTo>
                  <a:pt x="15501" y="11117"/>
                </a:lnTo>
                <a:lnTo>
                  <a:pt x="12480" y="10847"/>
                </a:lnTo>
                <a:lnTo>
                  <a:pt x="9574" y="10416"/>
                </a:lnTo>
                <a:lnTo>
                  <a:pt x="9630" y="7878"/>
                </a:lnTo>
                <a:lnTo>
                  <a:pt x="9689" y="5288"/>
                </a:lnTo>
                <a:lnTo>
                  <a:pt x="9916" y="2644"/>
                </a:lnTo>
                <a:lnTo>
                  <a:pt x="9630" y="2752"/>
                </a:lnTo>
                <a:lnTo>
                  <a:pt x="9175" y="2969"/>
                </a:lnTo>
                <a:lnTo>
                  <a:pt x="9004" y="5450"/>
                </a:lnTo>
                <a:lnTo>
                  <a:pt x="8947" y="7933"/>
                </a:lnTo>
                <a:lnTo>
                  <a:pt x="8891" y="10308"/>
                </a:lnTo>
                <a:lnTo>
                  <a:pt x="6210" y="9875"/>
                </a:lnTo>
                <a:lnTo>
                  <a:pt x="3647" y="9389"/>
                </a:lnTo>
                <a:lnTo>
                  <a:pt x="1139" y="8797"/>
                </a:lnTo>
                <a:lnTo>
                  <a:pt x="741" y="9283"/>
                </a:lnTo>
                <a:lnTo>
                  <a:pt x="3361" y="9930"/>
                </a:lnTo>
                <a:lnTo>
                  <a:pt x="6098" y="10469"/>
                </a:lnTo>
                <a:lnTo>
                  <a:pt x="8891" y="10900"/>
                </a:lnTo>
                <a:lnTo>
                  <a:pt x="8833" y="13761"/>
                </a:lnTo>
                <a:lnTo>
                  <a:pt x="8947" y="16514"/>
                </a:lnTo>
                <a:lnTo>
                  <a:pt x="9060" y="19050"/>
                </a:lnTo>
                <a:lnTo>
                  <a:pt x="5927" y="18564"/>
                </a:lnTo>
                <a:lnTo>
                  <a:pt x="2849" y="17970"/>
                </a:lnTo>
                <a:lnTo>
                  <a:pt x="0" y="17269"/>
                </a:lnTo>
                <a:lnTo>
                  <a:pt x="0" y="17808"/>
                </a:lnTo>
                <a:lnTo>
                  <a:pt x="2906" y="18511"/>
                </a:lnTo>
                <a:lnTo>
                  <a:pt x="5927" y="19103"/>
                </a:lnTo>
                <a:lnTo>
                  <a:pt x="9119" y="19589"/>
                </a:lnTo>
                <a:lnTo>
                  <a:pt x="9231" y="22017"/>
                </a:lnTo>
                <a:lnTo>
                  <a:pt x="9461" y="24284"/>
                </a:lnTo>
                <a:lnTo>
                  <a:pt x="9801" y="26389"/>
                </a:lnTo>
                <a:lnTo>
                  <a:pt x="9860" y="22072"/>
                </a:lnTo>
                <a:lnTo>
                  <a:pt x="9689" y="19644"/>
                </a:lnTo>
                <a:lnTo>
                  <a:pt x="9574" y="16567"/>
                </a:lnTo>
                <a:lnTo>
                  <a:pt x="9517" y="13869"/>
                </a:lnTo>
                <a:lnTo>
                  <a:pt x="9574" y="11008"/>
                </a:lnTo>
                <a:lnTo>
                  <a:pt x="12480" y="11441"/>
                </a:lnTo>
                <a:lnTo>
                  <a:pt x="15501" y="11711"/>
                </a:lnTo>
                <a:lnTo>
                  <a:pt x="18580" y="11927"/>
                </a:lnTo>
                <a:lnTo>
                  <a:pt x="18580" y="17486"/>
                </a:lnTo>
                <a:lnTo>
                  <a:pt x="18637" y="20022"/>
                </a:lnTo>
                <a:lnTo>
                  <a:pt x="18693" y="22666"/>
                </a:lnTo>
                <a:lnTo>
                  <a:pt x="18749" y="24717"/>
                </a:lnTo>
                <a:lnTo>
                  <a:pt x="18864" y="26551"/>
                </a:lnTo>
                <a:lnTo>
                  <a:pt x="18920" y="27037"/>
                </a:lnTo>
                <a:lnTo>
                  <a:pt x="18920" y="27306"/>
                </a:lnTo>
                <a:lnTo>
                  <a:pt x="15958" y="27145"/>
                </a:lnTo>
                <a:lnTo>
                  <a:pt x="13108" y="26875"/>
                </a:lnTo>
                <a:lnTo>
                  <a:pt x="13165" y="27306"/>
                </a:lnTo>
                <a:lnTo>
                  <a:pt x="16014" y="27576"/>
                </a:lnTo>
                <a:lnTo>
                  <a:pt x="18920" y="27739"/>
                </a:lnTo>
                <a:lnTo>
                  <a:pt x="19035" y="29736"/>
                </a:lnTo>
                <a:lnTo>
                  <a:pt x="19263" y="31570"/>
                </a:lnTo>
                <a:lnTo>
                  <a:pt x="19434" y="33134"/>
                </a:lnTo>
                <a:lnTo>
                  <a:pt x="19434" y="26551"/>
                </a:lnTo>
                <a:lnTo>
                  <a:pt x="19378" y="24717"/>
                </a:lnTo>
                <a:lnTo>
                  <a:pt x="19319" y="22720"/>
                </a:lnTo>
                <a:lnTo>
                  <a:pt x="19319" y="20561"/>
                </a:lnTo>
                <a:lnTo>
                  <a:pt x="21657" y="20669"/>
                </a:lnTo>
                <a:lnTo>
                  <a:pt x="24050" y="20722"/>
                </a:lnTo>
                <a:lnTo>
                  <a:pt x="26445" y="20669"/>
                </a:lnTo>
                <a:lnTo>
                  <a:pt x="28211" y="20669"/>
                </a:lnTo>
                <a:lnTo>
                  <a:pt x="29067" y="20614"/>
                </a:lnTo>
                <a:lnTo>
                  <a:pt x="29067" y="22720"/>
                </a:lnTo>
                <a:lnTo>
                  <a:pt x="29008" y="24717"/>
                </a:lnTo>
                <a:lnTo>
                  <a:pt x="28952" y="26551"/>
                </a:lnTo>
                <a:lnTo>
                  <a:pt x="28952" y="27361"/>
                </a:lnTo>
                <a:lnTo>
                  <a:pt x="27756" y="27414"/>
                </a:lnTo>
                <a:lnTo>
                  <a:pt x="26501" y="27469"/>
                </a:lnTo>
                <a:lnTo>
                  <a:pt x="23309" y="27469"/>
                </a:lnTo>
                <a:lnTo>
                  <a:pt x="21371" y="27414"/>
                </a:lnTo>
                <a:lnTo>
                  <a:pt x="19490" y="27306"/>
                </a:lnTo>
                <a:lnTo>
                  <a:pt x="19490" y="27792"/>
                </a:lnTo>
                <a:lnTo>
                  <a:pt x="21371" y="27847"/>
                </a:lnTo>
                <a:lnTo>
                  <a:pt x="23309" y="27900"/>
                </a:lnTo>
                <a:lnTo>
                  <a:pt x="27756" y="27900"/>
                </a:lnTo>
                <a:lnTo>
                  <a:pt x="28952" y="27847"/>
                </a:lnTo>
                <a:lnTo>
                  <a:pt x="29008" y="34268"/>
                </a:lnTo>
                <a:lnTo>
                  <a:pt x="29067" y="33620"/>
                </a:lnTo>
                <a:lnTo>
                  <a:pt x="32029" y="33512"/>
                </a:lnTo>
                <a:lnTo>
                  <a:pt x="34879" y="33242"/>
                </a:lnTo>
                <a:lnTo>
                  <a:pt x="37616" y="32865"/>
                </a:lnTo>
                <a:lnTo>
                  <a:pt x="37557" y="33189"/>
                </a:lnTo>
                <a:lnTo>
                  <a:pt x="37388" y="33783"/>
                </a:lnTo>
                <a:lnTo>
                  <a:pt x="37900" y="33406"/>
                </a:lnTo>
                <a:lnTo>
                  <a:pt x="38015" y="30923"/>
                </a:lnTo>
                <a:lnTo>
                  <a:pt x="37672" y="32487"/>
                </a:lnTo>
                <a:lnTo>
                  <a:pt x="34937" y="32865"/>
                </a:lnTo>
                <a:lnTo>
                  <a:pt x="32088" y="33081"/>
                </a:lnTo>
                <a:lnTo>
                  <a:pt x="29123" y="33242"/>
                </a:lnTo>
                <a:close/>
              </a:path>
            </a:pathLst>
          </a:custGeom>
          <a:solidFill>
            <a:srgbClr val="1E8FC2"/>
          </a:solidFill>
        </p:spPr>
        <p:txBody>
          <a:bodyPr wrap="square" lIns="0" tIns="0" rIns="0" bIns="0" rtlCol="0">
            <a:noAutofit/>
          </a:bodyPr>
          <a:lstStyle/>
          <a:p>
            <a:endParaRPr/>
          </a:p>
        </p:txBody>
      </p:sp>
      <p:sp>
        <p:nvSpPr>
          <p:cNvPr id="575" name="object 575"/>
          <p:cNvSpPr/>
          <p:nvPr/>
        </p:nvSpPr>
        <p:spPr>
          <a:xfrm>
            <a:off x="433906" y="750303"/>
            <a:ext cx="22969" cy="33622"/>
          </a:xfrm>
          <a:custGeom>
            <a:avLst/>
            <a:gdLst/>
            <a:ahLst/>
            <a:cxnLst/>
            <a:rect l="l" t="t" r="r" b="b"/>
            <a:pathLst>
              <a:path w="22969" h="33622">
                <a:moveTo>
                  <a:pt x="171" y="216"/>
                </a:moveTo>
                <a:lnTo>
                  <a:pt x="285" y="3291"/>
                </a:lnTo>
                <a:lnTo>
                  <a:pt x="2336" y="3400"/>
                </a:lnTo>
                <a:lnTo>
                  <a:pt x="4388" y="3455"/>
                </a:lnTo>
                <a:lnTo>
                  <a:pt x="6496" y="3400"/>
                </a:lnTo>
                <a:lnTo>
                  <a:pt x="8549" y="3400"/>
                </a:lnTo>
                <a:lnTo>
                  <a:pt x="9576" y="3346"/>
                </a:lnTo>
                <a:lnTo>
                  <a:pt x="9632" y="6207"/>
                </a:lnTo>
                <a:lnTo>
                  <a:pt x="9689" y="8958"/>
                </a:lnTo>
                <a:lnTo>
                  <a:pt x="9745" y="11603"/>
                </a:lnTo>
                <a:lnTo>
                  <a:pt x="8492" y="11658"/>
                </a:lnTo>
                <a:lnTo>
                  <a:pt x="7238" y="11711"/>
                </a:lnTo>
                <a:lnTo>
                  <a:pt x="3933" y="11711"/>
                </a:lnTo>
                <a:lnTo>
                  <a:pt x="1995" y="11658"/>
                </a:lnTo>
                <a:lnTo>
                  <a:pt x="56" y="11549"/>
                </a:lnTo>
                <a:lnTo>
                  <a:pt x="0" y="15003"/>
                </a:lnTo>
                <a:lnTo>
                  <a:pt x="56" y="12144"/>
                </a:lnTo>
                <a:lnTo>
                  <a:pt x="1995" y="12250"/>
                </a:lnTo>
                <a:lnTo>
                  <a:pt x="3933" y="12305"/>
                </a:lnTo>
                <a:lnTo>
                  <a:pt x="7238" y="12305"/>
                </a:lnTo>
                <a:lnTo>
                  <a:pt x="8492" y="12250"/>
                </a:lnTo>
                <a:lnTo>
                  <a:pt x="9745" y="12250"/>
                </a:lnTo>
                <a:lnTo>
                  <a:pt x="9803" y="15058"/>
                </a:lnTo>
                <a:lnTo>
                  <a:pt x="9803" y="20292"/>
                </a:lnTo>
                <a:lnTo>
                  <a:pt x="9860" y="33459"/>
                </a:lnTo>
                <a:lnTo>
                  <a:pt x="10031" y="31839"/>
                </a:lnTo>
                <a:lnTo>
                  <a:pt x="10146" y="30059"/>
                </a:lnTo>
                <a:lnTo>
                  <a:pt x="10259" y="28009"/>
                </a:lnTo>
                <a:lnTo>
                  <a:pt x="13279" y="27900"/>
                </a:lnTo>
                <a:lnTo>
                  <a:pt x="16300" y="27631"/>
                </a:lnTo>
                <a:lnTo>
                  <a:pt x="19206" y="27253"/>
                </a:lnTo>
                <a:lnTo>
                  <a:pt x="18979" y="29303"/>
                </a:lnTo>
                <a:lnTo>
                  <a:pt x="18751" y="31139"/>
                </a:lnTo>
                <a:lnTo>
                  <a:pt x="18637" y="33622"/>
                </a:lnTo>
                <a:lnTo>
                  <a:pt x="18751" y="33028"/>
                </a:lnTo>
                <a:lnTo>
                  <a:pt x="19776" y="32920"/>
                </a:lnTo>
                <a:lnTo>
                  <a:pt x="20804" y="32758"/>
                </a:lnTo>
                <a:lnTo>
                  <a:pt x="21772" y="32595"/>
                </a:lnTo>
                <a:lnTo>
                  <a:pt x="22171" y="32381"/>
                </a:lnTo>
                <a:lnTo>
                  <a:pt x="22969" y="32003"/>
                </a:lnTo>
                <a:lnTo>
                  <a:pt x="21601" y="32272"/>
                </a:lnTo>
                <a:lnTo>
                  <a:pt x="20234" y="32489"/>
                </a:lnTo>
                <a:lnTo>
                  <a:pt x="18808" y="32650"/>
                </a:lnTo>
                <a:lnTo>
                  <a:pt x="19150" y="31031"/>
                </a:lnTo>
                <a:lnTo>
                  <a:pt x="19492" y="29250"/>
                </a:lnTo>
                <a:lnTo>
                  <a:pt x="19720" y="27200"/>
                </a:lnTo>
                <a:lnTo>
                  <a:pt x="19664" y="20022"/>
                </a:lnTo>
                <a:lnTo>
                  <a:pt x="19549" y="22289"/>
                </a:lnTo>
                <a:lnTo>
                  <a:pt x="19434" y="24447"/>
                </a:lnTo>
                <a:lnTo>
                  <a:pt x="19265" y="26389"/>
                </a:lnTo>
                <a:lnTo>
                  <a:pt x="19265" y="26822"/>
                </a:lnTo>
                <a:lnTo>
                  <a:pt x="16357" y="27200"/>
                </a:lnTo>
                <a:lnTo>
                  <a:pt x="13336" y="27469"/>
                </a:lnTo>
                <a:lnTo>
                  <a:pt x="10259" y="27578"/>
                </a:lnTo>
                <a:lnTo>
                  <a:pt x="10259" y="26767"/>
                </a:lnTo>
                <a:lnTo>
                  <a:pt x="10373" y="24933"/>
                </a:lnTo>
                <a:lnTo>
                  <a:pt x="10259" y="55"/>
                </a:lnTo>
                <a:lnTo>
                  <a:pt x="10031" y="55"/>
                </a:lnTo>
                <a:lnTo>
                  <a:pt x="9461" y="0"/>
                </a:lnTo>
                <a:lnTo>
                  <a:pt x="9517" y="863"/>
                </a:lnTo>
                <a:lnTo>
                  <a:pt x="9517" y="1727"/>
                </a:lnTo>
                <a:lnTo>
                  <a:pt x="9576" y="2591"/>
                </a:lnTo>
                <a:lnTo>
                  <a:pt x="8549" y="2644"/>
                </a:lnTo>
                <a:lnTo>
                  <a:pt x="7524" y="2644"/>
                </a:lnTo>
                <a:lnTo>
                  <a:pt x="6496" y="2699"/>
                </a:lnTo>
                <a:lnTo>
                  <a:pt x="4388" y="2699"/>
                </a:lnTo>
                <a:lnTo>
                  <a:pt x="2336" y="2644"/>
                </a:lnTo>
                <a:lnTo>
                  <a:pt x="342" y="2536"/>
                </a:lnTo>
                <a:lnTo>
                  <a:pt x="342" y="1780"/>
                </a:lnTo>
                <a:lnTo>
                  <a:pt x="398" y="971"/>
                </a:lnTo>
                <a:lnTo>
                  <a:pt x="457" y="163"/>
                </a:lnTo>
                <a:lnTo>
                  <a:pt x="171" y="216"/>
                </a:lnTo>
                <a:close/>
              </a:path>
            </a:pathLst>
          </a:custGeom>
          <a:solidFill>
            <a:srgbClr val="1E8FC2"/>
          </a:solidFill>
        </p:spPr>
        <p:txBody>
          <a:bodyPr wrap="square" lIns="0" tIns="0" rIns="0" bIns="0" rtlCol="0">
            <a:noAutofit/>
          </a:bodyPr>
          <a:lstStyle/>
          <a:p>
            <a:endParaRPr/>
          </a:p>
        </p:txBody>
      </p:sp>
      <p:sp>
        <p:nvSpPr>
          <p:cNvPr id="576" name="object 576"/>
          <p:cNvSpPr/>
          <p:nvPr/>
        </p:nvSpPr>
        <p:spPr>
          <a:xfrm>
            <a:off x="454197" y="758345"/>
            <a:ext cx="9062" cy="11386"/>
          </a:xfrm>
          <a:custGeom>
            <a:avLst/>
            <a:gdLst/>
            <a:ahLst/>
            <a:cxnLst/>
            <a:rect l="l" t="t" r="r" b="b"/>
            <a:pathLst>
              <a:path w="9062" h="11386">
                <a:moveTo>
                  <a:pt x="9062" y="971"/>
                </a:moveTo>
                <a:lnTo>
                  <a:pt x="6154" y="1672"/>
                </a:lnTo>
                <a:lnTo>
                  <a:pt x="3192" y="2213"/>
                </a:lnTo>
                <a:lnTo>
                  <a:pt x="56" y="2644"/>
                </a:lnTo>
                <a:lnTo>
                  <a:pt x="56" y="0"/>
                </a:lnTo>
                <a:lnTo>
                  <a:pt x="0" y="11386"/>
                </a:lnTo>
                <a:lnTo>
                  <a:pt x="56" y="8850"/>
                </a:lnTo>
                <a:lnTo>
                  <a:pt x="114" y="6097"/>
                </a:lnTo>
                <a:lnTo>
                  <a:pt x="56" y="3238"/>
                </a:lnTo>
                <a:lnTo>
                  <a:pt x="3192" y="2805"/>
                </a:lnTo>
                <a:lnTo>
                  <a:pt x="6213" y="2266"/>
                </a:lnTo>
                <a:lnTo>
                  <a:pt x="9062" y="971"/>
                </a:lnTo>
                <a:close/>
              </a:path>
            </a:pathLst>
          </a:custGeom>
          <a:solidFill>
            <a:srgbClr val="1E8FC2"/>
          </a:solidFill>
        </p:spPr>
        <p:txBody>
          <a:bodyPr wrap="square" lIns="0" tIns="0" rIns="0" bIns="0" rtlCol="0">
            <a:noAutofit/>
          </a:bodyPr>
          <a:lstStyle/>
          <a:p>
            <a:endParaRPr/>
          </a:p>
        </p:txBody>
      </p:sp>
      <p:sp>
        <p:nvSpPr>
          <p:cNvPr id="577" name="object 577"/>
          <p:cNvSpPr/>
          <p:nvPr/>
        </p:nvSpPr>
        <p:spPr>
          <a:xfrm>
            <a:off x="453627" y="773401"/>
            <a:ext cx="9119" cy="5721"/>
          </a:xfrm>
          <a:custGeom>
            <a:avLst/>
            <a:gdLst/>
            <a:ahLst/>
            <a:cxnLst/>
            <a:rect l="l" t="t" r="r" b="b"/>
            <a:pathLst>
              <a:path w="9119" h="5721">
                <a:moveTo>
                  <a:pt x="56" y="3669"/>
                </a:moveTo>
                <a:lnTo>
                  <a:pt x="0" y="4102"/>
                </a:lnTo>
                <a:lnTo>
                  <a:pt x="3020" y="3724"/>
                </a:lnTo>
                <a:lnTo>
                  <a:pt x="5870" y="3183"/>
                </a:lnTo>
                <a:lnTo>
                  <a:pt x="8663" y="2536"/>
                </a:lnTo>
                <a:lnTo>
                  <a:pt x="8492" y="3669"/>
                </a:lnTo>
                <a:lnTo>
                  <a:pt x="8265" y="4694"/>
                </a:lnTo>
                <a:lnTo>
                  <a:pt x="7979" y="5721"/>
                </a:lnTo>
                <a:lnTo>
                  <a:pt x="8549" y="5235"/>
                </a:lnTo>
                <a:lnTo>
                  <a:pt x="8776" y="4372"/>
                </a:lnTo>
                <a:lnTo>
                  <a:pt x="8947" y="3455"/>
                </a:lnTo>
                <a:lnTo>
                  <a:pt x="9119" y="2483"/>
                </a:lnTo>
                <a:lnTo>
                  <a:pt x="9062" y="0"/>
                </a:lnTo>
                <a:lnTo>
                  <a:pt x="8720" y="2105"/>
                </a:lnTo>
                <a:lnTo>
                  <a:pt x="5983" y="2699"/>
                </a:lnTo>
                <a:lnTo>
                  <a:pt x="3077" y="3238"/>
                </a:lnTo>
                <a:lnTo>
                  <a:pt x="56" y="3669"/>
                </a:lnTo>
                <a:close/>
              </a:path>
            </a:pathLst>
          </a:custGeom>
          <a:solidFill>
            <a:srgbClr val="1E8FC2"/>
          </a:solidFill>
        </p:spPr>
        <p:txBody>
          <a:bodyPr wrap="square" lIns="0" tIns="0" rIns="0" bIns="0" rtlCol="0">
            <a:noAutofit/>
          </a:bodyPr>
          <a:lstStyle/>
          <a:p>
            <a:endParaRPr/>
          </a:p>
        </p:txBody>
      </p:sp>
      <p:sp>
        <p:nvSpPr>
          <p:cNvPr id="578" name="object 578"/>
          <p:cNvSpPr/>
          <p:nvPr/>
        </p:nvSpPr>
        <p:spPr>
          <a:xfrm>
            <a:off x="444222" y="752139"/>
            <a:ext cx="9233" cy="1511"/>
          </a:xfrm>
          <a:custGeom>
            <a:avLst/>
            <a:gdLst/>
            <a:ahLst/>
            <a:cxnLst/>
            <a:rect l="l" t="t" r="r" b="b"/>
            <a:pathLst>
              <a:path w="9233" h="1511">
                <a:moveTo>
                  <a:pt x="0" y="755"/>
                </a:moveTo>
                <a:lnTo>
                  <a:pt x="58" y="1511"/>
                </a:lnTo>
                <a:lnTo>
                  <a:pt x="3079" y="1349"/>
                </a:lnTo>
                <a:lnTo>
                  <a:pt x="6100" y="1078"/>
                </a:lnTo>
                <a:lnTo>
                  <a:pt x="9062" y="647"/>
                </a:lnTo>
                <a:lnTo>
                  <a:pt x="9233" y="377"/>
                </a:lnTo>
                <a:lnTo>
                  <a:pt x="8720" y="216"/>
                </a:lnTo>
                <a:lnTo>
                  <a:pt x="8208" y="0"/>
                </a:lnTo>
                <a:lnTo>
                  <a:pt x="5530" y="377"/>
                </a:lnTo>
                <a:lnTo>
                  <a:pt x="2793" y="594"/>
                </a:lnTo>
                <a:lnTo>
                  <a:pt x="0" y="755"/>
                </a:lnTo>
                <a:close/>
              </a:path>
            </a:pathLst>
          </a:custGeom>
          <a:solidFill>
            <a:srgbClr val="1E8FC2"/>
          </a:solidFill>
        </p:spPr>
        <p:txBody>
          <a:bodyPr wrap="square" lIns="0" tIns="0" rIns="0" bIns="0" rtlCol="0">
            <a:noAutofit/>
          </a:bodyPr>
          <a:lstStyle/>
          <a:p>
            <a:endParaRPr/>
          </a:p>
        </p:txBody>
      </p:sp>
      <p:sp>
        <p:nvSpPr>
          <p:cNvPr id="579" name="object 579"/>
          <p:cNvSpPr/>
          <p:nvPr/>
        </p:nvSpPr>
        <p:spPr>
          <a:xfrm>
            <a:off x="444165" y="750359"/>
            <a:ext cx="23083" cy="27145"/>
          </a:xfrm>
          <a:custGeom>
            <a:avLst/>
            <a:gdLst/>
            <a:ahLst/>
            <a:cxnLst/>
            <a:rect l="l" t="t" r="r" b="b"/>
            <a:pathLst>
              <a:path w="23083" h="27145">
                <a:moveTo>
                  <a:pt x="18695" y="25039"/>
                </a:moveTo>
                <a:lnTo>
                  <a:pt x="18979" y="22881"/>
                </a:lnTo>
                <a:lnTo>
                  <a:pt x="19265" y="20614"/>
                </a:lnTo>
                <a:lnTo>
                  <a:pt x="19436" y="18131"/>
                </a:lnTo>
                <a:lnTo>
                  <a:pt x="20689" y="17808"/>
                </a:lnTo>
                <a:lnTo>
                  <a:pt x="21885" y="17484"/>
                </a:lnTo>
                <a:lnTo>
                  <a:pt x="23083" y="17161"/>
                </a:lnTo>
                <a:lnTo>
                  <a:pt x="23083" y="16675"/>
                </a:lnTo>
                <a:lnTo>
                  <a:pt x="21885" y="16998"/>
                </a:lnTo>
                <a:lnTo>
                  <a:pt x="20689" y="17322"/>
                </a:lnTo>
                <a:lnTo>
                  <a:pt x="19492" y="17592"/>
                </a:lnTo>
                <a:lnTo>
                  <a:pt x="19664" y="15003"/>
                </a:lnTo>
                <a:lnTo>
                  <a:pt x="19720" y="12250"/>
                </a:lnTo>
                <a:lnTo>
                  <a:pt x="19664" y="9389"/>
                </a:lnTo>
                <a:lnTo>
                  <a:pt x="19605" y="9011"/>
                </a:lnTo>
                <a:lnTo>
                  <a:pt x="19035" y="8364"/>
                </a:lnTo>
                <a:lnTo>
                  <a:pt x="19094" y="8958"/>
                </a:lnTo>
                <a:lnTo>
                  <a:pt x="16244" y="10253"/>
                </a:lnTo>
                <a:lnTo>
                  <a:pt x="19094" y="9550"/>
                </a:lnTo>
                <a:lnTo>
                  <a:pt x="19150" y="12411"/>
                </a:lnTo>
                <a:lnTo>
                  <a:pt x="19094" y="15164"/>
                </a:lnTo>
                <a:lnTo>
                  <a:pt x="18922" y="17753"/>
                </a:lnTo>
                <a:lnTo>
                  <a:pt x="16073" y="18403"/>
                </a:lnTo>
                <a:lnTo>
                  <a:pt x="13108" y="18942"/>
                </a:lnTo>
                <a:lnTo>
                  <a:pt x="10031" y="19373"/>
                </a:lnTo>
                <a:lnTo>
                  <a:pt x="10087" y="7986"/>
                </a:lnTo>
                <a:lnTo>
                  <a:pt x="9975" y="5233"/>
                </a:lnTo>
                <a:lnTo>
                  <a:pt x="9803" y="2374"/>
                </a:lnTo>
                <a:lnTo>
                  <a:pt x="9290" y="2158"/>
                </a:lnTo>
                <a:lnTo>
                  <a:pt x="9119" y="2428"/>
                </a:lnTo>
                <a:lnTo>
                  <a:pt x="9290" y="5288"/>
                </a:lnTo>
                <a:lnTo>
                  <a:pt x="9405" y="8094"/>
                </a:lnTo>
                <a:lnTo>
                  <a:pt x="9461" y="10739"/>
                </a:lnTo>
                <a:lnTo>
                  <a:pt x="6440" y="11117"/>
                </a:lnTo>
                <a:lnTo>
                  <a:pt x="3363" y="11386"/>
                </a:lnTo>
                <a:lnTo>
                  <a:pt x="227" y="11547"/>
                </a:lnTo>
                <a:lnTo>
                  <a:pt x="227" y="8903"/>
                </a:lnTo>
                <a:lnTo>
                  <a:pt x="227" y="17700"/>
                </a:lnTo>
                <a:lnTo>
                  <a:pt x="227" y="12142"/>
                </a:lnTo>
                <a:lnTo>
                  <a:pt x="3363" y="11980"/>
                </a:lnTo>
                <a:lnTo>
                  <a:pt x="6440" y="11711"/>
                </a:lnTo>
                <a:lnTo>
                  <a:pt x="9461" y="11333"/>
                </a:lnTo>
                <a:lnTo>
                  <a:pt x="9517" y="14192"/>
                </a:lnTo>
                <a:lnTo>
                  <a:pt x="9461" y="16891"/>
                </a:lnTo>
                <a:lnTo>
                  <a:pt x="9405" y="19428"/>
                </a:lnTo>
                <a:lnTo>
                  <a:pt x="6440" y="19806"/>
                </a:lnTo>
                <a:lnTo>
                  <a:pt x="3363" y="20075"/>
                </a:lnTo>
                <a:lnTo>
                  <a:pt x="171" y="20236"/>
                </a:lnTo>
                <a:lnTo>
                  <a:pt x="171" y="6152"/>
                </a:lnTo>
                <a:lnTo>
                  <a:pt x="114" y="3291"/>
                </a:lnTo>
                <a:lnTo>
                  <a:pt x="56" y="2536"/>
                </a:lnTo>
                <a:lnTo>
                  <a:pt x="56" y="863"/>
                </a:lnTo>
                <a:lnTo>
                  <a:pt x="0" y="0"/>
                </a:lnTo>
                <a:lnTo>
                  <a:pt x="114" y="24878"/>
                </a:lnTo>
                <a:lnTo>
                  <a:pt x="171" y="22881"/>
                </a:lnTo>
                <a:lnTo>
                  <a:pt x="171" y="20776"/>
                </a:lnTo>
                <a:lnTo>
                  <a:pt x="3306" y="20614"/>
                </a:lnTo>
                <a:lnTo>
                  <a:pt x="6384" y="20345"/>
                </a:lnTo>
                <a:lnTo>
                  <a:pt x="9405" y="19967"/>
                </a:lnTo>
                <a:lnTo>
                  <a:pt x="9461" y="27145"/>
                </a:lnTo>
                <a:lnTo>
                  <a:pt x="9517" y="26712"/>
                </a:lnTo>
                <a:lnTo>
                  <a:pt x="9517" y="26389"/>
                </a:lnTo>
                <a:lnTo>
                  <a:pt x="9745" y="24392"/>
                </a:lnTo>
                <a:lnTo>
                  <a:pt x="9860" y="22234"/>
                </a:lnTo>
                <a:lnTo>
                  <a:pt x="9975" y="19912"/>
                </a:lnTo>
                <a:lnTo>
                  <a:pt x="13052" y="19481"/>
                </a:lnTo>
                <a:lnTo>
                  <a:pt x="16073" y="18942"/>
                </a:lnTo>
                <a:lnTo>
                  <a:pt x="18922" y="18239"/>
                </a:lnTo>
                <a:lnTo>
                  <a:pt x="18751" y="20722"/>
                </a:lnTo>
                <a:lnTo>
                  <a:pt x="18524" y="23042"/>
                </a:lnTo>
                <a:lnTo>
                  <a:pt x="18580" y="25470"/>
                </a:lnTo>
                <a:lnTo>
                  <a:pt x="19378" y="25256"/>
                </a:lnTo>
                <a:lnTo>
                  <a:pt x="20175" y="25093"/>
                </a:lnTo>
                <a:lnTo>
                  <a:pt x="20916" y="24878"/>
                </a:lnTo>
                <a:lnTo>
                  <a:pt x="21259" y="24337"/>
                </a:lnTo>
                <a:lnTo>
                  <a:pt x="20405" y="24609"/>
                </a:lnTo>
                <a:lnTo>
                  <a:pt x="19549" y="24823"/>
                </a:lnTo>
                <a:lnTo>
                  <a:pt x="18695" y="25039"/>
                </a:lnTo>
                <a:close/>
              </a:path>
            </a:pathLst>
          </a:custGeom>
          <a:solidFill>
            <a:srgbClr val="1E8FC2"/>
          </a:solidFill>
        </p:spPr>
        <p:txBody>
          <a:bodyPr wrap="square" lIns="0" tIns="0" rIns="0" bIns="0" rtlCol="0">
            <a:noAutofit/>
          </a:bodyPr>
          <a:lstStyle/>
          <a:p>
            <a:endParaRPr/>
          </a:p>
        </p:txBody>
      </p:sp>
      <p:sp>
        <p:nvSpPr>
          <p:cNvPr id="580" name="object 580"/>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1E8FC2"/>
          </a:solidFill>
        </p:spPr>
        <p:txBody>
          <a:bodyPr wrap="square" lIns="0" tIns="0" rIns="0" bIns="0" rtlCol="0">
            <a:noAutofit/>
          </a:bodyPr>
          <a:lstStyle/>
          <a:p>
            <a:endParaRPr/>
          </a:p>
        </p:txBody>
      </p:sp>
      <p:sp>
        <p:nvSpPr>
          <p:cNvPr id="581" name="object 581"/>
          <p:cNvSpPr/>
          <p:nvPr/>
        </p:nvSpPr>
        <p:spPr>
          <a:xfrm>
            <a:off x="433679" y="765307"/>
            <a:ext cx="10031" cy="18348"/>
          </a:xfrm>
          <a:custGeom>
            <a:avLst/>
            <a:gdLst/>
            <a:ahLst/>
            <a:cxnLst/>
            <a:rect l="l" t="t" r="r" b="b"/>
            <a:pathLst>
              <a:path w="10031" h="18348">
                <a:moveTo>
                  <a:pt x="9175" y="5342"/>
                </a:moveTo>
                <a:lnTo>
                  <a:pt x="7409" y="5342"/>
                </a:lnTo>
                <a:lnTo>
                  <a:pt x="5014" y="5397"/>
                </a:lnTo>
                <a:lnTo>
                  <a:pt x="2622" y="5342"/>
                </a:lnTo>
                <a:lnTo>
                  <a:pt x="227" y="5235"/>
                </a:lnTo>
                <a:lnTo>
                  <a:pt x="227" y="0"/>
                </a:lnTo>
                <a:lnTo>
                  <a:pt x="0" y="14949"/>
                </a:lnTo>
                <a:lnTo>
                  <a:pt x="227" y="16783"/>
                </a:lnTo>
                <a:lnTo>
                  <a:pt x="398" y="18348"/>
                </a:lnTo>
                <a:lnTo>
                  <a:pt x="283" y="7933"/>
                </a:lnTo>
                <a:lnTo>
                  <a:pt x="283" y="5774"/>
                </a:lnTo>
                <a:lnTo>
                  <a:pt x="2622" y="5883"/>
                </a:lnTo>
                <a:lnTo>
                  <a:pt x="5014" y="5936"/>
                </a:lnTo>
                <a:lnTo>
                  <a:pt x="7409" y="5883"/>
                </a:lnTo>
                <a:lnTo>
                  <a:pt x="9175" y="5883"/>
                </a:lnTo>
                <a:lnTo>
                  <a:pt x="10031" y="5828"/>
                </a:lnTo>
                <a:lnTo>
                  <a:pt x="9175" y="5342"/>
                </a:lnTo>
                <a:close/>
              </a:path>
            </a:pathLst>
          </a:custGeom>
          <a:solidFill>
            <a:srgbClr val="2292C5"/>
          </a:solidFill>
        </p:spPr>
        <p:txBody>
          <a:bodyPr wrap="square" lIns="0" tIns="0" rIns="0" bIns="0" rtlCol="0">
            <a:noAutofit/>
          </a:bodyPr>
          <a:lstStyle/>
          <a:p>
            <a:endParaRPr/>
          </a:p>
        </p:txBody>
      </p:sp>
      <p:sp>
        <p:nvSpPr>
          <p:cNvPr id="582" name="object 582"/>
          <p:cNvSpPr/>
          <p:nvPr/>
        </p:nvSpPr>
        <p:spPr>
          <a:xfrm>
            <a:off x="433906" y="750789"/>
            <a:ext cx="28839" cy="32973"/>
          </a:xfrm>
          <a:custGeom>
            <a:avLst/>
            <a:gdLst/>
            <a:ahLst/>
            <a:cxnLst/>
            <a:rect l="l" t="t" r="r" b="b"/>
            <a:pathLst>
              <a:path w="28839" h="32973">
                <a:moveTo>
                  <a:pt x="10315" y="2105"/>
                </a:moveTo>
                <a:lnTo>
                  <a:pt x="10315" y="108"/>
                </a:lnTo>
                <a:lnTo>
                  <a:pt x="10031" y="55"/>
                </a:lnTo>
                <a:lnTo>
                  <a:pt x="9517" y="0"/>
                </a:lnTo>
                <a:lnTo>
                  <a:pt x="9517" y="1402"/>
                </a:lnTo>
                <a:lnTo>
                  <a:pt x="9576" y="2105"/>
                </a:lnTo>
                <a:lnTo>
                  <a:pt x="8549" y="2158"/>
                </a:lnTo>
                <a:lnTo>
                  <a:pt x="7524" y="2158"/>
                </a:lnTo>
                <a:lnTo>
                  <a:pt x="6496" y="2213"/>
                </a:lnTo>
                <a:lnTo>
                  <a:pt x="4388" y="2213"/>
                </a:lnTo>
                <a:lnTo>
                  <a:pt x="2336" y="2158"/>
                </a:lnTo>
                <a:lnTo>
                  <a:pt x="342" y="2050"/>
                </a:lnTo>
                <a:lnTo>
                  <a:pt x="2336" y="2914"/>
                </a:lnTo>
                <a:lnTo>
                  <a:pt x="4388" y="2969"/>
                </a:lnTo>
                <a:lnTo>
                  <a:pt x="6496" y="2914"/>
                </a:lnTo>
                <a:lnTo>
                  <a:pt x="8549" y="2914"/>
                </a:lnTo>
                <a:lnTo>
                  <a:pt x="9576" y="2860"/>
                </a:lnTo>
                <a:lnTo>
                  <a:pt x="9632" y="5721"/>
                </a:lnTo>
                <a:lnTo>
                  <a:pt x="9689" y="8472"/>
                </a:lnTo>
                <a:lnTo>
                  <a:pt x="9745" y="11117"/>
                </a:lnTo>
                <a:lnTo>
                  <a:pt x="8492" y="11172"/>
                </a:lnTo>
                <a:lnTo>
                  <a:pt x="7238" y="11225"/>
                </a:lnTo>
                <a:lnTo>
                  <a:pt x="3933" y="11225"/>
                </a:lnTo>
                <a:lnTo>
                  <a:pt x="1995" y="11172"/>
                </a:lnTo>
                <a:lnTo>
                  <a:pt x="56" y="11063"/>
                </a:lnTo>
                <a:lnTo>
                  <a:pt x="0" y="14517"/>
                </a:lnTo>
                <a:lnTo>
                  <a:pt x="56" y="11658"/>
                </a:lnTo>
                <a:lnTo>
                  <a:pt x="1995" y="11764"/>
                </a:lnTo>
                <a:lnTo>
                  <a:pt x="3933" y="11819"/>
                </a:lnTo>
                <a:lnTo>
                  <a:pt x="7238" y="11819"/>
                </a:lnTo>
                <a:lnTo>
                  <a:pt x="8492" y="11764"/>
                </a:lnTo>
                <a:lnTo>
                  <a:pt x="9745" y="11764"/>
                </a:lnTo>
                <a:lnTo>
                  <a:pt x="9803" y="14572"/>
                </a:lnTo>
                <a:lnTo>
                  <a:pt x="9803" y="19806"/>
                </a:lnTo>
                <a:lnTo>
                  <a:pt x="9860" y="32973"/>
                </a:lnTo>
                <a:lnTo>
                  <a:pt x="10031" y="31353"/>
                </a:lnTo>
                <a:lnTo>
                  <a:pt x="10146" y="29573"/>
                </a:lnTo>
                <a:lnTo>
                  <a:pt x="10259" y="26281"/>
                </a:lnTo>
                <a:lnTo>
                  <a:pt x="10373" y="24447"/>
                </a:lnTo>
                <a:lnTo>
                  <a:pt x="10430" y="22450"/>
                </a:lnTo>
                <a:lnTo>
                  <a:pt x="10430" y="20345"/>
                </a:lnTo>
                <a:lnTo>
                  <a:pt x="13565" y="20183"/>
                </a:lnTo>
                <a:lnTo>
                  <a:pt x="16643" y="19914"/>
                </a:lnTo>
                <a:lnTo>
                  <a:pt x="19664" y="19536"/>
                </a:lnTo>
                <a:lnTo>
                  <a:pt x="19720" y="26714"/>
                </a:lnTo>
                <a:lnTo>
                  <a:pt x="22741" y="26336"/>
                </a:lnTo>
                <a:lnTo>
                  <a:pt x="25591" y="25795"/>
                </a:lnTo>
                <a:lnTo>
                  <a:pt x="28384" y="25148"/>
                </a:lnTo>
                <a:lnTo>
                  <a:pt x="28213" y="26120"/>
                </a:lnTo>
                <a:lnTo>
                  <a:pt x="28042" y="26983"/>
                </a:lnTo>
                <a:lnTo>
                  <a:pt x="27814" y="27900"/>
                </a:lnTo>
                <a:lnTo>
                  <a:pt x="28384" y="27361"/>
                </a:lnTo>
                <a:lnTo>
                  <a:pt x="28553" y="26606"/>
                </a:lnTo>
                <a:lnTo>
                  <a:pt x="28724" y="25850"/>
                </a:lnTo>
                <a:lnTo>
                  <a:pt x="28839" y="25095"/>
                </a:lnTo>
                <a:lnTo>
                  <a:pt x="28783" y="22611"/>
                </a:lnTo>
                <a:lnTo>
                  <a:pt x="28440" y="24717"/>
                </a:lnTo>
                <a:lnTo>
                  <a:pt x="25703" y="25311"/>
                </a:lnTo>
                <a:lnTo>
                  <a:pt x="22797" y="25850"/>
                </a:lnTo>
                <a:lnTo>
                  <a:pt x="19776" y="26281"/>
                </a:lnTo>
                <a:lnTo>
                  <a:pt x="19720" y="16461"/>
                </a:lnTo>
                <a:lnTo>
                  <a:pt x="19664" y="18997"/>
                </a:lnTo>
                <a:lnTo>
                  <a:pt x="16699" y="19375"/>
                </a:lnTo>
                <a:lnTo>
                  <a:pt x="13622" y="19644"/>
                </a:lnTo>
                <a:lnTo>
                  <a:pt x="10430" y="19806"/>
                </a:lnTo>
                <a:lnTo>
                  <a:pt x="10430" y="5721"/>
                </a:lnTo>
                <a:lnTo>
                  <a:pt x="10373" y="2860"/>
                </a:lnTo>
                <a:lnTo>
                  <a:pt x="13279" y="2699"/>
                </a:lnTo>
                <a:lnTo>
                  <a:pt x="16129" y="2428"/>
                </a:lnTo>
                <a:lnTo>
                  <a:pt x="18922" y="2050"/>
                </a:lnTo>
                <a:lnTo>
                  <a:pt x="18409" y="1888"/>
                </a:lnTo>
                <a:lnTo>
                  <a:pt x="17839" y="1672"/>
                </a:lnTo>
                <a:lnTo>
                  <a:pt x="17325" y="1511"/>
                </a:lnTo>
                <a:lnTo>
                  <a:pt x="15046" y="1780"/>
                </a:lnTo>
                <a:lnTo>
                  <a:pt x="12709" y="1997"/>
                </a:lnTo>
                <a:lnTo>
                  <a:pt x="10315" y="2105"/>
                </a:lnTo>
                <a:close/>
              </a:path>
            </a:pathLst>
          </a:custGeom>
          <a:solidFill>
            <a:srgbClr val="2292C5"/>
          </a:solidFill>
        </p:spPr>
        <p:txBody>
          <a:bodyPr wrap="square" lIns="0" tIns="0" rIns="0" bIns="0" rtlCol="0">
            <a:noAutofit/>
          </a:bodyPr>
          <a:lstStyle/>
          <a:p>
            <a:endParaRPr/>
          </a:p>
        </p:txBody>
      </p:sp>
      <p:sp>
        <p:nvSpPr>
          <p:cNvPr id="583" name="object 583"/>
          <p:cNvSpPr/>
          <p:nvPr/>
        </p:nvSpPr>
        <p:spPr>
          <a:xfrm>
            <a:off x="443483" y="778368"/>
            <a:ext cx="169" cy="7553"/>
          </a:xfrm>
          <a:custGeom>
            <a:avLst/>
            <a:gdLst/>
            <a:ahLst/>
            <a:cxnLst/>
            <a:rect l="l" t="t" r="r" b="b"/>
            <a:pathLst>
              <a:path w="169" h="7553">
                <a:moveTo>
                  <a:pt x="112" y="6961"/>
                </a:moveTo>
                <a:lnTo>
                  <a:pt x="169" y="6367"/>
                </a:lnTo>
                <a:lnTo>
                  <a:pt x="112" y="0"/>
                </a:lnTo>
                <a:lnTo>
                  <a:pt x="56" y="1995"/>
                </a:lnTo>
                <a:lnTo>
                  <a:pt x="0" y="7553"/>
                </a:lnTo>
                <a:lnTo>
                  <a:pt x="112" y="6961"/>
                </a:lnTo>
                <a:close/>
              </a:path>
            </a:pathLst>
          </a:custGeom>
          <a:solidFill>
            <a:srgbClr val="2292C5"/>
          </a:solidFill>
        </p:spPr>
        <p:txBody>
          <a:bodyPr wrap="square" lIns="0" tIns="0" rIns="0" bIns="0" rtlCol="0">
            <a:noAutofit/>
          </a:bodyPr>
          <a:lstStyle/>
          <a:p>
            <a:endParaRPr/>
          </a:p>
        </p:txBody>
      </p:sp>
      <p:sp>
        <p:nvSpPr>
          <p:cNvPr id="584" name="object 584"/>
          <p:cNvSpPr/>
          <p:nvPr/>
        </p:nvSpPr>
        <p:spPr>
          <a:xfrm>
            <a:off x="412762" y="753867"/>
            <a:ext cx="11511" cy="21207"/>
          </a:xfrm>
          <a:custGeom>
            <a:avLst/>
            <a:gdLst/>
            <a:ahLst/>
            <a:cxnLst/>
            <a:rect l="l" t="t" r="r" b="b"/>
            <a:pathLst>
              <a:path w="11511" h="21207">
                <a:moveTo>
                  <a:pt x="1196" y="12356"/>
                </a:moveTo>
                <a:lnTo>
                  <a:pt x="1311" y="13814"/>
                </a:lnTo>
                <a:lnTo>
                  <a:pt x="912" y="13706"/>
                </a:lnTo>
                <a:lnTo>
                  <a:pt x="455" y="13598"/>
                </a:lnTo>
                <a:lnTo>
                  <a:pt x="56" y="13490"/>
                </a:lnTo>
                <a:lnTo>
                  <a:pt x="0" y="13922"/>
                </a:lnTo>
                <a:lnTo>
                  <a:pt x="455" y="14084"/>
                </a:lnTo>
                <a:lnTo>
                  <a:pt x="912" y="14192"/>
                </a:lnTo>
                <a:lnTo>
                  <a:pt x="1367" y="14300"/>
                </a:lnTo>
                <a:lnTo>
                  <a:pt x="1538" y="16781"/>
                </a:lnTo>
                <a:lnTo>
                  <a:pt x="1822" y="19048"/>
                </a:lnTo>
                <a:lnTo>
                  <a:pt x="2223" y="21207"/>
                </a:lnTo>
                <a:lnTo>
                  <a:pt x="1881" y="14461"/>
                </a:lnTo>
                <a:lnTo>
                  <a:pt x="4787" y="15164"/>
                </a:lnTo>
                <a:lnTo>
                  <a:pt x="7808" y="15756"/>
                </a:lnTo>
                <a:lnTo>
                  <a:pt x="11000" y="16242"/>
                </a:lnTo>
                <a:lnTo>
                  <a:pt x="11112" y="18670"/>
                </a:lnTo>
                <a:lnTo>
                  <a:pt x="11511" y="0"/>
                </a:lnTo>
                <a:lnTo>
                  <a:pt x="11000" y="214"/>
                </a:lnTo>
                <a:lnTo>
                  <a:pt x="10885" y="2536"/>
                </a:lnTo>
                <a:lnTo>
                  <a:pt x="10828" y="4802"/>
                </a:lnTo>
                <a:lnTo>
                  <a:pt x="10772" y="6961"/>
                </a:lnTo>
                <a:lnTo>
                  <a:pt x="8321" y="6583"/>
                </a:lnTo>
                <a:lnTo>
                  <a:pt x="5927" y="6150"/>
                </a:lnTo>
                <a:lnTo>
                  <a:pt x="3647" y="5611"/>
                </a:lnTo>
                <a:lnTo>
                  <a:pt x="3248" y="6097"/>
                </a:lnTo>
                <a:lnTo>
                  <a:pt x="5643" y="6636"/>
                </a:lnTo>
                <a:lnTo>
                  <a:pt x="8150" y="7175"/>
                </a:lnTo>
                <a:lnTo>
                  <a:pt x="10772" y="7553"/>
                </a:lnTo>
                <a:lnTo>
                  <a:pt x="10714" y="10414"/>
                </a:lnTo>
                <a:lnTo>
                  <a:pt x="10828" y="13167"/>
                </a:lnTo>
                <a:lnTo>
                  <a:pt x="10941" y="15703"/>
                </a:lnTo>
                <a:lnTo>
                  <a:pt x="7808" y="15217"/>
                </a:lnTo>
                <a:lnTo>
                  <a:pt x="4730" y="14623"/>
                </a:lnTo>
                <a:lnTo>
                  <a:pt x="1881" y="13922"/>
                </a:lnTo>
                <a:lnTo>
                  <a:pt x="1766" y="12142"/>
                </a:lnTo>
                <a:lnTo>
                  <a:pt x="1709" y="10253"/>
                </a:lnTo>
                <a:lnTo>
                  <a:pt x="1709" y="8309"/>
                </a:lnTo>
                <a:lnTo>
                  <a:pt x="1482" y="8687"/>
                </a:lnTo>
                <a:lnTo>
                  <a:pt x="1139" y="9389"/>
                </a:lnTo>
                <a:lnTo>
                  <a:pt x="1139" y="10900"/>
                </a:lnTo>
                <a:lnTo>
                  <a:pt x="1196" y="12356"/>
                </a:lnTo>
                <a:close/>
              </a:path>
            </a:pathLst>
          </a:custGeom>
          <a:solidFill>
            <a:srgbClr val="2292C5"/>
          </a:solidFill>
        </p:spPr>
        <p:txBody>
          <a:bodyPr wrap="square" lIns="0" tIns="0" rIns="0" bIns="0" rtlCol="0">
            <a:noAutofit/>
          </a:bodyPr>
          <a:lstStyle/>
          <a:p>
            <a:endParaRPr/>
          </a:p>
        </p:txBody>
      </p:sp>
      <p:sp>
        <p:nvSpPr>
          <p:cNvPr id="585" name="object 585"/>
          <p:cNvSpPr/>
          <p:nvPr/>
        </p:nvSpPr>
        <p:spPr>
          <a:xfrm>
            <a:off x="454140" y="755970"/>
            <a:ext cx="171" cy="13761"/>
          </a:xfrm>
          <a:custGeom>
            <a:avLst/>
            <a:gdLst/>
            <a:ahLst/>
            <a:cxnLst/>
            <a:rect l="l" t="t" r="r" b="b"/>
            <a:pathLst>
              <a:path w="171" h="13761">
                <a:moveTo>
                  <a:pt x="112" y="2536"/>
                </a:moveTo>
                <a:lnTo>
                  <a:pt x="0" y="0"/>
                </a:lnTo>
                <a:lnTo>
                  <a:pt x="56" y="13761"/>
                </a:lnTo>
                <a:lnTo>
                  <a:pt x="112" y="11225"/>
                </a:lnTo>
                <a:lnTo>
                  <a:pt x="171" y="8472"/>
                </a:lnTo>
                <a:lnTo>
                  <a:pt x="112" y="5613"/>
                </a:lnTo>
                <a:lnTo>
                  <a:pt x="112" y="2536"/>
                </a:lnTo>
                <a:close/>
              </a:path>
            </a:pathLst>
          </a:custGeom>
          <a:solidFill>
            <a:srgbClr val="2292C5"/>
          </a:solidFill>
        </p:spPr>
        <p:txBody>
          <a:bodyPr wrap="square" lIns="0" tIns="0" rIns="0" bIns="0" rtlCol="0">
            <a:noAutofit/>
          </a:bodyPr>
          <a:lstStyle/>
          <a:p>
            <a:endParaRPr/>
          </a:p>
        </p:txBody>
      </p:sp>
      <p:sp>
        <p:nvSpPr>
          <p:cNvPr id="586" name="object 586"/>
          <p:cNvSpPr/>
          <p:nvPr/>
        </p:nvSpPr>
        <p:spPr>
          <a:xfrm>
            <a:off x="444337" y="753003"/>
            <a:ext cx="22399" cy="24067"/>
          </a:xfrm>
          <a:custGeom>
            <a:avLst/>
            <a:gdLst/>
            <a:ahLst/>
            <a:cxnLst/>
            <a:rect l="l" t="t" r="r" b="b"/>
            <a:pathLst>
              <a:path w="22399" h="24067">
                <a:moveTo>
                  <a:pt x="19265" y="7014"/>
                </a:moveTo>
                <a:lnTo>
                  <a:pt x="18693" y="6367"/>
                </a:lnTo>
                <a:lnTo>
                  <a:pt x="15902" y="7014"/>
                </a:lnTo>
                <a:lnTo>
                  <a:pt x="12937" y="7555"/>
                </a:lnTo>
                <a:lnTo>
                  <a:pt x="9916" y="7986"/>
                </a:lnTo>
                <a:lnTo>
                  <a:pt x="9916" y="8580"/>
                </a:lnTo>
                <a:lnTo>
                  <a:pt x="13052" y="8147"/>
                </a:lnTo>
                <a:lnTo>
                  <a:pt x="16073" y="7608"/>
                </a:lnTo>
                <a:lnTo>
                  <a:pt x="18922" y="6906"/>
                </a:lnTo>
                <a:lnTo>
                  <a:pt x="18979" y="9767"/>
                </a:lnTo>
                <a:lnTo>
                  <a:pt x="18922" y="12519"/>
                </a:lnTo>
                <a:lnTo>
                  <a:pt x="18751" y="15109"/>
                </a:lnTo>
                <a:lnTo>
                  <a:pt x="15902" y="15758"/>
                </a:lnTo>
                <a:lnTo>
                  <a:pt x="12937" y="16297"/>
                </a:lnTo>
                <a:lnTo>
                  <a:pt x="9860" y="16728"/>
                </a:lnTo>
                <a:lnTo>
                  <a:pt x="9803" y="2967"/>
                </a:lnTo>
                <a:lnTo>
                  <a:pt x="9632" y="322"/>
                </a:lnTo>
                <a:lnTo>
                  <a:pt x="9405" y="214"/>
                </a:lnTo>
                <a:lnTo>
                  <a:pt x="8947" y="0"/>
                </a:lnTo>
                <a:lnTo>
                  <a:pt x="9119" y="2805"/>
                </a:lnTo>
                <a:lnTo>
                  <a:pt x="9233" y="5503"/>
                </a:lnTo>
                <a:lnTo>
                  <a:pt x="9290" y="8094"/>
                </a:lnTo>
                <a:lnTo>
                  <a:pt x="6269" y="8472"/>
                </a:lnTo>
                <a:lnTo>
                  <a:pt x="3192" y="8742"/>
                </a:lnTo>
                <a:lnTo>
                  <a:pt x="56" y="8903"/>
                </a:lnTo>
                <a:lnTo>
                  <a:pt x="56" y="6259"/>
                </a:lnTo>
                <a:lnTo>
                  <a:pt x="0" y="3508"/>
                </a:lnTo>
                <a:lnTo>
                  <a:pt x="0" y="17592"/>
                </a:lnTo>
                <a:lnTo>
                  <a:pt x="56" y="15056"/>
                </a:lnTo>
                <a:lnTo>
                  <a:pt x="56" y="9497"/>
                </a:lnTo>
                <a:lnTo>
                  <a:pt x="3192" y="9336"/>
                </a:lnTo>
                <a:lnTo>
                  <a:pt x="6269" y="9066"/>
                </a:lnTo>
                <a:lnTo>
                  <a:pt x="9290" y="8688"/>
                </a:lnTo>
                <a:lnTo>
                  <a:pt x="9346" y="11547"/>
                </a:lnTo>
                <a:lnTo>
                  <a:pt x="9290" y="14247"/>
                </a:lnTo>
                <a:lnTo>
                  <a:pt x="9346" y="24067"/>
                </a:lnTo>
                <a:lnTo>
                  <a:pt x="9346" y="23745"/>
                </a:lnTo>
                <a:lnTo>
                  <a:pt x="9574" y="21748"/>
                </a:lnTo>
                <a:lnTo>
                  <a:pt x="9689" y="19589"/>
                </a:lnTo>
                <a:lnTo>
                  <a:pt x="9803" y="17267"/>
                </a:lnTo>
                <a:lnTo>
                  <a:pt x="12881" y="16836"/>
                </a:lnTo>
                <a:lnTo>
                  <a:pt x="15902" y="16297"/>
                </a:lnTo>
                <a:lnTo>
                  <a:pt x="18751" y="15595"/>
                </a:lnTo>
                <a:lnTo>
                  <a:pt x="18580" y="18078"/>
                </a:lnTo>
                <a:lnTo>
                  <a:pt x="18353" y="20398"/>
                </a:lnTo>
                <a:lnTo>
                  <a:pt x="18409" y="22826"/>
                </a:lnTo>
                <a:lnTo>
                  <a:pt x="19035" y="22665"/>
                </a:lnTo>
                <a:lnTo>
                  <a:pt x="19664" y="22503"/>
                </a:lnTo>
                <a:lnTo>
                  <a:pt x="20234" y="22342"/>
                </a:lnTo>
                <a:lnTo>
                  <a:pt x="20574" y="21856"/>
                </a:lnTo>
                <a:lnTo>
                  <a:pt x="19891" y="22017"/>
                </a:lnTo>
                <a:lnTo>
                  <a:pt x="19206" y="22179"/>
                </a:lnTo>
                <a:lnTo>
                  <a:pt x="18524" y="22395"/>
                </a:lnTo>
                <a:lnTo>
                  <a:pt x="18808" y="20236"/>
                </a:lnTo>
                <a:lnTo>
                  <a:pt x="19094" y="17970"/>
                </a:lnTo>
                <a:lnTo>
                  <a:pt x="19265" y="15487"/>
                </a:lnTo>
                <a:lnTo>
                  <a:pt x="20346" y="15217"/>
                </a:lnTo>
                <a:lnTo>
                  <a:pt x="21373" y="14948"/>
                </a:lnTo>
                <a:lnTo>
                  <a:pt x="22399" y="14678"/>
                </a:lnTo>
                <a:lnTo>
                  <a:pt x="22399" y="14139"/>
                </a:lnTo>
                <a:lnTo>
                  <a:pt x="21373" y="14462"/>
                </a:lnTo>
                <a:lnTo>
                  <a:pt x="20346" y="14731"/>
                </a:lnTo>
                <a:lnTo>
                  <a:pt x="19321" y="14948"/>
                </a:lnTo>
                <a:lnTo>
                  <a:pt x="19492" y="12519"/>
                </a:lnTo>
                <a:lnTo>
                  <a:pt x="19549" y="9983"/>
                </a:lnTo>
                <a:lnTo>
                  <a:pt x="19492" y="7339"/>
                </a:lnTo>
                <a:lnTo>
                  <a:pt x="19265" y="7014"/>
                </a:lnTo>
                <a:close/>
              </a:path>
            </a:pathLst>
          </a:custGeom>
          <a:solidFill>
            <a:srgbClr val="2292C5"/>
          </a:solidFill>
        </p:spPr>
        <p:txBody>
          <a:bodyPr wrap="square" lIns="0" tIns="0" rIns="0" bIns="0" rtlCol="0">
            <a:noAutofit/>
          </a:bodyPr>
          <a:lstStyle/>
          <a:p>
            <a:endParaRPr/>
          </a:p>
        </p:txBody>
      </p:sp>
      <p:sp>
        <p:nvSpPr>
          <p:cNvPr id="587" name="object 587"/>
          <p:cNvSpPr/>
          <p:nvPr/>
        </p:nvSpPr>
        <p:spPr>
          <a:xfrm>
            <a:off x="427752" y="777396"/>
            <a:ext cx="5927" cy="2860"/>
          </a:xfrm>
          <a:custGeom>
            <a:avLst/>
            <a:gdLst/>
            <a:ahLst/>
            <a:cxnLst/>
            <a:rect l="l" t="t" r="r" b="b"/>
            <a:pathLst>
              <a:path w="5927" h="2860">
                <a:moveTo>
                  <a:pt x="0" y="0"/>
                </a:moveTo>
                <a:lnTo>
                  <a:pt x="56" y="430"/>
                </a:lnTo>
                <a:lnTo>
                  <a:pt x="2906" y="700"/>
                </a:lnTo>
                <a:lnTo>
                  <a:pt x="5812" y="863"/>
                </a:lnTo>
                <a:lnTo>
                  <a:pt x="5927" y="2860"/>
                </a:lnTo>
                <a:lnTo>
                  <a:pt x="5812" y="430"/>
                </a:lnTo>
                <a:lnTo>
                  <a:pt x="2849" y="269"/>
                </a:lnTo>
                <a:lnTo>
                  <a:pt x="0" y="0"/>
                </a:lnTo>
                <a:close/>
              </a:path>
            </a:pathLst>
          </a:custGeom>
          <a:solidFill>
            <a:srgbClr val="2292C5"/>
          </a:solidFill>
        </p:spPr>
        <p:txBody>
          <a:bodyPr wrap="square" lIns="0" tIns="0" rIns="0" bIns="0" rtlCol="0">
            <a:noAutofit/>
          </a:bodyPr>
          <a:lstStyle/>
          <a:p>
            <a:endParaRPr/>
          </a:p>
        </p:txBody>
      </p:sp>
      <p:sp>
        <p:nvSpPr>
          <p:cNvPr id="588" name="object 588"/>
          <p:cNvSpPr/>
          <p:nvPr/>
        </p:nvSpPr>
        <p:spPr>
          <a:xfrm>
            <a:off x="414643" y="751006"/>
            <a:ext cx="41547" cy="34915"/>
          </a:xfrm>
          <a:custGeom>
            <a:avLst/>
            <a:gdLst/>
            <a:ahLst/>
            <a:cxnLst/>
            <a:rect l="l" t="t" r="r" b="b"/>
            <a:pathLst>
              <a:path w="41547" h="34915">
                <a:moveTo>
                  <a:pt x="19605" y="1241"/>
                </a:moveTo>
                <a:lnTo>
                  <a:pt x="19662" y="594"/>
                </a:lnTo>
                <a:lnTo>
                  <a:pt x="19662" y="0"/>
                </a:lnTo>
                <a:lnTo>
                  <a:pt x="19434" y="53"/>
                </a:lnTo>
                <a:lnTo>
                  <a:pt x="18864" y="108"/>
                </a:lnTo>
                <a:lnTo>
                  <a:pt x="18864" y="1241"/>
                </a:lnTo>
                <a:lnTo>
                  <a:pt x="18808" y="1833"/>
                </a:lnTo>
                <a:lnTo>
                  <a:pt x="17039" y="1727"/>
                </a:lnTo>
                <a:lnTo>
                  <a:pt x="15273" y="1564"/>
                </a:lnTo>
                <a:lnTo>
                  <a:pt x="13507" y="1349"/>
                </a:lnTo>
                <a:lnTo>
                  <a:pt x="12937" y="1511"/>
                </a:lnTo>
                <a:lnTo>
                  <a:pt x="12424" y="1727"/>
                </a:lnTo>
                <a:lnTo>
                  <a:pt x="11910" y="1888"/>
                </a:lnTo>
                <a:lnTo>
                  <a:pt x="14133" y="2211"/>
                </a:lnTo>
                <a:lnTo>
                  <a:pt x="16470" y="2428"/>
                </a:lnTo>
                <a:lnTo>
                  <a:pt x="18808" y="2536"/>
                </a:lnTo>
                <a:lnTo>
                  <a:pt x="18693" y="5397"/>
                </a:lnTo>
                <a:lnTo>
                  <a:pt x="18637" y="8202"/>
                </a:lnTo>
                <a:lnTo>
                  <a:pt x="18580" y="10847"/>
                </a:lnTo>
                <a:lnTo>
                  <a:pt x="15501" y="10631"/>
                </a:lnTo>
                <a:lnTo>
                  <a:pt x="12480" y="10361"/>
                </a:lnTo>
                <a:lnTo>
                  <a:pt x="9574" y="9930"/>
                </a:lnTo>
                <a:lnTo>
                  <a:pt x="9574" y="7608"/>
                </a:lnTo>
                <a:lnTo>
                  <a:pt x="9689" y="5180"/>
                </a:lnTo>
                <a:lnTo>
                  <a:pt x="9860" y="2752"/>
                </a:lnTo>
                <a:lnTo>
                  <a:pt x="9630" y="2860"/>
                </a:lnTo>
                <a:lnTo>
                  <a:pt x="9231" y="21531"/>
                </a:lnTo>
                <a:lnTo>
                  <a:pt x="9461" y="23798"/>
                </a:lnTo>
                <a:lnTo>
                  <a:pt x="9801" y="25903"/>
                </a:lnTo>
                <a:lnTo>
                  <a:pt x="6668" y="25472"/>
                </a:lnTo>
                <a:lnTo>
                  <a:pt x="3647" y="24878"/>
                </a:lnTo>
                <a:lnTo>
                  <a:pt x="853" y="24176"/>
                </a:lnTo>
                <a:lnTo>
                  <a:pt x="455" y="22072"/>
                </a:lnTo>
                <a:lnTo>
                  <a:pt x="171" y="19750"/>
                </a:lnTo>
                <a:lnTo>
                  <a:pt x="0" y="17322"/>
                </a:lnTo>
                <a:lnTo>
                  <a:pt x="342" y="24067"/>
                </a:lnTo>
                <a:lnTo>
                  <a:pt x="171" y="24122"/>
                </a:lnTo>
                <a:lnTo>
                  <a:pt x="455" y="24553"/>
                </a:lnTo>
                <a:lnTo>
                  <a:pt x="1025" y="25148"/>
                </a:lnTo>
                <a:lnTo>
                  <a:pt x="912" y="24608"/>
                </a:lnTo>
                <a:lnTo>
                  <a:pt x="3762" y="25309"/>
                </a:lnTo>
                <a:lnTo>
                  <a:pt x="6724" y="25903"/>
                </a:lnTo>
                <a:lnTo>
                  <a:pt x="9860" y="26334"/>
                </a:lnTo>
                <a:lnTo>
                  <a:pt x="10144" y="28386"/>
                </a:lnTo>
                <a:lnTo>
                  <a:pt x="10542" y="30220"/>
                </a:lnTo>
                <a:lnTo>
                  <a:pt x="11000" y="31839"/>
                </a:lnTo>
                <a:lnTo>
                  <a:pt x="10259" y="31731"/>
                </a:lnTo>
                <a:lnTo>
                  <a:pt x="9574" y="31623"/>
                </a:lnTo>
                <a:lnTo>
                  <a:pt x="8833" y="31515"/>
                </a:lnTo>
                <a:lnTo>
                  <a:pt x="9231" y="31678"/>
                </a:lnTo>
                <a:lnTo>
                  <a:pt x="10031" y="32056"/>
                </a:lnTo>
                <a:lnTo>
                  <a:pt x="10714" y="32164"/>
                </a:lnTo>
                <a:lnTo>
                  <a:pt x="11171" y="32542"/>
                </a:lnTo>
                <a:lnTo>
                  <a:pt x="11626" y="32703"/>
                </a:lnTo>
                <a:lnTo>
                  <a:pt x="11511" y="32270"/>
                </a:lnTo>
                <a:lnTo>
                  <a:pt x="14077" y="32648"/>
                </a:lnTo>
                <a:lnTo>
                  <a:pt x="16755" y="32920"/>
                </a:lnTo>
                <a:lnTo>
                  <a:pt x="19490" y="33026"/>
                </a:lnTo>
                <a:lnTo>
                  <a:pt x="19605" y="33620"/>
                </a:lnTo>
                <a:lnTo>
                  <a:pt x="19662" y="34214"/>
                </a:lnTo>
                <a:lnTo>
                  <a:pt x="19776" y="34754"/>
                </a:lnTo>
                <a:lnTo>
                  <a:pt x="20175" y="34754"/>
                </a:lnTo>
                <a:lnTo>
                  <a:pt x="20060" y="34268"/>
                </a:lnTo>
                <a:lnTo>
                  <a:pt x="20004" y="33675"/>
                </a:lnTo>
                <a:lnTo>
                  <a:pt x="19948" y="33081"/>
                </a:lnTo>
                <a:lnTo>
                  <a:pt x="21599" y="33134"/>
                </a:lnTo>
                <a:lnTo>
                  <a:pt x="23309" y="33189"/>
                </a:lnTo>
                <a:lnTo>
                  <a:pt x="27470" y="33189"/>
                </a:lnTo>
                <a:lnTo>
                  <a:pt x="28668" y="33134"/>
                </a:lnTo>
                <a:lnTo>
                  <a:pt x="28610" y="33782"/>
                </a:lnTo>
                <a:lnTo>
                  <a:pt x="28553" y="34376"/>
                </a:lnTo>
                <a:lnTo>
                  <a:pt x="28497" y="34915"/>
                </a:lnTo>
                <a:lnTo>
                  <a:pt x="28839" y="34915"/>
                </a:lnTo>
                <a:lnTo>
                  <a:pt x="28896" y="29356"/>
                </a:lnTo>
                <a:lnTo>
                  <a:pt x="28781" y="31137"/>
                </a:lnTo>
                <a:lnTo>
                  <a:pt x="28668" y="32756"/>
                </a:lnTo>
                <a:lnTo>
                  <a:pt x="27470" y="32811"/>
                </a:lnTo>
                <a:lnTo>
                  <a:pt x="23309" y="32811"/>
                </a:lnTo>
                <a:lnTo>
                  <a:pt x="21599" y="32756"/>
                </a:lnTo>
                <a:lnTo>
                  <a:pt x="19889" y="32703"/>
                </a:lnTo>
                <a:lnTo>
                  <a:pt x="19720" y="31084"/>
                </a:lnTo>
                <a:lnTo>
                  <a:pt x="19605" y="29303"/>
                </a:lnTo>
                <a:lnTo>
                  <a:pt x="19490" y="27306"/>
                </a:lnTo>
                <a:lnTo>
                  <a:pt x="21371" y="27361"/>
                </a:lnTo>
                <a:lnTo>
                  <a:pt x="23309" y="27414"/>
                </a:lnTo>
                <a:lnTo>
                  <a:pt x="27756" y="27414"/>
                </a:lnTo>
                <a:lnTo>
                  <a:pt x="28952" y="27361"/>
                </a:lnTo>
                <a:lnTo>
                  <a:pt x="29008" y="33728"/>
                </a:lnTo>
                <a:lnTo>
                  <a:pt x="29067" y="33134"/>
                </a:lnTo>
                <a:lnTo>
                  <a:pt x="32029" y="33026"/>
                </a:lnTo>
                <a:lnTo>
                  <a:pt x="34879" y="32756"/>
                </a:lnTo>
                <a:lnTo>
                  <a:pt x="37616" y="32379"/>
                </a:lnTo>
                <a:lnTo>
                  <a:pt x="37557" y="32648"/>
                </a:lnTo>
                <a:lnTo>
                  <a:pt x="37445" y="33134"/>
                </a:lnTo>
                <a:lnTo>
                  <a:pt x="37900" y="32756"/>
                </a:lnTo>
                <a:lnTo>
                  <a:pt x="38015" y="32326"/>
                </a:lnTo>
                <a:lnTo>
                  <a:pt x="38812" y="32217"/>
                </a:lnTo>
                <a:lnTo>
                  <a:pt x="39610" y="32109"/>
                </a:lnTo>
                <a:lnTo>
                  <a:pt x="40351" y="32001"/>
                </a:lnTo>
                <a:lnTo>
                  <a:pt x="40750" y="31786"/>
                </a:lnTo>
                <a:lnTo>
                  <a:pt x="41547" y="31409"/>
                </a:lnTo>
                <a:lnTo>
                  <a:pt x="40407" y="31623"/>
                </a:lnTo>
                <a:lnTo>
                  <a:pt x="39267" y="31786"/>
                </a:lnTo>
                <a:lnTo>
                  <a:pt x="38071" y="31948"/>
                </a:lnTo>
                <a:lnTo>
                  <a:pt x="38413" y="30328"/>
                </a:lnTo>
                <a:lnTo>
                  <a:pt x="38756" y="28548"/>
                </a:lnTo>
                <a:lnTo>
                  <a:pt x="38983" y="26497"/>
                </a:lnTo>
                <a:lnTo>
                  <a:pt x="38927" y="19320"/>
                </a:lnTo>
                <a:lnTo>
                  <a:pt x="38812" y="21586"/>
                </a:lnTo>
                <a:lnTo>
                  <a:pt x="38697" y="23745"/>
                </a:lnTo>
                <a:lnTo>
                  <a:pt x="38528" y="25687"/>
                </a:lnTo>
                <a:lnTo>
                  <a:pt x="38528" y="26120"/>
                </a:lnTo>
                <a:lnTo>
                  <a:pt x="35620" y="26497"/>
                </a:lnTo>
                <a:lnTo>
                  <a:pt x="32599" y="26767"/>
                </a:lnTo>
                <a:lnTo>
                  <a:pt x="29522" y="26875"/>
                </a:lnTo>
                <a:lnTo>
                  <a:pt x="29522" y="26065"/>
                </a:lnTo>
                <a:lnTo>
                  <a:pt x="29409" y="29356"/>
                </a:lnTo>
                <a:lnTo>
                  <a:pt x="29522" y="27306"/>
                </a:lnTo>
                <a:lnTo>
                  <a:pt x="32543" y="27198"/>
                </a:lnTo>
                <a:lnTo>
                  <a:pt x="35564" y="26928"/>
                </a:lnTo>
                <a:lnTo>
                  <a:pt x="38470" y="26551"/>
                </a:lnTo>
                <a:lnTo>
                  <a:pt x="38242" y="28601"/>
                </a:lnTo>
                <a:lnTo>
                  <a:pt x="38015" y="30437"/>
                </a:lnTo>
                <a:lnTo>
                  <a:pt x="37672" y="32001"/>
                </a:lnTo>
                <a:lnTo>
                  <a:pt x="34937" y="32379"/>
                </a:lnTo>
                <a:lnTo>
                  <a:pt x="32088" y="32595"/>
                </a:lnTo>
                <a:lnTo>
                  <a:pt x="29123" y="32756"/>
                </a:lnTo>
                <a:lnTo>
                  <a:pt x="29067" y="19589"/>
                </a:lnTo>
                <a:lnTo>
                  <a:pt x="28211" y="19642"/>
                </a:lnTo>
                <a:lnTo>
                  <a:pt x="29067" y="20128"/>
                </a:lnTo>
                <a:lnTo>
                  <a:pt x="29067" y="22234"/>
                </a:lnTo>
                <a:lnTo>
                  <a:pt x="29008" y="24231"/>
                </a:lnTo>
                <a:lnTo>
                  <a:pt x="28952" y="26065"/>
                </a:lnTo>
                <a:lnTo>
                  <a:pt x="28952" y="26875"/>
                </a:lnTo>
                <a:lnTo>
                  <a:pt x="27756" y="26928"/>
                </a:lnTo>
                <a:lnTo>
                  <a:pt x="26501" y="26983"/>
                </a:lnTo>
                <a:lnTo>
                  <a:pt x="23309" y="26983"/>
                </a:lnTo>
                <a:lnTo>
                  <a:pt x="21371" y="26928"/>
                </a:lnTo>
                <a:lnTo>
                  <a:pt x="19490" y="26820"/>
                </a:lnTo>
                <a:lnTo>
                  <a:pt x="19434" y="26334"/>
                </a:lnTo>
                <a:lnTo>
                  <a:pt x="19434" y="26065"/>
                </a:lnTo>
                <a:lnTo>
                  <a:pt x="19378" y="24231"/>
                </a:lnTo>
                <a:lnTo>
                  <a:pt x="19319" y="22234"/>
                </a:lnTo>
                <a:lnTo>
                  <a:pt x="19434" y="32648"/>
                </a:lnTo>
                <a:lnTo>
                  <a:pt x="16699" y="32542"/>
                </a:lnTo>
                <a:lnTo>
                  <a:pt x="14021" y="32270"/>
                </a:lnTo>
                <a:lnTo>
                  <a:pt x="11455" y="31893"/>
                </a:lnTo>
                <a:lnTo>
                  <a:pt x="11000" y="30275"/>
                </a:lnTo>
                <a:lnTo>
                  <a:pt x="10657" y="28439"/>
                </a:lnTo>
                <a:lnTo>
                  <a:pt x="10371" y="26442"/>
                </a:lnTo>
                <a:lnTo>
                  <a:pt x="13165" y="26820"/>
                </a:lnTo>
                <a:lnTo>
                  <a:pt x="13108" y="26389"/>
                </a:lnTo>
                <a:lnTo>
                  <a:pt x="10315" y="25956"/>
                </a:lnTo>
                <a:lnTo>
                  <a:pt x="10031" y="23906"/>
                </a:lnTo>
                <a:lnTo>
                  <a:pt x="9860" y="21586"/>
                </a:lnTo>
                <a:lnTo>
                  <a:pt x="9689" y="19158"/>
                </a:lnTo>
                <a:lnTo>
                  <a:pt x="9574" y="16081"/>
                </a:lnTo>
                <a:lnTo>
                  <a:pt x="9517" y="13383"/>
                </a:lnTo>
                <a:lnTo>
                  <a:pt x="9574" y="10522"/>
                </a:lnTo>
                <a:lnTo>
                  <a:pt x="12480" y="10955"/>
                </a:lnTo>
                <a:lnTo>
                  <a:pt x="15501" y="11225"/>
                </a:lnTo>
                <a:lnTo>
                  <a:pt x="18580" y="11441"/>
                </a:lnTo>
                <a:lnTo>
                  <a:pt x="18580" y="17000"/>
                </a:lnTo>
                <a:lnTo>
                  <a:pt x="18637" y="19536"/>
                </a:lnTo>
                <a:lnTo>
                  <a:pt x="18693" y="22180"/>
                </a:lnTo>
                <a:lnTo>
                  <a:pt x="18749" y="24231"/>
                </a:lnTo>
                <a:lnTo>
                  <a:pt x="18864" y="26065"/>
                </a:lnTo>
                <a:lnTo>
                  <a:pt x="18920" y="26551"/>
                </a:lnTo>
                <a:lnTo>
                  <a:pt x="18920" y="26820"/>
                </a:lnTo>
                <a:lnTo>
                  <a:pt x="19035" y="29250"/>
                </a:lnTo>
                <a:lnTo>
                  <a:pt x="19263" y="14300"/>
                </a:lnTo>
                <a:lnTo>
                  <a:pt x="19319" y="10847"/>
                </a:lnTo>
                <a:lnTo>
                  <a:pt x="19378" y="8202"/>
                </a:lnTo>
                <a:lnTo>
                  <a:pt x="19434" y="5450"/>
                </a:lnTo>
                <a:lnTo>
                  <a:pt x="19549" y="2589"/>
                </a:lnTo>
                <a:lnTo>
                  <a:pt x="21599" y="2697"/>
                </a:lnTo>
                <a:lnTo>
                  <a:pt x="19605" y="1833"/>
                </a:lnTo>
                <a:lnTo>
                  <a:pt x="19605" y="1241"/>
                </a:lnTo>
                <a:close/>
              </a:path>
            </a:pathLst>
          </a:custGeom>
          <a:solidFill>
            <a:srgbClr val="2292C5"/>
          </a:solidFill>
        </p:spPr>
        <p:txBody>
          <a:bodyPr wrap="square" lIns="0" tIns="0" rIns="0" bIns="0" rtlCol="0">
            <a:noAutofit/>
          </a:bodyPr>
          <a:lstStyle/>
          <a:p>
            <a:endParaRPr/>
          </a:p>
        </p:txBody>
      </p:sp>
      <p:sp>
        <p:nvSpPr>
          <p:cNvPr id="589" name="object 589"/>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2292C5"/>
          </a:solidFill>
        </p:spPr>
        <p:txBody>
          <a:bodyPr wrap="square" lIns="0" tIns="0" rIns="0" bIns="0" rtlCol="0">
            <a:noAutofit/>
          </a:bodyPr>
          <a:lstStyle/>
          <a:p>
            <a:endParaRPr/>
          </a:p>
        </p:txBody>
      </p:sp>
      <p:sp>
        <p:nvSpPr>
          <p:cNvPr id="590" name="object 590"/>
          <p:cNvSpPr/>
          <p:nvPr/>
        </p:nvSpPr>
        <p:spPr>
          <a:xfrm>
            <a:off x="443539" y="778368"/>
            <a:ext cx="112" cy="7392"/>
          </a:xfrm>
          <a:custGeom>
            <a:avLst/>
            <a:gdLst/>
            <a:ahLst/>
            <a:cxnLst/>
            <a:rect l="l" t="t" r="r" b="b"/>
            <a:pathLst>
              <a:path w="112" h="7392">
                <a:moveTo>
                  <a:pt x="56" y="6906"/>
                </a:moveTo>
                <a:lnTo>
                  <a:pt x="112" y="6367"/>
                </a:lnTo>
                <a:lnTo>
                  <a:pt x="56" y="0"/>
                </a:lnTo>
                <a:lnTo>
                  <a:pt x="0" y="1995"/>
                </a:lnTo>
                <a:lnTo>
                  <a:pt x="0" y="7392"/>
                </a:lnTo>
                <a:lnTo>
                  <a:pt x="56" y="6906"/>
                </a:lnTo>
                <a:close/>
              </a:path>
            </a:pathLst>
          </a:custGeom>
          <a:solidFill>
            <a:srgbClr val="2894C6"/>
          </a:solidFill>
        </p:spPr>
        <p:txBody>
          <a:bodyPr wrap="square" lIns="0" tIns="0" rIns="0" bIns="0" rtlCol="0">
            <a:noAutofit/>
          </a:bodyPr>
          <a:lstStyle/>
          <a:p>
            <a:endParaRPr/>
          </a:p>
        </p:txBody>
      </p:sp>
      <p:sp>
        <p:nvSpPr>
          <p:cNvPr id="591" name="object 591"/>
          <p:cNvSpPr/>
          <p:nvPr/>
        </p:nvSpPr>
        <p:spPr>
          <a:xfrm>
            <a:off x="444337" y="753595"/>
            <a:ext cx="21885" cy="23475"/>
          </a:xfrm>
          <a:custGeom>
            <a:avLst/>
            <a:gdLst/>
            <a:ahLst/>
            <a:cxnLst/>
            <a:rect l="l" t="t" r="r" b="b"/>
            <a:pathLst>
              <a:path w="21885" h="23475">
                <a:moveTo>
                  <a:pt x="18524" y="21803"/>
                </a:moveTo>
                <a:lnTo>
                  <a:pt x="18808" y="19644"/>
                </a:lnTo>
                <a:lnTo>
                  <a:pt x="19094" y="17377"/>
                </a:lnTo>
                <a:lnTo>
                  <a:pt x="19265" y="14894"/>
                </a:lnTo>
                <a:lnTo>
                  <a:pt x="20175" y="14680"/>
                </a:lnTo>
                <a:lnTo>
                  <a:pt x="21031" y="14463"/>
                </a:lnTo>
                <a:lnTo>
                  <a:pt x="21885" y="14194"/>
                </a:lnTo>
                <a:lnTo>
                  <a:pt x="21829" y="13708"/>
                </a:lnTo>
                <a:lnTo>
                  <a:pt x="21031" y="13924"/>
                </a:lnTo>
                <a:lnTo>
                  <a:pt x="20175" y="14139"/>
                </a:lnTo>
                <a:lnTo>
                  <a:pt x="19321" y="14355"/>
                </a:lnTo>
                <a:lnTo>
                  <a:pt x="19434" y="12250"/>
                </a:lnTo>
                <a:lnTo>
                  <a:pt x="19492" y="10038"/>
                </a:lnTo>
                <a:lnTo>
                  <a:pt x="19492" y="7718"/>
                </a:lnTo>
                <a:lnTo>
                  <a:pt x="19321" y="7447"/>
                </a:lnTo>
                <a:lnTo>
                  <a:pt x="18922" y="6908"/>
                </a:lnTo>
                <a:lnTo>
                  <a:pt x="18979" y="9552"/>
                </a:lnTo>
                <a:lnTo>
                  <a:pt x="18922" y="12089"/>
                </a:lnTo>
                <a:lnTo>
                  <a:pt x="18751" y="14517"/>
                </a:lnTo>
                <a:lnTo>
                  <a:pt x="15902" y="15166"/>
                </a:lnTo>
                <a:lnTo>
                  <a:pt x="12937" y="15705"/>
                </a:lnTo>
                <a:lnTo>
                  <a:pt x="9860" y="16136"/>
                </a:lnTo>
                <a:lnTo>
                  <a:pt x="9916" y="13600"/>
                </a:lnTo>
                <a:lnTo>
                  <a:pt x="9975" y="10847"/>
                </a:lnTo>
                <a:lnTo>
                  <a:pt x="9916" y="7988"/>
                </a:lnTo>
                <a:lnTo>
                  <a:pt x="12881" y="7555"/>
                </a:lnTo>
                <a:lnTo>
                  <a:pt x="15730" y="7069"/>
                </a:lnTo>
                <a:lnTo>
                  <a:pt x="18524" y="6369"/>
                </a:lnTo>
                <a:lnTo>
                  <a:pt x="18067" y="5883"/>
                </a:lnTo>
                <a:lnTo>
                  <a:pt x="15444" y="6530"/>
                </a:lnTo>
                <a:lnTo>
                  <a:pt x="12709" y="7016"/>
                </a:lnTo>
                <a:lnTo>
                  <a:pt x="9916" y="7394"/>
                </a:lnTo>
                <a:lnTo>
                  <a:pt x="9916" y="5127"/>
                </a:lnTo>
                <a:lnTo>
                  <a:pt x="9803" y="2752"/>
                </a:lnTo>
                <a:lnTo>
                  <a:pt x="9689" y="271"/>
                </a:lnTo>
                <a:lnTo>
                  <a:pt x="9461" y="216"/>
                </a:lnTo>
                <a:lnTo>
                  <a:pt x="8947" y="0"/>
                </a:lnTo>
                <a:lnTo>
                  <a:pt x="9119" y="2591"/>
                </a:lnTo>
                <a:lnTo>
                  <a:pt x="9233" y="5074"/>
                </a:lnTo>
                <a:lnTo>
                  <a:pt x="9290" y="7502"/>
                </a:lnTo>
                <a:lnTo>
                  <a:pt x="6269" y="7880"/>
                </a:lnTo>
                <a:lnTo>
                  <a:pt x="3192" y="8149"/>
                </a:lnTo>
                <a:lnTo>
                  <a:pt x="56" y="8311"/>
                </a:lnTo>
                <a:lnTo>
                  <a:pt x="56" y="5666"/>
                </a:lnTo>
                <a:lnTo>
                  <a:pt x="0" y="2915"/>
                </a:lnTo>
                <a:lnTo>
                  <a:pt x="0" y="17000"/>
                </a:lnTo>
                <a:lnTo>
                  <a:pt x="56" y="14463"/>
                </a:lnTo>
                <a:lnTo>
                  <a:pt x="56" y="8905"/>
                </a:lnTo>
                <a:lnTo>
                  <a:pt x="3192" y="8744"/>
                </a:lnTo>
                <a:lnTo>
                  <a:pt x="6269" y="8474"/>
                </a:lnTo>
                <a:lnTo>
                  <a:pt x="9290" y="8096"/>
                </a:lnTo>
                <a:lnTo>
                  <a:pt x="9346" y="10955"/>
                </a:lnTo>
                <a:lnTo>
                  <a:pt x="9290" y="13655"/>
                </a:lnTo>
                <a:lnTo>
                  <a:pt x="9346" y="23475"/>
                </a:lnTo>
                <a:lnTo>
                  <a:pt x="9346" y="23152"/>
                </a:lnTo>
                <a:lnTo>
                  <a:pt x="9574" y="21155"/>
                </a:lnTo>
                <a:lnTo>
                  <a:pt x="9689" y="18997"/>
                </a:lnTo>
                <a:lnTo>
                  <a:pt x="9803" y="16675"/>
                </a:lnTo>
                <a:lnTo>
                  <a:pt x="12881" y="16244"/>
                </a:lnTo>
                <a:lnTo>
                  <a:pt x="15902" y="15705"/>
                </a:lnTo>
                <a:lnTo>
                  <a:pt x="18751" y="15003"/>
                </a:lnTo>
                <a:lnTo>
                  <a:pt x="18580" y="17486"/>
                </a:lnTo>
                <a:lnTo>
                  <a:pt x="18353" y="19806"/>
                </a:lnTo>
                <a:lnTo>
                  <a:pt x="18409" y="22234"/>
                </a:lnTo>
                <a:lnTo>
                  <a:pt x="18864" y="22127"/>
                </a:lnTo>
                <a:lnTo>
                  <a:pt x="19321" y="22019"/>
                </a:lnTo>
                <a:lnTo>
                  <a:pt x="19720" y="21911"/>
                </a:lnTo>
                <a:lnTo>
                  <a:pt x="20062" y="21372"/>
                </a:lnTo>
                <a:lnTo>
                  <a:pt x="19549" y="21533"/>
                </a:lnTo>
                <a:lnTo>
                  <a:pt x="19035" y="21641"/>
                </a:lnTo>
                <a:lnTo>
                  <a:pt x="18524" y="21803"/>
                </a:lnTo>
                <a:close/>
              </a:path>
            </a:pathLst>
          </a:custGeom>
          <a:solidFill>
            <a:srgbClr val="2894C6"/>
          </a:solidFill>
        </p:spPr>
        <p:txBody>
          <a:bodyPr wrap="square" lIns="0" tIns="0" rIns="0" bIns="0" rtlCol="0">
            <a:noAutofit/>
          </a:bodyPr>
          <a:lstStyle/>
          <a:p>
            <a:endParaRPr/>
          </a:p>
        </p:txBody>
      </p:sp>
      <p:sp>
        <p:nvSpPr>
          <p:cNvPr id="592" name="object 592"/>
          <p:cNvSpPr/>
          <p:nvPr/>
        </p:nvSpPr>
        <p:spPr>
          <a:xfrm>
            <a:off x="413332" y="752409"/>
            <a:ext cx="20175" cy="24662"/>
          </a:xfrm>
          <a:custGeom>
            <a:avLst/>
            <a:gdLst/>
            <a:ahLst/>
            <a:cxnLst/>
            <a:rect l="l" t="t" r="r" b="b"/>
            <a:pathLst>
              <a:path w="20175" h="24662">
                <a:moveTo>
                  <a:pt x="16186" y="108"/>
                </a:moveTo>
                <a:lnTo>
                  <a:pt x="15559" y="269"/>
                </a:lnTo>
                <a:lnTo>
                  <a:pt x="14931" y="430"/>
                </a:lnTo>
                <a:lnTo>
                  <a:pt x="14361" y="647"/>
                </a:lnTo>
                <a:lnTo>
                  <a:pt x="16242" y="863"/>
                </a:lnTo>
                <a:lnTo>
                  <a:pt x="18181" y="1025"/>
                </a:lnTo>
                <a:lnTo>
                  <a:pt x="20119" y="1133"/>
                </a:lnTo>
                <a:lnTo>
                  <a:pt x="20004" y="3994"/>
                </a:lnTo>
                <a:lnTo>
                  <a:pt x="19948" y="6800"/>
                </a:lnTo>
                <a:lnTo>
                  <a:pt x="19891" y="9444"/>
                </a:lnTo>
                <a:lnTo>
                  <a:pt x="16812" y="9228"/>
                </a:lnTo>
                <a:lnTo>
                  <a:pt x="13791" y="8958"/>
                </a:lnTo>
                <a:lnTo>
                  <a:pt x="10885" y="8527"/>
                </a:lnTo>
                <a:lnTo>
                  <a:pt x="10885" y="6367"/>
                </a:lnTo>
                <a:lnTo>
                  <a:pt x="11000" y="4208"/>
                </a:lnTo>
                <a:lnTo>
                  <a:pt x="11112" y="1942"/>
                </a:lnTo>
                <a:lnTo>
                  <a:pt x="10885" y="2050"/>
                </a:lnTo>
                <a:lnTo>
                  <a:pt x="10430" y="2266"/>
                </a:lnTo>
                <a:lnTo>
                  <a:pt x="10315" y="4371"/>
                </a:lnTo>
                <a:lnTo>
                  <a:pt x="10259" y="6422"/>
                </a:lnTo>
                <a:lnTo>
                  <a:pt x="10202" y="8419"/>
                </a:lnTo>
                <a:lnTo>
                  <a:pt x="7979" y="8094"/>
                </a:lnTo>
                <a:lnTo>
                  <a:pt x="5812" y="7663"/>
                </a:lnTo>
                <a:lnTo>
                  <a:pt x="3703" y="7177"/>
                </a:lnTo>
                <a:lnTo>
                  <a:pt x="3304" y="7663"/>
                </a:lnTo>
                <a:lnTo>
                  <a:pt x="5528" y="8202"/>
                </a:lnTo>
                <a:lnTo>
                  <a:pt x="7808" y="8633"/>
                </a:lnTo>
                <a:lnTo>
                  <a:pt x="10202" y="9011"/>
                </a:lnTo>
                <a:lnTo>
                  <a:pt x="10144" y="11872"/>
                </a:lnTo>
                <a:lnTo>
                  <a:pt x="10259" y="14625"/>
                </a:lnTo>
                <a:lnTo>
                  <a:pt x="10371" y="17161"/>
                </a:lnTo>
                <a:lnTo>
                  <a:pt x="7238" y="16675"/>
                </a:lnTo>
                <a:lnTo>
                  <a:pt x="4160" y="16081"/>
                </a:lnTo>
                <a:lnTo>
                  <a:pt x="1311" y="15380"/>
                </a:lnTo>
                <a:lnTo>
                  <a:pt x="1196" y="13977"/>
                </a:lnTo>
                <a:lnTo>
                  <a:pt x="1139" y="12519"/>
                </a:lnTo>
                <a:lnTo>
                  <a:pt x="1139" y="11008"/>
                </a:lnTo>
                <a:lnTo>
                  <a:pt x="912" y="11441"/>
                </a:lnTo>
                <a:lnTo>
                  <a:pt x="741" y="11872"/>
                </a:lnTo>
                <a:lnTo>
                  <a:pt x="626" y="12303"/>
                </a:lnTo>
                <a:lnTo>
                  <a:pt x="626" y="13330"/>
                </a:lnTo>
                <a:lnTo>
                  <a:pt x="682" y="14300"/>
                </a:lnTo>
                <a:lnTo>
                  <a:pt x="741" y="15272"/>
                </a:lnTo>
                <a:lnTo>
                  <a:pt x="513" y="15164"/>
                </a:lnTo>
                <a:lnTo>
                  <a:pt x="0" y="15056"/>
                </a:lnTo>
                <a:lnTo>
                  <a:pt x="227" y="15597"/>
                </a:lnTo>
                <a:lnTo>
                  <a:pt x="797" y="15758"/>
                </a:lnTo>
                <a:lnTo>
                  <a:pt x="968" y="18025"/>
                </a:lnTo>
                <a:lnTo>
                  <a:pt x="1252" y="20183"/>
                </a:lnTo>
                <a:lnTo>
                  <a:pt x="1595" y="22125"/>
                </a:lnTo>
                <a:lnTo>
                  <a:pt x="1766" y="20669"/>
                </a:lnTo>
                <a:lnTo>
                  <a:pt x="1482" y="18348"/>
                </a:lnTo>
                <a:lnTo>
                  <a:pt x="1311" y="15919"/>
                </a:lnTo>
                <a:lnTo>
                  <a:pt x="4217" y="16622"/>
                </a:lnTo>
                <a:lnTo>
                  <a:pt x="7238" y="17214"/>
                </a:lnTo>
                <a:lnTo>
                  <a:pt x="10430" y="17700"/>
                </a:lnTo>
                <a:lnTo>
                  <a:pt x="10542" y="20128"/>
                </a:lnTo>
                <a:lnTo>
                  <a:pt x="10772" y="22395"/>
                </a:lnTo>
                <a:lnTo>
                  <a:pt x="11112" y="24500"/>
                </a:lnTo>
                <a:lnTo>
                  <a:pt x="11171" y="20183"/>
                </a:lnTo>
                <a:lnTo>
                  <a:pt x="11000" y="17755"/>
                </a:lnTo>
                <a:lnTo>
                  <a:pt x="10885" y="14678"/>
                </a:lnTo>
                <a:lnTo>
                  <a:pt x="10828" y="11980"/>
                </a:lnTo>
                <a:lnTo>
                  <a:pt x="10885" y="9119"/>
                </a:lnTo>
                <a:lnTo>
                  <a:pt x="13791" y="9552"/>
                </a:lnTo>
                <a:lnTo>
                  <a:pt x="16812" y="9822"/>
                </a:lnTo>
                <a:lnTo>
                  <a:pt x="19891" y="10038"/>
                </a:lnTo>
                <a:lnTo>
                  <a:pt x="19891" y="15597"/>
                </a:lnTo>
                <a:lnTo>
                  <a:pt x="19948" y="18133"/>
                </a:lnTo>
                <a:lnTo>
                  <a:pt x="20004" y="20777"/>
                </a:lnTo>
                <a:lnTo>
                  <a:pt x="20060" y="22828"/>
                </a:lnTo>
                <a:lnTo>
                  <a:pt x="20175" y="24662"/>
                </a:lnTo>
                <a:lnTo>
                  <a:pt x="20119" y="0"/>
                </a:lnTo>
                <a:lnTo>
                  <a:pt x="20119" y="430"/>
                </a:lnTo>
                <a:lnTo>
                  <a:pt x="18808" y="324"/>
                </a:lnTo>
                <a:lnTo>
                  <a:pt x="17497" y="216"/>
                </a:lnTo>
                <a:lnTo>
                  <a:pt x="16186" y="108"/>
                </a:lnTo>
                <a:close/>
              </a:path>
            </a:pathLst>
          </a:custGeom>
          <a:solidFill>
            <a:srgbClr val="2894C6"/>
          </a:solidFill>
        </p:spPr>
        <p:txBody>
          <a:bodyPr wrap="square" lIns="0" tIns="0" rIns="0" bIns="0" rtlCol="0">
            <a:noAutofit/>
          </a:bodyPr>
          <a:lstStyle/>
          <a:p>
            <a:endParaRPr/>
          </a:p>
        </p:txBody>
      </p:sp>
      <p:sp>
        <p:nvSpPr>
          <p:cNvPr id="593" name="object 593"/>
          <p:cNvSpPr/>
          <p:nvPr/>
        </p:nvSpPr>
        <p:spPr>
          <a:xfrm>
            <a:off x="414927" y="751545"/>
            <a:ext cx="21373" cy="32381"/>
          </a:xfrm>
          <a:custGeom>
            <a:avLst/>
            <a:gdLst/>
            <a:ahLst/>
            <a:cxnLst/>
            <a:rect l="l" t="t" r="r" b="b"/>
            <a:pathLst>
              <a:path w="21373" h="32381">
                <a:moveTo>
                  <a:pt x="19321" y="432"/>
                </a:moveTo>
                <a:lnTo>
                  <a:pt x="19378" y="0"/>
                </a:lnTo>
                <a:lnTo>
                  <a:pt x="19094" y="0"/>
                </a:lnTo>
                <a:lnTo>
                  <a:pt x="18580" y="108"/>
                </a:lnTo>
                <a:lnTo>
                  <a:pt x="18524" y="863"/>
                </a:lnTo>
                <a:lnTo>
                  <a:pt x="18580" y="25525"/>
                </a:lnTo>
                <a:lnTo>
                  <a:pt x="18637" y="26011"/>
                </a:lnTo>
                <a:lnTo>
                  <a:pt x="18637" y="26281"/>
                </a:lnTo>
                <a:lnTo>
                  <a:pt x="15674" y="26120"/>
                </a:lnTo>
                <a:lnTo>
                  <a:pt x="12824" y="25850"/>
                </a:lnTo>
                <a:lnTo>
                  <a:pt x="10031" y="25417"/>
                </a:lnTo>
                <a:lnTo>
                  <a:pt x="9747" y="23367"/>
                </a:lnTo>
                <a:lnTo>
                  <a:pt x="9576" y="21047"/>
                </a:lnTo>
                <a:lnTo>
                  <a:pt x="9517" y="25364"/>
                </a:lnTo>
                <a:lnTo>
                  <a:pt x="6384" y="24933"/>
                </a:lnTo>
                <a:lnTo>
                  <a:pt x="3363" y="24339"/>
                </a:lnTo>
                <a:lnTo>
                  <a:pt x="569" y="23636"/>
                </a:lnTo>
                <a:lnTo>
                  <a:pt x="171" y="21533"/>
                </a:lnTo>
                <a:lnTo>
                  <a:pt x="0" y="22989"/>
                </a:lnTo>
                <a:lnTo>
                  <a:pt x="171" y="23367"/>
                </a:lnTo>
                <a:lnTo>
                  <a:pt x="628" y="24069"/>
                </a:lnTo>
                <a:lnTo>
                  <a:pt x="3478" y="24770"/>
                </a:lnTo>
                <a:lnTo>
                  <a:pt x="6440" y="25364"/>
                </a:lnTo>
                <a:lnTo>
                  <a:pt x="9576" y="25795"/>
                </a:lnTo>
                <a:lnTo>
                  <a:pt x="9860" y="27847"/>
                </a:lnTo>
                <a:lnTo>
                  <a:pt x="10259" y="29681"/>
                </a:lnTo>
                <a:lnTo>
                  <a:pt x="10716" y="31300"/>
                </a:lnTo>
                <a:lnTo>
                  <a:pt x="10202" y="31192"/>
                </a:lnTo>
                <a:lnTo>
                  <a:pt x="9747" y="31139"/>
                </a:lnTo>
                <a:lnTo>
                  <a:pt x="9233" y="31084"/>
                </a:lnTo>
                <a:lnTo>
                  <a:pt x="10031" y="31462"/>
                </a:lnTo>
                <a:lnTo>
                  <a:pt x="10486" y="31625"/>
                </a:lnTo>
                <a:lnTo>
                  <a:pt x="11227" y="31731"/>
                </a:lnTo>
                <a:lnTo>
                  <a:pt x="13793" y="32109"/>
                </a:lnTo>
                <a:lnTo>
                  <a:pt x="16472" y="32381"/>
                </a:lnTo>
                <a:lnTo>
                  <a:pt x="16415" y="32003"/>
                </a:lnTo>
                <a:lnTo>
                  <a:pt x="13737" y="31731"/>
                </a:lnTo>
                <a:lnTo>
                  <a:pt x="11171" y="31353"/>
                </a:lnTo>
                <a:lnTo>
                  <a:pt x="10716" y="29736"/>
                </a:lnTo>
                <a:lnTo>
                  <a:pt x="10373" y="27900"/>
                </a:lnTo>
                <a:lnTo>
                  <a:pt x="10087" y="25903"/>
                </a:lnTo>
                <a:lnTo>
                  <a:pt x="12881" y="26281"/>
                </a:lnTo>
                <a:lnTo>
                  <a:pt x="15730" y="26551"/>
                </a:lnTo>
                <a:lnTo>
                  <a:pt x="18637" y="26714"/>
                </a:lnTo>
                <a:lnTo>
                  <a:pt x="18751" y="28711"/>
                </a:lnTo>
                <a:lnTo>
                  <a:pt x="18979" y="30545"/>
                </a:lnTo>
                <a:lnTo>
                  <a:pt x="19150" y="32109"/>
                </a:lnTo>
                <a:lnTo>
                  <a:pt x="19035" y="21694"/>
                </a:lnTo>
                <a:lnTo>
                  <a:pt x="19035" y="19536"/>
                </a:lnTo>
                <a:lnTo>
                  <a:pt x="21373" y="19103"/>
                </a:lnTo>
                <a:lnTo>
                  <a:pt x="18979" y="18997"/>
                </a:lnTo>
                <a:lnTo>
                  <a:pt x="18979" y="13761"/>
                </a:lnTo>
                <a:lnTo>
                  <a:pt x="19035" y="10308"/>
                </a:lnTo>
                <a:lnTo>
                  <a:pt x="19094" y="7663"/>
                </a:lnTo>
                <a:lnTo>
                  <a:pt x="19150" y="4911"/>
                </a:lnTo>
                <a:lnTo>
                  <a:pt x="19265" y="2050"/>
                </a:lnTo>
                <a:lnTo>
                  <a:pt x="21315" y="2158"/>
                </a:lnTo>
                <a:lnTo>
                  <a:pt x="19321" y="1294"/>
                </a:lnTo>
                <a:lnTo>
                  <a:pt x="19321" y="432"/>
                </a:lnTo>
                <a:close/>
              </a:path>
            </a:pathLst>
          </a:custGeom>
          <a:solidFill>
            <a:srgbClr val="2894C6"/>
          </a:solidFill>
        </p:spPr>
        <p:txBody>
          <a:bodyPr wrap="square" lIns="0" tIns="0" rIns="0" bIns="0" rtlCol="0">
            <a:noAutofit/>
          </a:bodyPr>
          <a:lstStyle/>
          <a:p>
            <a:endParaRPr/>
          </a:p>
        </p:txBody>
      </p:sp>
      <p:sp>
        <p:nvSpPr>
          <p:cNvPr id="594" name="object 594"/>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2894C6"/>
          </a:solidFill>
        </p:spPr>
        <p:txBody>
          <a:bodyPr wrap="square" lIns="0" tIns="0" rIns="0" bIns="0" rtlCol="0">
            <a:noAutofit/>
          </a:bodyPr>
          <a:lstStyle/>
          <a:p>
            <a:endParaRPr/>
          </a:p>
        </p:txBody>
      </p:sp>
      <p:sp>
        <p:nvSpPr>
          <p:cNvPr id="595" name="object 595"/>
          <p:cNvSpPr/>
          <p:nvPr/>
        </p:nvSpPr>
        <p:spPr>
          <a:xfrm>
            <a:off x="433906" y="751329"/>
            <a:ext cx="28839" cy="32434"/>
          </a:xfrm>
          <a:custGeom>
            <a:avLst/>
            <a:gdLst/>
            <a:ahLst/>
            <a:cxnLst/>
            <a:rect l="l" t="t" r="r" b="b"/>
            <a:pathLst>
              <a:path w="28839" h="32434">
                <a:moveTo>
                  <a:pt x="10315" y="1566"/>
                </a:moveTo>
                <a:lnTo>
                  <a:pt x="10315" y="55"/>
                </a:lnTo>
                <a:lnTo>
                  <a:pt x="10031" y="55"/>
                </a:lnTo>
                <a:lnTo>
                  <a:pt x="9517" y="0"/>
                </a:lnTo>
                <a:lnTo>
                  <a:pt x="9517" y="1027"/>
                </a:lnTo>
                <a:lnTo>
                  <a:pt x="9576" y="1566"/>
                </a:lnTo>
                <a:lnTo>
                  <a:pt x="8549" y="1619"/>
                </a:lnTo>
                <a:lnTo>
                  <a:pt x="7524" y="1619"/>
                </a:lnTo>
                <a:lnTo>
                  <a:pt x="6496" y="1674"/>
                </a:lnTo>
                <a:lnTo>
                  <a:pt x="4388" y="1674"/>
                </a:lnTo>
                <a:lnTo>
                  <a:pt x="2336" y="1619"/>
                </a:lnTo>
                <a:lnTo>
                  <a:pt x="342" y="1511"/>
                </a:lnTo>
                <a:lnTo>
                  <a:pt x="2336" y="2374"/>
                </a:lnTo>
                <a:lnTo>
                  <a:pt x="4388" y="2429"/>
                </a:lnTo>
                <a:lnTo>
                  <a:pt x="6496" y="2374"/>
                </a:lnTo>
                <a:lnTo>
                  <a:pt x="8549" y="2374"/>
                </a:lnTo>
                <a:lnTo>
                  <a:pt x="9576" y="2321"/>
                </a:lnTo>
                <a:lnTo>
                  <a:pt x="9632" y="5182"/>
                </a:lnTo>
                <a:lnTo>
                  <a:pt x="9689" y="7933"/>
                </a:lnTo>
                <a:lnTo>
                  <a:pt x="9745" y="10577"/>
                </a:lnTo>
                <a:lnTo>
                  <a:pt x="8492" y="10632"/>
                </a:lnTo>
                <a:lnTo>
                  <a:pt x="7238" y="10686"/>
                </a:lnTo>
                <a:lnTo>
                  <a:pt x="3933" y="10686"/>
                </a:lnTo>
                <a:lnTo>
                  <a:pt x="1995" y="10632"/>
                </a:lnTo>
                <a:lnTo>
                  <a:pt x="56" y="10524"/>
                </a:lnTo>
                <a:lnTo>
                  <a:pt x="0" y="13977"/>
                </a:lnTo>
                <a:lnTo>
                  <a:pt x="56" y="11118"/>
                </a:lnTo>
                <a:lnTo>
                  <a:pt x="1995" y="11225"/>
                </a:lnTo>
                <a:lnTo>
                  <a:pt x="3933" y="11280"/>
                </a:lnTo>
                <a:lnTo>
                  <a:pt x="7238" y="11280"/>
                </a:lnTo>
                <a:lnTo>
                  <a:pt x="8492" y="11225"/>
                </a:lnTo>
                <a:lnTo>
                  <a:pt x="9745" y="11225"/>
                </a:lnTo>
                <a:lnTo>
                  <a:pt x="9803" y="14032"/>
                </a:lnTo>
                <a:lnTo>
                  <a:pt x="9803" y="19266"/>
                </a:lnTo>
                <a:lnTo>
                  <a:pt x="9860" y="32434"/>
                </a:lnTo>
                <a:lnTo>
                  <a:pt x="10031" y="30814"/>
                </a:lnTo>
                <a:lnTo>
                  <a:pt x="10146" y="29034"/>
                </a:lnTo>
                <a:lnTo>
                  <a:pt x="10259" y="25742"/>
                </a:lnTo>
                <a:lnTo>
                  <a:pt x="10373" y="23908"/>
                </a:lnTo>
                <a:lnTo>
                  <a:pt x="10430" y="21911"/>
                </a:lnTo>
                <a:lnTo>
                  <a:pt x="10430" y="19806"/>
                </a:lnTo>
                <a:lnTo>
                  <a:pt x="13565" y="19644"/>
                </a:lnTo>
                <a:lnTo>
                  <a:pt x="16643" y="19375"/>
                </a:lnTo>
                <a:lnTo>
                  <a:pt x="19664" y="18997"/>
                </a:lnTo>
                <a:lnTo>
                  <a:pt x="19720" y="26175"/>
                </a:lnTo>
                <a:lnTo>
                  <a:pt x="22741" y="25797"/>
                </a:lnTo>
                <a:lnTo>
                  <a:pt x="25591" y="25256"/>
                </a:lnTo>
                <a:lnTo>
                  <a:pt x="28384" y="24609"/>
                </a:lnTo>
                <a:lnTo>
                  <a:pt x="28269" y="25364"/>
                </a:lnTo>
                <a:lnTo>
                  <a:pt x="28098" y="26120"/>
                </a:lnTo>
                <a:lnTo>
                  <a:pt x="27927" y="26822"/>
                </a:lnTo>
                <a:lnTo>
                  <a:pt x="28497" y="26283"/>
                </a:lnTo>
                <a:lnTo>
                  <a:pt x="28612" y="25689"/>
                </a:lnTo>
                <a:lnTo>
                  <a:pt x="28724" y="25150"/>
                </a:lnTo>
                <a:lnTo>
                  <a:pt x="28839" y="24555"/>
                </a:lnTo>
                <a:lnTo>
                  <a:pt x="28783" y="22072"/>
                </a:lnTo>
                <a:lnTo>
                  <a:pt x="28440" y="24178"/>
                </a:lnTo>
                <a:lnTo>
                  <a:pt x="25703" y="24772"/>
                </a:lnTo>
                <a:lnTo>
                  <a:pt x="22797" y="25311"/>
                </a:lnTo>
                <a:lnTo>
                  <a:pt x="19776" y="25742"/>
                </a:lnTo>
                <a:lnTo>
                  <a:pt x="19720" y="15921"/>
                </a:lnTo>
                <a:lnTo>
                  <a:pt x="19664" y="18458"/>
                </a:lnTo>
                <a:lnTo>
                  <a:pt x="16699" y="18835"/>
                </a:lnTo>
                <a:lnTo>
                  <a:pt x="13622" y="19105"/>
                </a:lnTo>
                <a:lnTo>
                  <a:pt x="10430" y="19266"/>
                </a:lnTo>
                <a:lnTo>
                  <a:pt x="10430" y="5182"/>
                </a:lnTo>
                <a:lnTo>
                  <a:pt x="10373" y="2321"/>
                </a:lnTo>
                <a:lnTo>
                  <a:pt x="12881" y="2213"/>
                </a:lnTo>
                <a:lnTo>
                  <a:pt x="15332" y="1997"/>
                </a:lnTo>
                <a:lnTo>
                  <a:pt x="17783" y="1674"/>
                </a:lnTo>
                <a:lnTo>
                  <a:pt x="17213" y="1457"/>
                </a:lnTo>
                <a:lnTo>
                  <a:pt x="16584" y="1296"/>
                </a:lnTo>
                <a:lnTo>
                  <a:pt x="15958" y="1133"/>
                </a:lnTo>
                <a:lnTo>
                  <a:pt x="14135" y="1349"/>
                </a:lnTo>
                <a:lnTo>
                  <a:pt x="12254" y="1457"/>
                </a:lnTo>
                <a:lnTo>
                  <a:pt x="10315" y="1566"/>
                </a:lnTo>
                <a:close/>
              </a:path>
            </a:pathLst>
          </a:custGeom>
          <a:solidFill>
            <a:srgbClr val="2894C6"/>
          </a:solidFill>
        </p:spPr>
        <p:txBody>
          <a:bodyPr wrap="square" lIns="0" tIns="0" rIns="0" bIns="0" rtlCol="0">
            <a:noAutofit/>
          </a:bodyPr>
          <a:lstStyle/>
          <a:p>
            <a:endParaRPr/>
          </a:p>
        </p:txBody>
      </p:sp>
      <p:sp>
        <p:nvSpPr>
          <p:cNvPr id="596" name="object 596"/>
          <p:cNvSpPr/>
          <p:nvPr/>
        </p:nvSpPr>
        <p:spPr>
          <a:xfrm>
            <a:off x="431343" y="770326"/>
            <a:ext cx="24221" cy="15489"/>
          </a:xfrm>
          <a:custGeom>
            <a:avLst/>
            <a:gdLst/>
            <a:ahLst/>
            <a:cxnLst/>
            <a:rect l="l" t="t" r="r" b="b"/>
            <a:pathLst>
              <a:path w="24221" h="15489">
                <a:moveTo>
                  <a:pt x="22399" y="12844"/>
                </a:moveTo>
                <a:lnTo>
                  <a:pt x="22969" y="12789"/>
                </a:lnTo>
                <a:lnTo>
                  <a:pt x="23367" y="12573"/>
                </a:lnTo>
                <a:lnTo>
                  <a:pt x="23822" y="12411"/>
                </a:lnTo>
                <a:lnTo>
                  <a:pt x="24221" y="12195"/>
                </a:lnTo>
                <a:lnTo>
                  <a:pt x="23252" y="12358"/>
                </a:lnTo>
                <a:lnTo>
                  <a:pt x="22340" y="12519"/>
                </a:lnTo>
                <a:lnTo>
                  <a:pt x="21371" y="12628"/>
                </a:lnTo>
                <a:lnTo>
                  <a:pt x="21714" y="11008"/>
                </a:lnTo>
                <a:lnTo>
                  <a:pt x="22056" y="9228"/>
                </a:lnTo>
                <a:lnTo>
                  <a:pt x="22284" y="7177"/>
                </a:lnTo>
                <a:lnTo>
                  <a:pt x="22227" y="0"/>
                </a:lnTo>
                <a:lnTo>
                  <a:pt x="22113" y="2266"/>
                </a:lnTo>
                <a:lnTo>
                  <a:pt x="21998" y="4425"/>
                </a:lnTo>
                <a:lnTo>
                  <a:pt x="21829" y="6367"/>
                </a:lnTo>
                <a:lnTo>
                  <a:pt x="21829" y="6800"/>
                </a:lnTo>
                <a:lnTo>
                  <a:pt x="18920" y="7177"/>
                </a:lnTo>
                <a:lnTo>
                  <a:pt x="15900" y="7447"/>
                </a:lnTo>
                <a:lnTo>
                  <a:pt x="12822" y="7555"/>
                </a:lnTo>
                <a:lnTo>
                  <a:pt x="12822" y="6745"/>
                </a:lnTo>
                <a:lnTo>
                  <a:pt x="12709" y="10036"/>
                </a:lnTo>
                <a:lnTo>
                  <a:pt x="12822" y="7986"/>
                </a:lnTo>
                <a:lnTo>
                  <a:pt x="15843" y="7878"/>
                </a:lnTo>
                <a:lnTo>
                  <a:pt x="18864" y="7608"/>
                </a:lnTo>
                <a:lnTo>
                  <a:pt x="21770" y="7231"/>
                </a:lnTo>
                <a:lnTo>
                  <a:pt x="21543" y="9281"/>
                </a:lnTo>
                <a:lnTo>
                  <a:pt x="21315" y="11117"/>
                </a:lnTo>
                <a:lnTo>
                  <a:pt x="20973" y="12681"/>
                </a:lnTo>
                <a:lnTo>
                  <a:pt x="18238" y="13059"/>
                </a:lnTo>
                <a:lnTo>
                  <a:pt x="15388" y="13275"/>
                </a:lnTo>
                <a:lnTo>
                  <a:pt x="12424" y="13436"/>
                </a:lnTo>
                <a:lnTo>
                  <a:pt x="12367" y="269"/>
                </a:lnTo>
                <a:lnTo>
                  <a:pt x="11511" y="322"/>
                </a:lnTo>
                <a:lnTo>
                  <a:pt x="9745" y="322"/>
                </a:lnTo>
                <a:lnTo>
                  <a:pt x="7350" y="377"/>
                </a:lnTo>
                <a:lnTo>
                  <a:pt x="4958" y="322"/>
                </a:lnTo>
                <a:lnTo>
                  <a:pt x="2620" y="755"/>
                </a:lnTo>
                <a:lnTo>
                  <a:pt x="4958" y="863"/>
                </a:lnTo>
                <a:lnTo>
                  <a:pt x="7350" y="916"/>
                </a:lnTo>
                <a:lnTo>
                  <a:pt x="9745" y="863"/>
                </a:lnTo>
                <a:lnTo>
                  <a:pt x="11511" y="863"/>
                </a:lnTo>
                <a:lnTo>
                  <a:pt x="12367" y="808"/>
                </a:lnTo>
                <a:lnTo>
                  <a:pt x="12367" y="2914"/>
                </a:lnTo>
                <a:lnTo>
                  <a:pt x="12309" y="4911"/>
                </a:lnTo>
                <a:lnTo>
                  <a:pt x="12252" y="6744"/>
                </a:lnTo>
                <a:lnTo>
                  <a:pt x="12252" y="7555"/>
                </a:lnTo>
                <a:lnTo>
                  <a:pt x="11056" y="7608"/>
                </a:lnTo>
                <a:lnTo>
                  <a:pt x="9801" y="7663"/>
                </a:lnTo>
                <a:lnTo>
                  <a:pt x="6609" y="7663"/>
                </a:lnTo>
                <a:lnTo>
                  <a:pt x="4672" y="7608"/>
                </a:lnTo>
                <a:lnTo>
                  <a:pt x="2791" y="7500"/>
                </a:lnTo>
                <a:lnTo>
                  <a:pt x="2734" y="7014"/>
                </a:lnTo>
                <a:lnTo>
                  <a:pt x="2734" y="6744"/>
                </a:lnTo>
                <a:lnTo>
                  <a:pt x="2678" y="4911"/>
                </a:lnTo>
                <a:lnTo>
                  <a:pt x="2620" y="2914"/>
                </a:lnTo>
                <a:lnTo>
                  <a:pt x="2734" y="13328"/>
                </a:lnTo>
                <a:lnTo>
                  <a:pt x="0" y="13222"/>
                </a:lnTo>
                <a:lnTo>
                  <a:pt x="56" y="13600"/>
                </a:lnTo>
                <a:lnTo>
                  <a:pt x="2791" y="13706"/>
                </a:lnTo>
                <a:lnTo>
                  <a:pt x="2906" y="14247"/>
                </a:lnTo>
                <a:lnTo>
                  <a:pt x="2962" y="14786"/>
                </a:lnTo>
                <a:lnTo>
                  <a:pt x="3077" y="15272"/>
                </a:lnTo>
                <a:lnTo>
                  <a:pt x="3419" y="15325"/>
                </a:lnTo>
                <a:lnTo>
                  <a:pt x="3361" y="14839"/>
                </a:lnTo>
                <a:lnTo>
                  <a:pt x="3304" y="14300"/>
                </a:lnTo>
                <a:lnTo>
                  <a:pt x="3248" y="13761"/>
                </a:lnTo>
                <a:lnTo>
                  <a:pt x="4899" y="13814"/>
                </a:lnTo>
                <a:lnTo>
                  <a:pt x="6609" y="13869"/>
                </a:lnTo>
                <a:lnTo>
                  <a:pt x="10770" y="13869"/>
                </a:lnTo>
                <a:lnTo>
                  <a:pt x="11968" y="13814"/>
                </a:lnTo>
                <a:lnTo>
                  <a:pt x="11910" y="14408"/>
                </a:lnTo>
                <a:lnTo>
                  <a:pt x="11854" y="14947"/>
                </a:lnTo>
                <a:lnTo>
                  <a:pt x="11797" y="15489"/>
                </a:lnTo>
                <a:lnTo>
                  <a:pt x="12196" y="15433"/>
                </a:lnTo>
                <a:lnTo>
                  <a:pt x="12196" y="10036"/>
                </a:lnTo>
                <a:lnTo>
                  <a:pt x="12081" y="11817"/>
                </a:lnTo>
                <a:lnTo>
                  <a:pt x="11968" y="13436"/>
                </a:lnTo>
                <a:lnTo>
                  <a:pt x="10770" y="13491"/>
                </a:lnTo>
                <a:lnTo>
                  <a:pt x="6609" y="13491"/>
                </a:lnTo>
                <a:lnTo>
                  <a:pt x="4899" y="13436"/>
                </a:lnTo>
                <a:lnTo>
                  <a:pt x="3190" y="13383"/>
                </a:lnTo>
                <a:lnTo>
                  <a:pt x="3020" y="11764"/>
                </a:lnTo>
                <a:lnTo>
                  <a:pt x="2906" y="9983"/>
                </a:lnTo>
                <a:lnTo>
                  <a:pt x="2791" y="7986"/>
                </a:lnTo>
                <a:lnTo>
                  <a:pt x="4672" y="8041"/>
                </a:lnTo>
                <a:lnTo>
                  <a:pt x="6609" y="8094"/>
                </a:lnTo>
                <a:lnTo>
                  <a:pt x="11056" y="8094"/>
                </a:lnTo>
                <a:lnTo>
                  <a:pt x="12252" y="8041"/>
                </a:lnTo>
                <a:lnTo>
                  <a:pt x="12309" y="14408"/>
                </a:lnTo>
                <a:lnTo>
                  <a:pt x="12367" y="13814"/>
                </a:lnTo>
                <a:lnTo>
                  <a:pt x="15330" y="13706"/>
                </a:lnTo>
                <a:lnTo>
                  <a:pt x="18179" y="13436"/>
                </a:lnTo>
                <a:lnTo>
                  <a:pt x="20916" y="13059"/>
                </a:lnTo>
                <a:lnTo>
                  <a:pt x="21200" y="13491"/>
                </a:lnTo>
                <a:lnTo>
                  <a:pt x="21315" y="13005"/>
                </a:lnTo>
                <a:lnTo>
                  <a:pt x="21885" y="12950"/>
                </a:lnTo>
                <a:lnTo>
                  <a:pt x="22399" y="12844"/>
                </a:lnTo>
                <a:close/>
              </a:path>
            </a:pathLst>
          </a:custGeom>
          <a:solidFill>
            <a:srgbClr val="2894C6"/>
          </a:solidFill>
        </p:spPr>
        <p:txBody>
          <a:bodyPr wrap="square" lIns="0" tIns="0" rIns="0" bIns="0" rtlCol="0">
            <a:noAutofit/>
          </a:bodyPr>
          <a:lstStyle/>
          <a:p>
            <a:endParaRPr/>
          </a:p>
        </p:txBody>
      </p:sp>
      <p:sp>
        <p:nvSpPr>
          <p:cNvPr id="597" name="object 597"/>
          <p:cNvSpPr/>
          <p:nvPr/>
        </p:nvSpPr>
        <p:spPr>
          <a:xfrm>
            <a:off x="433508" y="751815"/>
            <a:ext cx="10430" cy="31839"/>
          </a:xfrm>
          <a:custGeom>
            <a:avLst/>
            <a:gdLst/>
            <a:ahLst/>
            <a:cxnLst/>
            <a:rect l="l" t="t" r="r" b="b"/>
            <a:pathLst>
              <a:path w="10430" h="31839">
                <a:moveTo>
                  <a:pt x="455" y="10038"/>
                </a:moveTo>
                <a:lnTo>
                  <a:pt x="513" y="7394"/>
                </a:lnTo>
                <a:lnTo>
                  <a:pt x="569" y="4641"/>
                </a:lnTo>
                <a:lnTo>
                  <a:pt x="684" y="1780"/>
                </a:lnTo>
                <a:lnTo>
                  <a:pt x="2734" y="1888"/>
                </a:lnTo>
                <a:lnTo>
                  <a:pt x="4787" y="1943"/>
                </a:lnTo>
                <a:lnTo>
                  <a:pt x="6895" y="1888"/>
                </a:lnTo>
                <a:lnTo>
                  <a:pt x="8947" y="1888"/>
                </a:lnTo>
                <a:lnTo>
                  <a:pt x="9975" y="1835"/>
                </a:lnTo>
                <a:lnTo>
                  <a:pt x="10031" y="4696"/>
                </a:lnTo>
                <a:lnTo>
                  <a:pt x="10087" y="7447"/>
                </a:lnTo>
                <a:lnTo>
                  <a:pt x="10144" y="10091"/>
                </a:lnTo>
                <a:lnTo>
                  <a:pt x="10430" y="55"/>
                </a:lnTo>
                <a:lnTo>
                  <a:pt x="9916" y="0"/>
                </a:lnTo>
                <a:lnTo>
                  <a:pt x="9975" y="1080"/>
                </a:lnTo>
                <a:lnTo>
                  <a:pt x="8947" y="1133"/>
                </a:lnTo>
                <a:lnTo>
                  <a:pt x="7922" y="1133"/>
                </a:lnTo>
                <a:lnTo>
                  <a:pt x="6895" y="1188"/>
                </a:lnTo>
                <a:lnTo>
                  <a:pt x="4787" y="1188"/>
                </a:lnTo>
                <a:lnTo>
                  <a:pt x="2734" y="1133"/>
                </a:lnTo>
                <a:lnTo>
                  <a:pt x="741" y="1025"/>
                </a:lnTo>
                <a:lnTo>
                  <a:pt x="741" y="216"/>
                </a:lnTo>
                <a:lnTo>
                  <a:pt x="513" y="269"/>
                </a:lnTo>
                <a:lnTo>
                  <a:pt x="0" y="377"/>
                </a:lnTo>
                <a:lnTo>
                  <a:pt x="0" y="25256"/>
                </a:lnTo>
                <a:lnTo>
                  <a:pt x="56" y="25742"/>
                </a:lnTo>
                <a:lnTo>
                  <a:pt x="56" y="26444"/>
                </a:lnTo>
                <a:lnTo>
                  <a:pt x="171" y="28441"/>
                </a:lnTo>
                <a:lnTo>
                  <a:pt x="398" y="30275"/>
                </a:lnTo>
                <a:lnTo>
                  <a:pt x="569" y="31839"/>
                </a:lnTo>
                <a:lnTo>
                  <a:pt x="455" y="21425"/>
                </a:lnTo>
                <a:lnTo>
                  <a:pt x="455" y="19266"/>
                </a:lnTo>
                <a:lnTo>
                  <a:pt x="2793" y="18834"/>
                </a:lnTo>
                <a:lnTo>
                  <a:pt x="398" y="18727"/>
                </a:lnTo>
                <a:lnTo>
                  <a:pt x="398" y="13491"/>
                </a:lnTo>
                <a:lnTo>
                  <a:pt x="455" y="10038"/>
                </a:lnTo>
                <a:close/>
              </a:path>
            </a:pathLst>
          </a:custGeom>
          <a:solidFill>
            <a:srgbClr val="2C97C9"/>
          </a:solidFill>
        </p:spPr>
        <p:txBody>
          <a:bodyPr wrap="square" lIns="0" tIns="0" rIns="0" bIns="0" rtlCol="0">
            <a:noAutofit/>
          </a:bodyPr>
          <a:lstStyle/>
          <a:p>
            <a:endParaRPr/>
          </a:p>
        </p:txBody>
      </p:sp>
      <p:sp>
        <p:nvSpPr>
          <p:cNvPr id="598" name="object 598"/>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2C97C9"/>
          </a:solidFill>
        </p:spPr>
        <p:txBody>
          <a:bodyPr wrap="square" lIns="0" tIns="0" rIns="0" bIns="0" rtlCol="0">
            <a:noAutofit/>
          </a:bodyPr>
          <a:lstStyle/>
          <a:p>
            <a:endParaRPr/>
          </a:p>
        </p:txBody>
      </p:sp>
      <p:sp>
        <p:nvSpPr>
          <p:cNvPr id="599" name="object 599"/>
          <p:cNvSpPr/>
          <p:nvPr/>
        </p:nvSpPr>
        <p:spPr>
          <a:xfrm>
            <a:off x="433906" y="751870"/>
            <a:ext cx="31804" cy="31893"/>
          </a:xfrm>
          <a:custGeom>
            <a:avLst/>
            <a:gdLst/>
            <a:ahLst/>
            <a:cxnLst/>
            <a:rect l="l" t="t" r="r" b="b"/>
            <a:pathLst>
              <a:path w="31804" h="31893">
                <a:moveTo>
                  <a:pt x="15160" y="916"/>
                </a:moveTo>
                <a:lnTo>
                  <a:pt x="14419" y="755"/>
                </a:lnTo>
                <a:lnTo>
                  <a:pt x="13052" y="863"/>
                </a:lnTo>
                <a:lnTo>
                  <a:pt x="11684" y="970"/>
                </a:lnTo>
                <a:lnTo>
                  <a:pt x="10315" y="1025"/>
                </a:lnTo>
                <a:lnTo>
                  <a:pt x="10315" y="53"/>
                </a:lnTo>
                <a:lnTo>
                  <a:pt x="10031" y="0"/>
                </a:lnTo>
                <a:lnTo>
                  <a:pt x="9745" y="10036"/>
                </a:lnTo>
                <a:lnTo>
                  <a:pt x="8492" y="10091"/>
                </a:lnTo>
                <a:lnTo>
                  <a:pt x="7238" y="10145"/>
                </a:lnTo>
                <a:lnTo>
                  <a:pt x="3933" y="10145"/>
                </a:lnTo>
                <a:lnTo>
                  <a:pt x="1995" y="10091"/>
                </a:lnTo>
                <a:lnTo>
                  <a:pt x="56" y="9983"/>
                </a:lnTo>
                <a:lnTo>
                  <a:pt x="0" y="13436"/>
                </a:lnTo>
                <a:lnTo>
                  <a:pt x="56" y="10577"/>
                </a:lnTo>
                <a:lnTo>
                  <a:pt x="1995" y="10684"/>
                </a:lnTo>
                <a:lnTo>
                  <a:pt x="3933" y="10739"/>
                </a:lnTo>
                <a:lnTo>
                  <a:pt x="7238" y="10739"/>
                </a:lnTo>
                <a:lnTo>
                  <a:pt x="8492" y="10684"/>
                </a:lnTo>
                <a:lnTo>
                  <a:pt x="9745" y="10684"/>
                </a:lnTo>
                <a:lnTo>
                  <a:pt x="9803" y="13491"/>
                </a:lnTo>
                <a:lnTo>
                  <a:pt x="9803" y="18725"/>
                </a:lnTo>
                <a:lnTo>
                  <a:pt x="8947" y="18778"/>
                </a:lnTo>
                <a:lnTo>
                  <a:pt x="7181" y="18778"/>
                </a:lnTo>
                <a:lnTo>
                  <a:pt x="4787" y="18834"/>
                </a:lnTo>
                <a:lnTo>
                  <a:pt x="2394" y="18778"/>
                </a:lnTo>
                <a:lnTo>
                  <a:pt x="56" y="19211"/>
                </a:lnTo>
                <a:lnTo>
                  <a:pt x="2394" y="19320"/>
                </a:lnTo>
                <a:lnTo>
                  <a:pt x="4787" y="19373"/>
                </a:lnTo>
                <a:lnTo>
                  <a:pt x="7181" y="19320"/>
                </a:lnTo>
                <a:lnTo>
                  <a:pt x="8947" y="19320"/>
                </a:lnTo>
                <a:lnTo>
                  <a:pt x="9803" y="19264"/>
                </a:lnTo>
                <a:lnTo>
                  <a:pt x="9860" y="31893"/>
                </a:lnTo>
                <a:lnTo>
                  <a:pt x="10031" y="30273"/>
                </a:lnTo>
                <a:lnTo>
                  <a:pt x="10146" y="28493"/>
                </a:lnTo>
                <a:lnTo>
                  <a:pt x="10259" y="25201"/>
                </a:lnTo>
                <a:lnTo>
                  <a:pt x="10373" y="23367"/>
                </a:lnTo>
                <a:lnTo>
                  <a:pt x="10430" y="21370"/>
                </a:lnTo>
                <a:lnTo>
                  <a:pt x="10430" y="19264"/>
                </a:lnTo>
                <a:lnTo>
                  <a:pt x="13565" y="19103"/>
                </a:lnTo>
                <a:lnTo>
                  <a:pt x="16643" y="18834"/>
                </a:lnTo>
                <a:lnTo>
                  <a:pt x="19664" y="18456"/>
                </a:lnTo>
                <a:lnTo>
                  <a:pt x="19720" y="25634"/>
                </a:lnTo>
                <a:lnTo>
                  <a:pt x="19776" y="25201"/>
                </a:lnTo>
                <a:lnTo>
                  <a:pt x="19776" y="24878"/>
                </a:lnTo>
                <a:lnTo>
                  <a:pt x="20004" y="22881"/>
                </a:lnTo>
                <a:lnTo>
                  <a:pt x="20119" y="20722"/>
                </a:lnTo>
                <a:lnTo>
                  <a:pt x="20234" y="18401"/>
                </a:lnTo>
                <a:lnTo>
                  <a:pt x="23311" y="17970"/>
                </a:lnTo>
                <a:lnTo>
                  <a:pt x="26332" y="17431"/>
                </a:lnTo>
                <a:lnTo>
                  <a:pt x="29182" y="16728"/>
                </a:lnTo>
                <a:lnTo>
                  <a:pt x="29238" y="21370"/>
                </a:lnTo>
                <a:lnTo>
                  <a:pt x="29524" y="19103"/>
                </a:lnTo>
                <a:lnTo>
                  <a:pt x="29695" y="16620"/>
                </a:lnTo>
                <a:lnTo>
                  <a:pt x="30434" y="16459"/>
                </a:lnTo>
                <a:lnTo>
                  <a:pt x="31119" y="16242"/>
                </a:lnTo>
                <a:lnTo>
                  <a:pt x="31804" y="16081"/>
                </a:lnTo>
                <a:lnTo>
                  <a:pt x="31745" y="15595"/>
                </a:lnTo>
                <a:lnTo>
                  <a:pt x="31119" y="15758"/>
                </a:lnTo>
                <a:lnTo>
                  <a:pt x="30434" y="15920"/>
                </a:lnTo>
                <a:lnTo>
                  <a:pt x="29751" y="16081"/>
                </a:lnTo>
                <a:lnTo>
                  <a:pt x="29864" y="14300"/>
                </a:lnTo>
                <a:lnTo>
                  <a:pt x="29923" y="12411"/>
                </a:lnTo>
                <a:lnTo>
                  <a:pt x="29923" y="10469"/>
                </a:lnTo>
                <a:lnTo>
                  <a:pt x="29751" y="10145"/>
                </a:lnTo>
                <a:lnTo>
                  <a:pt x="29353" y="9605"/>
                </a:lnTo>
                <a:lnTo>
                  <a:pt x="29353" y="11872"/>
                </a:lnTo>
                <a:lnTo>
                  <a:pt x="29294" y="14139"/>
                </a:lnTo>
                <a:lnTo>
                  <a:pt x="29182" y="16242"/>
                </a:lnTo>
                <a:lnTo>
                  <a:pt x="26332" y="16892"/>
                </a:lnTo>
                <a:lnTo>
                  <a:pt x="23367" y="17431"/>
                </a:lnTo>
                <a:lnTo>
                  <a:pt x="20290" y="17862"/>
                </a:lnTo>
                <a:lnTo>
                  <a:pt x="20346" y="15325"/>
                </a:lnTo>
                <a:lnTo>
                  <a:pt x="20405" y="12573"/>
                </a:lnTo>
                <a:lnTo>
                  <a:pt x="20346" y="9714"/>
                </a:lnTo>
                <a:lnTo>
                  <a:pt x="23083" y="9336"/>
                </a:lnTo>
                <a:lnTo>
                  <a:pt x="25762" y="8850"/>
                </a:lnTo>
                <a:lnTo>
                  <a:pt x="28326" y="8256"/>
                </a:lnTo>
                <a:lnTo>
                  <a:pt x="27870" y="7770"/>
                </a:lnTo>
                <a:lnTo>
                  <a:pt x="25419" y="8311"/>
                </a:lnTo>
                <a:lnTo>
                  <a:pt x="22912" y="8742"/>
                </a:lnTo>
                <a:lnTo>
                  <a:pt x="20346" y="9119"/>
                </a:lnTo>
                <a:lnTo>
                  <a:pt x="20346" y="7014"/>
                </a:lnTo>
                <a:lnTo>
                  <a:pt x="20290" y="4856"/>
                </a:lnTo>
                <a:lnTo>
                  <a:pt x="20175" y="2589"/>
                </a:lnTo>
                <a:lnTo>
                  <a:pt x="19891" y="2481"/>
                </a:lnTo>
                <a:lnTo>
                  <a:pt x="19434" y="2319"/>
                </a:lnTo>
                <a:lnTo>
                  <a:pt x="19549" y="4694"/>
                </a:lnTo>
                <a:lnTo>
                  <a:pt x="19664" y="7014"/>
                </a:lnTo>
                <a:lnTo>
                  <a:pt x="19720" y="9228"/>
                </a:lnTo>
                <a:lnTo>
                  <a:pt x="16699" y="9605"/>
                </a:lnTo>
                <a:lnTo>
                  <a:pt x="13622" y="9875"/>
                </a:lnTo>
                <a:lnTo>
                  <a:pt x="10486" y="10036"/>
                </a:lnTo>
                <a:lnTo>
                  <a:pt x="10486" y="7392"/>
                </a:lnTo>
                <a:lnTo>
                  <a:pt x="10486" y="16189"/>
                </a:lnTo>
                <a:lnTo>
                  <a:pt x="10486" y="10631"/>
                </a:lnTo>
                <a:lnTo>
                  <a:pt x="13622" y="10469"/>
                </a:lnTo>
                <a:lnTo>
                  <a:pt x="16699" y="10200"/>
                </a:lnTo>
                <a:lnTo>
                  <a:pt x="19720" y="9822"/>
                </a:lnTo>
                <a:lnTo>
                  <a:pt x="19776" y="12681"/>
                </a:lnTo>
                <a:lnTo>
                  <a:pt x="19720" y="15380"/>
                </a:lnTo>
                <a:lnTo>
                  <a:pt x="19664" y="17917"/>
                </a:lnTo>
                <a:lnTo>
                  <a:pt x="16699" y="18294"/>
                </a:lnTo>
                <a:lnTo>
                  <a:pt x="13622" y="18564"/>
                </a:lnTo>
                <a:lnTo>
                  <a:pt x="10430" y="18725"/>
                </a:lnTo>
                <a:lnTo>
                  <a:pt x="10430" y="4641"/>
                </a:lnTo>
                <a:lnTo>
                  <a:pt x="10373" y="1780"/>
                </a:lnTo>
                <a:lnTo>
                  <a:pt x="12426" y="1672"/>
                </a:lnTo>
                <a:lnTo>
                  <a:pt x="14476" y="1511"/>
                </a:lnTo>
                <a:lnTo>
                  <a:pt x="16528" y="1294"/>
                </a:lnTo>
                <a:lnTo>
                  <a:pt x="15845" y="1078"/>
                </a:lnTo>
                <a:lnTo>
                  <a:pt x="15160" y="916"/>
                </a:lnTo>
                <a:close/>
              </a:path>
            </a:pathLst>
          </a:custGeom>
          <a:solidFill>
            <a:srgbClr val="2C97C9"/>
          </a:solidFill>
        </p:spPr>
        <p:txBody>
          <a:bodyPr wrap="square" lIns="0" tIns="0" rIns="0" bIns="0" rtlCol="0">
            <a:noAutofit/>
          </a:bodyPr>
          <a:lstStyle/>
          <a:p>
            <a:endParaRPr/>
          </a:p>
        </p:txBody>
      </p:sp>
      <p:sp>
        <p:nvSpPr>
          <p:cNvPr id="600" name="object 600"/>
          <p:cNvSpPr/>
          <p:nvPr/>
        </p:nvSpPr>
        <p:spPr>
          <a:xfrm>
            <a:off x="444337" y="756511"/>
            <a:ext cx="56" cy="14084"/>
          </a:xfrm>
          <a:custGeom>
            <a:avLst/>
            <a:gdLst/>
            <a:ahLst/>
            <a:cxnLst/>
            <a:rect l="l" t="t" r="r" b="b"/>
            <a:pathLst>
              <a:path w="56" h="14084">
                <a:moveTo>
                  <a:pt x="0" y="0"/>
                </a:moveTo>
                <a:lnTo>
                  <a:pt x="0" y="14084"/>
                </a:lnTo>
                <a:lnTo>
                  <a:pt x="56" y="11547"/>
                </a:lnTo>
                <a:lnTo>
                  <a:pt x="56" y="2750"/>
                </a:lnTo>
                <a:lnTo>
                  <a:pt x="0" y="0"/>
                </a:lnTo>
                <a:close/>
              </a:path>
            </a:pathLst>
          </a:custGeom>
          <a:solidFill>
            <a:srgbClr val="2C97C9"/>
          </a:solidFill>
        </p:spPr>
        <p:txBody>
          <a:bodyPr wrap="square" lIns="0" tIns="0" rIns="0" bIns="0" rtlCol="0">
            <a:noAutofit/>
          </a:bodyPr>
          <a:lstStyle/>
          <a:p>
            <a:endParaRPr/>
          </a:p>
        </p:txBody>
      </p:sp>
      <p:sp>
        <p:nvSpPr>
          <p:cNvPr id="601" name="object 601"/>
          <p:cNvSpPr/>
          <p:nvPr/>
        </p:nvSpPr>
        <p:spPr>
          <a:xfrm>
            <a:off x="443539" y="778368"/>
            <a:ext cx="112" cy="7284"/>
          </a:xfrm>
          <a:custGeom>
            <a:avLst/>
            <a:gdLst/>
            <a:ahLst/>
            <a:cxnLst/>
            <a:rect l="l" t="t" r="r" b="b"/>
            <a:pathLst>
              <a:path w="112" h="7284">
                <a:moveTo>
                  <a:pt x="56" y="6798"/>
                </a:moveTo>
                <a:lnTo>
                  <a:pt x="112" y="6314"/>
                </a:lnTo>
                <a:lnTo>
                  <a:pt x="56" y="0"/>
                </a:lnTo>
                <a:lnTo>
                  <a:pt x="0" y="1995"/>
                </a:lnTo>
                <a:lnTo>
                  <a:pt x="0" y="7284"/>
                </a:lnTo>
                <a:lnTo>
                  <a:pt x="56" y="6798"/>
                </a:lnTo>
                <a:close/>
              </a:path>
            </a:pathLst>
          </a:custGeom>
          <a:solidFill>
            <a:srgbClr val="2C97C9"/>
          </a:solidFill>
        </p:spPr>
        <p:txBody>
          <a:bodyPr wrap="square" lIns="0" tIns="0" rIns="0" bIns="0" rtlCol="0">
            <a:noAutofit/>
          </a:bodyPr>
          <a:lstStyle/>
          <a:p>
            <a:endParaRPr/>
          </a:p>
        </p:txBody>
      </p:sp>
      <p:sp>
        <p:nvSpPr>
          <p:cNvPr id="602" name="object 602"/>
          <p:cNvSpPr/>
          <p:nvPr/>
        </p:nvSpPr>
        <p:spPr>
          <a:xfrm>
            <a:off x="413902" y="752192"/>
            <a:ext cx="40979" cy="33514"/>
          </a:xfrm>
          <a:custGeom>
            <a:avLst/>
            <a:gdLst/>
            <a:ahLst/>
            <a:cxnLst/>
            <a:rect l="l" t="t" r="r" b="b"/>
            <a:pathLst>
              <a:path w="40979" h="33514">
                <a:moveTo>
                  <a:pt x="30263" y="24878"/>
                </a:moveTo>
                <a:lnTo>
                  <a:pt x="30150" y="28170"/>
                </a:lnTo>
                <a:lnTo>
                  <a:pt x="30263" y="26120"/>
                </a:lnTo>
                <a:lnTo>
                  <a:pt x="33284" y="26011"/>
                </a:lnTo>
                <a:lnTo>
                  <a:pt x="36305" y="25742"/>
                </a:lnTo>
                <a:lnTo>
                  <a:pt x="39211" y="25364"/>
                </a:lnTo>
                <a:lnTo>
                  <a:pt x="38983" y="27414"/>
                </a:lnTo>
                <a:lnTo>
                  <a:pt x="38756" y="29250"/>
                </a:lnTo>
                <a:lnTo>
                  <a:pt x="38413" y="30814"/>
                </a:lnTo>
                <a:lnTo>
                  <a:pt x="35678" y="31192"/>
                </a:lnTo>
                <a:lnTo>
                  <a:pt x="32829" y="31409"/>
                </a:lnTo>
                <a:lnTo>
                  <a:pt x="29864" y="31570"/>
                </a:lnTo>
                <a:lnTo>
                  <a:pt x="29808" y="18942"/>
                </a:lnTo>
                <a:lnTo>
                  <a:pt x="29808" y="21047"/>
                </a:lnTo>
                <a:lnTo>
                  <a:pt x="29749" y="23044"/>
                </a:lnTo>
                <a:lnTo>
                  <a:pt x="29693" y="24878"/>
                </a:lnTo>
                <a:lnTo>
                  <a:pt x="29693" y="25689"/>
                </a:lnTo>
                <a:lnTo>
                  <a:pt x="28497" y="25742"/>
                </a:lnTo>
                <a:lnTo>
                  <a:pt x="27242" y="25797"/>
                </a:lnTo>
                <a:lnTo>
                  <a:pt x="24050" y="25797"/>
                </a:lnTo>
                <a:lnTo>
                  <a:pt x="22113" y="25742"/>
                </a:lnTo>
                <a:lnTo>
                  <a:pt x="20232" y="25634"/>
                </a:lnTo>
                <a:lnTo>
                  <a:pt x="20175" y="25148"/>
                </a:lnTo>
                <a:lnTo>
                  <a:pt x="20175" y="24878"/>
                </a:lnTo>
                <a:lnTo>
                  <a:pt x="20119" y="23044"/>
                </a:lnTo>
                <a:lnTo>
                  <a:pt x="20060" y="21047"/>
                </a:lnTo>
                <a:lnTo>
                  <a:pt x="20175" y="31462"/>
                </a:lnTo>
                <a:lnTo>
                  <a:pt x="17440" y="31355"/>
                </a:lnTo>
                <a:lnTo>
                  <a:pt x="14762" y="31084"/>
                </a:lnTo>
                <a:lnTo>
                  <a:pt x="12196" y="30706"/>
                </a:lnTo>
                <a:lnTo>
                  <a:pt x="11741" y="29089"/>
                </a:lnTo>
                <a:lnTo>
                  <a:pt x="11398" y="27253"/>
                </a:lnTo>
                <a:lnTo>
                  <a:pt x="11112" y="25256"/>
                </a:lnTo>
                <a:lnTo>
                  <a:pt x="13906" y="25634"/>
                </a:lnTo>
                <a:lnTo>
                  <a:pt x="16755" y="25903"/>
                </a:lnTo>
                <a:lnTo>
                  <a:pt x="19662" y="26066"/>
                </a:lnTo>
                <a:lnTo>
                  <a:pt x="19662" y="25634"/>
                </a:lnTo>
                <a:lnTo>
                  <a:pt x="16699" y="25472"/>
                </a:lnTo>
                <a:lnTo>
                  <a:pt x="13849" y="25203"/>
                </a:lnTo>
                <a:lnTo>
                  <a:pt x="11056" y="24770"/>
                </a:lnTo>
                <a:lnTo>
                  <a:pt x="10772" y="22720"/>
                </a:lnTo>
                <a:lnTo>
                  <a:pt x="10601" y="20400"/>
                </a:lnTo>
                <a:lnTo>
                  <a:pt x="10430" y="17972"/>
                </a:lnTo>
                <a:lnTo>
                  <a:pt x="10315" y="14894"/>
                </a:lnTo>
                <a:lnTo>
                  <a:pt x="10259" y="12197"/>
                </a:lnTo>
                <a:lnTo>
                  <a:pt x="10315" y="9336"/>
                </a:lnTo>
                <a:lnTo>
                  <a:pt x="13221" y="9769"/>
                </a:lnTo>
                <a:lnTo>
                  <a:pt x="16242" y="10038"/>
                </a:lnTo>
                <a:lnTo>
                  <a:pt x="19321" y="10255"/>
                </a:lnTo>
                <a:lnTo>
                  <a:pt x="19321" y="15813"/>
                </a:lnTo>
                <a:lnTo>
                  <a:pt x="19378" y="18349"/>
                </a:lnTo>
                <a:lnTo>
                  <a:pt x="19434" y="20994"/>
                </a:lnTo>
                <a:lnTo>
                  <a:pt x="19490" y="23044"/>
                </a:lnTo>
                <a:lnTo>
                  <a:pt x="19605" y="24878"/>
                </a:lnTo>
                <a:lnTo>
                  <a:pt x="19605" y="0"/>
                </a:lnTo>
                <a:lnTo>
                  <a:pt x="19549" y="647"/>
                </a:lnTo>
                <a:lnTo>
                  <a:pt x="18751" y="594"/>
                </a:lnTo>
                <a:lnTo>
                  <a:pt x="17952" y="541"/>
                </a:lnTo>
                <a:lnTo>
                  <a:pt x="17154" y="432"/>
                </a:lnTo>
                <a:lnTo>
                  <a:pt x="16472" y="647"/>
                </a:lnTo>
                <a:lnTo>
                  <a:pt x="15730" y="810"/>
                </a:lnTo>
                <a:lnTo>
                  <a:pt x="15102" y="1025"/>
                </a:lnTo>
                <a:lnTo>
                  <a:pt x="16528" y="1188"/>
                </a:lnTo>
                <a:lnTo>
                  <a:pt x="18010" y="1296"/>
                </a:lnTo>
                <a:lnTo>
                  <a:pt x="19549" y="1349"/>
                </a:lnTo>
                <a:lnTo>
                  <a:pt x="19434" y="4210"/>
                </a:lnTo>
                <a:lnTo>
                  <a:pt x="19378" y="7016"/>
                </a:lnTo>
                <a:lnTo>
                  <a:pt x="19321" y="9660"/>
                </a:lnTo>
                <a:lnTo>
                  <a:pt x="16242" y="9444"/>
                </a:lnTo>
                <a:lnTo>
                  <a:pt x="13221" y="9174"/>
                </a:lnTo>
                <a:lnTo>
                  <a:pt x="10315" y="8744"/>
                </a:lnTo>
                <a:lnTo>
                  <a:pt x="10315" y="6800"/>
                </a:lnTo>
                <a:lnTo>
                  <a:pt x="10430" y="4802"/>
                </a:lnTo>
                <a:lnTo>
                  <a:pt x="10542" y="2752"/>
                </a:lnTo>
                <a:lnTo>
                  <a:pt x="10259" y="2914"/>
                </a:lnTo>
                <a:lnTo>
                  <a:pt x="9801" y="3130"/>
                </a:lnTo>
                <a:lnTo>
                  <a:pt x="9745" y="5019"/>
                </a:lnTo>
                <a:lnTo>
                  <a:pt x="9632" y="6855"/>
                </a:lnTo>
                <a:lnTo>
                  <a:pt x="9632" y="8635"/>
                </a:lnTo>
                <a:lnTo>
                  <a:pt x="7636" y="8311"/>
                </a:lnTo>
                <a:lnTo>
                  <a:pt x="5699" y="7988"/>
                </a:lnTo>
                <a:lnTo>
                  <a:pt x="3818" y="7555"/>
                </a:lnTo>
                <a:lnTo>
                  <a:pt x="3363" y="8041"/>
                </a:lnTo>
                <a:lnTo>
                  <a:pt x="5413" y="8527"/>
                </a:lnTo>
                <a:lnTo>
                  <a:pt x="7465" y="8905"/>
                </a:lnTo>
                <a:lnTo>
                  <a:pt x="9632" y="9228"/>
                </a:lnTo>
                <a:lnTo>
                  <a:pt x="9574" y="12088"/>
                </a:lnTo>
                <a:lnTo>
                  <a:pt x="9689" y="14841"/>
                </a:lnTo>
                <a:lnTo>
                  <a:pt x="9801" y="17377"/>
                </a:lnTo>
                <a:lnTo>
                  <a:pt x="6668" y="16891"/>
                </a:lnTo>
                <a:lnTo>
                  <a:pt x="3590" y="16297"/>
                </a:lnTo>
                <a:lnTo>
                  <a:pt x="741" y="15597"/>
                </a:lnTo>
                <a:lnTo>
                  <a:pt x="682" y="14625"/>
                </a:lnTo>
                <a:lnTo>
                  <a:pt x="626" y="13653"/>
                </a:lnTo>
                <a:lnTo>
                  <a:pt x="569" y="12683"/>
                </a:lnTo>
                <a:lnTo>
                  <a:pt x="398" y="13222"/>
                </a:lnTo>
                <a:lnTo>
                  <a:pt x="227" y="13816"/>
                </a:lnTo>
                <a:lnTo>
                  <a:pt x="112" y="14408"/>
                </a:lnTo>
                <a:lnTo>
                  <a:pt x="112" y="14786"/>
                </a:lnTo>
                <a:lnTo>
                  <a:pt x="0" y="15435"/>
                </a:lnTo>
                <a:lnTo>
                  <a:pt x="227" y="15975"/>
                </a:lnTo>
                <a:lnTo>
                  <a:pt x="342" y="17700"/>
                </a:lnTo>
                <a:lnTo>
                  <a:pt x="513" y="19375"/>
                </a:lnTo>
                <a:lnTo>
                  <a:pt x="797" y="20886"/>
                </a:lnTo>
                <a:lnTo>
                  <a:pt x="968" y="21425"/>
                </a:lnTo>
                <a:lnTo>
                  <a:pt x="1196" y="21911"/>
                </a:lnTo>
                <a:lnTo>
                  <a:pt x="1482" y="22450"/>
                </a:lnTo>
                <a:lnTo>
                  <a:pt x="1196" y="20453"/>
                </a:lnTo>
                <a:lnTo>
                  <a:pt x="912" y="18349"/>
                </a:lnTo>
                <a:lnTo>
                  <a:pt x="741" y="16136"/>
                </a:lnTo>
                <a:lnTo>
                  <a:pt x="3647" y="16838"/>
                </a:lnTo>
                <a:lnTo>
                  <a:pt x="6668" y="17431"/>
                </a:lnTo>
                <a:lnTo>
                  <a:pt x="9860" y="17917"/>
                </a:lnTo>
                <a:lnTo>
                  <a:pt x="9973" y="20345"/>
                </a:lnTo>
                <a:lnTo>
                  <a:pt x="10202" y="22611"/>
                </a:lnTo>
                <a:lnTo>
                  <a:pt x="10542" y="24717"/>
                </a:lnTo>
                <a:lnTo>
                  <a:pt x="7522" y="24286"/>
                </a:lnTo>
                <a:lnTo>
                  <a:pt x="4615" y="23692"/>
                </a:lnTo>
                <a:lnTo>
                  <a:pt x="1881" y="23044"/>
                </a:lnTo>
                <a:lnTo>
                  <a:pt x="2164" y="23583"/>
                </a:lnTo>
                <a:lnTo>
                  <a:pt x="4843" y="24178"/>
                </a:lnTo>
                <a:lnTo>
                  <a:pt x="7693" y="24717"/>
                </a:lnTo>
                <a:lnTo>
                  <a:pt x="10601" y="25148"/>
                </a:lnTo>
                <a:lnTo>
                  <a:pt x="10885" y="27200"/>
                </a:lnTo>
                <a:lnTo>
                  <a:pt x="11284" y="29034"/>
                </a:lnTo>
                <a:lnTo>
                  <a:pt x="11741" y="30653"/>
                </a:lnTo>
                <a:lnTo>
                  <a:pt x="11342" y="30706"/>
                </a:lnTo>
                <a:lnTo>
                  <a:pt x="11797" y="30923"/>
                </a:lnTo>
                <a:lnTo>
                  <a:pt x="12252" y="31084"/>
                </a:lnTo>
                <a:lnTo>
                  <a:pt x="14818" y="31462"/>
                </a:lnTo>
                <a:lnTo>
                  <a:pt x="17497" y="31733"/>
                </a:lnTo>
                <a:lnTo>
                  <a:pt x="20232" y="31839"/>
                </a:lnTo>
                <a:lnTo>
                  <a:pt x="20346" y="32325"/>
                </a:lnTo>
                <a:lnTo>
                  <a:pt x="20403" y="32811"/>
                </a:lnTo>
                <a:lnTo>
                  <a:pt x="20461" y="33244"/>
                </a:lnTo>
                <a:lnTo>
                  <a:pt x="20860" y="33297"/>
                </a:lnTo>
                <a:lnTo>
                  <a:pt x="20802" y="32867"/>
                </a:lnTo>
                <a:lnTo>
                  <a:pt x="20745" y="32381"/>
                </a:lnTo>
                <a:lnTo>
                  <a:pt x="20689" y="31895"/>
                </a:lnTo>
                <a:lnTo>
                  <a:pt x="22340" y="31948"/>
                </a:lnTo>
                <a:lnTo>
                  <a:pt x="24050" y="32003"/>
                </a:lnTo>
                <a:lnTo>
                  <a:pt x="28211" y="32003"/>
                </a:lnTo>
                <a:lnTo>
                  <a:pt x="29409" y="31948"/>
                </a:lnTo>
                <a:lnTo>
                  <a:pt x="29351" y="32489"/>
                </a:lnTo>
                <a:lnTo>
                  <a:pt x="29294" y="33028"/>
                </a:lnTo>
                <a:lnTo>
                  <a:pt x="29238" y="33514"/>
                </a:lnTo>
                <a:lnTo>
                  <a:pt x="29637" y="33459"/>
                </a:lnTo>
                <a:lnTo>
                  <a:pt x="29637" y="28170"/>
                </a:lnTo>
                <a:lnTo>
                  <a:pt x="29522" y="29951"/>
                </a:lnTo>
                <a:lnTo>
                  <a:pt x="29409" y="31570"/>
                </a:lnTo>
                <a:lnTo>
                  <a:pt x="28211" y="31625"/>
                </a:lnTo>
                <a:lnTo>
                  <a:pt x="24050" y="31625"/>
                </a:lnTo>
                <a:lnTo>
                  <a:pt x="22340" y="31570"/>
                </a:lnTo>
                <a:lnTo>
                  <a:pt x="20630" y="31517"/>
                </a:lnTo>
                <a:lnTo>
                  <a:pt x="20461" y="29897"/>
                </a:lnTo>
                <a:lnTo>
                  <a:pt x="20346" y="28117"/>
                </a:lnTo>
                <a:lnTo>
                  <a:pt x="20232" y="26120"/>
                </a:lnTo>
                <a:lnTo>
                  <a:pt x="22113" y="26175"/>
                </a:lnTo>
                <a:lnTo>
                  <a:pt x="24050" y="26228"/>
                </a:lnTo>
                <a:lnTo>
                  <a:pt x="28497" y="26228"/>
                </a:lnTo>
                <a:lnTo>
                  <a:pt x="29693" y="26175"/>
                </a:lnTo>
                <a:lnTo>
                  <a:pt x="29749" y="32489"/>
                </a:lnTo>
                <a:lnTo>
                  <a:pt x="29808" y="31948"/>
                </a:lnTo>
                <a:lnTo>
                  <a:pt x="32770" y="31840"/>
                </a:lnTo>
                <a:lnTo>
                  <a:pt x="35620" y="31570"/>
                </a:lnTo>
                <a:lnTo>
                  <a:pt x="38357" y="31192"/>
                </a:lnTo>
                <a:lnTo>
                  <a:pt x="38242" y="31570"/>
                </a:lnTo>
                <a:lnTo>
                  <a:pt x="38756" y="31139"/>
                </a:lnTo>
                <a:lnTo>
                  <a:pt x="39382" y="31084"/>
                </a:lnTo>
                <a:lnTo>
                  <a:pt x="40123" y="30814"/>
                </a:lnTo>
                <a:lnTo>
                  <a:pt x="40578" y="30653"/>
                </a:lnTo>
                <a:lnTo>
                  <a:pt x="40979" y="30437"/>
                </a:lnTo>
                <a:lnTo>
                  <a:pt x="40294" y="30545"/>
                </a:lnTo>
                <a:lnTo>
                  <a:pt x="39553" y="30653"/>
                </a:lnTo>
                <a:lnTo>
                  <a:pt x="38812" y="30761"/>
                </a:lnTo>
                <a:lnTo>
                  <a:pt x="39155" y="29142"/>
                </a:lnTo>
                <a:lnTo>
                  <a:pt x="39497" y="27361"/>
                </a:lnTo>
                <a:lnTo>
                  <a:pt x="39724" y="25311"/>
                </a:lnTo>
                <a:lnTo>
                  <a:pt x="39668" y="18133"/>
                </a:lnTo>
                <a:lnTo>
                  <a:pt x="39553" y="20400"/>
                </a:lnTo>
                <a:lnTo>
                  <a:pt x="39439" y="22558"/>
                </a:lnTo>
                <a:lnTo>
                  <a:pt x="39269" y="24500"/>
                </a:lnTo>
                <a:lnTo>
                  <a:pt x="39269" y="24933"/>
                </a:lnTo>
                <a:lnTo>
                  <a:pt x="36361" y="25311"/>
                </a:lnTo>
                <a:lnTo>
                  <a:pt x="33340" y="25580"/>
                </a:lnTo>
                <a:lnTo>
                  <a:pt x="30263" y="25689"/>
                </a:lnTo>
                <a:lnTo>
                  <a:pt x="30263" y="24878"/>
                </a:lnTo>
                <a:close/>
              </a:path>
            </a:pathLst>
          </a:custGeom>
          <a:solidFill>
            <a:srgbClr val="2C97C9"/>
          </a:solidFill>
        </p:spPr>
        <p:txBody>
          <a:bodyPr wrap="square" lIns="0" tIns="0" rIns="0" bIns="0" rtlCol="0">
            <a:noAutofit/>
          </a:bodyPr>
          <a:lstStyle/>
          <a:p>
            <a:endParaRPr/>
          </a:p>
        </p:txBody>
      </p:sp>
      <p:sp>
        <p:nvSpPr>
          <p:cNvPr id="603" name="object 603"/>
          <p:cNvSpPr/>
          <p:nvPr/>
        </p:nvSpPr>
        <p:spPr>
          <a:xfrm>
            <a:off x="453627" y="768598"/>
            <a:ext cx="9916" cy="9013"/>
          </a:xfrm>
          <a:custGeom>
            <a:avLst/>
            <a:gdLst/>
            <a:ahLst/>
            <a:cxnLst/>
            <a:rect l="l" t="t" r="r" b="b"/>
            <a:pathLst>
              <a:path w="9916" h="9013">
                <a:moveTo>
                  <a:pt x="8549" y="8797"/>
                </a:moveTo>
                <a:lnTo>
                  <a:pt x="8947" y="8364"/>
                </a:lnTo>
                <a:lnTo>
                  <a:pt x="9062" y="7663"/>
                </a:lnTo>
                <a:lnTo>
                  <a:pt x="9403" y="7177"/>
                </a:lnTo>
                <a:lnTo>
                  <a:pt x="9916" y="7016"/>
                </a:lnTo>
                <a:lnTo>
                  <a:pt x="9916" y="6583"/>
                </a:lnTo>
                <a:lnTo>
                  <a:pt x="9233" y="6800"/>
                </a:lnTo>
                <a:lnTo>
                  <a:pt x="9517" y="4641"/>
                </a:lnTo>
                <a:lnTo>
                  <a:pt x="9461" y="0"/>
                </a:lnTo>
                <a:lnTo>
                  <a:pt x="9290" y="2483"/>
                </a:lnTo>
                <a:lnTo>
                  <a:pt x="9062" y="4802"/>
                </a:lnTo>
                <a:lnTo>
                  <a:pt x="8720" y="6908"/>
                </a:lnTo>
                <a:lnTo>
                  <a:pt x="5983" y="7502"/>
                </a:lnTo>
                <a:lnTo>
                  <a:pt x="3077" y="8041"/>
                </a:lnTo>
                <a:lnTo>
                  <a:pt x="56" y="8472"/>
                </a:lnTo>
                <a:lnTo>
                  <a:pt x="0" y="8905"/>
                </a:lnTo>
                <a:lnTo>
                  <a:pt x="3020" y="8527"/>
                </a:lnTo>
                <a:lnTo>
                  <a:pt x="5870" y="7986"/>
                </a:lnTo>
                <a:lnTo>
                  <a:pt x="8663" y="7339"/>
                </a:lnTo>
                <a:lnTo>
                  <a:pt x="8549" y="7933"/>
                </a:lnTo>
                <a:lnTo>
                  <a:pt x="8434" y="8472"/>
                </a:lnTo>
                <a:lnTo>
                  <a:pt x="8321" y="9013"/>
                </a:lnTo>
                <a:lnTo>
                  <a:pt x="8549" y="8797"/>
                </a:lnTo>
                <a:close/>
              </a:path>
            </a:pathLst>
          </a:custGeom>
          <a:solidFill>
            <a:srgbClr val="2C97C9"/>
          </a:solidFill>
        </p:spPr>
        <p:txBody>
          <a:bodyPr wrap="square" lIns="0" tIns="0" rIns="0" bIns="0" rtlCol="0">
            <a:noAutofit/>
          </a:bodyPr>
          <a:lstStyle/>
          <a:p>
            <a:endParaRPr/>
          </a:p>
        </p:txBody>
      </p:sp>
      <p:sp>
        <p:nvSpPr>
          <p:cNvPr id="604" name="object 604"/>
          <p:cNvSpPr/>
          <p:nvPr/>
        </p:nvSpPr>
        <p:spPr>
          <a:xfrm>
            <a:off x="453627" y="762501"/>
            <a:ext cx="11570" cy="15003"/>
          </a:xfrm>
          <a:custGeom>
            <a:avLst/>
            <a:gdLst/>
            <a:ahLst/>
            <a:cxnLst/>
            <a:rect l="l" t="t" r="r" b="b"/>
            <a:pathLst>
              <a:path w="11570" h="15003">
                <a:moveTo>
                  <a:pt x="56" y="14570"/>
                </a:moveTo>
                <a:lnTo>
                  <a:pt x="0" y="15003"/>
                </a:lnTo>
                <a:lnTo>
                  <a:pt x="3020" y="14625"/>
                </a:lnTo>
                <a:lnTo>
                  <a:pt x="5870" y="14084"/>
                </a:lnTo>
                <a:lnTo>
                  <a:pt x="8663" y="13436"/>
                </a:lnTo>
                <a:lnTo>
                  <a:pt x="8605" y="13814"/>
                </a:lnTo>
                <a:lnTo>
                  <a:pt x="8663" y="14247"/>
                </a:lnTo>
                <a:lnTo>
                  <a:pt x="9062" y="13761"/>
                </a:lnTo>
                <a:lnTo>
                  <a:pt x="9403" y="13275"/>
                </a:lnTo>
                <a:lnTo>
                  <a:pt x="9745" y="12736"/>
                </a:lnTo>
                <a:lnTo>
                  <a:pt x="9233" y="12897"/>
                </a:lnTo>
                <a:lnTo>
                  <a:pt x="9517" y="10739"/>
                </a:lnTo>
                <a:lnTo>
                  <a:pt x="9803" y="8472"/>
                </a:lnTo>
                <a:lnTo>
                  <a:pt x="9975" y="5989"/>
                </a:lnTo>
                <a:lnTo>
                  <a:pt x="10542" y="5828"/>
                </a:lnTo>
                <a:lnTo>
                  <a:pt x="11056" y="5719"/>
                </a:lnTo>
                <a:lnTo>
                  <a:pt x="11570" y="5558"/>
                </a:lnTo>
                <a:lnTo>
                  <a:pt x="11513" y="5072"/>
                </a:lnTo>
                <a:lnTo>
                  <a:pt x="11000" y="5233"/>
                </a:lnTo>
                <a:lnTo>
                  <a:pt x="10542" y="5342"/>
                </a:lnTo>
                <a:lnTo>
                  <a:pt x="10031" y="5450"/>
                </a:lnTo>
                <a:lnTo>
                  <a:pt x="10087" y="3994"/>
                </a:lnTo>
                <a:lnTo>
                  <a:pt x="10202" y="2483"/>
                </a:lnTo>
                <a:lnTo>
                  <a:pt x="10202" y="916"/>
                </a:lnTo>
                <a:lnTo>
                  <a:pt x="10031" y="594"/>
                </a:lnTo>
                <a:lnTo>
                  <a:pt x="9632" y="0"/>
                </a:lnTo>
                <a:lnTo>
                  <a:pt x="9632" y="1942"/>
                </a:lnTo>
                <a:lnTo>
                  <a:pt x="9574" y="3777"/>
                </a:lnTo>
                <a:lnTo>
                  <a:pt x="9461" y="5611"/>
                </a:lnTo>
                <a:lnTo>
                  <a:pt x="6611" y="6260"/>
                </a:lnTo>
                <a:lnTo>
                  <a:pt x="9461" y="6097"/>
                </a:lnTo>
                <a:lnTo>
                  <a:pt x="9290" y="8580"/>
                </a:lnTo>
                <a:lnTo>
                  <a:pt x="9062" y="10900"/>
                </a:lnTo>
                <a:lnTo>
                  <a:pt x="8720" y="13005"/>
                </a:lnTo>
                <a:lnTo>
                  <a:pt x="5983" y="13600"/>
                </a:lnTo>
                <a:lnTo>
                  <a:pt x="3077" y="14139"/>
                </a:lnTo>
                <a:lnTo>
                  <a:pt x="56" y="14570"/>
                </a:lnTo>
                <a:close/>
              </a:path>
            </a:pathLst>
          </a:custGeom>
          <a:solidFill>
            <a:srgbClr val="2C99C9"/>
          </a:solidFill>
        </p:spPr>
        <p:txBody>
          <a:bodyPr wrap="square" lIns="0" tIns="0" rIns="0" bIns="0" rtlCol="0">
            <a:noAutofit/>
          </a:bodyPr>
          <a:lstStyle/>
          <a:p>
            <a:endParaRPr/>
          </a:p>
        </p:txBody>
      </p:sp>
      <p:sp>
        <p:nvSpPr>
          <p:cNvPr id="605" name="object 605"/>
          <p:cNvSpPr/>
          <p:nvPr/>
        </p:nvSpPr>
        <p:spPr>
          <a:xfrm>
            <a:off x="433963" y="752356"/>
            <a:ext cx="10031" cy="9550"/>
          </a:xfrm>
          <a:custGeom>
            <a:avLst/>
            <a:gdLst/>
            <a:ahLst/>
            <a:cxnLst/>
            <a:rect l="l" t="t" r="r" b="b"/>
            <a:pathLst>
              <a:path w="10031" h="9550">
                <a:moveTo>
                  <a:pt x="58" y="6853"/>
                </a:moveTo>
                <a:lnTo>
                  <a:pt x="114" y="4100"/>
                </a:lnTo>
                <a:lnTo>
                  <a:pt x="229" y="1239"/>
                </a:lnTo>
                <a:lnTo>
                  <a:pt x="2279" y="1347"/>
                </a:lnTo>
                <a:lnTo>
                  <a:pt x="4331" y="1402"/>
                </a:lnTo>
                <a:lnTo>
                  <a:pt x="6440" y="1347"/>
                </a:lnTo>
                <a:lnTo>
                  <a:pt x="8492" y="1347"/>
                </a:lnTo>
                <a:lnTo>
                  <a:pt x="9519" y="1294"/>
                </a:lnTo>
                <a:lnTo>
                  <a:pt x="9576" y="4155"/>
                </a:lnTo>
                <a:lnTo>
                  <a:pt x="9632" y="6906"/>
                </a:lnTo>
                <a:lnTo>
                  <a:pt x="9689" y="9550"/>
                </a:lnTo>
                <a:lnTo>
                  <a:pt x="10031" y="53"/>
                </a:lnTo>
                <a:lnTo>
                  <a:pt x="9461" y="0"/>
                </a:lnTo>
                <a:lnTo>
                  <a:pt x="9519" y="539"/>
                </a:lnTo>
                <a:lnTo>
                  <a:pt x="8492" y="592"/>
                </a:lnTo>
                <a:lnTo>
                  <a:pt x="7467" y="592"/>
                </a:lnTo>
                <a:lnTo>
                  <a:pt x="6440" y="647"/>
                </a:lnTo>
                <a:lnTo>
                  <a:pt x="4331" y="647"/>
                </a:lnTo>
                <a:lnTo>
                  <a:pt x="2279" y="592"/>
                </a:lnTo>
                <a:lnTo>
                  <a:pt x="285" y="484"/>
                </a:lnTo>
                <a:lnTo>
                  <a:pt x="0" y="269"/>
                </a:lnTo>
                <a:lnTo>
                  <a:pt x="0" y="9497"/>
                </a:lnTo>
                <a:lnTo>
                  <a:pt x="58" y="6853"/>
                </a:lnTo>
                <a:close/>
              </a:path>
            </a:pathLst>
          </a:custGeom>
          <a:solidFill>
            <a:srgbClr val="2C99C9"/>
          </a:solidFill>
        </p:spPr>
        <p:txBody>
          <a:bodyPr wrap="square" lIns="0" tIns="0" rIns="0" bIns="0" rtlCol="0">
            <a:noAutofit/>
          </a:bodyPr>
          <a:lstStyle/>
          <a:p>
            <a:endParaRPr/>
          </a:p>
        </p:txBody>
      </p:sp>
      <p:sp>
        <p:nvSpPr>
          <p:cNvPr id="606" name="object 606"/>
          <p:cNvSpPr/>
          <p:nvPr/>
        </p:nvSpPr>
        <p:spPr>
          <a:xfrm>
            <a:off x="444337" y="756511"/>
            <a:ext cx="56" cy="14084"/>
          </a:xfrm>
          <a:custGeom>
            <a:avLst/>
            <a:gdLst/>
            <a:ahLst/>
            <a:cxnLst/>
            <a:rect l="l" t="t" r="r" b="b"/>
            <a:pathLst>
              <a:path w="56" h="14084">
                <a:moveTo>
                  <a:pt x="0" y="0"/>
                </a:moveTo>
                <a:lnTo>
                  <a:pt x="0" y="14084"/>
                </a:lnTo>
                <a:lnTo>
                  <a:pt x="56" y="11547"/>
                </a:lnTo>
                <a:lnTo>
                  <a:pt x="56" y="2750"/>
                </a:lnTo>
                <a:lnTo>
                  <a:pt x="0" y="0"/>
                </a:lnTo>
                <a:close/>
              </a:path>
            </a:pathLst>
          </a:custGeom>
          <a:solidFill>
            <a:srgbClr val="2C99C9"/>
          </a:solidFill>
        </p:spPr>
        <p:txBody>
          <a:bodyPr wrap="square" lIns="0" tIns="0" rIns="0" bIns="0" rtlCol="0">
            <a:noAutofit/>
          </a:bodyPr>
          <a:lstStyle/>
          <a:p>
            <a:endParaRPr/>
          </a:p>
        </p:txBody>
      </p:sp>
      <p:sp>
        <p:nvSpPr>
          <p:cNvPr id="607" name="object 607"/>
          <p:cNvSpPr/>
          <p:nvPr/>
        </p:nvSpPr>
        <p:spPr>
          <a:xfrm>
            <a:off x="443539" y="778368"/>
            <a:ext cx="112" cy="7175"/>
          </a:xfrm>
          <a:custGeom>
            <a:avLst/>
            <a:gdLst/>
            <a:ahLst/>
            <a:cxnLst/>
            <a:rect l="l" t="t" r="r" b="b"/>
            <a:pathLst>
              <a:path w="112" h="7175">
                <a:moveTo>
                  <a:pt x="56" y="6691"/>
                </a:moveTo>
                <a:lnTo>
                  <a:pt x="112" y="6259"/>
                </a:lnTo>
                <a:lnTo>
                  <a:pt x="56" y="0"/>
                </a:lnTo>
                <a:lnTo>
                  <a:pt x="0" y="1995"/>
                </a:lnTo>
                <a:lnTo>
                  <a:pt x="0" y="7175"/>
                </a:lnTo>
                <a:lnTo>
                  <a:pt x="56" y="6691"/>
                </a:lnTo>
                <a:close/>
              </a:path>
            </a:pathLst>
          </a:custGeom>
          <a:solidFill>
            <a:srgbClr val="2C99C9"/>
          </a:solidFill>
        </p:spPr>
        <p:txBody>
          <a:bodyPr wrap="square" lIns="0" tIns="0" rIns="0" bIns="0" rtlCol="0">
            <a:noAutofit/>
          </a:bodyPr>
          <a:lstStyle/>
          <a:p>
            <a:endParaRPr/>
          </a:p>
        </p:txBody>
      </p:sp>
      <p:sp>
        <p:nvSpPr>
          <p:cNvPr id="608" name="object 608"/>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2C99C9"/>
          </a:solidFill>
        </p:spPr>
        <p:txBody>
          <a:bodyPr wrap="square" lIns="0" tIns="0" rIns="0" bIns="0" rtlCol="0">
            <a:noAutofit/>
          </a:bodyPr>
          <a:lstStyle/>
          <a:p>
            <a:endParaRPr/>
          </a:p>
        </p:txBody>
      </p:sp>
      <p:sp>
        <p:nvSpPr>
          <p:cNvPr id="609" name="object 609"/>
          <p:cNvSpPr/>
          <p:nvPr/>
        </p:nvSpPr>
        <p:spPr>
          <a:xfrm>
            <a:off x="414357" y="752625"/>
            <a:ext cx="39839" cy="32918"/>
          </a:xfrm>
          <a:custGeom>
            <a:avLst/>
            <a:gdLst/>
            <a:ahLst/>
            <a:cxnLst/>
            <a:rect l="l" t="t" r="r" b="b"/>
            <a:pathLst>
              <a:path w="39839" h="32918">
                <a:moveTo>
                  <a:pt x="29808" y="24445"/>
                </a:moveTo>
                <a:lnTo>
                  <a:pt x="29695" y="27737"/>
                </a:lnTo>
                <a:lnTo>
                  <a:pt x="29808" y="25687"/>
                </a:lnTo>
                <a:lnTo>
                  <a:pt x="32829" y="25579"/>
                </a:lnTo>
                <a:lnTo>
                  <a:pt x="35850" y="25309"/>
                </a:lnTo>
                <a:lnTo>
                  <a:pt x="38756" y="24931"/>
                </a:lnTo>
                <a:lnTo>
                  <a:pt x="38528" y="26982"/>
                </a:lnTo>
                <a:lnTo>
                  <a:pt x="38301" y="28817"/>
                </a:lnTo>
                <a:lnTo>
                  <a:pt x="37958" y="30382"/>
                </a:lnTo>
                <a:lnTo>
                  <a:pt x="35223" y="30759"/>
                </a:lnTo>
                <a:lnTo>
                  <a:pt x="32374" y="30976"/>
                </a:lnTo>
                <a:lnTo>
                  <a:pt x="29409" y="31137"/>
                </a:lnTo>
                <a:lnTo>
                  <a:pt x="29353" y="12736"/>
                </a:lnTo>
                <a:lnTo>
                  <a:pt x="29353" y="17970"/>
                </a:lnTo>
                <a:lnTo>
                  <a:pt x="28497" y="18023"/>
                </a:lnTo>
                <a:lnTo>
                  <a:pt x="26731" y="18023"/>
                </a:lnTo>
                <a:lnTo>
                  <a:pt x="24336" y="18078"/>
                </a:lnTo>
                <a:lnTo>
                  <a:pt x="21943" y="18023"/>
                </a:lnTo>
                <a:lnTo>
                  <a:pt x="19605" y="18456"/>
                </a:lnTo>
                <a:lnTo>
                  <a:pt x="21943" y="18564"/>
                </a:lnTo>
                <a:lnTo>
                  <a:pt x="24336" y="18617"/>
                </a:lnTo>
                <a:lnTo>
                  <a:pt x="26731" y="18564"/>
                </a:lnTo>
                <a:lnTo>
                  <a:pt x="28497" y="18564"/>
                </a:lnTo>
                <a:lnTo>
                  <a:pt x="29353" y="18509"/>
                </a:lnTo>
                <a:lnTo>
                  <a:pt x="29353" y="20614"/>
                </a:lnTo>
                <a:lnTo>
                  <a:pt x="29294" y="22611"/>
                </a:lnTo>
                <a:lnTo>
                  <a:pt x="29238" y="24445"/>
                </a:lnTo>
                <a:lnTo>
                  <a:pt x="29238" y="25256"/>
                </a:lnTo>
                <a:lnTo>
                  <a:pt x="28042" y="25309"/>
                </a:lnTo>
                <a:lnTo>
                  <a:pt x="26787" y="25364"/>
                </a:lnTo>
                <a:lnTo>
                  <a:pt x="23595" y="25364"/>
                </a:lnTo>
                <a:lnTo>
                  <a:pt x="21657" y="25309"/>
                </a:lnTo>
                <a:lnTo>
                  <a:pt x="19776" y="25201"/>
                </a:lnTo>
                <a:lnTo>
                  <a:pt x="19720" y="24715"/>
                </a:lnTo>
                <a:lnTo>
                  <a:pt x="19720" y="24445"/>
                </a:lnTo>
                <a:lnTo>
                  <a:pt x="19664" y="22611"/>
                </a:lnTo>
                <a:lnTo>
                  <a:pt x="19605" y="20614"/>
                </a:lnTo>
                <a:lnTo>
                  <a:pt x="19720" y="31029"/>
                </a:lnTo>
                <a:lnTo>
                  <a:pt x="16985" y="30923"/>
                </a:lnTo>
                <a:lnTo>
                  <a:pt x="14307" y="30651"/>
                </a:lnTo>
                <a:lnTo>
                  <a:pt x="11741" y="30273"/>
                </a:lnTo>
                <a:lnTo>
                  <a:pt x="11286" y="28656"/>
                </a:lnTo>
                <a:lnTo>
                  <a:pt x="10943" y="26820"/>
                </a:lnTo>
                <a:lnTo>
                  <a:pt x="10657" y="24823"/>
                </a:lnTo>
                <a:lnTo>
                  <a:pt x="13451" y="25201"/>
                </a:lnTo>
                <a:lnTo>
                  <a:pt x="16300" y="25470"/>
                </a:lnTo>
                <a:lnTo>
                  <a:pt x="19206" y="25634"/>
                </a:lnTo>
                <a:lnTo>
                  <a:pt x="19206" y="25201"/>
                </a:lnTo>
                <a:lnTo>
                  <a:pt x="16244" y="25039"/>
                </a:lnTo>
                <a:lnTo>
                  <a:pt x="13394" y="24770"/>
                </a:lnTo>
                <a:lnTo>
                  <a:pt x="10601" y="24337"/>
                </a:lnTo>
                <a:lnTo>
                  <a:pt x="10317" y="22287"/>
                </a:lnTo>
                <a:lnTo>
                  <a:pt x="10146" y="19967"/>
                </a:lnTo>
                <a:lnTo>
                  <a:pt x="9975" y="17539"/>
                </a:lnTo>
                <a:lnTo>
                  <a:pt x="9860" y="14461"/>
                </a:lnTo>
                <a:lnTo>
                  <a:pt x="9803" y="11764"/>
                </a:lnTo>
                <a:lnTo>
                  <a:pt x="9860" y="8903"/>
                </a:lnTo>
                <a:lnTo>
                  <a:pt x="12766" y="9336"/>
                </a:lnTo>
                <a:lnTo>
                  <a:pt x="15787" y="9605"/>
                </a:lnTo>
                <a:lnTo>
                  <a:pt x="18866" y="9822"/>
                </a:lnTo>
                <a:lnTo>
                  <a:pt x="18866" y="15380"/>
                </a:lnTo>
                <a:lnTo>
                  <a:pt x="18922" y="17917"/>
                </a:lnTo>
                <a:lnTo>
                  <a:pt x="18979" y="20561"/>
                </a:lnTo>
                <a:lnTo>
                  <a:pt x="19035" y="22611"/>
                </a:lnTo>
                <a:lnTo>
                  <a:pt x="19150" y="24445"/>
                </a:lnTo>
                <a:lnTo>
                  <a:pt x="19206" y="24931"/>
                </a:lnTo>
                <a:lnTo>
                  <a:pt x="19605" y="0"/>
                </a:lnTo>
                <a:lnTo>
                  <a:pt x="19094" y="214"/>
                </a:lnTo>
                <a:lnTo>
                  <a:pt x="18580" y="161"/>
                </a:lnTo>
                <a:lnTo>
                  <a:pt x="17726" y="322"/>
                </a:lnTo>
                <a:lnTo>
                  <a:pt x="16870" y="485"/>
                </a:lnTo>
                <a:lnTo>
                  <a:pt x="16073" y="700"/>
                </a:lnTo>
                <a:lnTo>
                  <a:pt x="17041" y="808"/>
                </a:lnTo>
                <a:lnTo>
                  <a:pt x="18067" y="863"/>
                </a:lnTo>
                <a:lnTo>
                  <a:pt x="19094" y="916"/>
                </a:lnTo>
                <a:lnTo>
                  <a:pt x="18979" y="3777"/>
                </a:lnTo>
                <a:lnTo>
                  <a:pt x="18922" y="6583"/>
                </a:lnTo>
                <a:lnTo>
                  <a:pt x="18866" y="9228"/>
                </a:lnTo>
                <a:lnTo>
                  <a:pt x="15787" y="9011"/>
                </a:lnTo>
                <a:lnTo>
                  <a:pt x="12766" y="8742"/>
                </a:lnTo>
                <a:lnTo>
                  <a:pt x="9860" y="8311"/>
                </a:lnTo>
                <a:lnTo>
                  <a:pt x="9860" y="6583"/>
                </a:lnTo>
                <a:lnTo>
                  <a:pt x="9916" y="4802"/>
                </a:lnTo>
                <a:lnTo>
                  <a:pt x="10031" y="2967"/>
                </a:lnTo>
                <a:lnTo>
                  <a:pt x="9803" y="3075"/>
                </a:lnTo>
                <a:lnTo>
                  <a:pt x="9346" y="3344"/>
                </a:lnTo>
                <a:lnTo>
                  <a:pt x="9233" y="4964"/>
                </a:lnTo>
                <a:lnTo>
                  <a:pt x="9177" y="6583"/>
                </a:lnTo>
                <a:lnTo>
                  <a:pt x="9177" y="8202"/>
                </a:lnTo>
                <a:lnTo>
                  <a:pt x="7409" y="7933"/>
                </a:lnTo>
                <a:lnTo>
                  <a:pt x="5699" y="7608"/>
                </a:lnTo>
                <a:lnTo>
                  <a:pt x="3989" y="7284"/>
                </a:lnTo>
                <a:lnTo>
                  <a:pt x="3534" y="7770"/>
                </a:lnTo>
                <a:lnTo>
                  <a:pt x="5357" y="8147"/>
                </a:lnTo>
                <a:lnTo>
                  <a:pt x="7238" y="8472"/>
                </a:lnTo>
                <a:lnTo>
                  <a:pt x="9177" y="8795"/>
                </a:lnTo>
                <a:lnTo>
                  <a:pt x="9119" y="11656"/>
                </a:lnTo>
                <a:lnTo>
                  <a:pt x="9233" y="14408"/>
                </a:lnTo>
                <a:lnTo>
                  <a:pt x="9346" y="16945"/>
                </a:lnTo>
                <a:lnTo>
                  <a:pt x="6213" y="16459"/>
                </a:lnTo>
                <a:lnTo>
                  <a:pt x="3135" y="15864"/>
                </a:lnTo>
                <a:lnTo>
                  <a:pt x="285" y="15164"/>
                </a:lnTo>
                <a:lnTo>
                  <a:pt x="227" y="14839"/>
                </a:lnTo>
                <a:lnTo>
                  <a:pt x="227" y="14084"/>
                </a:lnTo>
                <a:lnTo>
                  <a:pt x="58" y="14839"/>
                </a:lnTo>
                <a:lnTo>
                  <a:pt x="0" y="15542"/>
                </a:lnTo>
                <a:lnTo>
                  <a:pt x="0" y="17808"/>
                </a:lnTo>
                <a:lnTo>
                  <a:pt x="285" y="19211"/>
                </a:lnTo>
                <a:lnTo>
                  <a:pt x="797" y="20561"/>
                </a:lnTo>
                <a:lnTo>
                  <a:pt x="628" y="19050"/>
                </a:lnTo>
                <a:lnTo>
                  <a:pt x="457" y="17376"/>
                </a:lnTo>
                <a:lnTo>
                  <a:pt x="285" y="15703"/>
                </a:lnTo>
                <a:lnTo>
                  <a:pt x="3192" y="16405"/>
                </a:lnTo>
                <a:lnTo>
                  <a:pt x="6213" y="16998"/>
                </a:lnTo>
                <a:lnTo>
                  <a:pt x="9405" y="17484"/>
                </a:lnTo>
                <a:lnTo>
                  <a:pt x="9517" y="19912"/>
                </a:lnTo>
                <a:lnTo>
                  <a:pt x="9747" y="22178"/>
                </a:lnTo>
                <a:lnTo>
                  <a:pt x="10087" y="24284"/>
                </a:lnTo>
                <a:lnTo>
                  <a:pt x="7238" y="23853"/>
                </a:lnTo>
                <a:lnTo>
                  <a:pt x="4503" y="23367"/>
                </a:lnTo>
                <a:lnTo>
                  <a:pt x="1937" y="22720"/>
                </a:lnTo>
                <a:lnTo>
                  <a:pt x="2279" y="23259"/>
                </a:lnTo>
                <a:lnTo>
                  <a:pt x="4787" y="23853"/>
                </a:lnTo>
                <a:lnTo>
                  <a:pt x="7409" y="24337"/>
                </a:lnTo>
                <a:lnTo>
                  <a:pt x="10146" y="24715"/>
                </a:lnTo>
                <a:lnTo>
                  <a:pt x="10430" y="26767"/>
                </a:lnTo>
                <a:lnTo>
                  <a:pt x="10828" y="28601"/>
                </a:lnTo>
                <a:lnTo>
                  <a:pt x="11286" y="30220"/>
                </a:lnTo>
                <a:lnTo>
                  <a:pt x="11570" y="30381"/>
                </a:lnTo>
                <a:lnTo>
                  <a:pt x="12027" y="30545"/>
                </a:lnTo>
                <a:lnTo>
                  <a:pt x="12482" y="30759"/>
                </a:lnTo>
                <a:lnTo>
                  <a:pt x="14818" y="31084"/>
                </a:lnTo>
                <a:lnTo>
                  <a:pt x="17269" y="31300"/>
                </a:lnTo>
                <a:lnTo>
                  <a:pt x="19776" y="31407"/>
                </a:lnTo>
                <a:lnTo>
                  <a:pt x="19835" y="31893"/>
                </a:lnTo>
                <a:lnTo>
                  <a:pt x="19948" y="32270"/>
                </a:lnTo>
                <a:lnTo>
                  <a:pt x="20006" y="32703"/>
                </a:lnTo>
                <a:lnTo>
                  <a:pt x="20405" y="32756"/>
                </a:lnTo>
                <a:lnTo>
                  <a:pt x="20346" y="32325"/>
                </a:lnTo>
                <a:lnTo>
                  <a:pt x="20290" y="31893"/>
                </a:lnTo>
                <a:lnTo>
                  <a:pt x="20234" y="31462"/>
                </a:lnTo>
                <a:lnTo>
                  <a:pt x="21885" y="31515"/>
                </a:lnTo>
                <a:lnTo>
                  <a:pt x="23595" y="31570"/>
                </a:lnTo>
                <a:lnTo>
                  <a:pt x="27756" y="31570"/>
                </a:lnTo>
                <a:lnTo>
                  <a:pt x="28954" y="31515"/>
                </a:lnTo>
                <a:lnTo>
                  <a:pt x="28896" y="32001"/>
                </a:lnTo>
                <a:lnTo>
                  <a:pt x="28839" y="32487"/>
                </a:lnTo>
                <a:lnTo>
                  <a:pt x="28783" y="32918"/>
                </a:lnTo>
                <a:lnTo>
                  <a:pt x="29182" y="32918"/>
                </a:lnTo>
                <a:lnTo>
                  <a:pt x="29182" y="27737"/>
                </a:lnTo>
                <a:lnTo>
                  <a:pt x="29067" y="29518"/>
                </a:lnTo>
                <a:lnTo>
                  <a:pt x="28954" y="31137"/>
                </a:lnTo>
                <a:lnTo>
                  <a:pt x="27756" y="31192"/>
                </a:lnTo>
                <a:lnTo>
                  <a:pt x="23595" y="31192"/>
                </a:lnTo>
                <a:lnTo>
                  <a:pt x="21885" y="31137"/>
                </a:lnTo>
                <a:lnTo>
                  <a:pt x="20175" y="31084"/>
                </a:lnTo>
                <a:lnTo>
                  <a:pt x="20006" y="29465"/>
                </a:lnTo>
                <a:lnTo>
                  <a:pt x="19891" y="27684"/>
                </a:lnTo>
                <a:lnTo>
                  <a:pt x="19776" y="25687"/>
                </a:lnTo>
                <a:lnTo>
                  <a:pt x="21657" y="25742"/>
                </a:lnTo>
                <a:lnTo>
                  <a:pt x="23595" y="25795"/>
                </a:lnTo>
                <a:lnTo>
                  <a:pt x="28042" y="25795"/>
                </a:lnTo>
                <a:lnTo>
                  <a:pt x="29238" y="25742"/>
                </a:lnTo>
                <a:lnTo>
                  <a:pt x="29294" y="32001"/>
                </a:lnTo>
                <a:lnTo>
                  <a:pt x="29353" y="31515"/>
                </a:lnTo>
                <a:lnTo>
                  <a:pt x="32315" y="31407"/>
                </a:lnTo>
                <a:lnTo>
                  <a:pt x="35165" y="31137"/>
                </a:lnTo>
                <a:lnTo>
                  <a:pt x="37902" y="30759"/>
                </a:lnTo>
                <a:lnTo>
                  <a:pt x="38015" y="30923"/>
                </a:lnTo>
                <a:lnTo>
                  <a:pt x="38528" y="30706"/>
                </a:lnTo>
                <a:lnTo>
                  <a:pt x="38983" y="30490"/>
                </a:lnTo>
                <a:lnTo>
                  <a:pt x="39441" y="30328"/>
                </a:lnTo>
                <a:lnTo>
                  <a:pt x="39839" y="30112"/>
                </a:lnTo>
                <a:lnTo>
                  <a:pt x="39384" y="30220"/>
                </a:lnTo>
                <a:lnTo>
                  <a:pt x="38871" y="30273"/>
                </a:lnTo>
                <a:lnTo>
                  <a:pt x="38357" y="30328"/>
                </a:lnTo>
                <a:lnTo>
                  <a:pt x="38699" y="28709"/>
                </a:lnTo>
                <a:lnTo>
                  <a:pt x="39042" y="26928"/>
                </a:lnTo>
                <a:lnTo>
                  <a:pt x="39269" y="24878"/>
                </a:lnTo>
                <a:lnTo>
                  <a:pt x="39213" y="17700"/>
                </a:lnTo>
                <a:lnTo>
                  <a:pt x="39098" y="19967"/>
                </a:lnTo>
                <a:lnTo>
                  <a:pt x="38983" y="22125"/>
                </a:lnTo>
                <a:lnTo>
                  <a:pt x="38814" y="24067"/>
                </a:lnTo>
                <a:lnTo>
                  <a:pt x="38814" y="24500"/>
                </a:lnTo>
                <a:lnTo>
                  <a:pt x="35906" y="24878"/>
                </a:lnTo>
                <a:lnTo>
                  <a:pt x="32885" y="25148"/>
                </a:lnTo>
                <a:lnTo>
                  <a:pt x="29808" y="25256"/>
                </a:lnTo>
                <a:lnTo>
                  <a:pt x="29808" y="24445"/>
                </a:lnTo>
                <a:close/>
              </a:path>
            </a:pathLst>
          </a:custGeom>
          <a:solidFill>
            <a:srgbClr val="2C99C9"/>
          </a:solidFill>
        </p:spPr>
        <p:txBody>
          <a:bodyPr wrap="square" lIns="0" tIns="0" rIns="0" bIns="0" rtlCol="0">
            <a:noAutofit/>
          </a:bodyPr>
          <a:lstStyle/>
          <a:p>
            <a:endParaRPr/>
          </a:p>
        </p:txBody>
      </p:sp>
      <p:sp>
        <p:nvSpPr>
          <p:cNvPr id="610" name="object 610"/>
          <p:cNvSpPr/>
          <p:nvPr/>
        </p:nvSpPr>
        <p:spPr>
          <a:xfrm>
            <a:off x="433564" y="752409"/>
            <a:ext cx="29524" cy="31353"/>
          </a:xfrm>
          <a:custGeom>
            <a:avLst/>
            <a:gdLst/>
            <a:ahLst/>
            <a:cxnLst/>
            <a:rect l="l" t="t" r="r" b="b"/>
            <a:pathLst>
              <a:path w="29524" h="31353">
                <a:moveTo>
                  <a:pt x="25363" y="7878"/>
                </a:moveTo>
                <a:lnTo>
                  <a:pt x="23027" y="8256"/>
                </a:lnTo>
                <a:lnTo>
                  <a:pt x="20689" y="8580"/>
                </a:lnTo>
                <a:lnTo>
                  <a:pt x="20689" y="6691"/>
                </a:lnTo>
                <a:lnTo>
                  <a:pt x="20632" y="4694"/>
                </a:lnTo>
                <a:lnTo>
                  <a:pt x="20518" y="2644"/>
                </a:lnTo>
                <a:lnTo>
                  <a:pt x="20290" y="2536"/>
                </a:lnTo>
                <a:lnTo>
                  <a:pt x="19835" y="2374"/>
                </a:lnTo>
                <a:lnTo>
                  <a:pt x="19948" y="4533"/>
                </a:lnTo>
                <a:lnTo>
                  <a:pt x="20006" y="6638"/>
                </a:lnTo>
                <a:lnTo>
                  <a:pt x="20062" y="8689"/>
                </a:lnTo>
                <a:lnTo>
                  <a:pt x="17041" y="9066"/>
                </a:lnTo>
                <a:lnTo>
                  <a:pt x="13964" y="9336"/>
                </a:lnTo>
                <a:lnTo>
                  <a:pt x="10828" y="9497"/>
                </a:lnTo>
                <a:lnTo>
                  <a:pt x="10828" y="6853"/>
                </a:lnTo>
                <a:lnTo>
                  <a:pt x="10828" y="15650"/>
                </a:lnTo>
                <a:lnTo>
                  <a:pt x="10828" y="10091"/>
                </a:lnTo>
                <a:lnTo>
                  <a:pt x="13964" y="9930"/>
                </a:lnTo>
                <a:lnTo>
                  <a:pt x="17041" y="9660"/>
                </a:lnTo>
                <a:lnTo>
                  <a:pt x="20062" y="9283"/>
                </a:lnTo>
                <a:lnTo>
                  <a:pt x="20119" y="12142"/>
                </a:lnTo>
                <a:lnTo>
                  <a:pt x="20062" y="14841"/>
                </a:lnTo>
                <a:lnTo>
                  <a:pt x="20006" y="17377"/>
                </a:lnTo>
                <a:lnTo>
                  <a:pt x="17041" y="17755"/>
                </a:lnTo>
                <a:lnTo>
                  <a:pt x="13964" y="18025"/>
                </a:lnTo>
                <a:lnTo>
                  <a:pt x="10772" y="18186"/>
                </a:lnTo>
                <a:lnTo>
                  <a:pt x="10772" y="4102"/>
                </a:lnTo>
                <a:lnTo>
                  <a:pt x="10716" y="1241"/>
                </a:lnTo>
                <a:lnTo>
                  <a:pt x="12311" y="1133"/>
                </a:lnTo>
                <a:lnTo>
                  <a:pt x="13849" y="1025"/>
                </a:lnTo>
                <a:lnTo>
                  <a:pt x="15446" y="863"/>
                </a:lnTo>
                <a:lnTo>
                  <a:pt x="14591" y="702"/>
                </a:lnTo>
                <a:lnTo>
                  <a:pt x="13737" y="485"/>
                </a:lnTo>
                <a:lnTo>
                  <a:pt x="12881" y="324"/>
                </a:lnTo>
                <a:lnTo>
                  <a:pt x="12140" y="377"/>
                </a:lnTo>
                <a:lnTo>
                  <a:pt x="11398" y="430"/>
                </a:lnTo>
                <a:lnTo>
                  <a:pt x="10657" y="485"/>
                </a:lnTo>
                <a:lnTo>
                  <a:pt x="10657" y="0"/>
                </a:lnTo>
                <a:lnTo>
                  <a:pt x="10430" y="0"/>
                </a:lnTo>
                <a:lnTo>
                  <a:pt x="10087" y="9497"/>
                </a:lnTo>
                <a:lnTo>
                  <a:pt x="8835" y="9552"/>
                </a:lnTo>
                <a:lnTo>
                  <a:pt x="7580" y="9605"/>
                </a:lnTo>
                <a:lnTo>
                  <a:pt x="4275" y="9605"/>
                </a:lnTo>
                <a:lnTo>
                  <a:pt x="2338" y="9552"/>
                </a:lnTo>
                <a:lnTo>
                  <a:pt x="398" y="9444"/>
                </a:lnTo>
                <a:lnTo>
                  <a:pt x="398" y="216"/>
                </a:lnTo>
                <a:lnTo>
                  <a:pt x="0" y="25148"/>
                </a:lnTo>
                <a:lnTo>
                  <a:pt x="0" y="25850"/>
                </a:lnTo>
                <a:lnTo>
                  <a:pt x="114" y="27847"/>
                </a:lnTo>
                <a:lnTo>
                  <a:pt x="342" y="29681"/>
                </a:lnTo>
                <a:lnTo>
                  <a:pt x="513" y="31245"/>
                </a:lnTo>
                <a:lnTo>
                  <a:pt x="398" y="20831"/>
                </a:lnTo>
                <a:lnTo>
                  <a:pt x="398" y="18672"/>
                </a:lnTo>
                <a:lnTo>
                  <a:pt x="2736" y="18239"/>
                </a:lnTo>
                <a:lnTo>
                  <a:pt x="342" y="18133"/>
                </a:lnTo>
                <a:lnTo>
                  <a:pt x="342" y="12897"/>
                </a:lnTo>
                <a:lnTo>
                  <a:pt x="398" y="10038"/>
                </a:lnTo>
                <a:lnTo>
                  <a:pt x="2338" y="10145"/>
                </a:lnTo>
                <a:lnTo>
                  <a:pt x="4275" y="10200"/>
                </a:lnTo>
                <a:lnTo>
                  <a:pt x="7580" y="10200"/>
                </a:lnTo>
                <a:lnTo>
                  <a:pt x="8835" y="10145"/>
                </a:lnTo>
                <a:lnTo>
                  <a:pt x="10087" y="10145"/>
                </a:lnTo>
                <a:lnTo>
                  <a:pt x="10146" y="12952"/>
                </a:lnTo>
                <a:lnTo>
                  <a:pt x="10202" y="31353"/>
                </a:lnTo>
                <a:lnTo>
                  <a:pt x="10373" y="29734"/>
                </a:lnTo>
                <a:lnTo>
                  <a:pt x="10488" y="27953"/>
                </a:lnTo>
                <a:lnTo>
                  <a:pt x="10601" y="24662"/>
                </a:lnTo>
                <a:lnTo>
                  <a:pt x="10716" y="22828"/>
                </a:lnTo>
                <a:lnTo>
                  <a:pt x="10772" y="20831"/>
                </a:lnTo>
                <a:lnTo>
                  <a:pt x="10772" y="18725"/>
                </a:lnTo>
                <a:lnTo>
                  <a:pt x="13908" y="18564"/>
                </a:lnTo>
                <a:lnTo>
                  <a:pt x="16985" y="18294"/>
                </a:lnTo>
                <a:lnTo>
                  <a:pt x="20006" y="17917"/>
                </a:lnTo>
                <a:lnTo>
                  <a:pt x="20062" y="25094"/>
                </a:lnTo>
                <a:lnTo>
                  <a:pt x="20119" y="24662"/>
                </a:lnTo>
                <a:lnTo>
                  <a:pt x="20119" y="24339"/>
                </a:lnTo>
                <a:lnTo>
                  <a:pt x="20346" y="22342"/>
                </a:lnTo>
                <a:lnTo>
                  <a:pt x="20461" y="20183"/>
                </a:lnTo>
                <a:lnTo>
                  <a:pt x="20576" y="17862"/>
                </a:lnTo>
                <a:lnTo>
                  <a:pt x="23653" y="17431"/>
                </a:lnTo>
                <a:lnTo>
                  <a:pt x="26674" y="16892"/>
                </a:lnTo>
                <a:lnTo>
                  <a:pt x="29524" y="16189"/>
                </a:lnTo>
                <a:lnTo>
                  <a:pt x="26674" y="16352"/>
                </a:lnTo>
                <a:lnTo>
                  <a:pt x="23710" y="16891"/>
                </a:lnTo>
                <a:lnTo>
                  <a:pt x="20632" y="17322"/>
                </a:lnTo>
                <a:lnTo>
                  <a:pt x="20689" y="14786"/>
                </a:lnTo>
                <a:lnTo>
                  <a:pt x="20747" y="12033"/>
                </a:lnTo>
                <a:lnTo>
                  <a:pt x="20689" y="9174"/>
                </a:lnTo>
                <a:lnTo>
                  <a:pt x="23196" y="8850"/>
                </a:lnTo>
                <a:lnTo>
                  <a:pt x="25647" y="8364"/>
                </a:lnTo>
                <a:lnTo>
                  <a:pt x="28042" y="7878"/>
                </a:lnTo>
                <a:lnTo>
                  <a:pt x="27528" y="7394"/>
                </a:lnTo>
                <a:lnTo>
                  <a:pt x="25363" y="7878"/>
                </a:lnTo>
                <a:close/>
              </a:path>
            </a:pathLst>
          </a:custGeom>
          <a:solidFill>
            <a:srgbClr val="2C99C9"/>
          </a:solidFill>
        </p:spPr>
        <p:txBody>
          <a:bodyPr wrap="square" lIns="0" tIns="0" rIns="0" bIns="0" rtlCol="0">
            <a:noAutofit/>
          </a:bodyPr>
          <a:lstStyle/>
          <a:p>
            <a:endParaRPr/>
          </a:p>
        </p:txBody>
      </p:sp>
      <p:sp>
        <p:nvSpPr>
          <p:cNvPr id="611" name="object 611"/>
          <p:cNvSpPr/>
          <p:nvPr/>
        </p:nvSpPr>
        <p:spPr>
          <a:xfrm>
            <a:off x="414927" y="753542"/>
            <a:ext cx="38699" cy="30220"/>
          </a:xfrm>
          <a:custGeom>
            <a:avLst/>
            <a:gdLst/>
            <a:ahLst/>
            <a:cxnLst/>
            <a:rect l="l" t="t" r="r" b="b"/>
            <a:pathLst>
              <a:path w="38699" h="30220">
                <a:moveTo>
                  <a:pt x="18979" y="11764"/>
                </a:moveTo>
                <a:lnTo>
                  <a:pt x="19035" y="8905"/>
                </a:lnTo>
                <a:lnTo>
                  <a:pt x="20975" y="9011"/>
                </a:lnTo>
                <a:lnTo>
                  <a:pt x="22912" y="9066"/>
                </a:lnTo>
                <a:lnTo>
                  <a:pt x="26217" y="9066"/>
                </a:lnTo>
                <a:lnTo>
                  <a:pt x="27472" y="9011"/>
                </a:lnTo>
                <a:lnTo>
                  <a:pt x="28724" y="9011"/>
                </a:lnTo>
                <a:lnTo>
                  <a:pt x="28783" y="11819"/>
                </a:lnTo>
                <a:lnTo>
                  <a:pt x="28839" y="30220"/>
                </a:lnTo>
                <a:lnTo>
                  <a:pt x="29010" y="28601"/>
                </a:lnTo>
                <a:lnTo>
                  <a:pt x="29125" y="26820"/>
                </a:lnTo>
                <a:lnTo>
                  <a:pt x="29238" y="24770"/>
                </a:lnTo>
                <a:lnTo>
                  <a:pt x="32259" y="24662"/>
                </a:lnTo>
                <a:lnTo>
                  <a:pt x="35280" y="24392"/>
                </a:lnTo>
                <a:lnTo>
                  <a:pt x="38186" y="24014"/>
                </a:lnTo>
                <a:lnTo>
                  <a:pt x="38472" y="26011"/>
                </a:lnTo>
                <a:lnTo>
                  <a:pt x="38699" y="23961"/>
                </a:lnTo>
                <a:lnTo>
                  <a:pt x="38643" y="16783"/>
                </a:lnTo>
                <a:lnTo>
                  <a:pt x="38528" y="19050"/>
                </a:lnTo>
                <a:lnTo>
                  <a:pt x="38413" y="21208"/>
                </a:lnTo>
                <a:lnTo>
                  <a:pt x="38244" y="23151"/>
                </a:lnTo>
                <a:lnTo>
                  <a:pt x="38244" y="23583"/>
                </a:lnTo>
                <a:lnTo>
                  <a:pt x="35336" y="23961"/>
                </a:lnTo>
                <a:lnTo>
                  <a:pt x="32315" y="24231"/>
                </a:lnTo>
                <a:lnTo>
                  <a:pt x="29238" y="24339"/>
                </a:lnTo>
                <a:lnTo>
                  <a:pt x="29238" y="23528"/>
                </a:lnTo>
                <a:lnTo>
                  <a:pt x="29353" y="108"/>
                </a:lnTo>
                <a:lnTo>
                  <a:pt x="28724" y="8364"/>
                </a:lnTo>
                <a:lnTo>
                  <a:pt x="27472" y="8419"/>
                </a:lnTo>
                <a:lnTo>
                  <a:pt x="26217" y="8472"/>
                </a:lnTo>
                <a:lnTo>
                  <a:pt x="22912" y="8472"/>
                </a:lnTo>
                <a:lnTo>
                  <a:pt x="20975" y="8419"/>
                </a:lnTo>
                <a:lnTo>
                  <a:pt x="19035" y="8311"/>
                </a:lnTo>
                <a:lnTo>
                  <a:pt x="19094" y="5666"/>
                </a:lnTo>
                <a:lnTo>
                  <a:pt x="19150" y="2914"/>
                </a:lnTo>
                <a:lnTo>
                  <a:pt x="19265" y="53"/>
                </a:lnTo>
                <a:lnTo>
                  <a:pt x="18524" y="0"/>
                </a:lnTo>
                <a:lnTo>
                  <a:pt x="18409" y="2860"/>
                </a:lnTo>
                <a:lnTo>
                  <a:pt x="18353" y="5666"/>
                </a:lnTo>
                <a:lnTo>
                  <a:pt x="18296" y="8311"/>
                </a:lnTo>
                <a:lnTo>
                  <a:pt x="15217" y="8094"/>
                </a:lnTo>
                <a:lnTo>
                  <a:pt x="12196" y="7825"/>
                </a:lnTo>
                <a:lnTo>
                  <a:pt x="9290" y="7394"/>
                </a:lnTo>
                <a:lnTo>
                  <a:pt x="9290" y="5828"/>
                </a:lnTo>
                <a:lnTo>
                  <a:pt x="9346" y="4263"/>
                </a:lnTo>
                <a:lnTo>
                  <a:pt x="9461" y="2644"/>
                </a:lnTo>
                <a:lnTo>
                  <a:pt x="9177" y="2805"/>
                </a:lnTo>
                <a:lnTo>
                  <a:pt x="8720" y="3075"/>
                </a:lnTo>
                <a:lnTo>
                  <a:pt x="8663" y="4478"/>
                </a:lnTo>
                <a:lnTo>
                  <a:pt x="8607" y="5883"/>
                </a:lnTo>
                <a:lnTo>
                  <a:pt x="8607" y="7286"/>
                </a:lnTo>
                <a:lnTo>
                  <a:pt x="7066" y="7069"/>
                </a:lnTo>
                <a:lnTo>
                  <a:pt x="5586" y="6800"/>
                </a:lnTo>
                <a:lnTo>
                  <a:pt x="4104" y="6475"/>
                </a:lnTo>
                <a:lnTo>
                  <a:pt x="3647" y="6961"/>
                </a:lnTo>
                <a:lnTo>
                  <a:pt x="5244" y="7339"/>
                </a:lnTo>
                <a:lnTo>
                  <a:pt x="6897" y="7608"/>
                </a:lnTo>
                <a:lnTo>
                  <a:pt x="8607" y="7878"/>
                </a:lnTo>
                <a:lnTo>
                  <a:pt x="8549" y="10739"/>
                </a:lnTo>
                <a:lnTo>
                  <a:pt x="8663" y="13491"/>
                </a:lnTo>
                <a:lnTo>
                  <a:pt x="8776" y="16028"/>
                </a:lnTo>
                <a:lnTo>
                  <a:pt x="5757" y="15595"/>
                </a:lnTo>
                <a:lnTo>
                  <a:pt x="2793" y="15003"/>
                </a:lnTo>
                <a:lnTo>
                  <a:pt x="0" y="14355"/>
                </a:lnTo>
                <a:lnTo>
                  <a:pt x="0" y="14841"/>
                </a:lnTo>
                <a:lnTo>
                  <a:pt x="2793" y="15542"/>
                </a:lnTo>
                <a:lnTo>
                  <a:pt x="5757" y="16081"/>
                </a:lnTo>
                <a:lnTo>
                  <a:pt x="8835" y="16567"/>
                </a:lnTo>
                <a:lnTo>
                  <a:pt x="8947" y="18995"/>
                </a:lnTo>
                <a:lnTo>
                  <a:pt x="9177" y="21262"/>
                </a:lnTo>
                <a:lnTo>
                  <a:pt x="9290" y="13545"/>
                </a:lnTo>
                <a:lnTo>
                  <a:pt x="9233" y="10847"/>
                </a:lnTo>
                <a:lnTo>
                  <a:pt x="9290" y="7986"/>
                </a:lnTo>
                <a:lnTo>
                  <a:pt x="12196" y="8419"/>
                </a:lnTo>
                <a:lnTo>
                  <a:pt x="15217" y="8688"/>
                </a:lnTo>
                <a:lnTo>
                  <a:pt x="18296" y="8905"/>
                </a:lnTo>
                <a:lnTo>
                  <a:pt x="18296" y="14463"/>
                </a:lnTo>
                <a:lnTo>
                  <a:pt x="18353" y="17000"/>
                </a:lnTo>
                <a:lnTo>
                  <a:pt x="18409" y="19644"/>
                </a:lnTo>
                <a:lnTo>
                  <a:pt x="18465" y="21694"/>
                </a:lnTo>
                <a:lnTo>
                  <a:pt x="18580" y="23528"/>
                </a:lnTo>
                <a:lnTo>
                  <a:pt x="18637" y="24014"/>
                </a:lnTo>
                <a:lnTo>
                  <a:pt x="18637" y="24284"/>
                </a:lnTo>
                <a:lnTo>
                  <a:pt x="15674" y="24122"/>
                </a:lnTo>
                <a:lnTo>
                  <a:pt x="12824" y="23853"/>
                </a:lnTo>
                <a:lnTo>
                  <a:pt x="10031" y="23420"/>
                </a:lnTo>
                <a:lnTo>
                  <a:pt x="9747" y="21370"/>
                </a:lnTo>
                <a:lnTo>
                  <a:pt x="9576" y="19050"/>
                </a:lnTo>
                <a:lnTo>
                  <a:pt x="9517" y="23367"/>
                </a:lnTo>
                <a:lnTo>
                  <a:pt x="6839" y="22989"/>
                </a:lnTo>
                <a:lnTo>
                  <a:pt x="4331" y="22503"/>
                </a:lnTo>
                <a:lnTo>
                  <a:pt x="1881" y="21964"/>
                </a:lnTo>
                <a:lnTo>
                  <a:pt x="2223" y="22450"/>
                </a:lnTo>
                <a:lnTo>
                  <a:pt x="4559" y="22989"/>
                </a:lnTo>
                <a:lnTo>
                  <a:pt x="7010" y="23475"/>
                </a:lnTo>
                <a:lnTo>
                  <a:pt x="9576" y="23798"/>
                </a:lnTo>
                <a:lnTo>
                  <a:pt x="9860" y="25742"/>
                </a:lnTo>
                <a:lnTo>
                  <a:pt x="10202" y="27523"/>
                </a:lnTo>
                <a:lnTo>
                  <a:pt x="10657" y="29087"/>
                </a:lnTo>
                <a:lnTo>
                  <a:pt x="11114" y="29303"/>
                </a:lnTo>
                <a:lnTo>
                  <a:pt x="10716" y="27739"/>
                </a:lnTo>
                <a:lnTo>
                  <a:pt x="10373" y="25903"/>
                </a:lnTo>
                <a:lnTo>
                  <a:pt x="10087" y="23906"/>
                </a:lnTo>
                <a:lnTo>
                  <a:pt x="12881" y="24284"/>
                </a:lnTo>
                <a:lnTo>
                  <a:pt x="15730" y="24553"/>
                </a:lnTo>
                <a:lnTo>
                  <a:pt x="18637" y="24717"/>
                </a:lnTo>
                <a:lnTo>
                  <a:pt x="18751" y="26714"/>
                </a:lnTo>
                <a:lnTo>
                  <a:pt x="18979" y="28548"/>
                </a:lnTo>
                <a:lnTo>
                  <a:pt x="19150" y="30112"/>
                </a:lnTo>
                <a:lnTo>
                  <a:pt x="19094" y="21694"/>
                </a:lnTo>
                <a:lnTo>
                  <a:pt x="19035" y="19697"/>
                </a:lnTo>
                <a:lnTo>
                  <a:pt x="18979" y="17000"/>
                </a:lnTo>
                <a:lnTo>
                  <a:pt x="18979" y="11764"/>
                </a:lnTo>
                <a:close/>
              </a:path>
            </a:pathLst>
          </a:custGeom>
          <a:solidFill>
            <a:srgbClr val="2E9DCD"/>
          </a:solidFill>
        </p:spPr>
        <p:txBody>
          <a:bodyPr wrap="square" lIns="0" tIns="0" rIns="0" bIns="0" rtlCol="0">
            <a:noAutofit/>
          </a:bodyPr>
          <a:lstStyle/>
          <a:p>
            <a:endParaRPr/>
          </a:p>
        </p:txBody>
      </p:sp>
      <p:sp>
        <p:nvSpPr>
          <p:cNvPr id="612" name="object 612"/>
          <p:cNvSpPr/>
          <p:nvPr/>
        </p:nvSpPr>
        <p:spPr>
          <a:xfrm>
            <a:off x="424105" y="767087"/>
            <a:ext cx="9231" cy="9822"/>
          </a:xfrm>
          <a:custGeom>
            <a:avLst/>
            <a:gdLst/>
            <a:ahLst/>
            <a:cxnLst/>
            <a:rect l="l" t="t" r="r" b="b"/>
            <a:pathLst>
              <a:path w="9231" h="9822">
                <a:moveTo>
                  <a:pt x="0" y="7717"/>
                </a:moveTo>
                <a:lnTo>
                  <a:pt x="340" y="9822"/>
                </a:lnTo>
                <a:lnTo>
                  <a:pt x="398" y="5505"/>
                </a:lnTo>
                <a:lnTo>
                  <a:pt x="227" y="3077"/>
                </a:lnTo>
                <a:lnTo>
                  <a:pt x="3133" y="3508"/>
                </a:lnTo>
                <a:lnTo>
                  <a:pt x="6098" y="3777"/>
                </a:lnTo>
                <a:lnTo>
                  <a:pt x="9175" y="3939"/>
                </a:lnTo>
                <a:lnTo>
                  <a:pt x="9231" y="6099"/>
                </a:lnTo>
                <a:lnTo>
                  <a:pt x="9175" y="3455"/>
                </a:lnTo>
                <a:lnTo>
                  <a:pt x="6098" y="3291"/>
                </a:lnTo>
                <a:lnTo>
                  <a:pt x="3133" y="2969"/>
                </a:lnTo>
                <a:lnTo>
                  <a:pt x="227" y="2591"/>
                </a:lnTo>
                <a:lnTo>
                  <a:pt x="112" y="0"/>
                </a:lnTo>
                <a:lnTo>
                  <a:pt x="0" y="7717"/>
                </a:lnTo>
                <a:close/>
              </a:path>
            </a:pathLst>
          </a:custGeom>
          <a:solidFill>
            <a:srgbClr val="2E9DCD"/>
          </a:solidFill>
        </p:spPr>
        <p:txBody>
          <a:bodyPr wrap="square" lIns="0" tIns="0" rIns="0" bIns="0" rtlCol="0">
            <a:noAutofit/>
          </a:bodyPr>
          <a:lstStyle/>
          <a:p>
            <a:endParaRPr/>
          </a:p>
        </p:txBody>
      </p:sp>
      <p:sp>
        <p:nvSpPr>
          <p:cNvPr id="613" name="object 613"/>
          <p:cNvSpPr/>
          <p:nvPr/>
        </p:nvSpPr>
        <p:spPr>
          <a:xfrm>
            <a:off x="444165" y="753650"/>
            <a:ext cx="20518" cy="23853"/>
          </a:xfrm>
          <a:custGeom>
            <a:avLst/>
            <a:gdLst/>
            <a:ahLst/>
            <a:cxnLst/>
            <a:rect l="l" t="t" r="r" b="b"/>
            <a:pathLst>
              <a:path w="20518" h="23853">
                <a:moveTo>
                  <a:pt x="19492" y="10684"/>
                </a:moveTo>
                <a:lnTo>
                  <a:pt x="19094" y="9928"/>
                </a:lnTo>
                <a:lnTo>
                  <a:pt x="19094" y="11494"/>
                </a:lnTo>
                <a:lnTo>
                  <a:pt x="19035" y="13005"/>
                </a:lnTo>
                <a:lnTo>
                  <a:pt x="18922" y="14462"/>
                </a:lnTo>
                <a:lnTo>
                  <a:pt x="16073" y="15111"/>
                </a:lnTo>
                <a:lnTo>
                  <a:pt x="18922" y="14948"/>
                </a:lnTo>
                <a:lnTo>
                  <a:pt x="18751" y="17431"/>
                </a:lnTo>
                <a:lnTo>
                  <a:pt x="18524" y="19751"/>
                </a:lnTo>
                <a:lnTo>
                  <a:pt x="18181" y="21856"/>
                </a:lnTo>
                <a:lnTo>
                  <a:pt x="15444" y="22450"/>
                </a:lnTo>
                <a:lnTo>
                  <a:pt x="12538" y="22989"/>
                </a:lnTo>
                <a:lnTo>
                  <a:pt x="9517" y="23420"/>
                </a:lnTo>
                <a:lnTo>
                  <a:pt x="9461" y="13600"/>
                </a:lnTo>
                <a:lnTo>
                  <a:pt x="9405" y="16136"/>
                </a:lnTo>
                <a:lnTo>
                  <a:pt x="6440" y="16514"/>
                </a:lnTo>
                <a:lnTo>
                  <a:pt x="3363" y="16783"/>
                </a:lnTo>
                <a:lnTo>
                  <a:pt x="171" y="16945"/>
                </a:lnTo>
                <a:lnTo>
                  <a:pt x="171" y="2860"/>
                </a:lnTo>
                <a:lnTo>
                  <a:pt x="114" y="0"/>
                </a:lnTo>
                <a:lnTo>
                  <a:pt x="0" y="23420"/>
                </a:lnTo>
                <a:lnTo>
                  <a:pt x="114" y="21586"/>
                </a:lnTo>
                <a:lnTo>
                  <a:pt x="171" y="19589"/>
                </a:lnTo>
                <a:lnTo>
                  <a:pt x="171" y="17484"/>
                </a:lnTo>
                <a:lnTo>
                  <a:pt x="3306" y="17322"/>
                </a:lnTo>
                <a:lnTo>
                  <a:pt x="6384" y="17053"/>
                </a:lnTo>
                <a:lnTo>
                  <a:pt x="9405" y="16675"/>
                </a:lnTo>
                <a:lnTo>
                  <a:pt x="9461" y="23853"/>
                </a:lnTo>
                <a:lnTo>
                  <a:pt x="12482" y="23475"/>
                </a:lnTo>
                <a:lnTo>
                  <a:pt x="15332" y="22934"/>
                </a:lnTo>
                <a:lnTo>
                  <a:pt x="18125" y="22287"/>
                </a:lnTo>
                <a:lnTo>
                  <a:pt x="18294" y="22342"/>
                </a:lnTo>
                <a:lnTo>
                  <a:pt x="18695" y="21748"/>
                </a:lnTo>
                <a:lnTo>
                  <a:pt x="18979" y="19589"/>
                </a:lnTo>
                <a:lnTo>
                  <a:pt x="19265" y="17322"/>
                </a:lnTo>
                <a:lnTo>
                  <a:pt x="19436" y="14839"/>
                </a:lnTo>
                <a:lnTo>
                  <a:pt x="19776" y="14733"/>
                </a:lnTo>
                <a:lnTo>
                  <a:pt x="20518" y="14570"/>
                </a:lnTo>
                <a:lnTo>
                  <a:pt x="20119" y="14139"/>
                </a:lnTo>
                <a:lnTo>
                  <a:pt x="19492" y="14300"/>
                </a:lnTo>
                <a:lnTo>
                  <a:pt x="19549" y="13275"/>
                </a:lnTo>
                <a:lnTo>
                  <a:pt x="19605" y="12142"/>
                </a:lnTo>
                <a:lnTo>
                  <a:pt x="19664" y="11062"/>
                </a:lnTo>
                <a:lnTo>
                  <a:pt x="19492" y="10684"/>
                </a:lnTo>
                <a:close/>
              </a:path>
            </a:pathLst>
          </a:custGeom>
          <a:solidFill>
            <a:srgbClr val="2E9DCD"/>
          </a:solidFill>
        </p:spPr>
        <p:txBody>
          <a:bodyPr wrap="square" lIns="0" tIns="0" rIns="0" bIns="0" rtlCol="0">
            <a:noAutofit/>
          </a:bodyPr>
          <a:lstStyle/>
          <a:p>
            <a:endParaRPr/>
          </a:p>
        </p:txBody>
      </p:sp>
      <p:sp>
        <p:nvSpPr>
          <p:cNvPr id="614" name="object 614"/>
          <p:cNvSpPr/>
          <p:nvPr/>
        </p:nvSpPr>
        <p:spPr>
          <a:xfrm>
            <a:off x="444337" y="755323"/>
            <a:ext cx="18751" cy="21748"/>
          </a:xfrm>
          <a:custGeom>
            <a:avLst/>
            <a:gdLst/>
            <a:ahLst/>
            <a:cxnLst/>
            <a:rect l="l" t="t" r="r" b="b"/>
            <a:pathLst>
              <a:path w="18751" h="21748">
                <a:moveTo>
                  <a:pt x="14133" y="5019"/>
                </a:moveTo>
                <a:lnTo>
                  <a:pt x="12025" y="5397"/>
                </a:lnTo>
                <a:lnTo>
                  <a:pt x="9916" y="5666"/>
                </a:lnTo>
                <a:lnTo>
                  <a:pt x="9916" y="3939"/>
                </a:lnTo>
                <a:lnTo>
                  <a:pt x="9860" y="2158"/>
                </a:lnTo>
                <a:lnTo>
                  <a:pt x="9803" y="324"/>
                </a:lnTo>
                <a:lnTo>
                  <a:pt x="9517" y="216"/>
                </a:lnTo>
                <a:lnTo>
                  <a:pt x="9062" y="0"/>
                </a:lnTo>
                <a:lnTo>
                  <a:pt x="9175" y="1997"/>
                </a:lnTo>
                <a:lnTo>
                  <a:pt x="9233" y="3886"/>
                </a:lnTo>
                <a:lnTo>
                  <a:pt x="9290" y="5774"/>
                </a:lnTo>
                <a:lnTo>
                  <a:pt x="6269" y="6152"/>
                </a:lnTo>
                <a:lnTo>
                  <a:pt x="3192" y="6422"/>
                </a:lnTo>
                <a:lnTo>
                  <a:pt x="56" y="6583"/>
                </a:lnTo>
                <a:lnTo>
                  <a:pt x="56" y="3939"/>
                </a:lnTo>
                <a:lnTo>
                  <a:pt x="0" y="1188"/>
                </a:lnTo>
                <a:lnTo>
                  <a:pt x="0" y="15272"/>
                </a:lnTo>
                <a:lnTo>
                  <a:pt x="56" y="12736"/>
                </a:lnTo>
                <a:lnTo>
                  <a:pt x="56" y="7177"/>
                </a:lnTo>
                <a:lnTo>
                  <a:pt x="3192" y="7016"/>
                </a:lnTo>
                <a:lnTo>
                  <a:pt x="6269" y="6746"/>
                </a:lnTo>
                <a:lnTo>
                  <a:pt x="9290" y="6369"/>
                </a:lnTo>
                <a:lnTo>
                  <a:pt x="9346" y="9228"/>
                </a:lnTo>
                <a:lnTo>
                  <a:pt x="9290" y="11927"/>
                </a:lnTo>
                <a:lnTo>
                  <a:pt x="9346" y="21748"/>
                </a:lnTo>
                <a:lnTo>
                  <a:pt x="9346" y="21425"/>
                </a:lnTo>
                <a:lnTo>
                  <a:pt x="9574" y="19428"/>
                </a:lnTo>
                <a:lnTo>
                  <a:pt x="9689" y="17269"/>
                </a:lnTo>
                <a:lnTo>
                  <a:pt x="9803" y="14948"/>
                </a:lnTo>
                <a:lnTo>
                  <a:pt x="12881" y="14517"/>
                </a:lnTo>
                <a:lnTo>
                  <a:pt x="15902" y="13977"/>
                </a:lnTo>
                <a:lnTo>
                  <a:pt x="18751" y="13275"/>
                </a:lnTo>
                <a:lnTo>
                  <a:pt x="15902" y="13438"/>
                </a:lnTo>
                <a:lnTo>
                  <a:pt x="12937" y="13977"/>
                </a:lnTo>
                <a:lnTo>
                  <a:pt x="9860" y="14408"/>
                </a:lnTo>
                <a:lnTo>
                  <a:pt x="9916" y="11872"/>
                </a:lnTo>
                <a:lnTo>
                  <a:pt x="9975" y="9119"/>
                </a:lnTo>
                <a:lnTo>
                  <a:pt x="9916" y="6260"/>
                </a:lnTo>
                <a:lnTo>
                  <a:pt x="12196" y="5936"/>
                </a:lnTo>
                <a:lnTo>
                  <a:pt x="14419" y="5558"/>
                </a:lnTo>
                <a:lnTo>
                  <a:pt x="16584" y="5072"/>
                </a:lnTo>
                <a:lnTo>
                  <a:pt x="16129" y="4586"/>
                </a:lnTo>
                <a:lnTo>
                  <a:pt x="14133" y="5019"/>
                </a:lnTo>
                <a:close/>
              </a:path>
            </a:pathLst>
          </a:custGeom>
          <a:solidFill>
            <a:srgbClr val="2E9DCD"/>
          </a:solidFill>
        </p:spPr>
        <p:txBody>
          <a:bodyPr wrap="square" lIns="0" tIns="0" rIns="0" bIns="0" rtlCol="0">
            <a:noAutofit/>
          </a:bodyPr>
          <a:lstStyle/>
          <a:p>
            <a:endParaRPr/>
          </a:p>
        </p:txBody>
      </p:sp>
      <p:sp>
        <p:nvSpPr>
          <p:cNvPr id="615" name="object 615"/>
          <p:cNvSpPr/>
          <p:nvPr/>
        </p:nvSpPr>
        <p:spPr>
          <a:xfrm>
            <a:off x="432084" y="752840"/>
            <a:ext cx="15273" cy="9066"/>
          </a:xfrm>
          <a:custGeom>
            <a:avLst/>
            <a:gdLst/>
            <a:ahLst/>
            <a:cxnLst/>
            <a:rect l="l" t="t" r="r" b="b"/>
            <a:pathLst>
              <a:path w="15273" h="9066">
                <a:moveTo>
                  <a:pt x="1139" y="377"/>
                </a:moveTo>
                <a:lnTo>
                  <a:pt x="0" y="649"/>
                </a:lnTo>
                <a:lnTo>
                  <a:pt x="455" y="649"/>
                </a:lnTo>
                <a:lnTo>
                  <a:pt x="910" y="702"/>
                </a:lnTo>
                <a:lnTo>
                  <a:pt x="1367" y="702"/>
                </a:lnTo>
                <a:lnTo>
                  <a:pt x="2108" y="755"/>
                </a:lnTo>
                <a:lnTo>
                  <a:pt x="4158" y="863"/>
                </a:lnTo>
                <a:lnTo>
                  <a:pt x="6210" y="918"/>
                </a:lnTo>
                <a:lnTo>
                  <a:pt x="8319" y="863"/>
                </a:lnTo>
                <a:lnTo>
                  <a:pt x="10371" y="863"/>
                </a:lnTo>
                <a:lnTo>
                  <a:pt x="11398" y="810"/>
                </a:lnTo>
                <a:lnTo>
                  <a:pt x="11455" y="3671"/>
                </a:lnTo>
                <a:lnTo>
                  <a:pt x="11511" y="6422"/>
                </a:lnTo>
                <a:lnTo>
                  <a:pt x="11568" y="9066"/>
                </a:lnTo>
                <a:lnTo>
                  <a:pt x="12196" y="810"/>
                </a:lnTo>
                <a:lnTo>
                  <a:pt x="13221" y="755"/>
                </a:lnTo>
                <a:lnTo>
                  <a:pt x="14248" y="702"/>
                </a:lnTo>
                <a:lnTo>
                  <a:pt x="15273" y="594"/>
                </a:lnTo>
                <a:lnTo>
                  <a:pt x="14019" y="324"/>
                </a:lnTo>
                <a:lnTo>
                  <a:pt x="12707" y="163"/>
                </a:lnTo>
                <a:lnTo>
                  <a:pt x="11398" y="0"/>
                </a:lnTo>
                <a:lnTo>
                  <a:pt x="10371" y="108"/>
                </a:lnTo>
                <a:lnTo>
                  <a:pt x="9346" y="108"/>
                </a:lnTo>
                <a:lnTo>
                  <a:pt x="8319" y="163"/>
                </a:lnTo>
                <a:lnTo>
                  <a:pt x="6668" y="163"/>
                </a:lnTo>
                <a:lnTo>
                  <a:pt x="5071" y="108"/>
                </a:lnTo>
                <a:lnTo>
                  <a:pt x="3476" y="55"/>
                </a:lnTo>
                <a:lnTo>
                  <a:pt x="2279" y="216"/>
                </a:lnTo>
                <a:lnTo>
                  <a:pt x="1139" y="377"/>
                </a:lnTo>
                <a:close/>
              </a:path>
            </a:pathLst>
          </a:custGeom>
          <a:solidFill>
            <a:srgbClr val="2E9DCD"/>
          </a:solidFill>
        </p:spPr>
        <p:txBody>
          <a:bodyPr wrap="square" lIns="0" tIns="0" rIns="0" bIns="0" rtlCol="0">
            <a:noAutofit/>
          </a:bodyPr>
          <a:lstStyle/>
          <a:p>
            <a:endParaRPr/>
          </a:p>
        </p:txBody>
      </p:sp>
      <p:sp>
        <p:nvSpPr>
          <p:cNvPr id="616" name="object 616"/>
          <p:cNvSpPr/>
          <p:nvPr/>
        </p:nvSpPr>
        <p:spPr>
          <a:xfrm>
            <a:off x="443539" y="778368"/>
            <a:ext cx="112" cy="6636"/>
          </a:xfrm>
          <a:custGeom>
            <a:avLst/>
            <a:gdLst/>
            <a:ahLst/>
            <a:cxnLst/>
            <a:rect l="l" t="t" r="r" b="b"/>
            <a:pathLst>
              <a:path w="112" h="6636">
                <a:moveTo>
                  <a:pt x="56" y="0"/>
                </a:moveTo>
                <a:lnTo>
                  <a:pt x="0" y="1995"/>
                </a:lnTo>
                <a:lnTo>
                  <a:pt x="56" y="6636"/>
                </a:lnTo>
                <a:lnTo>
                  <a:pt x="112" y="6205"/>
                </a:lnTo>
                <a:lnTo>
                  <a:pt x="56" y="0"/>
                </a:lnTo>
                <a:close/>
              </a:path>
            </a:pathLst>
          </a:custGeom>
          <a:solidFill>
            <a:srgbClr val="2E9DCD"/>
          </a:solidFill>
        </p:spPr>
        <p:txBody>
          <a:bodyPr wrap="square" lIns="0" tIns="0" rIns="0" bIns="0" rtlCol="0">
            <a:noAutofit/>
          </a:bodyPr>
          <a:lstStyle/>
          <a:p>
            <a:endParaRPr/>
          </a:p>
        </p:txBody>
      </p:sp>
      <p:sp>
        <p:nvSpPr>
          <p:cNvPr id="617" name="object 617"/>
          <p:cNvSpPr/>
          <p:nvPr/>
        </p:nvSpPr>
        <p:spPr>
          <a:xfrm>
            <a:off x="426213" y="765362"/>
            <a:ext cx="27357" cy="20075"/>
          </a:xfrm>
          <a:custGeom>
            <a:avLst/>
            <a:gdLst/>
            <a:ahLst/>
            <a:cxnLst/>
            <a:rect l="l" t="t" r="r" b="b"/>
            <a:pathLst>
              <a:path w="27357" h="20075">
                <a:moveTo>
                  <a:pt x="17098" y="20075"/>
                </a:moveTo>
                <a:lnTo>
                  <a:pt x="17382" y="19642"/>
                </a:lnTo>
                <a:lnTo>
                  <a:pt x="17325" y="15001"/>
                </a:lnTo>
                <a:lnTo>
                  <a:pt x="17211" y="16781"/>
                </a:lnTo>
                <a:lnTo>
                  <a:pt x="17098" y="18401"/>
                </a:lnTo>
                <a:lnTo>
                  <a:pt x="15900" y="18456"/>
                </a:lnTo>
                <a:lnTo>
                  <a:pt x="11739" y="18456"/>
                </a:lnTo>
                <a:lnTo>
                  <a:pt x="10029" y="18401"/>
                </a:lnTo>
                <a:lnTo>
                  <a:pt x="8319" y="18348"/>
                </a:lnTo>
                <a:lnTo>
                  <a:pt x="8150" y="16728"/>
                </a:lnTo>
                <a:lnTo>
                  <a:pt x="8035" y="14947"/>
                </a:lnTo>
                <a:lnTo>
                  <a:pt x="7920" y="12950"/>
                </a:lnTo>
                <a:lnTo>
                  <a:pt x="9801" y="13005"/>
                </a:lnTo>
                <a:lnTo>
                  <a:pt x="11739" y="13059"/>
                </a:lnTo>
                <a:lnTo>
                  <a:pt x="16186" y="13059"/>
                </a:lnTo>
                <a:lnTo>
                  <a:pt x="17382" y="13005"/>
                </a:lnTo>
                <a:lnTo>
                  <a:pt x="17438" y="19211"/>
                </a:lnTo>
                <a:lnTo>
                  <a:pt x="17497" y="18778"/>
                </a:lnTo>
                <a:lnTo>
                  <a:pt x="20403" y="18670"/>
                </a:lnTo>
                <a:lnTo>
                  <a:pt x="23252" y="18401"/>
                </a:lnTo>
                <a:lnTo>
                  <a:pt x="25987" y="18023"/>
                </a:lnTo>
                <a:lnTo>
                  <a:pt x="26445" y="17862"/>
                </a:lnTo>
                <a:lnTo>
                  <a:pt x="26900" y="17700"/>
                </a:lnTo>
                <a:lnTo>
                  <a:pt x="27357" y="17484"/>
                </a:lnTo>
                <a:lnTo>
                  <a:pt x="27071" y="17537"/>
                </a:lnTo>
                <a:lnTo>
                  <a:pt x="26501" y="17592"/>
                </a:lnTo>
                <a:lnTo>
                  <a:pt x="26843" y="15973"/>
                </a:lnTo>
                <a:lnTo>
                  <a:pt x="27186" y="14192"/>
                </a:lnTo>
                <a:lnTo>
                  <a:pt x="26900" y="12195"/>
                </a:lnTo>
                <a:lnTo>
                  <a:pt x="26672" y="14245"/>
                </a:lnTo>
                <a:lnTo>
                  <a:pt x="26445" y="16081"/>
                </a:lnTo>
                <a:lnTo>
                  <a:pt x="26102" y="17645"/>
                </a:lnTo>
                <a:lnTo>
                  <a:pt x="23367" y="18023"/>
                </a:lnTo>
                <a:lnTo>
                  <a:pt x="20518" y="18239"/>
                </a:lnTo>
                <a:lnTo>
                  <a:pt x="17553" y="18401"/>
                </a:lnTo>
                <a:lnTo>
                  <a:pt x="17497" y="0"/>
                </a:lnTo>
                <a:lnTo>
                  <a:pt x="17497" y="5233"/>
                </a:lnTo>
                <a:lnTo>
                  <a:pt x="16641" y="5287"/>
                </a:lnTo>
                <a:lnTo>
                  <a:pt x="14874" y="5287"/>
                </a:lnTo>
                <a:lnTo>
                  <a:pt x="12480" y="5342"/>
                </a:lnTo>
                <a:lnTo>
                  <a:pt x="10087" y="5287"/>
                </a:lnTo>
                <a:lnTo>
                  <a:pt x="7693" y="5180"/>
                </a:lnTo>
                <a:lnTo>
                  <a:pt x="7749" y="7878"/>
                </a:lnTo>
                <a:lnTo>
                  <a:pt x="7749" y="5719"/>
                </a:lnTo>
                <a:lnTo>
                  <a:pt x="10087" y="5828"/>
                </a:lnTo>
                <a:lnTo>
                  <a:pt x="12480" y="5881"/>
                </a:lnTo>
                <a:lnTo>
                  <a:pt x="14874" y="5828"/>
                </a:lnTo>
                <a:lnTo>
                  <a:pt x="16641" y="5828"/>
                </a:lnTo>
                <a:lnTo>
                  <a:pt x="17497" y="5773"/>
                </a:lnTo>
                <a:lnTo>
                  <a:pt x="17497" y="7878"/>
                </a:lnTo>
                <a:lnTo>
                  <a:pt x="17438" y="9875"/>
                </a:lnTo>
                <a:lnTo>
                  <a:pt x="17382" y="11709"/>
                </a:lnTo>
                <a:lnTo>
                  <a:pt x="17382" y="12519"/>
                </a:lnTo>
                <a:lnTo>
                  <a:pt x="16186" y="12573"/>
                </a:lnTo>
                <a:lnTo>
                  <a:pt x="14931" y="12628"/>
                </a:lnTo>
                <a:lnTo>
                  <a:pt x="11739" y="12628"/>
                </a:lnTo>
                <a:lnTo>
                  <a:pt x="9801" y="12573"/>
                </a:lnTo>
                <a:lnTo>
                  <a:pt x="7920" y="12464"/>
                </a:lnTo>
                <a:lnTo>
                  <a:pt x="7864" y="11978"/>
                </a:lnTo>
                <a:lnTo>
                  <a:pt x="7864" y="11709"/>
                </a:lnTo>
                <a:lnTo>
                  <a:pt x="7808" y="9875"/>
                </a:lnTo>
                <a:lnTo>
                  <a:pt x="7864" y="18292"/>
                </a:lnTo>
                <a:lnTo>
                  <a:pt x="5185" y="18186"/>
                </a:lnTo>
                <a:lnTo>
                  <a:pt x="2507" y="17915"/>
                </a:lnTo>
                <a:lnTo>
                  <a:pt x="0" y="17537"/>
                </a:lnTo>
                <a:lnTo>
                  <a:pt x="398" y="17753"/>
                </a:lnTo>
                <a:lnTo>
                  <a:pt x="910" y="17915"/>
                </a:lnTo>
                <a:lnTo>
                  <a:pt x="1367" y="18078"/>
                </a:lnTo>
                <a:lnTo>
                  <a:pt x="3476" y="18348"/>
                </a:lnTo>
                <a:lnTo>
                  <a:pt x="5699" y="18564"/>
                </a:lnTo>
                <a:lnTo>
                  <a:pt x="7920" y="18670"/>
                </a:lnTo>
                <a:lnTo>
                  <a:pt x="7979" y="19103"/>
                </a:lnTo>
                <a:lnTo>
                  <a:pt x="8092" y="19804"/>
                </a:lnTo>
                <a:lnTo>
                  <a:pt x="8549" y="19859"/>
                </a:lnTo>
                <a:lnTo>
                  <a:pt x="8490" y="19481"/>
                </a:lnTo>
                <a:lnTo>
                  <a:pt x="8377" y="18725"/>
                </a:lnTo>
                <a:lnTo>
                  <a:pt x="10029" y="18778"/>
                </a:lnTo>
                <a:lnTo>
                  <a:pt x="11739" y="18834"/>
                </a:lnTo>
                <a:lnTo>
                  <a:pt x="15900" y="18834"/>
                </a:lnTo>
                <a:lnTo>
                  <a:pt x="17098" y="18778"/>
                </a:lnTo>
                <a:lnTo>
                  <a:pt x="17039" y="19211"/>
                </a:lnTo>
                <a:lnTo>
                  <a:pt x="16983" y="19642"/>
                </a:lnTo>
                <a:lnTo>
                  <a:pt x="16983" y="20075"/>
                </a:lnTo>
                <a:close/>
              </a:path>
            </a:pathLst>
          </a:custGeom>
          <a:solidFill>
            <a:srgbClr val="2E9DCD"/>
          </a:solidFill>
        </p:spPr>
        <p:txBody>
          <a:bodyPr wrap="square" lIns="0" tIns="0" rIns="0" bIns="0" rtlCol="0">
            <a:noAutofit/>
          </a:bodyPr>
          <a:lstStyle/>
          <a:p>
            <a:endParaRPr/>
          </a:p>
        </p:txBody>
      </p:sp>
      <p:sp>
        <p:nvSpPr>
          <p:cNvPr id="618" name="object 618"/>
          <p:cNvSpPr/>
          <p:nvPr/>
        </p:nvSpPr>
        <p:spPr>
          <a:xfrm>
            <a:off x="462690" y="768598"/>
            <a:ext cx="569" cy="6314"/>
          </a:xfrm>
          <a:custGeom>
            <a:avLst/>
            <a:gdLst/>
            <a:ahLst/>
            <a:cxnLst/>
            <a:rect l="l" t="t" r="r" b="b"/>
            <a:pathLst>
              <a:path w="569" h="6314">
                <a:moveTo>
                  <a:pt x="283" y="5774"/>
                </a:moveTo>
                <a:lnTo>
                  <a:pt x="569" y="3939"/>
                </a:lnTo>
                <a:lnTo>
                  <a:pt x="398" y="0"/>
                </a:lnTo>
                <a:lnTo>
                  <a:pt x="227" y="2483"/>
                </a:lnTo>
                <a:lnTo>
                  <a:pt x="0" y="4802"/>
                </a:lnTo>
                <a:lnTo>
                  <a:pt x="0" y="6314"/>
                </a:lnTo>
                <a:lnTo>
                  <a:pt x="283" y="5774"/>
                </a:lnTo>
                <a:close/>
              </a:path>
            </a:pathLst>
          </a:custGeom>
          <a:solidFill>
            <a:srgbClr val="349FCE"/>
          </a:solidFill>
        </p:spPr>
        <p:txBody>
          <a:bodyPr wrap="square" lIns="0" tIns="0" rIns="0" bIns="0" rtlCol="0">
            <a:noAutofit/>
          </a:bodyPr>
          <a:lstStyle/>
          <a:p>
            <a:endParaRPr/>
          </a:p>
        </p:txBody>
      </p:sp>
      <p:sp>
        <p:nvSpPr>
          <p:cNvPr id="619" name="object 619"/>
          <p:cNvSpPr/>
          <p:nvPr/>
        </p:nvSpPr>
        <p:spPr>
          <a:xfrm>
            <a:off x="424217" y="753164"/>
            <a:ext cx="39952" cy="30598"/>
          </a:xfrm>
          <a:custGeom>
            <a:avLst/>
            <a:gdLst/>
            <a:ahLst/>
            <a:cxnLst/>
            <a:rect l="l" t="t" r="r" b="b"/>
            <a:pathLst>
              <a:path w="39952" h="30598">
                <a:moveTo>
                  <a:pt x="30094" y="11278"/>
                </a:moveTo>
                <a:lnTo>
                  <a:pt x="30035" y="8419"/>
                </a:lnTo>
                <a:lnTo>
                  <a:pt x="32088" y="8149"/>
                </a:lnTo>
                <a:lnTo>
                  <a:pt x="34140" y="7772"/>
                </a:lnTo>
                <a:lnTo>
                  <a:pt x="36077" y="7394"/>
                </a:lnTo>
                <a:lnTo>
                  <a:pt x="35564" y="6908"/>
                </a:lnTo>
                <a:lnTo>
                  <a:pt x="33797" y="7231"/>
                </a:lnTo>
                <a:lnTo>
                  <a:pt x="31916" y="7555"/>
                </a:lnTo>
                <a:lnTo>
                  <a:pt x="30035" y="7825"/>
                </a:lnTo>
                <a:lnTo>
                  <a:pt x="30035" y="6314"/>
                </a:lnTo>
                <a:lnTo>
                  <a:pt x="29979" y="4694"/>
                </a:lnTo>
                <a:lnTo>
                  <a:pt x="29923" y="3075"/>
                </a:lnTo>
                <a:lnTo>
                  <a:pt x="29693" y="2969"/>
                </a:lnTo>
                <a:lnTo>
                  <a:pt x="29238" y="2752"/>
                </a:lnTo>
                <a:lnTo>
                  <a:pt x="29294" y="4533"/>
                </a:lnTo>
                <a:lnTo>
                  <a:pt x="29353" y="6260"/>
                </a:lnTo>
                <a:lnTo>
                  <a:pt x="29409" y="7933"/>
                </a:lnTo>
                <a:lnTo>
                  <a:pt x="26388" y="8311"/>
                </a:lnTo>
                <a:lnTo>
                  <a:pt x="23311" y="8580"/>
                </a:lnTo>
                <a:lnTo>
                  <a:pt x="20175" y="8742"/>
                </a:lnTo>
                <a:lnTo>
                  <a:pt x="20175" y="6097"/>
                </a:lnTo>
                <a:lnTo>
                  <a:pt x="20175" y="14894"/>
                </a:lnTo>
                <a:lnTo>
                  <a:pt x="20175" y="9336"/>
                </a:lnTo>
                <a:lnTo>
                  <a:pt x="23311" y="9174"/>
                </a:lnTo>
                <a:lnTo>
                  <a:pt x="26388" y="8905"/>
                </a:lnTo>
                <a:lnTo>
                  <a:pt x="29409" y="8527"/>
                </a:lnTo>
                <a:lnTo>
                  <a:pt x="29465" y="11386"/>
                </a:lnTo>
                <a:lnTo>
                  <a:pt x="29409" y="14086"/>
                </a:lnTo>
                <a:lnTo>
                  <a:pt x="29353" y="16622"/>
                </a:lnTo>
                <a:lnTo>
                  <a:pt x="26388" y="17000"/>
                </a:lnTo>
                <a:lnTo>
                  <a:pt x="23311" y="17269"/>
                </a:lnTo>
                <a:lnTo>
                  <a:pt x="20119" y="17431"/>
                </a:lnTo>
                <a:lnTo>
                  <a:pt x="20119" y="3346"/>
                </a:lnTo>
                <a:lnTo>
                  <a:pt x="20062" y="486"/>
                </a:lnTo>
                <a:lnTo>
                  <a:pt x="20346" y="430"/>
                </a:lnTo>
                <a:lnTo>
                  <a:pt x="21031" y="430"/>
                </a:lnTo>
                <a:lnTo>
                  <a:pt x="19265" y="161"/>
                </a:lnTo>
                <a:lnTo>
                  <a:pt x="17440" y="0"/>
                </a:lnTo>
                <a:lnTo>
                  <a:pt x="13394" y="0"/>
                </a:lnTo>
                <a:lnTo>
                  <a:pt x="11227" y="216"/>
                </a:lnTo>
                <a:lnTo>
                  <a:pt x="10069" y="435"/>
                </a:lnTo>
                <a:lnTo>
                  <a:pt x="12025" y="539"/>
                </a:lnTo>
                <a:lnTo>
                  <a:pt x="14077" y="594"/>
                </a:lnTo>
                <a:lnTo>
                  <a:pt x="16186" y="539"/>
                </a:lnTo>
                <a:lnTo>
                  <a:pt x="18238" y="539"/>
                </a:lnTo>
                <a:lnTo>
                  <a:pt x="19265" y="486"/>
                </a:lnTo>
                <a:lnTo>
                  <a:pt x="19321" y="3346"/>
                </a:lnTo>
                <a:lnTo>
                  <a:pt x="19378" y="6097"/>
                </a:lnTo>
                <a:lnTo>
                  <a:pt x="19434" y="8742"/>
                </a:lnTo>
                <a:lnTo>
                  <a:pt x="18181" y="8797"/>
                </a:lnTo>
                <a:lnTo>
                  <a:pt x="16927" y="8850"/>
                </a:lnTo>
                <a:lnTo>
                  <a:pt x="13622" y="8850"/>
                </a:lnTo>
                <a:lnTo>
                  <a:pt x="11684" y="8797"/>
                </a:lnTo>
                <a:lnTo>
                  <a:pt x="9745" y="8688"/>
                </a:lnTo>
                <a:lnTo>
                  <a:pt x="9803" y="6044"/>
                </a:lnTo>
                <a:lnTo>
                  <a:pt x="9860" y="3291"/>
                </a:lnTo>
                <a:lnTo>
                  <a:pt x="9974" y="453"/>
                </a:lnTo>
                <a:lnTo>
                  <a:pt x="9233" y="594"/>
                </a:lnTo>
                <a:lnTo>
                  <a:pt x="9119" y="3346"/>
                </a:lnTo>
                <a:lnTo>
                  <a:pt x="9062" y="6097"/>
                </a:lnTo>
                <a:lnTo>
                  <a:pt x="9006" y="8688"/>
                </a:lnTo>
                <a:lnTo>
                  <a:pt x="5927" y="8472"/>
                </a:lnTo>
                <a:lnTo>
                  <a:pt x="2906" y="8202"/>
                </a:lnTo>
                <a:lnTo>
                  <a:pt x="0" y="7772"/>
                </a:lnTo>
                <a:lnTo>
                  <a:pt x="0" y="6422"/>
                </a:lnTo>
                <a:lnTo>
                  <a:pt x="0" y="8364"/>
                </a:lnTo>
                <a:lnTo>
                  <a:pt x="2906" y="8797"/>
                </a:lnTo>
                <a:lnTo>
                  <a:pt x="5927" y="9066"/>
                </a:lnTo>
                <a:lnTo>
                  <a:pt x="9006" y="9283"/>
                </a:lnTo>
                <a:lnTo>
                  <a:pt x="9006" y="14841"/>
                </a:lnTo>
                <a:lnTo>
                  <a:pt x="9062" y="17377"/>
                </a:lnTo>
                <a:lnTo>
                  <a:pt x="9119" y="20022"/>
                </a:lnTo>
                <a:lnTo>
                  <a:pt x="9175" y="22072"/>
                </a:lnTo>
                <a:lnTo>
                  <a:pt x="9290" y="23906"/>
                </a:lnTo>
                <a:lnTo>
                  <a:pt x="9346" y="24392"/>
                </a:lnTo>
                <a:lnTo>
                  <a:pt x="9346" y="24662"/>
                </a:lnTo>
                <a:lnTo>
                  <a:pt x="6384" y="24500"/>
                </a:lnTo>
                <a:lnTo>
                  <a:pt x="3534" y="24231"/>
                </a:lnTo>
                <a:lnTo>
                  <a:pt x="741" y="23798"/>
                </a:lnTo>
                <a:lnTo>
                  <a:pt x="569" y="26065"/>
                </a:lnTo>
                <a:lnTo>
                  <a:pt x="912" y="27739"/>
                </a:lnTo>
                <a:lnTo>
                  <a:pt x="1311" y="29250"/>
                </a:lnTo>
                <a:lnTo>
                  <a:pt x="1766" y="29465"/>
                </a:lnTo>
                <a:lnTo>
                  <a:pt x="1367" y="27900"/>
                </a:lnTo>
                <a:lnTo>
                  <a:pt x="1083" y="26173"/>
                </a:lnTo>
                <a:lnTo>
                  <a:pt x="797" y="24284"/>
                </a:lnTo>
                <a:lnTo>
                  <a:pt x="3590" y="24662"/>
                </a:lnTo>
                <a:lnTo>
                  <a:pt x="6440" y="24931"/>
                </a:lnTo>
                <a:lnTo>
                  <a:pt x="9346" y="25094"/>
                </a:lnTo>
                <a:lnTo>
                  <a:pt x="9461" y="27092"/>
                </a:lnTo>
                <a:lnTo>
                  <a:pt x="9689" y="28925"/>
                </a:lnTo>
                <a:lnTo>
                  <a:pt x="9860" y="30490"/>
                </a:lnTo>
                <a:lnTo>
                  <a:pt x="9860" y="23906"/>
                </a:lnTo>
                <a:lnTo>
                  <a:pt x="9803" y="22072"/>
                </a:lnTo>
                <a:lnTo>
                  <a:pt x="9745" y="20075"/>
                </a:lnTo>
                <a:lnTo>
                  <a:pt x="9689" y="17377"/>
                </a:lnTo>
                <a:lnTo>
                  <a:pt x="9689" y="12142"/>
                </a:lnTo>
                <a:lnTo>
                  <a:pt x="9745" y="9283"/>
                </a:lnTo>
                <a:lnTo>
                  <a:pt x="11684" y="9389"/>
                </a:lnTo>
                <a:lnTo>
                  <a:pt x="13622" y="9444"/>
                </a:lnTo>
                <a:lnTo>
                  <a:pt x="16927" y="9444"/>
                </a:lnTo>
                <a:lnTo>
                  <a:pt x="18181" y="9389"/>
                </a:lnTo>
                <a:lnTo>
                  <a:pt x="19434" y="9389"/>
                </a:lnTo>
                <a:lnTo>
                  <a:pt x="19492" y="12197"/>
                </a:lnTo>
                <a:lnTo>
                  <a:pt x="19492" y="17431"/>
                </a:lnTo>
                <a:lnTo>
                  <a:pt x="19549" y="30598"/>
                </a:lnTo>
                <a:lnTo>
                  <a:pt x="19720" y="28979"/>
                </a:lnTo>
                <a:lnTo>
                  <a:pt x="19835" y="27198"/>
                </a:lnTo>
                <a:lnTo>
                  <a:pt x="19948" y="25148"/>
                </a:lnTo>
                <a:lnTo>
                  <a:pt x="19948" y="23906"/>
                </a:lnTo>
                <a:lnTo>
                  <a:pt x="20062" y="22072"/>
                </a:lnTo>
                <a:lnTo>
                  <a:pt x="20119" y="20075"/>
                </a:lnTo>
                <a:lnTo>
                  <a:pt x="20119" y="17970"/>
                </a:lnTo>
                <a:lnTo>
                  <a:pt x="23254" y="17808"/>
                </a:lnTo>
                <a:lnTo>
                  <a:pt x="26332" y="17539"/>
                </a:lnTo>
                <a:lnTo>
                  <a:pt x="29353" y="17161"/>
                </a:lnTo>
                <a:lnTo>
                  <a:pt x="29238" y="19428"/>
                </a:lnTo>
                <a:lnTo>
                  <a:pt x="29123" y="21586"/>
                </a:lnTo>
                <a:lnTo>
                  <a:pt x="29182" y="26389"/>
                </a:lnTo>
                <a:lnTo>
                  <a:pt x="29409" y="24339"/>
                </a:lnTo>
                <a:lnTo>
                  <a:pt x="32315" y="23961"/>
                </a:lnTo>
                <a:lnTo>
                  <a:pt x="35109" y="23420"/>
                </a:lnTo>
                <a:lnTo>
                  <a:pt x="37787" y="22828"/>
                </a:lnTo>
                <a:lnTo>
                  <a:pt x="38186" y="22287"/>
                </a:lnTo>
                <a:lnTo>
                  <a:pt x="38472" y="21748"/>
                </a:lnTo>
                <a:lnTo>
                  <a:pt x="38472" y="20237"/>
                </a:lnTo>
                <a:lnTo>
                  <a:pt x="38129" y="22342"/>
                </a:lnTo>
                <a:lnTo>
                  <a:pt x="35393" y="22936"/>
                </a:lnTo>
                <a:lnTo>
                  <a:pt x="32486" y="23475"/>
                </a:lnTo>
                <a:lnTo>
                  <a:pt x="29465" y="23906"/>
                </a:lnTo>
                <a:lnTo>
                  <a:pt x="29465" y="23583"/>
                </a:lnTo>
                <a:lnTo>
                  <a:pt x="29693" y="21586"/>
                </a:lnTo>
                <a:lnTo>
                  <a:pt x="29808" y="19428"/>
                </a:lnTo>
                <a:lnTo>
                  <a:pt x="29923" y="17106"/>
                </a:lnTo>
                <a:lnTo>
                  <a:pt x="33000" y="16675"/>
                </a:lnTo>
                <a:lnTo>
                  <a:pt x="36021" y="16136"/>
                </a:lnTo>
                <a:lnTo>
                  <a:pt x="38871" y="15434"/>
                </a:lnTo>
                <a:lnTo>
                  <a:pt x="39042" y="19373"/>
                </a:lnTo>
                <a:lnTo>
                  <a:pt x="39269" y="17378"/>
                </a:lnTo>
                <a:lnTo>
                  <a:pt x="39384" y="15325"/>
                </a:lnTo>
                <a:lnTo>
                  <a:pt x="39952" y="15164"/>
                </a:lnTo>
                <a:lnTo>
                  <a:pt x="39896" y="14678"/>
                </a:lnTo>
                <a:lnTo>
                  <a:pt x="39441" y="14786"/>
                </a:lnTo>
                <a:lnTo>
                  <a:pt x="39441" y="14192"/>
                </a:lnTo>
                <a:lnTo>
                  <a:pt x="39497" y="13600"/>
                </a:lnTo>
                <a:lnTo>
                  <a:pt x="39553" y="13005"/>
                </a:lnTo>
                <a:lnTo>
                  <a:pt x="39384" y="12575"/>
                </a:lnTo>
                <a:lnTo>
                  <a:pt x="39213" y="12089"/>
                </a:lnTo>
                <a:lnTo>
                  <a:pt x="39042" y="11656"/>
                </a:lnTo>
                <a:lnTo>
                  <a:pt x="38983" y="12789"/>
                </a:lnTo>
                <a:lnTo>
                  <a:pt x="38927" y="13869"/>
                </a:lnTo>
                <a:lnTo>
                  <a:pt x="38871" y="14948"/>
                </a:lnTo>
                <a:lnTo>
                  <a:pt x="36021" y="15597"/>
                </a:lnTo>
                <a:lnTo>
                  <a:pt x="33056" y="16136"/>
                </a:lnTo>
                <a:lnTo>
                  <a:pt x="29979" y="16567"/>
                </a:lnTo>
                <a:lnTo>
                  <a:pt x="30035" y="14031"/>
                </a:lnTo>
                <a:lnTo>
                  <a:pt x="30094" y="11278"/>
                </a:lnTo>
                <a:close/>
              </a:path>
            </a:pathLst>
          </a:custGeom>
          <a:solidFill>
            <a:srgbClr val="349FCE"/>
          </a:solidFill>
        </p:spPr>
        <p:txBody>
          <a:bodyPr wrap="square" lIns="0" tIns="0" rIns="0" bIns="0" rtlCol="0">
            <a:noAutofit/>
          </a:bodyPr>
          <a:lstStyle/>
          <a:p>
            <a:endParaRPr/>
          </a:p>
        </p:txBody>
      </p:sp>
      <p:sp>
        <p:nvSpPr>
          <p:cNvPr id="620" name="object 620"/>
          <p:cNvSpPr/>
          <p:nvPr/>
        </p:nvSpPr>
        <p:spPr>
          <a:xfrm>
            <a:off x="434191" y="753595"/>
            <a:ext cx="95" cy="23"/>
          </a:xfrm>
          <a:custGeom>
            <a:avLst/>
            <a:gdLst/>
            <a:ahLst/>
            <a:cxnLst/>
            <a:rect l="l" t="t" r="r" b="b"/>
            <a:pathLst>
              <a:path w="95" h="23">
                <a:moveTo>
                  <a:pt x="95" y="4"/>
                </a:moveTo>
                <a:close/>
              </a:path>
            </a:pathLst>
          </a:custGeom>
          <a:solidFill>
            <a:srgbClr val="349FCE"/>
          </a:solidFill>
        </p:spPr>
        <p:txBody>
          <a:bodyPr wrap="square" lIns="0" tIns="0" rIns="0" bIns="0" rtlCol="0">
            <a:noAutofit/>
          </a:bodyPr>
          <a:lstStyle/>
          <a:p>
            <a:endParaRPr/>
          </a:p>
        </p:txBody>
      </p:sp>
      <p:sp>
        <p:nvSpPr>
          <p:cNvPr id="621" name="object 621"/>
          <p:cNvSpPr/>
          <p:nvPr/>
        </p:nvSpPr>
        <p:spPr>
          <a:xfrm>
            <a:off x="415441" y="756834"/>
            <a:ext cx="17895" cy="22395"/>
          </a:xfrm>
          <a:custGeom>
            <a:avLst/>
            <a:gdLst/>
            <a:ahLst/>
            <a:cxnLst/>
            <a:rect l="l" t="t" r="r" b="b"/>
            <a:pathLst>
              <a:path w="17895" h="22395">
                <a:moveTo>
                  <a:pt x="9062" y="15758"/>
                </a:moveTo>
                <a:lnTo>
                  <a:pt x="8891" y="13330"/>
                </a:lnTo>
                <a:lnTo>
                  <a:pt x="11797" y="13761"/>
                </a:lnTo>
                <a:lnTo>
                  <a:pt x="14762" y="14031"/>
                </a:lnTo>
                <a:lnTo>
                  <a:pt x="17839" y="14192"/>
                </a:lnTo>
                <a:lnTo>
                  <a:pt x="17895" y="16352"/>
                </a:lnTo>
                <a:lnTo>
                  <a:pt x="17839" y="13708"/>
                </a:lnTo>
                <a:lnTo>
                  <a:pt x="14762" y="13545"/>
                </a:lnTo>
                <a:lnTo>
                  <a:pt x="11797" y="13222"/>
                </a:lnTo>
                <a:lnTo>
                  <a:pt x="8891" y="12844"/>
                </a:lnTo>
                <a:lnTo>
                  <a:pt x="8776" y="10253"/>
                </a:lnTo>
                <a:lnTo>
                  <a:pt x="8720" y="7555"/>
                </a:lnTo>
                <a:lnTo>
                  <a:pt x="8776" y="4694"/>
                </a:lnTo>
                <a:lnTo>
                  <a:pt x="8776" y="2752"/>
                </a:lnTo>
                <a:lnTo>
                  <a:pt x="8833" y="1402"/>
                </a:lnTo>
                <a:lnTo>
                  <a:pt x="8891" y="0"/>
                </a:lnTo>
                <a:lnTo>
                  <a:pt x="8663" y="161"/>
                </a:lnTo>
                <a:lnTo>
                  <a:pt x="8206" y="377"/>
                </a:lnTo>
                <a:lnTo>
                  <a:pt x="8150" y="1619"/>
                </a:lnTo>
                <a:lnTo>
                  <a:pt x="8094" y="2805"/>
                </a:lnTo>
                <a:lnTo>
                  <a:pt x="8094" y="3994"/>
                </a:lnTo>
                <a:lnTo>
                  <a:pt x="6782" y="3777"/>
                </a:lnTo>
                <a:lnTo>
                  <a:pt x="5528" y="3561"/>
                </a:lnTo>
                <a:lnTo>
                  <a:pt x="4273" y="3346"/>
                </a:lnTo>
                <a:lnTo>
                  <a:pt x="3762" y="3830"/>
                </a:lnTo>
                <a:lnTo>
                  <a:pt x="5185" y="4102"/>
                </a:lnTo>
                <a:lnTo>
                  <a:pt x="6611" y="4372"/>
                </a:lnTo>
                <a:lnTo>
                  <a:pt x="8094" y="4586"/>
                </a:lnTo>
                <a:lnTo>
                  <a:pt x="8035" y="7447"/>
                </a:lnTo>
                <a:lnTo>
                  <a:pt x="8150" y="10200"/>
                </a:lnTo>
                <a:lnTo>
                  <a:pt x="8263" y="12736"/>
                </a:lnTo>
                <a:lnTo>
                  <a:pt x="5413" y="12303"/>
                </a:lnTo>
                <a:lnTo>
                  <a:pt x="2678" y="11819"/>
                </a:lnTo>
                <a:lnTo>
                  <a:pt x="56" y="11172"/>
                </a:lnTo>
                <a:lnTo>
                  <a:pt x="0" y="11656"/>
                </a:lnTo>
                <a:lnTo>
                  <a:pt x="2622" y="12303"/>
                </a:lnTo>
                <a:lnTo>
                  <a:pt x="5413" y="12844"/>
                </a:lnTo>
                <a:lnTo>
                  <a:pt x="8321" y="13275"/>
                </a:lnTo>
                <a:lnTo>
                  <a:pt x="8434" y="15703"/>
                </a:lnTo>
                <a:lnTo>
                  <a:pt x="8663" y="17970"/>
                </a:lnTo>
                <a:lnTo>
                  <a:pt x="9004" y="20075"/>
                </a:lnTo>
                <a:lnTo>
                  <a:pt x="6553" y="19697"/>
                </a:lnTo>
                <a:lnTo>
                  <a:pt x="4160" y="19266"/>
                </a:lnTo>
                <a:lnTo>
                  <a:pt x="1881" y="18780"/>
                </a:lnTo>
                <a:lnTo>
                  <a:pt x="2223" y="19266"/>
                </a:lnTo>
                <a:lnTo>
                  <a:pt x="4444" y="19750"/>
                </a:lnTo>
                <a:lnTo>
                  <a:pt x="6724" y="20183"/>
                </a:lnTo>
                <a:lnTo>
                  <a:pt x="9062" y="20506"/>
                </a:lnTo>
                <a:lnTo>
                  <a:pt x="9346" y="22395"/>
                </a:lnTo>
                <a:lnTo>
                  <a:pt x="9517" y="20128"/>
                </a:lnTo>
                <a:lnTo>
                  <a:pt x="9233" y="18078"/>
                </a:lnTo>
                <a:lnTo>
                  <a:pt x="9062" y="15758"/>
                </a:lnTo>
                <a:close/>
              </a:path>
            </a:pathLst>
          </a:custGeom>
          <a:solidFill>
            <a:srgbClr val="349FCE"/>
          </a:solidFill>
        </p:spPr>
        <p:txBody>
          <a:bodyPr wrap="square" lIns="0" tIns="0" rIns="0" bIns="0" rtlCol="0">
            <a:noAutofit/>
          </a:bodyPr>
          <a:lstStyle/>
          <a:p>
            <a:endParaRPr/>
          </a:p>
        </p:txBody>
      </p:sp>
      <p:sp>
        <p:nvSpPr>
          <p:cNvPr id="622" name="object 622"/>
          <p:cNvSpPr/>
          <p:nvPr/>
        </p:nvSpPr>
        <p:spPr>
          <a:xfrm>
            <a:off x="444337" y="756511"/>
            <a:ext cx="56" cy="14084"/>
          </a:xfrm>
          <a:custGeom>
            <a:avLst/>
            <a:gdLst/>
            <a:ahLst/>
            <a:cxnLst/>
            <a:rect l="l" t="t" r="r" b="b"/>
            <a:pathLst>
              <a:path w="56" h="14084">
                <a:moveTo>
                  <a:pt x="0" y="0"/>
                </a:moveTo>
                <a:lnTo>
                  <a:pt x="0" y="14084"/>
                </a:lnTo>
                <a:lnTo>
                  <a:pt x="56" y="11547"/>
                </a:lnTo>
                <a:lnTo>
                  <a:pt x="56" y="2750"/>
                </a:lnTo>
                <a:lnTo>
                  <a:pt x="0" y="0"/>
                </a:lnTo>
                <a:close/>
              </a:path>
            </a:pathLst>
          </a:custGeom>
          <a:solidFill>
            <a:srgbClr val="349FCE"/>
          </a:solidFill>
        </p:spPr>
        <p:txBody>
          <a:bodyPr wrap="square" lIns="0" tIns="0" rIns="0" bIns="0" rtlCol="0">
            <a:noAutofit/>
          </a:bodyPr>
          <a:lstStyle/>
          <a:p>
            <a:endParaRPr/>
          </a:p>
        </p:txBody>
      </p:sp>
      <p:sp>
        <p:nvSpPr>
          <p:cNvPr id="623" name="object 623"/>
          <p:cNvSpPr/>
          <p:nvPr/>
        </p:nvSpPr>
        <p:spPr>
          <a:xfrm>
            <a:off x="434134" y="778312"/>
            <a:ext cx="9517" cy="6961"/>
          </a:xfrm>
          <a:custGeom>
            <a:avLst/>
            <a:gdLst/>
            <a:ahLst/>
            <a:cxnLst/>
            <a:rect l="l" t="t" r="r" b="b"/>
            <a:pathLst>
              <a:path w="9517" h="6961">
                <a:moveTo>
                  <a:pt x="9517" y="6583"/>
                </a:moveTo>
                <a:lnTo>
                  <a:pt x="9405" y="2050"/>
                </a:lnTo>
                <a:lnTo>
                  <a:pt x="9290" y="3830"/>
                </a:lnTo>
                <a:lnTo>
                  <a:pt x="9177" y="5450"/>
                </a:lnTo>
                <a:lnTo>
                  <a:pt x="7979" y="5505"/>
                </a:lnTo>
                <a:lnTo>
                  <a:pt x="3818" y="5505"/>
                </a:lnTo>
                <a:lnTo>
                  <a:pt x="2108" y="5450"/>
                </a:lnTo>
                <a:lnTo>
                  <a:pt x="398" y="5397"/>
                </a:lnTo>
                <a:lnTo>
                  <a:pt x="229" y="3777"/>
                </a:lnTo>
                <a:lnTo>
                  <a:pt x="114" y="1997"/>
                </a:lnTo>
                <a:lnTo>
                  <a:pt x="0" y="0"/>
                </a:lnTo>
                <a:lnTo>
                  <a:pt x="0" y="5719"/>
                </a:lnTo>
                <a:lnTo>
                  <a:pt x="114" y="6422"/>
                </a:lnTo>
                <a:lnTo>
                  <a:pt x="569" y="6800"/>
                </a:lnTo>
                <a:lnTo>
                  <a:pt x="513" y="6475"/>
                </a:lnTo>
                <a:lnTo>
                  <a:pt x="457" y="5774"/>
                </a:lnTo>
                <a:lnTo>
                  <a:pt x="2108" y="5828"/>
                </a:lnTo>
                <a:lnTo>
                  <a:pt x="3818" y="5883"/>
                </a:lnTo>
                <a:lnTo>
                  <a:pt x="7979" y="5883"/>
                </a:lnTo>
                <a:lnTo>
                  <a:pt x="9177" y="5828"/>
                </a:lnTo>
                <a:lnTo>
                  <a:pt x="9119" y="6205"/>
                </a:lnTo>
                <a:lnTo>
                  <a:pt x="9062" y="6638"/>
                </a:lnTo>
                <a:lnTo>
                  <a:pt x="9062" y="6961"/>
                </a:lnTo>
                <a:lnTo>
                  <a:pt x="9517" y="6583"/>
                </a:lnTo>
                <a:close/>
              </a:path>
            </a:pathLst>
          </a:custGeom>
          <a:solidFill>
            <a:srgbClr val="349FCE"/>
          </a:solidFill>
        </p:spPr>
        <p:txBody>
          <a:bodyPr wrap="square" lIns="0" tIns="0" rIns="0" bIns="0" rtlCol="0">
            <a:noAutofit/>
          </a:bodyPr>
          <a:lstStyle/>
          <a:p>
            <a:endParaRPr/>
          </a:p>
        </p:txBody>
      </p:sp>
      <p:sp>
        <p:nvSpPr>
          <p:cNvPr id="624" name="object 624"/>
          <p:cNvSpPr/>
          <p:nvPr/>
        </p:nvSpPr>
        <p:spPr>
          <a:xfrm>
            <a:off x="426896" y="770542"/>
            <a:ext cx="26503" cy="14353"/>
          </a:xfrm>
          <a:custGeom>
            <a:avLst/>
            <a:gdLst/>
            <a:ahLst/>
            <a:cxnLst/>
            <a:rect l="l" t="t" r="r" b="b"/>
            <a:pathLst>
              <a:path w="26503" h="14353">
                <a:moveTo>
                  <a:pt x="26445" y="4208"/>
                </a:moveTo>
                <a:lnTo>
                  <a:pt x="26275" y="6150"/>
                </a:lnTo>
                <a:lnTo>
                  <a:pt x="26275" y="6583"/>
                </a:lnTo>
                <a:lnTo>
                  <a:pt x="23367" y="6961"/>
                </a:lnTo>
                <a:lnTo>
                  <a:pt x="20346" y="7231"/>
                </a:lnTo>
                <a:lnTo>
                  <a:pt x="17269" y="7339"/>
                </a:lnTo>
                <a:lnTo>
                  <a:pt x="17269" y="7770"/>
                </a:lnTo>
                <a:lnTo>
                  <a:pt x="20290" y="7661"/>
                </a:lnTo>
                <a:lnTo>
                  <a:pt x="23311" y="7392"/>
                </a:lnTo>
                <a:lnTo>
                  <a:pt x="26217" y="7014"/>
                </a:lnTo>
                <a:lnTo>
                  <a:pt x="25989" y="9064"/>
                </a:lnTo>
                <a:lnTo>
                  <a:pt x="25762" y="10900"/>
                </a:lnTo>
                <a:lnTo>
                  <a:pt x="25419" y="12464"/>
                </a:lnTo>
                <a:lnTo>
                  <a:pt x="22685" y="12842"/>
                </a:lnTo>
                <a:lnTo>
                  <a:pt x="19835" y="13059"/>
                </a:lnTo>
                <a:lnTo>
                  <a:pt x="16870" y="13220"/>
                </a:lnTo>
                <a:lnTo>
                  <a:pt x="16814" y="53"/>
                </a:lnTo>
                <a:lnTo>
                  <a:pt x="15958" y="106"/>
                </a:lnTo>
                <a:lnTo>
                  <a:pt x="14192" y="106"/>
                </a:lnTo>
                <a:lnTo>
                  <a:pt x="11797" y="161"/>
                </a:lnTo>
                <a:lnTo>
                  <a:pt x="9405" y="106"/>
                </a:lnTo>
                <a:lnTo>
                  <a:pt x="7010" y="0"/>
                </a:lnTo>
                <a:lnTo>
                  <a:pt x="7066" y="2697"/>
                </a:lnTo>
                <a:lnTo>
                  <a:pt x="7066" y="539"/>
                </a:lnTo>
                <a:lnTo>
                  <a:pt x="9405" y="647"/>
                </a:lnTo>
                <a:lnTo>
                  <a:pt x="11797" y="700"/>
                </a:lnTo>
                <a:lnTo>
                  <a:pt x="14192" y="647"/>
                </a:lnTo>
                <a:lnTo>
                  <a:pt x="15958" y="647"/>
                </a:lnTo>
                <a:lnTo>
                  <a:pt x="16814" y="592"/>
                </a:lnTo>
                <a:lnTo>
                  <a:pt x="16814" y="2697"/>
                </a:lnTo>
                <a:lnTo>
                  <a:pt x="16755" y="4694"/>
                </a:lnTo>
                <a:lnTo>
                  <a:pt x="16699" y="6528"/>
                </a:lnTo>
                <a:lnTo>
                  <a:pt x="16699" y="7339"/>
                </a:lnTo>
                <a:lnTo>
                  <a:pt x="15503" y="7392"/>
                </a:lnTo>
                <a:lnTo>
                  <a:pt x="14248" y="7447"/>
                </a:lnTo>
                <a:lnTo>
                  <a:pt x="11056" y="7447"/>
                </a:lnTo>
                <a:lnTo>
                  <a:pt x="9119" y="7392"/>
                </a:lnTo>
                <a:lnTo>
                  <a:pt x="7238" y="7284"/>
                </a:lnTo>
                <a:lnTo>
                  <a:pt x="7181" y="6798"/>
                </a:lnTo>
                <a:lnTo>
                  <a:pt x="7181" y="13112"/>
                </a:lnTo>
                <a:lnTo>
                  <a:pt x="4730" y="13005"/>
                </a:lnTo>
                <a:lnTo>
                  <a:pt x="2338" y="12789"/>
                </a:lnTo>
                <a:lnTo>
                  <a:pt x="0" y="12464"/>
                </a:lnTo>
                <a:lnTo>
                  <a:pt x="457" y="12681"/>
                </a:lnTo>
                <a:lnTo>
                  <a:pt x="912" y="12842"/>
                </a:lnTo>
                <a:lnTo>
                  <a:pt x="1425" y="13005"/>
                </a:lnTo>
                <a:lnTo>
                  <a:pt x="3306" y="13220"/>
                </a:lnTo>
                <a:lnTo>
                  <a:pt x="5244" y="13383"/>
                </a:lnTo>
                <a:lnTo>
                  <a:pt x="7238" y="13490"/>
                </a:lnTo>
                <a:lnTo>
                  <a:pt x="7238" y="7770"/>
                </a:lnTo>
                <a:lnTo>
                  <a:pt x="9119" y="7825"/>
                </a:lnTo>
                <a:lnTo>
                  <a:pt x="11056" y="7878"/>
                </a:lnTo>
                <a:lnTo>
                  <a:pt x="15503" y="7878"/>
                </a:lnTo>
                <a:lnTo>
                  <a:pt x="16699" y="7825"/>
                </a:lnTo>
                <a:lnTo>
                  <a:pt x="16643" y="9820"/>
                </a:lnTo>
                <a:lnTo>
                  <a:pt x="16755" y="14353"/>
                </a:lnTo>
                <a:lnTo>
                  <a:pt x="16814" y="13598"/>
                </a:lnTo>
                <a:lnTo>
                  <a:pt x="19492" y="13490"/>
                </a:lnTo>
                <a:lnTo>
                  <a:pt x="22056" y="13275"/>
                </a:lnTo>
                <a:lnTo>
                  <a:pt x="24566" y="12950"/>
                </a:lnTo>
                <a:lnTo>
                  <a:pt x="25077" y="12789"/>
                </a:lnTo>
                <a:lnTo>
                  <a:pt x="25534" y="12573"/>
                </a:lnTo>
                <a:lnTo>
                  <a:pt x="25989" y="12411"/>
                </a:lnTo>
                <a:lnTo>
                  <a:pt x="25818" y="12411"/>
                </a:lnTo>
                <a:lnTo>
                  <a:pt x="26161" y="10792"/>
                </a:lnTo>
                <a:lnTo>
                  <a:pt x="26503" y="9011"/>
                </a:lnTo>
                <a:lnTo>
                  <a:pt x="26445" y="4208"/>
                </a:lnTo>
                <a:close/>
              </a:path>
            </a:pathLst>
          </a:custGeom>
          <a:solidFill>
            <a:srgbClr val="349FCE"/>
          </a:solidFill>
        </p:spPr>
        <p:txBody>
          <a:bodyPr wrap="square" lIns="0" tIns="0" rIns="0" bIns="0" rtlCol="0">
            <a:noAutofit/>
          </a:bodyPr>
          <a:lstStyle/>
          <a:p>
            <a:endParaRPr/>
          </a:p>
        </p:txBody>
      </p:sp>
      <p:sp>
        <p:nvSpPr>
          <p:cNvPr id="625" name="object 625"/>
          <p:cNvSpPr/>
          <p:nvPr/>
        </p:nvSpPr>
        <p:spPr>
          <a:xfrm>
            <a:off x="444053" y="756511"/>
            <a:ext cx="19605" cy="26495"/>
          </a:xfrm>
          <a:custGeom>
            <a:avLst/>
            <a:gdLst/>
            <a:ahLst/>
            <a:cxnLst/>
            <a:rect l="l" t="t" r="r" b="b"/>
            <a:pathLst>
              <a:path w="19605" h="26495">
                <a:moveTo>
                  <a:pt x="9630" y="20559"/>
                </a:moveTo>
                <a:lnTo>
                  <a:pt x="9630" y="20236"/>
                </a:lnTo>
                <a:lnTo>
                  <a:pt x="9858" y="18239"/>
                </a:lnTo>
                <a:lnTo>
                  <a:pt x="9973" y="16081"/>
                </a:lnTo>
                <a:lnTo>
                  <a:pt x="10087" y="13759"/>
                </a:lnTo>
                <a:lnTo>
                  <a:pt x="13165" y="13328"/>
                </a:lnTo>
                <a:lnTo>
                  <a:pt x="16186" y="12789"/>
                </a:lnTo>
                <a:lnTo>
                  <a:pt x="19035" y="12087"/>
                </a:lnTo>
                <a:lnTo>
                  <a:pt x="18864" y="14192"/>
                </a:lnTo>
                <a:lnTo>
                  <a:pt x="18693" y="16134"/>
                </a:lnTo>
                <a:lnTo>
                  <a:pt x="18465" y="17915"/>
                </a:lnTo>
                <a:lnTo>
                  <a:pt x="18749" y="17376"/>
                </a:lnTo>
                <a:lnTo>
                  <a:pt x="18977" y="16781"/>
                </a:lnTo>
                <a:lnTo>
                  <a:pt x="19148" y="16189"/>
                </a:lnTo>
                <a:lnTo>
                  <a:pt x="19319" y="14839"/>
                </a:lnTo>
                <a:lnTo>
                  <a:pt x="19434" y="13436"/>
                </a:lnTo>
                <a:lnTo>
                  <a:pt x="19549" y="11978"/>
                </a:lnTo>
                <a:lnTo>
                  <a:pt x="19490" y="11223"/>
                </a:lnTo>
                <a:lnTo>
                  <a:pt x="19378" y="10467"/>
                </a:lnTo>
                <a:lnTo>
                  <a:pt x="19148" y="9767"/>
                </a:lnTo>
                <a:lnTo>
                  <a:pt x="19092" y="10414"/>
                </a:lnTo>
                <a:lnTo>
                  <a:pt x="19092" y="11008"/>
                </a:lnTo>
                <a:lnTo>
                  <a:pt x="19035" y="11601"/>
                </a:lnTo>
                <a:lnTo>
                  <a:pt x="16186" y="12250"/>
                </a:lnTo>
                <a:lnTo>
                  <a:pt x="13221" y="12789"/>
                </a:lnTo>
                <a:lnTo>
                  <a:pt x="10144" y="13220"/>
                </a:lnTo>
                <a:lnTo>
                  <a:pt x="10200" y="10684"/>
                </a:lnTo>
                <a:lnTo>
                  <a:pt x="10259" y="7931"/>
                </a:lnTo>
                <a:lnTo>
                  <a:pt x="10200" y="5072"/>
                </a:lnTo>
                <a:lnTo>
                  <a:pt x="12025" y="4802"/>
                </a:lnTo>
                <a:lnTo>
                  <a:pt x="13847" y="4531"/>
                </a:lnTo>
                <a:lnTo>
                  <a:pt x="15557" y="4153"/>
                </a:lnTo>
                <a:lnTo>
                  <a:pt x="15046" y="3669"/>
                </a:lnTo>
                <a:lnTo>
                  <a:pt x="13449" y="3992"/>
                </a:lnTo>
                <a:lnTo>
                  <a:pt x="11854" y="4261"/>
                </a:lnTo>
                <a:lnTo>
                  <a:pt x="10200" y="4478"/>
                </a:lnTo>
                <a:lnTo>
                  <a:pt x="10200" y="3128"/>
                </a:lnTo>
                <a:lnTo>
                  <a:pt x="10144" y="1780"/>
                </a:lnTo>
                <a:lnTo>
                  <a:pt x="10087" y="375"/>
                </a:lnTo>
                <a:lnTo>
                  <a:pt x="9858" y="214"/>
                </a:lnTo>
                <a:lnTo>
                  <a:pt x="9403" y="0"/>
                </a:lnTo>
                <a:lnTo>
                  <a:pt x="9459" y="1564"/>
                </a:lnTo>
                <a:lnTo>
                  <a:pt x="9517" y="3075"/>
                </a:lnTo>
                <a:lnTo>
                  <a:pt x="9574" y="4586"/>
                </a:lnTo>
                <a:lnTo>
                  <a:pt x="6553" y="4964"/>
                </a:lnTo>
                <a:lnTo>
                  <a:pt x="3476" y="5233"/>
                </a:lnTo>
                <a:lnTo>
                  <a:pt x="340" y="5395"/>
                </a:lnTo>
                <a:lnTo>
                  <a:pt x="340" y="2858"/>
                </a:lnTo>
                <a:lnTo>
                  <a:pt x="340" y="11547"/>
                </a:lnTo>
                <a:lnTo>
                  <a:pt x="340" y="5989"/>
                </a:lnTo>
                <a:lnTo>
                  <a:pt x="3476" y="5828"/>
                </a:lnTo>
                <a:lnTo>
                  <a:pt x="6553" y="5558"/>
                </a:lnTo>
                <a:lnTo>
                  <a:pt x="9574" y="5180"/>
                </a:lnTo>
                <a:lnTo>
                  <a:pt x="9630" y="8039"/>
                </a:lnTo>
                <a:lnTo>
                  <a:pt x="9574" y="10739"/>
                </a:lnTo>
                <a:lnTo>
                  <a:pt x="9517" y="13275"/>
                </a:lnTo>
                <a:lnTo>
                  <a:pt x="6553" y="13653"/>
                </a:lnTo>
                <a:lnTo>
                  <a:pt x="3476" y="13922"/>
                </a:lnTo>
                <a:lnTo>
                  <a:pt x="283" y="14084"/>
                </a:lnTo>
                <a:lnTo>
                  <a:pt x="3419" y="14462"/>
                </a:lnTo>
                <a:lnTo>
                  <a:pt x="6496" y="14192"/>
                </a:lnTo>
                <a:lnTo>
                  <a:pt x="9517" y="13814"/>
                </a:lnTo>
                <a:lnTo>
                  <a:pt x="9403" y="16081"/>
                </a:lnTo>
                <a:lnTo>
                  <a:pt x="9288" y="18239"/>
                </a:lnTo>
                <a:lnTo>
                  <a:pt x="9119" y="20181"/>
                </a:lnTo>
                <a:lnTo>
                  <a:pt x="9119" y="20614"/>
                </a:lnTo>
                <a:lnTo>
                  <a:pt x="6210" y="20992"/>
                </a:lnTo>
                <a:lnTo>
                  <a:pt x="3190" y="21262"/>
                </a:lnTo>
                <a:lnTo>
                  <a:pt x="112" y="21370"/>
                </a:lnTo>
                <a:lnTo>
                  <a:pt x="112" y="20559"/>
                </a:lnTo>
                <a:lnTo>
                  <a:pt x="0" y="23851"/>
                </a:lnTo>
                <a:lnTo>
                  <a:pt x="112" y="21801"/>
                </a:lnTo>
                <a:lnTo>
                  <a:pt x="3133" y="21693"/>
                </a:lnTo>
                <a:lnTo>
                  <a:pt x="6154" y="21423"/>
                </a:lnTo>
                <a:lnTo>
                  <a:pt x="9060" y="21045"/>
                </a:lnTo>
                <a:lnTo>
                  <a:pt x="8833" y="23042"/>
                </a:lnTo>
                <a:lnTo>
                  <a:pt x="8605" y="24876"/>
                </a:lnTo>
                <a:lnTo>
                  <a:pt x="8263" y="26495"/>
                </a:lnTo>
                <a:lnTo>
                  <a:pt x="8718" y="26281"/>
                </a:lnTo>
                <a:lnTo>
                  <a:pt x="9060" y="24715"/>
                </a:lnTo>
                <a:lnTo>
                  <a:pt x="9346" y="22934"/>
                </a:lnTo>
                <a:lnTo>
                  <a:pt x="9574" y="20992"/>
                </a:lnTo>
                <a:lnTo>
                  <a:pt x="12309" y="20614"/>
                </a:lnTo>
                <a:lnTo>
                  <a:pt x="14931" y="20128"/>
                </a:lnTo>
                <a:lnTo>
                  <a:pt x="17438" y="19589"/>
                </a:lnTo>
                <a:lnTo>
                  <a:pt x="17781" y="19103"/>
                </a:lnTo>
                <a:lnTo>
                  <a:pt x="15158" y="19642"/>
                </a:lnTo>
                <a:lnTo>
                  <a:pt x="12424" y="20181"/>
                </a:lnTo>
                <a:lnTo>
                  <a:pt x="9630" y="20559"/>
                </a:lnTo>
                <a:close/>
              </a:path>
            </a:pathLst>
          </a:custGeom>
          <a:solidFill>
            <a:srgbClr val="39A1D0"/>
          </a:solidFill>
        </p:spPr>
        <p:txBody>
          <a:bodyPr wrap="square" lIns="0" tIns="0" rIns="0" bIns="0" rtlCol="0">
            <a:noAutofit/>
          </a:bodyPr>
          <a:lstStyle/>
          <a:p>
            <a:endParaRPr/>
          </a:p>
        </p:txBody>
      </p:sp>
      <p:sp>
        <p:nvSpPr>
          <p:cNvPr id="626" name="object 626"/>
          <p:cNvSpPr/>
          <p:nvPr/>
        </p:nvSpPr>
        <p:spPr>
          <a:xfrm>
            <a:off x="434134" y="778312"/>
            <a:ext cx="9517" cy="6853"/>
          </a:xfrm>
          <a:custGeom>
            <a:avLst/>
            <a:gdLst/>
            <a:ahLst/>
            <a:cxnLst/>
            <a:rect l="l" t="t" r="r" b="b"/>
            <a:pathLst>
              <a:path w="9517" h="6853">
                <a:moveTo>
                  <a:pt x="9119" y="6205"/>
                </a:moveTo>
                <a:lnTo>
                  <a:pt x="9062" y="6853"/>
                </a:lnTo>
                <a:lnTo>
                  <a:pt x="9517" y="6475"/>
                </a:lnTo>
                <a:lnTo>
                  <a:pt x="9405" y="2050"/>
                </a:lnTo>
                <a:lnTo>
                  <a:pt x="9290" y="3830"/>
                </a:lnTo>
                <a:lnTo>
                  <a:pt x="9177" y="5450"/>
                </a:lnTo>
                <a:lnTo>
                  <a:pt x="7979" y="5505"/>
                </a:lnTo>
                <a:lnTo>
                  <a:pt x="3818" y="5505"/>
                </a:lnTo>
                <a:lnTo>
                  <a:pt x="2108" y="5450"/>
                </a:lnTo>
                <a:lnTo>
                  <a:pt x="398" y="5397"/>
                </a:lnTo>
                <a:lnTo>
                  <a:pt x="229" y="3777"/>
                </a:lnTo>
                <a:lnTo>
                  <a:pt x="114" y="1997"/>
                </a:lnTo>
                <a:lnTo>
                  <a:pt x="0" y="0"/>
                </a:lnTo>
                <a:lnTo>
                  <a:pt x="0" y="5719"/>
                </a:lnTo>
                <a:lnTo>
                  <a:pt x="114" y="6314"/>
                </a:lnTo>
                <a:lnTo>
                  <a:pt x="569" y="6638"/>
                </a:lnTo>
                <a:lnTo>
                  <a:pt x="513" y="6369"/>
                </a:lnTo>
                <a:lnTo>
                  <a:pt x="457" y="5774"/>
                </a:lnTo>
                <a:lnTo>
                  <a:pt x="2108" y="5828"/>
                </a:lnTo>
                <a:lnTo>
                  <a:pt x="3818" y="5883"/>
                </a:lnTo>
                <a:lnTo>
                  <a:pt x="7979" y="5883"/>
                </a:lnTo>
                <a:lnTo>
                  <a:pt x="9177" y="5828"/>
                </a:lnTo>
                <a:lnTo>
                  <a:pt x="9119" y="6205"/>
                </a:lnTo>
                <a:close/>
              </a:path>
            </a:pathLst>
          </a:custGeom>
          <a:solidFill>
            <a:srgbClr val="39A1D0"/>
          </a:solidFill>
        </p:spPr>
        <p:txBody>
          <a:bodyPr wrap="square" lIns="0" tIns="0" rIns="0" bIns="0" rtlCol="0">
            <a:noAutofit/>
          </a:bodyPr>
          <a:lstStyle/>
          <a:p>
            <a:endParaRPr/>
          </a:p>
        </p:txBody>
      </p:sp>
      <p:sp>
        <p:nvSpPr>
          <p:cNvPr id="627" name="object 627"/>
          <p:cNvSpPr/>
          <p:nvPr/>
        </p:nvSpPr>
        <p:spPr>
          <a:xfrm>
            <a:off x="427581" y="770596"/>
            <a:ext cx="24620" cy="14192"/>
          </a:xfrm>
          <a:custGeom>
            <a:avLst/>
            <a:gdLst/>
            <a:ahLst/>
            <a:cxnLst/>
            <a:rect l="l" t="t" r="r" b="b"/>
            <a:pathLst>
              <a:path w="24620" h="14192">
                <a:moveTo>
                  <a:pt x="16186" y="13167"/>
                </a:moveTo>
                <a:lnTo>
                  <a:pt x="16129" y="0"/>
                </a:lnTo>
                <a:lnTo>
                  <a:pt x="15273" y="53"/>
                </a:lnTo>
                <a:lnTo>
                  <a:pt x="13507" y="53"/>
                </a:lnTo>
                <a:lnTo>
                  <a:pt x="11112" y="108"/>
                </a:lnTo>
                <a:lnTo>
                  <a:pt x="8720" y="53"/>
                </a:lnTo>
                <a:lnTo>
                  <a:pt x="6382" y="485"/>
                </a:lnTo>
                <a:lnTo>
                  <a:pt x="8720" y="594"/>
                </a:lnTo>
                <a:lnTo>
                  <a:pt x="11112" y="647"/>
                </a:lnTo>
                <a:lnTo>
                  <a:pt x="13507" y="594"/>
                </a:lnTo>
                <a:lnTo>
                  <a:pt x="15273" y="594"/>
                </a:lnTo>
                <a:lnTo>
                  <a:pt x="16129" y="539"/>
                </a:lnTo>
                <a:lnTo>
                  <a:pt x="16129" y="2644"/>
                </a:lnTo>
                <a:lnTo>
                  <a:pt x="16071" y="4641"/>
                </a:lnTo>
                <a:lnTo>
                  <a:pt x="16014" y="6475"/>
                </a:lnTo>
                <a:lnTo>
                  <a:pt x="16014" y="7286"/>
                </a:lnTo>
                <a:lnTo>
                  <a:pt x="14818" y="7339"/>
                </a:lnTo>
                <a:lnTo>
                  <a:pt x="13563" y="7394"/>
                </a:lnTo>
                <a:lnTo>
                  <a:pt x="10371" y="7394"/>
                </a:lnTo>
                <a:lnTo>
                  <a:pt x="8434" y="7339"/>
                </a:lnTo>
                <a:lnTo>
                  <a:pt x="6553" y="7230"/>
                </a:lnTo>
                <a:lnTo>
                  <a:pt x="6496" y="6744"/>
                </a:lnTo>
                <a:lnTo>
                  <a:pt x="6496" y="13059"/>
                </a:lnTo>
                <a:lnTo>
                  <a:pt x="4273" y="12952"/>
                </a:lnTo>
                <a:lnTo>
                  <a:pt x="2108" y="12736"/>
                </a:lnTo>
                <a:lnTo>
                  <a:pt x="0" y="12519"/>
                </a:lnTo>
                <a:lnTo>
                  <a:pt x="455" y="12681"/>
                </a:lnTo>
                <a:lnTo>
                  <a:pt x="968" y="12897"/>
                </a:lnTo>
                <a:lnTo>
                  <a:pt x="1482" y="13059"/>
                </a:lnTo>
                <a:lnTo>
                  <a:pt x="3133" y="13222"/>
                </a:lnTo>
                <a:lnTo>
                  <a:pt x="4843" y="13383"/>
                </a:lnTo>
                <a:lnTo>
                  <a:pt x="6553" y="13436"/>
                </a:lnTo>
                <a:lnTo>
                  <a:pt x="6553" y="7716"/>
                </a:lnTo>
                <a:lnTo>
                  <a:pt x="8434" y="7772"/>
                </a:lnTo>
                <a:lnTo>
                  <a:pt x="10371" y="7825"/>
                </a:lnTo>
                <a:lnTo>
                  <a:pt x="14818" y="7825"/>
                </a:lnTo>
                <a:lnTo>
                  <a:pt x="16014" y="7772"/>
                </a:lnTo>
                <a:lnTo>
                  <a:pt x="15958" y="9767"/>
                </a:lnTo>
                <a:lnTo>
                  <a:pt x="16071" y="14192"/>
                </a:lnTo>
                <a:lnTo>
                  <a:pt x="16129" y="13545"/>
                </a:lnTo>
                <a:lnTo>
                  <a:pt x="18522" y="13436"/>
                </a:lnTo>
                <a:lnTo>
                  <a:pt x="20860" y="13275"/>
                </a:lnTo>
                <a:lnTo>
                  <a:pt x="23140" y="13005"/>
                </a:lnTo>
                <a:lnTo>
                  <a:pt x="23651" y="12789"/>
                </a:lnTo>
                <a:lnTo>
                  <a:pt x="24165" y="12628"/>
                </a:lnTo>
                <a:lnTo>
                  <a:pt x="24620" y="12411"/>
                </a:lnTo>
                <a:lnTo>
                  <a:pt x="21885" y="12789"/>
                </a:lnTo>
                <a:lnTo>
                  <a:pt x="19092" y="13005"/>
                </a:lnTo>
                <a:lnTo>
                  <a:pt x="16186" y="13167"/>
                </a:lnTo>
                <a:close/>
              </a:path>
            </a:pathLst>
          </a:custGeom>
          <a:solidFill>
            <a:srgbClr val="39A1D0"/>
          </a:solidFill>
        </p:spPr>
        <p:txBody>
          <a:bodyPr wrap="square" lIns="0" tIns="0" rIns="0" bIns="0" rtlCol="0">
            <a:noAutofit/>
          </a:bodyPr>
          <a:lstStyle/>
          <a:p>
            <a:endParaRPr/>
          </a:p>
        </p:txBody>
      </p:sp>
      <p:sp>
        <p:nvSpPr>
          <p:cNvPr id="628" name="object 628"/>
          <p:cNvSpPr/>
          <p:nvPr/>
        </p:nvSpPr>
        <p:spPr>
          <a:xfrm>
            <a:off x="415954" y="757481"/>
            <a:ext cx="17382" cy="21641"/>
          </a:xfrm>
          <a:custGeom>
            <a:avLst/>
            <a:gdLst/>
            <a:ahLst/>
            <a:cxnLst/>
            <a:rect l="l" t="t" r="r" b="b"/>
            <a:pathLst>
              <a:path w="17382" h="21641">
                <a:moveTo>
                  <a:pt x="7636" y="1402"/>
                </a:moveTo>
                <a:lnTo>
                  <a:pt x="7580" y="2374"/>
                </a:lnTo>
                <a:lnTo>
                  <a:pt x="7580" y="3346"/>
                </a:lnTo>
                <a:lnTo>
                  <a:pt x="6553" y="3183"/>
                </a:lnTo>
                <a:lnTo>
                  <a:pt x="5469" y="3022"/>
                </a:lnTo>
                <a:lnTo>
                  <a:pt x="4444" y="2805"/>
                </a:lnTo>
                <a:lnTo>
                  <a:pt x="3931" y="3291"/>
                </a:lnTo>
                <a:lnTo>
                  <a:pt x="5129" y="3561"/>
                </a:lnTo>
                <a:lnTo>
                  <a:pt x="6325" y="3724"/>
                </a:lnTo>
                <a:lnTo>
                  <a:pt x="7580" y="3939"/>
                </a:lnTo>
                <a:lnTo>
                  <a:pt x="7522" y="6800"/>
                </a:lnTo>
                <a:lnTo>
                  <a:pt x="7636" y="9552"/>
                </a:lnTo>
                <a:lnTo>
                  <a:pt x="7749" y="12089"/>
                </a:lnTo>
                <a:lnTo>
                  <a:pt x="5129" y="11711"/>
                </a:lnTo>
                <a:lnTo>
                  <a:pt x="2507" y="11225"/>
                </a:lnTo>
                <a:lnTo>
                  <a:pt x="56" y="10631"/>
                </a:lnTo>
                <a:lnTo>
                  <a:pt x="0" y="11117"/>
                </a:lnTo>
                <a:lnTo>
                  <a:pt x="2507" y="11711"/>
                </a:lnTo>
                <a:lnTo>
                  <a:pt x="5129" y="12197"/>
                </a:lnTo>
                <a:lnTo>
                  <a:pt x="7808" y="12628"/>
                </a:lnTo>
                <a:lnTo>
                  <a:pt x="7920" y="15056"/>
                </a:lnTo>
                <a:lnTo>
                  <a:pt x="8150" y="17322"/>
                </a:lnTo>
                <a:lnTo>
                  <a:pt x="8490" y="19428"/>
                </a:lnTo>
                <a:lnTo>
                  <a:pt x="6210" y="19103"/>
                </a:lnTo>
                <a:lnTo>
                  <a:pt x="3989" y="18672"/>
                </a:lnTo>
                <a:lnTo>
                  <a:pt x="1881" y="18241"/>
                </a:lnTo>
                <a:lnTo>
                  <a:pt x="2221" y="18725"/>
                </a:lnTo>
                <a:lnTo>
                  <a:pt x="4273" y="19158"/>
                </a:lnTo>
                <a:lnTo>
                  <a:pt x="6382" y="19589"/>
                </a:lnTo>
                <a:lnTo>
                  <a:pt x="8549" y="19859"/>
                </a:lnTo>
                <a:lnTo>
                  <a:pt x="8776" y="21641"/>
                </a:lnTo>
                <a:lnTo>
                  <a:pt x="9004" y="19481"/>
                </a:lnTo>
                <a:lnTo>
                  <a:pt x="8720" y="17431"/>
                </a:lnTo>
                <a:lnTo>
                  <a:pt x="8549" y="15111"/>
                </a:lnTo>
                <a:lnTo>
                  <a:pt x="8377" y="12683"/>
                </a:lnTo>
                <a:lnTo>
                  <a:pt x="11284" y="13114"/>
                </a:lnTo>
                <a:lnTo>
                  <a:pt x="14248" y="13383"/>
                </a:lnTo>
                <a:lnTo>
                  <a:pt x="17325" y="13545"/>
                </a:lnTo>
                <a:lnTo>
                  <a:pt x="17382" y="15705"/>
                </a:lnTo>
                <a:lnTo>
                  <a:pt x="17325" y="13061"/>
                </a:lnTo>
                <a:lnTo>
                  <a:pt x="14248" y="12897"/>
                </a:lnTo>
                <a:lnTo>
                  <a:pt x="11284" y="12575"/>
                </a:lnTo>
                <a:lnTo>
                  <a:pt x="8377" y="12197"/>
                </a:lnTo>
                <a:lnTo>
                  <a:pt x="8263" y="9605"/>
                </a:lnTo>
                <a:lnTo>
                  <a:pt x="8206" y="6908"/>
                </a:lnTo>
                <a:lnTo>
                  <a:pt x="8263" y="2321"/>
                </a:lnTo>
                <a:lnTo>
                  <a:pt x="8319" y="1188"/>
                </a:lnTo>
                <a:lnTo>
                  <a:pt x="8377" y="0"/>
                </a:lnTo>
                <a:lnTo>
                  <a:pt x="8092" y="108"/>
                </a:lnTo>
                <a:lnTo>
                  <a:pt x="7636" y="432"/>
                </a:lnTo>
                <a:lnTo>
                  <a:pt x="7636" y="1402"/>
                </a:lnTo>
                <a:close/>
              </a:path>
            </a:pathLst>
          </a:custGeom>
          <a:solidFill>
            <a:srgbClr val="39A1D0"/>
          </a:solidFill>
        </p:spPr>
        <p:txBody>
          <a:bodyPr wrap="square" lIns="0" tIns="0" rIns="0" bIns="0" rtlCol="0">
            <a:noAutofit/>
          </a:bodyPr>
          <a:lstStyle/>
          <a:p>
            <a:endParaRPr/>
          </a:p>
        </p:txBody>
      </p:sp>
      <p:sp>
        <p:nvSpPr>
          <p:cNvPr id="629" name="object 629"/>
          <p:cNvSpPr/>
          <p:nvPr/>
        </p:nvSpPr>
        <p:spPr>
          <a:xfrm>
            <a:off x="438067" y="753704"/>
            <a:ext cx="2336" cy="55"/>
          </a:xfrm>
          <a:custGeom>
            <a:avLst/>
            <a:gdLst/>
            <a:ahLst/>
            <a:cxnLst/>
            <a:rect l="l" t="t" r="r" b="b"/>
            <a:pathLst>
              <a:path w="2336" h="55">
                <a:moveTo>
                  <a:pt x="569" y="0"/>
                </a:moveTo>
                <a:lnTo>
                  <a:pt x="0" y="0"/>
                </a:lnTo>
                <a:lnTo>
                  <a:pt x="797" y="55"/>
                </a:lnTo>
                <a:lnTo>
                  <a:pt x="1538" y="55"/>
                </a:lnTo>
                <a:lnTo>
                  <a:pt x="2336" y="0"/>
                </a:lnTo>
                <a:lnTo>
                  <a:pt x="569" y="0"/>
                </a:lnTo>
                <a:close/>
              </a:path>
            </a:pathLst>
          </a:custGeom>
          <a:solidFill>
            <a:srgbClr val="39A1D0"/>
          </a:solidFill>
        </p:spPr>
        <p:txBody>
          <a:bodyPr wrap="square" lIns="0" tIns="0" rIns="0" bIns="0" rtlCol="0">
            <a:noAutofit/>
          </a:bodyPr>
          <a:lstStyle/>
          <a:p>
            <a:endParaRPr/>
          </a:p>
        </p:txBody>
      </p:sp>
      <p:sp>
        <p:nvSpPr>
          <p:cNvPr id="630" name="object 630"/>
          <p:cNvSpPr/>
          <p:nvPr/>
        </p:nvSpPr>
        <p:spPr>
          <a:xfrm>
            <a:off x="424161" y="753867"/>
            <a:ext cx="23311" cy="29896"/>
          </a:xfrm>
          <a:custGeom>
            <a:avLst/>
            <a:gdLst/>
            <a:ahLst/>
            <a:cxnLst/>
            <a:rect l="l" t="t" r="r" b="b"/>
            <a:pathLst>
              <a:path w="23311" h="29896">
                <a:moveTo>
                  <a:pt x="9916" y="23204"/>
                </a:moveTo>
                <a:lnTo>
                  <a:pt x="9860" y="21370"/>
                </a:lnTo>
                <a:lnTo>
                  <a:pt x="9801" y="19373"/>
                </a:lnTo>
                <a:lnTo>
                  <a:pt x="9801" y="17214"/>
                </a:lnTo>
                <a:lnTo>
                  <a:pt x="12140" y="16781"/>
                </a:lnTo>
                <a:lnTo>
                  <a:pt x="9745" y="16675"/>
                </a:lnTo>
                <a:lnTo>
                  <a:pt x="9745" y="11439"/>
                </a:lnTo>
                <a:lnTo>
                  <a:pt x="9801" y="8580"/>
                </a:lnTo>
                <a:lnTo>
                  <a:pt x="11741" y="8687"/>
                </a:lnTo>
                <a:lnTo>
                  <a:pt x="13678" y="8742"/>
                </a:lnTo>
                <a:lnTo>
                  <a:pt x="16983" y="8742"/>
                </a:lnTo>
                <a:lnTo>
                  <a:pt x="18238" y="8687"/>
                </a:lnTo>
                <a:lnTo>
                  <a:pt x="19490" y="8687"/>
                </a:lnTo>
                <a:lnTo>
                  <a:pt x="19549" y="11494"/>
                </a:lnTo>
                <a:lnTo>
                  <a:pt x="19549" y="16728"/>
                </a:lnTo>
                <a:lnTo>
                  <a:pt x="19605" y="29896"/>
                </a:lnTo>
                <a:lnTo>
                  <a:pt x="19776" y="28276"/>
                </a:lnTo>
                <a:lnTo>
                  <a:pt x="19891" y="26495"/>
                </a:lnTo>
                <a:lnTo>
                  <a:pt x="20004" y="23204"/>
                </a:lnTo>
                <a:lnTo>
                  <a:pt x="20119" y="21370"/>
                </a:lnTo>
                <a:lnTo>
                  <a:pt x="20175" y="19373"/>
                </a:lnTo>
                <a:lnTo>
                  <a:pt x="20175" y="17267"/>
                </a:lnTo>
                <a:lnTo>
                  <a:pt x="23311" y="17106"/>
                </a:lnTo>
                <a:lnTo>
                  <a:pt x="20175" y="16728"/>
                </a:lnTo>
                <a:lnTo>
                  <a:pt x="20232" y="14192"/>
                </a:lnTo>
                <a:lnTo>
                  <a:pt x="20232" y="5503"/>
                </a:lnTo>
                <a:lnTo>
                  <a:pt x="20175" y="2858"/>
                </a:lnTo>
                <a:lnTo>
                  <a:pt x="20119" y="106"/>
                </a:lnTo>
                <a:lnTo>
                  <a:pt x="19833" y="53"/>
                </a:lnTo>
                <a:lnTo>
                  <a:pt x="19321" y="0"/>
                </a:lnTo>
                <a:lnTo>
                  <a:pt x="19378" y="2805"/>
                </a:lnTo>
                <a:lnTo>
                  <a:pt x="19434" y="5503"/>
                </a:lnTo>
                <a:lnTo>
                  <a:pt x="19490" y="8039"/>
                </a:lnTo>
                <a:lnTo>
                  <a:pt x="18238" y="8094"/>
                </a:lnTo>
                <a:lnTo>
                  <a:pt x="16983" y="8147"/>
                </a:lnTo>
                <a:lnTo>
                  <a:pt x="13678" y="8147"/>
                </a:lnTo>
                <a:lnTo>
                  <a:pt x="11741" y="8094"/>
                </a:lnTo>
                <a:lnTo>
                  <a:pt x="9801" y="7986"/>
                </a:lnTo>
                <a:lnTo>
                  <a:pt x="9860" y="5503"/>
                </a:lnTo>
                <a:lnTo>
                  <a:pt x="9916" y="2914"/>
                </a:lnTo>
                <a:lnTo>
                  <a:pt x="10031" y="269"/>
                </a:lnTo>
                <a:lnTo>
                  <a:pt x="9745" y="322"/>
                </a:lnTo>
                <a:lnTo>
                  <a:pt x="9231" y="377"/>
                </a:lnTo>
                <a:lnTo>
                  <a:pt x="9175" y="3020"/>
                </a:lnTo>
                <a:lnTo>
                  <a:pt x="9119" y="5558"/>
                </a:lnTo>
                <a:lnTo>
                  <a:pt x="9062" y="7986"/>
                </a:lnTo>
                <a:lnTo>
                  <a:pt x="5983" y="7770"/>
                </a:lnTo>
                <a:lnTo>
                  <a:pt x="2962" y="7500"/>
                </a:lnTo>
                <a:lnTo>
                  <a:pt x="56" y="7069"/>
                </a:lnTo>
                <a:lnTo>
                  <a:pt x="56" y="5936"/>
                </a:lnTo>
                <a:lnTo>
                  <a:pt x="0" y="10522"/>
                </a:lnTo>
                <a:lnTo>
                  <a:pt x="56" y="7661"/>
                </a:lnTo>
                <a:lnTo>
                  <a:pt x="2962" y="8094"/>
                </a:lnTo>
                <a:lnTo>
                  <a:pt x="5983" y="8364"/>
                </a:lnTo>
                <a:lnTo>
                  <a:pt x="9062" y="8580"/>
                </a:lnTo>
                <a:lnTo>
                  <a:pt x="9062" y="14139"/>
                </a:lnTo>
                <a:lnTo>
                  <a:pt x="9119" y="16675"/>
                </a:lnTo>
                <a:lnTo>
                  <a:pt x="9175" y="19320"/>
                </a:lnTo>
                <a:lnTo>
                  <a:pt x="9231" y="21370"/>
                </a:lnTo>
                <a:lnTo>
                  <a:pt x="9346" y="23204"/>
                </a:lnTo>
                <a:lnTo>
                  <a:pt x="9403" y="23690"/>
                </a:lnTo>
                <a:lnTo>
                  <a:pt x="9403" y="23959"/>
                </a:lnTo>
                <a:lnTo>
                  <a:pt x="6440" y="23798"/>
                </a:lnTo>
                <a:lnTo>
                  <a:pt x="3590" y="23528"/>
                </a:lnTo>
                <a:lnTo>
                  <a:pt x="797" y="23095"/>
                </a:lnTo>
                <a:lnTo>
                  <a:pt x="569" y="25256"/>
                </a:lnTo>
                <a:lnTo>
                  <a:pt x="912" y="26820"/>
                </a:lnTo>
                <a:lnTo>
                  <a:pt x="1311" y="28276"/>
                </a:lnTo>
                <a:lnTo>
                  <a:pt x="1766" y="28548"/>
                </a:lnTo>
                <a:lnTo>
                  <a:pt x="1423" y="27036"/>
                </a:lnTo>
                <a:lnTo>
                  <a:pt x="1083" y="25362"/>
                </a:lnTo>
                <a:lnTo>
                  <a:pt x="853" y="23581"/>
                </a:lnTo>
                <a:lnTo>
                  <a:pt x="3647" y="23959"/>
                </a:lnTo>
                <a:lnTo>
                  <a:pt x="6496" y="24229"/>
                </a:lnTo>
                <a:lnTo>
                  <a:pt x="9403" y="24392"/>
                </a:lnTo>
                <a:lnTo>
                  <a:pt x="9517" y="26389"/>
                </a:lnTo>
                <a:lnTo>
                  <a:pt x="9745" y="28223"/>
                </a:lnTo>
                <a:lnTo>
                  <a:pt x="9916" y="29787"/>
                </a:lnTo>
                <a:lnTo>
                  <a:pt x="9916" y="23204"/>
                </a:lnTo>
                <a:close/>
              </a:path>
            </a:pathLst>
          </a:custGeom>
          <a:solidFill>
            <a:srgbClr val="39A1D0"/>
          </a:solidFill>
        </p:spPr>
        <p:txBody>
          <a:bodyPr wrap="square" lIns="0" tIns="0" rIns="0" bIns="0" rtlCol="0">
            <a:noAutofit/>
          </a:bodyPr>
          <a:lstStyle/>
          <a:p>
            <a:endParaRPr/>
          </a:p>
        </p:txBody>
      </p:sp>
      <p:sp>
        <p:nvSpPr>
          <p:cNvPr id="631" name="object 631"/>
          <p:cNvSpPr/>
          <p:nvPr/>
        </p:nvSpPr>
        <p:spPr>
          <a:xfrm>
            <a:off x="424105" y="764390"/>
            <a:ext cx="9231" cy="12519"/>
          </a:xfrm>
          <a:custGeom>
            <a:avLst/>
            <a:gdLst/>
            <a:ahLst/>
            <a:cxnLst/>
            <a:rect l="l" t="t" r="r" b="b"/>
            <a:pathLst>
              <a:path w="9231" h="12519">
                <a:moveTo>
                  <a:pt x="227" y="5774"/>
                </a:moveTo>
                <a:lnTo>
                  <a:pt x="3133" y="6205"/>
                </a:lnTo>
                <a:lnTo>
                  <a:pt x="6098" y="6475"/>
                </a:lnTo>
                <a:lnTo>
                  <a:pt x="9175" y="6636"/>
                </a:lnTo>
                <a:lnTo>
                  <a:pt x="9231" y="8797"/>
                </a:lnTo>
                <a:lnTo>
                  <a:pt x="9175" y="6152"/>
                </a:lnTo>
                <a:lnTo>
                  <a:pt x="6098" y="5989"/>
                </a:lnTo>
                <a:lnTo>
                  <a:pt x="3133" y="5666"/>
                </a:lnTo>
                <a:lnTo>
                  <a:pt x="227" y="5288"/>
                </a:lnTo>
                <a:lnTo>
                  <a:pt x="112" y="2697"/>
                </a:lnTo>
                <a:lnTo>
                  <a:pt x="56" y="0"/>
                </a:lnTo>
                <a:lnTo>
                  <a:pt x="0" y="10414"/>
                </a:lnTo>
                <a:lnTo>
                  <a:pt x="340" y="12519"/>
                </a:lnTo>
                <a:lnTo>
                  <a:pt x="398" y="8202"/>
                </a:lnTo>
                <a:lnTo>
                  <a:pt x="227" y="5774"/>
                </a:lnTo>
                <a:close/>
              </a:path>
            </a:pathLst>
          </a:custGeom>
          <a:solidFill>
            <a:srgbClr val="38A3D2"/>
          </a:solidFill>
        </p:spPr>
        <p:txBody>
          <a:bodyPr wrap="square" lIns="0" tIns="0" rIns="0" bIns="0" rtlCol="0">
            <a:noAutofit/>
          </a:bodyPr>
          <a:lstStyle/>
          <a:p>
            <a:endParaRPr/>
          </a:p>
        </p:txBody>
      </p:sp>
      <p:sp>
        <p:nvSpPr>
          <p:cNvPr id="632" name="object 632"/>
          <p:cNvSpPr/>
          <p:nvPr/>
        </p:nvSpPr>
        <p:spPr>
          <a:xfrm>
            <a:off x="433963" y="770596"/>
            <a:ext cx="17555" cy="14139"/>
          </a:xfrm>
          <a:custGeom>
            <a:avLst/>
            <a:gdLst/>
            <a:ahLst/>
            <a:cxnLst/>
            <a:rect l="l" t="t" r="r" b="b"/>
            <a:pathLst>
              <a:path w="17555" h="14139">
                <a:moveTo>
                  <a:pt x="8891" y="53"/>
                </a:moveTo>
                <a:lnTo>
                  <a:pt x="7125" y="53"/>
                </a:lnTo>
                <a:lnTo>
                  <a:pt x="4730" y="108"/>
                </a:lnTo>
                <a:lnTo>
                  <a:pt x="2338" y="53"/>
                </a:lnTo>
                <a:lnTo>
                  <a:pt x="0" y="485"/>
                </a:lnTo>
                <a:lnTo>
                  <a:pt x="2338" y="594"/>
                </a:lnTo>
                <a:lnTo>
                  <a:pt x="4730" y="647"/>
                </a:lnTo>
                <a:lnTo>
                  <a:pt x="7125" y="594"/>
                </a:lnTo>
                <a:lnTo>
                  <a:pt x="8891" y="594"/>
                </a:lnTo>
                <a:lnTo>
                  <a:pt x="9747" y="539"/>
                </a:lnTo>
                <a:lnTo>
                  <a:pt x="9747" y="2644"/>
                </a:lnTo>
                <a:lnTo>
                  <a:pt x="9689" y="4641"/>
                </a:lnTo>
                <a:lnTo>
                  <a:pt x="9632" y="6475"/>
                </a:lnTo>
                <a:lnTo>
                  <a:pt x="9632" y="7286"/>
                </a:lnTo>
                <a:lnTo>
                  <a:pt x="8436" y="7339"/>
                </a:lnTo>
                <a:lnTo>
                  <a:pt x="7181" y="7394"/>
                </a:lnTo>
                <a:lnTo>
                  <a:pt x="3989" y="7394"/>
                </a:lnTo>
                <a:lnTo>
                  <a:pt x="2052" y="7339"/>
                </a:lnTo>
                <a:lnTo>
                  <a:pt x="171" y="7230"/>
                </a:lnTo>
                <a:lnTo>
                  <a:pt x="171" y="7716"/>
                </a:lnTo>
                <a:lnTo>
                  <a:pt x="2052" y="7772"/>
                </a:lnTo>
                <a:lnTo>
                  <a:pt x="3989" y="7825"/>
                </a:lnTo>
                <a:lnTo>
                  <a:pt x="8436" y="7825"/>
                </a:lnTo>
                <a:lnTo>
                  <a:pt x="9632" y="7772"/>
                </a:lnTo>
                <a:lnTo>
                  <a:pt x="9576" y="9767"/>
                </a:lnTo>
                <a:lnTo>
                  <a:pt x="9689" y="14139"/>
                </a:lnTo>
                <a:lnTo>
                  <a:pt x="9747" y="13545"/>
                </a:lnTo>
                <a:lnTo>
                  <a:pt x="11912" y="13436"/>
                </a:lnTo>
                <a:lnTo>
                  <a:pt x="13964" y="13275"/>
                </a:lnTo>
                <a:lnTo>
                  <a:pt x="16016" y="13059"/>
                </a:lnTo>
                <a:lnTo>
                  <a:pt x="16528" y="12897"/>
                </a:lnTo>
                <a:lnTo>
                  <a:pt x="17041" y="12736"/>
                </a:lnTo>
                <a:lnTo>
                  <a:pt x="17555" y="12519"/>
                </a:lnTo>
                <a:lnTo>
                  <a:pt x="15048" y="12844"/>
                </a:lnTo>
                <a:lnTo>
                  <a:pt x="12482" y="13059"/>
                </a:lnTo>
                <a:lnTo>
                  <a:pt x="9803" y="13167"/>
                </a:lnTo>
                <a:lnTo>
                  <a:pt x="9747" y="0"/>
                </a:lnTo>
                <a:lnTo>
                  <a:pt x="8891" y="53"/>
                </a:lnTo>
                <a:close/>
              </a:path>
            </a:pathLst>
          </a:custGeom>
          <a:solidFill>
            <a:srgbClr val="38A3D2"/>
          </a:solidFill>
        </p:spPr>
        <p:txBody>
          <a:bodyPr wrap="square" lIns="0" tIns="0" rIns="0" bIns="0" rtlCol="0">
            <a:noAutofit/>
          </a:bodyPr>
          <a:lstStyle/>
          <a:p>
            <a:endParaRPr/>
          </a:p>
        </p:txBody>
      </p:sp>
      <p:sp>
        <p:nvSpPr>
          <p:cNvPr id="633" name="object 633"/>
          <p:cNvSpPr/>
          <p:nvPr/>
        </p:nvSpPr>
        <p:spPr>
          <a:xfrm>
            <a:off x="444053" y="757159"/>
            <a:ext cx="19092" cy="25634"/>
          </a:xfrm>
          <a:custGeom>
            <a:avLst/>
            <a:gdLst/>
            <a:ahLst/>
            <a:cxnLst/>
            <a:rect l="l" t="t" r="r" b="b"/>
            <a:pathLst>
              <a:path w="19092" h="25634">
                <a:moveTo>
                  <a:pt x="18920" y="12897"/>
                </a:moveTo>
                <a:lnTo>
                  <a:pt x="18808" y="14300"/>
                </a:lnTo>
                <a:lnTo>
                  <a:pt x="18637" y="15650"/>
                </a:lnTo>
                <a:lnTo>
                  <a:pt x="18977" y="14623"/>
                </a:lnTo>
                <a:lnTo>
                  <a:pt x="19092" y="13598"/>
                </a:lnTo>
                <a:lnTo>
                  <a:pt x="19092" y="11494"/>
                </a:lnTo>
                <a:lnTo>
                  <a:pt x="18977" y="10953"/>
                </a:lnTo>
                <a:lnTo>
                  <a:pt x="16186" y="11603"/>
                </a:lnTo>
                <a:lnTo>
                  <a:pt x="13165" y="12142"/>
                </a:lnTo>
                <a:lnTo>
                  <a:pt x="10144" y="12573"/>
                </a:lnTo>
                <a:lnTo>
                  <a:pt x="10200" y="10036"/>
                </a:lnTo>
                <a:lnTo>
                  <a:pt x="10259" y="7284"/>
                </a:lnTo>
                <a:lnTo>
                  <a:pt x="10200" y="4425"/>
                </a:lnTo>
                <a:lnTo>
                  <a:pt x="11797" y="4208"/>
                </a:lnTo>
                <a:lnTo>
                  <a:pt x="13392" y="3939"/>
                </a:lnTo>
                <a:lnTo>
                  <a:pt x="14931" y="3669"/>
                </a:lnTo>
                <a:lnTo>
                  <a:pt x="14361" y="3183"/>
                </a:lnTo>
                <a:lnTo>
                  <a:pt x="12993" y="3400"/>
                </a:lnTo>
                <a:lnTo>
                  <a:pt x="11626" y="3614"/>
                </a:lnTo>
                <a:lnTo>
                  <a:pt x="10200" y="3830"/>
                </a:lnTo>
                <a:lnTo>
                  <a:pt x="10200" y="1511"/>
                </a:lnTo>
                <a:lnTo>
                  <a:pt x="10144" y="322"/>
                </a:lnTo>
                <a:lnTo>
                  <a:pt x="9916" y="214"/>
                </a:lnTo>
                <a:lnTo>
                  <a:pt x="9459" y="0"/>
                </a:lnTo>
                <a:lnTo>
                  <a:pt x="9517" y="1294"/>
                </a:lnTo>
                <a:lnTo>
                  <a:pt x="9517" y="2644"/>
                </a:lnTo>
                <a:lnTo>
                  <a:pt x="9574" y="3939"/>
                </a:lnTo>
                <a:lnTo>
                  <a:pt x="6553" y="4316"/>
                </a:lnTo>
                <a:lnTo>
                  <a:pt x="3476" y="4586"/>
                </a:lnTo>
                <a:lnTo>
                  <a:pt x="340" y="4747"/>
                </a:lnTo>
                <a:lnTo>
                  <a:pt x="340" y="2372"/>
                </a:lnTo>
                <a:lnTo>
                  <a:pt x="340" y="10900"/>
                </a:lnTo>
                <a:lnTo>
                  <a:pt x="340" y="5342"/>
                </a:lnTo>
                <a:lnTo>
                  <a:pt x="3476" y="5180"/>
                </a:lnTo>
                <a:lnTo>
                  <a:pt x="6553" y="4911"/>
                </a:lnTo>
                <a:lnTo>
                  <a:pt x="9574" y="4533"/>
                </a:lnTo>
                <a:lnTo>
                  <a:pt x="9630" y="7392"/>
                </a:lnTo>
                <a:lnTo>
                  <a:pt x="9574" y="10091"/>
                </a:lnTo>
                <a:lnTo>
                  <a:pt x="9517" y="12628"/>
                </a:lnTo>
                <a:lnTo>
                  <a:pt x="6553" y="13005"/>
                </a:lnTo>
                <a:lnTo>
                  <a:pt x="3476" y="13275"/>
                </a:lnTo>
                <a:lnTo>
                  <a:pt x="283" y="13436"/>
                </a:lnTo>
                <a:lnTo>
                  <a:pt x="3419" y="13814"/>
                </a:lnTo>
                <a:lnTo>
                  <a:pt x="6496" y="13545"/>
                </a:lnTo>
                <a:lnTo>
                  <a:pt x="9517" y="13167"/>
                </a:lnTo>
                <a:lnTo>
                  <a:pt x="9403" y="15434"/>
                </a:lnTo>
                <a:lnTo>
                  <a:pt x="9288" y="17592"/>
                </a:lnTo>
                <a:lnTo>
                  <a:pt x="9119" y="19534"/>
                </a:lnTo>
                <a:lnTo>
                  <a:pt x="9119" y="19967"/>
                </a:lnTo>
                <a:lnTo>
                  <a:pt x="6210" y="20345"/>
                </a:lnTo>
                <a:lnTo>
                  <a:pt x="3190" y="20614"/>
                </a:lnTo>
                <a:lnTo>
                  <a:pt x="112" y="20722"/>
                </a:lnTo>
                <a:lnTo>
                  <a:pt x="112" y="19912"/>
                </a:lnTo>
                <a:lnTo>
                  <a:pt x="0" y="23204"/>
                </a:lnTo>
                <a:lnTo>
                  <a:pt x="112" y="21153"/>
                </a:lnTo>
                <a:lnTo>
                  <a:pt x="3133" y="21045"/>
                </a:lnTo>
                <a:lnTo>
                  <a:pt x="6154" y="20776"/>
                </a:lnTo>
                <a:lnTo>
                  <a:pt x="9060" y="20398"/>
                </a:lnTo>
                <a:lnTo>
                  <a:pt x="8833" y="22342"/>
                </a:lnTo>
                <a:lnTo>
                  <a:pt x="8605" y="24067"/>
                </a:lnTo>
                <a:lnTo>
                  <a:pt x="8319" y="25634"/>
                </a:lnTo>
                <a:lnTo>
                  <a:pt x="8776" y="25417"/>
                </a:lnTo>
                <a:lnTo>
                  <a:pt x="9060" y="23906"/>
                </a:lnTo>
                <a:lnTo>
                  <a:pt x="9346" y="22234"/>
                </a:lnTo>
                <a:lnTo>
                  <a:pt x="9574" y="20345"/>
                </a:lnTo>
                <a:lnTo>
                  <a:pt x="12138" y="20020"/>
                </a:lnTo>
                <a:lnTo>
                  <a:pt x="14588" y="19589"/>
                </a:lnTo>
                <a:lnTo>
                  <a:pt x="16983" y="19048"/>
                </a:lnTo>
                <a:lnTo>
                  <a:pt x="17325" y="18564"/>
                </a:lnTo>
                <a:lnTo>
                  <a:pt x="14818" y="19103"/>
                </a:lnTo>
                <a:lnTo>
                  <a:pt x="12252" y="19534"/>
                </a:lnTo>
                <a:lnTo>
                  <a:pt x="9630" y="19912"/>
                </a:lnTo>
                <a:lnTo>
                  <a:pt x="9630" y="19589"/>
                </a:lnTo>
                <a:lnTo>
                  <a:pt x="9858" y="17592"/>
                </a:lnTo>
                <a:lnTo>
                  <a:pt x="9973" y="15434"/>
                </a:lnTo>
                <a:lnTo>
                  <a:pt x="10087" y="13112"/>
                </a:lnTo>
                <a:lnTo>
                  <a:pt x="13165" y="12681"/>
                </a:lnTo>
                <a:lnTo>
                  <a:pt x="16186" y="12142"/>
                </a:lnTo>
                <a:lnTo>
                  <a:pt x="19035" y="11439"/>
                </a:lnTo>
                <a:lnTo>
                  <a:pt x="18920" y="12897"/>
                </a:lnTo>
                <a:close/>
              </a:path>
            </a:pathLst>
          </a:custGeom>
          <a:solidFill>
            <a:srgbClr val="38A3D2"/>
          </a:solidFill>
        </p:spPr>
        <p:txBody>
          <a:bodyPr wrap="square" lIns="0" tIns="0" rIns="0" bIns="0" rtlCol="0">
            <a:noAutofit/>
          </a:bodyPr>
          <a:lstStyle/>
          <a:p>
            <a:endParaRPr/>
          </a:p>
        </p:txBody>
      </p:sp>
      <p:sp>
        <p:nvSpPr>
          <p:cNvPr id="634" name="object 634"/>
          <p:cNvSpPr/>
          <p:nvPr/>
        </p:nvSpPr>
        <p:spPr>
          <a:xfrm>
            <a:off x="416524" y="754406"/>
            <a:ext cx="30948" cy="30653"/>
          </a:xfrm>
          <a:custGeom>
            <a:avLst/>
            <a:gdLst/>
            <a:ahLst/>
            <a:cxnLst/>
            <a:rect l="l" t="t" r="r" b="b"/>
            <a:pathLst>
              <a:path w="30948" h="30653">
                <a:moveTo>
                  <a:pt x="26729" y="30059"/>
                </a:moveTo>
                <a:lnTo>
                  <a:pt x="26672" y="30653"/>
                </a:lnTo>
                <a:lnTo>
                  <a:pt x="27127" y="30328"/>
                </a:lnTo>
                <a:lnTo>
                  <a:pt x="27015" y="25956"/>
                </a:lnTo>
                <a:lnTo>
                  <a:pt x="26900" y="27737"/>
                </a:lnTo>
                <a:lnTo>
                  <a:pt x="26787" y="29356"/>
                </a:lnTo>
                <a:lnTo>
                  <a:pt x="25589" y="29411"/>
                </a:lnTo>
                <a:lnTo>
                  <a:pt x="21428" y="29411"/>
                </a:lnTo>
                <a:lnTo>
                  <a:pt x="19718" y="29356"/>
                </a:lnTo>
                <a:lnTo>
                  <a:pt x="18008" y="29303"/>
                </a:lnTo>
                <a:lnTo>
                  <a:pt x="17839" y="27684"/>
                </a:lnTo>
                <a:lnTo>
                  <a:pt x="17724" y="25903"/>
                </a:lnTo>
                <a:lnTo>
                  <a:pt x="17609" y="23906"/>
                </a:lnTo>
                <a:lnTo>
                  <a:pt x="17609" y="23420"/>
                </a:lnTo>
                <a:lnTo>
                  <a:pt x="17553" y="22934"/>
                </a:lnTo>
                <a:lnTo>
                  <a:pt x="17553" y="22664"/>
                </a:lnTo>
                <a:lnTo>
                  <a:pt x="17497" y="20831"/>
                </a:lnTo>
                <a:lnTo>
                  <a:pt x="17438" y="18834"/>
                </a:lnTo>
                <a:lnTo>
                  <a:pt x="17438" y="16675"/>
                </a:lnTo>
                <a:lnTo>
                  <a:pt x="19776" y="16242"/>
                </a:lnTo>
                <a:lnTo>
                  <a:pt x="17382" y="16136"/>
                </a:lnTo>
                <a:lnTo>
                  <a:pt x="17382" y="10900"/>
                </a:lnTo>
                <a:lnTo>
                  <a:pt x="17438" y="8041"/>
                </a:lnTo>
                <a:lnTo>
                  <a:pt x="19378" y="8147"/>
                </a:lnTo>
                <a:lnTo>
                  <a:pt x="21315" y="8202"/>
                </a:lnTo>
                <a:lnTo>
                  <a:pt x="24620" y="8202"/>
                </a:lnTo>
                <a:lnTo>
                  <a:pt x="25875" y="8147"/>
                </a:lnTo>
                <a:lnTo>
                  <a:pt x="27127" y="8147"/>
                </a:lnTo>
                <a:lnTo>
                  <a:pt x="27186" y="10955"/>
                </a:lnTo>
                <a:lnTo>
                  <a:pt x="27186" y="16189"/>
                </a:lnTo>
                <a:lnTo>
                  <a:pt x="27242" y="29356"/>
                </a:lnTo>
                <a:lnTo>
                  <a:pt x="27413" y="27737"/>
                </a:lnTo>
                <a:lnTo>
                  <a:pt x="27528" y="25956"/>
                </a:lnTo>
                <a:lnTo>
                  <a:pt x="27641" y="22665"/>
                </a:lnTo>
                <a:lnTo>
                  <a:pt x="27756" y="20831"/>
                </a:lnTo>
                <a:lnTo>
                  <a:pt x="27812" y="18834"/>
                </a:lnTo>
                <a:lnTo>
                  <a:pt x="27812" y="16728"/>
                </a:lnTo>
                <a:lnTo>
                  <a:pt x="30948" y="16567"/>
                </a:lnTo>
                <a:lnTo>
                  <a:pt x="27812" y="16189"/>
                </a:lnTo>
                <a:lnTo>
                  <a:pt x="27868" y="13653"/>
                </a:lnTo>
                <a:lnTo>
                  <a:pt x="27868" y="5125"/>
                </a:lnTo>
                <a:lnTo>
                  <a:pt x="27812" y="2644"/>
                </a:lnTo>
                <a:lnTo>
                  <a:pt x="27756" y="53"/>
                </a:lnTo>
                <a:lnTo>
                  <a:pt x="27470" y="53"/>
                </a:lnTo>
                <a:lnTo>
                  <a:pt x="26958" y="0"/>
                </a:lnTo>
                <a:lnTo>
                  <a:pt x="27071" y="2589"/>
                </a:lnTo>
                <a:lnTo>
                  <a:pt x="27071" y="5125"/>
                </a:lnTo>
                <a:lnTo>
                  <a:pt x="27127" y="7500"/>
                </a:lnTo>
                <a:lnTo>
                  <a:pt x="25875" y="7555"/>
                </a:lnTo>
                <a:lnTo>
                  <a:pt x="24620" y="7608"/>
                </a:lnTo>
                <a:lnTo>
                  <a:pt x="21315" y="7608"/>
                </a:lnTo>
                <a:lnTo>
                  <a:pt x="19378" y="7555"/>
                </a:lnTo>
                <a:lnTo>
                  <a:pt x="17438" y="7447"/>
                </a:lnTo>
                <a:lnTo>
                  <a:pt x="17497" y="5125"/>
                </a:lnTo>
                <a:lnTo>
                  <a:pt x="17553" y="2752"/>
                </a:lnTo>
                <a:lnTo>
                  <a:pt x="17668" y="269"/>
                </a:lnTo>
                <a:lnTo>
                  <a:pt x="17382" y="269"/>
                </a:lnTo>
                <a:lnTo>
                  <a:pt x="16868" y="377"/>
                </a:lnTo>
                <a:lnTo>
                  <a:pt x="16812" y="2805"/>
                </a:lnTo>
                <a:lnTo>
                  <a:pt x="16755" y="5180"/>
                </a:lnTo>
                <a:lnTo>
                  <a:pt x="16699" y="7447"/>
                </a:lnTo>
                <a:lnTo>
                  <a:pt x="13620" y="7230"/>
                </a:lnTo>
                <a:lnTo>
                  <a:pt x="10599" y="6961"/>
                </a:lnTo>
                <a:lnTo>
                  <a:pt x="7693" y="6530"/>
                </a:lnTo>
                <a:lnTo>
                  <a:pt x="7693" y="4641"/>
                </a:lnTo>
                <a:lnTo>
                  <a:pt x="7749" y="3722"/>
                </a:lnTo>
                <a:lnTo>
                  <a:pt x="7522" y="3885"/>
                </a:lnTo>
                <a:lnTo>
                  <a:pt x="7066" y="4155"/>
                </a:lnTo>
                <a:lnTo>
                  <a:pt x="7066" y="4911"/>
                </a:lnTo>
                <a:lnTo>
                  <a:pt x="7010" y="5666"/>
                </a:lnTo>
                <a:lnTo>
                  <a:pt x="7010" y="6422"/>
                </a:lnTo>
                <a:lnTo>
                  <a:pt x="6210" y="6314"/>
                </a:lnTo>
                <a:lnTo>
                  <a:pt x="5357" y="6152"/>
                </a:lnTo>
                <a:lnTo>
                  <a:pt x="4559" y="5989"/>
                </a:lnTo>
                <a:lnTo>
                  <a:pt x="4046" y="6530"/>
                </a:lnTo>
                <a:lnTo>
                  <a:pt x="5014" y="6691"/>
                </a:lnTo>
                <a:lnTo>
                  <a:pt x="5983" y="6853"/>
                </a:lnTo>
                <a:lnTo>
                  <a:pt x="7010" y="7014"/>
                </a:lnTo>
                <a:lnTo>
                  <a:pt x="6952" y="9875"/>
                </a:lnTo>
                <a:lnTo>
                  <a:pt x="7066" y="12628"/>
                </a:lnTo>
                <a:lnTo>
                  <a:pt x="7179" y="15164"/>
                </a:lnTo>
                <a:lnTo>
                  <a:pt x="4730" y="14786"/>
                </a:lnTo>
                <a:lnTo>
                  <a:pt x="2336" y="14355"/>
                </a:lnTo>
                <a:lnTo>
                  <a:pt x="56" y="13869"/>
                </a:lnTo>
                <a:lnTo>
                  <a:pt x="0" y="14355"/>
                </a:lnTo>
                <a:lnTo>
                  <a:pt x="2336" y="14894"/>
                </a:lnTo>
                <a:lnTo>
                  <a:pt x="4730" y="15325"/>
                </a:lnTo>
                <a:lnTo>
                  <a:pt x="7238" y="15703"/>
                </a:lnTo>
                <a:lnTo>
                  <a:pt x="7350" y="18131"/>
                </a:lnTo>
                <a:lnTo>
                  <a:pt x="7580" y="20398"/>
                </a:lnTo>
                <a:lnTo>
                  <a:pt x="7636" y="9983"/>
                </a:lnTo>
                <a:lnTo>
                  <a:pt x="7693" y="7122"/>
                </a:lnTo>
                <a:lnTo>
                  <a:pt x="10599" y="7555"/>
                </a:lnTo>
                <a:lnTo>
                  <a:pt x="13620" y="7825"/>
                </a:lnTo>
                <a:lnTo>
                  <a:pt x="16699" y="8041"/>
                </a:lnTo>
                <a:lnTo>
                  <a:pt x="16699" y="13600"/>
                </a:lnTo>
                <a:lnTo>
                  <a:pt x="16755" y="16136"/>
                </a:lnTo>
                <a:lnTo>
                  <a:pt x="16812" y="18780"/>
                </a:lnTo>
                <a:lnTo>
                  <a:pt x="16868" y="20831"/>
                </a:lnTo>
                <a:lnTo>
                  <a:pt x="16983" y="22664"/>
                </a:lnTo>
                <a:lnTo>
                  <a:pt x="17039" y="23150"/>
                </a:lnTo>
                <a:lnTo>
                  <a:pt x="17039" y="23420"/>
                </a:lnTo>
                <a:lnTo>
                  <a:pt x="14077" y="23259"/>
                </a:lnTo>
                <a:lnTo>
                  <a:pt x="11227" y="22989"/>
                </a:lnTo>
                <a:lnTo>
                  <a:pt x="8434" y="22556"/>
                </a:lnTo>
                <a:lnTo>
                  <a:pt x="8150" y="20506"/>
                </a:lnTo>
                <a:lnTo>
                  <a:pt x="7979" y="18186"/>
                </a:lnTo>
                <a:lnTo>
                  <a:pt x="7920" y="22503"/>
                </a:lnTo>
                <a:lnTo>
                  <a:pt x="5812" y="22178"/>
                </a:lnTo>
                <a:lnTo>
                  <a:pt x="3818" y="21856"/>
                </a:lnTo>
                <a:lnTo>
                  <a:pt x="1822" y="21423"/>
                </a:lnTo>
                <a:lnTo>
                  <a:pt x="2164" y="21909"/>
                </a:lnTo>
                <a:lnTo>
                  <a:pt x="4046" y="22342"/>
                </a:lnTo>
                <a:lnTo>
                  <a:pt x="5983" y="22664"/>
                </a:lnTo>
                <a:lnTo>
                  <a:pt x="7979" y="22934"/>
                </a:lnTo>
                <a:lnTo>
                  <a:pt x="8206" y="24608"/>
                </a:lnTo>
                <a:lnTo>
                  <a:pt x="8490" y="26120"/>
                </a:lnTo>
                <a:lnTo>
                  <a:pt x="8833" y="27467"/>
                </a:lnTo>
                <a:lnTo>
                  <a:pt x="9346" y="27737"/>
                </a:lnTo>
                <a:lnTo>
                  <a:pt x="9004" y="26334"/>
                </a:lnTo>
                <a:lnTo>
                  <a:pt x="8720" y="24770"/>
                </a:lnTo>
                <a:lnTo>
                  <a:pt x="8490" y="23042"/>
                </a:lnTo>
                <a:lnTo>
                  <a:pt x="11284" y="23420"/>
                </a:lnTo>
                <a:lnTo>
                  <a:pt x="14133" y="23690"/>
                </a:lnTo>
                <a:lnTo>
                  <a:pt x="17039" y="23853"/>
                </a:lnTo>
                <a:lnTo>
                  <a:pt x="17154" y="25850"/>
                </a:lnTo>
                <a:lnTo>
                  <a:pt x="17382" y="27684"/>
                </a:lnTo>
                <a:lnTo>
                  <a:pt x="17553" y="29248"/>
                </a:lnTo>
                <a:lnTo>
                  <a:pt x="15616" y="29142"/>
                </a:lnTo>
                <a:lnTo>
                  <a:pt x="13620" y="28979"/>
                </a:lnTo>
                <a:lnTo>
                  <a:pt x="11739" y="28764"/>
                </a:lnTo>
                <a:lnTo>
                  <a:pt x="12252" y="28979"/>
                </a:lnTo>
                <a:lnTo>
                  <a:pt x="12766" y="29142"/>
                </a:lnTo>
                <a:lnTo>
                  <a:pt x="13279" y="29303"/>
                </a:lnTo>
                <a:lnTo>
                  <a:pt x="14703" y="29465"/>
                </a:lnTo>
                <a:lnTo>
                  <a:pt x="16186" y="29573"/>
                </a:lnTo>
                <a:lnTo>
                  <a:pt x="17609" y="29626"/>
                </a:lnTo>
                <a:lnTo>
                  <a:pt x="17668" y="29897"/>
                </a:lnTo>
                <a:lnTo>
                  <a:pt x="17724" y="30381"/>
                </a:lnTo>
                <a:lnTo>
                  <a:pt x="18179" y="30437"/>
                </a:lnTo>
                <a:lnTo>
                  <a:pt x="18123" y="30167"/>
                </a:lnTo>
                <a:lnTo>
                  <a:pt x="18067" y="29681"/>
                </a:lnTo>
                <a:lnTo>
                  <a:pt x="19718" y="29734"/>
                </a:lnTo>
                <a:lnTo>
                  <a:pt x="21428" y="29789"/>
                </a:lnTo>
                <a:lnTo>
                  <a:pt x="25589" y="29789"/>
                </a:lnTo>
                <a:lnTo>
                  <a:pt x="26787" y="29734"/>
                </a:lnTo>
                <a:lnTo>
                  <a:pt x="26729" y="30059"/>
                </a:lnTo>
                <a:close/>
              </a:path>
            </a:pathLst>
          </a:custGeom>
          <a:solidFill>
            <a:srgbClr val="38A3D2"/>
          </a:solidFill>
        </p:spPr>
        <p:txBody>
          <a:bodyPr wrap="square" lIns="0" tIns="0" rIns="0" bIns="0" rtlCol="0">
            <a:noAutofit/>
          </a:bodyPr>
          <a:lstStyle/>
          <a:p>
            <a:endParaRPr/>
          </a:p>
        </p:txBody>
      </p:sp>
      <p:sp>
        <p:nvSpPr>
          <p:cNvPr id="635" name="object 635"/>
          <p:cNvSpPr/>
          <p:nvPr/>
        </p:nvSpPr>
        <p:spPr>
          <a:xfrm>
            <a:off x="424105" y="764390"/>
            <a:ext cx="9231" cy="12519"/>
          </a:xfrm>
          <a:custGeom>
            <a:avLst/>
            <a:gdLst/>
            <a:ahLst/>
            <a:cxnLst/>
            <a:rect l="l" t="t" r="r" b="b"/>
            <a:pathLst>
              <a:path w="9231" h="12519">
                <a:moveTo>
                  <a:pt x="227" y="5774"/>
                </a:moveTo>
                <a:lnTo>
                  <a:pt x="3133" y="6205"/>
                </a:lnTo>
                <a:lnTo>
                  <a:pt x="6098" y="6475"/>
                </a:lnTo>
                <a:lnTo>
                  <a:pt x="9175" y="6636"/>
                </a:lnTo>
                <a:lnTo>
                  <a:pt x="9231" y="8797"/>
                </a:lnTo>
                <a:lnTo>
                  <a:pt x="9175" y="6152"/>
                </a:lnTo>
                <a:lnTo>
                  <a:pt x="6098" y="5989"/>
                </a:lnTo>
                <a:lnTo>
                  <a:pt x="3133" y="5666"/>
                </a:lnTo>
                <a:lnTo>
                  <a:pt x="227" y="5288"/>
                </a:lnTo>
                <a:lnTo>
                  <a:pt x="112" y="2697"/>
                </a:lnTo>
                <a:lnTo>
                  <a:pt x="56" y="0"/>
                </a:lnTo>
                <a:lnTo>
                  <a:pt x="0" y="10414"/>
                </a:lnTo>
                <a:lnTo>
                  <a:pt x="340" y="12519"/>
                </a:lnTo>
                <a:lnTo>
                  <a:pt x="398" y="8202"/>
                </a:lnTo>
                <a:lnTo>
                  <a:pt x="227" y="5774"/>
                </a:lnTo>
                <a:close/>
              </a:path>
            </a:pathLst>
          </a:custGeom>
          <a:solidFill>
            <a:srgbClr val="3DA6D2"/>
          </a:solidFill>
        </p:spPr>
        <p:txBody>
          <a:bodyPr wrap="square" lIns="0" tIns="0" rIns="0" bIns="0" rtlCol="0">
            <a:noAutofit/>
          </a:bodyPr>
          <a:lstStyle/>
          <a:p>
            <a:endParaRPr/>
          </a:p>
        </p:txBody>
      </p:sp>
      <p:sp>
        <p:nvSpPr>
          <p:cNvPr id="636" name="object 636"/>
          <p:cNvSpPr/>
          <p:nvPr/>
        </p:nvSpPr>
        <p:spPr>
          <a:xfrm>
            <a:off x="444337" y="757751"/>
            <a:ext cx="18238" cy="24825"/>
          </a:xfrm>
          <a:custGeom>
            <a:avLst/>
            <a:gdLst/>
            <a:ahLst/>
            <a:cxnLst/>
            <a:rect l="l" t="t" r="r" b="b"/>
            <a:pathLst>
              <a:path w="18238" h="24825">
                <a:moveTo>
                  <a:pt x="15559" y="11603"/>
                </a:moveTo>
                <a:lnTo>
                  <a:pt x="18238" y="10955"/>
                </a:lnTo>
                <a:lnTo>
                  <a:pt x="18181" y="10469"/>
                </a:lnTo>
                <a:lnTo>
                  <a:pt x="15503" y="11063"/>
                </a:lnTo>
                <a:lnTo>
                  <a:pt x="12709" y="11603"/>
                </a:lnTo>
                <a:lnTo>
                  <a:pt x="9860" y="11980"/>
                </a:lnTo>
                <a:lnTo>
                  <a:pt x="9916" y="9444"/>
                </a:lnTo>
                <a:lnTo>
                  <a:pt x="9975" y="6691"/>
                </a:lnTo>
                <a:lnTo>
                  <a:pt x="9916" y="3832"/>
                </a:lnTo>
                <a:lnTo>
                  <a:pt x="11284" y="3669"/>
                </a:lnTo>
                <a:lnTo>
                  <a:pt x="12653" y="3455"/>
                </a:lnTo>
                <a:lnTo>
                  <a:pt x="13964" y="3185"/>
                </a:lnTo>
                <a:lnTo>
                  <a:pt x="13394" y="2699"/>
                </a:lnTo>
                <a:lnTo>
                  <a:pt x="12254" y="2914"/>
                </a:lnTo>
                <a:lnTo>
                  <a:pt x="11114" y="3077"/>
                </a:lnTo>
                <a:lnTo>
                  <a:pt x="9916" y="3238"/>
                </a:lnTo>
                <a:lnTo>
                  <a:pt x="9916" y="1349"/>
                </a:lnTo>
                <a:lnTo>
                  <a:pt x="9860" y="324"/>
                </a:lnTo>
                <a:lnTo>
                  <a:pt x="9632" y="216"/>
                </a:lnTo>
                <a:lnTo>
                  <a:pt x="9175" y="0"/>
                </a:lnTo>
                <a:lnTo>
                  <a:pt x="9233" y="1133"/>
                </a:lnTo>
                <a:lnTo>
                  <a:pt x="9233" y="2213"/>
                </a:lnTo>
                <a:lnTo>
                  <a:pt x="9290" y="3346"/>
                </a:lnTo>
                <a:lnTo>
                  <a:pt x="6269" y="3724"/>
                </a:lnTo>
                <a:lnTo>
                  <a:pt x="3192" y="3994"/>
                </a:lnTo>
                <a:lnTo>
                  <a:pt x="56" y="4155"/>
                </a:lnTo>
                <a:lnTo>
                  <a:pt x="56" y="1943"/>
                </a:lnTo>
                <a:lnTo>
                  <a:pt x="56" y="10308"/>
                </a:lnTo>
                <a:lnTo>
                  <a:pt x="56" y="4749"/>
                </a:lnTo>
                <a:lnTo>
                  <a:pt x="3192" y="4588"/>
                </a:lnTo>
                <a:lnTo>
                  <a:pt x="6269" y="4318"/>
                </a:lnTo>
                <a:lnTo>
                  <a:pt x="9290" y="3941"/>
                </a:lnTo>
                <a:lnTo>
                  <a:pt x="9346" y="6800"/>
                </a:lnTo>
                <a:lnTo>
                  <a:pt x="9290" y="9499"/>
                </a:lnTo>
                <a:lnTo>
                  <a:pt x="9233" y="12035"/>
                </a:lnTo>
                <a:lnTo>
                  <a:pt x="6269" y="12413"/>
                </a:lnTo>
                <a:lnTo>
                  <a:pt x="3192" y="12683"/>
                </a:lnTo>
                <a:lnTo>
                  <a:pt x="0" y="12844"/>
                </a:lnTo>
                <a:lnTo>
                  <a:pt x="3135" y="13222"/>
                </a:lnTo>
                <a:lnTo>
                  <a:pt x="6213" y="12952"/>
                </a:lnTo>
                <a:lnTo>
                  <a:pt x="9233" y="12575"/>
                </a:lnTo>
                <a:lnTo>
                  <a:pt x="9119" y="14841"/>
                </a:lnTo>
                <a:lnTo>
                  <a:pt x="9004" y="17000"/>
                </a:lnTo>
                <a:lnTo>
                  <a:pt x="8835" y="18942"/>
                </a:lnTo>
                <a:lnTo>
                  <a:pt x="8835" y="19375"/>
                </a:lnTo>
                <a:lnTo>
                  <a:pt x="8776" y="19806"/>
                </a:lnTo>
                <a:lnTo>
                  <a:pt x="8605" y="21641"/>
                </a:lnTo>
                <a:lnTo>
                  <a:pt x="8321" y="23314"/>
                </a:lnTo>
                <a:lnTo>
                  <a:pt x="8094" y="24825"/>
                </a:lnTo>
                <a:lnTo>
                  <a:pt x="8549" y="24608"/>
                </a:lnTo>
                <a:lnTo>
                  <a:pt x="8835" y="23152"/>
                </a:lnTo>
                <a:lnTo>
                  <a:pt x="9062" y="21533"/>
                </a:lnTo>
                <a:lnTo>
                  <a:pt x="9290" y="19752"/>
                </a:lnTo>
                <a:lnTo>
                  <a:pt x="11626" y="19428"/>
                </a:lnTo>
                <a:lnTo>
                  <a:pt x="13964" y="19050"/>
                </a:lnTo>
                <a:lnTo>
                  <a:pt x="16186" y="18564"/>
                </a:lnTo>
                <a:lnTo>
                  <a:pt x="16528" y="18078"/>
                </a:lnTo>
                <a:lnTo>
                  <a:pt x="14192" y="18564"/>
                </a:lnTo>
                <a:lnTo>
                  <a:pt x="11797" y="18942"/>
                </a:lnTo>
                <a:lnTo>
                  <a:pt x="9346" y="19320"/>
                </a:lnTo>
                <a:lnTo>
                  <a:pt x="9346" y="18997"/>
                </a:lnTo>
                <a:lnTo>
                  <a:pt x="9574" y="17000"/>
                </a:lnTo>
                <a:lnTo>
                  <a:pt x="9689" y="14841"/>
                </a:lnTo>
                <a:lnTo>
                  <a:pt x="9803" y="12519"/>
                </a:lnTo>
                <a:lnTo>
                  <a:pt x="12709" y="12089"/>
                </a:lnTo>
                <a:lnTo>
                  <a:pt x="15559" y="11603"/>
                </a:lnTo>
                <a:close/>
              </a:path>
            </a:pathLst>
          </a:custGeom>
          <a:solidFill>
            <a:srgbClr val="3DA6D2"/>
          </a:solidFill>
        </p:spPr>
        <p:txBody>
          <a:bodyPr wrap="square" lIns="0" tIns="0" rIns="0" bIns="0" rtlCol="0">
            <a:noAutofit/>
          </a:bodyPr>
          <a:lstStyle/>
          <a:p>
            <a:endParaRPr/>
          </a:p>
        </p:txBody>
      </p:sp>
      <p:sp>
        <p:nvSpPr>
          <p:cNvPr id="637" name="object 637"/>
          <p:cNvSpPr/>
          <p:nvPr/>
        </p:nvSpPr>
        <p:spPr>
          <a:xfrm>
            <a:off x="428948" y="770596"/>
            <a:ext cx="21885" cy="14031"/>
          </a:xfrm>
          <a:custGeom>
            <a:avLst/>
            <a:gdLst/>
            <a:ahLst/>
            <a:cxnLst/>
            <a:rect l="l" t="t" r="r" b="b"/>
            <a:pathLst>
              <a:path w="21885" h="14031">
                <a:moveTo>
                  <a:pt x="20804" y="13005"/>
                </a:moveTo>
                <a:lnTo>
                  <a:pt x="21373" y="12789"/>
                </a:lnTo>
                <a:lnTo>
                  <a:pt x="21885" y="12628"/>
                </a:lnTo>
                <a:lnTo>
                  <a:pt x="19605" y="12844"/>
                </a:lnTo>
                <a:lnTo>
                  <a:pt x="17213" y="13059"/>
                </a:lnTo>
                <a:lnTo>
                  <a:pt x="14818" y="13167"/>
                </a:lnTo>
                <a:lnTo>
                  <a:pt x="14762" y="0"/>
                </a:lnTo>
                <a:lnTo>
                  <a:pt x="13906" y="53"/>
                </a:lnTo>
                <a:lnTo>
                  <a:pt x="12140" y="53"/>
                </a:lnTo>
                <a:lnTo>
                  <a:pt x="9745" y="108"/>
                </a:lnTo>
                <a:lnTo>
                  <a:pt x="7352" y="53"/>
                </a:lnTo>
                <a:lnTo>
                  <a:pt x="5014" y="485"/>
                </a:lnTo>
                <a:lnTo>
                  <a:pt x="7352" y="594"/>
                </a:lnTo>
                <a:lnTo>
                  <a:pt x="9745" y="647"/>
                </a:lnTo>
                <a:lnTo>
                  <a:pt x="12140" y="594"/>
                </a:lnTo>
                <a:lnTo>
                  <a:pt x="13906" y="594"/>
                </a:lnTo>
                <a:lnTo>
                  <a:pt x="14762" y="539"/>
                </a:lnTo>
                <a:lnTo>
                  <a:pt x="14762" y="2644"/>
                </a:lnTo>
                <a:lnTo>
                  <a:pt x="14703" y="4641"/>
                </a:lnTo>
                <a:lnTo>
                  <a:pt x="14647" y="6475"/>
                </a:lnTo>
                <a:lnTo>
                  <a:pt x="14647" y="7286"/>
                </a:lnTo>
                <a:lnTo>
                  <a:pt x="13451" y="7339"/>
                </a:lnTo>
                <a:lnTo>
                  <a:pt x="12196" y="7394"/>
                </a:lnTo>
                <a:lnTo>
                  <a:pt x="9004" y="7394"/>
                </a:lnTo>
                <a:lnTo>
                  <a:pt x="7066" y="7339"/>
                </a:lnTo>
                <a:lnTo>
                  <a:pt x="5185" y="7230"/>
                </a:lnTo>
                <a:lnTo>
                  <a:pt x="5129" y="6744"/>
                </a:lnTo>
                <a:lnTo>
                  <a:pt x="5129" y="13059"/>
                </a:lnTo>
                <a:lnTo>
                  <a:pt x="3419" y="13005"/>
                </a:lnTo>
                <a:lnTo>
                  <a:pt x="1709" y="12844"/>
                </a:lnTo>
                <a:lnTo>
                  <a:pt x="0" y="12681"/>
                </a:lnTo>
                <a:lnTo>
                  <a:pt x="569" y="12844"/>
                </a:lnTo>
                <a:lnTo>
                  <a:pt x="1083" y="13059"/>
                </a:lnTo>
                <a:lnTo>
                  <a:pt x="1653" y="13222"/>
                </a:lnTo>
                <a:lnTo>
                  <a:pt x="2849" y="13330"/>
                </a:lnTo>
                <a:lnTo>
                  <a:pt x="3989" y="13383"/>
                </a:lnTo>
                <a:lnTo>
                  <a:pt x="5185" y="13436"/>
                </a:lnTo>
                <a:lnTo>
                  <a:pt x="5185" y="7716"/>
                </a:lnTo>
                <a:lnTo>
                  <a:pt x="7066" y="7772"/>
                </a:lnTo>
                <a:lnTo>
                  <a:pt x="9004" y="7825"/>
                </a:lnTo>
                <a:lnTo>
                  <a:pt x="13451" y="7825"/>
                </a:lnTo>
                <a:lnTo>
                  <a:pt x="14647" y="7772"/>
                </a:lnTo>
                <a:lnTo>
                  <a:pt x="14591" y="9767"/>
                </a:lnTo>
                <a:lnTo>
                  <a:pt x="14703" y="14031"/>
                </a:lnTo>
                <a:lnTo>
                  <a:pt x="14762" y="13545"/>
                </a:lnTo>
                <a:lnTo>
                  <a:pt x="16643" y="13436"/>
                </a:lnTo>
                <a:lnTo>
                  <a:pt x="18465" y="13330"/>
                </a:lnTo>
                <a:lnTo>
                  <a:pt x="20234" y="13167"/>
                </a:lnTo>
                <a:lnTo>
                  <a:pt x="20804" y="13005"/>
                </a:lnTo>
                <a:close/>
              </a:path>
            </a:pathLst>
          </a:custGeom>
          <a:solidFill>
            <a:srgbClr val="3DA6D2"/>
          </a:solidFill>
        </p:spPr>
        <p:txBody>
          <a:bodyPr wrap="square" lIns="0" tIns="0" rIns="0" bIns="0" rtlCol="0">
            <a:noAutofit/>
          </a:bodyPr>
          <a:lstStyle/>
          <a:p>
            <a:endParaRPr/>
          </a:p>
        </p:txBody>
      </p:sp>
      <p:sp>
        <p:nvSpPr>
          <p:cNvPr id="638" name="object 638"/>
          <p:cNvSpPr/>
          <p:nvPr/>
        </p:nvSpPr>
        <p:spPr>
          <a:xfrm>
            <a:off x="434134" y="778312"/>
            <a:ext cx="9517" cy="6583"/>
          </a:xfrm>
          <a:custGeom>
            <a:avLst/>
            <a:gdLst/>
            <a:ahLst/>
            <a:cxnLst/>
            <a:rect l="l" t="t" r="r" b="b"/>
            <a:pathLst>
              <a:path w="9517" h="6583">
                <a:moveTo>
                  <a:pt x="9119" y="6097"/>
                </a:moveTo>
                <a:lnTo>
                  <a:pt x="9062" y="6583"/>
                </a:lnTo>
                <a:lnTo>
                  <a:pt x="9517" y="6314"/>
                </a:lnTo>
                <a:lnTo>
                  <a:pt x="9405" y="2050"/>
                </a:lnTo>
                <a:lnTo>
                  <a:pt x="9290" y="3830"/>
                </a:lnTo>
                <a:lnTo>
                  <a:pt x="9177" y="5450"/>
                </a:lnTo>
                <a:lnTo>
                  <a:pt x="7979" y="5505"/>
                </a:lnTo>
                <a:lnTo>
                  <a:pt x="3818" y="5505"/>
                </a:lnTo>
                <a:lnTo>
                  <a:pt x="2108" y="5450"/>
                </a:lnTo>
                <a:lnTo>
                  <a:pt x="398" y="5397"/>
                </a:lnTo>
                <a:lnTo>
                  <a:pt x="229" y="3777"/>
                </a:lnTo>
                <a:lnTo>
                  <a:pt x="114" y="1997"/>
                </a:lnTo>
                <a:lnTo>
                  <a:pt x="0" y="0"/>
                </a:lnTo>
                <a:lnTo>
                  <a:pt x="0" y="5719"/>
                </a:lnTo>
                <a:lnTo>
                  <a:pt x="58" y="6097"/>
                </a:lnTo>
                <a:lnTo>
                  <a:pt x="513" y="6369"/>
                </a:lnTo>
                <a:lnTo>
                  <a:pt x="457" y="5774"/>
                </a:lnTo>
                <a:lnTo>
                  <a:pt x="2108" y="5828"/>
                </a:lnTo>
                <a:lnTo>
                  <a:pt x="3818" y="5883"/>
                </a:lnTo>
                <a:lnTo>
                  <a:pt x="7979" y="5883"/>
                </a:lnTo>
                <a:lnTo>
                  <a:pt x="9177" y="5828"/>
                </a:lnTo>
                <a:lnTo>
                  <a:pt x="9119" y="6097"/>
                </a:lnTo>
                <a:close/>
              </a:path>
            </a:pathLst>
          </a:custGeom>
          <a:solidFill>
            <a:srgbClr val="3DA6D2"/>
          </a:solidFill>
        </p:spPr>
        <p:txBody>
          <a:bodyPr wrap="square" lIns="0" tIns="0" rIns="0" bIns="0" rtlCol="0">
            <a:noAutofit/>
          </a:bodyPr>
          <a:lstStyle/>
          <a:p>
            <a:endParaRPr/>
          </a:p>
        </p:txBody>
      </p:sp>
      <p:sp>
        <p:nvSpPr>
          <p:cNvPr id="639" name="object 639"/>
          <p:cNvSpPr/>
          <p:nvPr/>
        </p:nvSpPr>
        <p:spPr>
          <a:xfrm>
            <a:off x="417036" y="754892"/>
            <a:ext cx="36136" cy="28870"/>
          </a:xfrm>
          <a:custGeom>
            <a:avLst/>
            <a:gdLst/>
            <a:ahLst/>
            <a:cxnLst/>
            <a:rect l="l" t="t" r="r" b="b"/>
            <a:pathLst>
              <a:path w="36136" h="28870">
                <a:moveTo>
                  <a:pt x="6498" y="4856"/>
                </a:moveTo>
                <a:lnTo>
                  <a:pt x="6498" y="5936"/>
                </a:lnTo>
                <a:lnTo>
                  <a:pt x="5929" y="5828"/>
                </a:lnTo>
                <a:lnTo>
                  <a:pt x="5359" y="5772"/>
                </a:lnTo>
                <a:lnTo>
                  <a:pt x="4789" y="5666"/>
                </a:lnTo>
                <a:lnTo>
                  <a:pt x="4219" y="6150"/>
                </a:lnTo>
                <a:lnTo>
                  <a:pt x="4958" y="6258"/>
                </a:lnTo>
                <a:lnTo>
                  <a:pt x="5757" y="6422"/>
                </a:lnTo>
                <a:lnTo>
                  <a:pt x="6498" y="6528"/>
                </a:lnTo>
                <a:lnTo>
                  <a:pt x="6440" y="9389"/>
                </a:lnTo>
                <a:lnTo>
                  <a:pt x="6555" y="12142"/>
                </a:lnTo>
                <a:lnTo>
                  <a:pt x="6668" y="14678"/>
                </a:lnTo>
                <a:lnTo>
                  <a:pt x="4388" y="14353"/>
                </a:lnTo>
                <a:lnTo>
                  <a:pt x="2223" y="13922"/>
                </a:lnTo>
                <a:lnTo>
                  <a:pt x="58" y="13491"/>
                </a:lnTo>
                <a:lnTo>
                  <a:pt x="0" y="13975"/>
                </a:lnTo>
                <a:lnTo>
                  <a:pt x="2167" y="14461"/>
                </a:lnTo>
                <a:lnTo>
                  <a:pt x="4388" y="14839"/>
                </a:lnTo>
                <a:lnTo>
                  <a:pt x="6726" y="15217"/>
                </a:lnTo>
                <a:lnTo>
                  <a:pt x="6839" y="17645"/>
                </a:lnTo>
                <a:lnTo>
                  <a:pt x="7068" y="19912"/>
                </a:lnTo>
                <a:lnTo>
                  <a:pt x="7125" y="9497"/>
                </a:lnTo>
                <a:lnTo>
                  <a:pt x="7181" y="6636"/>
                </a:lnTo>
                <a:lnTo>
                  <a:pt x="10087" y="7069"/>
                </a:lnTo>
                <a:lnTo>
                  <a:pt x="13108" y="7339"/>
                </a:lnTo>
                <a:lnTo>
                  <a:pt x="16188" y="7555"/>
                </a:lnTo>
                <a:lnTo>
                  <a:pt x="16188" y="13114"/>
                </a:lnTo>
                <a:lnTo>
                  <a:pt x="16244" y="15650"/>
                </a:lnTo>
                <a:lnTo>
                  <a:pt x="16300" y="18294"/>
                </a:lnTo>
                <a:lnTo>
                  <a:pt x="16357" y="20345"/>
                </a:lnTo>
                <a:lnTo>
                  <a:pt x="16472" y="22178"/>
                </a:lnTo>
                <a:lnTo>
                  <a:pt x="16528" y="22664"/>
                </a:lnTo>
                <a:lnTo>
                  <a:pt x="16528" y="22934"/>
                </a:lnTo>
                <a:lnTo>
                  <a:pt x="13565" y="22773"/>
                </a:lnTo>
                <a:lnTo>
                  <a:pt x="10716" y="22503"/>
                </a:lnTo>
                <a:lnTo>
                  <a:pt x="7922" y="22070"/>
                </a:lnTo>
                <a:lnTo>
                  <a:pt x="7638" y="20020"/>
                </a:lnTo>
                <a:lnTo>
                  <a:pt x="7467" y="17700"/>
                </a:lnTo>
                <a:lnTo>
                  <a:pt x="7409" y="22017"/>
                </a:lnTo>
                <a:lnTo>
                  <a:pt x="5471" y="21748"/>
                </a:lnTo>
                <a:lnTo>
                  <a:pt x="3649" y="21423"/>
                </a:lnTo>
                <a:lnTo>
                  <a:pt x="1824" y="21045"/>
                </a:lnTo>
                <a:lnTo>
                  <a:pt x="2167" y="21531"/>
                </a:lnTo>
                <a:lnTo>
                  <a:pt x="3876" y="21909"/>
                </a:lnTo>
                <a:lnTo>
                  <a:pt x="5643" y="22234"/>
                </a:lnTo>
                <a:lnTo>
                  <a:pt x="7467" y="22448"/>
                </a:lnTo>
                <a:lnTo>
                  <a:pt x="7695" y="24014"/>
                </a:lnTo>
                <a:lnTo>
                  <a:pt x="7979" y="25417"/>
                </a:lnTo>
                <a:lnTo>
                  <a:pt x="8265" y="26712"/>
                </a:lnTo>
                <a:lnTo>
                  <a:pt x="8778" y="26981"/>
                </a:lnTo>
                <a:lnTo>
                  <a:pt x="8492" y="25634"/>
                </a:lnTo>
                <a:lnTo>
                  <a:pt x="8208" y="24176"/>
                </a:lnTo>
                <a:lnTo>
                  <a:pt x="7979" y="22556"/>
                </a:lnTo>
                <a:lnTo>
                  <a:pt x="10772" y="22934"/>
                </a:lnTo>
                <a:lnTo>
                  <a:pt x="13622" y="23204"/>
                </a:lnTo>
                <a:lnTo>
                  <a:pt x="16528" y="23367"/>
                </a:lnTo>
                <a:lnTo>
                  <a:pt x="16643" y="25364"/>
                </a:lnTo>
                <a:lnTo>
                  <a:pt x="16870" y="27198"/>
                </a:lnTo>
                <a:lnTo>
                  <a:pt x="17041" y="28762"/>
                </a:lnTo>
                <a:lnTo>
                  <a:pt x="17041" y="22179"/>
                </a:lnTo>
                <a:lnTo>
                  <a:pt x="16985" y="20345"/>
                </a:lnTo>
                <a:lnTo>
                  <a:pt x="16927" y="18348"/>
                </a:lnTo>
                <a:lnTo>
                  <a:pt x="16927" y="16189"/>
                </a:lnTo>
                <a:lnTo>
                  <a:pt x="19265" y="15756"/>
                </a:lnTo>
                <a:lnTo>
                  <a:pt x="16870" y="15650"/>
                </a:lnTo>
                <a:lnTo>
                  <a:pt x="16870" y="10414"/>
                </a:lnTo>
                <a:lnTo>
                  <a:pt x="16927" y="7555"/>
                </a:lnTo>
                <a:lnTo>
                  <a:pt x="18866" y="7661"/>
                </a:lnTo>
                <a:lnTo>
                  <a:pt x="20804" y="7716"/>
                </a:lnTo>
                <a:lnTo>
                  <a:pt x="24108" y="7716"/>
                </a:lnTo>
                <a:lnTo>
                  <a:pt x="25363" y="7661"/>
                </a:lnTo>
                <a:lnTo>
                  <a:pt x="26616" y="7661"/>
                </a:lnTo>
                <a:lnTo>
                  <a:pt x="26674" y="10469"/>
                </a:lnTo>
                <a:lnTo>
                  <a:pt x="26674" y="15703"/>
                </a:lnTo>
                <a:lnTo>
                  <a:pt x="26731" y="28870"/>
                </a:lnTo>
                <a:lnTo>
                  <a:pt x="26902" y="27251"/>
                </a:lnTo>
                <a:lnTo>
                  <a:pt x="27017" y="25470"/>
                </a:lnTo>
                <a:lnTo>
                  <a:pt x="27129" y="23420"/>
                </a:lnTo>
                <a:lnTo>
                  <a:pt x="30150" y="23312"/>
                </a:lnTo>
                <a:lnTo>
                  <a:pt x="33171" y="23042"/>
                </a:lnTo>
                <a:lnTo>
                  <a:pt x="36077" y="22665"/>
                </a:lnTo>
                <a:lnTo>
                  <a:pt x="36136" y="22234"/>
                </a:lnTo>
                <a:lnTo>
                  <a:pt x="33228" y="22611"/>
                </a:lnTo>
                <a:lnTo>
                  <a:pt x="30207" y="22881"/>
                </a:lnTo>
                <a:lnTo>
                  <a:pt x="27129" y="22989"/>
                </a:lnTo>
                <a:lnTo>
                  <a:pt x="27129" y="22179"/>
                </a:lnTo>
                <a:lnTo>
                  <a:pt x="27244" y="20345"/>
                </a:lnTo>
                <a:lnTo>
                  <a:pt x="27300" y="18348"/>
                </a:lnTo>
                <a:lnTo>
                  <a:pt x="27300" y="16242"/>
                </a:lnTo>
                <a:lnTo>
                  <a:pt x="30436" y="16081"/>
                </a:lnTo>
                <a:lnTo>
                  <a:pt x="27300" y="15703"/>
                </a:lnTo>
                <a:lnTo>
                  <a:pt x="27357" y="13167"/>
                </a:lnTo>
                <a:lnTo>
                  <a:pt x="27357" y="4802"/>
                </a:lnTo>
                <a:lnTo>
                  <a:pt x="27300" y="2481"/>
                </a:lnTo>
                <a:lnTo>
                  <a:pt x="27244" y="108"/>
                </a:lnTo>
                <a:lnTo>
                  <a:pt x="27017" y="53"/>
                </a:lnTo>
                <a:lnTo>
                  <a:pt x="26503" y="0"/>
                </a:lnTo>
                <a:lnTo>
                  <a:pt x="26559" y="2428"/>
                </a:lnTo>
                <a:lnTo>
                  <a:pt x="26559" y="4747"/>
                </a:lnTo>
                <a:lnTo>
                  <a:pt x="26616" y="7014"/>
                </a:lnTo>
                <a:lnTo>
                  <a:pt x="25363" y="7069"/>
                </a:lnTo>
                <a:lnTo>
                  <a:pt x="24108" y="7122"/>
                </a:lnTo>
                <a:lnTo>
                  <a:pt x="20804" y="7122"/>
                </a:lnTo>
                <a:lnTo>
                  <a:pt x="18866" y="7069"/>
                </a:lnTo>
                <a:lnTo>
                  <a:pt x="16927" y="6961"/>
                </a:lnTo>
                <a:lnTo>
                  <a:pt x="16985" y="4802"/>
                </a:lnTo>
                <a:lnTo>
                  <a:pt x="17041" y="2589"/>
                </a:lnTo>
                <a:lnTo>
                  <a:pt x="17098" y="269"/>
                </a:lnTo>
                <a:lnTo>
                  <a:pt x="16870" y="322"/>
                </a:lnTo>
                <a:lnTo>
                  <a:pt x="16357" y="430"/>
                </a:lnTo>
                <a:lnTo>
                  <a:pt x="16300" y="2644"/>
                </a:lnTo>
                <a:lnTo>
                  <a:pt x="16244" y="4856"/>
                </a:lnTo>
                <a:lnTo>
                  <a:pt x="16188" y="6961"/>
                </a:lnTo>
                <a:lnTo>
                  <a:pt x="13108" y="6744"/>
                </a:lnTo>
                <a:lnTo>
                  <a:pt x="10087" y="6475"/>
                </a:lnTo>
                <a:lnTo>
                  <a:pt x="7181" y="6044"/>
                </a:lnTo>
                <a:lnTo>
                  <a:pt x="7181" y="4586"/>
                </a:lnTo>
                <a:lnTo>
                  <a:pt x="7238" y="3884"/>
                </a:lnTo>
                <a:lnTo>
                  <a:pt x="7010" y="4047"/>
                </a:lnTo>
                <a:lnTo>
                  <a:pt x="6555" y="4316"/>
                </a:lnTo>
                <a:lnTo>
                  <a:pt x="6498" y="4856"/>
                </a:lnTo>
                <a:close/>
              </a:path>
            </a:pathLst>
          </a:custGeom>
          <a:solidFill>
            <a:srgbClr val="3DA6D2"/>
          </a:solidFill>
        </p:spPr>
        <p:txBody>
          <a:bodyPr wrap="square" lIns="0" tIns="0" rIns="0" bIns="0" rtlCol="0">
            <a:noAutofit/>
          </a:bodyPr>
          <a:lstStyle/>
          <a:p>
            <a:endParaRPr/>
          </a:p>
        </p:txBody>
      </p:sp>
      <p:sp>
        <p:nvSpPr>
          <p:cNvPr id="640" name="object 640"/>
          <p:cNvSpPr/>
          <p:nvPr/>
        </p:nvSpPr>
        <p:spPr>
          <a:xfrm>
            <a:off x="443312" y="778368"/>
            <a:ext cx="340" cy="6367"/>
          </a:xfrm>
          <a:custGeom>
            <a:avLst/>
            <a:gdLst/>
            <a:ahLst/>
            <a:cxnLst/>
            <a:rect l="l" t="t" r="r" b="b"/>
            <a:pathLst>
              <a:path w="340" h="6367">
                <a:moveTo>
                  <a:pt x="340" y="6367"/>
                </a:moveTo>
                <a:lnTo>
                  <a:pt x="283" y="0"/>
                </a:lnTo>
                <a:lnTo>
                  <a:pt x="227" y="1995"/>
                </a:lnTo>
                <a:lnTo>
                  <a:pt x="112" y="3775"/>
                </a:lnTo>
                <a:lnTo>
                  <a:pt x="0" y="5395"/>
                </a:lnTo>
                <a:lnTo>
                  <a:pt x="0" y="5773"/>
                </a:lnTo>
                <a:lnTo>
                  <a:pt x="340" y="6367"/>
                </a:lnTo>
                <a:close/>
              </a:path>
            </a:pathLst>
          </a:custGeom>
          <a:solidFill>
            <a:srgbClr val="3EA9D4"/>
          </a:solidFill>
        </p:spPr>
        <p:txBody>
          <a:bodyPr wrap="square" lIns="0" tIns="0" rIns="0" bIns="0" rtlCol="0">
            <a:noAutofit/>
          </a:bodyPr>
          <a:lstStyle/>
          <a:p>
            <a:endParaRPr/>
          </a:p>
        </p:txBody>
      </p:sp>
      <p:sp>
        <p:nvSpPr>
          <p:cNvPr id="641" name="object 641"/>
          <p:cNvSpPr/>
          <p:nvPr/>
        </p:nvSpPr>
        <p:spPr>
          <a:xfrm>
            <a:off x="433336" y="755756"/>
            <a:ext cx="513" cy="19481"/>
          </a:xfrm>
          <a:custGeom>
            <a:avLst/>
            <a:gdLst/>
            <a:ahLst/>
            <a:cxnLst/>
            <a:rect l="l" t="t" r="r" b="b"/>
            <a:pathLst>
              <a:path w="513" h="19481">
                <a:moveTo>
                  <a:pt x="0" y="106"/>
                </a:moveTo>
                <a:lnTo>
                  <a:pt x="0" y="17431"/>
                </a:lnTo>
                <a:lnTo>
                  <a:pt x="56" y="19481"/>
                </a:lnTo>
                <a:lnTo>
                  <a:pt x="513" y="0"/>
                </a:lnTo>
                <a:lnTo>
                  <a:pt x="0" y="106"/>
                </a:lnTo>
                <a:close/>
              </a:path>
            </a:pathLst>
          </a:custGeom>
          <a:solidFill>
            <a:srgbClr val="3EA9D4"/>
          </a:solidFill>
        </p:spPr>
        <p:txBody>
          <a:bodyPr wrap="square" lIns="0" tIns="0" rIns="0" bIns="0" rtlCol="0">
            <a:noAutofit/>
          </a:bodyPr>
          <a:lstStyle/>
          <a:p>
            <a:endParaRPr/>
          </a:p>
        </p:txBody>
      </p:sp>
      <p:sp>
        <p:nvSpPr>
          <p:cNvPr id="642" name="object 642"/>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3EA9D4"/>
          </a:solidFill>
        </p:spPr>
        <p:txBody>
          <a:bodyPr wrap="square" lIns="0" tIns="0" rIns="0" bIns="0" rtlCol="0">
            <a:noAutofit/>
          </a:bodyPr>
          <a:lstStyle/>
          <a:p>
            <a:endParaRPr/>
          </a:p>
        </p:txBody>
      </p:sp>
      <p:sp>
        <p:nvSpPr>
          <p:cNvPr id="643" name="object 643"/>
          <p:cNvSpPr/>
          <p:nvPr/>
        </p:nvSpPr>
        <p:spPr>
          <a:xfrm>
            <a:off x="429689" y="770596"/>
            <a:ext cx="20461" cy="14139"/>
          </a:xfrm>
          <a:custGeom>
            <a:avLst/>
            <a:gdLst/>
            <a:ahLst/>
            <a:cxnLst/>
            <a:rect l="l" t="t" r="r" b="b"/>
            <a:pathLst>
              <a:path w="20461" h="14139">
                <a:moveTo>
                  <a:pt x="13165" y="53"/>
                </a:moveTo>
                <a:lnTo>
                  <a:pt x="11398" y="53"/>
                </a:lnTo>
                <a:lnTo>
                  <a:pt x="9004" y="108"/>
                </a:lnTo>
                <a:lnTo>
                  <a:pt x="6611" y="53"/>
                </a:lnTo>
                <a:lnTo>
                  <a:pt x="4273" y="485"/>
                </a:lnTo>
                <a:lnTo>
                  <a:pt x="6611" y="594"/>
                </a:lnTo>
                <a:lnTo>
                  <a:pt x="9004" y="647"/>
                </a:lnTo>
                <a:lnTo>
                  <a:pt x="11398" y="594"/>
                </a:lnTo>
                <a:lnTo>
                  <a:pt x="13165" y="594"/>
                </a:lnTo>
                <a:lnTo>
                  <a:pt x="14021" y="539"/>
                </a:lnTo>
                <a:lnTo>
                  <a:pt x="14021" y="2644"/>
                </a:lnTo>
                <a:lnTo>
                  <a:pt x="13962" y="4641"/>
                </a:lnTo>
                <a:lnTo>
                  <a:pt x="13906" y="6475"/>
                </a:lnTo>
                <a:lnTo>
                  <a:pt x="13906" y="7286"/>
                </a:lnTo>
                <a:lnTo>
                  <a:pt x="12709" y="7339"/>
                </a:lnTo>
                <a:lnTo>
                  <a:pt x="11455" y="7394"/>
                </a:lnTo>
                <a:lnTo>
                  <a:pt x="8263" y="7394"/>
                </a:lnTo>
                <a:lnTo>
                  <a:pt x="6325" y="7339"/>
                </a:lnTo>
                <a:lnTo>
                  <a:pt x="4444" y="7230"/>
                </a:lnTo>
                <a:lnTo>
                  <a:pt x="4388" y="6744"/>
                </a:lnTo>
                <a:lnTo>
                  <a:pt x="4388" y="13059"/>
                </a:lnTo>
                <a:lnTo>
                  <a:pt x="2906" y="13005"/>
                </a:lnTo>
                <a:lnTo>
                  <a:pt x="1423" y="12897"/>
                </a:lnTo>
                <a:lnTo>
                  <a:pt x="0" y="12736"/>
                </a:lnTo>
                <a:lnTo>
                  <a:pt x="569" y="12952"/>
                </a:lnTo>
                <a:lnTo>
                  <a:pt x="1139" y="13114"/>
                </a:lnTo>
                <a:lnTo>
                  <a:pt x="1766" y="13275"/>
                </a:lnTo>
                <a:lnTo>
                  <a:pt x="2622" y="13330"/>
                </a:lnTo>
                <a:lnTo>
                  <a:pt x="3534" y="13383"/>
                </a:lnTo>
                <a:lnTo>
                  <a:pt x="4444" y="13436"/>
                </a:lnTo>
                <a:lnTo>
                  <a:pt x="4503" y="13869"/>
                </a:lnTo>
                <a:lnTo>
                  <a:pt x="4958" y="13977"/>
                </a:lnTo>
                <a:lnTo>
                  <a:pt x="4901" y="13491"/>
                </a:lnTo>
                <a:lnTo>
                  <a:pt x="6553" y="13545"/>
                </a:lnTo>
                <a:lnTo>
                  <a:pt x="8263" y="13600"/>
                </a:lnTo>
                <a:lnTo>
                  <a:pt x="12424" y="13600"/>
                </a:lnTo>
                <a:lnTo>
                  <a:pt x="13622" y="13545"/>
                </a:lnTo>
                <a:lnTo>
                  <a:pt x="13622" y="13167"/>
                </a:lnTo>
                <a:lnTo>
                  <a:pt x="12424" y="13222"/>
                </a:lnTo>
                <a:lnTo>
                  <a:pt x="8263" y="13222"/>
                </a:lnTo>
                <a:lnTo>
                  <a:pt x="6553" y="13167"/>
                </a:lnTo>
                <a:lnTo>
                  <a:pt x="4843" y="13114"/>
                </a:lnTo>
                <a:lnTo>
                  <a:pt x="4674" y="11494"/>
                </a:lnTo>
                <a:lnTo>
                  <a:pt x="4559" y="9714"/>
                </a:lnTo>
                <a:lnTo>
                  <a:pt x="4444" y="7716"/>
                </a:lnTo>
                <a:lnTo>
                  <a:pt x="6325" y="7772"/>
                </a:lnTo>
                <a:lnTo>
                  <a:pt x="8263" y="7825"/>
                </a:lnTo>
                <a:lnTo>
                  <a:pt x="12709" y="7825"/>
                </a:lnTo>
                <a:lnTo>
                  <a:pt x="13906" y="7772"/>
                </a:lnTo>
                <a:lnTo>
                  <a:pt x="13962" y="14139"/>
                </a:lnTo>
                <a:lnTo>
                  <a:pt x="14021" y="13545"/>
                </a:lnTo>
                <a:lnTo>
                  <a:pt x="15616" y="13436"/>
                </a:lnTo>
                <a:lnTo>
                  <a:pt x="17154" y="13383"/>
                </a:lnTo>
                <a:lnTo>
                  <a:pt x="18693" y="13222"/>
                </a:lnTo>
                <a:lnTo>
                  <a:pt x="19321" y="13059"/>
                </a:lnTo>
                <a:lnTo>
                  <a:pt x="19891" y="12897"/>
                </a:lnTo>
                <a:lnTo>
                  <a:pt x="20461" y="12681"/>
                </a:lnTo>
                <a:lnTo>
                  <a:pt x="18353" y="12897"/>
                </a:lnTo>
                <a:lnTo>
                  <a:pt x="16242" y="13059"/>
                </a:lnTo>
                <a:lnTo>
                  <a:pt x="14077" y="13167"/>
                </a:lnTo>
                <a:lnTo>
                  <a:pt x="14021" y="0"/>
                </a:lnTo>
                <a:lnTo>
                  <a:pt x="13165" y="53"/>
                </a:lnTo>
                <a:close/>
              </a:path>
            </a:pathLst>
          </a:custGeom>
          <a:solidFill>
            <a:srgbClr val="3EA9D4"/>
          </a:solidFill>
        </p:spPr>
        <p:txBody>
          <a:bodyPr wrap="square" lIns="0" tIns="0" rIns="0" bIns="0" rtlCol="0">
            <a:noAutofit/>
          </a:bodyPr>
          <a:lstStyle/>
          <a:p>
            <a:endParaRPr/>
          </a:p>
        </p:txBody>
      </p:sp>
      <p:sp>
        <p:nvSpPr>
          <p:cNvPr id="644" name="object 644"/>
          <p:cNvSpPr/>
          <p:nvPr/>
        </p:nvSpPr>
        <p:spPr>
          <a:xfrm>
            <a:off x="444337" y="758345"/>
            <a:ext cx="17724" cy="24014"/>
          </a:xfrm>
          <a:custGeom>
            <a:avLst/>
            <a:gdLst/>
            <a:ahLst/>
            <a:cxnLst/>
            <a:rect l="l" t="t" r="r" b="b"/>
            <a:pathLst>
              <a:path w="17724" h="24014">
                <a:moveTo>
                  <a:pt x="9346" y="18725"/>
                </a:moveTo>
                <a:lnTo>
                  <a:pt x="9346" y="18403"/>
                </a:lnTo>
                <a:lnTo>
                  <a:pt x="9574" y="16405"/>
                </a:lnTo>
                <a:lnTo>
                  <a:pt x="9689" y="14247"/>
                </a:lnTo>
                <a:lnTo>
                  <a:pt x="9803" y="11925"/>
                </a:lnTo>
                <a:lnTo>
                  <a:pt x="12538" y="11547"/>
                </a:lnTo>
                <a:lnTo>
                  <a:pt x="15160" y="11063"/>
                </a:lnTo>
                <a:lnTo>
                  <a:pt x="17724" y="10469"/>
                </a:lnTo>
                <a:lnTo>
                  <a:pt x="17668" y="9983"/>
                </a:lnTo>
                <a:lnTo>
                  <a:pt x="15160" y="10522"/>
                </a:lnTo>
                <a:lnTo>
                  <a:pt x="12538" y="11008"/>
                </a:lnTo>
                <a:lnTo>
                  <a:pt x="9860" y="11386"/>
                </a:lnTo>
                <a:lnTo>
                  <a:pt x="9916" y="8850"/>
                </a:lnTo>
                <a:lnTo>
                  <a:pt x="9975" y="6097"/>
                </a:lnTo>
                <a:lnTo>
                  <a:pt x="9916" y="3238"/>
                </a:lnTo>
                <a:lnTo>
                  <a:pt x="11056" y="3075"/>
                </a:lnTo>
                <a:lnTo>
                  <a:pt x="12140" y="2914"/>
                </a:lnTo>
                <a:lnTo>
                  <a:pt x="13223" y="2752"/>
                </a:lnTo>
                <a:lnTo>
                  <a:pt x="12653" y="2213"/>
                </a:lnTo>
                <a:lnTo>
                  <a:pt x="11741" y="2374"/>
                </a:lnTo>
                <a:lnTo>
                  <a:pt x="10828" y="2536"/>
                </a:lnTo>
                <a:lnTo>
                  <a:pt x="9916" y="2644"/>
                </a:lnTo>
                <a:lnTo>
                  <a:pt x="9916" y="377"/>
                </a:lnTo>
                <a:lnTo>
                  <a:pt x="9689" y="269"/>
                </a:lnTo>
                <a:lnTo>
                  <a:pt x="9175" y="0"/>
                </a:lnTo>
                <a:lnTo>
                  <a:pt x="9233" y="916"/>
                </a:lnTo>
                <a:lnTo>
                  <a:pt x="9233" y="1835"/>
                </a:lnTo>
                <a:lnTo>
                  <a:pt x="9290" y="2752"/>
                </a:lnTo>
                <a:lnTo>
                  <a:pt x="6269" y="3130"/>
                </a:lnTo>
                <a:lnTo>
                  <a:pt x="3192" y="3400"/>
                </a:lnTo>
                <a:lnTo>
                  <a:pt x="56" y="3561"/>
                </a:lnTo>
                <a:lnTo>
                  <a:pt x="56" y="1511"/>
                </a:lnTo>
                <a:lnTo>
                  <a:pt x="56" y="9714"/>
                </a:lnTo>
                <a:lnTo>
                  <a:pt x="56" y="4155"/>
                </a:lnTo>
                <a:lnTo>
                  <a:pt x="3192" y="3994"/>
                </a:lnTo>
                <a:lnTo>
                  <a:pt x="6269" y="3724"/>
                </a:lnTo>
                <a:lnTo>
                  <a:pt x="9290" y="3346"/>
                </a:lnTo>
                <a:lnTo>
                  <a:pt x="9346" y="6205"/>
                </a:lnTo>
                <a:lnTo>
                  <a:pt x="9290" y="8905"/>
                </a:lnTo>
                <a:lnTo>
                  <a:pt x="9233" y="11441"/>
                </a:lnTo>
                <a:lnTo>
                  <a:pt x="6269" y="11819"/>
                </a:lnTo>
                <a:lnTo>
                  <a:pt x="3192" y="12089"/>
                </a:lnTo>
                <a:lnTo>
                  <a:pt x="0" y="12250"/>
                </a:lnTo>
                <a:lnTo>
                  <a:pt x="3135" y="12628"/>
                </a:lnTo>
                <a:lnTo>
                  <a:pt x="6213" y="12358"/>
                </a:lnTo>
                <a:lnTo>
                  <a:pt x="9233" y="11980"/>
                </a:lnTo>
                <a:lnTo>
                  <a:pt x="9119" y="14247"/>
                </a:lnTo>
                <a:lnTo>
                  <a:pt x="9004" y="16405"/>
                </a:lnTo>
                <a:lnTo>
                  <a:pt x="8835" y="18348"/>
                </a:lnTo>
                <a:lnTo>
                  <a:pt x="8835" y="18780"/>
                </a:lnTo>
                <a:lnTo>
                  <a:pt x="8776" y="19211"/>
                </a:lnTo>
                <a:lnTo>
                  <a:pt x="8605" y="20992"/>
                </a:lnTo>
                <a:lnTo>
                  <a:pt x="8377" y="22558"/>
                </a:lnTo>
                <a:lnTo>
                  <a:pt x="8094" y="24014"/>
                </a:lnTo>
                <a:lnTo>
                  <a:pt x="8549" y="23798"/>
                </a:lnTo>
                <a:lnTo>
                  <a:pt x="8835" y="22395"/>
                </a:lnTo>
                <a:lnTo>
                  <a:pt x="9062" y="20831"/>
                </a:lnTo>
                <a:lnTo>
                  <a:pt x="9290" y="19158"/>
                </a:lnTo>
                <a:lnTo>
                  <a:pt x="11455" y="18889"/>
                </a:lnTo>
                <a:lnTo>
                  <a:pt x="13622" y="18511"/>
                </a:lnTo>
                <a:lnTo>
                  <a:pt x="15674" y="18078"/>
                </a:lnTo>
                <a:lnTo>
                  <a:pt x="16014" y="17592"/>
                </a:lnTo>
                <a:lnTo>
                  <a:pt x="13849" y="18025"/>
                </a:lnTo>
                <a:lnTo>
                  <a:pt x="11626" y="18403"/>
                </a:lnTo>
                <a:lnTo>
                  <a:pt x="9346" y="18725"/>
                </a:lnTo>
                <a:close/>
              </a:path>
            </a:pathLst>
          </a:custGeom>
          <a:solidFill>
            <a:srgbClr val="3EA9D4"/>
          </a:solidFill>
        </p:spPr>
        <p:txBody>
          <a:bodyPr wrap="square" lIns="0" tIns="0" rIns="0" bIns="0" rtlCol="0">
            <a:noAutofit/>
          </a:bodyPr>
          <a:lstStyle/>
          <a:p>
            <a:endParaRPr/>
          </a:p>
        </p:txBody>
      </p:sp>
      <p:sp>
        <p:nvSpPr>
          <p:cNvPr id="645" name="object 645"/>
          <p:cNvSpPr/>
          <p:nvPr/>
        </p:nvSpPr>
        <p:spPr>
          <a:xfrm>
            <a:off x="417549" y="755431"/>
            <a:ext cx="35622" cy="28331"/>
          </a:xfrm>
          <a:custGeom>
            <a:avLst/>
            <a:gdLst/>
            <a:ahLst/>
            <a:cxnLst/>
            <a:rect l="l" t="t" r="r" b="b"/>
            <a:pathLst>
              <a:path w="35622" h="28331">
                <a:moveTo>
                  <a:pt x="32714" y="22072"/>
                </a:moveTo>
                <a:lnTo>
                  <a:pt x="29693" y="22342"/>
                </a:lnTo>
                <a:lnTo>
                  <a:pt x="26616" y="22450"/>
                </a:lnTo>
                <a:lnTo>
                  <a:pt x="26616" y="21639"/>
                </a:lnTo>
                <a:lnTo>
                  <a:pt x="26731" y="19806"/>
                </a:lnTo>
                <a:lnTo>
                  <a:pt x="26787" y="17808"/>
                </a:lnTo>
                <a:lnTo>
                  <a:pt x="26787" y="15703"/>
                </a:lnTo>
                <a:lnTo>
                  <a:pt x="29923" y="15542"/>
                </a:lnTo>
                <a:lnTo>
                  <a:pt x="26787" y="15164"/>
                </a:lnTo>
                <a:lnTo>
                  <a:pt x="26843" y="12628"/>
                </a:lnTo>
                <a:lnTo>
                  <a:pt x="26843" y="4425"/>
                </a:lnTo>
                <a:lnTo>
                  <a:pt x="26787" y="2266"/>
                </a:lnTo>
                <a:lnTo>
                  <a:pt x="26731" y="53"/>
                </a:lnTo>
                <a:lnTo>
                  <a:pt x="26503" y="53"/>
                </a:lnTo>
                <a:lnTo>
                  <a:pt x="25989" y="0"/>
                </a:lnTo>
                <a:lnTo>
                  <a:pt x="26046" y="2211"/>
                </a:lnTo>
                <a:lnTo>
                  <a:pt x="26102" y="4372"/>
                </a:lnTo>
                <a:lnTo>
                  <a:pt x="26102" y="6475"/>
                </a:lnTo>
                <a:lnTo>
                  <a:pt x="24850" y="6530"/>
                </a:lnTo>
                <a:lnTo>
                  <a:pt x="23595" y="6583"/>
                </a:lnTo>
                <a:lnTo>
                  <a:pt x="20290" y="6583"/>
                </a:lnTo>
                <a:lnTo>
                  <a:pt x="18353" y="6530"/>
                </a:lnTo>
                <a:lnTo>
                  <a:pt x="16413" y="6422"/>
                </a:lnTo>
                <a:lnTo>
                  <a:pt x="16472" y="4425"/>
                </a:lnTo>
                <a:lnTo>
                  <a:pt x="16528" y="2374"/>
                </a:lnTo>
                <a:lnTo>
                  <a:pt x="16584" y="269"/>
                </a:lnTo>
                <a:lnTo>
                  <a:pt x="16300" y="324"/>
                </a:lnTo>
                <a:lnTo>
                  <a:pt x="15843" y="19805"/>
                </a:lnTo>
                <a:lnTo>
                  <a:pt x="15958" y="21639"/>
                </a:lnTo>
                <a:lnTo>
                  <a:pt x="16014" y="22125"/>
                </a:lnTo>
                <a:lnTo>
                  <a:pt x="16014" y="22395"/>
                </a:lnTo>
                <a:lnTo>
                  <a:pt x="13052" y="22234"/>
                </a:lnTo>
                <a:lnTo>
                  <a:pt x="10202" y="21964"/>
                </a:lnTo>
                <a:lnTo>
                  <a:pt x="7409" y="21531"/>
                </a:lnTo>
                <a:lnTo>
                  <a:pt x="7125" y="19481"/>
                </a:lnTo>
                <a:lnTo>
                  <a:pt x="6954" y="17161"/>
                </a:lnTo>
                <a:lnTo>
                  <a:pt x="6782" y="14733"/>
                </a:lnTo>
                <a:lnTo>
                  <a:pt x="6668" y="11656"/>
                </a:lnTo>
                <a:lnTo>
                  <a:pt x="6611" y="8958"/>
                </a:lnTo>
                <a:lnTo>
                  <a:pt x="6668" y="6097"/>
                </a:lnTo>
                <a:lnTo>
                  <a:pt x="9574" y="6530"/>
                </a:lnTo>
                <a:lnTo>
                  <a:pt x="12595" y="6800"/>
                </a:lnTo>
                <a:lnTo>
                  <a:pt x="15674" y="7016"/>
                </a:lnTo>
                <a:lnTo>
                  <a:pt x="15674" y="12574"/>
                </a:lnTo>
                <a:lnTo>
                  <a:pt x="15730" y="15111"/>
                </a:lnTo>
                <a:lnTo>
                  <a:pt x="15787" y="17755"/>
                </a:lnTo>
                <a:lnTo>
                  <a:pt x="15787" y="430"/>
                </a:lnTo>
                <a:lnTo>
                  <a:pt x="15730" y="2483"/>
                </a:lnTo>
                <a:lnTo>
                  <a:pt x="15730" y="4478"/>
                </a:lnTo>
                <a:lnTo>
                  <a:pt x="15674" y="6422"/>
                </a:lnTo>
                <a:lnTo>
                  <a:pt x="12595" y="6205"/>
                </a:lnTo>
                <a:lnTo>
                  <a:pt x="9574" y="5936"/>
                </a:lnTo>
                <a:lnTo>
                  <a:pt x="6668" y="5505"/>
                </a:lnTo>
                <a:lnTo>
                  <a:pt x="6668" y="3994"/>
                </a:lnTo>
                <a:lnTo>
                  <a:pt x="6213" y="4316"/>
                </a:lnTo>
                <a:lnTo>
                  <a:pt x="5985" y="4802"/>
                </a:lnTo>
                <a:lnTo>
                  <a:pt x="5643" y="5342"/>
                </a:lnTo>
                <a:lnTo>
                  <a:pt x="5014" y="5233"/>
                </a:lnTo>
                <a:lnTo>
                  <a:pt x="4444" y="5719"/>
                </a:lnTo>
                <a:lnTo>
                  <a:pt x="4958" y="5828"/>
                </a:lnTo>
                <a:lnTo>
                  <a:pt x="5471" y="5883"/>
                </a:lnTo>
                <a:lnTo>
                  <a:pt x="5985" y="5989"/>
                </a:lnTo>
                <a:lnTo>
                  <a:pt x="5927" y="8850"/>
                </a:lnTo>
                <a:lnTo>
                  <a:pt x="6041" y="11602"/>
                </a:lnTo>
                <a:lnTo>
                  <a:pt x="6154" y="14139"/>
                </a:lnTo>
                <a:lnTo>
                  <a:pt x="4104" y="13814"/>
                </a:lnTo>
                <a:lnTo>
                  <a:pt x="2052" y="13491"/>
                </a:lnTo>
                <a:lnTo>
                  <a:pt x="114" y="13059"/>
                </a:lnTo>
                <a:lnTo>
                  <a:pt x="0" y="13545"/>
                </a:lnTo>
                <a:lnTo>
                  <a:pt x="1995" y="13977"/>
                </a:lnTo>
                <a:lnTo>
                  <a:pt x="4104" y="14355"/>
                </a:lnTo>
                <a:lnTo>
                  <a:pt x="6213" y="14678"/>
                </a:lnTo>
                <a:lnTo>
                  <a:pt x="6325" y="17106"/>
                </a:lnTo>
                <a:lnTo>
                  <a:pt x="6555" y="19373"/>
                </a:lnTo>
                <a:lnTo>
                  <a:pt x="6895" y="21478"/>
                </a:lnTo>
                <a:lnTo>
                  <a:pt x="5129" y="21208"/>
                </a:lnTo>
                <a:lnTo>
                  <a:pt x="3476" y="20939"/>
                </a:lnTo>
                <a:lnTo>
                  <a:pt x="1824" y="20614"/>
                </a:lnTo>
                <a:lnTo>
                  <a:pt x="2164" y="21100"/>
                </a:lnTo>
                <a:lnTo>
                  <a:pt x="3705" y="21425"/>
                </a:lnTo>
                <a:lnTo>
                  <a:pt x="5300" y="21694"/>
                </a:lnTo>
                <a:lnTo>
                  <a:pt x="6954" y="21909"/>
                </a:lnTo>
                <a:lnTo>
                  <a:pt x="7181" y="23367"/>
                </a:lnTo>
                <a:lnTo>
                  <a:pt x="7409" y="24662"/>
                </a:lnTo>
                <a:lnTo>
                  <a:pt x="7695" y="25903"/>
                </a:lnTo>
                <a:lnTo>
                  <a:pt x="8206" y="26173"/>
                </a:lnTo>
                <a:lnTo>
                  <a:pt x="7922" y="24931"/>
                </a:lnTo>
                <a:lnTo>
                  <a:pt x="7695" y="23528"/>
                </a:lnTo>
                <a:lnTo>
                  <a:pt x="7465" y="22017"/>
                </a:lnTo>
                <a:lnTo>
                  <a:pt x="10259" y="22395"/>
                </a:lnTo>
                <a:lnTo>
                  <a:pt x="13108" y="22664"/>
                </a:lnTo>
                <a:lnTo>
                  <a:pt x="16014" y="22828"/>
                </a:lnTo>
                <a:lnTo>
                  <a:pt x="16129" y="24825"/>
                </a:lnTo>
                <a:lnTo>
                  <a:pt x="16357" y="26659"/>
                </a:lnTo>
                <a:lnTo>
                  <a:pt x="16528" y="28223"/>
                </a:lnTo>
                <a:lnTo>
                  <a:pt x="16528" y="21639"/>
                </a:lnTo>
                <a:lnTo>
                  <a:pt x="16472" y="19805"/>
                </a:lnTo>
                <a:lnTo>
                  <a:pt x="16413" y="17808"/>
                </a:lnTo>
                <a:lnTo>
                  <a:pt x="16413" y="15650"/>
                </a:lnTo>
                <a:lnTo>
                  <a:pt x="18751" y="15217"/>
                </a:lnTo>
                <a:lnTo>
                  <a:pt x="16357" y="15111"/>
                </a:lnTo>
                <a:lnTo>
                  <a:pt x="16357" y="9875"/>
                </a:lnTo>
                <a:lnTo>
                  <a:pt x="16413" y="7016"/>
                </a:lnTo>
                <a:lnTo>
                  <a:pt x="18353" y="7122"/>
                </a:lnTo>
                <a:lnTo>
                  <a:pt x="20290" y="7177"/>
                </a:lnTo>
                <a:lnTo>
                  <a:pt x="23595" y="7177"/>
                </a:lnTo>
                <a:lnTo>
                  <a:pt x="24850" y="7122"/>
                </a:lnTo>
                <a:lnTo>
                  <a:pt x="26102" y="7122"/>
                </a:lnTo>
                <a:lnTo>
                  <a:pt x="26161" y="9930"/>
                </a:lnTo>
                <a:lnTo>
                  <a:pt x="26161" y="15164"/>
                </a:lnTo>
                <a:lnTo>
                  <a:pt x="26217" y="28331"/>
                </a:lnTo>
                <a:lnTo>
                  <a:pt x="26388" y="26712"/>
                </a:lnTo>
                <a:lnTo>
                  <a:pt x="26503" y="24931"/>
                </a:lnTo>
                <a:lnTo>
                  <a:pt x="26616" y="22881"/>
                </a:lnTo>
                <a:lnTo>
                  <a:pt x="29637" y="22773"/>
                </a:lnTo>
                <a:lnTo>
                  <a:pt x="32658" y="22503"/>
                </a:lnTo>
                <a:lnTo>
                  <a:pt x="35564" y="22125"/>
                </a:lnTo>
                <a:lnTo>
                  <a:pt x="35622" y="21694"/>
                </a:lnTo>
                <a:lnTo>
                  <a:pt x="32714" y="22072"/>
                </a:lnTo>
                <a:close/>
              </a:path>
            </a:pathLst>
          </a:custGeom>
          <a:solidFill>
            <a:srgbClr val="3EA9D4"/>
          </a:solidFill>
        </p:spPr>
        <p:txBody>
          <a:bodyPr wrap="square" lIns="0" tIns="0" rIns="0" bIns="0" rtlCol="0">
            <a:noAutofit/>
          </a:bodyPr>
          <a:lstStyle/>
          <a:p>
            <a:endParaRPr/>
          </a:p>
        </p:txBody>
      </p:sp>
      <p:sp>
        <p:nvSpPr>
          <p:cNvPr id="646" name="object 646"/>
          <p:cNvSpPr/>
          <p:nvPr/>
        </p:nvSpPr>
        <p:spPr>
          <a:xfrm>
            <a:off x="444337" y="759209"/>
            <a:ext cx="17213" cy="19859"/>
          </a:xfrm>
          <a:custGeom>
            <a:avLst/>
            <a:gdLst/>
            <a:ahLst/>
            <a:cxnLst/>
            <a:rect l="l" t="t" r="r" b="b"/>
            <a:pathLst>
              <a:path w="17213" h="19859">
                <a:moveTo>
                  <a:pt x="14818" y="10253"/>
                </a:moveTo>
                <a:lnTo>
                  <a:pt x="17213" y="9767"/>
                </a:lnTo>
                <a:lnTo>
                  <a:pt x="17098" y="9228"/>
                </a:lnTo>
                <a:lnTo>
                  <a:pt x="14762" y="9767"/>
                </a:lnTo>
                <a:lnTo>
                  <a:pt x="12367" y="10200"/>
                </a:lnTo>
                <a:lnTo>
                  <a:pt x="9860" y="10522"/>
                </a:lnTo>
                <a:lnTo>
                  <a:pt x="9916" y="7986"/>
                </a:lnTo>
                <a:lnTo>
                  <a:pt x="9975" y="5233"/>
                </a:lnTo>
                <a:lnTo>
                  <a:pt x="9916" y="2374"/>
                </a:lnTo>
                <a:lnTo>
                  <a:pt x="10828" y="2266"/>
                </a:lnTo>
                <a:lnTo>
                  <a:pt x="11684" y="2105"/>
                </a:lnTo>
                <a:lnTo>
                  <a:pt x="12538" y="1997"/>
                </a:lnTo>
                <a:lnTo>
                  <a:pt x="11912" y="1511"/>
                </a:lnTo>
                <a:lnTo>
                  <a:pt x="11284" y="1619"/>
                </a:lnTo>
                <a:lnTo>
                  <a:pt x="10601" y="1672"/>
                </a:lnTo>
                <a:lnTo>
                  <a:pt x="9916" y="1780"/>
                </a:lnTo>
                <a:lnTo>
                  <a:pt x="9916" y="161"/>
                </a:lnTo>
                <a:lnTo>
                  <a:pt x="9689" y="0"/>
                </a:lnTo>
                <a:lnTo>
                  <a:pt x="9346" y="5342"/>
                </a:lnTo>
                <a:lnTo>
                  <a:pt x="9290" y="8041"/>
                </a:lnTo>
                <a:lnTo>
                  <a:pt x="9233" y="10577"/>
                </a:lnTo>
                <a:lnTo>
                  <a:pt x="6269" y="10955"/>
                </a:lnTo>
                <a:lnTo>
                  <a:pt x="3192" y="11225"/>
                </a:lnTo>
                <a:lnTo>
                  <a:pt x="0" y="11386"/>
                </a:lnTo>
                <a:lnTo>
                  <a:pt x="3135" y="11764"/>
                </a:lnTo>
                <a:lnTo>
                  <a:pt x="6213" y="11494"/>
                </a:lnTo>
                <a:lnTo>
                  <a:pt x="9233" y="11117"/>
                </a:lnTo>
                <a:lnTo>
                  <a:pt x="9119" y="13383"/>
                </a:lnTo>
                <a:lnTo>
                  <a:pt x="9004" y="15542"/>
                </a:lnTo>
                <a:lnTo>
                  <a:pt x="9119" y="19859"/>
                </a:lnTo>
                <a:lnTo>
                  <a:pt x="9290" y="18294"/>
                </a:lnTo>
                <a:lnTo>
                  <a:pt x="11284" y="18025"/>
                </a:lnTo>
                <a:lnTo>
                  <a:pt x="13279" y="17700"/>
                </a:lnTo>
                <a:lnTo>
                  <a:pt x="15160" y="17322"/>
                </a:lnTo>
                <a:lnTo>
                  <a:pt x="15559" y="16783"/>
                </a:lnTo>
                <a:lnTo>
                  <a:pt x="13507" y="17214"/>
                </a:lnTo>
                <a:lnTo>
                  <a:pt x="11455" y="17539"/>
                </a:lnTo>
                <a:lnTo>
                  <a:pt x="9346" y="17862"/>
                </a:lnTo>
                <a:lnTo>
                  <a:pt x="9346" y="17539"/>
                </a:lnTo>
                <a:lnTo>
                  <a:pt x="9574" y="15542"/>
                </a:lnTo>
                <a:lnTo>
                  <a:pt x="9689" y="13383"/>
                </a:lnTo>
                <a:lnTo>
                  <a:pt x="9803" y="11061"/>
                </a:lnTo>
                <a:lnTo>
                  <a:pt x="12367" y="10684"/>
                </a:lnTo>
                <a:lnTo>
                  <a:pt x="14818" y="10253"/>
                </a:lnTo>
                <a:close/>
              </a:path>
            </a:pathLst>
          </a:custGeom>
          <a:solidFill>
            <a:srgbClr val="42ABD5"/>
          </a:solidFill>
        </p:spPr>
        <p:txBody>
          <a:bodyPr wrap="square" lIns="0" tIns="0" rIns="0" bIns="0" rtlCol="0">
            <a:noAutofit/>
          </a:bodyPr>
          <a:lstStyle/>
          <a:p>
            <a:endParaRPr/>
          </a:p>
        </p:txBody>
      </p:sp>
      <p:sp>
        <p:nvSpPr>
          <p:cNvPr id="647" name="object 647"/>
          <p:cNvSpPr/>
          <p:nvPr/>
        </p:nvSpPr>
        <p:spPr>
          <a:xfrm>
            <a:off x="419885" y="755917"/>
            <a:ext cx="29524" cy="28709"/>
          </a:xfrm>
          <a:custGeom>
            <a:avLst/>
            <a:gdLst/>
            <a:ahLst/>
            <a:cxnLst/>
            <a:rect l="l" t="t" r="r" b="b"/>
            <a:pathLst>
              <a:path w="29524" h="28709">
                <a:moveTo>
                  <a:pt x="26388" y="28062"/>
                </a:moveTo>
                <a:lnTo>
                  <a:pt x="27643" y="27953"/>
                </a:lnTo>
                <a:lnTo>
                  <a:pt x="28269" y="27792"/>
                </a:lnTo>
                <a:lnTo>
                  <a:pt x="28896" y="27631"/>
                </a:lnTo>
                <a:lnTo>
                  <a:pt x="29524" y="27414"/>
                </a:lnTo>
                <a:lnTo>
                  <a:pt x="27699" y="27631"/>
                </a:lnTo>
                <a:lnTo>
                  <a:pt x="25818" y="27737"/>
                </a:lnTo>
                <a:lnTo>
                  <a:pt x="23881" y="27845"/>
                </a:lnTo>
                <a:lnTo>
                  <a:pt x="23824" y="14678"/>
                </a:lnTo>
                <a:lnTo>
                  <a:pt x="22969" y="14731"/>
                </a:lnTo>
                <a:lnTo>
                  <a:pt x="22056" y="14731"/>
                </a:lnTo>
                <a:lnTo>
                  <a:pt x="22115" y="15272"/>
                </a:lnTo>
                <a:lnTo>
                  <a:pt x="22969" y="15272"/>
                </a:lnTo>
                <a:lnTo>
                  <a:pt x="23824" y="15217"/>
                </a:lnTo>
                <a:lnTo>
                  <a:pt x="23824" y="17322"/>
                </a:lnTo>
                <a:lnTo>
                  <a:pt x="23766" y="19320"/>
                </a:lnTo>
                <a:lnTo>
                  <a:pt x="23710" y="21153"/>
                </a:lnTo>
                <a:lnTo>
                  <a:pt x="23710" y="21964"/>
                </a:lnTo>
                <a:lnTo>
                  <a:pt x="22513" y="22017"/>
                </a:lnTo>
                <a:lnTo>
                  <a:pt x="21259" y="22072"/>
                </a:lnTo>
                <a:lnTo>
                  <a:pt x="18067" y="22072"/>
                </a:lnTo>
                <a:lnTo>
                  <a:pt x="16129" y="22017"/>
                </a:lnTo>
                <a:lnTo>
                  <a:pt x="14248" y="21909"/>
                </a:lnTo>
                <a:lnTo>
                  <a:pt x="14192" y="21423"/>
                </a:lnTo>
                <a:lnTo>
                  <a:pt x="14192" y="21153"/>
                </a:lnTo>
                <a:lnTo>
                  <a:pt x="14135" y="19320"/>
                </a:lnTo>
                <a:lnTo>
                  <a:pt x="14077" y="17322"/>
                </a:lnTo>
                <a:lnTo>
                  <a:pt x="14077" y="15164"/>
                </a:lnTo>
                <a:lnTo>
                  <a:pt x="16415" y="14731"/>
                </a:lnTo>
                <a:lnTo>
                  <a:pt x="14021" y="14625"/>
                </a:lnTo>
                <a:lnTo>
                  <a:pt x="14021" y="9389"/>
                </a:lnTo>
                <a:lnTo>
                  <a:pt x="14077" y="6530"/>
                </a:lnTo>
                <a:lnTo>
                  <a:pt x="16016" y="6636"/>
                </a:lnTo>
                <a:lnTo>
                  <a:pt x="17954" y="6691"/>
                </a:lnTo>
                <a:lnTo>
                  <a:pt x="21259" y="6691"/>
                </a:lnTo>
                <a:lnTo>
                  <a:pt x="22513" y="6636"/>
                </a:lnTo>
                <a:lnTo>
                  <a:pt x="23766" y="6636"/>
                </a:lnTo>
                <a:lnTo>
                  <a:pt x="23824" y="9444"/>
                </a:lnTo>
                <a:lnTo>
                  <a:pt x="24167" y="53"/>
                </a:lnTo>
                <a:lnTo>
                  <a:pt x="23653" y="0"/>
                </a:lnTo>
                <a:lnTo>
                  <a:pt x="23710" y="2050"/>
                </a:lnTo>
                <a:lnTo>
                  <a:pt x="23766" y="4047"/>
                </a:lnTo>
                <a:lnTo>
                  <a:pt x="23766" y="5989"/>
                </a:lnTo>
                <a:lnTo>
                  <a:pt x="22513" y="6044"/>
                </a:lnTo>
                <a:lnTo>
                  <a:pt x="21259" y="6097"/>
                </a:lnTo>
                <a:lnTo>
                  <a:pt x="17954" y="6097"/>
                </a:lnTo>
                <a:lnTo>
                  <a:pt x="16016" y="6044"/>
                </a:lnTo>
                <a:lnTo>
                  <a:pt x="14077" y="5936"/>
                </a:lnTo>
                <a:lnTo>
                  <a:pt x="14135" y="4100"/>
                </a:lnTo>
                <a:lnTo>
                  <a:pt x="14192" y="2266"/>
                </a:lnTo>
                <a:lnTo>
                  <a:pt x="14248" y="322"/>
                </a:lnTo>
                <a:lnTo>
                  <a:pt x="13964" y="377"/>
                </a:lnTo>
                <a:lnTo>
                  <a:pt x="13451" y="430"/>
                </a:lnTo>
                <a:lnTo>
                  <a:pt x="13451" y="17269"/>
                </a:lnTo>
                <a:lnTo>
                  <a:pt x="13507" y="19320"/>
                </a:lnTo>
                <a:lnTo>
                  <a:pt x="13622" y="21153"/>
                </a:lnTo>
                <a:lnTo>
                  <a:pt x="13678" y="21639"/>
                </a:lnTo>
                <a:lnTo>
                  <a:pt x="13678" y="21909"/>
                </a:lnTo>
                <a:lnTo>
                  <a:pt x="10716" y="21748"/>
                </a:lnTo>
                <a:lnTo>
                  <a:pt x="7866" y="21478"/>
                </a:lnTo>
                <a:lnTo>
                  <a:pt x="5073" y="21045"/>
                </a:lnTo>
                <a:lnTo>
                  <a:pt x="4789" y="18995"/>
                </a:lnTo>
                <a:lnTo>
                  <a:pt x="4617" y="16675"/>
                </a:lnTo>
                <a:lnTo>
                  <a:pt x="4559" y="20992"/>
                </a:lnTo>
                <a:lnTo>
                  <a:pt x="3020" y="20776"/>
                </a:lnTo>
                <a:lnTo>
                  <a:pt x="1482" y="20506"/>
                </a:lnTo>
                <a:lnTo>
                  <a:pt x="0" y="20236"/>
                </a:lnTo>
                <a:lnTo>
                  <a:pt x="342" y="20722"/>
                </a:lnTo>
                <a:lnTo>
                  <a:pt x="1768" y="20992"/>
                </a:lnTo>
                <a:lnTo>
                  <a:pt x="3135" y="21208"/>
                </a:lnTo>
                <a:lnTo>
                  <a:pt x="4617" y="21423"/>
                </a:lnTo>
                <a:lnTo>
                  <a:pt x="4789" y="22773"/>
                </a:lnTo>
                <a:lnTo>
                  <a:pt x="5016" y="23961"/>
                </a:lnTo>
                <a:lnTo>
                  <a:pt x="5300" y="25148"/>
                </a:lnTo>
                <a:lnTo>
                  <a:pt x="5814" y="25417"/>
                </a:lnTo>
                <a:lnTo>
                  <a:pt x="5528" y="24231"/>
                </a:lnTo>
                <a:lnTo>
                  <a:pt x="5300" y="22934"/>
                </a:lnTo>
                <a:lnTo>
                  <a:pt x="5129" y="21531"/>
                </a:lnTo>
                <a:lnTo>
                  <a:pt x="7922" y="21909"/>
                </a:lnTo>
                <a:lnTo>
                  <a:pt x="10772" y="22178"/>
                </a:lnTo>
                <a:lnTo>
                  <a:pt x="13678" y="22342"/>
                </a:lnTo>
                <a:lnTo>
                  <a:pt x="13793" y="24339"/>
                </a:lnTo>
                <a:lnTo>
                  <a:pt x="14021" y="26173"/>
                </a:lnTo>
                <a:lnTo>
                  <a:pt x="14192" y="27737"/>
                </a:lnTo>
                <a:lnTo>
                  <a:pt x="12995" y="27684"/>
                </a:lnTo>
                <a:lnTo>
                  <a:pt x="11741" y="27576"/>
                </a:lnTo>
                <a:lnTo>
                  <a:pt x="10544" y="27467"/>
                </a:lnTo>
                <a:lnTo>
                  <a:pt x="11114" y="27684"/>
                </a:lnTo>
                <a:lnTo>
                  <a:pt x="11741" y="27845"/>
                </a:lnTo>
                <a:lnTo>
                  <a:pt x="12426" y="28008"/>
                </a:lnTo>
                <a:lnTo>
                  <a:pt x="13052" y="28062"/>
                </a:lnTo>
                <a:lnTo>
                  <a:pt x="13622" y="28115"/>
                </a:lnTo>
                <a:lnTo>
                  <a:pt x="14248" y="28115"/>
                </a:lnTo>
                <a:lnTo>
                  <a:pt x="14307" y="28439"/>
                </a:lnTo>
                <a:lnTo>
                  <a:pt x="14762" y="28493"/>
                </a:lnTo>
                <a:lnTo>
                  <a:pt x="14705" y="28170"/>
                </a:lnTo>
                <a:lnTo>
                  <a:pt x="16357" y="27845"/>
                </a:lnTo>
                <a:lnTo>
                  <a:pt x="14647" y="27792"/>
                </a:lnTo>
                <a:lnTo>
                  <a:pt x="14478" y="26173"/>
                </a:lnTo>
                <a:lnTo>
                  <a:pt x="14363" y="24392"/>
                </a:lnTo>
                <a:lnTo>
                  <a:pt x="14248" y="22395"/>
                </a:lnTo>
                <a:lnTo>
                  <a:pt x="16129" y="22450"/>
                </a:lnTo>
                <a:lnTo>
                  <a:pt x="18067" y="22503"/>
                </a:lnTo>
                <a:lnTo>
                  <a:pt x="22513" y="22503"/>
                </a:lnTo>
                <a:lnTo>
                  <a:pt x="23710" y="22450"/>
                </a:lnTo>
                <a:lnTo>
                  <a:pt x="23653" y="24445"/>
                </a:lnTo>
                <a:lnTo>
                  <a:pt x="23538" y="26226"/>
                </a:lnTo>
                <a:lnTo>
                  <a:pt x="23426" y="27845"/>
                </a:lnTo>
                <a:lnTo>
                  <a:pt x="23426" y="28223"/>
                </a:lnTo>
                <a:lnTo>
                  <a:pt x="23766" y="28709"/>
                </a:lnTo>
                <a:lnTo>
                  <a:pt x="23824" y="28223"/>
                </a:lnTo>
                <a:lnTo>
                  <a:pt x="25136" y="28170"/>
                </a:lnTo>
                <a:lnTo>
                  <a:pt x="26388" y="28062"/>
                </a:lnTo>
                <a:close/>
              </a:path>
            </a:pathLst>
          </a:custGeom>
          <a:solidFill>
            <a:srgbClr val="42ABD5"/>
          </a:solidFill>
        </p:spPr>
        <p:txBody>
          <a:bodyPr wrap="square" lIns="0" tIns="0" rIns="0" bIns="0" rtlCol="0">
            <a:noAutofit/>
          </a:bodyPr>
          <a:lstStyle/>
          <a:p>
            <a:endParaRPr/>
          </a:p>
        </p:txBody>
      </p:sp>
      <p:sp>
        <p:nvSpPr>
          <p:cNvPr id="648" name="object 648"/>
          <p:cNvSpPr/>
          <p:nvPr/>
        </p:nvSpPr>
        <p:spPr>
          <a:xfrm>
            <a:off x="434591" y="783763"/>
            <a:ext cx="8720" cy="432"/>
          </a:xfrm>
          <a:custGeom>
            <a:avLst/>
            <a:gdLst/>
            <a:ahLst/>
            <a:cxnLst/>
            <a:rect l="l" t="t" r="r" b="b"/>
            <a:pathLst>
              <a:path w="8720" h="432">
                <a:moveTo>
                  <a:pt x="0" y="324"/>
                </a:moveTo>
                <a:lnTo>
                  <a:pt x="1651" y="377"/>
                </a:lnTo>
                <a:lnTo>
                  <a:pt x="3361" y="432"/>
                </a:lnTo>
                <a:lnTo>
                  <a:pt x="7522" y="432"/>
                </a:lnTo>
                <a:lnTo>
                  <a:pt x="8720" y="377"/>
                </a:lnTo>
                <a:lnTo>
                  <a:pt x="8720" y="0"/>
                </a:lnTo>
                <a:lnTo>
                  <a:pt x="7522" y="55"/>
                </a:lnTo>
                <a:lnTo>
                  <a:pt x="3361" y="55"/>
                </a:lnTo>
                <a:lnTo>
                  <a:pt x="1651" y="0"/>
                </a:lnTo>
                <a:lnTo>
                  <a:pt x="0" y="324"/>
                </a:lnTo>
                <a:close/>
              </a:path>
            </a:pathLst>
          </a:custGeom>
          <a:solidFill>
            <a:srgbClr val="42ABD5"/>
          </a:solidFill>
        </p:spPr>
        <p:txBody>
          <a:bodyPr wrap="square" lIns="0" tIns="0" rIns="0" bIns="0" rtlCol="0">
            <a:noAutofit/>
          </a:bodyPr>
          <a:lstStyle/>
          <a:p>
            <a:endParaRPr/>
          </a:p>
        </p:txBody>
      </p:sp>
      <p:sp>
        <p:nvSpPr>
          <p:cNvPr id="649" name="object 649"/>
          <p:cNvSpPr/>
          <p:nvPr/>
        </p:nvSpPr>
        <p:spPr>
          <a:xfrm>
            <a:off x="443710" y="755970"/>
            <a:ext cx="10315" cy="27792"/>
          </a:xfrm>
          <a:custGeom>
            <a:avLst/>
            <a:gdLst/>
            <a:ahLst/>
            <a:cxnLst/>
            <a:rect l="l" t="t" r="r" b="b"/>
            <a:pathLst>
              <a:path w="10315" h="27792">
                <a:moveTo>
                  <a:pt x="9630" y="18780"/>
                </a:moveTo>
                <a:lnTo>
                  <a:pt x="9461" y="20722"/>
                </a:lnTo>
                <a:lnTo>
                  <a:pt x="9461" y="21155"/>
                </a:lnTo>
                <a:lnTo>
                  <a:pt x="6553" y="21533"/>
                </a:lnTo>
                <a:lnTo>
                  <a:pt x="3532" y="21803"/>
                </a:lnTo>
                <a:lnTo>
                  <a:pt x="455" y="21911"/>
                </a:lnTo>
                <a:lnTo>
                  <a:pt x="455" y="21100"/>
                </a:lnTo>
                <a:lnTo>
                  <a:pt x="569" y="19266"/>
                </a:lnTo>
                <a:lnTo>
                  <a:pt x="626" y="17269"/>
                </a:lnTo>
                <a:lnTo>
                  <a:pt x="626" y="15164"/>
                </a:lnTo>
                <a:lnTo>
                  <a:pt x="3762" y="15003"/>
                </a:lnTo>
                <a:lnTo>
                  <a:pt x="626" y="14625"/>
                </a:lnTo>
                <a:lnTo>
                  <a:pt x="682" y="12089"/>
                </a:lnTo>
                <a:lnTo>
                  <a:pt x="682" y="6530"/>
                </a:lnTo>
                <a:lnTo>
                  <a:pt x="3818" y="6369"/>
                </a:lnTo>
                <a:lnTo>
                  <a:pt x="6895" y="6099"/>
                </a:lnTo>
                <a:lnTo>
                  <a:pt x="9916" y="5721"/>
                </a:lnTo>
                <a:lnTo>
                  <a:pt x="9973" y="8580"/>
                </a:lnTo>
                <a:lnTo>
                  <a:pt x="10315" y="3238"/>
                </a:lnTo>
                <a:lnTo>
                  <a:pt x="9860" y="3022"/>
                </a:lnTo>
                <a:lnTo>
                  <a:pt x="9860" y="3724"/>
                </a:lnTo>
                <a:lnTo>
                  <a:pt x="9916" y="4425"/>
                </a:lnTo>
                <a:lnTo>
                  <a:pt x="9916" y="5127"/>
                </a:lnTo>
                <a:lnTo>
                  <a:pt x="6895" y="5505"/>
                </a:lnTo>
                <a:lnTo>
                  <a:pt x="3818" y="5774"/>
                </a:lnTo>
                <a:lnTo>
                  <a:pt x="682" y="5936"/>
                </a:lnTo>
                <a:lnTo>
                  <a:pt x="682" y="4047"/>
                </a:lnTo>
                <a:lnTo>
                  <a:pt x="626" y="2050"/>
                </a:lnTo>
                <a:lnTo>
                  <a:pt x="626" y="55"/>
                </a:lnTo>
                <a:lnTo>
                  <a:pt x="342" y="0"/>
                </a:lnTo>
                <a:lnTo>
                  <a:pt x="0" y="9391"/>
                </a:lnTo>
                <a:lnTo>
                  <a:pt x="0" y="14625"/>
                </a:lnTo>
                <a:lnTo>
                  <a:pt x="56" y="27792"/>
                </a:lnTo>
                <a:lnTo>
                  <a:pt x="227" y="26173"/>
                </a:lnTo>
                <a:lnTo>
                  <a:pt x="342" y="24392"/>
                </a:lnTo>
                <a:lnTo>
                  <a:pt x="455" y="22342"/>
                </a:lnTo>
                <a:lnTo>
                  <a:pt x="3476" y="22234"/>
                </a:lnTo>
                <a:lnTo>
                  <a:pt x="6496" y="21964"/>
                </a:lnTo>
                <a:lnTo>
                  <a:pt x="9403" y="21586"/>
                </a:lnTo>
                <a:lnTo>
                  <a:pt x="9231" y="23259"/>
                </a:lnTo>
                <a:lnTo>
                  <a:pt x="9004" y="24770"/>
                </a:lnTo>
                <a:lnTo>
                  <a:pt x="8776" y="26173"/>
                </a:lnTo>
                <a:lnTo>
                  <a:pt x="9231" y="25903"/>
                </a:lnTo>
                <a:lnTo>
                  <a:pt x="9517" y="24608"/>
                </a:lnTo>
                <a:lnTo>
                  <a:pt x="9745" y="23097"/>
                </a:lnTo>
                <a:lnTo>
                  <a:pt x="9630" y="18780"/>
                </a:lnTo>
                <a:close/>
              </a:path>
            </a:pathLst>
          </a:custGeom>
          <a:solidFill>
            <a:srgbClr val="42ABD5"/>
          </a:solidFill>
        </p:spPr>
        <p:txBody>
          <a:bodyPr wrap="square" lIns="0" tIns="0" rIns="0" bIns="0" rtlCol="0">
            <a:noAutofit/>
          </a:bodyPr>
          <a:lstStyle/>
          <a:p>
            <a:endParaRPr/>
          </a:p>
        </p:txBody>
      </p:sp>
      <p:sp>
        <p:nvSpPr>
          <p:cNvPr id="650" name="object 650"/>
          <p:cNvSpPr/>
          <p:nvPr/>
        </p:nvSpPr>
        <p:spPr>
          <a:xfrm>
            <a:off x="418119" y="756348"/>
            <a:ext cx="15217" cy="20561"/>
          </a:xfrm>
          <a:custGeom>
            <a:avLst/>
            <a:gdLst/>
            <a:ahLst/>
            <a:cxnLst/>
            <a:rect l="l" t="t" r="r" b="b"/>
            <a:pathLst>
              <a:path w="15217" h="20561">
                <a:moveTo>
                  <a:pt x="5415" y="5072"/>
                </a:moveTo>
                <a:lnTo>
                  <a:pt x="5357" y="7933"/>
                </a:lnTo>
                <a:lnTo>
                  <a:pt x="5471" y="10686"/>
                </a:lnTo>
                <a:lnTo>
                  <a:pt x="5584" y="13222"/>
                </a:lnTo>
                <a:lnTo>
                  <a:pt x="3705" y="12952"/>
                </a:lnTo>
                <a:lnTo>
                  <a:pt x="1881" y="12628"/>
                </a:lnTo>
                <a:lnTo>
                  <a:pt x="56" y="12250"/>
                </a:lnTo>
                <a:lnTo>
                  <a:pt x="0" y="12736"/>
                </a:lnTo>
                <a:lnTo>
                  <a:pt x="1824" y="13114"/>
                </a:lnTo>
                <a:lnTo>
                  <a:pt x="3705" y="13438"/>
                </a:lnTo>
                <a:lnTo>
                  <a:pt x="5643" y="13761"/>
                </a:lnTo>
                <a:lnTo>
                  <a:pt x="5755" y="16189"/>
                </a:lnTo>
                <a:lnTo>
                  <a:pt x="5985" y="18456"/>
                </a:lnTo>
                <a:lnTo>
                  <a:pt x="6325" y="20561"/>
                </a:lnTo>
                <a:lnTo>
                  <a:pt x="6384" y="16244"/>
                </a:lnTo>
                <a:lnTo>
                  <a:pt x="6213" y="13816"/>
                </a:lnTo>
                <a:lnTo>
                  <a:pt x="6098" y="10739"/>
                </a:lnTo>
                <a:lnTo>
                  <a:pt x="6041" y="8041"/>
                </a:lnTo>
                <a:lnTo>
                  <a:pt x="6098" y="5180"/>
                </a:lnTo>
                <a:lnTo>
                  <a:pt x="9004" y="5613"/>
                </a:lnTo>
                <a:lnTo>
                  <a:pt x="12025" y="5883"/>
                </a:lnTo>
                <a:lnTo>
                  <a:pt x="15104" y="6099"/>
                </a:lnTo>
                <a:lnTo>
                  <a:pt x="15104" y="11658"/>
                </a:lnTo>
                <a:lnTo>
                  <a:pt x="15160" y="14194"/>
                </a:lnTo>
                <a:lnTo>
                  <a:pt x="15217" y="16838"/>
                </a:lnTo>
                <a:lnTo>
                  <a:pt x="15217" y="0"/>
                </a:lnTo>
                <a:lnTo>
                  <a:pt x="15160" y="1888"/>
                </a:lnTo>
                <a:lnTo>
                  <a:pt x="15160" y="3724"/>
                </a:lnTo>
                <a:lnTo>
                  <a:pt x="15104" y="5505"/>
                </a:lnTo>
                <a:lnTo>
                  <a:pt x="12025" y="5288"/>
                </a:lnTo>
                <a:lnTo>
                  <a:pt x="9004" y="5019"/>
                </a:lnTo>
                <a:lnTo>
                  <a:pt x="6098" y="4588"/>
                </a:lnTo>
                <a:lnTo>
                  <a:pt x="6098" y="3777"/>
                </a:lnTo>
                <a:lnTo>
                  <a:pt x="5643" y="4102"/>
                </a:lnTo>
                <a:lnTo>
                  <a:pt x="5185" y="4425"/>
                </a:lnTo>
                <a:lnTo>
                  <a:pt x="4845" y="4966"/>
                </a:lnTo>
                <a:lnTo>
                  <a:pt x="5415" y="5072"/>
                </a:lnTo>
                <a:close/>
              </a:path>
            </a:pathLst>
          </a:custGeom>
          <a:solidFill>
            <a:srgbClr val="42ABD5"/>
          </a:solidFill>
        </p:spPr>
        <p:txBody>
          <a:bodyPr wrap="square" lIns="0" tIns="0" rIns="0" bIns="0" rtlCol="0">
            <a:noAutofit/>
          </a:bodyPr>
          <a:lstStyle/>
          <a:p>
            <a:endParaRPr/>
          </a:p>
        </p:txBody>
      </p:sp>
      <p:sp>
        <p:nvSpPr>
          <p:cNvPr id="651" name="object 651"/>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42ABD5"/>
          </a:solidFill>
        </p:spPr>
        <p:txBody>
          <a:bodyPr wrap="square" lIns="0" tIns="0" rIns="0" bIns="0" rtlCol="0">
            <a:noAutofit/>
          </a:bodyPr>
          <a:lstStyle/>
          <a:p>
            <a:endParaRPr/>
          </a:p>
        </p:txBody>
      </p:sp>
      <p:sp>
        <p:nvSpPr>
          <p:cNvPr id="652" name="object 652"/>
          <p:cNvSpPr/>
          <p:nvPr/>
        </p:nvSpPr>
        <p:spPr>
          <a:xfrm>
            <a:off x="433963" y="770649"/>
            <a:ext cx="8037" cy="594"/>
          </a:xfrm>
          <a:custGeom>
            <a:avLst/>
            <a:gdLst/>
            <a:ahLst/>
            <a:cxnLst/>
            <a:rect l="l" t="t" r="r" b="b"/>
            <a:pathLst>
              <a:path w="8037" h="594">
                <a:moveTo>
                  <a:pt x="0" y="432"/>
                </a:moveTo>
                <a:lnTo>
                  <a:pt x="2338" y="541"/>
                </a:lnTo>
                <a:lnTo>
                  <a:pt x="4730" y="594"/>
                </a:lnTo>
                <a:lnTo>
                  <a:pt x="7125" y="541"/>
                </a:lnTo>
                <a:lnTo>
                  <a:pt x="8037" y="541"/>
                </a:lnTo>
                <a:lnTo>
                  <a:pt x="7979" y="0"/>
                </a:lnTo>
                <a:lnTo>
                  <a:pt x="7125" y="0"/>
                </a:lnTo>
                <a:lnTo>
                  <a:pt x="4730" y="55"/>
                </a:lnTo>
                <a:lnTo>
                  <a:pt x="2338" y="0"/>
                </a:lnTo>
                <a:lnTo>
                  <a:pt x="0" y="432"/>
                </a:lnTo>
                <a:close/>
              </a:path>
            </a:pathLst>
          </a:custGeom>
          <a:solidFill>
            <a:srgbClr val="42ABD5"/>
          </a:solidFill>
        </p:spPr>
        <p:txBody>
          <a:bodyPr wrap="square" lIns="0" tIns="0" rIns="0" bIns="0" rtlCol="0">
            <a:noAutofit/>
          </a:bodyPr>
          <a:lstStyle/>
          <a:p>
            <a:endParaRPr/>
          </a:p>
        </p:txBody>
      </p:sp>
      <p:sp>
        <p:nvSpPr>
          <p:cNvPr id="653" name="object 653"/>
          <p:cNvSpPr/>
          <p:nvPr/>
        </p:nvSpPr>
        <p:spPr>
          <a:xfrm>
            <a:off x="434134" y="778368"/>
            <a:ext cx="9576" cy="6150"/>
          </a:xfrm>
          <a:custGeom>
            <a:avLst/>
            <a:gdLst/>
            <a:ahLst/>
            <a:cxnLst/>
            <a:rect l="l" t="t" r="r" b="b"/>
            <a:pathLst>
              <a:path w="9576" h="6150">
                <a:moveTo>
                  <a:pt x="9405" y="1995"/>
                </a:moveTo>
                <a:lnTo>
                  <a:pt x="9290" y="3775"/>
                </a:lnTo>
                <a:lnTo>
                  <a:pt x="9177" y="5395"/>
                </a:lnTo>
                <a:lnTo>
                  <a:pt x="7979" y="5450"/>
                </a:lnTo>
                <a:lnTo>
                  <a:pt x="3818" y="5450"/>
                </a:lnTo>
                <a:lnTo>
                  <a:pt x="2108" y="5395"/>
                </a:lnTo>
                <a:lnTo>
                  <a:pt x="398" y="5342"/>
                </a:lnTo>
                <a:lnTo>
                  <a:pt x="229" y="3722"/>
                </a:lnTo>
                <a:lnTo>
                  <a:pt x="0" y="5664"/>
                </a:lnTo>
                <a:lnTo>
                  <a:pt x="457" y="5881"/>
                </a:lnTo>
                <a:lnTo>
                  <a:pt x="457" y="5719"/>
                </a:lnTo>
                <a:lnTo>
                  <a:pt x="2108" y="5773"/>
                </a:lnTo>
                <a:lnTo>
                  <a:pt x="3818" y="5828"/>
                </a:lnTo>
                <a:lnTo>
                  <a:pt x="7979" y="5828"/>
                </a:lnTo>
                <a:lnTo>
                  <a:pt x="9177" y="5773"/>
                </a:lnTo>
                <a:lnTo>
                  <a:pt x="9119" y="6150"/>
                </a:lnTo>
                <a:lnTo>
                  <a:pt x="9576" y="5773"/>
                </a:lnTo>
                <a:lnTo>
                  <a:pt x="9461" y="0"/>
                </a:lnTo>
                <a:lnTo>
                  <a:pt x="9405" y="1995"/>
                </a:lnTo>
                <a:close/>
              </a:path>
            </a:pathLst>
          </a:custGeom>
          <a:solidFill>
            <a:srgbClr val="47ADD7"/>
          </a:solidFill>
        </p:spPr>
        <p:txBody>
          <a:bodyPr wrap="square" lIns="0" tIns="0" rIns="0" bIns="0" rtlCol="0">
            <a:noAutofit/>
          </a:bodyPr>
          <a:lstStyle/>
          <a:p>
            <a:endParaRPr/>
          </a:p>
        </p:txBody>
      </p:sp>
      <p:sp>
        <p:nvSpPr>
          <p:cNvPr id="654" name="object 654"/>
          <p:cNvSpPr/>
          <p:nvPr/>
        </p:nvSpPr>
        <p:spPr>
          <a:xfrm>
            <a:off x="433963" y="756511"/>
            <a:ext cx="20062" cy="27629"/>
          </a:xfrm>
          <a:custGeom>
            <a:avLst/>
            <a:gdLst/>
            <a:ahLst/>
            <a:cxnLst/>
            <a:rect l="l" t="t" r="r" b="b"/>
            <a:pathLst>
              <a:path w="20062" h="27629">
                <a:moveTo>
                  <a:pt x="9747" y="8850"/>
                </a:moveTo>
                <a:lnTo>
                  <a:pt x="9747" y="14084"/>
                </a:lnTo>
                <a:lnTo>
                  <a:pt x="8891" y="14137"/>
                </a:lnTo>
                <a:lnTo>
                  <a:pt x="7125" y="14137"/>
                </a:lnTo>
                <a:lnTo>
                  <a:pt x="4730" y="14192"/>
                </a:lnTo>
                <a:lnTo>
                  <a:pt x="2338" y="14137"/>
                </a:lnTo>
                <a:lnTo>
                  <a:pt x="0" y="14570"/>
                </a:lnTo>
                <a:lnTo>
                  <a:pt x="2338" y="14678"/>
                </a:lnTo>
                <a:lnTo>
                  <a:pt x="4730" y="14731"/>
                </a:lnTo>
                <a:lnTo>
                  <a:pt x="7125" y="14678"/>
                </a:lnTo>
                <a:lnTo>
                  <a:pt x="8891" y="14678"/>
                </a:lnTo>
                <a:lnTo>
                  <a:pt x="9747" y="14623"/>
                </a:lnTo>
                <a:lnTo>
                  <a:pt x="9747" y="16728"/>
                </a:lnTo>
                <a:lnTo>
                  <a:pt x="9689" y="18725"/>
                </a:lnTo>
                <a:lnTo>
                  <a:pt x="9747" y="27629"/>
                </a:lnTo>
                <a:lnTo>
                  <a:pt x="10716" y="27576"/>
                </a:lnTo>
                <a:lnTo>
                  <a:pt x="11741" y="27521"/>
                </a:lnTo>
                <a:lnTo>
                  <a:pt x="12653" y="27467"/>
                </a:lnTo>
                <a:lnTo>
                  <a:pt x="13394" y="27306"/>
                </a:lnTo>
                <a:lnTo>
                  <a:pt x="14079" y="27090"/>
                </a:lnTo>
                <a:lnTo>
                  <a:pt x="14705" y="26928"/>
                </a:lnTo>
                <a:lnTo>
                  <a:pt x="13108" y="27037"/>
                </a:lnTo>
                <a:lnTo>
                  <a:pt x="11457" y="27143"/>
                </a:lnTo>
                <a:lnTo>
                  <a:pt x="9803" y="27251"/>
                </a:lnTo>
                <a:lnTo>
                  <a:pt x="9975" y="25632"/>
                </a:lnTo>
                <a:lnTo>
                  <a:pt x="10089" y="23851"/>
                </a:lnTo>
                <a:lnTo>
                  <a:pt x="10202" y="21801"/>
                </a:lnTo>
                <a:lnTo>
                  <a:pt x="13223" y="21693"/>
                </a:lnTo>
                <a:lnTo>
                  <a:pt x="16244" y="21423"/>
                </a:lnTo>
                <a:lnTo>
                  <a:pt x="19150" y="21045"/>
                </a:lnTo>
                <a:lnTo>
                  <a:pt x="18979" y="22611"/>
                </a:lnTo>
                <a:lnTo>
                  <a:pt x="18808" y="24067"/>
                </a:lnTo>
                <a:lnTo>
                  <a:pt x="18580" y="25362"/>
                </a:lnTo>
                <a:lnTo>
                  <a:pt x="19037" y="25148"/>
                </a:lnTo>
                <a:lnTo>
                  <a:pt x="19265" y="23851"/>
                </a:lnTo>
                <a:lnTo>
                  <a:pt x="19492" y="22503"/>
                </a:lnTo>
                <a:lnTo>
                  <a:pt x="19378" y="18239"/>
                </a:lnTo>
                <a:lnTo>
                  <a:pt x="19208" y="20181"/>
                </a:lnTo>
                <a:lnTo>
                  <a:pt x="19208" y="20614"/>
                </a:lnTo>
                <a:lnTo>
                  <a:pt x="16300" y="20992"/>
                </a:lnTo>
                <a:lnTo>
                  <a:pt x="13279" y="21262"/>
                </a:lnTo>
                <a:lnTo>
                  <a:pt x="10202" y="21370"/>
                </a:lnTo>
                <a:lnTo>
                  <a:pt x="10202" y="20559"/>
                </a:lnTo>
                <a:lnTo>
                  <a:pt x="10317" y="18725"/>
                </a:lnTo>
                <a:lnTo>
                  <a:pt x="10373" y="16728"/>
                </a:lnTo>
                <a:lnTo>
                  <a:pt x="10373" y="14623"/>
                </a:lnTo>
                <a:lnTo>
                  <a:pt x="13509" y="14462"/>
                </a:lnTo>
                <a:lnTo>
                  <a:pt x="10373" y="14084"/>
                </a:lnTo>
                <a:lnTo>
                  <a:pt x="10430" y="11547"/>
                </a:lnTo>
                <a:lnTo>
                  <a:pt x="10430" y="5989"/>
                </a:lnTo>
                <a:lnTo>
                  <a:pt x="13565" y="5828"/>
                </a:lnTo>
                <a:lnTo>
                  <a:pt x="16643" y="5558"/>
                </a:lnTo>
                <a:lnTo>
                  <a:pt x="19664" y="5180"/>
                </a:lnTo>
                <a:lnTo>
                  <a:pt x="19720" y="8039"/>
                </a:lnTo>
                <a:lnTo>
                  <a:pt x="20062" y="3345"/>
                </a:lnTo>
                <a:lnTo>
                  <a:pt x="19607" y="3075"/>
                </a:lnTo>
                <a:lnTo>
                  <a:pt x="19607" y="3561"/>
                </a:lnTo>
                <a:lnTo>
                  <a:pt x="19664" y="4100"/>
                </a:lnTo>
                <a:lnTo>
                  <a:pt x="19664" y="4586"/>
                </a:lnTo>
                <a:lnTo>
                  <a:pt x="16643" y="4964"/>
                </a:lnTo>
                <a:lnTo>
                  <a:pt x="13565" y="5233"/>
                </a:lnTo>
                <a:lnTo>
                  <a:pt x="10430" y="5395"/>
                </a:lnTo>
                <a:lnTo>
                  <a:pt x="10430" y="3669"/>
                </a:lnTo>
                <a:lnTo>
                  <a:pt x="10373" y="1887"/>
                </a:lnTo>
                <a:lnTo>
                  <a:pt x="10373" y="53"/>
                </a:lnTo>
                <a:lnTo>
                  <a:pt x="10089" y="0"/>
                </a:lnTo>
                <a:lnTo>
                  <a:pt x="9747" y="8850"/>
                </a:lnTo>
                <a:close/>
              </a:path>
            </a:pathLst>
          </a:custGeom>
          <a:solidFill>
            <a:srgbClr val="47ADD7"/>
          </a:solidFill>
        </p:spPr>
        <p:txBody>
          <a:bodyPr wrap="square" lIns="0" tIns="0" rIns="0" bIns="0" rtlCol="0">
            <a:noAutofit/>
          </a:bodyPr>
          <a:lstStyle/>
          <a:p>
            <a:endParaRPr/>
          </a:p>
        </p:txBody>
      </p:sp>
      <p:sp>
        <p:nvSpPr>
          <p:cNvPr id="655" name="object 655"/>
          <p:cNvSpPr/>
          <p:nvPr/>
        </p:nvSpPr>
        <p:spPr>
          <a:xfrm>
            <a:off x="444337" y="759856"/>
            <a:ext cx="16699" cy="19158"/>
          </a:xfrm>
          <a:custGeom>
            <a:avLst/>
            <a:gdLst/>
            <a:ahLst/>
            <a:cxnLst/>
            <a:rect l="l" t="t" r="r" b="b"/>
            <a:pathLst>
              <a:path w="16699" h="19158">
                <a:moveTo>
                  <a:pt x="9346" y="17214"/>
                </a:moveTo>
                <a:lnTo>
                  <a:pt x="9346" y="16891"/>
                </a:lnTo>
                <a:lnTo>
                  <a:pt x="9574" y="14894"/>
                </a:lnTo>
                <a:lnTo>
                  <a:pt x="9689" y="12736"/>
                </a:lnTo>
                <a:lnTo>
                  <a:pt x="9803" y="10414"/>
                </a:lnTo>
                <a:lnTo>
                  <a:pt x="12140" y="10091"/>
                </a:lnTo>
                <a:lnTo>
                  <a:pt x="14476" y="9659"/>
                </a:lnTo>
                <a:lnTo>
                  <a:pt x="16699" y="9228"/>
                </a:lnTo>
                <a:lnTo>
                  <a:pt x="16584" y="8688"/>
                </a:lnTo>
                <a:lnTo>
                  <a:pt x="14419" y="9174"/>
                </a:lnTo>
                <a:lnTo>
                  <a:pt x="12140" y="9552"/>
                </a:lnTo>
                <a:lnTo>
                  <a:pt x="9860" y="9875"/>
                </a:lnTo>
                <a:lnTo>
                  <a:pt x="9916" y="7339"/>
                </a:lnTo>
                <a:lnTo>
                  <a:pt x="9975" y="4586"/>
                </a:lnTo>
                <a:lnTo>
                  <a:pt x="9916" y="1727"/>
                </a:lnTo>
                <a:lnTo>
                  <a:pt x="10544" y="1619"/>
                </a:lnTo>
                <a:lnTo>
                  <a:pt x="11171" y="1564"/>
                </a:lnTo>
                <a:lnTo>
                  <a:pt x="11797" y="1457"/>
                </a:lnTo>
                <a:lnTo>
                  <a:pt x="11171" y="971"/>
                </a:lnTo>
                <a:lnTo>
                  <a:pt x="10373" y="1080"/>
                </a:lnTo>
                <a:lnTo>
                  <a:pt x="9916" y="1133"/>
                </a:lnTo>
                <a:lnTo>
                  <a:pt x="9916" y="485"/>
                </a:lnTo>
                <a:lnTo>
                  <a:pt x="9689" y="0"/>
                </a:lnTo>
                <a:lnTo>
                  <a:pt x="9346" y="4694"/>
                </a:lnTo>
                <a:lnTo>
                  <a:pt x="9290" y="7394"/>
                </a:lnTo>
                <a:lnTo>
                  <a:pt x="9233" y="9930"/>
                </a:lnTo>
                <a:lnTo>
                  <a:pt x="6269" y="10308"/>
                </a:lnTo>
                <a:lnTo>
                  <a:pt x="3192" y="10577"/>
                </a:lnTo>
                <a:lnTo>
                  <a:pt x="0" y="10739"/>
                </a:lnTo>
                <a:lnTo>
                  <a:pt x="3135" y="11117"/>
                </a:lnTo>
                <a:lnTo>
                  <a:pt x="6213" y="10847"/>
                </a:lnTo>
                <a:lnTo>
                  <a:pt x="9233" y="10469"/>
                </a:lnTo>
                <a:lnTo>
                  <a:pt x="9119" y="12736"/>
                </a:lnTo>
                <a:lnTo>
                  <a:pt x="9004" y="14894"/>
                </a:lnTo>
                <a:lnTo>
                  <a:pt x="9119" y="19158"/>
                </a:lnTo>
                <a:lnTo>
                  <a:pt x="9290" y="17647"/>
                </a:lnTo>
                <a:lnTo>
                  <a:pt x="11114" y="17377"/>
                </a:lnTo>
                <a:lnTo>
                  <a:pt x="12937" y="17106"/>
                </a:lnTo>
                <a:lnTo>
                  <a:pt x="14705" y="16783"/>
                </a:lnTo>
                <a:lnTo>
                  <a:pt x="15046" y="16244"/>
                </a:lnTo>
                <a:lnTo>
                  <a:pt x="13165" y="16622"/>
                </a:lnTo>
                <a:lnTo>
                  <a:pt x="11284" y="16945"/>
                </a:lnTo>
                <a:lnTo>
                  <a:pt x="9346" y="17214"/>
                </a:lnTo>
                <a:close/>
              </a:path>
            </a:pathLst>
          </a:custGeom>
          <a:solidFill>
            <a:srgbClr val="47ADD7"/>
          </a:solidFill>
        </p:spPr>
        <p:txBody>
          <a:bodyPr wrap="square" lIns="0" tIns="0" rIns="0" bIns="0" rtlCol="0">
            <a:noAutofit/>
          </a:bodyPr>
          <a:lstStyle/>
          <a:p>
            <a:endParaRPr/>
          </a:p>
        </p:txBody>
      </p:sp>
      <p:sp>
        <p:nvSpPr>
          <p:cNvPr id="656" name="object 656"/>
          <p:cNvSpPr/>
          <p:nvPr/>
        </p:nvSpPr>
        <p:spPr>
          <a:xfrm>
            <a:off x="424161" y="756781"/>
            <a:ext cx="9689" cy="18456"/>
          </a:xfrm>
          <a:custGeom>
            <a:avLst/>
            <a:gdLst/>
            <a:ahLst/>
            <a:cxnLst/>
            <a:rect l="l" t="t" r="r" b="b"/>
            <a:pathLst>
              <a:path w="9689" h="18456">
                <a:moveTo>
                  <a:pt x="9175" y="106"/>
                </a:moveTo>
                <a:lnTo>
                  <a:pt x="9119" y="1780"/>
                </a:lnTo>
                <a:lnTo>
                  <a:pt x="9119" y="3453"/>
                </a:lnTo>
                <a:lnTo>
                  <a:pt x="9062" y="5072"/>
                </a:lnTo>
                <a:lnTo>
                  <a:pt x="5983" y="4856"/>
                </a:lnTo>
                <a:lnTo>
                  <a:pt x="2962" y="4586"/>
                </a:lnTo>
                <a:lnTo>
                  <a:pt x="56" y="4155"/>
                </a:lnTo>
                <a:lnTo>
                  <a:pt x="0" y="7608"/>
                </a:lnTo>
                <a:lnTo>
                  <a:pt x="56" y="4747"/>
                </a:lnTo>
                <a:lnTo>
                  <a:pt x="2962" y="5180"/>
                </a:lnTo>
                <a:lnTo>
                  <a:pt x="5983" y="5450"/>
                </a:lnTo>
                <a:lnTo>
                  <a:pt x="9062" y="5666"/>
                </a:lnTo>
                <a:lnTo>
                  <a:pt x="9062" y="11225"/>
                </a:lnTo>
                <a:lnTo>
                  <a:pt x="9119" y="13761"/>
                </a:lnTo>
                <a:lnTo>
                  <a:pt x="9175" y="16405"/>
                </a:lnTo>
                <a:lnTo>
                  <a:pt x="9231" y="18456"/>
                </a:lnTo>
                <a:lnTo>
                  <a:pt x="9689" y="0"/>
                </a:lnTo>
                <a:lnTo>
                  <a:pt x="9175" y="106"/>
                </a:lnTo>
                <a:close/>
              </a:path>
            </a:pathLst>
          </a:custGeom>
          <a:solidFill>
            <a:srgbClr val="47ADD7"/>
          </a:solidFill>
        </p:spPr>
        <p:txBody>
          <a:bodyPr wrap="square" lIns="0" tIns="0" rIns="0" bIns="0" rtlCol="0">
            <a:noAutofit/>
          </a:bodyPr>
          <a:lstStyle/>
          <a:p>
            <a:endParaRPr/>
          </a:p>
        </p:txBody>
      </p:sp>
      <p:sp>
        <p:nvSpPr>
          <p:cNvPr id="657" name="object 657"/>
          <p:cNvSpPr/>
          <p:nvPr/>
        </p:nvSpPr>
        <p:spPr>
          <a:xfrm>
            <a:off x="418633" y="756456"/>
            <a:ext cx="25419" cy="27684"/>
          </a:xfrm>
          <a:custGeom>
            <a:avLst/>
            <a:gdLst/>
            <a:ahLst/>
            <a:cxnLst/>
            <a:rect l="l" t="t" r="r" b="b"/>
            <a:pathLst>
              <a:path w="25419" h="27684">
                <a:moveTo>
                  <a:pt x="15388" y="18780"/>
                </a:moveTo>
                <a:lnTo>
                  <a:pt x="15330" y="16783"/>
                </a:lnTo>
                <a:lnTo>
                  <a:pt x="15330" y="14625"/>
                </a:lnTo>
                <a:lnTo>
                  <a:pt x="17668" y="14192"/>
                </a:lnTo>
                <a:lnTo>
                  <a:pt x="15273" y="14086"/>
                </a:lnTo>
                <a:lnTo>
                  <a:pt x="15273" y="8850"/>
                </a:lnTo>
                <a:lnTo>
                  <a:pt x="15330" y="5991"/>
                </a:lnTo>
                <a:lnTo>
                  <a:pt x="17269" y="6097"/>
                </a:lnTo>
                <a:lnTo>
                  <a:pt x="19206" y="6152"/>
                </a:lnTo>
                <a:lnTo>
                  <a:pt x="22511" y="6152"/>
                </a:lnTo>
                <a:lnTo>
                  <a:pt x="23766" y="6097"/>
                </a:lnTo>
                <a:lnTo>
                  <a:pt x="25019" y="6097"/>
                </a:lnTo>
                <a:lnTo>
                  <a:pt x="25077" y="8905"/>
                </a:lnTo>
                <a:lnTo>
                  <a:pt x="25419" y="55"/>
                </a:lnTo>
                <a:lnTo>
                  <a:pt x="24906" y="0"/>
                </a:lnTo>
                <a:lnTo>
                  <a:pt x="24962" y="1888"/>
                </a:lnTo>
                <a:lnTo>
                  <a:pt x="25019" y="3669"/>
                </a:lnTo>
                <a:lnTo>
                  <a:pt x="25019" y="5450"/>
                </a:lnTo>
                <a:lnTo>
                  <a:pt x="23766" y="5505"/>
                </a:lnTo>
                <a:lnTo>
                  <a:pt x="22511" y="5558"/>
                </a:lnTo>
                <a:lnTo>
                  <a:pt x="19206" y="5558"/>
                </a:lnTo>
                <a:lnTo>
                  <a:pt x="17269" y="5505"/>
                </a:lnTo>
                <a:lnTo>
                  <a:pt x="15330" y="5397"/>
                </a:lnTo>
                <a:lnTo>
                  <a:pt x="15388" y="3724"/>
                </a:lnTo>
                <a:lnTo>
                  <a:pt x="15388" y="2050"/>
                </a:lnTo>
                <a:lnTo>
                  <a:pt x="15444" y="269"/>
                </a:lnTo>
                <a:lnTo>
                  <a:pt x="15217" y="324"/>
                </a:lnTo>
                <a:lnTo>
                  <a:pt x="14760" y="18780"/>
                </a:lnTo>
                <a:lnTo>
                  <a:pt x="14874" y="20614"/>
                </a:lnTo>
                <a:lnTo>
                  <a:pt x="14931" y="21100"/>
                </a:lnTo>
                <a:lnTo>
                  <a:pt x="14931" y="21370"/>
                </a:lnTo>
                <a:lnTo>
                  <a:pt x="11968" y="21208"/>
                </a:lnTo>
                <a:lnTo>
                  <a:pt x="9119" y="20939"/>
                </a:lnTo>
                <a:lnTo>
                  <a:pt x="6325" y="20506"/>
                </a:lnTo>
                <a:lnTo>
                  <a:pt x="6041" y="18456"/>
                </a:lnTo>
                <a:lnTo>
                  <a:pt x="5870" y="16136"/>
                </a:lnTo>
                <a:lnTo>
                  <a:pt x="5699" y="13708"/>
                </a:lnTo>
                <a:lnTo>
                  <a:pt x="8605" y="14139"/>
                </a:lnTo>
                <a:lnTo>
                  <a:pt x="11570" y="14408"/>
                </a:lnTo>
                <a:lnTo>
                  <a:pt x="14647" y="14570"/>
                </a:lnTo>
                <a:lnTo>
                  <a:pt x="14703" y="16730"/>
                </a:lnTo>
                <a:lnTo>
                  <a:pt x="14647" y="14086"/>
                </a:lnTo>
                <a:lnTo>
                  <a:pt x="11570" y="13922"/>
                </a:lnTo>
                <a:lnTo>
                  <a:pt x="8605" y="13600"/>
                </a:lnTo>
                <a:lnTo>
                  <a:pt x="5699" y="13222"/>
                </a:lnTo>
                <a:lnTo>
                  <a:pt x="5584" y="10631"/>
                </a:lnTo>
                <a:lnTo>
                  <a:pt x="5528" y="7933"/>
                </a:lnTo>
                <a:lnTo>
                  <a:pt x="5584" y="4480"/>
                </a:lnTo>
                <a:lnTo>
                  <a:pt x="5300" y="4533"/>
                </a:lnTo>
                <a:lnTo>
                  <a:pt x="4901" y="4964"/>
                </a:lnTo>
                <a:lnTo>
                  <a:pt x="4843" y="7825"/>
                </a:lnTo>
                <a:lnTo>
                  <a:pt x="4958" y="10577"/>
                </a:lnTo>
                <a:lnTo>
                  <a:pt x="5071" y="13114"/>
                </a:lnTo>
                <a:lnTo>
                  <a:pt x="3361" y="12844"/>
                </a:lnTo>
                <a:lnTo>
                  <a:pt x="1709" y="12574"/>
                </a:lnTo>
                <a:lnTo>
                  <a:pt x="112" y="12250"/>
                </a:lnTo>
                <a:lnTo>
                  <a:pt x="0" y="12736"/>
                </a:lnTo>
                <a:lnTo>
                  <a:pt x="1651" y="13059"/>
                </a:lnTo>
                <a:lnTo>
                  <a:pt x="3361" y="13383"/>
                </a:lnTo>
                <a:lnTo>
                  <a:pt x="5129" y="13653"/>
                </a:lnTo>
                <a:lnTo>
                  <a:pt x="5242" y="16081"/>
                </a:lnTo>
                <a:lnTo>
                  <a:pt x="5471" y="18348"/>
                </a:lnTo>
                <a:lnTo>
                  <a:pt x="5812" y="20453"/>
                </a:lnTo>
                <a:lnTo>
                  <a:pt x="4444" y="20236"/>
                </a:lnTo>
                <a:lnTo>
                  <a:pt x="3077" y="20022"/>
                </a:lnTo>
                <a:lnTo>
                  <a:pt x="1766" y="19805"/>
                </a:lnTo>
                <a:lnTo>
                  <a:pt x="2108" y="20291"/>
                </a:lnTo>
                <a:lnTo>
                  <a:pt x="3361" y="20506"/>
                </a:lnTo>
                <a:lnTo>
                  <a:pt x="4559" y="20722"/>
                </a:lnTo>
                <a:lnTo>
                  <a:pt x="5870" y="20884"/>
                </a:lnTo>
                <a:lnTo>
                  <a:pt x="6041" y="22072"/>
                </a:lnTo>
                <a:lnTo>
                  <a:pt x="6269" y="23206"/>
                </a:lnTo>
                <a:lnTo>
                  <a:pt x="6496" y="24284"/>
                </a:lnTo>
                <a:lnTo>
                  <a:pt x="7010" y="24608"/>
                </a:lnTo>
                <a:lnTo>
                  <a:pt x="6780" y="23475"/>
                </a:lnTo>
                <a:lnTo>
                  <a:pt x="6553" y="22289"/>
                </a:lnTo>
                <a:lnTo>
                  <a:pt x="6382" y="20992"/>
                </a:lnTo>
                <a:lnTo>
                  <a:pt x="9175" y="21370"/>
                </a:lnTo>
                <a:lnTo>
                  <a:pt x="12025" y="21639"/>
                </a:lnTo>
                <a:lnTo>
                  <a:pt x="14931" y="21803"/>
                </a:lnTo>
                <a:lnTo>
                  <a:pt x="15046" y="23800"/>
                </a:lnTo>
                <a:lnTo>
                  <a:pt x="15273" y="25634"/>
                </a:lnTo>
                <a:lnTo>
                  <a:pt x="15444" y="27198"/>
                </a:lnTo>
                <a:lnTo>
                  <a:pt x="14476" y="27145"/>
                </a:lnTo>
                <a:lnTo>
                  <a:pt x="13507" y="27092"/>
                </a:lnTo>
                <a:lnTo>
                  <a:pt x="12538" y="27037"/>
                </a:lnTo>
                <a:lnTo>
                  <a:pt x="13221" y="27198"/>
                </a:lnTo>
                <a:lnTo>
                  <a:pt x="13906" y="27414"/>
                </a:lnTo>
                <a:lnTo>
                  <a:pt x="14591" y="27522"/>
                </a:lnTo>
                <a:lnTo>
                  <a:pt x="14874" y="27576"/>
                </a:lnTo>
                <a:lnTo>
                  <a:pt x="15501" y="27576"/>
                </a:lnTo>
                <a:lnTo>
                  <a:pt x="15730" y="25634"/>
                </a:lnTo>
                <a:lnTo>
                  <a:pt x="15616" y="23853"/>
                </a:lnTo>
                <a:lnTo>
                  <a:pt x="15501" y="21856"/>
                </a:lnTo>
                <a:lnTo>
                  <a:pt x="17382" y="21911"/>
                </a:lnTo>
                <a:lnTo>
                  <a:pt x="19319" y="21964"/>
                </a:lnTo>
                <a:lnTo>
                  <a:pt x="23766" y="21964"/>
                </a:lnTo>
                <a:lnTo>
                  <a:pt x="24962" y="21911"/>
                </a:lnTo>
                <a:lnTo>
                  <a:pt x="25077" y="27684"/>
                </a:lnTo>
                <a:lnTo>
                  <a:pt x="25019" y="18780"/>
                </a:lnTo>
                <a:lnTo>
                  <a:pt x="24962" y="20614"/>
                </a:lnTo>
                <a:lnTo>
                  <a:pt x="24962" y="21425"/>
                </a:lnTo>
                <a:lnTo>
                  <a:pt x="23766" y="21478"/>
                </a:lnTo>
                <a:lnTo>
                  <a:pt x="22511" y="21533"/>
                </a:lnTo>
                <a:lnTo>
                  <a:pt x="19319" y="21533"/>
                </a:lnTo>
                <a:lnTo>
                  <a:pt x="17382" y="21478"/>
                </a:lnTo>
                <a:lnTo>
                  <a:pt x="15501" y="21370"/>
                </a:lnTo>
                <a:lnTo>
                  <a:pt x="15444" y="20884"/>
                </a:lnTo>
                <a:lnTo>
                  <a:pt x="15444" y="20614"/>
                </a:lnTo>
                <a:lnTo>
                  <a:pt x="15388" y="18780"/>
                </a:lnTo>
                <a:close/>
              </a:path>
            </a:pathLst>
          </a:custGeom>
          <a:solidFill>
            <a:srgbClr val="47ADD7"/>
          </a:solidFill>
        </p:spPr>
        <p:txBody>
          <a:bodyPr wrap="square" lIns="0" tIns="0" rIns="0" bIns="0" rtlCol="0">
            <a:noAutofit/>
          </a:bodyPr>
          <a:lstStyle/>
          <a:p>
            <a:endParaRPr/>
          </a:p>
        </p:txBody>
      </p:sp>
      <p:sp>
        <p:nvSpPr>
          <p:cNvPr id="658" name="object 658"/>
          <p:cNvSpPr/>
          <p:nvPr/>
        </p:nvSpPr>
        <p:spPr>
          <a:xfrm>
            <a:off x="434533" y="778368"/>
            <a:ext cx="9177" cy="6042"/>
          </a:xfrm>
          <a:custGeom>
            <a:avLst/>
            <a:gdLst/>
            <a:ahLst/>
            <a:cxnLst/>
            <a:rect l="l" t="t" r="r" b="b"/>
            <a:pathLst>
              <a:path w="9177" h="6042">
                <a:moveTo>
                  <a:pt x="9006" y="1995"/>
                </a:moveTo>
                <a:lnTo>
                  <a:pt x="8891" y="3775"/>
                </a:lnTo>
                <a:lnTo>
                  <a:pt x="8778" y="5395"/>
                </a:lnTo>
                <a:lnTo>
                  <a:pt x="7580" y="5450"/>
                </a:lnTo>
                <a:lnTo>
                  <a:pt x="3419" y="5450"/>
                </a:lnTo>
                <a:lnTo>
                  <a:pt x="1709" y="5395"/>
                </a:lnTo>
                <a:lnTo>
                  <a:pt x="0" y="5342"/>
                </a:lnTo>
                <a:lnTo>
                  <a:pt x="58" y="5773"/>
                </a:lnTo>
                <a:lnTo>
                  <a:pt x="1709" y="5773"/>
                </a:lnTo>
                <a:lnTo>
                  <a:pt x="3419" y="5828"/>
                </a:lnTo>
                <a:lnTo>
                  <a:pt x="7580" y="5828"/>
                </a:lnTo>
                <a:lnTo>
                  <a:pt x="8778" y="5773"/>
                </a:lnTo>
                <a:lnTo>
                  <a:pt x="8720" y="6042"/>
                </a:lnTo>
                <a:lnTo>
                  <a:pt x="9177" y="5773"/>
                </a:lnTo>
                <a:lnTo>
                  <a:pt x="9062" y="0"/>
                </a:lnTo>
                <a:lnTo>
                  <a:pt x="9006" y="1995"/>
                </a:lnTo>
                <a:close/>
              </a:path>
            </a:pathLst>
          </a:custGeom>
          <a:solidFill>
            <a:srgbClr val="47AED7"/>
          </a:solidFill>
        </p:spPr>
        <p:txBody>
          <a:bodyPr wrap="square" lIns="0" tIns="0" rIns="0" bIns="0" rtlCol="0">
            <a:noAutofit/>
          </a:bodyPr>
          <a:lstStyle/>
          <a:p>
            <a:endParaRPr/>
          </a:p>
        </p:txBody>
      </p:sp>
      <p:sp>
        <p:nvSpPr>
          <p:cNvPr id="659" name="object 659"/>
          <p:cNvSpPr/>
          <p:nvPr/>
        </p:nvSpPr>
        <p:spPr>
          <a:xfrm>
            <a:off x="420912" y="756942"/>
            <a:ext cx="27015" cy="27198"/>
          </a:xfrm>
          <a:custGeom>
            <a:avLst/>
            <a:gdLst/>
            <a:ahLst/>
            <a:cxnLst/>
            <a:rect l="l" t="t" r="r" b="b"/>
            <a:pathLst>
              <a:path w="27015" h="27198">
                <a:moveTo>
                  <a:pt x="11910" y="26820"/>
                </a:moveTo>
                <a:lnTo>
                  <a:pt x="12766" y="27037"/>
                </a:lnTo>
                <a:lnTo>
                  <a:pt x="13678" y="27198"/>
                </a:lnTo>
                <a:lnTo>
                  <a:pt x="13620" y="26767"/>
                </a:lnTo>
                <a:lnTo>
                  <a:pt x="13451" y="25148"/>
                </a:lnTo>
                <a:lnTo>
                  <a:pt x="13336" y="23367"/>
                </a:lnTo>
                <a:lnTo>
                  <a:pt x="13221" y="21370"/>
                </a:lnTo>
                <a:lnTo>
                  <a:pt x="15102" y="21425"/>
                </a:lnTo>
                <a:lnTo>
                  <a:pt x="17039" y="21478"/>
                </a:lnTo>
                <a:lnTo>
                  <a:pt x="21486" y="21478"/>
                </a:lnTo>
                <a:lnTo>
                  <a:pt x="22683" y="21425"/>
                </a:lnTo>
                <a:lnTo>
                  <a:pt x="22797" y="27198"/>
                </a:lnTo>
                <a:lnTo>
                  <a:pt x="23480" y="27145"/>
                </a:lnTo>
                <a:lnTo>
                  <a:pt x="24108" y="27145"/>
                </a:lnTo>
                <a:lnTo>
                  <a:pt x="24735" y="27090"/>
                </a:lnTo>
                <a:lnTo>
                  <a:pt x="25532" y="26928"/>
                </a:lnTo>
                <a:lnTo>
                  <a:pt x="26273" y="26767"/>
                </a:lnTo>
                <a:lnTo>
                  <a:pt x="27015" y="26551"/>
                </a:lnTo>
                <a:lnTo>
                  <a:pt x="25647" y="26659"/>
                </a:lnTo>
                <a:lnTo>
                  <a:pt x="24280" y="26767"/>
                </a:lnTo>
                <a:lnTo>
                  <a:pt x="22854" y="26820"/>
                </a:lnTo>
                <a:lnTo>
                  <a:pt x="22797" y="16297"/>
                </a:lnTo>
                <a:lnTo>
                  <a:pt x="22739" y="18294"/>
                </a:lnTo>
                <a:lnTo>
                  <a:pt x="22683" y="20128"/>
                </a:lnTo>
                <a:lnTo>
                  <a:pt x="22683" y="20939"/>
                </a:lnTo>
                <a:lnTo>
                  <a:pt x="21486" y="20992"/>
                </a:lnTo>
                <a:lnTo>
                  <a:pt x="20232" y="21047"/>
                </a:lnTo>
                <a:lnTo>
                  <a:pt x="17039" y="21047"/>
                </a:lnTo>
                <a:lnTo>
                  <a:pt x="15102" y="20992"/>
                </a:lnTo>
                <a:lnTo>
                  <a:pt x="13221" y="20884"/>
                </a:lnTo>
                <a:lnTo>
                  <a:pt x="13165" y="20398"/>
                </a:lnTo>
                <a:lnTo>
                  <a:pt x="13165" y="20128"/>
                </a:lnTo>
                <a:lnTo>
                  <a:pt x="13108" y="18294"/>
                </a:lnTo>
                <a:lnTo>
                  <a:pt x="13050" y="16297"/>
                </a:lnTo>
                <a:lnTo>
                  <a:pt x="13050" y="14139"/>
                </a:lnTo>
                <a:lnTo>
                  <a:pt x="15388" y="13706"/>
                </a:lnTo>
                <a:lnTo>
                  <a:pt x="12993" y="13600"/>
                </a:lnTo>
                <a:lnTo>
                  <a:pt x="12993" y="8364"/>
                </a:lnTo>
                <a:lnTo>
                  <a:pt x="13050" y="5505"/>
                </a:lnTo>
                <a:lnTo>
                  <a:pt x="14989" y="5611"/>
                </a:lnTo>
                <a:lnTo>
                  <a:pt x="16927" y="5666"/>
                </a:lnTo>
                <a:lnTo>
                  <a:pt x="20232" y="5666"/>
                </a:lnTo>
                <a:lnTo>
                  <a:pt x="21486" y="5611"/>
                </a:lnTo>
                <a:lnTo>
                  <a:pt x="22739" y="5611"/>
                </a:lnTo>
                <a:lnTo>
                  <a:pt x="22797" y="8419"/>
                </a:lnTo>
                <a:lnTo>
                  <a:pt x="23140" y="108"/>
                </a:lnTo>
                <a:lnTo>
                  <a:pt x="22626" y="0"/>
                </a:lnTo>
                <a:lnTo>
                  <a:pt x="22683" y="1727"/>
                </a:lnTo>
                <a:lnTo>
                  <a:pt x="22739" y="3344"/>
                </a:lnTo>
                <a:lnTo>
                  <a:pt x="22739" y="4964"/>
                </a:lnTo>
                <a:lnTo>
                  <a:pt x="21486" y="5019"/>
                </a:lnTo>
                <a:lnTo>
                  <a:pt x="20232" y="5072"/>
                </a:lnTo>
                <a:lnTo>
                  <a:pt x="16927" y="5072"/>
                </a:lnTo>
                <a:lnTo>
                  <a:pt x="14989" y="5019"/>
                </a:lnTo>
                <a:lnTo>
                  <a:pt x="13050" y="4911"/>
                </a:lnTo>
                <a:lnTo>
                  <a:pt x="13108" y="3453"/>
                </a:lnTo>
                <a:lnTo>
                  <a:pt x="13108" y="1888"/>
                </a:lnTo>
                <a:lnTo>
                  <a:pt x="13165" y="322"/>
                </a:lnTo>
                <a:lnTo>
                  <a:pt x="12937" y="377"/>
                </a:lnTo>
                <a:lnTo>
                  <a:pt x="12424" y="485"/>
                </a:lnTo>
                <a:lnTo>
                  <a:pt x="12367" y="1997"/>
                </a:lnTo>
                <a:lnTo>
                  <a:pt x="12367" y="3453"/>
                </a:lnTo>
                <a:lnTo>
                  <a:pt x="12311" y="4911"/>
                </a:lnTo>
                <a:lnTo>
                  <a:pt x="9461" y="4749"/>
                </a:lnTo>
                <a:lnTo>
                  <a:pt x="6668" y="4425"/>
                </a:lnTo>
                <a:lnTo>
                  <a:pt x="3989" y="4100"/>
                </a:lnTo>
                <a:lnTo>
                  <a:pt x="3762" y="4263"/>
                </a:lnTo>
                <a:lnTo>
                  <a:pt x="3304" y="4586"/>
                </a:lnTo>
                <a:lnTo>
                  <a:pt x="6210" y="5019"/>
                </a:lnTo>
                <a:lnTo>
                  <a:pt x="9231" y="5288"/>
                </a:lnTo>
                <a:lnTo>
                  <a:pt x="12311" y="5505"/>
                </a:lnTo>
                <a:lnTo>
                  <a:pt x="12311" y="11063"/>
                </a:lnTo>
                <a:lnTo>
                  <a:pt x="12367" y="13600"/>
                </a:lnTo>
                <a:lnTo>
                  <a:pt x="9290" y="13436"/>
                </a:lnTo>
                <a:lnTo>
                  <a:pt x="6325" y="13114"/>
                </a:lnTo>
                <a:lnTo>
                  <a:pt x="3419" y="12736"/>
                </a:lnTo>
                <a:lnTo>
                  <a:pt x="6325" y="13653"/>
                </a:lnTo>
                <a:lnTo>
                  <a:pt x="9290" y="13922"/>
                </a:lnTo>
                <a:lnTo>
                  <a:pt x="12367" y="14084"/>
                </a:lnTo>
                <a:lnTo>
                  <a:pt x="12424" y="16244"/>
                </a:lnTo>
                <a:lnTo>
                  <a:pt x="12480" y="18294"/>
                </a:lnTo>
                <a:lnTo>
                  <a:pt x="12595" y="20128"/>
                </a:lnTo>
                <a:lnTo>
                  <a:pt x="12651" y="20614"/>
                </a:lnTo>
                <a:lnTo>
                  <a:pt x="12651" y="20884"/>
                </a:lnTo>
                <a:lnTo>
                  <a:pt x="9689" y="20722"/>
                </a:lnTo>
                <a:lnTo>
                  <a:pt x="6839" y="20453"/>
                </a:lnTo>
                <a:lnTo>
                  <a:pt x="4046" y="20020"/>
                </a:lnTo>
                <a:lnTo>
                  <a:pt x="3762" y="17970"/>
                </a:lnTo>
                <a:lnTo>
                  <a:pt x="3590" y="15650"/>
                </a:lnTo>
                <a:lnTo>
                  <a:pt x="3532" y="19967"/>
                </a:lnTo>
                <a:lnTo>
                  <a:pt x="2336" y="19805"/>
                </a:lnTo>
                <a:lnTo>
                  <a:pt x="1139" y="19589"/>
                </a:lnTo>
                <a:lnTo>
                  <a:pt x="0" y="19373"/>
                </a:lnTo>
                <a:lnTo>
                  <a:pt x="342" y="19914"/>
                </a:lnTo>
                <a:lnTo>
                  <a:pt x="1423" y="20075"/>
                </a:lnTo>
                <a:lnTo>
                  <a:pt x="2507" y="20236"/>
                </a:lnTo>
                <a:lnTo>
                  <a:pt x="3590" y="20398"/>
                </a:lnTo>
                <a:lnTo>
                  <a:pt x="3762" y="21478"/>
                </a:lnTo>
                <a:lnTo>
                  <a:pt x="3931" y="22503"/>
                </a:lnTo>
                <a:lnTo>
                  <a:pt x="4102" y="23475"/>
                </a:lnTo>
                <a:lnTo>
                  <a:pt x="4672" y="23798"/>
                </a:lnTo>
                <a:lnTo>
                  <a:pt x="4444" y="22773"/>
                </a:lnTo>
                <a:lnTo>
                  <a:pt x="4273" y="21694"/>
                </a:lnTo>
                <a:lnTo>
                  <a:pt x="4102" y="20506"/>
                </a:lnTo>
                <a:lnTo>
                  <a:pt x="6895" y="20884"/>
                </a:lnTo>
                <a:lnTo>
                  <a:pt x="9745" y="21153"/>
                </a:lnTo>
                <a:lnTo>
                  <a:pt x="12651" y="21317"/>
                </a:lnTo>
                <a:lnTo>
                  <a:pt x="12766" y="23314"/>
                </a:lnTo>
                <a:lnTo>
                  <a:pt x="12993" y="25148"/>
                </a:lnTo>
                <a:lnTo>
                  <a:pt x="13165" y="26712"/>
                </a:lnTo>
                <a:lnTo>
                  <a:pt x="12480" y="26712"/>
                </a:lnTo>
                <a:lnTo>
                  <a:pt x="11741" y="26659"/>
                </a:lnTo>
                <a:lnTo>
                  <a:pt x="11056" y="26606"/>
                </a:lnTo>
                <a:lnTo>
                  <a:pt x="11910" y="26820"/>
                </a:lnTo>
                <a:close/>
              </a:path>
            </a:pathLst>
          </a:custGeom>
          <a:solidFill>
            <a:srgbClr val="47AED7"/>
          </a:solidFill>
        </p:spPr>
        <p:txBody>
          <a:bodyPr wrap="square" lIns="0" tIns="0" rIns="0" bIns="0" rtlCol="0">
            <a:noAutofit/>
          </a:bodyPr>
          <a:lstStyle/>
          <a:p>
            <a:endParaRPr/>
          </a:p>
        </p:txBody>
      </p:sp>
      <p:sp>
        <p:nvSpPr>
          <p:cNvPr id="660" name="object 660"/>
          <p:cNvSpPr/>
          <p:nvPr/>
        </p:nvSpPr>
        <p:spPr>
          <a:xfrm>
            <a:off x="433963" y="757050"/>
            <a:ext cx="20290" cy="26712"/>
          </a:xfrm>
          <a:custGeom>
            <a:avLst/>
            <a:gdLst/>
            <a:ahLst/>
            <a:cxnLst/>
            <a:rect l="l" t="t" r="r" b="b"/>
            <a:pathLst>
              <a:path w="20290" h="26712">
                <a:moveTo>
                  <a:pt x="9747" y="8311"/>
                </a:moveTo>
                <a:lnTo>
                  <a:pt x="9747" y="13545"/>
                </a:lnTo>
                <a:lnTo>
                  <a:pt x="8891" y="13598"/>
                </a:lnTo>
                <a:lnTo>
                  <a:pt x="7125" y="13598"/>
                </a:lnTo>
                <a:lnTo>
                  <a:pt x="4730" y="13653"/>
                </a:lnTo>
                <a:lnTo>
                  <a:pt x="2338" y="13598"/>
                </a:lnTo>
                <a:lnTo>
                  <a:pt x="0" y="14031"/>
                </a:lnTo>
                <a:lnTo>
                  <a:pt x="2338" y="14139"/>
                </a:lnTo>
                <a:lnTo>
                  <a:pt x="4730" y="14192"/>
                </a:lnTo>
                <a:lnTo>
                  <a:pt x="7125" y="14139"/>
                </a:lnTo>
                <a:lnTo>
                  <a:pt x="8891" y="14139"/>
                </a:lnTo>
                <a:lnTo>
                  <a:pt x="9747" y="14084"/>
                </a:lnTo>
                <a:lnTo>
                  <a:pt x="9747" y="16189"/>
                </a:lnTo>
                <a:lnTo>
                  <a:pt x="9803" y="26712"/>
                </a:lnTo>
                <a:lnTo>
                  <a:pt x="9975" y="25093"/>
                </a:lnTo>
                <a:lnTo>
                  <a:pt x="10089" y="23312"/>
                </a:lnTo>
                <a:lnTo>
                  <a:pt x="10202" y="21262"/>
                </a:lnTo>
                <a:lnTo>
                  <a:pt x="13223" y="21153"/>
                </a:lnTo>
                <a:lnTo>
                  <a:pt x="16244" y="20884"/>
                </a:lnTo>
                <a:lnTo>
                  <a:pt x="19150" y="20506"/>
                </a:lnTo>
                <a:lnTo>
                  <a:pt x="18979" y="22017"/>
                </a:lnTo>
                <a:lnTo>
                  <a:pt x="18808" y="23367"/>
                </a:lnTo>
                <a:lnTo>
                  <a:pt x="18580" y="24608"/>
                </a:lnTo>
                <a:lnTo>
                  <a:pt x="19094" y="24337"/>
                </a:lnTo>
                <a:lnTo>
                  <a:pt x="19321" y="23151"/>
                </a:lnTo>
                <a:lnTo>
                  <a:pt x="19492" y="21856"/>
                </a:lnTo>
                <a:lnTo>
                  <a:pt x="19378" y="17700"/>
                </a:lnTo>
                <a:lnTo>
                  <a:pt x="19208" y="19642"/>
                </a:lnTo>
                <a:lnTo>
                  <a:pt x="19208" y="20075"/>
                </a:lnTo>
                <a:lnTo>
                  <a:pt x="16300" y="20453"/>
                </a:lnTo>
                <a:lnTo>
                  <a:pt x="13279" y="20722"/>
                </a:lnTo>
                <a:lnTo>
                  <a:pt x="10202" y="20831"/>
                </a:lnTo>
                <a:lnTo>
                  <a:pt x="10202" y="20020"/>
                </a:lnTo>
                <a:lnTo>
                  <a:pt x="10317" y="18186"/>
                </a:lnTo>
                <a:lnTo>
                  <a:pt x="10373" y="16189"/>
                </a:lnTo>
                <a:lnTo>
                  <a:pt x="10373" y="14084"/>
                </a:lnTo>
                <a:lnTo>
                  <a:pt x="13509" y="13922"/>
                </a:lnTo>
                <a:lnTo>
                  <a:pt x="10373" y="13545"/>
                </a:lnTo>
                <a:lnTo>
                  <a:pt x="10430" y="11008"/>
                </a:lnTo>
                <a:lnTo>
                  <a:pt x="10430" y="5450"/>
                </a:lnTo>
                <a:lnTo>
                  <a:pt x="13565" y="5288"/>
                </a:lnTo>
                <a:lnTo>
                  <a:pt x="16643" y="5019"/>
                </a:lnTo>
                <a:lnTo>
                  <a:pt x="19664" y="4641"/>
                </a:lnTo>
                <a:lnTo>
                  <a:pt x="19720" y="7500"/>
                </a:lnTo>
                <a:lnTo>
                  <a:pt x="20290" y="3614"/>
                </a:lnTo>
                <a:lnTo>
                  <a:pt x="19664" y="3453"/>
                </a:lnTo>
                <a:lnTo>
                  <a:pt x="19664" y="4047"/>
                </a:lnTo>
                <a:lnTo>
                  <a:pt x="16643" y="4425"/>
                </a:lnTo>
                <a:lnTo>
                  <a:pt x="13565" y="4694"/>
                </a:lnTo>
                <a:lnTo>
                  <a:pt x="10430" y="4856"/>
                </a:lnTo>
                <a:lnTo>
                  <a:pt x="10430" y="3291"/>
                </a:lnTo>
                <a:lnTo>
                  <a:pt x="10373" y="1672"/>
                </a:lnTo>
                <a:lnTo>
                  <a:pt x="10373" y="0"/>
                </a:lnTo>
                <a:lnTo>
                  <a:pt x="10089" y="0"/>
                </a:lnTo>
                <a:lnTo>
                  <a:pt x="9747" y="8311"/>
                </a:lnTo>
                <a:close/>
              </a:path>
            </a:pathLst>
          </a:custGeom>
          <a:solidFill>
            <a:srgbClr val="47AED7"/>
          </a:solidFill>
        </p:spPr>
        <p:txBody>
          <a:bodyPr wrap="square" lIns="0" tIns="0" rIns="0" bIns="0" rtlCol="0">
            <a:noAutofit/>
          </a:bodyPr>
          <a:lstStyle/>
          <a:p>
            <a:endParaRPr/>
          </a:p>
        </p:txBody>
      </p:sp>
      <p:sp>
        <p:nvSpPr>
          <p:cNvPr id="661" name="object 661"/>
          <p:cNvSpPr/>
          <p:nvPr/>
        </p:nvSpPr>
        <p:spPr>
          <a:xfrm>
            <a:off x="444337" y="760665"/>
            <a:ext cx="16129" cy="18241"/>
          </a:xfrm>
          <a:custGeom>
            <a:avLst/>
            <a:gdLst/>
            <a:ahLst/>
            <a:cxnLst/>
            <a:rect l="l" t="t" r="r" b="b"/>
            <a:pathLst>
              <a:path w="16129" h="18241">
                <a:moveTo>
                  <a:pt x="14077" y="8905"/>
                </a:moveTo>
                <a:lnTo>
                  <a:pt x="16129" y="8527"/>
                </a:lnTo>
                <a:lnTo>
                  <a:pt x="16073" y="7988"/>
                </a:lnTo>
                <a:lnTo>
                  <a:pt x="14021" y="8419"/>
                </a:lnTo>
                <a:lnTo>
                  <a:pt x="11968" y="8744"/>
                </a:lnTo>
                <a:lnTo>
                  <a:pt x="9860" y="9066"/>
                </a:lnTo>
                <a:lnTo>
                  <a:pt x="9916" y="6530"/>
                </a:lnTo>
                <a:lnTo>
                  <a:pt x="9975" y="3777"/>
                </a:lnTo>
                <a:lnTo>
                  <a:pt x="9916" y="918"/>
                </a:lnTo>
                <a:lnTo>
                  <a:pt x="10315" y="863"/>
                </a:lnTo>
                <a:lnTo>
                  <a:pt x="10828" y="594"/>
                </a:lnTo>
                <a:lnTo>
                  <a:pt x="10373" y="271"/>
                </a:lnTo>
                <a:lnTo>
                  <a:pt x="9916" y="324"/>
                </a:lnTo>
                <a:lnTo>
                  <a:pt x="9916" y="0"/>
                </a:lnTo>
                <a:lnTo>
                  <a:pt x="9346" y="3886"/>
                </a:lnTo>
                <a:lnTo>
                  <a:pt x="9290" y="6585"/>
                </a:lnTo>
                <a:lnTo>
                  <a:pt x="9233" y="9121"/>
                </a:lnTo>
                <a:lnTo>
                  <a:pt x="6269" y="9499"/>
                </a:lnTo>
                <a:lnTo>
                  <a:pt x="3192" y="9769"/>
                </a:lnTo>
                <a:lnTo>
                  <a:pt x="0" y="9930"/>
                </a:lnTo>
                <a:lnTo>
                  <a:pt x="3135" y="10308"/>
                </a:lnTo>
                <a:lnTo>
                  <a:pt x="6213" y="10038"/>
                </a:lnTo>
                <a:lnTo>
                  <a:pt x="9233" y="9660"/>
                </a:lnTo>
                <a:lnTo>
                  <a:pt x="9119" y="11927"/>
                </a:lnTo>
                <a:lnTo>
                  <a:pt x="9004" y="14086"/>
                </a:lnTo>
                <a:lnTo>
                  <a:pt x="9119" y="18241"/>
                </a:lnTo>
                <a:lnTo>
                  <a:pt x="9290" y="16838"/>
                </a:lnTo>
                <a:lnTo>
                  <a:pt x="10943" y="16622"/>
                </a:lnTo>
                <a:lnTo>
                  <a:pt x="12595" y="16352"/>
                </a:lnTo>
                <a:lnTo>
                  <a:pt x="14192" y="16028"/>
                </a:lnTo>
                <a:lnTo>
                  <a:pt x="14534" y="15542"/>
                </a:lnTo>
                <a:lnTo>
                  <a:pt x="12824" y="15866"/>
                </a:lnTo>
                <a:lnTo>
                  <a:pt x="11114" y="16136"/>
                </a:lnTo>
                <a:lnTo>
                  <a:pt x="9346" y="16405"/>
                </a:lnTo>
                <a:lnTo>
                  <a:pt x="9346" y="16083"/>
                </a:lnTo>
                <a:lnTo>
                  <a:pt x="9574" y="14086"/>
                </a:lnTo>
                <a:lnTo>
                  <a:pt x="9689" y="11927"/>
                </a:lnTo>
                <a:lnTo>
                  <a:pt x="9803" y="9605"/>
                </a:lnTo>
                <a:lnTo>
                  <a:pt x="11968" y="9283"/>
                </a:lnTo>
                <a:lnTo>
                  <a:pt x="14077" y="8905"/>
                </a:lnTo>
                <a:close/>
              </a:path>
            </a:pathLst>
          </a:custGeom>
          <a:solidFill>
            <a:srgbClr val="47AED7"/>
          </a:solidFill>
        </p:spPr>
        <p:txBody>
          <a:bodyPr wrap="square" lIns="0" tIns="0" rIns="0" bIns="0" rtlCol="0">
            <a:noAutofit/>
          </a:bodyPr>
          <a:lstStyle/>
          <a:p>
            <a:endParaRPr/>
          </a:p>
        </p:txBody>
      </p:sp>
      <p:sp>
        <p:nvSpPr>
          <p:cNvPr id="662" name="object 662"/>
          <p:cNvSpPr/>
          <p:nvPr/>
        </p:nvSpPr>
        <p:spPr>
          <a:xfrm>
            <a:off x="419203" y="761529"/>
            <a:ext cx="8035" cy="15380"/>
          </a:xfrm>
          <a:custGeom>
            <a:avLst/>
            <a:gdLst/>
            <a:ahLst/>
            <a:cxnLst/>
            <a:rect l="l" t="t" r="r" b="b"/>
            <a:pathLst>
              <a:path w="8035" h="15380">
                <a:moveTo>
                  <a:pt x="1482" y="8094"/>
                </a:moveTo>
                <a:lnTo>
                  <a:pt x="3020" y="8311"/>
                </a:lnTo>
                <a:lnTo>
                  <a:pt x="4559" y="8580"/>
                </a:lnTo>
                <a:lnTo>
                  <a:pt x="4672" y="11008"/>
                </a:lnTo>
                <a:lnTo>
                  <a:pt x="4901" y="13275"/>
                </a:lnTo>
                <a:lnTo>
                  <a:pt x="5242" y="15380"/>
                </a:lnTo>
                <a:lnTo>
                  <a:pt x="5300" y="11063"/>
                </a:lnTo>
                <a:lnTo>
                  <a:pt x="5129" y="8635"/>
                </a:lnTo>
                <a:lnTo>
                  <a:pt x="8035" y="9066"/>
                </a:lnTo>
                <a:lnTo>
                  <a:pt x="5129" y="8149"/>
                </a:lnTo>
                <a:lnTo>
                  <a:pt x="5014" y="5558"/>
                </a:lnTo>
                <a:lnTo>
                  <a:pt x="4958" y="2860"/>
                </a:lnTo>
                <a:lnTo>
                  <a:pt x="5014" y="0"/>
                </a:lnTo>
                <a:lnTo>
                  <a:pt x="4787" y="163"/>
                </a:lnTo>
                <a:lnTo>
                  <a:pt x="4331" y="541"/>
                </a:lnTo>
                <a:lnTo>
                  <a:pt x="4331" y="3183"/>
                </a:lnTo>
                <a:lnTo>
                  <a:pt x="4388" y="5666"/>
                </a:lnTo>
                <a:lnTo>
                  <a:pt x="4501" y="8041"/>
                </a:lnTo>
                <a:lnTo>
                  <a:pt x="3020" y="7825"/>
                </a:lnTo>
                <a:lnTo>
                  <a:pt x="1538" y="7555"/>
                </a:lnTo>
                <a:lnTo>
                  <a:pt x="56" y="7286"/>
                </a:lnTo>
                <a:lnTo>
                  <a:pt x="0" y="7772"/>
                </a:lnTo>
                <a:lnTo>
                  <a:pt x="1482" y="8094"/>
                </a:lnTo>
                <a:close/>
              </a:path>
            </a:pathLst>
          </a:custGeom>
          <a:solidFill>
            <a:srgbClr val="47AED7"/>
          </a:solidFill>
        </p:spPr>
        <p:txBody>
          <a:bodyPr wrap="square" lIns="0" tIns="0" rIns="0" bIns="0" rtlCol="0">
            <a:noAutofit/>
          </a:bodyPr>
          <a:lstStyle/>
          <a:p>
            <a:endParaRPr/>
          </a:p>
        </p:txBody>
      </p:sp>
      <p:sp>
        <p:nvSpPr>
          <p:cNvPr id="663" name="object 663"/>
          <p:cNvSpPr/>
          <p:nvPr/>
        </p:nvSpPr>
        <p:spPr>
          <a:xfrm>
            <a:off x="419714" y="757536"/>
            <a:ext cx="40238" cy="26714"/>
          </a:xfrm>
          <a:custGeom>
            <a:avLst/>
            <a:gdLst/>
            <a:ahLst/>
            <a:cxnLst/>
            <a:rect l="l" t="t" r="r" b="b"/>
            <a:pathLst>
              <a:path w="40238" h="26714">
                <a:moveTo>
                  <a:pt x="14649" y="24553"/>
                </a:moveTo>
                <a:lnTo>
                  <a:pt x="14534" y="22773"/>
                </a:lnTo>
                <a:lnTo>
                  <a:pt x="14762" y="26442"/>
                </a:lnTo>
                <a:lnTo>
                  <a:pt x="15618" y="26551"/>
                </a:lnTo>
                <a:lnTo>
                  <a:pt x="17041" y="26659"/>
                </a:lnTo>
                <a:lnTo>
                  <a:pt x="18524" y="26659"/>
                </a:lnTo>
                <a:lnTo>
                  <a:pt x="19948" y="26281"/>
                </a:lnTo>
                <a:lnTo>
                  <a:pt x="18238" y="26281"/>
                </a:lnTo>
                <a:lnTo>
                  <a:pt x="16528" y="26226"/>
                </a:lnTo>
                <a:lnTo>
                  <a:pt x="14818" y="26173"/>
                </a:lnTo>
                <a:lnTo>
                  <a:pt x="14649" y="24553"/>
                </a:lnTo>
                <a:close/>
              </a:path>
              <a:path w="40238" h="26714">
                <a:moveTo>
                  <a:pt x="23937" y="2914"/>
                </a:moveTo>
                <a:lnTo>
                  <a:pt x="23937" y="4370"/>
                </a:lnTo>
                <a:lnTo>
                  <a:pt x="22685" y="4425"/>
                </a:lnTo>
                <a:lnTo>
                  <a:pt x="21430" y="4478"/>
                </a:lnTo>
                <a:lnTo>
                  <a:pt x="18125" y="4478"/>
                </a:lnTo>
                <a:lnTo>
                  <a:pt x="16188" y="4425"/>
                </a:lnTo>
                <a:lnTo>
                  <a:pt x="14248" y="4316"/>
                </a:lnTo>
                <a:lnTo>
                  <a:pt x="14307" y="3022"/>
                </a:lnTo>
                <a:lnTo>
                  <a:pt x="14307" y="1672"/>
                </a:lnTo>
                <a:lnTo>
                  <a:pt x="14363" y="269"/>
                </a:lnTo>
                <a:lnTo>
                  <a:pt x="14079" y="322"/>
                </a:lnTo>
                <a:lnTo>
                  <a:pt x="13678" y="17700"/>
                </a:lnTo>
                <a:lnTo>
                  <a:pt x="13793" y="19534"/>
                </a:lnTo>
                <a:lnTo>
                  <a:pt x="13849" y="20020"/>
                </a:lnTo>
                <a:lnTo>
                  <a:pt x="13849" y="20290"/>
                </a:lnTo>
                <a:lnTo>
                  <a:pt x="10887" y="20128"/>
                </a:lnTo>
                <a:lnTo>
                  <a:pt x="8037" y="19859"/>
                </a:lnTo>
                <a:lnTo>
                  <a:pt x="5244" y="19426"/>
                </a:lnTo>
                <a:lnTo>
                  <a:pt x="4960" y="17376"/>
                </a:lnTo>
                <a:lnTo>
                  <a:pt x="4789" y="15056"/>
                </a:lnTo>
                <a:lnTo>
                  <a:pt x="4617" y="12628"/>
                </a:lnTo>
                <a:lnTo>
                  <a:pt x="7524" y="13059"/>
                </a:lnTo>
                <a:lnTo>
                  <a:pt x="4617" y="12142"/>
                </a:lnTo>
                <a:lnTo>
                  <a:pt x="4503" y="9767"/>
                </a:lnTo>
                <a:lnTo>
                  <a:pt x="4446" y="7284"/>
                </a:lnTo>
                <a:lnTo>
                  <a:pt x="4446" y="4694"/>
                </a:lnTo>
                <a:lnTo>
                  <a:pt x="3820" y="5287"/>
                </a:lnTo>
                <a:lnTo>
                  <a:pt x="3820" y="7661"/>
                </a:lnTo>
                <a:lnTo>
                  <a:pt x="3876" y="9875"/>
                </a:lnTo>
                <a:lnTo>
                  <a:pt x="3989" y="12033"/>
                </a:lnTo>
                <a:lnTo>
                  <a:pt x="2680" y="11817"/>
                </a:lnTo>
                <a:lnTo>
                  <a:pt x="1369" y="11601"/>
                </a:lnTo>
                <a:lnTo>
                  <a:pt x="114" y="11386"/>
                </a:lnTo>
                <a:lnTo>
                  <a:pt x="0" y="11872"/>
                </a:lnTo>
                <a:lnTo>
                  <a:pt x="1311" y="12142"/>
                </a:lnTo>
                <a:lnTo>
                  <a:pt x="2680" y="12356"/>
                </a:lnTo>
                <a:lnTo>
                  <a:pt x="4048" y="12573"/>
                </a:lnTo>
                <a:lnTo>
                  <a:pt x="4160" y="15001"/>
                </a:lnTo>
                <a:lnTo>
                  <a:pt x="4390" y="17267"/>
                </a:lnTo>
                <a:lnTo>
                  <a:pt x="4730" y="19373"/>
                </a:lnTo>
                <a:lnTo>
                  <a:pt x="3705" y="19211"/>
                </a:lnTo>
                <a:lnTo>
                  <a:pt x="2680" y="19048"/>
                </a:lnTo>
                <a:lnTo>
                  <a:pt x="1709" y="18887"/>
                </a:lnTo>
                <a:lnTo>
                  <a:pt x="2052" y="19373"/>
                </a:lnTo>
                <a:lnTo>
                  <a:pt x="2964" y="19534"/>
                </a:lnTo>
                <a:lnTo>
                  <a:pt x="3876" y="19697"/>
                </a:lnTo>
                <a:lnTo>
                  <a:pt x="4789" y="19804"/>
                </a:lnTo>
                <a:lnTo>
                  <a:pt x="4901" y="20776"/>
                </a:lnTo>
                <a:lnTo>
                  <a:pt x="5073" y="21639"/>
                </a:lnTo>
                <a:lnTo>
                  <a:pt x="5244" y="22503"/>
                </a:lnTo>
                <a:lnTo>
                  <a:pt x="5814" y="22881"/>
                </a:lnTo>
                <a:lnTo>
                  <a:pt x="5586" y="21964"/>
                </a:lnTo>
                <a:lnTo>
                  <a:pt x="5471" y="20937"/>
                </a:lnTo>
                <a:lnTo>
                  <a:pt x="5300" y="19912"/>
                </a:lnTo>
                <a:lnTo>
                  <a:pt x="8094" y="20290"/>
                </a:lnTo>
                <a:lnTo>
                  <a:pt x="10943" y="20559"/>
                </a:lnTo>
                <a:lnTo>
                  <a:pt x="13849" y="20722"/>
                </a:lnTo>
                <a:lnTo>
                  <a:pt x="13964" y="22720"/>
                </a:lnTo>
                <a:lnTo>
                  <a:pt x="14192" y="24553"/>
                </a:lnTo>
                <a:lnTo>
                  <a:pt x="14363" y="26118"/>
                </a:lnTo>
                <a:lnTo>
                  <a:pt x="13964" y="26118"/>
                </a:lnTo>
                <a:lnTo>
                  <a:pt x="13509" y="26065"/>
                </a:lnTo>
                <a:lnTo>
                  <a:pt x="13052" y="26065"/>
                </a:lnTo>
                <a:lnTo>
                  <a:pt x="13908" y="26281"/>
                </a:lnTo>
                <a:lnTo>
                  <a:pt x="14762" y="26442"/>
                </a:lnTo>
                <a:lnTo>
                  <a:pt x="14534" y="22773"/>
                </a:lnTo>
                <a:lnTo>
                  <a:pt x="14419" y="20776"/>
                </a:lnTo>
                <a:lnTo>
                  <a:pt x="16300" y="20831"/>
                </a:lnTo>
                <a:lnTo>
                  <a:pt x="18238" y="20884"/>
                </a:lnTo>
                <a:lnTo>
                  <a:pt x="22685" y="20884"/>
                </a:lnTo>
                <a:lnTo>
                  <a:pt x="23881" y="20831"/>
                </a:lnTo>
                <a:lnTo>
                  <a:pt x="23824" y="22826"/>
                </a:lnTo>
                <a:lnTo>
                  <a:pt x="23710" y="24607"/>
                </a:lnTo>
                <a:lnTo>
                  <a:pt x="23597" y="26226"/>
                </a:lnTo>
                <a:lnTo>
                  <a:pt x="22399" y="26281"/>
                </a:lnTo>
                <a:lnTo>
                  <a:pt x="19948" y="26281"/>
                </a:lnTo>
                <a:lnTo>
                  <a:pt x="18524" y="26659"/>
                </a:lnTo>
                <a:lnTo>
                  <a:pt x="22399" y="26659"/>
                </a:lnTo>
                <a:lnTo>
                  <a:pt x="23597" y="26604"/>
                </a:lnTo>
                <a:lnTo>
                  <a:pt x="23824" y="26712"/>
                </a:lnTo>
                <a:lnTo>
                  <a:pt x="24280" y="26551"/>
                </a:lnTo>
                <a:lnTo>
                  <a:pt x="24850" y="26551"/>
                </a:lnTo>
                <a:lnTo>
                  <a:pt x="25705" y="26389"/>
                </a:lnTo>
                <a:lnTo>
                  <a:pt x="26559" y="26226"/>
                </a:lnTo>
                <a:lnTo>
                  <a:pt x="27415" y="26011"/>
                </a:lnTo>
                <a:lnTo>
                  <a:pt x="26275" y="26118"/>
                </a:lnTo>
                <a:lnTo>
                  <a:pt x="25192" y="26173"/>
                </a:lnTo>
                <a:lnTo>
                  <a:pt x="24052" y="26226"/>
                </a:lnTo>
                <a:lnTo>
                  <a:pt x="23996" y="13598"/>
                </a:lnTo>
                <a:lnTo>
                  <a:pt x="23996" y="15703"/>
                </a:lnTo>
                <a:lnTo>
                  <a:pt x="23937" y="17700"/>
                </a:lnTo>
                <a:lnTo>
                  <a:pt x="23881" y="19534"/>
                </a:lnTo>
                <a:lnTo>
                  <a:pt x="23881" y="20345"/>
                </a:lnTo>
                <a:lnTo>
                  <a:pt x="22685" y="20398"/>
                </a:lnTo>
                <a:lnTo>
                  <a:pt x="21430" y="20453"/>
                </a:lnTo>
                <a:lnTo>
                  <a:pt x="18238" y="20453"/>
                </a:lnTo>
                <a:lnTo>
                  <a:pt x="16300" y="20398"/>
                </a:lnTo>
                <a:lnTo>
                  <a:pt x="14419" y="20290"/>
                </a:lnTo>
                <a:lnTo>
                  <a:pt x="14363" y="19804"/>
                </a:lnTo>
                <a:lnTo>
                  <a:pt x="14363" y="19534"/>
                </a:lnTo>
                <a:lnTo>
                  <a:pt x="14307" y="17700"/>
                </a:lnTo>
                <a:lnTo>
                  <a:pt x="14248" y="15703"/>
                </a:lnTo>
                <a:lnTo>
                  <a:pt x="14248" y="13545"/>
                </a:lnTo>
                <a:lnTo>
                  <a:pt x="16586" y="13112"/>
                </a:lnTo>
                <a:lnTo>
                  <a:pt x="14192" y="13005"/>
                </a:lnTo>
                <a:lnTo>
                  <a:pt x="14192" y="7770"/>
                </a:lnTo>
                <a:lnTo>
                  <a:pt x="14248" y="4911"/>
                </a:lnTo>
                <a:lnTo>
                  <a:pt x="16188" y="5017"/>
                </a:lnTo>
                <a:lnTo>
                  <a:pt x="18125" y="5072"/>
                </a:lnTo>
                <a:lnTo>
                  <a:pt x="21430" y="5072"/>
                </a:lnTo>
                <a:lnTo>
                  <a:pt x="22685" y="5017"/>
                </a:lnTo>
                <a:lnTo>
                  <a:pt x="23937" y="5017"/>
                </a:lnTo>
                <a:lnTo>
                  <a:pt x="23996" y="7825"/>
                </a:lnTo>
                <a:lnTo>
                  <a:pt x="24394" y="0"/>
                </a:lnTo>
                <a:lnTo>
                  <a:pt x="23881" y="-55"/>
                </a:lnTo>
                <a:lnTo>
                  <a:pt x="23881" y="1456"/>
                </a:lnTo>
                <a:lnTo>
                  <a:pt x="23937" y="2914"/>
                </a:lnTo>
                <a:close/>
              </a:path>
              <a:path w="40238" h="26714">
                <a:moveTo>
                  <a:pt x="13622" y="430"/>
                </a:moveTo>
                <a:lnTo>
                  <a:pt x="13565" y="1725"/>
                </a:lnTo>
                <a:lnTo>
                  <a:pt x="13565" y="3022"/>
                </a:lnTo>
                <a:lnTo>
                  <a:pt x="13509" y="4316"/>
                </a:lnTo>
                <a:lnTo>
                  <a:pt x="10943" y="4155"/>
                </a:lnTo>
                <a:lnTo>
                  <a:pt x="8436" y="3884"/>
                </a:lnTo>
                <a:lnTo>
                  <a:pt x="5985" y="3614"/>
                </a:lnTo>
                <a:lnTo>
                  <a:pt x="5757" y="3777"/>
                </a:lnTo>
                <a:lnTo>
                  <a:pt x="5244" y="4100"/>
                </a:lnTo>
                <a:lnTo>
                  <a:pt x="7922" y="4478"/>
                </a:lnTo>
                <a:lnTo>
                  <a:pt x="10716" y="4747"/>
                </a:lnTo>
                <a:lnTo>
                  <a:pt x="13509" y="4911"/>
                </a:lnTo>
                <a:lnTo>
                  <a:pt x="13509" y="10469"/>
                </a:lnTo>
                <a:lnTo>
                  <a:pt x="13565" y="13005"/>
                </a:lnTo>
                <a:lnTo>
                  <a:pt x="10488" y="12842"/>
                </a:lnTo>
                <a:lnTo>
                  <a:pt x="7524" y="12519"/>
                </a:lnTo>
                <a:lnTo>
                  <a:pt x="4617" y="12142"/>
                </a:lnTo>
                <a:lnTo>
                  <a:pt x="7524" y="13059"/>
                </a:lnTo>
                <a:lnTo>
                  <a:pt x="10488" y="13328"/>
                </a:lnTo>
                <a:lnTo>
                  <a:pt x="13565" y="13490"/>
                </a:lnTo>
                <a:lnTo>
                  <a:pt x="13622" y="15650"/>
                </a:lnTo>
                <a:lnTo>
                  <a:pt x="13678" y="17700"/>
                </a:lnTo>
                <a:lnTo>
                  <a:pt x="14079" y="322"/>
                </a:lnTo>
                <a:lnTo>
                  <a:pt x="13622" y="430"/>
                </a:lnTo>
                <a:close/>
              </a:path>
              <a:path w="40238" h="26714">
                <a:moveTo>
                  <a:pt x="23996" y="7825"/>
                </a:moveTo>
                <a:lnTo>
                  <a:pt x="23996" y="13059"/>
                </a:lnTo>
                <a:lnTo>
                  <a:pt x="23140" y="13112"/>
                </a:lnTo>
                <a:lnTo>
                  <a:pt x="21373" y="13112"/>
                </a:lnTo>
                <a:lnTo>
                  <a:pt x="18979" y="13167"/>
                </a:lnTo>
                <a:lnTo>
                  <a:pt x="16586" y="13112"/>
                </a:lnTo>
                <a:lnTo>
                  <a:pt x="14248" y="13545"/>
                </a:lnTo>
                <a:lnTo>
                  <a:pt x="16586" y="13653"/>
                </a:lnTo>
                <a:lnTo>
                  <a:pt x="18979" y="13706"/>
                </a:lnTo>
                <a:lnTo>
                  <a:pt x="21373" y="13653"/>
                </a:lnTo>
                <a:lnTo>
                  <a:pt x="23140" y="13653"/>
                </a:lnTo>
                <a:lnTo>
                  <a:pt x="23996" y="13598"/>
                </a:lnTo>
                <a:lnTo>
                  <a:pt x="24052" y="26226"/>
                </a:lnTo>
                <a:lnTo>
                  <a:pt x="24223" y="24607"/>
                </a:lnTo>
                <a:lnTo>
                  <a:pt x="24338" y="22826"/>
                </a:lnTo>
                <a:lnTo>
                  <a:pt x="24451" y="20776"/>
                </a:lnTo>
                <a:lnTo>
                  <a:pt x="27472" y="20667"/>
                </a:lnTo>
                <a:lnTo>
                  <a:pt x="30493" y="20398"/>
                </a:lnTo>
                <a:lnTo>
                  <a:pt x="33399" y="20020"/>
                </a:lnTo>
                <a:lnTo>
                  <a:pt x="33228" y="21423"/>
                </a:lnTo>
                <a:lnTo>
                  <a:pt x="33115" y="22665"/>
                </a:lnTo>
                <a:lnTo>
                  <a:pt x="32887" y="23851"/>
                </a:lnTo>
                <a:lnTo>
                  <a:pt x="33399" y="23581"/>
                </a:lnTo>
                <a:lnTo>
                  <a:pt x="33570" y="22448"/>
                </a:lnTo>
                <a:lnTo>
                  <a:pt x="33741" y="21262"/>
                </a:lnTo>
                <a:lnTo>
                  <a:pt x="33626" y="17214"/>
                </a:lnTo>
                <a:lnTo>
                  <a:pt x="33457" y="19156"/>
                </a:lnTo>
                <a:lnTo>
                  <a:pt x="33457" y="19589"/>
                </a:lnTo>
                <a:lnTo>
                  <a:pt x="30549" y="19967"/>
                </a:lnTo>
                <a:lnTo>
                  <a:pt x="27528" y="20236"/>
                </a:lnTo>
                <a:lnTo>
                  <a:pt x="24451" y="20345"/>
                </a:lnTo>
                <a:lnTo>
                  <a:pt x="24451" y="19534"/>
                </a:lnTo>
                <a:lnTo>
                  <a:pt x="24566" y="17700"/>
                </a:lnTo>
                <a:lnTo>
                  <a:pt x="24622" y="15703"/>
                </a:lnTo>
                <a:lnTo>
                  <a:pt x="24622" y="13598"/>
                </a:lnTo>
                <a:lnTo>
                  <a:pt x="27758" y="13436"/>
                </a:lnTo>
                <a:lnTo>
                  <a:pt x="24622" y="13059"/>
                </a:lnTo>
                <a:lnTo>
                  <a:pt x="24678" y="10522"/>
                </a:lnTo>
                <a:lnTo>
                  <a:pt x="24678" y="4964"/>
                </a:lnTo>
                <a:lnTo>
                  <a:pt x="27814" y="4802"/>
                </a:lnTo>
                <a:lnTo>
                  <a:pt x="30891" y="4533"/>
                </a:lnTo>
                <a:lnTo>
                  <a:pt x="33912" y="4155"/>
                </a:lnTo>
                <a:lnTo>
                  <a:pt x="33969" y="7014"/>
                </a:lnTo>
                <a:lnTo>
                  <a:pt x="34196" y="17214"/>
                </a:lnTo>
                <a:lnTo>
                  <a:pt x="34311" y="15056"/>
                </a:lnTo>
                <a:lnTo>
                  <a:pt x="34426" y="12734"/>
                </a:lnTo>
                <a:lnTo>
                  <a:pt x="36420" y="12464"/>
                </a:lnTo>
                <a:lnTo>
                  <a:pt x="38357" y="12142"/>
                </a:lnTo>
                <a:lnTo>
                  <a:pt x="40238" y="11764"/>
                </a:lnTo>
                <a:lnTo>
                  <a:pt x="40125" y="11225"/>
                </a:lnTo>
                <a:lnTo>
                  <a:pt x="38301" y="11601"/>
                </a:lnTo>
                <a:lnTo>
                  <a:pt x="36420" y="11925"/>
                </a:lnTo>
                <a:lnTo>
                  <a:pt x="34482" y="12195"/>
                </a:lnTo>
                <a:lnTo>
                  <a:pt x="34539" y="9659"/>
                </a:lnTo>
                <a:lnTo>
                  <a:pt x="34597" y="6906"/>
                </a:lnTo>
                <a:lnTo>
                  <a:pt x="34539" y="4047"/>
                </a:lnTo>
                <a:lnTo>
                  <a:pt x="34597" y="3777"/>
                </a:lnTo>
                <a:lnTo>
                  <a:pt x="33912" y="3561"/>
                </a:lnTo>
                <a:lnTo>
                  <a:pt x="30891" y="3939"/>
                </a:lnTo>
                <a:lnTo>
                  <a:pt x="27814" y="4208"/>
                </a:lnTo>
                <a:lnTo>
                  <a:pt x="24678" y="4370"/>
                </a:lnTo>
                <a:lnTo>
                  <a:pt x="24678" y="2967"/>
                </a:lnTo>
                <a:lnTo>
                  <a:pt x="24622" y="1511"/>
                </a:lnTo>
                <a:lnTo>
                  <a:pt x="24622" y="53"/>
                </a:lnTo>
                <a:lnTo>
                  <a:pt x="24394" y="0"/>
                </a:lnTo>
                <a:lnTo>
                  <a:pt x="23996" y="7825"/>
                </a:lnTo>
                <a:close/>
              </a:path>
              <a:path w="40238" h="26714">
                <a:moveTo>
                  <a:pt x="33969" y="19534"/>
                </a:moveTo>
                <a:lnTo>
                  <a:pt x="33969" y="19211"/>
                </a:lnTo>
                <a:lnTo>
                  <a:pt x="34196" y="17214"/>
                </a:lnTo>
                <a:lnTo>
                  <a:pt x="33969" y="7014"/>
                </a:lnTo>
                <a:lnTo>
                  <a:pt x="33912" y="9714"/>
                </a:lnTo>
                <a:lnTo>
                  <a:pt x="33856" y="12250"/>
                </a:lnTo>
                <a:lnTo>
                  <a:pt x="30891" y="12628"/>
                </a:lnTo>
                <a:lnTo>
                  <a:pt x="27814" y="12897"/>
                </a:lnTo>
                <a:lnTo>
                  <a:pt x="24622" y="13059"/>
                </a:lnTo>
                <a:lnTo>
                  <a:pt x="27758" y="13436"/>
                </a:lnTo>
                <a:lnTo>
                  <a:pt x="30835" y="13167"/>
                </a:lnTo>
                <a:lnTo>
                  <a:pt x="33856" y="12789"/>
                </a:lnTo>
                <a:lnTo>
                  <a:pt x="33741" y="15056"/>
                </a:lnTo>
                <a:lnTo>
                  <a:pt x="33626" y="17214"/>
                </a:lnTo>
                <a:lnTo>
                  <a:pt x="33741" y="21262"/>
                </a:lnTo>
                <a:lnTo>
                  <a:pt x="33912" y="19967"/>
                </a:lnTo>
                <a:lnTo>
                  <a:pt x="35395" y="19750"/>
                </a:lnTo>
                <a:lnTo>
                  <a:pt x="36877" y="19534"/>
                </a:lnTo>
                <a:lnTo>
                  <a:pt x="38357" y="19265"/>
                </a:lnTo>
                <a:lnTo>
                  <a:pt x="38699" y="18779"/>
                </a:lnTo>
                <a:lnTo>
                  <a:pt x="37161" y="19048"/>
                </a:lnTo>
                <a:lnTo>
                  <a:pt x="35566" y="19320"/>
                </a:lnTo>
                <a:lnTo>
                  <a:pt x="33969" y="19534"/>
                </a:lnTo>
                <a:close/>
              </a:path>
            </a:pathLst>
          </a:custGeom>
          <a:solidFill>
            <a:srgbClr val="4DB3DB"/>
          </a:solidFill>
        </p:spPr>
        <p:txBody>
          <a:bodyPr wrap="square" lIns="0" tIns="0" rIns="0" bIns="0" rtlCol="0">
            <a:noAutofit/>
          </a:bodyPr>
          <a:lstStyle/>
          <a:p>
            <a:endParaRPr/>
          </a:p>
        </p:txBody>
      </p:sp>
      <p:sp>
        <p:nvSpPr>
          <p:cNvPr id="664" name="object 664"/>
          <p:cNvSpPr/>
          <p:nvPr/>
        </p:nvSpPr>
        <p:spPr>
          <a:xfrm>
            <a:off x="420284" y="758076"/>
            <a:ext cx="39157" cy="26228"/>
          </a:xfrm>
          <a:custGeom>
            <a:avLst/>
            <a:gdLst/>
            <a:ahLst/>
            <a:cxnLst/>
            <a:rect l="l" t="t" r="r" b="b"/>
            <a:pathLst>
              <a:path w="39157" h="26228">
                <a:moveTo>
                  <a:pt x="17668" y="25742"/>
                </a:moveTo>
                <a:lnTo>
                  <a:pt x="15958" y="25687"/>
                </a:lnTo>
                <a:lnTo>
                  <a:pt x="14248" y="25634"/>
                </a:lnTo>
                <a:lnTo>
                  <a:pt x="14363" y="25795"/>
                </a:lnTo>
                <a:lnTo>
                  <a:pt x="15388" y="25956"/>
                </a:lnTo>
                <a:lnTo>
                  <a:pt x="16472" y="26065"/>
                </a:lnTo>
                <a:lnTo>
                  <a:pt x="17440" y="26120"/>
                </a:lnTo>
                <a:lnTo>
                  <a:pt x="18409" y="26120"/>
                </a:lnTo>
                <a:lnTo>
                  <a:pt x="19378" y="25742"/>
                </a:lnTo>
                <a:lnTo>
                  <a:pt x="17668" y="25742"/>
                </a:lnTo>
                <a:close/>
              </a:path>
              <a:path w="39157" h="26228">
                <a:moveTo>
                  <a:pt x="3306" y="9605"/>
                </a:moveTo>
                <a:lnTo>
                  <a:pt x="3419" y="11494"/>
                </a:lnTo>
                <a:lnTo>
                  <a:pt x="2279" y="11333"/>
                </a:lnTo>
                <a:lnTo>
                  <a:pt x="1198" y="11170"/>
                </a:lnTo>
                <a:lnTo>
                  <a:pt x="114" y="10955"/>
                </a:lnTo>
                <a:lnTo>
                  <a:pt x="0" y="11439"/>
                </a:lnTo>
                <a:lnTo>
                  <a:pt x="1139" y="11656"/>
                </a:lnTo>
                <a:lnTo>
                  <a:pt x="2279" y="11817"/>
                </a:lnTo>
                <a:lnTo>
                  <a:pt x="3478" y="12033"/>
                </a:lnTo>
                <a:lnTo>
                  <a:pt x="3590" y="14461"/>
                </a:lnTo>
                <a:lnTo>
                  <a:pt x="3820" y="16728"/>
                </a:lnTo>
                <a:lnTo>
                  <a:pt x="4160" y="18833"/>
                </a:lnTo>
                <a:lnTo>
                  <a:pt x="4219" y="14517"/>
                </a:lnTo>
                <a:lnTo>
                  <a:pt x="4048" y="12088"/>
                </a:lnTo>
                <a:lnTo>
                  <a:pt x="6954" y="12519"/>
                </a:lnTo>
                <a:lnTo>
                  <a:pt x="9918" y="12789"/>
                </a:lnTo>
                <a:lnTo>
                  <a:pt x="12995" y="12950"/>
                </a:lnTo>
                <a:lnTo>
                  <a:pt x="13052" y="15111"/>
                </a:lnTo>
                <a:lnTo>
                  <a:pt x="13108" y="17161"/>
                </a:lnTo>
                <a:lnTo>
                  <a:pt x="13223" y="18995"/>
                </a:lnTo>
                <a:lnTo>
                  <a:pt x="13279" y="19481"/>
                </a:lnTo>
                <a:lnTo>
                  <a:pt x="13279" y="19750"/>
                </a:lnTo>
                <a:lnTo>
                  <a:pt x="10317" y="19589"/>
                </a:lnTo>
                <a:lnTo>
                  <a:pt x="7467" y="19319"/>
                </a:lnTo>
                <a:lnTo>
                  <a:pt x="7524" y="19750"/>
                </a:lnTo>
                <a:lnTo>
                  <a:pt x="10373" y="20020"/>
                </a:lnTo>
                <a:lnTo>
                  <a:pt x="13279" y="20183"/>
                </a:lnTo>
                <a:lnTo>
                  <a:pt x="13394" y="22180"/>
                </a:lnTo>
                <a:lnTo>
                  <a:pt x="13622" y="24014"/>
                </a:lnTo>
                <a:lnTo>
                  <a:pt x="13793" y="25579"/>
                </a:lnTo>
                <a:lnTo>
                  <a:pt x="13338" y="25579"/>
                </a:lnTo>
                <a:lnTo>
                  <a:pt x="14363" y="25795"/>
                </a:lnTo>
                <a:lnTo>
                  <a:pt x="14248" y="25634"/>
                </a:lnTo>
                <a:lnTo>
                  <a:pt x="14079" y="24014"/>
                </a:lnTo>
                <a:lnTo>
                  <a:pt x="13964" y="22234"/>
                </a:lnTo>
                <a:lnTo>
                  <a:pt x="13849" y="20236"/>
                </a:lnTo>
                <a:lnTo>
                  <a:pt x="15730" y="20291"/>
                </a:lnTo>
                <a:lnTo>
                  <a:pt x="17668" y="20345"/>
                </a:lnTo>
                <a:lnTo>
                  <a:pt x="22115" y="20345"/>
                </a:lnTo>
                <a:lnTo>
                  <a:pt x="23311" y="20292"/>
                </a:lnTo>
                <a:lnTo>
                  <a:pt x="23254" y="22287"/>
                </a:lnTo>
                <a:lnTo>
                  <a:pt x="23140" y="24067"/>
                </a:lnTo>
                <a:lnTo>
                  <a:pt x="23027" y="25687"/>
                </a:lnTo>
                <a:lnTo>
                  <a:pt x="21829" y="25742"/>
                </a:lnTo>
                <a:lnTo>
                  <a:pt x="19378" y="25742"/>
                </a:lnTo>
                <a:lnTo>
                  <a:pt x="18409" y="26120"/>
                </a:lnTo>
                <a:lnTo>
                  <a:pt x="21716" y="26120"/>
                </a:lnTo>
                <a:lnTo>
                  <a:pt x="22856" y="26065"/>
                </a:lnTo>
                <a:lnTo>
                  <a:pt x="23937" y="25956"/>
                </a:lnTo>
                <a:lnTo>
                  <a:pt x="24964" y="25795"/>
                </a:lnTo>
                <a:lnTo>
                  <a:pt x="25989" y="25525"/>
                </a:lnTo>
                <a:lnTo>
                  <a:pt x="25136" y="25579"/>
                </a:lnTo>
                <a:lnTo>
                  <a:pt x="24338" y="25634"/>
                </a:lnTo>
                <a:lnTo>
                  <a:pt x="23482" y="25687"/>
                </a:lnTo>
                <a:lnTo>
                  <a:pt x="23426" y="13059"/>
                </a:lnTo>
                <a:lnTo>
                  <a:pt x="23426" y="15164"/>
                </a:lnTo>
                <a:lnTo>
                  <a:pt x="23367" y="17161"/>
                </a:lnTo>
                <a:lnTo>
                  <a:pt x="23311" y="18995"/>
                </a:lnTo>
                <a:lnTo>
                  <a:pt x="23311" y="19806"/>
                </a:lnTo>
                <a:lnTo>
                  <a:pt x="22115" y="19859"/>
                </a:lnTo>
                <a:lnTo>
                  <a:pt x="20860" y="19914"/>
                </a:lnTo>
                <a:lnTo>
                  <a:pt x="17668" y="19914"/>
                </a:lnTo>
                <a:lnTo>
                  <a:pt x="15730" y="19859"/>
                </a:lnTo>
                <a:lnTo>
                  <a:pt x="13849" y="19750"/>
                </a:lnTo>
                <a:lnTo>
                  <a:pt x="13793" y="19264"/>
                </a:lnTo>
                <a:lnTo>
                  <a:pt x="13793" y="18995"/>
                </a:lnTo>
                <a:lnTo>
                  <a:pt x="13737" y="17161"/>
                </a:lnTo>
                <a:lnTo>
                  <a:pt x="13678" y="15164"/>
                </a:lnTo>
                <a:lnTo>
                  <a:pt x="13678" y="13005"/>
                </a:lnTo>
                <a:lnTo>
                  <a:pt x="16016" y="12573"/>
                </a:lnTo>
                <a:lnTo>
                  <a:pt x="13622" y="12466"/>
                </a:lnTo>
                <a:lnTo>
                  <a:pt x="13622" y="7230"/>
                </a:lnTo>
                <a:lnTo>
                  <a:pt x="13678" y="4371"/>
                </a:lnTo>
                <a:lnTo>
                  <a:pt x="15618" y="4478"/>
                </a:lnTo>
                <a:lnTo>
                  <a:pt x="17555" y="4533"/>
                </a:lnTo>
                <a:lnTo>
                  <a:pt x="20860" y="4533"/>
                </a:lnTo>
                <a:lnTo>
                  <a:pt x="22115" y="4478"/>
                </a:lnTo>
                <a:lnTo>
                  <a:pt x="23367" y="4478"/>
                </a:lnTo>
                <a:lnTo>
                  <a:pt x="23426" y="7286"/>
                </a:lnTo>
                <a:lnTo>
                  <a:pt x="23824" y="0"/>
                </a:lnTo>
                <a:lnTo>
                  <a:pt x="23311" y="-108"/>
                </a:lnTo>
                <a:lnTo>
                  <a:pt x="23311" y="1241"/>
                </a:lnTo>
                <a:lnTo>
                  <a:pt x="23367" y="2589"/>
                </a:lnTo>
                <a:lnTo>
                  <a:pt x="23367" y="3830"/>
                </a:lnTo>
                <a:lnTo>
                  <a:pt x="22115" y="3886"/>
                </a:lnTo>
                <a:lnTo>
                  <a:pt x="20860" y="3939"/>
                </a:lnTo>
                <a:lnTo>
                  <a:pt x="17555" y="3939"/>
                </a:lnTo>
                <a:lnTo>
                  <a:pt x="15618" y="3886"/>
                </a:lnTo>
                <a:lnTo>
                  <a:pt x="13678" y="3777"/>
                </a:lnTo>
                <a:lnTo>
                  <a:pt x="13737" y="2644"/>
                </a:lnTo>
                <a:lnTo>
                  <a:pt x="13737" y="1456"/>
                </a:lnTo>
                <a:lnTo>
                  <a:pt x="13793" y="269"/>
                </a:lnTo>
                <a:lnTo>
                  <a:pt x="13509" y="322"/>
                </a:lnTo>
                <a:lnTo>
                  <a:pt x="12995" y="430"/>
                </a:lnTo>
                <a:lnTo>
                  <a:pt x="12995" y="2644"/>
                </a:lnTo>
                <a:lnTo>
                  <a:pt x="12939" y="3777"/>
                </a:lnTo>
                <a:lnTo>
                  <a:pt x="10716" y="3616"/>
                </a:lnTo>
                <a:lnTo>
                  <a:pt x="8436" y="3400"/>
                </a:lnTo>
                <a:lnTo>
                  <a:pt x="6269" y="3183"/>
                </a:lnTo>
                <a:lnTo>
                  <a:pt x="5985" y="3344"/>
                </a:lnTo>
                <a:lnTo>
                  <a:pt x="5530" y="3669"/>
                </a:lnTo>
                <a:lnTo>
                  <a:pt x="7922" y="3994"/>
                </a:lnTo>
                <a:lnTo>
                  <a:pt x="10430" y="4208"/>
                </a:lnTo>
                <a:lnTo>
                  <a:pt x="12939" y="4371"/>
                </a:lnTo>
                <a:lnTo>
                  <a:pt x="12939" y="9930"/>
                </a:lnTo>
                <a:lnTo>
                  <a:pt x="12995" y="12466"/>
                </a:lnTo>
                <a:lnTo>
                  <a:pt x="9918" y="12303"/>
                </a:lnTo>
                <a:lnTo>
                  <a:pt x="6954" y="11980"/>
                </a:lnTo>
                <a:lnTo>
                  <a:pt x="4048" y="11602"/>
                </a:lnTo>
                <a:lnTo>
                  <a:pt x="3933" y="9444"/>
                </a:lnTo>
                <a:lnTo>
                  <a:pt x="3876" y="7230"/>
                </a:lnTo>
                <a:lnTo>
                  <a:pt x="3876" y="4911"/>
                </a:lnTo>
                <a:lnTo>
                  <a:pt x="3250" y="5503"/>
                </a:lnTo>
                <a:lnTo>
                  <a:pt x="3250" y="7608"/>
                </a:lnTo>
                <a:lnTo>
                  <a:pt x="3306" y="9605"/>
                </a:lnTo>
                <a:close/>
              </a:path>
              <a:path w="39157" h="26228">
                <a:moveTo>
                  <a:pt x="7467" y="19319"/>
                </a:moveTo>
                <a:lnTo>
                  <a:pt x="4674" y="18887"/>
                </a:lnTo>
                <a:lnTo>
                  <a:pt x="4390" y="16836"/>
                </a:lnTo>
                <a:lnTo>
                  <a:pt x="4219" y="14517"/>
                </a:lnTo>
                <a:lnTo>
                  <a:pt x="4160" y="18833"/>
                </a:lnTo>
                <a:lnTo>
                  <a:pt x="3306" y="18725"/>
                </a:lnTo>
                <a:lnTo>
                  <a:pt x="2450" y="18564"/>
                </a:lnTo>
                <a:lnTo>
                  <a:pt x="1597" y="18456"/>
                </a:lnTo>
                <a:lnTo>
                  <a:pt x="1995" y="18942"/>
                </a:lnTo>
                <a:lnTo>
                  <a:pt x="2736" y="19050"/>
                </a:lnTo>
                <a:lnTo>
                  <a:pt x="3478" y="19158"/>
                </a:lnTo>
                <a:lnTo>
                  <a:pt x="4219" y="19264"/>
                </a:lnTo>
                <a:lnTo>
                  <a:pt x="4331" y="20075"/>
                </a:lnTo>
                <a:lnTo>
                  <a:pt x="4446" y="20884"/>
                </a:lnTo>
                <a:lnTo>
                  <a:pt x="4617" y="21586"/>
                </a:lnTo>
                <a:lnTo>
                  <a:pt x="5187" y="22017"/>
                </a:lnTo>
                <a:lnTo>
                  <a:pt x="5016" y="21153"/>
                </a:lnTo>
                <a:lnTo>
                  <a:pt x="4845" y="20291"/>
                </a:lnTo>
                <a:lnTo>
                  <a:pt x="4730" y="19373"/>
                </a:lnTo>
                <a:lnTo>
                  <a:pt x="7524" y="19750"/>
                </a:lnTo>
                <a:lnTo>
                  <a:pt x="7467" y="19319"/>
                </a:lnTo>
                <a:close/>
              </a:path>
              <a:path w="39157" h="26228">
                <a:moveTo>
                  <a:pt x="23426" y="7286"/>
                </a:moveTo>
                <a:lnTo>
                  <a:pt x="23426" y="12519"/>
                </a:lnTo>
                <a:lnTo>
                  <a:pt x="22570" y="12573"/>
                </a:lnTo>
                <a:lnTo>
                  <a:pt x="20804" y="12573"/>
                </a:lnTo>
                <a:lnTo>
                  <a:pt x="18409" y="12628"/>
                </a:lnTo>
                <a:lnTo>
                  <a:pt x="16016" y="12573"/>
                </a:lnTo>
                <a:lnTo>
                  <a:pt x="13678" y="13005"/>
                </a:lnTo>
                <a:lnTo>
                  <a:pt x="16016" y="13114"/>
                </a:lnTo>
                <a:lnTo>
                  <a:pt x="18409" y="13167"/>
                </a:lnTo>
                <a:lnTo>
                  <a:pt x="20804" y="13114"/>
                </a:lnTo>
                <a:lnTo>
                  <a:pt x="22570" y="13114"/>
                </a:lnTo>
                <a:lnTo>
                  <a:pt x="23426" y="13059"/>
                </a:lnTo>
                <a:lnTo>
                  <a:pt x="23482" y="25687"/>
                </a:lnTo>
                <a:lnTo>
                  <a:pt x="23653" y="24067"/>
                </a:lnTo>
                <a:lnTo>
                  <a:pt x="23768" y="22287"/>
                </a:lnTo>
                <a:lnTo>
                  <a:pt x="23881" y="20236"/>
                </a:lnTo>
                <a:lnTo>
                  <a:pt x="26902" y="20128"/>
                </a:lnTo>
                <a:lnTo>
                  <a:pt x="29923" y="19859"/>
                </a:lnTo>
                <a:lnTo>
                  <a:pt x="32829" y="19481"/>
                </a:lnTo>
                <a:lnTo>
                  <a:pt x="32716" y="20776"/>
                </a:lnTo>
                <a:lnTo>
                  <a:pt x="32545" y="21964"/>
                </a:lnTo>
                <a:lnTo>
                  <a:pt x="32374" y="23097"/>
                </a:lnTo>
                <a:lnTo>
                  <a:pt x="32829" y="22773"/>
                </a:lnTo>
                <a:lnTo>
                  <a:pt x="33056" y="21748"/>
                </a:lnTo>
                <a:lnTo>
                  <a:pt x="33056" y="16675"/>
                </a:lnTo>
                <a:lnTo>
                  <a:pt x="32887" y="18617"/>
                </a:lnTo>
                <a:lnTo>
                  <a:pt x="32887" y="19050"/>
                </a:lnTo>
                <a:lnTo>
                  <a:pt x="29979" y="19428"/>
                </a:lnTo>
                <a:lnTo>
                  <a:pt x="26958" y="19697"/>
                </a:lnTo>
                <a:lnTo>
                  <a:pt x="23881" y="19806"/>
                </a:lnTo>
                <a:lnTo>
                  <a:pt x="23881" y="18995"/>
                </a:lnTo>
                <a:lnTo>
                  <a:pt x="23996" y="17161"/>
                </a:lnTo>
                <a:lnTo>
                  <a:pt x="24052" y="15164"/>
                </a:lnTo>
                <a:lnTo>
                  <a:pt x="24052" y="13059"/>
                </a:lnTo>
                <a:lnTo>
                  <a:pt x="27188" y="12897"/>
                </a:lnTo>
                <a:lnTo>
                  <a:pt x="30265" y="12628"/>
                </a:lnTo>
                <a:lnTo>
                  <a:pt x="33286" y="12250"/>
                </a:lnTo>
                <a:lnTo>
                  <a:pt x="33342" y="19428"/>
                </a:lnTo>
                <a:lnTo>
                  <a:pt x="34653" y="19264"/>
                </a:lnTo>
                <a:lnTo>
                  <a:pt x="35964" y="19050"/>
                </a:lnTo>
                <a:lnTo>
                  <a:pt x="37276" y="18834"/>
                </a:lnTo>
                <a:lnTo>
                  <a:pt x="37616" y="18294"/>
                </a:lnTo>
                <a:lnTo>
                  <a:pt x="36248" y="18564"/>
                </a:lnTo>
                <a:lnTo>
                  <a:pt x="34825" y="18780"/>
                </a:lnTo>
                <a:lnTo>
                  <a:pt x="33399" y="18995"/>
                </a:lnTo>
                <a:lnTo>
                  <a:pt x="33399" y="18672"/>
                </a:lnTo>
                <a:lnTo>
                  <a:pt x="33626" y="16675"/>
                </a:lnTo>
                <a:lnTo>
                  <a:pt x="33741" y="14517"/>
                </a:lnTo>
                <a:lnTo>
                  <a:pt x="33856" y="12195"/>
                </a:lnTo>
                <a:lnTo>
                  <a:pt x="35678" y="11925"/>
                </a:lnTo>
                <a:lnTo>
                  <a:pt x="37447" y="11656"/>
                </a:lnTo>
                <a:lnTo>
                  <a:pt x="39157" y="11333"/>
                </a:lnTo>
                <a:lnTo>
                  <a:pt x="39042" y="10792"/>
                </a:lnTo>
                <a:lnTo>
                  <a:pt x="37332" y="11117"/>
                </a:lnTo>
                <a:lnTo>
                  <a:pt x="35622" y="11386"/>
                </a:lnTo>
                <a:lnTo>
                  <a:pt x="33912" y="11656"/>
                </a:lnTo>
                <a:lnTo>
                  <a:pt x="33969" y="9228"/>
                </a:lnTo>
                <a:lnTo>
                  <a:pt x="34027" y="6636"/>
                </a:lnTo>
                <a:lnTo>
                  <a:pt x="34027" y="3886"/>
                </a:lnTo>
                <a:lnTo>
                  <a:pt x="33626" y="3616"/>
                </a:lnTo>
                <a:lnTo>
                  <a:pt x="33171" y="3345"/>
                </a:lnTo>
                <a:lnTo>
                  <a:pt x="33342" y="3616"/>
                </a:lnTo>
                <a:lnTo>
                  <a:pt x="33399" y="6475"/>
                </a:lnTo>
                <a:lnTo>
                  <a:pt x="33342" y="9174"/>
                </a:lnTo>
                <a:lnTo>
                  <a:pt x="33286" y="11711"/>
                </a:lnTo>
                <a:lnTo>
                  <a:pt x="30321" y="12089"/>
                </a:lnTo>
                <a:lnTo>
                  <a:pt x="27244" y="12358"/>
                </a:lnTo>
                <a:lnTo>
                  <a:pt x="24052" y="12519"/>
                </a:lnTo>
                <a:lnTo>
                  <a:pt x="24108" y="9983"/>
                </a:lnTo>
                <a:lnTo>
                  <a:pt x="24108" y="4425"/>
                </a:lnTo>
                <a:lnTo>
                  <a:pt x="27244" y="4263"/>
                </a:lnTo>
                <a:lnTo>
                  <a:pt x="29979" y="3453"/>
                </a:lnTo>
                <a:lnTo>
                  <a:pt x="27073" y="3669"/>
                </a:lnTo>
                <a:lnTo>
                  <a:pt x="24108" y="3830"/>
                </a:lnTo>
                <a:lnTo>
                  <a:pt x="24108" y="2589"/>
                </a:lnTo>
                <a:lnTo>
                  <a:pt x="24052" y="1294"/>
                </a:lnTo>
                <a:lnTo>
                  <a:pt x="24052" y="0"/>
                </a:lnTo>
                <a:lnTo>
                  <a:pt x="23824" y="0"/>
                </a:lnTo>
                <a:lnTo>
                  <a:pt x="23426" y="7286"/>
                </a:lnTo>
                <a:close/>
              </a:path>
              <a:path w="39157" h="26228">
                <a:moveTo>
                  <a:pt x="33171" y="14517"/>
                </a:moveTo>
                <a:lnTo>
                  <a:pt x="33056" y="16675"/>
                </a:lnTo>
                <a:lnTo>
                  <a:pt x="33056" y="21748"/>
                </a:lnTo>
                <a:lnTo>
                  <a:pt x="33171" y="20614"/>
                </a:lnTo>
                <a:lnTo>
                  <a:pt x="33342" y="19428"/>
                </a:lnTo>
                <a:lnTo>
                  <a:pt x="33286" y="12250"/>
                </a:lnTo>
                <a:lnTo>
                  <a:pt x="33171" y="14517"/>
                </a:lnTo>
                <a:close/>
              </a:path>
              <a:path w="39157" h="26228">
                <a:moveTo>
                  <a:pt x="32772" y="3075"/>
                </a:moveTo>
                <a:lnTo>
                  <a:pt x="29979" y="3453"/>
                </a:lnTo>
                <a:lnTo>
                  <a:pt x="27244" y="4263"/>
                </a:lnTo>
                <a:lnTo>
                  <a:pt x="30321" y="3994"/>
                </a:lnTo>
                <a:lnTo>
                  <a:pt x="33342" y="3616"/>
                </a:lnTo>
                <a:lnTo>
                  <a:pt x="33171" y="3345"/>
                </a:lnTo>
                <a:lnTo>
                  <a:pt x="32772" y="3075"/>
                </a:lnTo>
                <a:close/>
              </a:path>
            </a:pathLst>
          </a:custGeom>
          <a:solidFill>
            <a:srgbClr val="52B6DC"/>
          </a:solidFill>
        </p:spPr>
        <p:txBody>
          <a:bodyPr wrap="square" lIns="0" tIns="0" rIns="0" bIns="0" rtlCol="0">
            <a:noAutofit/>
          </a:bodyPr>
          <a:lstStyle/>
          <a:p>
            <a:endParaRPr/>
          </a:p>
        </p:txBody>
      </p:sp>
      <p:sp>
        <p:nvSpPr>
          <p:cNvPr id="665" name="object 665"/>
          <p:cNvSpPr/>
          <p:nvPr/>
        </p:nvSpPr>
        <p:spPr>
          <a:xfrm>
            <a:off x="420854" y="758562"/>
            <a:ext cx="38017" cy="25256"/>
          </a:xfrm>
          <a:custGeom>
            <a:avLst/>
            <a:gdLst/>
            <a:ahLst/>
            <a:cxnLst/>
            <a:rect l="l" t="t" r="r" b="b"/>
            <a:pathLst>
              <a:path w="38017" h="25256">
                <a:moveTo>
                  <a:pt x="29353" y="3561"/>
                </a:moveTo>
                <a:lnTo>
                  <a:pt x="32146" y="3183"/>
                </a:lnTo>
                <a:lnTo>
                  <a:pt x="31860" y="3022"/>
                </a:lnTo>
                <a:lnTo>
                  <a:pt x="31290" y="2697"/>
                </a:lnTo>
                <a:lnTo>
                  <a:pt x="28783" y="3022"/>
                </a:lnTo>
                <a:lnTo>
                  <a:pt x="26161" y="3236"/>
                </a:lnTo>
                <a:lnTo>
                  <a:pt x="23538" y="3344"/>
                </a:lnTo>
                <a:lnTo>
                  <a:pt x="23538" y="1186"/>
                </a:lnTo>
                <a:lnTo>
                  <a:pt x="23482" y="53"/>
                </a:lnTo>
                <a:lnTo>
                  <a:pt x="23254" y="0"/>
                </a:lnTo>
                <a:lnTo>
                  <a:pt x="22856" y="6800"/>
                </a:lnTo>
                <a:lnTo>
                  <a:pt x="22856" y="12033"/>
                </a:lnTo>
                <a:lnTo>
                  <a:pt x="22000" y="12087"/>
                </a:lnTo>
                <a:lnTo>
                  <a:pt x="20234" y="12087"/>
                </a:lnTo>
                <a:lnTo>
                  <a:pt x="17839" y="12142"/>
                </a:lnTo>
                <a:lnTo>
                  <a:pt x="15446" y="12087"/>
                </a:lnTo>
                <a:lnTo>
                  <a:pt x="13108" y="12519"/>
                </a:lnTo>
                <a:lnTo>
                  <a:pt x="15446" y="12628"/>
                </a:lnTo>
                <a:lnTo>
                  <a:pt x="17839" y="12681"/>
                </a:lnTo>
                <a:lnTo>
                  <a:pt x="20234" y="12628"/>
                </a:lnTo>
                <a:lnTo>
                  <a:pt x="22000" y="12628"/>
                </a:lnTo>
                <a:lnTo>
                  <a:pt x="22856" y="12573"/>
                </a:lnTo>
                <a:lnTo>
                  <a:pt x="22912" y="25201"/>
                </a:lnTo>
                <a:lnTo>
                  <a:pt x="23083" y="23581"/>
                </a:lnTo>
                <a:lnTo>
                  <a:pt x="23198" y="21801"/>
                </a:lnTo>
                <a:lnTo>
                  <a:pt x="23311" y="19750"/>
                </a:lnTo>
                <a:lnTo>
                  <a:pt x="26332" y="19642"/>
                </a:lnTo>
                <a:lnTo>
                  <a:pt x="23311" y="19320"/>
                </a:lnTo>
                <a:lnTo>
                  <a:pt x="23311" y="18509"/>
                </a:lnTo>
                <a:lnTo>
                  <a:pt x="23426" y="16675"/>
                </a:lnTo>
                <a:lnTo>
                  <a:pt x="23482" y="14678"/>
                </a:lnTo>
                <a:lnTo>
                  <a:pt x="23482" y="12033"/>
                </a:lnTo>
                <a:lnTo>
                  <a:pt x="23538" y="9497"/>
                </a:lnTo>
                <a:lnTo>
                  <a:pt x="23538" y="3939"/>
                </a:lnTo>
                <a:lnTo>
                  <a:pt x="26447" y="3830"/>
                </a:lnTo>
                <a:lnTo>
                  <a:pt x="29353" y="3561"/>
                </a:lnTo>
                <a:close/>
              </a:path>
              <a:path w="38017" h="25256">
                <a:moveTo>
                  <a:pt x="36476" y="11225"/>
                </a:moveTo>
                <a:lnTo>
                  <a:pt x="38017" y="10900"/>
                </a:lnTo>
                <a:lnTo>
                  <a:pt x="37902" y="10414"/>
                </a:lnTo>
                <a:lnTo>
                  <a:pt x="36420" y="10684"/>
                </a:lnTo>
                <a:lnTo>
                  <a:pt x="34881" y="10953"/>
                </a:lnTo>
                <a:lnTo>
                  <a:pt x="33342" y="11170"/>
                </a:lnTo>
                <a:lnTo>
                  <a:pt x="33399" y="8958"/>
                </a:lnTo>
                <a:lnTo>
                  <a:pt x="33457" y="6583"/>
                </a:lnTo>
                <a:lnTo>
                  <a:pt x="33457" y="4100"/>
                </a:lnTo>
                <a:lnTo>
                  <a:pt x="33228" y="3939"/>
                </a:lnTo>
                <a:lnTo>
                  <a:pt x="32772" y="3614"/>
                </a:lnTo>
                <a:lnTo>
                  <a:pt x="32829" y="6314"/>
                </a:lnTo>
                <a:lnTo>
                  <a:pt x="32772" y="8850"/>
                </a:lnTo>
                <a:lnTo>
                  <a:pt x="32716" y="11225"/>
                </a:lnTo>
                <a:lnTo>
                  <a:pt x="29751" y="11603"/>
                </a:lnTo>
                <a:lnTo>
                  <a:pt x="26674" y="11872"/>
                </a:lnTo>
                <a:lnTo>
                  <a:pt x="23482" y="12033"/>
                </a:lnTo>
                <a:lnTo>
                  <a:pt x="23482" y="12573"/>
                </a:lnTo>
                <a:lnTo>
                  <a:pt x="26618" y="12411"/>
                </a:lnTo>
                <a:lnTo>
                  <a:pt x="29695" y="12142"/>
                </a:lnTo>
                <a:lnTo>
                  <a:pt x="32716" y="11764"/>
                </a:lnTo>
                <a:lnTo>
                  <a:pt x="32601" y="14031"/>
                </a:lnTo>
                <a:lnTo>
                  <a:pt x="32486" y="16189"/>
                </a:lnTo>
                <a:lnTo>
                  <a:pt x="32317" y="18131"/>
                </a:lnTo>
                <a:lnTo>
                  <a:pt x="32317" y="18564"/>
                </a:lnTo>
                <a:lnTo>
                  <a:pt x="29409" y="18942"/>
                </a:lnTo>
                <a:lnTo>
                  <a:pt x="26388" y="19211"/>
                </a:lnTo>
                <a:lnTo>
                  <a:pt x="23311" y="19320"/>
                </a:lnTo>
                <a:lnTo>
                  <a:pt x="26332" y="19642"/>
                </a:lnTo>
                <a:lnTo>
                  <a:pt x="29353" y="19373"/>
                </a:lnTo>
                <a:lnTo>
                  <a:pt x="32259" y="18995"/>
                </a:lnTo>
                <a:lnTo>
                  <a:pt x="32146" y="20183"/>
                </a:lnTo>
                <a:lnTo>
                  <a:pt x="31975" y="21262"/>
                </a:lnTo>
                <a:lnTo>
                  <a:pt x="31860" y="22342"/>
                </a:lnTo>
                <a:lnTo>
                  <a:pt x="32317" y="22017"/>
                </a:lnTo>
                <a:lnTo>
                  <a:pt x="32486" y="21045"/>
                </a:lnTo>
                <a:lnTo>
                  <a:pt x="32658" y="20020"/>
                </a:lnTo>
                <a:lnTo>
                  <a:pt x="32772" y="18942"/>
                </a:lnTo>
                <a:lnTo>
                  <a:pt x="33912" y="18779"/>
                </a:lnTo>
                <a:lnTo>
                  <a:pt x="35109" y="18617"/>
                </a:lnTo>
                <a:lnTo>
                  <a:pt x="36248" y="18401"/>
                </a:lnTo>
                <a:lnTo>
                  <a:pt x="36591" y="17917"/>
                </a:lnTo>
                <a:lnTo>
                  <a:pt x="35336" y="18131"/>
                </a:lnTo>
                <a:lnTo>
                  <a:pt x="34083" y="18294"/>
                </a:lnTo>
                <a:lnTo>
                  <a:pt x="32829" y="18509"/>
                </a:lnTo>
                <a:lnTo>
                  <a:pt x="32829" y="18186"/>
                </a:lnTo>
                <a:lnTo>
                  <a:pt x="33056" y="16189"/>
                </a:lnTo>
                <a:lnTo>
                  <a:pt x="33171" y="14031"/>
                </a:lnTo>
                <a:lnTo>
                  <a:pt x="33286" y="11709"/>
                </a:lnTo>
                <a:lnTo>
                  <a:pt x="34881" y="11494"/>
                </a:lnTo>
                <a:lnTo>
                  <a:pt x="36476" y="11225"/>
                </a:lnTo>
                <a:close/>
              </a:path>
              <a:path w="38017" h="25256">
                <a:moveTo>
                  <a:pt x="22797" y="2266"/>
                </a:moveTo>
                <a:lnTo>
                  <a:pt x="22797" y="3344"/>
                </a:lnTo>
                <a:lnTo>
                  <a:pt x="21545" y="3400"/>
                </a:lnTo>
                <a:lnTo>
                  <a:pt x="20290" y="3453"/>
                </a:lnTo>
                <a:lnTo>
                  <a:pt x="16985" y="3453"/>
                </a:lnTo>
                <a:lnTo>
                  <a:pt x="15048" y="3400"/>
                </a:lnTo>
                <a:lnTo>
                  <a:pt x="13108" y="3291"/>
                </a:lnTo>
                <a:lnTo>
                  <a:pt x="13167" y="2319"/>
                </a:lnTo>
                <a:lnTo>
                  <a:pt x="13167" y="322"/>
                </a:lnTo>
                <a:lnTo>
                  <a:pt x="12939" y="377"/>
                </a:lnTo>
                <a:lnTo>
                  <a:pt x="12538" y="16675"/>
                </a:lnTo>
                <a:lnTo>
                  <a:pt x="12653" y="18509"/>
                </a:lnTo>
                <a:lnTo>
                  <a:pt x="12709" y="18995"/>
                </a:lnTo>
                <a:lnTo>
                  <a:pt x="12709" y="19264"/>
                </a:lnTo>
                <a:lnTo>
                  <a:pt x="9803" y="19534"/>
                </a:lnTo>
                <a:lnTo>
                  <a:pt x="12709" y="19697"/>
                </a:lnTo>
                <a:lnTo>
                  <a:pt x="12824" y="21694"/>
                </a:lnTo>
                <a:lnTo>
                  <a:pt x="13052" y="23475"/>
                </a:lnTo>
                <a:lnTo>
                  <a:pt x="13223" y="25039"/>
                </a:lnTo>
                <a:lnTo>
                  <a:pt x="13678" y="25148"/>
                </a:lnTo>
                <a:lnTo>
                  <a:pt x="13509" y="23528"/>
                </a:lnTo>
                <a:lnTo>
                  <a:pt x="13394" y="21748"/>
                </a:lnTo>
                <a:lnTo>
                  <a:pt x="13279" y="19750"/>
                </a:lnTo>
                <a:lnTo>
                  <a:pt x="15160" y="19806"/>
                </a:lnTo>
                <a:lnTo>
                  <a:pt x="17098" y="19859"/>
                </a:lnTo>
                <a:lnTo>
                  <a:pt x="21545" y="19859"/>
                </a:lnTo>
                <a:lnTo>
                  <a:pt x="22741" y="19806"/>
                </a:lnTo>
                <a:lnTo>
                  <a:pt x="22685" y="21801"/>
                </a:lnTo>
                <a:lnTo>
                  <a:pt x="22570" y="23581"/>
                </a:lnTo>
                <a:lnTo>
                  <a:pt x="22457" y="25201"/>
                </a:lnTo>
                <a:lnTo>
                  <a:pt x="21259" y="25256"/>
                </a:lnTo>
                <a:lnTo>
                  <a:pt x="17098" y="25256"/>
                </a:lnTo>
                <a:lnTo>
                  <a:pt x="15388" y="25201"/>
                </a:lnTo>
                <a:lnTo>
                  <a:pt x="13737" y="25148"/>
                </a:lnTo>
                <a:lnTo>
                  <a:pt x="15388" y="25470"/>
                </a:lnTo>
                <a:lnTo>
                  <a:pt x="17156" y="25634"/>
                </a:lnTo>
                <a:lnTo>
                  <a:pt x="20918" y="25634"/>
                </a:lnTo>
                <a:lnTo>
                  <a:pt x="22741" y="25470"/>
                </a:lnTo>
                <a:lnTo>
                  <a:pt x="24507" y="25093"/>
                </a:lnTo>
                <a:lnTo>
                  <a:pt x="23937" y="25148"/>
                </a:lnTo>
                <a:lnTo>
                  <a:pt x="23426" y="25148"/>
                </a:lnTo>
                <a:lnTo>
                  <a:pt x="22912" y="25201"/>
                </a:lnTo>
                <a:lnTo>
                  <a:pt x="22856" y="12573"/>
                </a:lnTo>
                <a:lnTo>
                  <a:pt x="22856" y="14678"/>
                </a:lnTo>
                <a:lnTo>
                  <a:pt x="22797" y="16675"/>
                </a:lnTo>
                <a:lnTo>
                  <a:pt x="22741" y="18509"/>
                </a:lnTo>
                <a:lnTo>
                  <a:pt x="22741" y="19320"/>
                </a:lnTo>
                <a:lnTo>
                  <a:pt x="21545" y="19373"/>
                </a:lnTo>
                <a:lnTo>
                  <a:pt x="20290" y="19428"/>
                </a:lnTo>
                <a:lnTo>
                  <a:pt x="17098" y="19428"/>
                </a:lnTo>
                <a:lnTo>
                  <a:pt x="15160" y="19373"/>
                </a:lnTo>
                <a:lnTo>
                  <a:pt x="13279" y="19264"/>
                </a:lnTo>
                <a:lnTo>
                  <a:pt x="13223" y="18778"/>
                </a:lnTo>
                <a:lnTo>
                  <a:pt x="13223" y="18509"/>
                </a:lnTo>
                <a:lnTo>
                  <a:pt x="13167" y="16675"/>
                </a:lnTo>
                <a:lnTo>
                  <a:pt x="13108" y="14678"/>
                </a:lnTo>
                <a:lnTo>
                  <a:pt x="13108" y="12519"/>
                </a:lnTo>
                <a:lnTo>
                  <a:pt x="15446" y="12087"/>
                </a:lnTo>
                <a:lnTo>
                  <a:pt x="13052" y="11980"/>
                </a:lnTo>
                <a:lnTo>
                  <a:pt x="13052" y="6744"/>
                </a:lnTo>
                <a:lnTo>
                  <a:pt x="13108" y="3886"/>
                </a:lnTo>
                <a:lnTo>
                  <a:pt x="15048" y="3992"/>
                </a:lnTo>
                <a:lnTo>
                  <a:pt x="16985" y="4047"/>
                </a:lnTo>
                <a:lnTo>
                  <a:pt x="20290" y="4047"/>
                </a:lnTo>
                <a:lnTo>
                  <a:pt x="21545" y="3992"/>
                </a:lnTo>
                <a:lnTo>
                  <a:pt x="22797" y="3992"/>
                </a:lnTo>
                <a:lnTo>
                  <a:pt x="22856" y="6800"/>
                </a:lnTo>
                <a:lnTo>
                  <a:pt x="23254" y="0"/>
                </a:lnTo>
                <a:lnTo>
                  <a:pt x="22741" y="-55"/>
                </a:lnTo>
                <a:lnTo>
                  <a:pt x="22741" y="1078"/>
                </a:lnTo>
                <a:lnTo>
                  <a:pt x="22797" y="2266"/>
                </a:lnTo>
                <a:close/>
              </a:path>
              <a:path w="38017" h="25256">
                <a:moveTo>
                  <a:pt x="2793" y="9336"/>
                </a:moveTo>
                <a:lnTo>
                  <a:pt x="2849" y="11008"/>
                </a:lnTo>
                <a:lnTo>
                  <a:pt x="1939" y="10900"/>
                </a:lnTo>
                <a:lnTo>
                  <a:pt x="970" y="10739"/>
                </a:lnTo>
                <a:lnTo>
                  <a:pt x="58" y="10575"/>
                </a:lnTo>
                <a:lnTo>
                  <a:pt x="0" y="11061"/>
                </a:lnTo>
                <a:lnTo>
                  <a:pt x="912" y="11225"/>
                </a:lnTo>
                <a:lnTo>
                  <a:pt x="1939" y="11386"/>
                </a:lnTo>
                <a:lnTo>
                  <a:pt x="2908" y="11547"/>
                </a:lnTo>
                <a:lnTo>
                  <a:pt x="3020" y="13975"/>
                </a:lnTo>
                <a:lnTo>
                  <a:pt x="3250" y="16242"/>
                </a:lnTo>
                <a:lnTo>
                  <a:pt x="3590" y="18348"/>
                </a:lnTo>
                <a:lnTo>
                  <a:pt x="2908" y="18239"/>
                </a:lnTo>
                <a:lnTo>
                  <a:pt x="2223" y="18131"/>
                </a:lnTo>
                <a:lnTo>
                  <a:pt x="1540" y="18023"/>
                </a:lnTo>
                <a:lnTo>
                  <a:pt x="1881" y="18509"/>
                </a:lnTo>
                <a:lnTo>
                  <a:pt x="2450" y="18617"/>
                </a:lnTo>
                <a:lnTo>
                  <a:pt x="3079" y="18725"/>
                </a:lnTo>
                <a:lnTo>
                  <a:pt x="3649" y="18778"/>
                </a:lnTo>
                <a:lnTo>
                  <a:pt x="3762" y="19428"/>
                </a:lnTo>
                <a:lnTo>
                  <a:pt x="3820" y="20075"/>
                </a:lnTo>
                <a:lnTo>
                  <a:pt x="3933" y="20722"/>
                </a:lnTo>
                <a:lnTo>
                  <a:pt x="4503" y="21153"/>
                </a:lnTo>
                <a:lnTo>
                  <a:pt x="4390" y="20453"/>
                </a:lnTo>
                <a:lnTo>
                  <a:pt x="4275" y="19642"/>
                </a:lnTo>
                <a:lnTo>
                  <a:pt x="4160" y="18887"/>
                </a:lnTo>
                <a:lnTo>
                  <a:pt x="6954" y="19264"/>
                </a:lnTo>
                <a:lnTo>
                  <a:pt x="9803" y="19534"/>
                </a:lnTo>
                <a:lnTo>
                  <a:pt x="12709" y="19264"/>
                </a:lnTo>
                <a:lnTo>
                  <a:pt x="9747" y="19103"/>
                </a:lnTo>
                <a:lnTo>
                  <a:pt x="6897" y="18834"/>
                </a:lnTo>
                <a:lnTo>
                  <a:pt x="4104" y="18401"/>
                </a:lnTo>
                <a:lnTo>
                  <a:pt x="3820" y="16350"/>
                </a:lnTo>
                <a:lnTo>
                  <a:pt x="3649" y="14031"/>
                </a:lnTo>
                <a:lnTo>
                  <a:pt x="3478" y="11602"/>
                </a:lnTo>
                <a:lnTo>
                  <a:pt x="6384" y="12033"/>
                </a:lnTo>
                <a:lnTo>
                  <a:pt x="9348" y="12303"/>
                </a:lnTo>
                <a:lnTo>
                  <a:pt x="12426" y="12464"/>
                </a:lnTo>
                <a:lnTo>
                  <a:pt x="12482" y="14625"/>
                </a:lnTo>
                <a:lnTo>
                  <a:pt x="12538" y="16675"/>
                </a:lnTo>
                <a:lnTo>
                  <a:pt x="12939" y="377"/>
                </a:lnTo>
                <a:lnTo>
                  <a:pt x="12426" y="485"/>
                </a:lnTo>
                <a:lnTo>
                  <a:pt x="12426" y="2374"/>
                </a:lnTo>
                <a:lnTo>
                  <a:pt x="12369" y="3291"/>
                </a:lnTo>
                <a:lnTo>
                  <a:pt x="10430" y="3130"/>
                </a:lnTo>
                <a:lnTo>
                  <a:pt x="8492" y="2967"/>
                </a:lnTo>
                <a:lnTo>
                  <a:pt x="6611" y="2752"/>
                </a:lnTo>
                <a:lnTo>
                  <a:pt x="6327" y="2914"/>
                </a:lnTo>
                <a:lnTo>
                  <a:pt x="5757" y="3291"/>
                </a:lnTo>
                <a:lnTo>
                  <a:pt x="7922" y="3561"/>
                </a:lnTo>
                <a:lnTo>
                  <a:pt x="10146" y="3722"/>
                </a:lnTo>
                <a:lnTo>
                  <a:pt x="12369" y="3886"/>
                </a:lnTo>
                <a:lnTo>
                  <a:pt x="12369" y="9444"/>
                </a:lnTo>
                <a:lnTo>
                  <a:pt x="12426" y="11980"/>
                </a:lnTo>
                <a:lnTo>
                  <a:pt x="9348" y="11817"/>
                </a:lnTo>
                <a:lnTo>
                  <a:pt x="6384" y="11494"/>
                </a:lnTo>
                <a:lnTo>
                  <a:pt x="3478" y="11116"/>
                </a:lnTo>
                <a:lnTo>
                  <a:pt x="3363" y="9228"/>
                </a:lnTo>
                <a:lnTo>
                  <a:pt x="3306" y="7230"/>
                </a:lnTo>
                <a:lnTo>
                  <a:pt x="3306" y="5180"/>
                </a:lnTo>
                <a:lnTo>
                  <a:pt x="3079" y="5395"/>
                </a:lnTo>
                <a:lnTo>
                  <a:pt x="2680" y="5881"/>
                </a:lnTo>
                <a:lnTo>
                  <a:pt x="2680" y="7661"/>
                </a:lnTo>
                <a:lnTo>
                  <a:pt x="2793" y="9336"/>
                </a:lnTo>
                <a:close/>
              </a:path>
            </a:pathLst>
          </a:custGeom>
          <a:solidFill>
            <a:srgbClr val="56B8DE"/>
          </a:solidFill>
        </p:spPr>
        <p:txBody>
          <a:bodyPr wrap="square" lIns="0" tIns="0" rIns="0" bIns="0" rtlCol="0">
            <a:noAutofit/>
          </a:bodyPr>
          <a:lstStyle/>
          <a:p>
            <a:endParaRPr/>
          </a:p>
        </p:txBody>
      </p:sp>
      <p:sp>
        <p:nvSpPr>
          <p:cNvPr id="666" name="object 666"/>
          <p:cNvSpPr/>
          <p:nvPr/>
        </p:nvSpPr>
        <p:spPr>
          <a:xfrm>
            <a:off x="421368" y="758992"/>
            <a:ext cx="36990" cy="25094"/>
          </a:xfrm>
          <a:custGeom>
            <a:avLst/>
            <a:gdLst/>
            <a:ahLst/>
            <a:cxnLst/>
            <a:rect l="l" t="t" r="r" b="b"/>
            <a:pathLst>
              <a:path w="36990" h="25094">
                <a:moveTo>
                  <a:pt x="31860" y="21264"/>
                </a:moveTo>
                <a:lnTo>
                  <a:pt x="31973" y="15758"/>
                </a:lnTo>
                <a:lnTo>
                  <a:pt x="31804" y="17700"/>
                </a:lnTo>
                <a:lnTo>
                  <a:pt x="31804" y="18133"/>
                </a:lnTo>
                <a:lnTo>
                  <a:pt x="28896" y="18511"/>
                </a:lnTo>
                <a:lnTo>
                  <a:pt x="25875" y="18780"/>
                </a:lnTo>
                <a:lnTo>
                  <a:pt x="22797" y="18889"/>
                </a:lnTo>
                <a:lnTo>
                  <a:pt x="22797" y="18078"/>
                </a:lnTo>
                <a:lnTo>
                  <a:pt x="22912" y="16244"/>
                </a:lnTo>
                <a:lnTo>
                  <a:pt x="22969" y="14247"/>
                </a:lnTo>
                <a:lnTo>
                  <a:pt x="22969" y="11603"/>
                </a:lnTo>
                <a:lnTo>
                  <a:pt x="23025" y="9066"/>
                </a:lnTo>
                <a:lnTo>
                  <a:pt x="23025" y="3508"/>
                </a:lnTo>
                <a:lnTo>
                  <a:pt x="25647" y="3400"/>
                </a:lnTo>
                <a:lnTo>
                  <a:pt x="28269" y="3183"/>
                </a:lnTo>
                <a:lnTo>
                  <a:pt x="30777" y="2860"/>
                </a:lnTo>
                <a:lnTo>
                  <a:pt x="30493" y="2699"/>
                </a:lnTo>
                <a:lnTo>
                  <a:pt x="29864" y="2374"/>
                </a:lnTo>
                <a:lnTo>
                  <a:pt x="27643" y="2644"/>
                </a:lnTo>
                <a:lnTo>
                  <a:pt x="25363" y="2805"/>
                </a:lnTo>
                <a:lnTo>
                  <a:pt x="23025" y="2914"/>
                </a:lnTo>
                <a:lnTo>
                  <a:pt x="23025" y="1080"/>
                </a:lnTo>
                <a:lnTo>
                  <a:pt x="22969" y="161"/>
                </a:lnTo>
                <a:lnTo>
                  <a:pt x="22741" y="108"/>
                </a:lnTo>
                <a:lnTo>
                  <a:pt x="22227" y="0"/>
                </a:lnTo>
                <a:lnTo>
                  <a:pt x="22284" y="1025"/>
                </a:lnTo>
                <a:lnTo>
                  <a:pt x="22342" y="6369"/>
                </a:lnTo>
                <a:lnTo>
                  <a:pt x="22342" y="11603"/>
                </a:lnTo>
                <a:lnTo>
                  <a:pt x="21486" y="11656"/>
                </a:lnTo>
                <a:lnTo>
                  <a:pt x="19720" y="11656"/>
                </a:lnTo>
                <a:lnTo>
                  <a:pt x="17325" y="11711"/>
                </a:lnTo>
                <a:lnTo>
                  <a:pt x="14933" y="11656"/>
                </a:lnTo>
                <a:lnTo>
                  <a:pt x="12595" y="12088"/>
                </a:lnTo>
                <a:lnTo>
                  <a:pt x="14933" y="12197"/>
                </a:lnTo>
                <a:lnTo>
                  <a:pt x="17325" y="12250"/>
                </a:lnTo>
                <a:lnTo>
                  <a:pt x="19720" y="12197"/>
                </a:lnTo>
                <a:lnTo>
                  <a:pt x="21486" y="12197"/>
                </a:lnTo>
                <a:lnTo>
                  <a:pt x="22342" y="12142"/>
                </a:lnTo>
                <a:lnTo>
                  <a:pt x="22399" y="24770"/>
                </a:lnTo>
                <a:lnTo>
                  <a:pt x="22570" y="23151"/>
                </a:lnTo>
                <a:lnTo>
                  <a:pt x="22685" y="21370"/>
                </a:lnTo>
                <a:lnTo>
                  <a:pt x="22797" y="19320"/>
                </a:lnTo>
                <a:lnTo>
                  <a:pt x="25818" y="19211"/>
                </a:lnTo>
                <a:lnTo>
                  <a:pt x="28839" y="18942"/>
                </a:lnTo>
                <a:lnTo>
                  <a:pt x="31745" y="18564"/>
                </a:lnTo>
                <a:lnTo>
                  <a:pt x="31632" y="19644"/>
                </a:lnTo>
                <a:lnTo>
                  <a:pt x="31518" y="20669"/>
                </a:lnTo>
                <a:lnTo>
                  <a:pt x="31347" y="21586"/>
                </a:lnTo>
                <a:lnTo>
                  <a:pt x="31860" y="21264"/>
                </a:lnTo>
                <a:close/>
              </a:path>
              <a:path w="36990" h="25094">
                <a:moveTo>
                  <a:pt x="35622" y="10847"/>
                </a:moveTo>
                <a:lnTo>
                  <a:pt x="36990" y="10577"/>
                </a:lnTo>
                <a:lnTo>
                  <a:pt x="36875" y="10091"/>
                </a:lnTo>
                <a:lnTo>
                  <a:pt x="35507" y="10308"/>
                </a:lnTo>
                <a:lnTo>
                  <a:pt x="34196" y="10522"/>
                </a:lnTo>
                <a:lnTo>
                  <a:pt x="32829" y="10739"/>
                </a:lnTo>
                <a:lnTo>
                  <a:pt x="32885" y="8689"/>
                </a:lnTo>
                <a:lnTo>
                  <a:pt x="32944" y="6583"/>
                </a:lnTo>
                <a:lnTo>
                  <a:pt x="32944" y="4372"/>
                </a:lnTo>
                <a:lnTo>
                  <a:pt x="32714" y="4208"/>
                </a:lnTo>
                <a:lnTo>
                  <a:pt x="32259" y="3886"/>
                </a:lnTo>
                <a:lnTo>
                  <a:pt x="32315" y="6314"/>
                </a:lnTo>
                <a:lnTo>
                  <a:pt x="32259" y="8635"/>
                </a:lnTo>
                <a:lnTo>
                  <a:pt x="32202" y="10794"/>
                </a:lnTo>
                <a:lnTo>
                  <a:pt x="29238" y="11172"/>
                </a:lnTo>
                <a:lnTo>
                  <a:pt x="26161" y="11441"/>
                </a:lnTo>
                <a:lnTo>
                  <a:pt x="22969" y="11603"/>
                </a:lnTo>
                <a:lnTo>
                  <a:pt x="22969" y="12142"/>
                </a:lnTo>
                <a:lnTo>
                  <a:pt x="26104" y="11980"/>
                </a:lnTo>
                <a:lnTo>
                  <a:pt x="29182" y="11711"/>
                </a:lnTo>
                <a:lnTo>
                  <a:pt x="32202" y="11333"/>
                </a:lnTo>
                <a:lnTo>
                  <a:pt x="32088" y="13600"/>
                </a:lnTo>
                <a:lnTo>
                  <a:pt x="31973" y="15758"/>
                </a:lnTo>
                <a:lnTo>
                  <a:pt x="31860" y="21264"/>
                </a:lnTo>
                <a:lnTo>
                  <a:pt x="32031" y="20400"/>
                </a:lnTo>
                <a:lnTo>
                  <a:pt x="32144" y="19481"/>
                </a:lnTo>
                <a:lnTo>
                  <a:pt x="32259" y="18511"/>
                </a:lnTo>
                <a:lnTo>
                  <a:pt x="33228" y="18403"/>
                </a:lnTo>
                <a:lnTo>
                  <a:pt x="34253" y="18241"/>
                </a:lnTo>
                <a:lnTo>
                  <a:pt x="35223" y="18078"/>
                </a:lnTo>
                <a:lnTo>
                  <a:pt x="35564" y="17539"/>
                </a:lnTo>
                <a:lnTo>
                  <a:pt x="34482" y="17755"/>
                </a:lnTo>
                <a:lnTo>
                  <a:pt x="33399" y="17917"/>
                </a:lnTo>
                <a:lnTo>
                  <a:pt x="32315" y="18078"/>
                </a:lnTo>
                <a:lnTo>
                  <a:pt x="32315" y="17755"/>
                </a:lnTo>
                <a:lnTo>
                  <a:pt x="32543" y="15758"/>
                </a:lnTo>
                <a:lnTo>
                  <a:pt x="32658" y="13600"/>
                </a:lnTo>
                <a:lnTo>
                  <a:pt x="32772" y="11278"/>
                </a:lnTo>
                <a:lnTo>
                  <a:pt x="34196" y="11063"/>
                </a:lnTo>
                <a:lnTo>
                  <a:pt x="35622" y="10847"/>
                </a:lnTo>
                <a:close/>
              </a:path>
              <a:path w="36990" h="25094">
                <a:moveTo>
                  <a:pt x="16927" y="24825"/>
                </a:moveTo>
                <a:lnTo>
                  <a:pt x="15616" y="24825"/>
                </a:lnTo>
                <a:lnTo>
                  <a:pt x="14248" y="24770"/>
                </a:lnTo>
                <a:lnTo>
                  <a:pt x="15616" y="24986"/>
                </a:lnTo>
                <a:lnTo>
                  <a:pt x="17041" y="25094"/>
                </a:lnTo>
                <a:lnTo>
                  <a:pt x="20004" y="25094"/>
                </a:lnTo>
                <a:lnTo>
                  <a:pt x="21486" y="24986"/>
                </a:lnTo>
                <a:lnTo>
                  <a:pt x="22912" y="24717"/>
                </a:lnTo>
                <a:lnTo>
                  <a:pt x="22399" y="24770"/>
                </a:lnTo>
                <a:lnTo>
                  <a:pt x="22342" y="12142"/>
                </a:lnTo>
                <a:lnTo>
                  <a:pt x="22342" y="14247"/>
                </a:lnTo>
                <a:lnTo>
                  <a:pt x="22284" y="16244"/>
                </a:lnTo>
                <a:lnTo>
                  <a:pt x="22227" y="18078"/>
                </a:lnTo>
                <a:lnTo>
                  <a:pt x="22227" y="18889"/>
                </a:lnTo>
                <a:lnTo>
                  <a:pt x="21031" y="18942"/>
                </a:lnTo>
                <a:lnTo>
                  <a:pt x="19776" y="18997"/>
                </a:lnTo>
                <a:lnTo>
                  <a:pt x="16584" y="18997"/>
                </a:lnTo>
                <a:lnTo>
                  <a:pt x="14647" y="18942"/>
                </a:lnTo>
                <a:lnTo>
                  <a:pt x="12766" y="18834"/>
                </a:lnTo>
                <a:lnTo>
                  <a:pt x="12709" y="18348"/>
                </a:lnTo>
                <a:lnTo>
                  <a:pt x="12709" y="18078"/>
                </a:lnTo>
                <a:lnTo>
                  <a:pt x="12653" y="16244"/>
                </a:lnTo>
                <a:lnTo>
                  <a:pt x="12595" y="14247"/>
                </a:lnTo>
                <a:lnTo>
                  <a:pt x="12595" y="12088"/>
                </a:lnTo>
                <a:lnTo>
                  <a:pt x="14933" y="11656"/>
                </a:lnTo>
                <a:lnTo>
                  <a:pt x="12538" y="11549"/>
                </a:lnTo>
                <a:lnTo>
                  <a:pt x="12538" y="6314"/>
                </a:lnTo>
                <a:lnTo>
                  <a:pt x="12595" y="3455"/>
                </a:lnTo>
                <a:lnTo>
                  <a:pt x="14534" y="3561"/>
                </a:lnTo>
                <a:lnTo>
                  <a:pt x="16472" y="3616"/>
                </a:lnTo>
                <a:lnTo>
                  <a:pt x="19776" y="3616"/>
                </a:lnTo>
                <a:lnTo>
                  <a:pt x="21031" y="3561"/>
                </a:lnTo>
                <a:lnTo>
                  <a:pt x="22284" y="3561"/>
                </a:lnTo>
                <a:lnTo>
                  <a:pt x="22342" y="6369"/>
                </a:lnTo>
                <a:lnTo>
                  <a:pt x="22284" y="1025"/>
                </a:lnTo>
                <a:lnTo>
                  <a:pt x="22284" y="2914"/>
                </a:lnTo>
                <a:lnTo>
                  <a:pt x="21031" y="2969"/>
                </a:lnTo>
                <a:lnTo>
                  <a:pt x="19776" y="3022"/>
                </a:lnTo>
                <a:lnTo>
                  <a:pt x="16472" y="3022"/>
                </a:lnTo>
                <a:lnTo>
                  <a:pt x="14534" y="2969"/>
                </a:lnTo>
                <a:lnTo>
                  <a:pt x="12595" y="2860"/>
                </a:lnTo>
                <a:lnTo>
                  <a:pt x="12595" y="2050"/>
                </a:lnTo>
                <a:lnTo>
                  <a:pt x="12653" y="1241"/>
                </a:lnTo>
                <a:lnTo>
                  <a:pt x="12653" y="377"/>
                </a:lnTo>
                <a:lnTo>
                  <a:pt x="12426" y="485"/>
                </a:lnTo>
                <a:lnTo>
                  <a:pt x="11912" y="594"/>
                </a:lnTo>
                <a:lnTo>
                  <a:pt x="11912" y="1349"/>
                </a:lnTo>
                <a:lnTo>
                  <a:pt x="11856" y="2105"/>
                </a:lnTo>
                <a:lnTo>
                  <a:pt x="11856" y="2860"/>
                </a:lnTo>
                <a:lnTo>
                  <a:pt x="10259" y="2752"/>
                </a:lnTo>
                <a:lnTo>
                  <a:pt x="8605" y="2591"/>
                </a:lnTo>
                <a:lnTo>
                  <a:pt x="7010" y="2428"/>
                </a:lnTo>
                <a:lnTo>
                  <a:pt x="6726" y="2591"/>
                </a:lnTo>
                <a:lnTo>
                  <a:pt x="6156" y="2969"/>
                </a:lnTo>
                <a:lnTo>
                  <a:pt x="8035" y="3183"/>
                </a:lnTo>
                <a:lnTo>
                  <a:pt x="9916" y="3346"/>
                </a:lnTo>
                <a:lnTo>
                  <a:pt x="11856" y="3455"/>
                </a:lnTo>
                <a:lnTo>
                  <a:pt x="11856" y="9013"/>
                </a:lnTo>
                <a:lnTo>
                  <a:pt x="11912" y="11549"/>
                </a:lnTo>
                <a:lnTo>
                  <a:pt x="11912" y="12033"/>
                </a:lnTo>
                <a:lnTo>
                  <a:pt x="11968" y="14194"/>
                </a:lnTo>
                <a:lnTo>
                  <a:pt x="12025" y="16244"/>
                </a:lnTo>
                <a:lnTo>
                  <a:pt x="12140" y="18078"/>
                </a:lnTo>
                <a:lnTo>
                  <a:pt x="12196" y="18564"/>
                </a:lnTo>
                <a:lnTo>
                  <a:pt x="12196" y="18834"/>
                </a:lnTo>
                <a:lnTo>
                  <a:pt x="9233" y="18672"/>
                </a:lnTo>
                <a:lnTo>
                  <a:pt x="6384" y="18403"/>
                </a:lnTo>
                <a:lnTo>
                  <a:pt x="3590" y="17970"/>
                </a:lnTo>
                <a:lnTo>
                  <a:pt x="3306" y="15919"/>
                </a:lnTo>
                <a:lnTo>
                  <a:pt x="3135" y="13600"/>
                </a:lnTo>
                <a:lnTo>
                  <a:pt x="2964" y="11172"/>
                </a:lnTo>
                <a:lnTo>
                  <a:pt x="5870" y="11602"/>
                </a:lnTo>
                <a:lnTo>
                  <a:pt x="2964" y="10686"/>
                </a:lnTo>
                <a:lnTo>
                  <a:pt x="2849" y="9013"/>
                </a:lnTo>
                <a:lnTo>
                  <a:pt x="2849" y="7339"/>
                </a:lnTo>
                <a:lnTo>
                  <a:pt x="2793" y="5558"/>
                </a:lnTo>
                <a:lnTo>
                  <a:pt x="2565" y="5828"/>
                </a:lnTo>
                <a:lnTo>
                  <a:pt x="2167" y="6314"/>
                </a:lnTo>
                <a:lnTo>
                  <a:pt x="2223" y="7772"/>
                </a:lnTo>
                <a:lnTo>
                  <a:pt x="2279" y="9174"/>
                </a:lnTo>
                <a:lnTo>
                  <a:pt x="2336" y="10577"/>
                </a:lnTo>
                <a:lnTo>
                  <a:pt x="1597" y="10469"/>
                </a:lnTo>
                <a:lnTo>
                  <a:pt x="855" y="10361"/>
                </a:lnTo>
                <a:lnTo>
                  <a:pt x="114" y="10253"/>
                </a:lnTo>
                <a:lnTo>
                  <a:pt x="0" y="10739"/>
                </a:lnTo>
                <a:lnTo>
                  <a:pt x="797" y="10847"/>
                </a:lnTo>
                <a:lnTo>
                  <a:pt x="1597" y="10955"/>
                </a:lnTo>
                <a:lnTo>
                  <a:pt x="2394" y="11116"/>
                </a:lnTo>
                <a:lnTo>
                  <a:pt x="2507" y="13545"/>
                </a:lnTo>
                <a:lnTo>
                  <a:pt x="2736" y="15811"/>
                </a:lnTo>
                <a:lnTo>
                  <a:pt x="3077" y="17917"/>
                </a:lnTo>
                <a:lnTo>
                  <a:pt x="2565" y="17863"/>
                </a:lnTo>
                <a:lnTo>
                  <a:pt x="2052" y="17755"/>
                </a:lnTo>
                <a:lnTo>
                  <a:pt x="1538" y="17700"/>
                </a:lnTo>
                <a:lnTo>
                  <a:pt x="1881" y="18186"/>
                </a:lnTo>
                <a:lnTo>
                  <a:pt x="2678" y="18294"/>
                </a:lnTo>
                <a:lnTo>
                  <a:pt x="3135" y="18348"/>
                </a:lnTo>
                <a:lnTo>
                  <a:pt x="3192" y="18833"/>
                </a:lnTo>
                <a:lnTo>
                  <a:pt x="3248" y="19319"/>
                </a:lnTo>
                <a:lnTo>
                  <a:pt x="3363" y="19805"/>
                </a:lnTo>
                <a:lnTo>
                  <a:pt x="3933" y="20345"/>
                </a:lnTo>
                <a:lnTo>
                  <a:pt x="3818" y="19697"/>
                </a:lnTo>
                <a:lnTo>
                  <a:pt x="3762" y="19103"/>
                </a:lnTo>
                <a:lnTo>
                  <a:pt x="3647" y="18456"/>
                </a:lnTo>
                <a:lnTo>
                  <a:pt x="6440" y="18834"/>
                </a:lnTo>
                <a:lnTo>
                  <a:pt x="9290" y="19103"/>
                </a:lnTo>
                <a:lnTo>
                  <a:pt x="12196" y="19266"/>
                </a:lnTo>
                <a:lnTo>
                  <a:pt x="12311" y="21208"/>
                </a:lnTo>
                <a:lnTo>
                  <a:pt x="12482" y="22936"/>
                </a:lnTo>
                <a:lnTo>
                  <a:pt x="12709" y="24447"/>
                </a:lnTo>
                <a:lnTo>
                  <a:pt x="13165" y="24555"/>
                </a:lnTo>
                <a:lnTo>
                  <a:pt x="12995" y="22989"/>
                </a:lnTo>
                <a:lnTo>
                  <a:pt x="12824" y="21263"/>
                </a:lnTo>
                <a:lnTo>
                  <a:pt x="12766" y="19320"/>
                </a:lnTo>
                <a:lnTo>
                  <a:pt x="14647" y="19375"/>
                </a:lnTo>
                <a:lnTo>
                  <a:pt x="16584" y="19428"/>
                </a:lnTo>
                <a:lnTo>
                  <a:pt x="21031" y="19428"/>
                </a:lnTo>
                <a:lnTo>
                  <a:pt x="22227" y="19375"/>
                </a:lnTo>
                <a:lnTo>
                  <a:pt x="22171" y="21370"/>
                </a:lnTo>
                <a:lnTo>
                  <a:pt x="22056" y="23151"/>
                </a:lnTo>
                <a:lnTo>
                  <a:pt x="21943" y="24770"/>
                </a:lnTo>
                <a:lnTo>
                  <a:pt x="20745" y="24825"/>
                </a:lnTo>
                <a:lnTo>
                  <a:pt x="16927" y="24825"/>
                </a:lnTo>
                <a:close/>
              </a:path>
              <a:path w="36990" h="25094">
                <a:moveTo>
                  <a:pt x="2964" y="10686"/>
                </a:moveTo>
                <a:lnTo>
                  <a:pt x="5870" y="11602"/>
                </a:lnTo>
                <a:lnTo>
                  <a:pt x="8835" y="11872"/>
                </a:lnTo>
                <a:lnTo>
                  <a:pt x="11912" y="12033"/>
                </a:lnTo>
                <a:lnTo>
                  <a:pt x="11912" y="11549"/>
                </a:lnTo>
                <a:lnTo>
                  <a:pt x="8835" y="11386"/>
                </a:lnTo>
                <a:lnTo>
                  <a:pt x="5870" y="11063"/>
                </a:lnTo>
                <a:lnTo>
                  <a:pt x="2964" y="10686"/>
                </a:lnTo>
                <a:close/>
              </a:path>
            </a:pathLst>
          </a:custGeom>
          <a:solidFill>
            <a:srgbClr val="5ABBDF"/>
          </a:solidFill>
        </p:spPr>
        <p:txBody>
          <a:bodyPr wrap="square" lIns="0" tIns="0" rIns="0" bIns="0" rtlCol="0">
            <a:noAutofit/>
          </a:bodyPr>
          <a:lstStyle/>
          <a:p>
            <a:endParaRPr/>
          </a:p>
        </p:txBody>
      </p:sp>
      <p:sp>
        <p:nvSpPr>
          <p:cNvPr id="667" name="object 667"/>
          <p:cNvSpPr/>
          <p:nvPr/>
        </p:nvSpPr>
        <p:spPr>
          <a:xfrm>
            <a:off x="421938" y="759532"/>
            <a:ext cx="35850" cy="24447"/>
          </a:xfrm>
          <a:custGeom>
            <a:avLst/>
            <a:gdLst/>
            <a:ahLst/>
            <a:cxnLst/>
            <a:rect l="l" t="t" r="r" b="b"/>
            <a:pathLst>
              <a:path w="35850" h="24447">
                <a:moveTo>
                  <a:pt x="21657" y="17539"/>
                </a:moveTo>
                <a:lnTo>
                  <a:pt x="21657" y="18349"/>
                </a:lnTo>
                <a:lnTo>
                  <a:pt x="20461" y="18403"/>
                </a:lnTo>
                <a:lnTo>
                  <a:pt x="19206" y="18458"/>
                </a:lnTo>
                <a:lnTo>
                  <a:pt x="16014" y="18458"/>
                </a:lnTo>
                <a:lnTo>
                  <a:pt x="14077" y="18403"/>
                </a:lnTo>
                <a:lnTo>
                  <a:pt x="12196" y="18294"/>
                </a:lnTo>
                <a:lnTo>
                  <a:pt x="12140" y="17808"/>
                </a:lnTo>
                <a:lnTo>
                  <a:pt x="12140" y="17539"/>
                </a:lnTo>
                <a:lnTo>
                  <a:pt x="12083" y="15705"/>
                </a:lnTo>
                <a:lnTo>
                  <a:pt x="12025" y="13708"/>
                </a:lnTo>
                <a:lnTo>
                  <a:pt x="12025" y="11549"/>
                </a:lnTo>
                <a:lnTo>
                  <a:pt x="14363" y="11117"/>
                </a:lnTo>
                <a:lnTo>
                  <a:pt x="11968" y="11010"/>
                </a:lnTo>
                <a:lnTo>
                  <a:pt x="11968" y="5774"/>
                </a:lnTo>
                <a:lnTo>
                  <a:pt x="12025" y="2915"/>
                </a:lnTo>
                <a:lnTo>
                  <a:pt x="13964" y="3022"/>
                </a:lnTo>
                <a:lnTo>
                  <a:pt x="15902" y="3077"/>
                </a:lnTo>
                <a:lnTo>
                  <a:pt x="19206" y="3077"/>
                </a:lnTo>
                <a:lnTo>
                  <a:pt x="20461" y="3022"/>
                </a:lnTo>
                <a:lnTo>
                  <a:pt x="21714" y="3022"/>
                </a:lnTo>
                <a:lnTo>
                  <a:pt x="21772" y="5829"/>
                </a:lnTo>
                <a:lnTo>
                  <a:pt x="21714" y="810"/>
                </a:lnTo>
                <a:lnTo>
                  <a:pt x="21714" y="2374"/>
                </a:lnTo>
                <a:lnTo>
                  <a:pt x="20461" y="2429"/>
                </a:lnTo>
                <a:lnTo>
                  <a:pt x="19206" y="2483"/>
                </a:lnTo>
                <a:lnTo>
                  <a:pt x="15902" y="2483"/>
                </a:lnTo>
                <a:lnTo>
                  <a:pt x="13964" y="2429"/>
                </a:lnTo>
                <a:lnTo>
                  <a:pt x="12025" y="2321"/>
                </a:lnTo>
                <a:lnTo>
                  <a:pt x="12025" y="1674"/>
                </a:lnTo>
                <a:lnTo>
                  <a:pt x="12083" y="1027"/>
                </a:lnTo>
                <a:lnTo>
                  <a:pt x="12083" y="377"/>
                </a:lnTo>
                <a:lnTo>
                  <a:pt x="11797" y="432"/>
                </a:lnTo>
                <a:lnTo>
                  <a:pt x="11455" y="15705"/>
                </a:lnTo>
                <a:lnTo>
                  <a:pt x="11570" y="17539"/>
                </a:lnTo>
                <a:lnTo>
                  <a:pt x="11626" y="18025"/>
                </a:lnTo>
                <a:lnTo>
                  <a:pt x="11626" y="18294"/>
                </a:lnTo>
                <a:lnTo>
                  <a:pt x="8663" y="18133"/>
                </a:lnTo>
                <a:lnTo>
                  <a:pt x="5814" y="17863"/>
                </a:lnTo>
                <a:lnTo>
                  <a:pt x="3020" y="17431"/>
                </a:lnTo>
                <a:lnTo>
                  <a:pt x="2736" y="15380"/>
                </a:lnTo>
                <a:lnTo>
                  <a:pt x="2565" y="13060"/>
                </a:lnTo>
                <a:lnTo>
                  <a:pt x="2394" y="10632"/>
                </a:lnTo>
                <a:lnTo>
                  <a:pt x="5300" y="11063"/>
                </a:lnTo>
                <a:lnTo>
                  <a:pt x="8265" y="11333"/>
                </a:lnTo>
                <a:lnTo>
                  <a:pt x="11342" y="11494"/>
                </a:lnTo>
                <a:lnTo>
                  <a:pt x="11342" y="11010"/>
                </a:lnTo>
                <a:lnTo>
                  <a:pt x="8265" y="10847"/>
                </a:lnTo>
                <a:lnTo>
                  <a:pt x="5300" y="10524"/>
                </a:lnTo>
                <a:lnTo>
                  <a:pt x="2394" y="10146"/>
                </a:lnTo>
                <a:lnTo>
                  <a:pt x="2336" y="8743"/>
                </a:lnTo>
                <a:lnTo>
                  <a:pt x="2279" y="7341"/>
                </a:lnTo>
                <a:lnTo>
                  <a:pt x="2223" y="5883"/>
                </a:lnTo>
                <a:lnTo>
                  <a:pt x="2052" y="6152"/>
                </a:lnTo>
                <a:lnTo>
                  <a:pt x="1653" y="6691"/>
                </a:lnTo>
                <a:lnTo>
                  <a:pt x="1653" y="7825"/>
                </a:lnTo>
                <a:lnTo>
                  <a:pt x="1709" y="8958"/>
                </a:lnTo>
                <a:lnTo>
                  <a:pt x="1766" y="10038"/>
                </a:lnTo>
                <a:lnTo>
                  <a:pt x="1196" y="9983"/>
                </a:lnTo>
                <a:lnTo>
                  <a:pt x="684" y="9877"/>
                </a:lnTo>
                <a:lnTo>
                  <a:pt x="114" y="9769"/>
                </a:lnTo>
                <a:lnTo>
                  <a:pt x="0" y="10255"/>
                </a:lnTo>
                <a:lnTo>
                  <a:pt x="569" y="10361"/>
                </a:lnTo>
                <a:lnTo>
                  <a:pt x="1196" y="10469"/>
                </a:lnTo>
                <a:lnTo>
                  <a:pt x="1824" y="10577"/>
                </a:lnTo>
                <a:lnTo>
                  <a:pt x="1937" y="13005"/>
                </a:lnTo>
                <a:lnTo>
                  <a:pt x="2167" y="15272"/>
                </a:lnTo>
                <a:lnTo>
                  <a:pt x="2507" y="17377"/>
                </a:lnTo>
                <a:lnTo>
                  <a:pt x="2167" y="17324"/>
                </a:lnTo>
                <a:lnTo>
                  <a:pt x="1538" y="17377"/>
                </a:lnTo>
                <a:lnTo>
                  <a:pt x="2052" y="17755"/>
                </a:lnTo>
                <a:lnTo>
                  <a:pt x="2565" y="17808"/>
                </a:lnTo>
                <a:lnTo>
                  <a:pt x="2678" y="18458"/>
                </a:lnTo>
                <a:lnTo>
                  <a:pt x="2906" y="18942"/>
                </a:lnTo>
                <a:lnTo>
                  <a:pt x="3306" y="19375"/>
                </a:lnTo>
                <a:lnTo>
                  <a:pt x="3192" y="18889"/>
                </a:lnTo>
                <a:lnTo>
                  <a:pt x="3135" y="18403"/>
                </a:lnTo>
                <a:lnTo>
                  <a:pt x="3077" y="17917"/>
                </a:lnTo>
                <a:lnTo>
                  <a:pt x="5870" y="18294"/>
                </a:lnTo>
                <a:lnTo>
                  <a:pt x="8720" y="18564"/>
                </a:lnTo>
                <a:lnTo>
                  <a:pt x="11626" y="18727"/>
                </a:lnTo>
                <a:lnTo>
                  <a:pt x="11741" y="20561"/>
                </a:lnTo>
                <a:lnTo>
                  <a:pt x="11912" y="22289"/>
                </a:lnTo>
                <a:lnTo>
                  <a:pt x="12140" y="23745"/>
                </a:lnTo>
                <a:lnTo>
                  <a:pt x="12595" y="23853"/>
                </a:lnTo>
                <a:lnTo>
                  <a:pt x="12426" y="22342"/>
                </a:lnTo>
                <a:lnTo>
                  <a:pt x="12254" y="20669"/>
                </a:lnTo>
                <a:lnTo>
                  <a:pt x="12196" y="18780"/>
                </a:lnTo>
                <a:lnTo>
                  <a:pt x="14077" y="18835"/>
                </a:lnTo>
                <a:lnTo>
                  <a:pt x="16014" y="18889"/>
                </a:lnTo>
                <a:lnTo>
                  <a:pt x="20461" y="18889"/>
                </a:lnTo>
                <a:lnTo>
                  <a:pt x="21657" y="18835"/>
                </a:lnTo>
                <a:lnTo>
                  <a:pt x="21601" y="20831"/>
                </a:lnTo>
                <a:lnTo>
                  <a:pt x="21486" y="22611"/>
                </a:lnTo>
                <a:lnTo>
                  <a:pt x="21373" y="24178"/>
                </a:lnTo>
                <a:lnTo>
                  <a:pt x="21829" y="24122"/>
                </a:lnTo>
                <a:lnTo>
                  <a:pt x="21772" y="11603"/>
                </a:lnTo>
                <a:lnTo>
                  <a:pt x="21772" y="13708"/>
                </a:lnTo>
                <a:lnTo>
                  <a:pt x="21714" y="15705"/>
                </a:lnTo>
                <a:lnTo>
                  <a:pt x="21657" y="17539"/>
                </a:lnTo>
                <a:close/>
              </a:path>
              <a:path w="35850" h="24447">
                <a:moveTo>
                  <a:pt x="21772" y="5829"/>
                </a:moveTo>
                <a:lnTo>
                  <a:pt x="21772" y="11063"/>
                </a:lnTo>
                <a:lnTo>
                  <a:pt x="20916" y="11117"/>
                </a:lnTo>
                <a:lnTo>
                  <a:pt x="19150" y="11117"/>
                </a:lnTo>
                <a:lnTo>
                  <a:pt x="16755" y="11172"/>
                </a:lnTo>
                <a:lnTo>
                  <a:pt x="14363" y="11117"/>
                </a:lnTo>
                <a:lnTo>
                  <a:pt x="12025" y="11549"/>
                </a:lnTo>
                <a:lnTo>
                  <a:pt x="14363" y="11658"/>
                </a:lnTo>
                <a:lnTo>
                  <a:pt x="16755" y="11711"/>
                </a:lnTo>
                <a:lnTo>
                  <a:pt x="19150" y="11658"/>
                </a:lnTo>
                <a:lnTo>
                  <a:pt x="20916" y="11658"/>
                </a:lnTo>
                <a:lnTo>
                  <a:pt x="21772" y="11603"/>
                </a:lnTo>
                <a:lnTo>
                  <a:pt x="21829" y="24122"/>
                </a:lnTo>
                <a:lnTo>
                  <a:pt x="22000" y="22558"/>
                </a:lnTo>
                <a:lnTo>
                  <a:pt x="22115" y="20778"/>
                </a:lnTo>
                <a:lnTo>
                  <a:pt x="22227" y="18780"/>
                </a:lnTo>
                <a:lnTo>
                  <a:pt x="22227" y="17539"/>
                </a:lnTo>
                <a:lnTo>
                  <a:pt x="22342" y="15705"/>
                </a:lnTo>
                <a:lnTo>
                  <a:pt x="22399" y="13708"/>
                </a:lnTo>
                <a:lnTo>
                  <a:pt x="22399" y="11603"/>
                </a:lnTo>
                <a:lnTo>
                  <a:pt x="25534" y="11441"/>
                </a:lnTo>
                <a:lnTo>
                  <a:pt x="28612" y="11172"/>
                </a:lnTo>
                <a:lnTo>
                  <a:pt x="31632" y="10794"/>
                </a:lnTo>
                <a:lnTo>
                  <a:pt x="31518" y="13061"/>
                </a:lnTo>
                <a:lnTo>
                  <a:pt x="31403" y="15219"/>
                </a:lnTo>
                <a:lnTo>
                  <a:pt x="31346" y="20400"/>
                </a:lnTo>
                <a:lnTo>
                  <a:pt x="31461" y="19644"/>
                </a:lnTo>
                <a:lnTo>
                  <a:pt x="31574" y="18835"/>
                </a:lnTo>
                <a:lnTo>
                  <a:pt x="31689" y="17972"/>
                </a:lnTo>
                <a:lnTo>
                  <a:pt x="32543" y="17863"/>
                </a:lnTo>
                <a:lnTo>
                  <a:pt x="33342" y="17755"/>
                </a:lnTo>
                <a:lnTo>
                  <a:pt x="34196" y="17594"/>
                </a:lnTo>
                <a:lnTo>
                  <a:pt x="34539" y="17108"/>
                </a:lnTo>
                <a:lnTo>
                  <a:pt x="33626" y="17269"/>
                </a:lnTo>
                <a:lnTo>
                  <a:pt x="32658" y="17377"/>
                </a:lnTo>
                <a:lnTo>
                  <a:pt x="31745" y="17539"/>
                </a:lnTo>
                <a:lnTo>
                  <a:pt x="31745" y="17216"/>
                </a:lnTo>
                <a:lnTo>
                  <a:pt x="31973" y="15219"/>
                </a:lnTo>
                <a:lnTo>
                  <a:pt x="32088" y="13061"/>
                </a:lnTo>
                <a:lnTo>
                  <a:pt x="32202" y="10739"/>
                </a:lnTo>
                <a:lnTo>
                  <a:pt x="33455" y="10524"/>
                </a:lnTo>
                <a:lnTo>
                  <a:pt x="34653" y="10361"/>
                </a:lnTo>
                <a:lnTo>
                  <a:pt x="35850" y="10146"/>
                </a:lnTo>
                <a:lnTo>
                  <a:pt x="35735" y="9660"/>
                </a:lnTo>
                <a:lnTo>
                  <a:pt x="34595" y="9877"/>
                </a:lnTo>
                <a:lnTo>
                  <a:pt x="33399" y="10038"/>
                </a:lnTo>
                <a:lnTo>
                  <a:pt x="32259" y="10200"/>
                </a:lnTo>
                <a:lnTo>
                  <a:pt x="32315" y="8419"/>
                </a:lnTo>
                <a:lnTo>
                  <a:pt x="32374" y="6530"/>
                </a:lnTo>
                <a:lnTo>
                  <a:pt x="32374" y="4588"/>
                </a:lnTo>
                <a:lnTo>
                  <a:pt x="32144" y="4372"/>
                </a:lnTo>
                <a:lnTo>
                  <a:pt x="31689" y="4047"/>
                </a:lnTo>
                <a:lnTo>
                  <a:pt x="31745" y="6207"/>
                </a:lnTo>
                <a:lnTo>
                  <a:pt x="31689" y="8311"/>
                </a:lnTo>
                <a:lnTo>
                  <a:pt x="31632" y="10255"/>
                </a:lnTo>
                <a:lnTo>
                  <a:pt x="28668" y="10632"/>
                </a:lnTo>
                <a:lnTo>
                  <a:pt x="25591" y="10902"/>
                </a:lnTo>
                <a:lnTo>
                  <a:pt x="22399" y="11063"/>
                </a:lnTo>
                <a:lnTo>
                  <a:pt x="22455" y="8527"/>
                </a:lnTo>
                <a:lnTo>
                  <a:pt x="22455" y="2969"/>
                </a:lnTo>
                <a:lnTo>
                  <a:pt x="24793" y="2860"/>
                </a:lnTo>
                <a:lnTo>
                  <a:pt x="27073" y="2699"/>
                </a:lnTo>
                <a:lnTo>
                  <a:pt x="29294" y="2429"/>
                </a:lnTo>
                <a:lnTo>
                  <a:pt x="28954" y="2266"/>
                </a:lnTo>
                <a:lnTo>
                  <a:pt x="28326" y="1943"/>
                </a:lnTo>
                <a:lnTo>
                  <a:pt x="26388" y="2160"/>
                </a:lnTo>
                <a:lnTo>
                  <a:pt x="24451" y="2266"/>
                </a:lnTo>
                <a:lnTo>
                  <a:pt x="22455" y="2374"/>
                </a:lnTo>
                <a:lnTo>
                  <a:pt x="22455" y="108"/>
                </a:lnTo>
                <a:lnTo>
                  <a:pt x="22171" y="55"/>
                </a:lnTo>
                <a:lnTo>
                  <a:pt x="21657" y="0"/>
                </a:lnTo>
                <a:lnTo>
                  <a:pt x="21714" y="810"/>
                </a:lnTo>
                <a:lnTo>
                  <a:pt x="21772" y="5829"/>
                </a:lnTo>
                <a:close/>
              </a:path>
              <a:path w="35850" h="24447">
                <a:moveTo>
                  <a:pt x="31403" y="15219"/>
                </a:moveTo>
                <a:lnTo>
                  <a:pt x="31234" y="17161"/>
                </a:lnTo>
                <a:lnTo>
                  <a:pt x="31234" y="17594"/>
                </a:lnTo>
                <a:lnTo>
                  <a:pt x="28326" y="17972"/>
                </a:lnTo>
                <a:lnTo>
                  <a:pt x="25305" y="18241"/>
                </a:lnTo>
                <a:lnTo>
                  <a:pt x="22227" y="18349"/>
                </a:lnTo>
                <a:lnTo>
                  <a:pt x="22227" y="18780"/>
                </a:lnTo>
                <a:lnTo>
                  <a:pt x="25248" y="18672"/>
                </a:lnTo>
                <a:lnTo>
                  <a:pt x="28269" y="18403"/>
                </a:lnTo>
                <a:lnTo>
                  <a:pt x="31175" y="18025"/>
                </a:lnTo>
                <a:lnTo>
                  <a:pt x="31063" y="18997"/>
                </a:lnTo>
                <a:lnTo>
                  <a:pt x="30948" y="19914"/>
                </a:lnTo>
                <a:lnTo>
                  <a:pt x="30833" y="20778"/>
                </a:lnTo>
                <a:lnTo>
                  <a:pt x="31346" y="20400"/>
                </a:lnTo>
                <a:lnTo>
                  <a:pt x="31403" y="15219"/>
                </a:lnTo>
                <a:close/>
              </a:path>
              <a:path w="35850" h="24447">
                <a:moveTo>
                  <a:pt x="15902" y="24286"/>
                </a:moveTo>
                <a:lnTo>
                  <a:pt x="15046" y="24286"/>
                </a:lnTo>
                <a:lnTo>
                  <a:pt x="15958" y="24339"/>
                </a:lnTo>
                <a:lnTo>
                  <a:pt x="16927" y="24447"/>
                </a:lnTo>
                <a:lnTo>
                  <a:pt x="18979" y="24447"/>
                </a:lnTo>
                <a:lnTo>
                  <a:pt x="20062" y="24339"/>
                </a:lnTo>
                <a:lnTo>
                  <a:pt x="21031" y="24231"/>
                </a:lnTo>
                <a:lnTo>
                  <a:pt x="19948" y="24286"/>
                </a:lnTo>
                <a:lnTo>
                  <a:pt x="15902" y="24286"/>
                </a:lnTo>
                <a:close/>
              </a:path>
              <a:path w="35850" h="24447">
                <a:moveTo>
                  <a:pt x="11342" y="1188"/>
                </a:moveTo>
                <a:lnTo>
                  <a:pt x="11286" y="1727"/>
                </a:lnTo>
                <a:lnTo>
                  <a:pt x="11286" y="2321"/>
                </a:lnTo>
                <a:lnTo>
                  <a:pt x="10031" y="2213"/>
                </a:lnTo>
                <a:lnTo>
                  <a:pt x="8720" y="2105"/>
                </a:lnTo>
                <a:lnTo>
                  <a:pt x="7465" y="1997"/>
                </a:lnTo>
                <a:lnTo>
                  <a:pt x="7125" y="2160"/>
                </a:lnTo>
                <a:lnTo>
                  <a:pt x="6496" y="2538"/>
                </a:lnTo>
                <a:lnTo>
                  <a:pt x="8094" y="2699"/>
                </a:lnTo>
                <a:lnTo>
                  <a:pt x="9689" y="2807"/>
                </a:lnTo>
                <a:lnTo>
                  <a:pt x="11286" y="2915"/>
                </a:lnTo>
                <a:lnTo>
                  <a:pt x="11286" y="8474"/>
                </a:lnTo>
                <a:lnTo>
                  <a:pt x="11342" y="11010"/>
                </a:lnTo>
                <a:lnTo>
                  <a:pt x="11342" y="11494"/>
                </a:lnTo>
                <a:lnTo>
                  <a:pt x="11398" y="13655"/>
                </a:lnTo>
                <a:lnTo>
                  <a:pt x="11455" y="15705"/>
                </a:lnTo>
                <a:lnTo>
                  <a:pt x="11797" y="432"/>
                </a:lnTo>
                <a:lnTo>
                  <a:pt x="11342" y="594"/>
                </a:lnTo>
                <a:lnTo>
                  <a:pt x="11342" y="1188"/>
                </a:lnTo>
                <a:close/>
              </a:path>
            </a:pathLst>
          </a:custGeom>
          <a:solidFill>
            <a:srgbClr val="5FBDE1"/>
          </a:solidFill>
        </p:spPr>
        <p:txBody>
          <a:bodyPr wrap="square" lIns="0" tIns="0" rIns="0" bIns="0" rtlCol="0">
            <a:noAutofit/>
          </a:bodyPr>
          <a:lstStyle/>
          <a:p>
            <a:endParaRPr/>
          </a:p>
        </p:txBody>
      </p:sp>
      <p:sp>
        <p:nvSpPr>
          <p:cNvPr id="668" name="object 668"/>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FDFDFD"/>
          </a:solidFill>
        </p:spPr>
        <p:txBody>
          <a:bodyPr wrap="square" lIns="0" tIns="0" rIns="0" bIns="0" rtlCol="0">
            <a:noAutofit/>
          </a:bodyPr>
          <a:lstStyle/>
          <a:p>
            <a:endParaRPr/>
          </a:p>
        </p:txBody>
      </p:sp>
      <p:sp>
        <p:nvSpPr>
          <p:cNvPr id="669" name="object 669"/>
          <p:cNvSpPr/>
          <p:nvPr/>
        </p:nvSpPr>
        <p:spPr>
          <a:xfrm>
            <a:off x="458700" y="701471"/>
            <a:ext cx="17442" cy="20878"/>
          </a:xfrm>
          <a:custGeom>
            <a:avLst/>
            <a:gdLst/>
            <a:ahLst/>
            <a:cxnLst/>
            <a:rect l="l" t="t" r="r" b="b"/>
            <a:pathLst>
              <a:path w="17442" h="20878">
                <a:moveTo>
                  <a:pt x="15267" y="11920"/>
                </a:moveTo>
                <a:lnTo>
                  <a:pt x="14139" y="12783"/>
                </a:lnTo>
                <a:lnTo>
                  <a:pt x="13797" y="13053"/>
                </a:lnTo>
                <a:lnTo>
                  <a:pt x="12589" y="13970"/>
                </a:lnTo>
                <a:lnTo>
                  <a:pt x="11280" y="14780"/>
                </a:lnTo>
                <a:lnTo>
                  <a:pt x="9860" y="15536"/>
                </a:lnTo>
                <a:lnTo>
                  <a:pt x="8035" y="12892"/>
                </a:lnTo>
                <a:lnTo>
                  <a:pt x="6154" y="10460"/>
                </a:lnTo>
                <a:lnTo>
                  <a:pt x="4217" y="8258"/>
                </a:lnTo>
                <a:lnTo>
                  <a:pt x="5300" y="7650"/>
                </a:lnTo>
                <a:lnTo>
                  <a:pt x="6325" y="7062"/>
                </a:lnTo>
                <a:lnTo>
                  <a:pt x="7294" y="6359"/>
                </a:lnTo>
                <a:lnTo>
                  <a:pt x="9459" y="8352"/>
                </a:lnTo>
                <a:lnTo>
                  <a:pt x="11682" y="10631"/>
                </a:lnTo>
                <a:lnTo>
                  <a:pt x="9801" y="8087"/>
                </a:lnTo>
                <a:lnTo>
                  <a:pt x="7580" y="6093"/>
                </a:lnTo>
                <a:lnTo>
                  <a:pt x="8319" y="5505"/>
                </a:lnTo>
                <a:lnTo>
                  <a:pt x="9004" y="4366"/>
                </a:lnTo>
                <a:lnTo>
                  <a:pt x="8206" y="5125"/>
                </a:lnTo>
                <a:lnTo>
                  <a:pt x="7294" y="5828"/>
                </a:lnTo>
                <a:lnTo>
                  <a:pt x="4843" y="3606"/>
                </a:lnTo>
                <a:lnTo>
                  <a:pt x="2336" y="1670"/>
                </a:lnTo>
                <a:lnTo>
                  <a:pt x="0" y="0"/>
                </a:lnTo>
                <a:lnTo>
                  <a:pt x="2050" y="1879"/>
                </a:lnTo>
                <a:lnTo>
                  <a:pt x="4501" y="3834"/>
                </a:lnTo>
                <a:lnTo>
                  <a:pt x="6952" y="6093"/>
                </a:lnTo>
                <a:lnTo>
                  <a:pt x="6039" y="6796"/>
                </a:lnTo>
                <a:lnTo>
                  <a:pt x="5014" y="7384"/>
                </a:lnTo>
                <a:lnTo>
                  <a:pt x="3931" y="7973"/>
                </a:lnTo>
                <a:lnTo>
                  <a:pt x="3532" y="8201"/>
                </a:lnTo>
                <a:lnTo>
                  <a:pt x="2906" y="8466"/>
                </a:lnTo>
                <a:lnTo>
                  <a:pt x="2279" y="8732"/>
                </a:lnTo>
                <a:lnTo>
                  <a:pt x="1651" y="8998"/>
                </a:lnTo>
                <a:lnTo>
                  <a:pt x="1081" y="9226"/>
                </a:lnTo>
                <a:lnTo>
                  <a:pt x="455" y="9492"/>
                </a:lnTo>
                <a:lnTo>
                  <a:pt x="682" y="9814"/>
                </a:lnTo>
                <a:lnTo>
                  <a:pt x="1252" y="9605"/>
                </a:lnTo>
                <a:lnTo>
                  <a:pt x="1822" y="9378"/>
                </a:lnTo>
                <a:lnTo>
                  <a:pt x="2507" y="9112"/>
                </a:lnTo>
                <a:lnTo>
                  <a:pt x="3133" y="8789"/>
                </a:lnTo>
                <a:lnTo>
                  <a:pt x="3760" y="8466"/>
                </a:lnTo>
                <a:lnTo>
                  <a:pt x="5699" y="10688"/>
                </a:lnTo>
                <a:lnTo>
                  <a:pt x="7580" y="13161"/>
                </a:lnTo>
                <a:lnTo>
                  <a:pt x="9403" y="15751"/>
                </a:lnTo>
                <a:lnTo>
                  <a:pt x="9630" y="16128"/>
                </a:lnTo>
                <a:lnTo>
                  <a:pt x="10657" y="17639"/>
                </a:lnTo>
                <a:lnTo>
                  <a:pt x="11682" y="19259"/>
                </a:lnTo>
                <a:lnTo>
                  <a:pt x="12649" y="20878"/>
                </a:lnTo>
                <a:lnTo>
                  <a:pt x="13052" y="20554"/>
                </a:lnTo>
                <a:lnTo>
                  <a:pt x="12146" y="18936"/>
                </a:lnTo>
                <a:lnTo>
                  <a:pt x="11118" y="17370"/>
                </a:lnTo>
                <a:lnTo>
                  <a:pt x="10144" y="15914"/>
                </a:lnTo>
                <a:lnTo>
                  <a:pt x="11562" y="15158"/>
                </a:lnTo>
                <a:lnTo>
                  <a:pt x="12871" y="14294"/>
                </a:lnTo>
                <a:lnTo>
                  <a:pt x="14079" y="13378"/>
                </a:lnTo>
                <a:lnTo>
                  <a:pt x="14985" y="14511"/>
                </a:lnTo>
                <a:lnTo>
                  <a:pt x="15892" y="15697"/>
                </a:lnTo>
                <a:lnTo>
                  <a:pt x="16818" y="16939"/>
                </a:lnTo>
                <a:lnTo>
                  <a:pt x="17160" y="16561"/>
                </a:lnTo>
                <a:lnTo>
                  <a:pt x="16234" y="15373"/>
                </a:lnTo>
                <a:lnTo>
                  <a:pt x="15328" y="14239"/>
                </a:lnTo>
                <a:lnTo>
                  <a:pt x="14421" y="13108"/>
                </a:lnTo>
                <a:lnTo>
                  <a:pt x="15549" y="12244"/>
                </a:lnTo>
                <a:lnTo>
                  <a:pt x="16536" y="11272"/>
                </a:lnTo>
                <a:lnTo>
                  <a:pt x="17442" y="10251"/>
                </a:lnTo>
                <a:lnTo>
                  <a:pt x="17160" y="9985"/>
                </a:lnTo>
                <a:lnTo>
                  <a:pt x="16294" y="11003"/>
                </a:lnTo>
                <a:lnTo>
                  <a:pt x="15267" y="11920"/>
                </a:lnTo>
                <a:close/>
              </a:path>
            </a:pathLst>
          </a:custGeom>
          <a:solidFill>
            <a:srgbClr val="FDFDFD"/>
          </a:solidFill>
        </p:spPr>
        <p:txBody>
          <a:bodyPr wrap="square" lIns="0" tIns="0" rIns="0" bIns="0" rtlCol="0">
            <a:noAutofit/>
          </a:bodyPr>
          <a:lstStyle/>
          <a:p>
            <a:endParaRPr/>
          </a:p>
        </p:txBody>
      </p:sp>
      <p:sp>
        <p:nvSpPr>
          <p:cNvPr id="670" name="object 670"/>
          <p:cNvSpPr/>
          <p:nvPr/>
        </p:nvSpPr>
        <p:spPr>
          <a:xfrm>
            <a:off x="468502" y="709558"/>
            <a:ext cx="4338" cy="4966"/>
          </a:xfrm>
          <a:custGeom>
            <a:avLst/>
            <a:gdLst/>
            <a:ahLst/>
            <a:cxnLst/>
            <a:rect l="l" t="t" r="r" b="b"/>
            <a:pathLst>
              <a:path w="4338" h="4966">
                <a:moveTo>
                  <a:pt x="2223" y="2259"/>
                </a:moveTo>
                <a:lnTo>
                  <a:pt x="0" y="0"/>
                </a:lnTo>
                <a:lnTo>
                  <a:pt x="1881" y="2543"/>
                </a:lnTo>
                <a:lnTo>
                  <a:pt x="3995" y="4966"/>
                </a:lnTo>
                <a:lnTo>
                  <a:pt x="4338" y="4696"/>
                </a:lnTo>
                <a:lnTo>
                  <a:pt x="2223" y="2259"/>
                </a:lnTo>
                <a:close/>
              </a:path>
            </a:pathLst>
          </a:custGeom>
          <a:solidFill>
            <a:srgbClr val="FDFDFD"/>
          </a:solidFill>
        </p:spPr>
        <p:txBody>
          <a:bodyPr wrap="square" lIns="0" tIns="0" rIns="0" bIns="0" rtlCol="0">
            <a:noAutofit/>
          </a:bodyPr>
          <a:lstStyle/>
          <a:p>
            <a:endParaRPr/>
          </a:p>
        </p:txBody>
      </p:sp>
      <p:sp>
        <p:nvSpPr>
          <p:cNvPr id="671" name="object 671"/>
          <p:cNvSpPr/>
          <p:nvPr/>
        </p:nvSpPr>
        <p:spPr>
          <a:xfrm>
            <a:off x="461207" y="692245"/>
            <a:ext cx="2962" cy="740"/>
          </a:xfrm>
          <a:custGeom>
            <a:avLst/>
            <a:gdLst/>
            <a:ahLst/>
            <a:cxnLst/>
            <a:rect l="l" t="t" r="r" b="b"/>
            <a:pathLst>
              <a:path w="2962" h="740">
                <a:moveTo>
                  <a:pt x="569" y="322"/>
                </a:moveTo>
                <a:lnTo>
                  <a:pt x="2962" y="740"/>
                </a:lnTo>
                <a:lnTo>
                  <a:pt x="626" y="94"/>
                </a:lnTo>
                <a:lnTo>
                  <a:pt x="56" y="0"/>
                </a:lnTo>
                <a:lnTo>
                  <a:pt x="0" y="208"/>
                </a:lnTo>
                <a:lnTo>
                  <a:pt x="569" y="322"/>
                </a:lnTo>
                <a:close/>
              </a:path>
            </a:pathLst>
          </a:custGeom>
          <a:solidFill>
            <a:srgbClr val="FDFDFD"/>
          </a:solidFill>
        </p:spPr>
        <p:txBody>
          <a:bodyPr wrap="square" lIns="0" tIns="0" rIns="0" bIns="0" rtlCol="0">
            <a:noAutofit/>
          </a:bodyPr>
          <a:lstStyle/>
          <a:p>
            <a:endParaRPr/>
          </a:p>
        </p:txBody>
      </p:sp>
      <p:sp>
        <p:nvSpPr>
          <p:cNvPr id="672" name="object 672"/>
          <p:cNvSpPr/>
          <p:nvPr/>
        </p:nvSpPr>
        <p:spPr>
          <a:xfrm>
            <a:off x="441259" y="686417"/>
            <a:ext cx="9403" cy="5505"/>
          </a:xfrm>
          <a:custGeom>
            <a:avLst/>
            <a:gdLst/>
            <a:ahLst/>
            <a:cxnLst/>
            <a:rect l="l" t="t" r="r" b="b"/>
            <a:pathLst>
              <a:path w="9403" h="5505">
                <a:moveTo>
                  <a:pt x="9403" y="37"/>
                </a:moveTo>
                <a:lnTo>
                  <a:pt x="9119" y="0"/>
                </a:lnTo>
                <a:lnTo>
                  <a:pt x="8263" y="208"/>
                </a:lnTo>
                <a:lnTo>
                  <a:pt x="6952" y="588"/>
                </a:lnTo>
                <a:lnTo>
                  <a:pt x="5584" y="1233"/>
                </a:lnTo>
                <a:lnTo>
                  <a:pt x="5300" y="1385"/>
                </a:lnTo>
                <a:lnTo>
                  <a:pt x="4787" y="1670"/>
                </a:lnTo>
                <a:lnTo>
                  <a:pt x="4503" y="1822"/>
                </a:lnTo>
                <a:lnTo>
                  <a:pt x="1993" y="3341"/>
                </a:lnTo>
                <a:lnTo>
                  <a:pt x="398" y="5068"/>
                </a:lnTo>
                <a:lnTo>
                  <a:pt x="0" y="5505"/>
                </a:lnTo>
                <a:lnTo>
                  <a:pt x="171" y="5448"/>
                </a:lnTo>
                <a:lnTo>
                  <a:pt x="797" y="4897"/>
                </a:lnTo>
                <a:lnTo>
                  <a:pt x="2392" y="3341"/>
                </a:lnTo>
                <a:lnTo>
                  <a:pt x="4615" y="2050"/>
                </a:lnTo>
                <a:lnTo>
                  <a:pt x="5300" y="1670"/>
                </a:lnTo>
                <a:lnTo>
                  <a:pt x="5643" y="1442"/>
                </a:lnTo>
                <a:lnTo>
                  <a:pt x="6440" y="1670"/>
                </a:lnTo>
                <a:lnTo>
                  <a:pt x="7181" y="1879"/>
                </a:lnTo>
                <a:lnTo>
                  <a:pt x="7922" y="2145"/>
                </a:lnTo>
                <a:lnTo>
                  <a:pt x="8206" y="2088"/>
                </a:lnTo>
                <a:lnTo>
                  <a:pt x="7522" y="1765"/>
                </a:lnTo>
                <a:lnTo>
                  <a:pt x="6724" y="1556"/>
                </a:lnTo>
                <a:lnTo>
                  <a:pt x="5927" y="1347"/>
                </a:lnTo>
                <a:lnTo>
                  <a:pt x="7352" y="645"/>
                </a:lnTo>
                <a:lnTo>
                  <a:pt x="8661" y="265"/>
                </a:lnTo>
                <a:lnTo>
                  <a:pt x="9403" y="37"/>
                </a:lnTo>
                <a:close/>
              </a:path>
            </a:pathLst>
          </a:custGeom>
          <a:solidFill>
            <a:srgbClr val="FDFDFD"/>
          </a:solidFill>
        </p:spPr>
        <p:txBody>
          <a:bodyPr wrap="square" lIns="0" tIns="0" rIns="0" bIns="0" rtlCol="0">
            <a:noAutofit/>
          </a:bodyPr>
          <a:lstStyle/>
          <a:p>
            <a:endParaRPr/>
          </a:p>
        </p:txBody>
      </p:sp>
      <p:sp>
        <p:nvSpPr>
          <p:cNvPr id="673" name="object 673"/>
          <p:cNvSpPr/>
          <p:nvPr/>
        </p:nvSpPr>
        <p:spPr>
          <a:xfrm>
            <a:off x="443652" y="704603"/>
            <a:ext cx="10259" cy="17693"/>
          </a:xfrm>
          <a:custGeom>
            <a:avLst/>
            <a:gdLst/>
            <a:ahLst/>
            <a:cxnLst/>
            <a:rect l="l" t="t" r="r" b="b"/>
            <a:pathLst>
              <a:path w="10259" h="17693">
                <a:moveTo>
                  <a:pt x="4789" y="9326"/>
                </a:moveTo>
                <a:lnTo>
                  <a:pt x="5530" y="11971"/>
                </a:lnTo>
                <a:lnTo>
                  <a:pt x="6213" y="14723"/>
                </a:lnTo>
                <a:lnTo>
                  <a:pt x="6839" y="17693"/>
                </a:lnTo>
                <a:lnTo>
                  <a:pt x="6839" y="14670"/>
                </a:lnTo>
                <a:lnTo>
                  <a:pt x="6156" y="11863"/>
                </a:lnTo>
                <a:lnTo>
                  <a:pt x="5415" y="9273"/>
                </a:lnTo>
                <a:lnTo>
                  <a:pt x="6954" y="9057"/>
                </a:lnTo>
                <a:lnTo>
                  <a:pt x="8436" y="8787"/>
                </a:lnTo>
                <a:lnTo>
                  <a:pt x="9918" y="8464"/>
                </a:lnTo>
                <a:lnTo>
                  <a:pt x="10259" y="7923"/>
                </a:lnTo>
                <a:lnTo>
                  <a:pt x="8949" y="5220"/>
                </a:lnTo>
                <a:lnTo>
                  <a:pt x="7638" y="2752"/>
                </a:lnTo>
                <a:lnTo>
                  <a:pt x="6384" y="531"/>
                </a:lnTo>
                <a:lnTo>
                  <a:pt x="7181" y="0"/>
                </a:lnTo>
                <a:lnTo>
                  <a:pt x="6213" y="208"/>
                </a:lnTo>
                <a:lnTo>
                  <a:pt x="7181" y="2847"/>
                </a:lnTo>
                <a:lnTo>
                  <a:pt x="8436" y="5334"/>
                </a:lnTo>
                <a:lnTo>
                  <a:pt x="9689" y="8032"/>
                </a:lnTo>
                <a:lnTo>
                  <a:pt x="8265" y="8356"/>
                </a:lnTo>
                <a:lnTo>
                  <a:pt x="6782" y="8626"/>
                </a:lnTo>
                <a:lnTo>
                  <a:pt x="5300" y="8842"/>
                </a:lnTo>
                <a:lnTo>
                  <a:pt x="4503" y="6036"/>
                </a:lnTo>
                <a:lnTo>
                  <a:pt x="3705" y="3493"/>
                </a:lnTo>
                <a:lnTo>
                  <a:pt x="2964" y="1177"/>
                </a:lnTo>
                <a:lnTo>
                  <a:pt x="3192" y="3550"/>
                </a:lnTo>
                <a:lnTo>
                  <a:pt x="3933" y="6150"/>
                </a:lnTo>
                <a:lnTo>
                  <a:pt x="4674" y="8895"/>
                </a:lnTo>
                <a:lnTo>
                  <a:pt x="3135" y="9112"/>
                </a:lnTo>
                <a:lnTo>
                  <a:pt x="1597" y="9220"/>
                </a:lnTo>
                <a:lnTo>
                  <a:pt x="0" y="9273"/>
                </a:lnTo>
                <a:lnTo>
                  <a:pt x="0" y="9759"/>
                </a:lnTo>
                <a:lnTo>
                  <a:pt x="1653" y="9651"/>
                </a:lnTo>
                <a:lnTo>
                  <a:pt x="3250" y="9543"/>
                </a:lnTo>
                <a:lnTo>
                  <a:pt x="4789" y="9326"/>
                </a:lnTo>
                <a:close/>
              </a:path>
            </a:pathLst>
          </a:custGeom>
          <a:solidFill>
            <a:srgbClr val="FDFDFD"/>
          </a:solidFill>
        </p:spPr>
        <p:txBody>
          <a:bodyPr wrap="square" lIns="0" tIns="0" rIns="0" bIns="0" rtlCol="0">
            <a:noAutofit/>
          </a:bodyPr>
          <a:lstStyle/>
          <a:p>
            <a:endParaRPr/>
          </a:p>
        </p:txBody>
      </p:sp>
      <p:sp>
        <p:nvSpPr>
          <p:cNvPr id="674" name="object 674"/>
          <p:cNvSpPr/>
          <p:nvPr/>
        </p:nvSpPr>
        <p:spPr>
          <a:xfrm>
            <a:off x="405466" y="702762"/>
            <a:ext cx="23367" cy="22826"/>
          </a:xfrm>
          <a:custGeom>
            <a:avLst/>
            <a:gdLst/>
            <a:ahLst/>
            <a:cxnLst/>
            <a:rect l="l" t="t" r="r" b="b"/>
            <a:pathLst>
              <a:path w="23367" h="22826">
                <a:moveTo>
                  <a:pt x="684" y="8258"/>
                </a:moveTo>
                <a:lnTo>
                  <a:pt x="1139" y="9548"/>
                </a:lnTo>
                <a:lnTo>
                  <a:pt x="1995" y="10467"/>
                </a:lnTo>
                <a:lnTo>
                  <a:pt x="3079" y="11331"/>
                </a:lnTo>
                <a:lnTo>
                  <a:pt x="1995" y="12518"/>
                </a:lnTo>
                <a:lnTo>
                  <a:pt x="970" y="13759"/>
                </a:lnTo>
                <a:lnTo>
                  <a:pt x="0" y="15054"/>
                </a:lnTo>
                <a:lnTo>
                  <a:pt x="285" y="15432"/>
                </a:lnTo>
                <a:lnTo>
                  <a:pt x="1311" y="14082"/>
                </a:lnTo>
                <a:lnTo>
                  <a:pt x="2338" y="12842"/>
                </a:lnTo>
                <a:lnTo>
                  <a:pt x="3419" y="11601"/>
                </a:lnTo>
                <a:lnTo>
                  <a:pt x="4559" y="12571"/>
                </a:lnTo>
                <a:lnTo>
                  <a:pt x="5929" y="13490"/>
                </a:lnTo>
                <a:lnTo>
                  <a:pt x="7352" y="14245"/>
                </a:lnTo>
                <a:lnTo>
                  <a:pt x="6213" y="15809"/>
                </a:lnTo>
                <a:lnTo>
                  <a:pt x="5129" y="17482"/>
                </a:lnTo>
                <a:lnTo>
                  <a:pt x="4104" y="19209"/>
                </a:lnTo>
                <a:lnTo>
                  <a:pt x="4559" y="19534"/>
                </a:lnTo>
                <a:lnTo>
                  <a:pt x="5586" y="17806"/>
                </a:lnTo>
                <a:lnTo>
                  <a:pt x="6670" y="16134"/>
                </a:lnTo>
                <a:lnTo>
                  <a:pt x="7810" y="14515"/>
                </a:lnTo>
                <a:lnTo>
                  <a:pt x="9006" y="15162"/>
                </a:lnTo>
                <a:lnTo>
                  <a:pt x="10202" y="15756"/>
                </a:lnTo>
                <a:lnTo>
                  <a:pt x="11513" y="16295"/>
                </a:lnTo>
                <a:lnTo>
                  <a:pt x="11741" y="16349"/>
                </a:lnTo>
                <a:lnTo>
                  <a:pt x="12254" y="16565"/>
                </a:lnTo>
                <a:lnTo>
                  <a:pt x="11171" y="18454"/>
                </a:lnTo>
                <a:lnTo>
                  <a:pt x="10146" y="20451"/>
                </a:lnTo>
                <a:lnTo>
                  <a:pt x="9233" y="22501"/>
                </a:lnTo>
                <a:lnTo>
                  <a:pt x="9747" y="22826"/>
                </a:lnTo>
                <a:lnTo>
                  <a:pt x="10716" y="20721"/>
                </a:lnTo>
                <a:lnTo>
                  <a:pt x="11741" y="18723"/>
                </a:lnTo>
                <a:lnTo>
                  <a:pt x="12824" y="16781"/>
                </a:lnTo>
                <a:lnTo>
                  <a:pt x="14478" y="17429"/>
                </a:lnTo>
                <a:lnTo>
                  <a:pt x="16188" y="17968"/>
                </a:lnTo>
                <a:lnTo>
                  <a:pt x="17954" y="18454"/>
                </a:lnTo>
                <a:lnTo>
                  <a:pt x="18181" y="17968"/>
                </a:lnTo>
                <a:lnTo>
                  <a:pt x="16415" y="17482"/>
                </a:lnTo>
                <a:lnTo>
                  <a:pt x="14705" y="16943"/>
                </a:lnTo>
                <a:lnTo>
                  <a:pt x="13052" y="16349"/>
                </a:lnTo>
                <a:lnTo>
                  <a:pt x="14591" y="13598"/>
                </a:lnTo>
                <a:lnTo>
                  <a:pt x="16188" y="11061"/>
                </a:lnTo>
                <a:lnTo>
                  <a:pt x="17839" y="8694"/>
                </a:lnTo>
                <a:lnTo>
                  <a:pt x="19150" y="9169"/>
                </a:lnTo>
                <a:lnTo>
                  <a:pt x="18069" y="8314"/>
                </a:lnTo>
                <a:lnTo>
                  <a:pt x="19891" y="5771"/>
                </a:lnTo>
                <a:lnTo>
                  <a:pt x="21657" y="3455"/>
                </a:lnTo>
                <a:lnTo>
                  <a:pt x="23367" y="1404"/>
                </a:lnTo>
                <a:lnTo>
                  <a:pt x="22912" y="1233"/>
                </a:lnTo>
                <a:lnTo>
                  <a:pt x="21202" y="3227"/>
                </a:lnTo>
                <a:lnTo>
                  <a:pt x="19378" y="5562"/>
                </a:lnTo>
                <a:lnTo>
                  <a:pt x="17555" y="8144"/>
                </a:lnTo>
                <a:lnTo>
                  <a:pt x="16359" y="7669"/>
                </a:lnTo>
                <a:lnTo>
                  <a:pt x="15219" y="7175"/>
                </a:lnTo>
                <a:lnTo>
                  <a:pt x="14135" y="6587"/>
                </a:lnTo>
                <a:lnTo>
                  <a:pt x="16359" y="4214"/>
                </a:lnTo>
                <a:lnTo>
                  <a:pt x="18524" y="2050"/>
                </a:lnTo>
                <a:lnTo>
                  <a:pt x="20576" y="208"/>
                </a:lnTo>
                <a:lnTo>
                  <a:pt x="20177" y="0"/>
                </a:lnTo>
                <a:lnTo>
                  <a:pt x="18125" y="1841"/>
                </a:lnTo>
                <a:lnTo>
                  <a:pt x="15902" y="3986"/>
                </a:lnTo>
                <a:lnTo>
                  <a:pt x="13737" y="6359"/>
                </a:lnTo>
                <a:lnTo>
                  <a:pt x="13338" y="6150"/>
                </a:lnTo>
                <a:lnTo>
                  <a:pt x="12426" y="5657"/>
                </a:lnTo>
                <a:lnTo>
                  <a:pt x="11513" y="5011"/>
                </a:lnTo>
                <a:lnTo>
                  <a:pt x="10659" y="4366"/>
                </a:lnTo>
                <a:lnTo>
                  <a:pt x="11229" y="5334"/>
                </a:lnTo>
                <a:lnTo>
                  <a:pt x="12140" y="5979"/>
                </a:lnTo>
                <a:lnTo>
                  <a:pt x="13108" y="6530"/>
                </a:lnTo>
                <a:lnTo>
                  <a:pt x="13451" y="6682"/>
                </a:lnTo>
                <a:lnTo>
                  <a:pt x="13849" y="6910"/>
                </a:lnTo>
                <a:lnTo>
                  <a:pt x="14933" y="7498"/>
                </a:lnTo>
                <a:lnTo>
                  <a:pt x="16129" y="8030"/>
                </a:lnTo>
                <a:lnTo>
                  <a:pt x="17327" y="8466"/>
                </a:lnTo>
                <a:lnTo>
                  <a:pt x="15674" y="10845"/>
                </a:lnTo>
                <a:lnTo>
                  <a:pt x="14021" y="13381"/>
                </a:lnTo>
                <a:lnTo>
                  <a:pt x="12482" y="16134"/>
                </a:lnTo>
                <a:lnTo>
                  <a:pt x="11968" y="15918"/>
                </a:lnTo>
                <a:lnTo>
                  <a:pt x="11684" y="15809"/>
                </a:lnTo>
                <a:lnTo>
                  <a:pt x="10430" y="15323"/>
                </a:lnTo>
                <a:lnTo>
                  <a:pt x="9233" y="14731"/>
                </a:lnTo>
                <a:lnTo>
                  <a:pt x="8094" y="14137"/>
                </a:lnTo>
                <a:lnTo>
                  <a:pt x="9519" y="11276"/>
                </a:lnTo>
                <a:lnTo>
                  <a:pt x="7638" y="13867"/>
                </a:lnTo>
                <a:lnTo>
                  <a:pt x="6213" y="13112"/>
                </a:lnTo>
                <a:lnTo>
                  <a:pt x="4901" y="12193"/>
                </a:lnTo>
                <a:lnTo>
                  <a:pt x="3705" y="11276"/>
                </a:lnTo>
                <a:lnTo>
                  <a:pt x="5870" y="8846"/>
                </a:lnTo>
                <a:lnTo>
                  <a:pt x="5530" y="8580"/>
                </a:lnTo>
                <a:lnTo>
                  <a:pt x="3363" y="11006"/>
                </a:lnTo>
                <a:lnTo>
                  <a:pt x="2338" y="10143"/>
                </a:lnTo>
                <a:lnTo>
                  <a:pt x="1425" y="9226"/>
                </a:lnTo>
                <a:lnTo>
                  <a:pt x="684" y="8258"/>
                </a:lnTo>
                <a:close/>
              </a:path>
            </a:pathLst>
          </a:custGeom>
          <a:solidFill>
            <a:srgbClr val="FDFDFD"/>
          </a:solidFill>
        </p:spPr>
        <p:txBody>
          <a:bodyPr wrap="square" lIns="0" tIns="0" rIns="0" bIns="0" rtlCol="0">
            <a:noAutofit/>
          </a:bodyPr>
          <a:lstStyle/>
          <a:p>
            <a:endParaRPr/>
          </a:p>
        </p:txBody>
      </p:sp>
      <p:sp>
        <p:nvSpPr>
          <p:cNvPr id="675" name="object 675"/>
          <p:cNvSpPr/>
          <p:nvPr/>
        </p:nvSpPr>
        <p:spPr>
          <a:xfrm>
            <a:off x="441602" y="692074"/>
            <a:ext cx="35386" cy="12149"/>
          </a:xfrm>
          <a:custGeom>
            <a:avLst/>
            <a:gdLst/>
            <a:ahLst/>
            <a:cxnLst/>
            <a:rect l="l" t="t" r="r" b="b"/>
            <a:pathLst>
              <a:path w="35386" h="12149">
                <a:moveTo>
                  <a:pt x="0" y="0"/>
                </a:moveTo>
                <a:lnTo>
                  <a:pt x="1311" y="208"/>
                </a:lnTo>
                <a:lnTo>
                  <a:pt x="5870" y="968"/>
                </a:lnTo>
                <a:lnTo>
                  <a:pt x="12196" y="3018"/>
                </a:lnTo>
                <a:lnTo>
                  <a:pt x="13507" y="3455"/>
                </a:lnTo>
                <a:lnTo>
                  <a:pt x="15501" y="4157"/>
                </a:lnTo>
                <a:lnTo>
                  <a:pt x="17609" y="4973"/>
                </a:lnTo>
                <a:lnTo>
                  <a:pt x="19889" y="5942"/>
                </a:lnTo>
                <a:lnTo>
                  <a:pt x="20060" y="6036"/>
                </a:lnTo>
                <a:lnTo>
                  <a:pt x="22739" y="7232"/>
                </a:lnTo>
                <a:lnTo>
                  <a:pt x="25532" y="8637"/>
                </a:lnTo>
                <a:lnTo>
                  <a:pt x="28378" y="10365"/>
                </a:lnTo>
                <a:lnTo>
                  <a:pt x="28720" y="10574"/>
                </a:lnTo>
                <a:lnTo>
                  <a:pt x="31298" y="12149"/>
                </a:lnTo>
                <a:lnTo>
                  <a:pt x="28781" y="10308"/>
                </a:lnTo>
                <a:lnTo>
                  <a:pt x="29063" y="9492"/>
                </a:lnTo>
                <a:lnTo>
                  <a:pt x="29244" y="8694"/>
                </a:lnTo>
                <a:lnTo>
                  <a:pt x="29184" y="6359"/>
                </a:lnTo>
                <a:lnTo>
                  <a:pt x="29063" y="5942"/>
                </a:lnTo>
                <a:lnTo>
                  <a:pt x="28962" y="5505"/>
                </a:lnTo>
                <a:lnTo>
                  <a:pt x="29123" y="5239"/>
                </a:lnTo>
                <a:lnTo>
                  <a:pt x="29747" y="5505"/>
                </a:lnTo>
                <a:lnTo>
                  <a:pt x="31741" y="6416"/>
                </a:lnTo>
                <a:lnTo>
                  <a:pt x="33675" y="7441"/>
                </a:lnTo>
                <a:lnTo>
                  <a:pt x="35386" y="8523"/>
                </a:lnTo>
                <a:lnTo>
                  <a:pt x="35105" y="8087"/>
                </a:lnTo>
                <a:lnTo>
                  <a:pt x="33453" y="7062"/>
                </a:lnTo>
                <a:lnTo>
                  <a:pt x="31741" y="6150"/>
                </a:lnTo>
                <a:lnTo>
                  <a:pt x="29808" y="5334"/>
                </a:lnTo>
                <a:lnTo>
                  <a:pt x="29465" y="5125"/>
                </a:lnTo>
                <a:lnTo>
                  <a:pt x="29063" y="4973"/>
                </a:lnTo>
                <a:lnTo>
                  <a:pt x="28720" y="5942"/>
                </a:lnTo>
                <a:lnTo>
                  <a:pt x="28841" y="6416"/>
                </a:lnTo>
                <a:lnTo>
                  <a:pt x="28962" y="7062"/>
                </a:lnTo>
                <a:lnTo>
                  <a:pt x="28962" y="7346"/>
                </a:lnTo>
                <a:lnTo>
                  <a:pt x="26102" y="5942"/>
                </a:lnTo>
                <a:lnTo>
                  <a:pt x="23309" y="4803"/>
                </a:lnTo>
                <a:lnTo>
                  <a:pt x="20630" y="3891"/>
                </a:lnTo>
                <a:lnTo>
                  <a:pt x="20630" y="2961"/>
                </a:lnTo>
                <a:lnTo>
                  <a:pt x="20459" y="2429"/>
                </a:lnTo>
                <a:lnTo>
                  <a:pt x="20574" y="2961"/>
                </a:lnTo>
                <a:lnTo>
                  <a:pt x="20459" y="3834"/>
                </a:lnTo>
                <a:lnTo>
                  <a:pt x="17724" y="2923"/>
                </a:lnTo>
                <a:lnTo>
                  <a:pt x="15102" y="2164"/>
                </a:lnTo>
                <a:lnTo>
                  <a:pt x="12709" y="1670"/>
                </a:lnTo>
                <a:lnTo>
                  <a:pt x="12709" y="1233"/>
                </a:lnTo>
                <a:lnTo>
                  <a:pt x="12709" y="1898"/>
                </a:lnTo>
                <a:lnTo>
                  <a:pt x="15046" y="2429"/>
                </a:lnTo>
                <a:lnTo>
                  <a:pt x="17668" y="3132"/>
                </a:lnTo>
                <a:lnTo>
                  <a:pt x="20459" y="4100"/>
                </a:lnTo>
                <a:lnTo>
                  <a:pt x="20518" y="4802"/>
                </a:lnTo>
                <a:lnTo>
                  <a:pt x="20574" y="4423"/>
                </a:lnTo>
                <a:lnTo>
                  <a:pt x="23309" y="5068"/>
                </a:lnTo>
                <a:lnTo>
                  <a:pt x="26102" y="6264"/>
                </a:lnTo>
                <a:lnTo>
                  <a:pt x="28962" y="7669"/>
                </a:lnTo>
                <a:lnTo>
                  <a:pt x="28962" y="8523"/>
                </a:lnTo>
                <a:lnTo>
                  <a:pt x="28781" y="9340"/>
                </a:lnTo>
                <a:lnTo>
                  <a:pt x="28499" y="10099"/>
                </a:lnTo>
                <a:lnTo>
                  <a:pt x="25647" y="8371"/>
                </a:lnTo>
                <a:lnTo>
                  <a:pt x="22854" y="6967"/>
                </a:lnTo>
                <a:lnTo>
                  <a:pt x="20175" y="5771"/>
                </a:lnTo>
                <a:lnTo>
                  <a:pt x="20346" y="5296"/>
                </a:lnTo>
                <a:lnTo>
                  <a:pt x="20232" y="5125"/>
                </a:lnTo>
                <a:lnTo>
                  <a:pt x="19948" y="5714"/>
                </a:lnTo>
                <a:lnTo>
                  <a:pt x="17724" y="4746"/>
                </a:lnTo>
                <a:lnTo>
                  <a:pt x="15559" y="3948"/>
                </a:lnTo>
                <a:lnTo>
                  <a:pt x="13563" y="3246"/>
                </a:lnTo>
                <a:lnTo>
                  <a:pt x="12822" y="3018"/>
                </a:lnTo>
                <a:lnTo>
                  <a:pt x="12595" y="2486"/>
                </a:lnTo>
                <a:lnTo>
                  <a:pt x="12595" y="1898"/>
                </a:lnTo>
                <a:lnTo>
                  <a:pt x="12480" y="2486"/>
                </a:lnTo>
                <a:lnTo>
                  <a:pt x="12309" y="2809"/>
                </a:lnTo>
                <a:lnTo>
                  <a:pt x="5870" y="816"/>
                </a:lnTo>
                <a:lnTo>
                  <a:pt x="1311" y="113"/>
                </a:lnTo>
                <a:lnTo>
                  <a:pt x="0" y="0"/>
                </a:lnTo>
                <a:close/>
              </a:path>
            </a:pathLst>
          </a:custGeom>
          <a:solidFill>
            <a:srgbClr val="FDFDFD"/>
          </a:solidFill>
        </p:spPr>
        <p:txBody>
          <a:bodyPr wrap="square" lIns="0" tIns="0" rIns="0" bIns="0" rtlCol="0">
            <a:noAutofit/>
          </a:bodyPr>
          <a:lstStyle/>
          <a:p>
            <a:endParaRPr/>
          </a:p>
        </p:txBody>
      </p:sp>
      <p:sp>
        <p:nvSpPr>
          <p:cNvPr id="676" name="object 676"/>
          <p:cNvSpPr/>
          <p:nvPr/>
        </p:nvSpPr>
        <p:spPr>
          <a:xfrm>
            <a:off x="453798" y="691960"/>
            <a:ext cx="342" cy="607"/>
          </a:xfrm>
          <a:custGeom>
            <a:avLst/>
            <a:gdLst/>
            <a:ahLst/>
            <a:cxnLst/>
            <a:rect l="l" t="t" r="r" b="b"/>
            <a:pathLst>
              <a:path w="342" h="607">
                <a:moveTo>
                  <a:pt x="112" y="0"/>
                </a:moveTo>
                <a:lnTo>
                  <a:pt x="283" y="607"/>
                </a:lnTo>
                <a:lnTo>
                  <a:pt x="112" y="0"/>
                </a:lnTo>
                <a:close/>
              </a:path>
            </a:pathLst>
          </a:custGeom>
          <a:solidFill>
            <a:srgbClr val="FDFDFD"/>
          </a:solidFill>
        </p:spPr>
        <p:txBody>
          <a:bodyPr wrap="square" lIns="0" tIns="0" rIns="0" bIns="0" rtlCol="0">
            <a:noAutofit/>
          </a:bodyPr>
          <a:lstStyle/>
          <a:p>
            <a:endParaRPr/>
          </a:p>
        </p:txBody>
      </p:sp>
      <p:sp>
        <p:nvSpPr>
          <p:cNvPr id="677" name="object 677"/>
          <p:cNvSpPr/>
          <p:nvPr/>
        </p:nvSpPr>
        <p:spPr>
          <a:xfrm>
            <a:off x="451120" y="686568"/>
            <a:ext cx="4046" cy="1290"/>
          </a:xfrm>
          <a:custGeom>
            <a:avLst/>
            <a:gdLst/>
            <a:ahLst/>
            <a:cxnLst/>
            <a:rect l="l" t="t" r="r" b="b"/>
            <a:pathLst>
              <a:path w="4046" h="1290">
                <a:moveTo>
                  <a:pt x="3304" y="1082"/>
                </a:moveTo>
                <a:lnTo>
                  <a:pt x="1937" y="1195"/>
                </a:lnTo>
                <a:lnTo>
                  <a:pt x="2336" y="1290"/>
                </a:lnTo>
                <a:lnTo>
                  <a:pt x="3647" y="1195"/>
                </a:lnTo>
                <a:lnTo>
                  <a:pt x="4046" y="1025"/>
                </a:lnTo>
                <a:lnTo>
                  <a:pt x="3590" y="1025"/>
                </a:lnTo>
                <a:lnTo>
                  <a:pt x="2849" y="759"/>
                </a:lnTo>
                <a:lnTo>
                  <a:pt x="2108" y="493"/>
                </a:lnTo>
                <a:lnTo>
                  <a:pt x="1252" y="208"/>
                </a:lnTo>
                <a:lnTo>
                  <a:pt x="455" y="56"/>
                </a:lnTo>
                <a:lnTo>
                  <a:pt x="0" y="0"/>
                </a:lnTo>
                <a:lnTo>
                  <a:pt x="1196" y="322"/>
                </a:lnTo>
                <a:lnTo>
                  <a:pt x="2279" y="645"/>
                </a:lnTo>
                <a:lnTo>
                  <a:pt x="3304" y="1082"/>
                </a:lnTo>
                <a:close/>
              </a:path>
            </a:pathLst>
          </a:custGeom>
          <a:solidFill>
            <a:srgbClr val="FDFDFD"/>
          </a:solidFill>
        </p:spPr>
        <p:txBody>
          <a:bodyPr wrap="square" lIns="0" tIns="0" rIns="0" bIns="0" rtlCol="0">
            <a:noAutofit/>
          </a:bodyPr>
          <a:lstStyle/>
          <a:p>
            <a:endParaRPr/>
          </a:p>
        </p:txBody>
      </p:sp>
      <p:sp>
        <p:nvSpPr>
          <p:cNvPr id="678" name="object 678"/>
          <p:cNvSpPr/>
          <p:nvPr/>
        </p:nvSpPr>
        <p:spPr>
          <a:xfrm>
            <a:off x="441203" y="687537"/>
            <a:ext cx="28211" cy="6644"/>
          </a:xfrm>
          <a:custGeom>
            <a:avLst/>
            <a:gdLst/>
            <a:ahLst/>
            <a:cxnLst/>
            <a:rect l="l" t="t" r="r" b="b"/>
            <a:pathLst>
              <a:path w="28211" h="6644">
                <a:moveTo>
                  <a:pt x="14417" y="0"/>
                </a:moveTo>
                <a:lnTo>
                  <a:pt x="13962" y="56"/>
                </a:lnTo>
                <a:lnTo>
                  <a:pt x="13563" y="227"/>
                </a:lnTo>
                <a:lnTo>
                  <a:pt x="14417" y="607"/>
                </a:lnTo>
                <a:lnTo>
                  <a:pt x="15273" y="1025"/>
                </a:lnTo>
                <a:lnTo>
                  <a:pt x="16014" y="1404"/>
                </a:lnTo>
                <a:lnTo>
                  <a:pt x="12937" y="1404"/>
                </a:lnTo>
                <a:lnTo>
                  <a:pt x="11227" y="1670"/>
                </a:lnTo>
                <a:lnTo>
                  <a:pt x="13108" y="1632"/>
                </a:lnTo>
                <a:lnTo>
                  <a:pt x="14818" y="1575"/>
                </a:lnTo>
                <a:lnTo>
                  <a:pt x="16357" y="1670"/>
                </a:lnTo>
                <a:lnTo>
                  <a:pt x="17154" y="2107"/>
                </a:lnTo>
                <a:lnTo>
                  <a:pt x="17724" y="2543"/>
                </a:lnTo>
                <a:lnTo>
                  <a:pt x="18238" y="3018"/>
                </a:lnTo>
                <a:lnTo>
                  <a:pt x="17382" y="2923"/>
                </a:lnTo>
                <a:lnTo>
                  <a:pt x="16528" y="2809"/>
                </a:lnTo>
                <a:lnTo>
                  <a:pt x="15616" y="2809"/>
                </a:lnTo>
                <a:lnTo>
                  <a:pt x="14133" y="2695"/>
                </a:lnTo>
                <a:lnTo>
                  <a:pt x="12707" y="2695"/>
                </a:lnTo>
                <a:lnTo>
                  <a:pt x="11340" y="2752"/>
                </a:lnTo>
                <a:lnTo>
                  <a:pt x="10828" y="2316"/>
                </a:lnTo>
                <a:lnTo>
                  <a:pt x="10371" y="2050"/>
                </a:lnTo>
                <a:lnTo>
                  <a:pt x="10941" y="1955"/>
                </a:lnTo>
                <a:lnTo>
                  <a:pt x="10428" y="1784"/>
                </a:lnTo>
                <a:lnTo>
                  <a:pt x="9630" y="1575"/>
                </a:lnTo>
                <a:lnTo>
                  <a:pt x="9119" y="1290"/>
                </a:lnTo>
                <a:lnTo>
                  <a:pt x="8605" y="1082"/>
                </a:lnTo>
                <a:lnTo>
                  <a:pt x="10486" y="607"/>
                </a:lnTo>
                <a:lnTo>
                  <a:pt x="12252" y="322"/>
                </a:lnTo>
                <a:lnTo>
                  <a:pt x="11854" y="227"/>
                </a:lnTo>
                <a:lnTo>
                  <a:pt x="10144" y="436"/>
                </a:lnTo>
                <a:lnTo>
                  <a:pt x="8263" y="968"/>
                </a:lnTo>
                <a:lnTo>
                  <a:pt x="7979" y="1025"/>
                </a:lnTo>
                <a:lnTo>
                  <a:pt x="7578" y="1139"/>
                </a:lnTo>
                <a:lnTo>
                  <a:pt x="3874" y="2221"/>
                </a:lnTo>
                <a:lnTo>
                  <a:pt x="1081" y="3777"/>
                </a:lnTo>
                <a:lnTo>
                  <a:pt x="227" y="4328"/>
                </a:lnTo>
                <a:lnTo>
                  <a:pt x="56" y="4385"/>
                </a:lnTo>
                <a:lnTo>
                  <a:pt x="56" y="4214"/>
                </a:lnTo>
                <a:lnTo>
                  <a:pt x="227" y="3682"/>
                </a:lnTo>
                <a:lnTo>
                  <a:pt x="169" y="2543"/>
                </a:lnTo>
                <a:lnTo>
                  <a:pt x="0" y="3891"/>
                </a:lnTo>
                <a:lnTo>
                  <a:pt x="56" y="4480"/>
                </a:lnTo>
                <a:lnTo>
                  <a:pt x="682" y="4328"/>
                </a:lnTo>
                <a:lnTo>
                  <a:pt x="511" y="4214"/>
                </a:lnTo>
                <a:lnTo>
                  <a:pt x="1595" y="3682"/>
                </a:lnTo>
                <a:lnTo>
                  <a:pt x="4273" y="2372"/>
                </a:lnTo>
                <a:lnTo>
                  <a:pt x="7636" y="1347"/>
                </a:lnTo>
                <a:lnTo>
                  <a:pt x="8092" y="1252"/>
                </a:lnTo>
                <a:lnTo>
                  <a:pt x="8319" y="1195"/>
                </a:lnTo>
                <a:lnTo>
                  <a:pt x="8833" y="1404"/>
                </a:lnTo>
                <a:lnTo>
                  <a:pt x="9346" y="1632"/>
                </a:lnTo>
                <a:lnTo>
                  <a:pt x="9745" y="1841"/>
                </a:lnTo>
                <a:lnTo>
                  <a:pt x="5298" y="2543"/>
                </a:lnTo>
                <a:lnTo>
                  <a:pt x="1822" y="3720"/>
                </a:lnTo>
                <a:lnTo>
                  <a:pt x="626" y="4271"/>
                </a:lnTo>
                <a:lnTo>
                  <a:pt x="2050" y="3777"/>
                </a:lnTo>
                <a:lnTo>
                  <a:pt x="5641" y="2695"/>
                </a:lnTo>
                <a:lnTo>
                  <a:pt x="10087" y="2050"/>
                </a:lnTo>
                <a:lnTo>
                  <a:pt x="10657" y="2372"/>
                </a:lnTo>
                <a:lnTo>
                  <a:pt x="11112" y="2752"/>
                </a:lnTo>
                <a:lnTo>
                  <a:pt x="11398" y="2980"/>
                </a:lnTo>
                <a:lnTo>
                  <a:pt x="11568" y="2980"/>
                </a:lnTo>
                <a:lnTo>
                  <a:pt x="12879" y="2923"/>
                </a:lnTo>
                <a:lnTo>
                  <a:pt x="14190" y="2980"/>
                </a:lnTo>
                <a:lnTo>
                  <a:pt x="15616" y="3018"/>
                </a:lnTo>
                <a:lnTo>
                  <a:pt x="16584" y="3075"/>
                </a:lnTo>
                <a:lnTo>
                  <a:pt x="17609" y="3132"/>
                </a:lnTo>
                <a:lnTo>
                  <a:pt x="18522" y="3246"/>
                </a:lnTo>
                <a:lnTo>
                  <a:pt x="19035" y="3720"/>
                </a:lnTo>
                <a:lnTo>
                  <a:pt x="19434" y="4214"/>
                </a:lnTo>
                <a:lnTo>
                  <a:pt x="19718" y="4651"/>
                </a:lnTo>
                <a:lnTo>
                  <a:pt x="17098" y="4157"/>
                </a:lnTo>
                <a:lnTo>
                  <a:pt x="14588" y="3948"/>
                </a:lnTo>
                <a:lnTo>
                  <a:pt x="12309" y="3834"/>
                </a:lnTo>
                <a:lnTo>
                  <a:pt x="12480" y="4043"/>
                </a:lnTo>
                <a:lnTo>
                  <a:pt x="14760" y="4157"/>
                </a:lnTo>
                <a:lnTo>
                  <a:pt x="17267" y="4423"/>
                </a:lnTo>
                <a:lnTo>
                  <a:pt x="19889" y="4916"/>
                </a:lnTo>
                <a:lnTo>
                  <a:pt x="20060" y="4708"/>
                </a:lnTo>
                <a:lnTo>
                  <a:pt x="19833" y="4651"/>
                </a:lnTo>
                <a:lnTo>
                  <a:pt x="19547" y="4214"/>
                </a:lnTo>
                <a:lnTo>
                  <a:pt x="19148" y="3720"/>
                </a:lnTo>
                <a:lnTo>
                  <a:pt x="18693" y="3303"/>
                </a:lnTo>
                <a:lnTo>
                  <a:pt x="21029" y="3569"/>
                </a:lnTo>
                <a:lnTo>
                  <a:pt x="23138" y="4043"/>
                </a:lnTo>
                <a:lnTo>
                  <a:pt x="24906" y="4594"/>
                </a:lnTo>
                <a:lnTo>
                  <a:pt x="25647" y="5125"/>
                </a:lnTo>
                <a:lnTo>
                  <a:pt x="26330" y="5733"/>
                </a:lnTo>
                <a:lnTo>
                  <a:pt x="26956" y="6473"/>
                </a:lnTo>
                <a:lnTo>
                  <a:pt x="27470" y="6644"/>
                </a:lnTo>
                <a:lnTo>
                  <a:pt x="26900" y="5942"/>
                </a:lnTo>
                <a:lnTo>
                  <a:pt x="26217" y="5296"/>
                </a:lnTo>
                <a:lnTo>
                  <a:pt x="25532" y="4746"/>
                </a:lnTo>
                <a:lnTo>
                  <a:pt x="26557" y="5068"/>
                </a:lnTo>
                <a:lnTo>
                  <a:pt x="27470" y="5410"/>
                </a:lnTo>
                <a:lnTo>
                  <a:pt x="28211" y="5676"/>
                </a:lnTo>
                <a:lnTo>
                  <a:pt x="27641" y="5296"/>
                </a:lnTo>
                <a:lnTo>
                  <a:pt x="26900" y="5030"/>
                </a:lnTo>
                <a:lnTo>
                  <a:pt x="26102" y="4746"/>
                </a:lnTo>
                <a:lnTo>
                  <a:pt x="25190" y="4480"/>
                </a:lnTo>
                <a:lnTo>
                  <a:pt x="24050" y="3625"/>
                </a:lnTo>
                <a:lnTo>
                  <a:pt x="22966" y="2980"/>
                </a:lnTo>
                <a:lnTo>
                  <a:pt x="22113" y="2486"/>
                </a:lnTo>
                <a:lnTo>
                  <a:pt x="21885" y="2373"/>
                </a:lnTo>
                <a:lnTo>
                  <a:pt x="21371" y="2164"/>
                </a:lnTo>
                <a:lnTo>
                  <a:pt x="20858" y="1955"/>
                </a:lnTo>
                <a:lnTo>
                  <a:pt x="20288" y="1727"/>
                </a:lnTo>
                <a:lnTo>
                  <a:pt x="20858" y="1993"/>
                </a:lnTo>
                <a:lnTo>
                  <a:pt x="21257" y="2221"/>
                </a:lnTo>
                <a:lnTo>
                  <a:pt x="21770" y="2486"/>
                </a:lnTo>
                <a:lnTo>
                  <a:pt x="21998" y="2657"/>
                </a:lnTo>
                <a:lnTo>
                  <a:pt x="22739" y="3075"/>
                </a:lnTo>
                <a:lnTo>
                  <a:pt x="23595" y="3625"/>
                </a:lnTo>
                <a:lnTo>
                  <a:pt x="24507" y="4271"/>
                </a:lnTo>
                <a:lnTo>
                  <a:pt x="22739" y="3720"/>
                </a:lnTo>
                <a:lnTo>
                  <a:pt x="20689" y="3303"/>
                </a:lnTo>
                <a:lnTo>
                  <a:pt x="18407" y="3018"/>
                </a:lnTo>
                <a:lnTo>
                  <a:pt x="17895" y="2543"/>
                </a:lnTo>
                <a:lnTo>
                  <a:pt x="17325" y="2107"/>
                </a:lnTo>
                <a:lnTo>
                  <a:pt x="16584" y="1670"/>
                </a:lnTo>
                <a:lnTo>
                  <a:pt x="18123" y="1518"/>
                </a:lnTo>
                <a:lnTo>
                  <a:pt x="16242" y="1461"/>
                </a:lnTo>
                <a:lnTo>
                  <a:pt x="15501" y="968"/>
                </a:lnTo>
                <a:lnTo>
                  <a:pt x="14703" y="607"/>
                </a:lnTo>
                <a:lnTo>
                  <a:pt x="13791" y="227"/>
                </a:lnTo>
                <a:lnTo>
                  <a:pt x="14361" y="170"/>
                </a:lnTo>
                <a:lnTo>
                  <a:pt x="14818" y="113"/>
                </a:lnTo>
                <a:lnTo>
                  <a:pt x="14417" y="0"/>
                </a:lnTo>
                <a:close/>
              </a:path>
            </a:pathLst>
          </a:custGeom>
          <a:solidFill>
            <a:srgbClr val="FDFDFD"/>
          </a:solidFill>
        </p:spPr>
        <p:txBody>
          <a:bodyPr wrap="square" lIns="0" tIns="0" rIns="0" bIns="0" rtlCol="0">
            <a:noAutofit/>
          </a:bodyPr>
          <a:lstStyle/>
          <a:p>
            <a:endParaRPr/>
          </a:p>
        </p:txBody>
      </p:sp>
      <p:sp>
        <p:nvSpPr>
          <p:cNvPr id="679" name="object 679"/>
          <p:cNvSpPr/>
          <p:nvPr/>
        </p:nvSpPr>
        <p:spPr>
          <a:xfrm>
            <a:off x="429004" y="692397"/>
            <a:ext cx="10317" cy="3720"/>
          </a:xfrm>
          <a:custGeom>
            <a:avLst/>
            <a:gdLst/>
            <a:ahLst/>
            <a:cxnLst/>
            <a:rect l="l" t="t" r="r" b="b"/>
            <a:pathLst>
              <a:path w="10317" h="3720">
                <a:moveTo>
                  <a:pt x="5985" y="1025"/>
                </a:moveTo>
                <a:lnTo>
                  <a:pt x="0" y="3568"/>
                </a:lnTo>
                <a:lnTo>
                  <a:pt x="229" y="3720"/>
                </a:lnTo>
                <a:lnTo>
                  <a:pt x="6041" y="1233"/>
                </a:lnTo>
                <a:lnTo>
                  <a:pt x="10317" y="0"/>
                </a:lnTo>
                <a:lnTo>
                  <a:pt x="5985" y="1025"/>
                </a:lnTo>
                <a:close/>
              </a:path>
            </a:pathLst>
          </a:custGeom>
          <a:solidFill>
            <a:srgbClr val="FDFDFD"/>
          </a:solidFill>
        </p:spPr>
        <p:txBody>
          <a:bodyPr wrap="square" lIns="0" tIns="0" rIns="0" bIns="0" rtlCol="0">
            <a:noAutofit/>
          </a:bodyPr>
          <a:lstStyle/>
          <a:p>
            <a:endParaRPr/>
          </a:p>
        </p:txBody>
      </p:sp>
      <p:sp>
        <p:nvSpPr>
          <p:cNvPr id="680" name="object 680"/>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FDFDFD"/>
          </a:solidFill>
        </p:spPr>
        <p:txBody>
          <a:bodyPr wrap="square" lIns="0" tIns="0" rIns="0" bIns="0" rtlCol="0">
            <a:noAutofit/>
          </a:bodyPr>
          <a:lstStyle/>
          <a:p>
            <a:endParaRPr/>
          </a:p>
        </p:txBody>
      </p:sp>
      <p:sp>
        <p:nvSpPr>
          <p:cNvPr id="681" name="object 681"/>
          <p:cNvSpPr/>
          <p:nvPr/>
        </p:nvSpPr>
        <p:spPr>
          <a:xfrm>
            <a:off x="403699" y="690992"/>
            <a:ext cx="14933" cy="12947"/>
          </a:xfrm>
          <a:custGeom>
            <a:avLst/>
            <a:gdLst/>
            <a:ahLst/>
            <a:cxnLst/>
            <a:rect l="l" t="t" r="r" b="b"/>
            <a:pathLst>
              <a:path w="14933" h="12947">
                <a:moveTo>
                  <a:pt x="12824" y="2050"/>
                </a:moveTo>
                <a:lnTo>
                  <a:pt x="10828" y="2638"/>
                </a:lnTo>
                <a:lnTo>
                  <a:pt x="11455" y="1993"/>
                </a:lnTo>
                <a:lnTo>
                  <a:pt x="12140" y="1404"/>
                </a:lnTo>
                <a:lnTo>
                  <a:pt x="12824" y="873"/>
                </a:lnTo>
                <a:lnTo>
                  <a:pt x="13565" y="0"/>
                </a:lnTo>
                <a:lnTo>
                  <a:pt x="12482" y="759"/>
                </a:lnTo>
                <a:lnTo>
                  <a:pt x="10716" y="1290"/>
                </a:lnTo>
                <a:lnTo>
                  <a:pt x="9290" y="1841"/>
                </a:lnTo>
                <a:lnTo>
                  <a:pt x="8206" y="2316"/>
                </a:lnTo>
                <a:lnTo>
                  <a:pt x="7751" y="2600"/>
                </a:lnTo>
                <a:lnTo>
                  <a:pt x="8720" y="2221"/>
                </a:lnTo>
                <a:lnTo>
                  <a:pt x="10259" y="1613"/>
                </a:lnTo>
                <a:lnTo>
                  <a:pt x="12083" y="1082"/>
                </a:lnTo>
                <a:lnTo>
                  <a:pt x="11455" y="1613"/>
                </a:lnTo>
                <a:lnTo>
                  <a:pt x="10828" y="2221"/>
                </a:lnTo>
                <a:lnTo>
                  <a:pt x="10202" y="2866"/>
                </a:lnTo>
                <a:lnTo>
                  <a:pt x="7866" y="3663"/>
                </a:lnTo>
                <a:lnTo>
                  <a:pt x="5814" y="4594"/>
                </a:lnTo>
                <a:lnTo>
                  <a:pt x="4160" y="5505"/>
                </a:lnTo>
                <a:lnTo>
                  <a:pt x="3762" y="5885"/>
                </a:lnTo>
                <a:lnTo>
                  <a:pt x="5415" y="5030"/>
                </a:lnTo>
                <a:lnTo>
                  <a:pt x="7524" y="4043"/>
                </a:lnTo>
                <a:lnTo>
                  <a:pt x="9975" y="3189"/>
                </a:lnTo>
                <a:lnTo>
                  <a:pt x="9689" y="3568"/>
                </a:lnTo>
                <a:lnTo>
                  <a:pt x="9346" y="3891"/>
                </a:lnTo>
                <a:lnTo>
                  <a:pt x="9119" y="4328"/>
                </a:lnTo>
                <a:lnTo>
                  <a:pt x="8776" y="4745"/>
                </a:lnTo>
                <a:lnTo>
                  <a:pt x="8549" y="5239"/>
                </a:lnTo>
                <a:lnTo>
                  <a:pt x="8321" y="5771"/>
                </a:lnTo>
                <a:lnTo>
                  <a:pt x="5586" y="6853"/>
                </a:lnTo>
                <a:lnTo>
                  <a:pt x="3077" y="8201"/>
                </a:lnTo>
                <a:lnTo>
                  <a:pt x="797" y="9605"/>
                </a:lnTo>
                <a:lnTo>
                  <a:pt x="968" y="9226"/>
                </a:lnTo>
                <a:lnTo>
                  <a:pt x="626" y="9776"/>
                </a:lnTo>
                <a:lnTo>
                  <a:pt x="342" y="10308"/>
                </a:lnTo>
                <a:lnTo>
                  <a:pt x="56" y="10858"/>
                </a:lnTo>
                <a:lnTo>
                  <a:pt x="342" y="10896"/>
                </a:lnTo>
                <a:lnTo>
                  <a:pt x="684" y="9985"/>
                </a:lnTo>
                <a:lnTo>
                  <a:pt x="2906" y="8523"/>
                </a:lnTo>
                <a:lnTo>
                  <a:pt x="5415" y="7175"/>
                </a:lnTo>
                <a:lnTo>
                  <a:pt x="8206" y="6055"/>
                </a:lnTo>
                <a:lnTo>
                  <a:pt x="7922" y="6796"/>
                </a:lnTo>
                <a:lnTo>
                  <a:pt x="7751" y="7555"/>
                </a:lnTo>
                <a:lnTo>
                  <a:pt x="7695" y="8371"/>
                </a:lnTo>
                <a:lnTo>
                  <a:pt x="5643" y="9397"/>
                </a:lnTo>
                <a:lnTo>
                  <a:pt x="3590" y="10574"/>
                </a:lnTo>
                <a:lnTo>
                  <a:pt x="1538" y="11921"/>
                </a:lnTo>
                <a:lnTo>
                  <a:pt x="1027" y="12244"/>
                </a:lnTo>
                <a:lnTo>
                  <a:pt x="513" y="12624"/>
                </a:lnTo>
                <a:lnTo>
                  <a:pt x="0" y="12947"/>
                </a:lnTo>
                <a:lnTo>
                  <a:pt x="569" y="12947"/>
                </a:lnTo>
                <a:lnTo>
                  <a:pt x="1139" y="12586"/>
                </a:lnTo>
                <a:lnTo>
                  <a:pt x="1709" y="12206"/>
                </a:lnTo>
                <a:lnTo>
                  <a:pt x="3705" y="10858"/>
                </a:lnTo>
                <a:lnTo>
                  <a:pt x="5699" y="9719"/>
                </a:lnTo>
                <a:lnTo>
                  <a:pt x="7695" y="8694"/>
                </a:lnTo>
                <a:lnTo>
                  <a:pt x="7695" y="9491"/>
                </a:lnTo>
                <a:lnTo>
                  <a:pt x="7808" y="10308"/>
                </a:lnTo>
                <a:lnTo>
                  <a:pt x="8094" y="11124"/>
                </a:lnTo>
                <a:lnTo>
                  <a:pt x="8094" y="8201"/>
                </a:lnTo>
                <a:lnTo>
                  <a:pt x="8150" y="7403"/>
                </a:lnTo>
                <a:lnTo>
                  <a:pt x="8377" y="6587"/>
                </a:lnTo>
                <a:lnTo>
                  <a:pt x="8663" y="5885"/>
                </a:lnTo>
                <a:lnTo>
                  <a:pt x="8776" y="5619"/>
                </a:lnTo>
                <a:lnTo>
                  <a:pt x="8947" y="5182"/>
                </a:lnTo>
                <a:lnTo>
                  <a:pt x="9175" y="4802"/>
                </a:lnTo>
                <a:lnTo>
                  <a:pt x="9405" y="4480"/>
                </a:lnTo>
                <a:lnTo>
                  <a:pt x="9745" y="3948"/>
                </a:lnTo>
                <a:lnTo>
                  <a:pt x="10146" y="3455"/>
                </a:lnTo>
                <a:lnTo>
                  <a:pt x="10544" y="2980"/>
                </a:lnTo>
                <a:lnTo>
                  <a:pt x="12595" y="2316"/>
                </a:lnTo>
                <a:lnTo>
                  <a:pt x="14874" y="1727"/>
                </a:lnTo>
                <a:lnTo>
                  <a:pt x="14933" y="1461"/>
                </a:lnTo>
                <a:lnTo>
                  <a:pt x="12824" y="2050"/>
                </a:lnTo>
                <a:close/>
              </a:path>
            </a:pathLst>
          </a:custGeom>
          <a:solidFill>
            <a:srgbClr val="FDFDFD"/>
          </a:solidFill>
        </p:spPr>
        <p:txBody>
          <a:bodyPr wrap="square" lIns="0" tIns="0" rIns="0" bIns="0" rtlCol="0">
            <a:noAutofit/>
          </a:bodyPr>
          <a:lstStyle/>
          <a:p>
            <a:endParaRPr/>
          </a:p>
        </p:txBody>
      </p:sp>
      <p:sp>
        <p:nvSpPr>
          <p:cNvPr id="682" name="object 682"/>
          <p:cNvSpPr/>
          <p:nvPr/>
        </p:nvSpPr>
        <p:spPr>
          <a:xfrm>
            <a:off x="439435" y="700161"/>
            <a:ext cx="513" cy="5562"/>
          </a:xfrm>
          <a:custGeom>
            <a:avLst/>
            <a:gdLst/>
            <a:ahLst/>
            <a:cxnLst/>
            <a:rect l="l" t="t" r="r" b="b"/>
            <a:pathLst>
              <a:path w="513" h="5562">
                <a:moveTo>
                  <a:pt x="285" y="3512"/>
                </a:moveTo>
                <a:lnTo>
                  <a:pt x="513" y="1689"/>
                </a:lnTo>
                <a:lnTo>
                  <a:pt x="285" y="0"/>
                </a:lnTo>
                <a:lnTo>
                  <a:pt x="0" y="1632"/>
                </a:lnTo>
                <a:lnTo>
                  <a:pt x="0" y="5562"/>
                </a:lnTo>
                <a:lnTo>
                  <a:pt x="285" y="3512"/>
                </a:lnTo>
                <a:close/>
              </a:path>
            </a:pathLst>
          </a:custGeom>
          <a:solidFill>
            <a:srgbClr val="FDFDFD"/>
          </a:solidFill>
        </p:spPr>
        <p:txBody>
          <a:bodyPr wrap="square" lIns="0" tIns="0" rIns="0" bIns="0" rtlCol="0">
            <a:noAutofit/>
          </a:bodyPr>
          <a:lstStyle/>
          <a:p>
            <a:endParaRPr/>
          </a:p>
        </p:txBody>
      </p:sp>
      <p:sp>
        <p:nvSpPr>
          <p:cNvPr id="683" name="object 683"/>
          <p:cNvSpPr/>
          <p:nvPr/>
        </p:nvSpPr>
        <p:spPr>
          <a:xfrm>
            <a:off x="435673" y="695852"/>
            <a:ext cx="3363" cy="9548"/>
          </a:xfrm>
          <a:custGeom>
            <a:avLst/>
            <a:gdLst/>
            <a:ahLst/>
            <a:cxnLst/>
            <a:rect l="l" t="t" r="r" b="b"/>
            <a:pathLst>
              <a:path w="3363" h="9548">
                <a:moveTo>
                  <a:pt x="114" y="3512"/>
                </a:moveTo>
                <a:lnTo>
                  <a:pt x="513" y="3891"/>
                </a:lnTo>
                <a:lnTo>
                  <a:pt x="1083" y="3986"/>
                </a:lnTo>
                <a:lnTo>
                  <a:pt x="1653" y="4043"/>
                </a:lnTo>
                <a:lnTo>
                  <a:pt x="970" y="5676"/>
                </a:lnTo>
                <a:lnTo>
                  <a:pt x="285" y="7441"/>
                </a:lnTo>
                <a:lnTo>
                  <a:pt x="0" y="9548"/>
                </a:lnTo>
                <a:lnTo>
                  <a:pt x="741" y="7555"/>
                </a:lnTo>
                <a:lnTo>
                  <a:pt x="1425" y="5714"/>
                </a:lnTo>
                <a:lnTo>
                  <a:pt x="2052" y="4100"/>
                </a:lnTo>
                <a:lnTo>
                  <a:pt x="3363" y="0"/>
                </a:lnTo>
                <a:lnTo>
                  <a:pt x="1768" y="3777"/>
                </a:lnTo>
                <a:lnTo>
                  <a:pt x="1198" y="3720"/>
                </a:lnTo>
                <a:lnTo>
                  <a:pt x="684" y="3606"/>
                </a:lnTo>
                <a:lnTo>
                  <a:pt x="114" y="3512"/>
                </a:lnTo>
                <a:close/>
              </a:path>
            </a:pathLst>
          </a:custGeom>
          <a:solidFill>
            <a:srgbClr val="FDFDFD"/>
          </a:solidFill>
        </p:spPr>
        <p:txBody>
          <a:bodyPr wrap="square" lIns="0" tIns="0" rIns="0" bIns="0" rtlCol="0">
            <a:noAutofit/>
          </a:bodyPr>
          <a:lstStyle/>
          <a:p>
            <a:endParaRPr/>
          </a:p>
        </p:txBody>
      </p:sp>
      <p:sp>
        <p:nvSpPr>
          <p:cNvPr id="684" name="object 684"/>
          <p:cNvSpPr/>
          <p:nvPr/>
        </p:nvSpPr>
        <p:spPr>
          <a:xfrm>
            <a:off x="435959" y="690024"/>
            <a:ext cx="4901" cy="1898"/>
          </a:xfrm>
          <a:custGeom>
            <a:avLst/>
            <a:gdLst/>
            <a:ahLst/>
            <a:cxnLst/>
            <a:rect l="l" t="t" r="r" b="b"/>
            <a:pathLst>
              <a:path w="4901" h="1898">
                <a:moveTo>
                  <a:pt x="3762" y="1461"/>
                </a:moveTo>
                <a:lnTo>
                  <a:pt x="4901" y="1898"/>
                </a:lnTo>
                <a:lnTo>
                  <a:pt x="4730" y="1727"/>
                </a:lnTo>
                <a:lnTo>
                  <a:pt x="3476" y="1195"/>
                </a:lnTo>
                <a:lnTo>
                  <a:pt x="0" y="0"/>
                </a:lnTo>
                <a:lnTo>
                  <a:pt x="0" y="170"/>
                </a:lnTo>
                <a:lnTo>
                  <a:pt x="3762" y="1461"/>
                </a:lnTo>
                <a:close/>
              </a:path>
            </a:pathLst>
          </a:custGeom>
          <a:solidFill>
            <a:srgbClr val="FDFDFD"/>
          </a:solidFill>
        </p:spPr>
        <p:txBody>
          <a:bodyPr wrap="square" lIns="0" tIns="0" rIns="0" bIns="0" rtlCol="0">
            <a:noAutofit/>
          </a:bodyPr>
          <a:lstStyle/>
          <a:p>
            <a:endParaRPr/>
          </a:p>
        </p:txBody>
      </p:sp>
      <p:sp>
        <p:nvSpPr>
          <p:cNvPr id="685" name="object 685"/>
          <p:cNvSpPr/>
          <p:nvPr/>
        </p:nvSpPr>
        <p:spPr>
          <a:xfrm>
            <a:off x="412476" y="688467"/>
            <a:ext cx="18695" cy="8352"/>
          </a:xfrm>
          <a:custGeom>
            <a:avLst/>
            <a:gdLst/>
            <a:ahLst/>
            <a:cxnLst/>
            <a:rect l="l" t="t" r="r" b="b"/>
            <a:pathLst>
              <a:path w="18695" h="8352">
                <a:moveTo>
                  <a:pt x="18181" y="740"/>
                </a:moveTo>
                <a:lnTo>
                  <a:pt x="17668" y="702"/>
                </a:lnTo>
                <a:lnTo>
                  <a:pt x="17098" y="645"/>
                </a:lnTo>
                <a:lnTo>
                  <a:pt x="15559" y="417"/>
                </a:lnTo>
                <a:lnTo>
                  <a:pt x="12709" y="417"/>
                </a:lnTo>
                <a:lnTo>
                  <a:pt x="13223" y="0"/>
                </a:lnTo>
                <a:lnTo>
                  <a:pt x="12482" y="474"/>
                </a:lnTo>
                <a:lnTo>
                  <a:pt x="12083" y="702"/>
                </a:lnTo>
                <a:lnTo>
                  <a:pt x="11513" y="1063"/>
                </a:lnTo>
                <a:lnTo>
                  <a:pt x="10887" y="1499"/>
                </a:lnTo>
                <a:lnTo>
                  <a:pt x="10317" y="1993"/>
                </a:lnTo>
                <a:lnTo>
                  <a:pt x="8150" y="2202"/>
                </a:lnTo>
                <a:lnTo>
                  <a:pt x="6156" y="2638"/>
                </a:lnTo>
                <a:lnTo>
                  <a:pt x="4446" y="3113"/>
                </a:lnTo>
                <a:lnTo>
                  <a:pt x="4789" y="2524"/>
                </a:lnTo>
                <a:lnTo>
                  <a:pt x="4048" y="3398"/>
                </a:lnTo>
                <a:lnTo>
                  <a:pt x="5757" y="2961"/>
                </a:lnTo>
                <a:lnTo>
                  <a:pt x="7808" y="2467"/>
                </a:lnTo>
                <a:lnTo>
                  <a:pt x="10031" y="2259"/>
                </a:lnTo>
                <a:lnTo>
                  <a:pt x="9576" y="2695"/>
                </a:lnTo>
                <a:lnTo>
                  <a:pt x="9177" y="3113"/>
                </a:lnTo>
                <a:lnTo>
                  <a:pt x="8891" y="3550"/>
                </a:lnTo>
                <a:lnTo>
                  <a:pt x="8492" y="3606"/>
                </a:lnTo>
                <a:lnTo>
                  <a:pt x="6156" y="3986"/>
                </a:lnTo>
                <a:lnTo>
                  <a:pt x="6098" y="4252"/>
                </a:lnTo>
                <a:lnTo>
                  <a:pt x="8549" y="3815"/>
                </a:lnTo>
                <a:lnTo>
                  <a:pt x="8720" y="3815"/>
                </a:lnTo>
                <a:lnTo>
                  <a:pt x="8321" y="4480"/>
                </a:lnTo>
                <a:lnTo>
                  <a:pt x="8037" y="5068"/>
                </a:lnTo>
                <a:lnTo>
                  <a:pt x="7866" y="5600"/>
                </a:lnTo>
                <a:lnTo>
                  <a:pt x="5359" y="6245"/>
                </a:lnTo>
                <a:lnTo>
                  <a:pt x="2678" y="7062"/>
                </a:lnTo>
                <a:lnTo>
                  <a:pt x="0" y="8144"/>
                </a:lnTo>
                <a:lnTo>
                  <a:pt x="0" y="8352"/>
                </a:lnTo>
                <a:lnTo>
                  <a:pt x="2678" y="7327"/>
                </a:lnTo>
                <a:lnTo>
                  <a:pt x="5300" y="6473"/>
                </a:lnTo>
                <a:lnTo>
                  <a:pt x="7808" y="5828"/>
                </a:lnTo>
                <a:lnTo>
                  <a:pt x="7580" y="6682"/>
                </a:lnTo>
                <a:lnTo>
                  <a:pt x="7638" y="7175"/>
                </a:lnTo>
                <a:lnTo>
                  <a:pt x="7638" y="6625"/>
                </a:lnTo>
                <a:lnTo>
                  <a:pt x="7866" y="5828"/>
                </a:lnTo>
                <a:lnTo>
                  <a:pt x="10601" y="5125"/>
                </a:lnTo>
                <a:lnTo>
                  <a:pt x="7922" y="5600"/>
                </a:lnTo>
                <a:lnTo>
                  <a:pt x="8094" y="5068"/>
                </a:lnTo>
                <a:lnTo>
                  <a:pt x="8377" y="4480"/>
                </a:lnTo>
                <a:lnTo>
                  <a:pt x="8835" y="3815"/>
                </a:lnTo>
                <a:lnTo>
                  <a:pt x="11398" y="3398"/>
                </a:lnTo>
                <a:lnTo>
                  <a:pt x="9006" y="3550"/>
                </a:lnTo>
                <a:lnTo>
                  <a:pt x="9348" y="3113"/>
                </a:lnTo>
                <a:lnTo>
                  <a:pt x="9747" y="2695"/>
                </a:lnTo>
                <a:lnTo>
                  <a:pt x="10202" y="2202"/>
                </a:lnTo>
                <a:lnTo>
                  <a:pt x="11058" y="2088"/>
                </a:lnTo>
                <a:lnTo>
                  <a:pt x="11968" y="2050"/>
                </a:lnTo>
                <a:lnTo>
                  <a:pt x="11286" y="1879"/>
                </a:lnTo>
                <a:lnTo>
                  <a:pt x="10488" y="1936"/>
                </a:lnTo>
                <a:lnTo>
                  <a:pt x="11000" y="1556"/>
                </a:lnTo>
                <a:lnTo>
                  <a:pt x="11628" y="1120"/>
                </a:lnTo>
                <a:lnTo>
                  <a:pt x="12367" y="702"/>
                </a:lnTo>
                <a:lnTo>
                  <a:pt x="13793" y="645"/>
                </a:lnTo>
                <a:lnTo>
                  <a:pt x="15388" y="645"/>
                </a:lnTo>
                <a:lnTo>
                  <a:pt x="17098" y="854"/>
                </a:lnTo>
                <a:lnTo>
                  <a:pt x="17497" y="911"/>
                </a:lnTo>
                <a:lnTo>
                  <a:pt x="17954" y="968"/>
                </a:lnTo>
                <a:lnTo>
                  <a:pt x="18125" y="1385"/>
                </a:lnTo>
                <a:lnTo>
                  <a:pt x="18637" y="1063"/>
                </a:lnTo>
                <a:lnTo>
                  <a:pt x="18695" y="854"/>
                </a:lnTo>
                <a:lnTo>
                  <a:pt x="18181" y="740"/>
                </a:lnTo>
                <a:close/>
              </a:path>
            </a:pathLst>
          </a:custGeom>
          <a:solidFill>
            <a:srgbClr val="FDFDFD"/>
          </a:solidFill>
        </p:spPr>
        <p:txBody>
          <a:bodyPr wrap="square" lIns="0" tIns="0" rIns="0" bIns="0" rtlCol="0">
            <a:noAutofit/>
          </a:bodyPr>
          <a:lstStyle/>
          <a:p>
            <a:endParaRPr/>
          </a:p>
        </p:txBody>
      </p:sp>
      <p:sp>
        <p:nvSpPr>
          <p:cNvPr id="686" name="object 686"/>
          <p:cNvSpPr/>
          <p:nvPr/>
        </p:nvSpPr>
        <p:spPr>
          <a:xfrm>
            <a:off x="416923" y="687859"/>
            <a:ext cx="8035" cy="3720"/>
          </a:xfrm>
          <a:custGeom>
            <a:avLst/>
            <a:gdLst/>
            <a:ahLst/>
            <a:cxnLst/>
            <a:rect l="l" t="t" r="r" b="b"/>
            <a:pathLst>
              <a:path w="8035" h="3720">
                <a:moveTo>
                  <a:pt x="6780" y="170"/>
                </a:moveTo>
                <a:lnTo>
                  <a:pt x="6098" y="379"/>
                </a:lnTo>
                <a:lnTo>
                  <a:pt x="5357" y="607"/>
                </a:lnTo>
                <a:lnTo>
                  <a:pt x="4559" y="968"/>
                </a:lnTo>
                <a:lnTo>
                  <a:pt x="3703" y="1309"/>
                </a:lnTo>
                <a:lnTo>
                  <a:pt x="2849" y="1727"/>
                </a:lnTo>
                <a:lnTo>
                  <a:pt x="2052" y="1898"/>
                </a:lnTo>
                <a:lnTo>
                  <a:pt x="1482" y="2107"/>
                </a:lnTo>
                <a:lnTo>
                  <a:pt x="1025" y="2278"/>
                </a:lnTo>
                <a:lnTo>
                  <a:pt x="1595" y="2107"/>
                </a:lnTo>
                <a:lnTo>
                  <a:pt x="2392" y="1955"/>
                </a:lnTo>
                <a:lnTo>
                  <a:pt x="1367" y="2486"/>
                </a:lnTo>
                <a:lnTo>
                  <a:pt x="342" y="3132"/>
                </a:lnTo>
                <a:lnTo>
                  <a:pt x="0" y="3720"/>
                </a:lnTo>
                <a:lnTo>
                  <a:pt x="1081" y="2923"/>
                </a:lnTo>
                <a:lnTo>
                  <a:pt x="2221" y="2335"/>
                </a:lnTo>
                <a:lnTo>
                  <a:pt x="3192" y="1784"/>
                </a:lnTo>
                <a:lnTo>
                  <a:pt x="4388" y="1575"/>
                </a:lnTo>
                <a:lnTo>
                  <a:pt x="5870" y="1347"/>
                </a:lnTo>
                <a:lnTo>
                  <a:pt x="7636" y="1309"/>
                </a:lnTo>
                <a:lnTo>
                  <a:pt x="8035" y="1082"/>
                </a:lnTo>
                <a:lnTo>
                  <a:pt x="6325" y="1139"/>
                </a:lnTo>
                <a:lnTo>
                  <a:pt x="4901" y="1347"/>
                </a:lnTo>
                <a:lnTo>
                  <a:pt x="3703" y="1575"/>
                </a:lnTo>
                <a:lnTo>
                  <a:pt x="4273" y="1309"/>
                </a:lnTo>
                <a:lnTo>
                  <a:pt x="4843" y="1025"/>
                </a:lnTo>
                <a:lnTo>
                  <a:pt x="5300" y="816"/>
                </a:lnTo>
                <a:lnTo>
                  <a:pt x="6154" y="493"/>
                </a:lnTo>
                <a:lnTo>
                  <a:pt x="6895" y="227"/>
                </a:lnTo>
                <a:lnTo>
                  <a:pt x="7522" y="0"/>
                </a:lnTo>
                <a:lnTo>
                  <a:pt x="6780" y="170"/>
                </a:lnTo>
                <a:close/>
              </a:path>
            </a:pathLst>
          </a:custGeom>
          <a:solidFill>
            <a:srgbClr val="FDFDFD"/>
          </a:solidFill>
        </p:spPr>
        <p:txBody>
          <a:bodyPr wrap="square" lIns="0" tIns="0" rIns="0" bIns="0" rtlCol="0">
            <a:noAutofit/>
          </a:bodyPr>
          <a:lstStyle/>
          <a:p>
            <a:endParaRPr/>
          </a:p>
        </p:txBody>
      </p:sp>
      <p:sp>
        <p:nvSpPr>
          <p:cNvPr id="687" name="object 687"/>
          <p:cNvSpPr/>
          <p:nvPr/>
        </p:nvSpPr>
        <p:spPr>
          <a:xfrm>
            <a:off x="420399" y="686360"/>
            <a:ext cx="30434" cy="27517"/>
          </a:xfrm>
          <a:custGeom>
            <a:avLst/>
            <a:gdLst/>
            <a:ahLst/>
            <a:cxnLst/>
            <a:rect l="l" t="t" r="r" b="b"/>
            <a:pathLst>
              <a:path w="30434" h="27517">
                <a:moveTo>
                  <a:pt x="7352" y="1347"/>
                </a:moveTo>
                <a:lnTo>
                  <a:pt x="8720" y="1442"/>
                </a:lnTo>
                <a:lnTo>
                  <a:pt x="10430" y="1670"/>
                </a:lnTo>
                <a:lnTo>
                  <a:pt x="12367" y="2145"/>
                </a:lnTo>
                <a:lnTo>
                  <a:pt x="11797" y="2429"/>
                </a:lnTo>
                <a:lnTo>
                  <a:pt x="11227" y="2638"/>
                </a:lnTo>
                <a:lnTo>
                  <a:pt x="10772" y="2961"/>
                </a:lnTo>
                <a:lnTo>
                  <a:pt x="10714" y="3170"/>
                </a:lnTo>
                <a:lnTo>
                  <a:pt x="15559" y="3834"/>
                </a:lnTo>
                <a:lnTo>
                  <a:pt x="15559" y="3663"/>
                </a:lnTo>
                <a:lnTo>
                  <a:pt x="11056" y="2961"/>
                </a:lnTo>
                <a:lnTo>
                  <a:pt x="11570" y="2695"/>
                </a:lnTo>
                <a:lnTo>
                  <a:pt x="12083" y="2467"/>
                </a:lnTo>
                <a:lnTo>
                  <a:pt x="12653" y="2259"/>
                </a:lnTo>
                <a:lnTo>
                  <a:pt x="12993" y="2316"/>
                </a:lnTo>
                <a:lnTo>
                  <a:pt x="16528" y="3341"/>
                </a:lnTo>
                <a:lnTo>
                  <a:pt x="19206" y="4802"/>
                </a:lnTo>
                <a:lnTo>
                  <a:pt x="20290" y="5391"/>
                </a:lnTo>
                <a:lnTo>
                  <a:pt x="20461" y="5562"/>
                </a:lnTo>
                <a:lnTo>
                  <a:pt x="19263" y="5182"/>
                </a:lnTo>
                <a:lnTo>
                  <a:pt x="15160" y="4043"/>
                </a:lnTo>
                <a:lnTo>
                  <a:pt x="9689" y="3834"/>
                </a:lnTo>
                <a:lnTo>
                  <a:pt x="10202" y="3493"/>
                </a:lnTo>
                <a:lnTo>
                  <a:pt x="10031" y="3075"/>
                </a:lnTo>
                <a:lnTo>
                  <a:pt x="9860" y="3493"/>
                </a:lnTo>
                <a:lnTo>
                  <a:pt x="9461" y="3834"/>
                </a:lnTo>
                <a:lnTo>
                  <a:pt x="8035" y="3777"/>
                </a:lnTo>
                <a:lnTo>
                  <a:pt x="6555" y="3777"/>
                </a:lnTo>
                <a:lnTo>
                  <a:pt x="4958" y="3872"/>
                </a:lnTo>
                <a:lnTo>
                  <a:pt x="4160" y="3929"/>
                </a:lnTo>
                <a:lnTo>
                  <a:pt x="3363" y="3986"/>
                </a:lnTo>
                <a:lnTo>
                  <a:pt x="4046" y="4157"/>
                </a:lnTo>
                <a:lnTo>
                  <a:pt x="4958" y="4100"/>
                </a:lnTo>
                <a:lnTo>
                  <a:pt x="6440" y="4043"/>
                </a:lnTo>
                <a:lnTo>
                  <a:pt x="9175" y="4043"/>
                </a:lnTo>
                <a:lnTo>
                  <a:pt x="8605" y="4632"/>
                </a:lnTo>
                <a:lnTo>
                  <a:pt x="8434" y="4897"/>
                </a:lnTo>
                <a:lnTo>
                  <a:pt x="6154" y="5011"/>
                </a:lnTo>
                <a:lnTo>
                  <a:pt x="3705" y="5220"/>
                </a:lnTo>
                <a:lnTo>
                  <a:pt x="1083" y="5657"/>
                </a:lnTo>
                <a:lnTo>
                  <a:pt x="3476" y="5505"/>
                </a:lnTo>
                <a:lnTo>
                  <a:pt x="5985" y="5220"/>
                </a:lnTo>
                <a:lnTo>
                  <a:pt x="8265" y="5125"/>
                </a:lnTo>
                <a:lnTo>
                  <a:pt x="8035" y="5505"/>
                </a:lnTo>
                <a:lnTo>
                  <a:pt x="7864" y="5885"/>
                </a:lnTo>
                <a:lnTo>
                  <a:pt x="7751" y="6207"/>
                </a:lnTo>
                <a:lnTo>
                  <a:pt x="5415" y="6530"/>
                </a:lnTo>
                <a:lnTo>
                  <a:pt x="2793" y="7005"/>
                </a:lnTo>
                <a:lnTo>
                  <a:pt x="0" y="7707"/>
                </a:lnTo>
                <a:lnTo>
                  <a:pt x="2678" y="7232"/>
                </a:lnTo>
                <a:lnTo>
                  <a:pt x="5300" y="6739"/>
                </a:lnTo>
                <a:lnTo>
                  <a:pt x="7695" y="6416"/>
                </a:lnTo>
                <a:lnTo>
                  <a:pt x="7580" y="6948"/>
                </a:lnTo>
                <a:lnTo>
                  <a:pt x="7808" y="6359"/>
                </a:lnTo>
                <a:lnTo>
                  <a:pt x="13451" y="5600"/>
                </a:lnTo>
                <a:lnTo>
                  <a:pt x="17783" y="5600"/>
                </a:lnTo>
                <a:lnTo>
                  <a:pt x="19720" y="5657"/>
                </a:lnTo>
                <a:lnTo>
                  <a:pt x="20461" y="5657"/>
                </a:lnTo>
                <a:lnTo>
                  <a:pt x="19263" y="5562"/>
                </a:lnTo>
                <a:lnTo>
                  <a:pt x="14419" y="5277"/>
                </a:lnTo>
                <a:lnTo>
                  <a:pt x="7864" y="6207"/>
                </a:lnTo>
                <a:lnTo>
                  <a:pt x="7979" y="5885"/>
                </a:lnTo>
                <a:lnTo>
                  <a:pt x="8150" y="5505"/>
                </a:lnTo>
                <a:lnTo>
                  <a:pt x="8434" y="5125"/>
                </a:lnTo>
                <a:lnTo>
                  <a:pt x="9119" y="4309"/>
                </a:lnTo>
                <a:lnTo>
                  <a:pt x="9405" y="4043"/>
                </a:lnTo>
                <a:lnTo>
                  <a:pt x="15559" y="4252"/>
                </a:lnTo>
                <a:lnTo>
                  <a:pt x="20062" y="5505"/>
                </a:lnTo>
                <a:lnTo>
                  <a:pt x="20689" y="5657"/>
                </a:lnTo>
                <a:lnTo>
                  <a:pt x="20689" y="5828"/>
                </a:lnTo>
                <a:lnTo>
                  <a:pt x="20518" y="6416"/>
                </a:lnTo>
                <a:lnTo>
                  <a:pt x="20004" y="9169"/>
                </a:lnTo>
                <a:lnTo>
                  <a:pt x="19321" y="13478"/>
                </a:lnTo>
                <a:lnTo>
                  <a:pt x="18693" y="13478"/>
                </a:lnTo>
                <a:lnTo>
                  <a:pt x="18067" y="13440"/>
                </a:lnTo>
                <a:lnTo>
                  <a:pt x="17440" y="13326"/>
                </a:lnTo>
                <a:lnTo>
                  <a:pt x="18637" y="9492"/>
                </a:lnTo>
                <a:lnTo>
                  <a:pt x="17325" y="13592"/>
                </a:lnTo>
                <a:lnTo>
                  <a:pt x="17954" y="13706"/>
                </a:lnTo>
                <a:lnTo>
                  <a:pt x="18637" y="13763"/>
                </a:lnTo>
                <a:lnTo>
                  <a:pt x="19321" y="13801"/>
                </a:lnTo>
                <a:lnTo>
                  <a:pt x="19549" y="15490"/>
                </a:lnTo>
                <a:lnTo>
                  <a:pt x="19720" y="13801"/>
                </a:lnTo>
                <a:lnTo>
                  <a:pt x="20175" y="13858"/>
                </a:lnTo>
                <a:lnTo>
                  <a:pt x="20973" y="13858"/>
                </a:lnTo>
                <a:lnTo>
                  <a:pt x="21430" y="13801"/>
                </a:lnTo>
                <a:lnTo>
                  <a:pt x="21601" y="15490"/>
                </a:lnTo>
                <a:lnTo>
                  <a:pt x="21772" y="17313"/>
                </a:lnTo>
                <a:lnTo>
                  <a:pt x="21943" y="19363"/>
                </a:lnTo>
                <a:lnTo>
                  <a:pt x="19035" y="19363"/>
                </a:lnTo>
                <a:lnTo>
                  <a:pt x="19035" y="15434"/>
                </a:lnTo>
                <a:lnTo>
                  <a:pt x="18751" y="17256"/>
                </a:lnTo>
                <a:lnTo>
                  <a:pt x="18465" y="19306"/>
                </a:lnTo>
                <a:lnTo>
                  <a:pt x="17384" y="19268"/>
                </a:lnTo>
                <a:lnTo>
                  <a:pt x="16357" y="19154"/>
                </a:lnTo>
                <a:lnTo>
                  <a:pt x="15273" y="19040"/>
                </a:lnTo>
                <a:lnTo>
                  <a:pt x="15559" y="16933"/>
                </a:lnTo>
                <a:lnTo>
                  <a:pt x="15160" y="19363"/>
                </a:lnTo>
                <a:lnTo>
                  <a:pt x="16244" y="19534"/>
                </a:lnTo>
                <a:lnTo>
                  <a:pt x="17325" y="19629"/>
                </a:lnTo>
                <a:lnTo>
                  <a:pt x="18465" y="19686"/>
                </a:lnTo>
                <a:lnTo>
                  <a:pt x="18123" y="22059"/>
                </a:lnTo>
                <a:lnTo>
                  <a:pt x="18123" y="27517"/>
                </a:lnTo>
                <a:lnTo>
                  <a:pt x="18409" y="24717"/>
                </a:lnTo>
                <a:lnTo>
                  <a:pt x="18693" y="22059"/>
                </a:lnTo>
                <a:lnTo>
                  <a:pt x="18979" y="19743"/>
                </a:lnTo>
                <a:lnTo>
                  <a:pt x="21943" y="19743"/>
                </a:lnTo>
                <a:lnTo>
                  <a:pt x="22171" y="22116"/>
                </a:lnTo>
                <a:lnTo>
                  <a:pt x="22342" y="24717"/>
                </a:lnTo>
                <a:lnTo>
                  <a:pt x="22513" y="19743"/>
                </a:lnTo>
                <a:lnTo>
                  <a:pt x="23595" y="19686"/>
                </a:lnTo>
                <a:lnTo>
                  <a:pt x="24678" y="19591"/>
                </a:lnTo>
                <a:lnTo>
                  <a:pt x="25703" y="19477"/>
                </a:lnTo>
                <a:lnTo>
                  <a:pt x="26445" y="21793"/>
                </a:lnTo>
                <a:lnTo>
                  <a:pt x="26217" y="19420"/>
                </a:lnTo>
                <a:lnTo>
                  <a:pt x="27242" y="19268"/>
                </a:lnTo>
                <a:lnTo>
                  <a:pt x="28213" y="19097"/>
                </a:lnTo>
                <a:lnTo>
                  <a:pt x="29182" y="18889"/>
                </a:lnTo>
                <a:lnTo>
                  <a:pt x="30434" y="21091"/>
                </a:lnTo>
                <a:lnTo>
                  <a:pt x="29465" y="18452"/>
                </a:lnTo>
                <a:lnTo>
                  <a:pt x="28382" y="16516"/>
                </a:lnTo>
                <a:lnTo>
                  <a:pt x="27300" y="14788"/>
                </a:lnTo>
                <a:lnTo>
                  <a:pt x="26332" y="13212"/>
                </a:lnTo>
                <a:lnTo>
                  <a:pt x="26731" y="12833"/>
                </a:lnTo>
                <a:lnTo>
                  <a:pt x="26161" y="12947"/>
                </a:lnTo>
                <a:lnTo>
                  <a:pt x="26902" y="14826"/>
                </a:lnTo>
                <a:lnTo>
                  <a:pt x="27927" y="16611"/>
                </a:lnTo>
                <a:lnTo>
                  <a:pt x="29010" y="18566"/>
                </a:lnTo>
                <a:lnTo>
                  <a:pt x="28098" y="18775"/>
                </a:lnTo>
                <a:lnTo>
                  <a:pt x="27073" y="18946"/>
                </a:lnTo>
                <a:lnTo>
                  <a:pt x="26102" y="19040"/>
                </a:lnTo>
                <a:lnTo>
                  <a:pt x="25419" y="17047"/>
                </a:lnTo>
                <a:lnTo>
                  <a:pt x="24793" y="15206"/>
                </a:lnTo>
                <a:lnTo>
                  <a:pt x="24223" y="13592"/>
                </a:lnTo>
                <a:lnTo>
                  <a:pt x="24336" y="15263"/>
                </a:lnTo>
                <a:lnTo>
                  <a:pt x="24962" y="17104"/>
                </a:lnTo>
                <a:lnTo>
                  <a:pt x="25591" y="19097"/>
                </a:lnTo>
                <a:lnTo>
                  <a:pt x="24564" y="19211"/>
                </a:lnTo>
                <a:lnTo>
                  <a:pt x="23538" y="19306"/>
                </a:lnTo>
                <a:lnTo>
                  <a:pt x="22513" y="19363"/>
                </a:lnTo>
                <a:lnTo>
                  <a:pt x="22284" y="17313"/>
                </a:lnTo>
                <a:lnTo>
                  <a:pt x="22056" y="15434"/>
                </a:lnTo>
                <a:lnTo>
                  <a:pt x="21885" y="13801"/>
                </a:lnTo>
                <a:lnTo>
                  <a:pt x="21885" y="13535"/>
                </a:lnTo>
                <a:lnTo>
                  <a:pt x="21373" y="9283"/>
                </a:lnTo>
                <a:lnTo>
                  <a:pt x="20973" y="6530"/>
                </a:lnTo>
                <a:lnTo>
                  <a:pt x="20804" y="5828"/>
                </a:lnTo>
                <a:lnTo>
                  <a:pt x="20804" y="6682"/>
                </a:lnTo>
                <a:lnTo>
                  <a:pt x="21087" y="9378"/>
                </a:lnTo>
                <a:lnTo>
                  <a:pt x="21430" y="13535"/>
                </a:lnTo>
                <a:lnTo>
                  <a:pt x="19776" y="13535"/>
                </a:lnTo>
                <a:lnTo>
                  <a:pt x="20346" y="9321"/>
                </a:lnTo>
                <a:lnTo>
                  <a:pt x="20689" y="6625"/>
                </a:lnTo>
                <a:lnTo>
                  <a:pt x="20745" y="5885"/>
                </a:lnTo>
                <a:lnTo>
                  <a:pt x="20689" y="5391"/>
                </a:lnTo>
                <a:lnTo>
                  <a:pt x="20461" y="4802"/>
                </a:lnTo>
                <a:lnTo>
                  <a:pt x="19776" y="3284"/>
                </a:lnTo>
                <a:lnTo>
                  <a:pt x="18353" y="1879"/>
                </a:lnTo>
                <a:lnTo>
                  <a:pt x="17839" y="1727"/>
                </a:lnTo>
                <a:lnTo>
                  <a:pt x="18181" y="2050"/>
                </a:lnTo>
                <a:lnTo>
                  <a:pt x="19664" y="3493"/>
                </a:lnTo>
                <a:lnTo>
                  <a:pt x="20403" y="5125"/>
                </a:lnTo>
                <a:lnTo>
                  <a:pt x="20689" y="5562"/>
                </a:lnTo>
                <a:lnTo>
                  <a:pt x="20234" y="5068"/>
                </a:lnTo>
                <a:lnTo>
                  <a:pt x="18637" y="3341"/>
                </a:lnTo>
                <a:lnTo>
                  <a:pt x="16073" y="1936"/>
                </a:lnTo>
                <a:lnTo>
                  <a:pt x="15616" y="1879"/>
                </a:lnTo>
                <a:lnTo>
                  <a:pt x="15958" y="2107"/>
                </a:lnTo>
                <a:lnTo>
                  <a:pt x="18181" y="3341"/>
                </a:lnTo>
                <a:lnTo>
                  <a:pt x="19776" y="4802"/>
                </a:lnTo>
                <a:lnTo>
                  <a:pt x="20403" y="5391"/>
                </a:lnTo>
                <a:lnTo>
                  <a:pt x="19492" y="4746"/>
                </a:lnTo>
                <a:lnTo>
                  <a:pt x="16699" y="3132"/>
                </a:lnTo>
                <a:lnTo>
                  <a:pt x="13052" y="2107"/>
                </a:lnTo>
                <a:lnTo>
                  <a:pt x="13622" y="1879"/>
                </a:lnTo>
                <a:lnTo>
                  <a:pt x="14248" y="1727"/>
                </a:lnTo>
                <a:lnTo>
                  <a:pt x="14933" y="1556"/>
                </a:lnTo>
                <a:lnTo>
                  <a:pt x="14591" y="1404"/>
                </a:lnTo>
                <a:lnTo>
                  <a:pt x="13964" y="1613"/>
                </a:lnTo>
                <a:lnTo>
                  <a:pt x="13279" y="1784"/>
                </a:lnTo>
                <a:lnTo>
                  <a:pt x="12709" y="2050"/>
                </a:lnTo>
                <a:lnTo>
                  <a:pt x="10828" y="1499"/>
                </a:lnTo>
                <a:lnTo>
                  <a:pt x="9119" y="1290"/>
                </a:lnTo>
                <a:lnTo>
                  <a:pt x="7695" y="1177"/>
                </a:lnTo>
                <a:lnTo>
                  <a:pt x="8776" y="797"/>
                </a:lnTo>
                <a:lnTo>
                  <a:pt x="9916" y="417"/>
                </a:lnTo>
                <a:lnTo>
                  <a:pt x="11114" y="94"/>
                </a:lnTo>
                <a:lnTo>
                  <a:pt x="11854" y="322"/>
                </a:lnTo>
                <a:lnTo>
                  <a:pt x="11114" y="0"/>
                </a:lnTo>
                <a:lnTo>
                  <a:pt x="10657" y="94"/>
                </a:lnTo>
                <a:lnTo>
                  <a:pt x="9517" y="379"/>
                </a:lnTo>
                <a:lnTo>
                  <a:pt x="8434" y="759"/>
                </a:lnTo>
                <a:lnTo>
                  <a:pt x="7409" y="1177"/>
                </a:lnTo>
                <a:lnTo>
                  <a:pt x="6496" y="1120"/>
                </a:lnTo>
                <a:lnTo>
                  <a:pt x="5699" y="1120"/>
                </a:lnTo>
                <a:lnTo>
                  <a:pt x="5244" y="1176"/>
                </a:lnTo>
                <a:lnTo>
                  <a:pt x="6041" y="1233"/>
                </a:lnTo>
                <a:lnTo>
                  <a:pt x="7066" y="1347"/>
                </a:lnTo>
                <a:lnTo>
                  <a:pt x="6154" y="1727"/>
                </a:lnTo>
                <a:lnTo>
                  <a:pt x="5300" y="2107"/>
                </a:lnTo>
                <a:lnTo>
                  <a:pt x="4787" y="2524"/>
                </a:lnTo>
                <a:lnTo>
                  <a:pt x="5584" y="2107"/>
                </a:lnTo>
                <a:lnTo>
                  <a:pt x="6440" y="1727"/>
                </a:lnTo>
                <a:lnTo>
                  <a:pt x="7352" y="1347"/>
                </a:lnTo>
                <a:close/>
              </a:path>
            </a:pathLst>
          </a:custGeom>
          <a:solidFill>
            <a:srgbClr val="FDFDFD"/>
          </a:solidFill>
        </p:spPr>
        <p:txBody>
          <a:bodyPr wrap="square" lIns="0" tIns="0" rIns="0" bIns="0" rtlCol="0">
            <a:noAutofit/>
          </a:bodyPr>
          <a:lstStyle/>
          <a:p>
            <a:endParaRPr/>
          </a:p>
        </p:txBody>
      </p:sp>
      <p:sp>
        <p:nvSpPr>
          <p:cNvPr id="688" name="object 688"/>
          <p:cNvSpPr/>
          <p:nvPr/>
        </p:nvSpPr>
        <p:spPr>
          <a:xfrm>
            <a:off x="441543" y="692074"/>
            <a:ext cx="12881" cy="7175"/>
          </a:xfrm>
          <a:custGeom>
            <a:avLst/>
            <a:gdLst/>
            <a:ahLst/>
            <a:cxnLst/>
            <a:rect l="l" t="t" r="r" b="b"/>
            <a:pathLst>
              <a:path w="12881" h="7175">
                <a:moveTo>
                  <a:pt x="11570" y="5714"/>
                </a:moveTo>
                <a:lnTo>
                  <a:pt x="10601" y="5182"/>
                </a:lnTo>
                <a:lnTo>
                  <a:pt x="11114" y="4802"/>
                </a:lnTo>
                <a:lnTo>
                  <a:pt x="11628" y="4271"/>
                </a:lnTo>
                <a:lnTo>
                  <a:pt x="12254" y="4537"/>
                </a:lnTo>
                <a:lnTo>
                  <a:pt x="12881" y="4802"/>
                </a:lnTo>
                <a:lnTo>
                  <a:pt x="12426" y="4309"/>
                </a:lnTo>
                <a:lnTo>
                  <a:pt x="11797" y="4043"/>
                </a:lnTo>
                <a:lnTo>
                  <a:pt x="12254" y="3398"/>
                </a:lnTo>
                <a:lnTo>
                  <a:pt x="12768" y="3189"/>
                </a:lnTo>
                <a:lnTo>
                  <a:pt x="12254" y="3018"/>
                </a:lnTo>
                <a:lnTo>
                  <a:pt x="11912" y="3663"/>
                </a:lnTo>
                <a:lnTo>
                  <a:pt x="11628" y="3986"/>
                </a:lnTo>
                <a:lnTo>
                  <a:pt x="5643" y="1404"/>
                </a:lnTo>
                <a:lnTo>
                  <a:pt x="1369" y="322"/>
                </a:lnTo>
                <a:lnTo>
                  <a:pt x="58" y="0"/>
                </a:lnTo>
                <a:lnTo>
                  <a:pt x="1311" y="436"/>
                </a:lnTo>
                <a:lnTo>
                  <a:pt x="5586" y="1556"/>
                </a:lnTo>
                <a:lnTo>
                  <a:pt x="11457" y="4157"/>
                </a:lnTo>
                <a:lnTo>
                  <a:pt x="10943" y="4651"/>
                </a:lnTo>
                <a:lnTo>
                  <a:pt x="10488" y="4973"/>
                </a:lnTo>
                <a:lnTo>
                  <a:pt x="5129" y="1993"/>
                </a:lnTo>
                <a:lnTo>
                  <a:pt x="1254" y="493"/>
                </a:lnTo>
                <a:lnTo>
                  <a:pt x="0" y="56"/>
                </a:lnTo>
                <a:lnTo>
                  <a:pt x="1369" y="702"/>
                </a:lnTo>
                <a:lnTo>
                  <a:pt x="5073" y="2221"/>
                </a:lnTo>
                <a:lnTo>
                  <a:pt x="10146" y="5239"/>
                </a:lnTo>
                <a:lnTo>
                  <a:pt x="9348" y="5714"/>
                </a:lnTo>
                <a:lnTo>
                  <a:pt x="8891" y="5942"/>
                </a:lnTo>
                <a:lnTo>
                  <a:pt x="8778" y="6264"/>
                </a:lnTo>
                <a:lnTo>
                  <a:pt x="9918" y="7175"/>
                </a:lnTo>
                <a:lnTo>
                  <a:pt x="9119" y="6093"/>
                </a:lnTo>
                <a:lnTo>
                  <a:pt x="9576" y="5885"/>
                </a:lnTo>
                <a:lnTo>
                  <a:pt x="10373" y="5334"/>
                </a:lnTo>
                <a:lnTo>
                  <a:pt x="11342" y="5942"/>
                </a:lnTo>
                <a:lnTo>
                  <a:pt x="12311" y="6530"/>
                </a:lnTo>
                <a:lnTo>
                  <a:pt x="11570" y="5714"/>
                </a:lnTo>
                <a:close/>
              </a:path>
            </a:pathLst>
          </a:custGeom>
          <a:solidFill>
            <a:srgbClr val="FDFDFD"/>
          </a:solidFill>
        </p:spPr>
        <p:txBody>
          <a:bodyPr wrap="square" lIns="0" tIns="0" rIns="0" bIns="0" rtlCol="0">
            <a:noAutofit/>
          </a:bodyPr>
          <a:lstStyle/>
          <a:p>
            <a:endParaRPr/>
          </a:p>
        </p:txBody>
      </p:sp>
      <p:sp>
        <p:nvSpPr>
          <p:cNvPr id="689" name="object 689"/>
          <p:cNvSpPr/>
          <p:nvPr/>
        </p:nvSpPr>
        <p:spPr>
          <a:xfrm>
            <a:off x="402104" y="693630"/>
            <a:ext cx="25931" cy="17389"/>
          </a:xfrm>
          <a:custGeom>
            <a:avLst/>
            <a:gdLst/>
            <a:ahLst/>
            <a:cxnLst/>
            <a:rect l="l" t="t" r="r" b="b"/>
            <a:pathLst>
              <a:path w="25931" h="17389">
                <a:moveTo>
                  <a:pt x="1423" y="8960"/>
                </a:moveTo>
                <a:lnTo>
                  <a:pt x="1252" y="9776"/>
                </a:lnTo>
                <a:lnTo>
                  <a:pt x="1252" y="10593"/>
                </a:lnTo>
                <a:lnTo>
                  <a:pt x="741" y="10972"/>
                </a:lnTo>
                <a:lnTo>
                  <a:pt x="626" y="11447"/>
                </a:lnTo>
                <a:lnTo>
                  <a:pt x="1252" y="11010"/>
                </a:lnTo>
                <a:lnTo>
                  <a:pt x="1252" y="11940"/>
                </a:lnTo>
                <a:lnTo>
                  <a:pt x="1367" y="12966"/>
                </a:lnTo>
                <a:lnTo>
                  <a:pt x="1709" y="13991"/>
                </a:lnTo>
                <a:lnTo>
                  <a:pt x="1139" y="14579"/>
                </a:lnTo>
                <a:lnTo>
                  <a:pt x="569" y="15111"/>
                </a:lnTo>
                <a:lnTo>
                  <a:pt x="0" y="15661"/>
                </a:lnTo>
                <a:lnTo>
                  <a:pt x="0" y="16041"/>
                </a:lnTo>
                <a:lnTo>
                  <a:pt x="626" y="15490"/>
                </a:lnTo>
                <a:lnTo>
                  <a:pt x="1252" y="14959"/>
                </a:lnTo>
                <a:lnTo>
                  <a:pt x="1881" y="14408"/>
                </a:lnTo>
                <a:lnTo>
                  <a:pt x="2221" y="15433"/>
                </a:lnTo>
                <a:lnTo>
                  <a:pt x="2791" y="16421"/>
                </a:lnTo>
                <a:lnTo>
                  <a:pt x="3476" y="17389"/>
                </a:lnTo>
                <a:lnTo>
                  <a:pt x="3818" y="17066"/>
                </a:lnTo>
                <a:lnTo>
                  <a:pt x="3077" y="16136"/>
                </a:lnTo>
                <a:lnTo>
                  <a:pt x="2563" y="15168"/>
                </a:lnTo>
                <a:lnTo>
                  <a:pt x="2164" y="14143"/>
                </a:lnTo>
                <a:lnTo>
                  <a:pt x="4672" y="12092"/>
                </a:lnTo>
                <a:lnTo>
                  <a:pt x="7238" y="10308"/>
                </a:lnTo>
                <a:lnTo>
                  <a:pt x="9801" y="8751"/>
                </a:lnTo>
                <a:lnTo>
                  <a:pt x="9745" y="7517"/>
                </a:lnTo>
                <a:lnTo>
                  <a:pt x="9689" y="6701"/>
                </a:lnTo>
                <a:lnTo>
                  <a:pt x="9689" y="5885"/>
                </a:lnTo>
                <a:lnTo>
                  <a:pt x="12538" y="4480"/>
                </a:lnTo>
                <a:lnTo>
                  <a:pt x="15330" y="3360"/>
                </a:lnTo>
                <a:lnTo>
                  <a:pt x="18010" y="2486"/>
                </a:lnTo>
                <a:lnTo>
                  <a:pt x="18067" y="2809"/>
                </a:lnTo>
                <a:lnTo>
                  <a:pt x="18123" y="3417"/>
                </a:lnTo>
                <a:lnTo>
                  <a:pt x="18123" y="2809"/>
                </a:lnTo>
                <a:lnTo>
                  <a:pt x="18067" y="2429"/>
                </a:lnTo>
                <a:lnTo>
                  <a:pt x="20860" y="1518"/>
                </a:lnTo>
                <a:lnTo>
                  <a:pt x="23538" y="816"/>
                </a:lnTo>
                <a:lnTo>
                  <a:pt x="25931" y="0"/>
                </a:lnTo>
                <a:lnTo>
                  <a:pt x="23480" y="550"/>
                </a:lnTo>
                <a:lnTo>
                  <a:pt x="20860" y="1252"/>
                </a:lnTo>
                <a:lnTo>
                  <a:pt x="18067" y="2164"/>
                </a:lnTo>
                <a:lnTo>
                  <a:pt x="15330" y="3094"/>
                </a:lnTo>
                <a:lnTo>
                  <a:pt x="12538" y="4157"/>
                </a:lnTo>
                <a:lnTo>
                  <a:pt x="9689" y="5562"/>
                </a:lnTo>
                <a:lnTo>
                  <a:pt x="9689" y="8485"/>
                </a:lnTo>
                <a:lnTo>
                  <a:pt x="7123" y="10042"/>
                </a:lnTo>
                <a:lnTo>
                  <a:pt x="4559" y="11770"/>
                </a:lnTo>
                <a:lnTo>
                  <a:pt x="2052" y="13820"/>
                </a:lnTo>
                <a:lnTo>
                  <a:pt x="1709" y="12738"/>
                </a:lnTo>
                <a:lnTo>
                  <a:pt x="1595" y="11713"/>
                </a:lnTo>
                <a:lnTo>
                  <a:pt x="1595" y="10744"/>
                </a:lnTo>
                <a:lnTo>
                  <a:pt x="2164" y="10308"/>
                </a:lnTo>
                <a:lnTo>
                  <a:pt x="1595" y="10308"/>
                </a:lnTo>
                <a:lnTo>
                  <a:pt x="1651" y="9245"/>
                </a:lnTo>
                <a:lnTo>
                  <a:pt x="1937" y="8257"/>
                </a:lnTo>
                <a:lnTo>
                  <a:pt x="1651" y="8220"/>
                </a:lnTo>
                <a:lnTo>
                  <a:pt x="1423" y="8960"/>
                </a:lnTo>
                <a:close/>
              </a:path>
            </a:pathLst>
          </a:custGeom>
          <a:solidFill>
            <a:srgbClr val="FDFDFD"/>
          </a:solidFill>
        </p:spPr>
        <p:txBody>
          <a:bodyPr wrap="square" lIns="0" tIns="0" rIns="0" bIns="0" rtlCol="0">
            <a:noAutofit/>
          </a:bodyPr>
          <a:lstStyle/>
          <a:p>
            <a:endParaRPr/>
          </a:p>
        </p:txBody>
      </p:sp>
      <p:sp>
        <p:nvSpPr>
          <p:cNvPr id="690" name="object 690"/>
          <p:cNvSpPr/>
          <p:nvPr/>
        </p:nvSpPr>
        <p:spPr>
          <a:xfrm>
            <a:off x="441714" y="690289"/>
            <a:ext cx="10887" cy="1575"/>
          </a:xfrm>
          <a:custGeom>
            <a:avLst/>
            <a:gdLst/>
            <a:ahLst/>
            <a:cxnLst/>
            <a:rect l="l" t="t" r="r" b="b"/>
            <a:pathLst>
              <a:path w="10887" h="1575">
                <a:moveTo>
                  <a:pt x="1311" y="968"/>
                </a:moveTo>
                <a:lnTo>
                  <a:pt x="0" y="1461"/>
                </a:lnTo>
                <a:lnTo>
                  <a:pt x="171" y="1575"/>
                </a:lnTo>
                <a:lnTo>
                  <a:pt x="4730" y="379"/>
                </a:lnTo>
                <a:lnTo>
                  <a:pt x="10887" y="227"/>
                </a:lnTo>
                <a:lnTo>
                  <a:pt x="10601" y="0"/>
                </a:lnTo>
                <a:lnTo>
                  <a:pt x="5586" y="170"/>
                </a:lnTo>
                <a:lnTo>
                  <a:pt x="1653" y="1082"/>
                </a:lnTo>
                <a:lnTo>
                  <a:pt x="114" y="1518"/>
                </a:lnTo>
                <a:lnTo>
                  <a:pt x="1311" y="968"/>
                </a:lnTo>
                <a:close/>
              </a:path>
            </a:pathLst>
          </a:custGeom>
          <a:solidFill>
            <a:srgbClr val="FDFDFD"/>
          </a:solidFill>
        </p:spPr>
        <p:txBody>
          <a:bodyPr wrap="square" lIns="0" tIns="0" rIns="0" bIns="0" rtlCol="0">
            <a:noAutofit/>
          </a:bodyPr>
          <a:lstStyle/>
          <a:p>
            <a:endParaRPr/>
          </a:p>
        </p:txBody>
      </p:sp>
      <p:sp>
        <p:nvSpPr>
          <p:cNvPr id="691" name="object 691"/>
          <p:cNvSpPr/>
          <p:nvPr/>
        </p:nvSpPr>
        <p:spPr>
          <a:xfrm>
            <a:off x="454082" y="712960"/>
            <a:ext cx="3478" cy="8202"/>
          </a:xfrm>
          <a:custGeom>
            <a:avLst/>
            <a:gdLst/>
            <a:ahLst/>
            <a:cxnLst/>
            <a:rect l="l" t="t" r="r" b="b"/>
            <a:pathLst>
              <a:path w="3478" h="8202">
                <a:moveTo>
                  <a:pt x="0" y="0"/>
                </a:moveTo>
                <a:lnTo>
                  <a:pt x="628" y="2589"/>
                </a:lnTo>
                <a:lnTo>
                  <a:pt x="1824" y="5288"/>
                </a:lnTo>
                <a:lnTo>
                  <a:pt x="2908" y="8202"/>
                </a:lnTo>
                <a:lnTo>
                  <a:pt x="3478" y="8039"/>
                </a:lnTo>
                <a:lnTo>
                  <a:pt x="2394" y="5180"/>
                </a:lnTo>
                <a:lnTo>
                  <a:pt x="1198" y="2481"/>
                </a:lnTo>
                <a:lnTo>
                  <a:pt x="0" y="0"/>
                </a:lnTo>
                <a:close/>
              </a:path>
            </a:pathLst>
          </a:custGeom>
          <a:solidFill>
            <a:srgbClr val="FDFDFD"/>
          </a:solidFill>
        </p:spPr>
        <p:txBody>
          <a:bodyPr wrap="square" lIns="0" tIns="0" rIns="0" bIns="0" rtlCol="0">
            <a:noAutofit/>
          </a:bodyPr>
          <a:lstStyle/>
          <a:p>
            <a:endParaRPr/>
          </a:p>
        </p:txBody>
      </p:sp>
      <p:sp>
        <p:nvSpPr>
          <p:cNvPr id="692" name="object 692"/>
          <p:cNvSpPr/>
          <p:nvPr/>
        </p:nvSpPr>
        <p:spPr>
          <a:xfrm>
            <a:off x="441431" y="692245"/>
            <a:ext cx="5870" cy="9378"/>
          </a:xfrm>
          <a:custGeom>
            <a:avLst/>
            <a:gdLst/>
            <a:ahLst/>
            <a:cxnLst/>
            <a:rect l="l" t="t" r="r" b="b"/>
            <a:pathLst>
              <a:path w="5870" h="9378">
                <a:moveTo>
                  <a:pt x="2734" y="7764"/>
                </a:moveTo>
                <a:lnTo>
                  <a:pt x="3304" y="9378"/>
                </a:lnTo>
                <a:lnTo>
                  <a:pt x="3192" y="7707"/>
                </a:lnTo>
                <a:lnTo>
                  <a:pt x="3762" y="7650"/>
                </a:lnTo>
                <a:lnTo>
                  <a:pt x="4331" y="7555"/>
                </a:lnTo>
                <a:lnTo>
                  <a:pt x="4901" y="7441"/>
                </a:lnTo>
                <a:lnTo>
                  <a:pt x="5870" y="8941"/>
                </a:lnTo>
                <a:lnTo>
                  <a:pt x="5129" y="7062"/>
                </a:lnTo>
                <a:lnTo>
                  <a:pt x="2563" y="3227"/>
                </a:lnTo>
                <a:lnTo>
                  <a:pt x="626" y="740"/>
                </a:lnTo>
                <a:lnTo>
                  <a:pt x="0" y="0"/>
                </a:lnTo>
                <a:lnTo>
                  <a:pt x="569" y="968"/>
                </a:lnTo>
                <a:lnTo>
                  <a:pt x="2392" y="3398"/>
                </a:lnTo>
                <a:lnTo>
                  <a:pt x="4730" y="7175"/>
                </a:lnTo>
                <a:lnTo>
                  <a:pt x="4217" y="7270"/>
                </a:lnTo>
                <a:lnTo>
                  <a:pt x="3647" y="7384"/>
                </a:lnTo>
                <a:lnTo>
                  <a:pt x="3077" y="7441"/>
                </a:lnTo>
                <a:lnTo>
                  <a:pt x="2734" y="7764"/>
                </a:lnTo>
                <a:close/>
              </a:path>
            </a:pathLst>
          </a:custGeom>
          <a:solidFill>
            <a:srgbClr val="FDFDFD"/>
          </a:solidFill>
        </p:spPr>
        <p:txBody>
          <a:bodyPr wrap="square" lIns="0" tIns="0" rIns="0" bIns="0" rtlCol="0">
            <a:noAutofit/>
          </a:bodyPr>
          <a:lstStyle/>
          <a:p>
            <a:endParaRPr/>
          </a:p>
        </p:txBody>
      </p:sp>
      <p:sp>
        <p:nvSpPr>
          <p:cNvPr id="693" name="object 693"/>
          <p:cNvSpPr/>
          <p:nvPr/>
        </p:nvSpPr>
        <p:spPr>
          <a:xfrm>
            <a:off x="448840" y="698168"/>
            <a:ext cx="1482" cy="816"/>
          </a:xfrm>
          <a:custGeom>
            <a:avLst/>
            <a:gdLst/>
            <a:ahLst/>
            <a:cxnLst/>
            <a:rect l="l" t="t" r="r" b="b"/>
            <a:pathLst>
              <a:path w="1482" h="816">
                <a:moveTo>
                  <a:pt x="1482" y="170"/>
                </a:moveTo>
                <a:lnTo>
                  <a:pt x="1252" y="0"/>
                </a:lnTo>
                <a:lnTo>
                  <a:pt x="797" y="227"/>
                </a:lnTo>
                <a:lnTo>
                  <a:pt x="283" y="379"/>
                </a:lnTo>
                <a:lnTo>
                  <a:pt x="0" y="816"/>
                </a:lnTo>
                <a:lnTo>
                  <a:pt x="511" y="607"/>
                </a:lnTo>
                <a:lnTo>
                  <a:pt x="1025" y="379"/>
                </a:lnTo>
                <a:lnTo>
                  <a:pt x="1482" y="170"/>
                </a:lnTo>
                <a:close/>
              </a:path>
            </a:pathLst>
          </a:custGeom>
          <a:solidFill>
            <a:srgbClr val="FDFDFD"/>
          </a:solidFill>
        </p:spPr>
        <p:txBody>
          <a:bodyPr wrap="square" lIns="0" tIns="0" rIns="0" bIns="0" rtlCol="0">
            <a:noAutofit/>
          </a:bodyPr>
          <a:lstStyle/>
          <a:p>
            <a:endParaRPr/>
          </a:p>
        </p:txBody>
      </p:sp>
      <p:sp>
        <p:nvSpPr>
          <p:cNvPr id="694" name="object 694"/>
          <p:cNvSpPr/>
          <p:nvPr/>
        </p:nvSpPr>
        <p:spPr>
          <a:xfrm>
            <a:off x="420741" y="685923"/>
            <a:ext cx="58643" cy="45223"/>
          </a:xfrm>
          <a:custGeom>
            <a:avLst/>
            <a:gdLst/>
            <a:ahLst/>
            <a:cxnLst/>
            <a:rect l="l" t="t" r="r" b="b"/>
            <a:pathLst>
              <a:path w="58643" h="45223">
                <a:moveTo>
                  <a:pt x="968" y="13820"/>
                </a:moveTo>
                <a:lnTo>
                  <a:pt x="1367" y="14294"/>
                </a:lnTo>
                <a:lnTo>
                  <a:pt x="1881" y="14788"/>
                </a:lnTo>
                <a:lnTo>
                  <a:pt x="2507" y="15263"/>
                </a:lnTo>
                <a:lnTo>
                  <a:pt x="2793" y="15490"/>
                </a:lnTo>
                <a:lnTo>
                  <a:pt x="3192" y="15756"/>
                </a:lnTo>
                <a:lnTo>
                  <a:pt x="3703" y="16136"/>
                </a:lnTo>
                <a:lnTo>
                  <a:pt x="4273" y="16516"/>
                </a:lnTo>
                <a:lnTo>
                  <a:pt x="4901" y="16838"/>
                </a:lnTo>
                <a:lnTo>
                  <a:pt x="5300" y="17047"/>
                </a:lnTo>
                <a:lnTo>
                  <a:pt x="6041" y="17370"/>
                </a:lnTo>
                <a:lnTo>
                  <a:pt x="6839" y="17750"/>
                </a:lnTo>
                <a:lnTo>
                  <a:pt x="7636" y="18072"/>
                </a:lnTo>
                <a:lnTo>
                  <a:pt x="8092" y="18243"/>
                </a:lnTo>
                <a:lnTo>
                  <a:pt x="9004" y="18566"/>
                </a:lnTo>
                <a:lnTo>
                  <a:pt x="9973" y="18832"/>
                </a:lnTo>
                <a:lnTo>
                  <a:pt x="10941" y="19097"/>
                </a:lnTo>
                <a:lnTo>
                  <a:pt x="9632" y="21262"/>
                </a:lnTo>
                <a:lnTo>
                  <a:pt x="8206" y="23748"/>
                </a:lnTo>
                <a:lnTo>
                  <a:pt x="6839" y="26387"/>
                </a:lnTo>
                <a:lnTo>
                  <a:pt x="5471" y="26065"/>
                </a:lnTo>
                <a:lnTo>
                  <a:pt x="4102" y="25628"/>
                </a:lnTo>
                <a:lnTo>
                  <a:pt x="2793" y="25153"/>
                </a:lnTo>
                <a:lnTo>
                  <a:pt x="3874" y="26008"/>
                </a:lnTo>
                <a:lnTo>
                  <a:pt x="5242" y="26444"/>
                </a:lnTo>
                <a:lnTo>
                  <a:pt x="6611" y="26820"/>
                </a:lnTo>
                <a:lnTo>
                  <a:pt x="5357" y="29303"/>
                </a:lnTo>
                <a:lnTo>
                  <a:pt x="4102" y="31948"/>
                </a:lnTo>
                <a:lnTo>
                  <a:pt x="2906" y="34807"/>
                </a:lnTo>
                <a:lnTo>
                  <a:pt x="2678" y="35293"/>
                </a:lnTo>
                <a:lnTo>
                  <a:pt x="1822" y="37451"/>
                </a:lnTo>
                <a:lnTo>
                  <a:pt x="912" y="39718"/>
                </a:lnTo>
                <a:lnTo>
                  <a:pt x="112" y="42038"/>
                </a:lnTo>
                <a:lnTo>
                  <a:pt x="741" y="42254"/>
                </a:lnTo>
                <a:lnTo>
                  <a:pt x="1538" y="39879"/>
                </a:lnTo>
                <a:lnTo>
                  <a:pt x="2392" y="37612"/>
                </a:lnTo>
                <a:lnTo>
                  <a:pt x="3304" y="35401"/>
                </a:lnTo>
                <a:lnTo>
                  <a:pt x="5185" y="35887"/>
                </a:lnTo>
                <a:lnTo>
                  <a:pt x="7123" y="36265"/>
                </a:lnTo>
                <a:lnTo>
                  <a:pt x="9119" y="36587"/>
                </a:lnTo>
                <a:lnTo>
                  <a:pt x="8492" y="38962"/>
                </a:lnTo>
                <a:lnTo>
                  <a:pt x="7922" y="41499"/>
                </a:lnTo>
                <a:lnTo>
                  <a:pt x="7409" y="44035"/>
                </a:lnTo>
                <a:lnTo>
                  <a:pt x="7636" y="44090"/>
                </a:lnTo>
                <a:lnTo>
                  <a:pt x="8092" y="44198"/>
                </a:lnTo>
                <a:lnTo>
                  <a:pt x="8605" y="41607"/>
                </a:lnTo>
                <a:lnTo>
                  <a:pt x="9175" y="39070"/>
                </a:lnTo>
                <a:lnTo>
                  <a:pt x="9745" y="36696"/>
                </a:lnTo>
                <a:lnTo>
                  <a:pt x="11797" y="36965"/>
                </a:lnTo>
                <a:lnTo>
                  <a:pt x="13906" y="37182"/>
                </a:lnTo>
                <a:lnTo>
                  <a:pt x="16071" y="37343"/>
                </a:lnTo>
                <a:lnTo>
                  <a:pt x="15787" y="39826"/>
                </a:lnTo>
                <a:lnTo>
                  <a:pt x="15559" y="42415"/>
                </a:lnTo>
                <a:lnTo>
                  <a:pt x="15332" y="45115"/>
                </a:lnTo>
                <a:lnTo>
                  <a:pt x="15616" y="45168"/>
                </a:lnTo>
                <a:lnTo>
                  <a:pt x="16129" y="45168"/>
                </a:lnTo>
                <a:lnTo>
                  <a:pt x="16357" y="42471"/>
                </a:lnTo>
                <a:lnTo>
                  <a:pt x="16584" y="39879"/>
                </a:lnTo>
                <a:lnTo>
                  <a:pt x="16812" y="37343"/>
                </a:lnTo>
                <a:lnTo>
                  <a:pt x="17211" y="37398"/>
                </a:lnTo>
                <a:lnTo>
                  <a:pt x="18010" y="37398"/>
                </a:lnTo>
                <a:lnTo>
                  <a:pt x="19605" y="37451"/>
                </a:lnTo>
                <a:lnTo>
                  <a:pt x="21259" y="37451"/>
                </a:lnTo>
                <a:lnTo>
                  <a:pt x="22854" y="37398"/>
                </a:lnTo>
                <a:lnTo>
                  <a:pt x="23025" y="39934"/>
                </a:lnTo>
                <a:lnTo>
                  <a:pt x="23140" y="42524"/>
                </a:lnTo>
                <a:lnTo>
                  <a:pt x="23311" y="45223"/>
                </a:lnTo>
                <a:lnTo>
                  <a:pt x="23538" y="45223"/>
                </a:lnTo>
                <a:lnTo>
                  <a:pt x="24108" y="45168"/>
                </a:lnTo>
                <a:lnTo>
                  <a:pt x="23937" y="42471"/>
                </a:lnTo>
                <a:lnTo>
                  <a:pt x="23766" y="39879"/>
                </a:lnTo>
                <a:lnTo>
                  <a:pt x="23595" y="37398"/>
                </a:lnTo>
                <a:lnTo>
                  <a:pt x="25703" y="37290"/>
                </a:lnTo>
                <a:lnTo>
                  <a:pt x="27812" y="37128"/>
                </a:lnTo>
                <a:lnTo>
                  <a:pt x="29864" y="36857"/>
                </a:lnTo>
                <a:lnTo>
                  <a:pt x="30378" y="39232"/>
                </a:lnTo>
                <a:lnTo>
                  <a:pt x="30889" y="41715"/>
                </a:lnTo>
                <a:lnTo>
                  <a:pt x="31347" y="44304"/>
                </a:lnTo>
                <a:lnTo>
                  <a:pt x="31574" y="44251"/>
                </a:lnTo>
                <a:lnTo>
                  <a:pt x="32029" y="44143"/>
                </a:lnTo>
                <a:lnTo>
                  <a:pt x="31574" y="41607"/>
                </a:lnTo>
                <a:lnTo>
                  <a:pt x="31061" y="39124"/>
                </a:lnTo>
                <a:lnTo>
                  <a:pt x="30549" y="36751"/>
                </a:lnTo>
                <a:lnTo>
                  <a:pt x="32543" y="36479"/>
                </a:lnTo>
                <a:lnTo>
                  <a:pt x="34539" y="36156"/>
                </a:lnTo>
                <a:lnTo>
                  <a:pt x="36420" y="35670"/>
                </a:lnTo>
                <a:lnTo>
                  <a:pt x="37274" y="37829"/>
                </a:lnTo>
                <a:lnTo>
                  <a:pt x="38015" y="40096"/>
                </a:lnTo>
                <a:lnTo>
                  <a:pt x="38756" y="42416"/>
                </a:lnTo>
                <a:lnTo>
                  <a:pt x="39382" y="42254"/>
                </a:lnTo>
                <a:lnTo>
                  <a:pt x="38641" y="39934"/>
                </a:lnTo>
                <a:lnTo>
                  <a:pt x="37843" y="37668"/>
                </a:lnTo>
                <a:lnTo>
                  <a:pt x="36990" y="35562"/>
                </a:lnTo>
                <a:lnTo>
                  <a:pt x="38869" y="35076"/>
                </a:lnTo>
                <a:lnTo>
                  <a:pt x="40637" y="34592"/>
                </a:lnTo>
                <a:lnTo>
                  <a:pt x="42347" y="33998"/>
                </a:lnTo>
                <a:lnTo>
                  <a:pt x="43315" y="35832"/>
                </a:lnTo>
                <a:lnTo>
                  <a:pt x="44284" y="37776"/>
                </a:lnTo>
                <a:lnTo>
                  <a:pt x="45140" y="39826"/>
                </a:lnTo>
                <a:lnTo>
                  <a:pt x="45710" y="39501"/>
                </a:lnTo>
                <a:lnTo>
                  <a:pt x="44854" y="37506"/>
                </a:lnTo>
                <a:lnTo>
                  <a:pt x="43885" y="35617"/>
                </a:lnTo>
                <a:lnTo>
                  <a:pt x="42917" y="33782"/>
                </a:lnTo>
                <a:lnTo>
                  <a:pt x="44568" y="33134"/>
                </a:lnTo>
                <a:lnTo>
                  <a:pt x="46165" y="32487"/>
                </a:lnTo>
                <a:lnTo>
                  <a:pt x="47589" y="31676"/>
                </a:lnTo>
                <a:lnTo>
                  <a:pt x="47361" y="31299"/>
                </a:lnTo>
                <a:lnTo>
                  <a:pt x="45879" y="32054"/>
                </a:lnTo>
                <a:lnTo>
                  <a:pt x="44340" y="32756"/>
                </a:lnTo>
                <a:lnTo>
                  <a:pt x="42689" y="33351"/>
                </a:lnTo>
                <a:lnTo>
                  <a:pt x="41207" y="30543"/>
                </a:lnTo>
                <a:lnTo>
                  <a:pt x="39610" y="28007"/>
                </a:lnTo>
                <a:lnTo>
                  <a:pt x="38071" y="25571"/>
                </a:lnTo>
                <a:lnTo>
                  <a:pt x="38641" y="25362"/>
                </a:lnTo>
                <a:lnTo>
                  <a:pt x="38413" y="25039"/>
                </a:lnTo>
                <a:lnTo>
                  <a:pt x="37787" y="25248"/>
                </a:lnTo>
                <a:lnTo>
                  <a:pt x="36077" y="22666"/>
                </a:lnTo>
                <a:lnTo>
                  <a:pt x="34309" y="20293"/>
                </a:lnTo>
                <a:lnTo>
                  <a:pt x="32658" y="18243"/>
                </a:lnTo>
                <a:lnTo>
                  <a:pt x="33570" y="17920"/>
                </a:lnTo>
                <a:lnTo>
                  <a:pt x="34367" y="17598"/>
                </a:lnTo>
                <a:lnTo>
                  <a:pt x="35165" y="17218"/>
                </a:lnTo>
                <a:lnTo>
                  <a:pt x="37217" y="19097"/>
                </a:lnTo>
                <a:lnTo>
                  <a:pt x="39326" y="21319"/>
                </a:lnTo>
                <a:lnTo>
                  <a:pt x="41491" y="23749"/>
                </a:lnTo>
                <a:lnTo>
                  <a:pt x="41889" y="23521"/>
                </a:lnTo>
                <a:lnTo>
                  <a:pt x="39781" y="21053"/>
                </a:lnTo>
                <a:lnTo>
                  <a:pt x="37616" y="18889"/>
                </a:lnTo>
                <a:lnTo>
                  <a:pt x="35564" y="16990"/>
                </a:lnTo>
                <a:lnTo>
                  <a:pt x="36305" y="16630"/>
                </a:lnTo>
                <a:lnTo>
                  <a:pt x="37046" y="16193"/>
                </a:lnTo>
                <a:lnTo>
                  <a:pt x="37672" y="15756"/>
                </a:lnTo>
                <a:lnTo>
                  <a:pt x="40008" y="17427"/>
                </a:lnTo>
                <a:lnTo>
                  <a:pt x="37958" y="15547"/>
                </a:lnTo>
                <a:lnTo>
                  <a:pt x="38528" y="15111"/>
                </a:lnTo>
                <a:lnTo>
                  <a:pt x="38927" y="14731"/>
                </a:lnTo>
                <a:lnTo>
                  <a:pt x="39326" y="14351"/>
                </a:lnTo>
                <a:lnTo>
                  <a:pt x="39668" y="14029"/>
                </a:lnTo>
                <a:lnTo>
                  <a:pt x="42232" y="15434"/>
                </a:lnTo>
                <a:lnTo>
                  <a:pt x="44910" y="17161"/>
                </a:lnTo>
                <a:lnTo>
                  <a:pt x="47589" y="19154"/>
                </a:lnTo>
                <a:lnTo>
                  <a:pt x="46963" y="19914"/>
                </a:lnTo>
                <a:lnTo>
                  <a:pt x="46278" y="21053"/>
                </a:lnTo>
                <a:lnTo>
                  <a:pt x="46963" y="20445"/>
                </a:lnTo>
                <a:lnTo>
                  <a:pt x="47533" y="19800"/>
                </a:lnTo>
                <a:lnTo>
                  <a:pt x="47931" y="19382"/>
                </a:lnTo>
                <a:lnTo>
                  <a:pt x="50386" y="21205"/>
                </a:lnTo>
                <a:lnTo>
                  <a:pt x="52783" y="23255"/>
                </a:lnTo>
                <a:lnTo>
                  <a:pt x="55119" y="25533"/>
                </a:lnTo>
                <a:lnTo>
                  <a:pt x="55401" y="25799"/>
                </a:lnTo>
                <a:lnTo>
                  <a:pt x="56086" y="26551"/>
                </a:lnTo>
                <a:lnTo>
                  <a:pt x="56831" y="27306"/>
                </a:lnTo>
                <a:lnTo>
                  <a:pt x="57516" y="28062"/>
                </a:lnTo>
                <a:lnTo>
                  <a:pt x="57677" y="27684"/>
                </a:lnTo>
                <a:lnTo>
                  <a:pt x="56992" y="26928"/>
                </a:lnTo>
                <a:lnTo>
                  <a:pt x="56307" y="26235"/>
                </a:lnTo>
                <a:lnTo>
                  <a:pt x="55623" y="25533"/>
                </a:lnTo>
                <a:lnTo>
                  <a:pt x="56428" y="24546"/>
                </a:lnTo>
                <a:lnTo>
                  <a:pt x="57052" y="23483"/>
                </a:lnTo>
                <a:lnTo>
                  <a:pt x="57455" y="22496"/>
                </a:lnTo>
                <a:lnTo>
                  <a:pt x="57858" y="22818"/>
                </a:lnTo>
                <a:lnTo>
                  <a:pt x="58643" y="23141"/>
                </a:lnTo>
                <a:lnTo>
                  <a:pt x="58301" y="22818"/>
                </a:lnTo>
                <a:lnTo>
                  <a:pt x="57898" y="22496"/>
                </a:lnTo>
                <a:lnTo>
                  <a:pt x="57556" y="22173"/>
                </a:lnTo>
                <a:lnTo>
                  <a:pt x="57959" y="21091"/>
                </a:lnTo>
                <a:lnTo>
                  <a:pt x="58140" y="20028"/>
                </a:lnTo>
                <a:lnTo>
                  <a:pt x="58200" y="19041"/>
                </a:lnTo>
                <a:lnTo>
                  <a:pt x="58080" y="18718"/>
                </a:lnTo>
                <a:lnTo>
                  <a:pt x="58019" y="18338"/>
                </a:lnTo>
                <a:lnTo>
                  <a:pt x="57898" y="18015"/>
                </a:lnTo>
                <a:lnTo>
                  <a:pt x="57898" y="18452"/>
                </a:lnTo>
                <a:lnTo>
                  <a:pt x="57173" y="17920"/>
                </a:lnTo>
                <a:lnTo>
                  <a:pt x="56770" y="17655"/>
                </a:lnTo>
                <a:lnTo>
                  <a:pt x="54595" y="16136"/>
                </a:lnTo>
                <a:lnTo>
                  <a:pt x="52380" y="14788"/>
                </a:lnTo>
                <a:lnTo>
                  <a:pt x="50145" y="13649"/>
                </a:lnTo>
                <a:lnTo>
                  <a:pt x="50145" y="13269"/>
                </a:lnTo>
                <a:lnTo>
                  <a:pt x="50104" y="12890"/>
                </a:lnTo>
                <a:lnTo>
                  <a:pt x="50044" y="12510"/>
                </a:lnTo>
                <a:lnTo>
                  <a:pt x="50104" y="14845"/>
                </a:lnTo>
                <a:lnTo>
                  <a:pt x="50145" y="14029"/>
                </a:lnTo>
                <a:lnTo>
                  <a:pt x="52320" y="15111"/>
                </a:lnTo>
                <a:lnTo>
                  <a:pt x="54434" y="16402"/>
                </a:lnTo>
                <a:lnTo>
                  <a:pt x="56529" y="17864"/>
                </a:lnTo>
                <a:lnTo>
                  <a:pt x="56992" y="18186"/>
                </a:lnTo>
                <a:lnTo>
                  <a:pt x="57455" y="18509"/>
                </a:lnTo>
                <a:lnTo>
                  <a:pt x="57898" y="18832"/>
                </a:lnTo>
                <a:lnTo>
                  <a:pt x="57858" y="19800"/>
                </a:lnTo>
                <a:lnTo>
                  <a:pt x="57677" y="20882"/>
                </a:lnTo>
                <a:lnTo>
                  <a:pt x="57274" y="21907"/>
                </a:lnTo>
                <a:lnTo>
                  <a:pt x="54837" y="19857"/>
                </a:lnTo>
                <a:lnTo>
                  <a:pt x="52199" y="18015"/>
                </a:lnTo>
                <a:lnTo>
                  <a:pt x="49641" y="16459"/>
                </a:lnTo>
                <a:lnTo>
                  <a:pt x="52159" y="18300"/>
                </a:lnTo>
                <a:lnTo>
                  <a:pt x="54716" y="20123"/>
                </a:lnTo>
                <a:lnTo>
                  <a:pt x="57173" y="22230"/>
                </a:lnTo>
                <a:lnTo>
                  <a:pt x="56770" y="23255"/>
                </a:lnTo>
                <a:lnTo>
                  <a:pt x="56146" y="24280"/>
                </a:lnTo>
                <a:lnTo>
                  <a:pt x="55341" y="25248"/>
                </a:lnTo>
                <a:lnTo>
                  <a:pt x="53004" y="22932"/>
                </a:lnTo>
                <a:lnTo>
                  <a:pt x="50608" y="20882"/>
                </a:lnTo>
                <a:lnTo>
                  <a:pt x="48159" y="19097"/>
                </a:lnTo>
                <a:lnTo>
                  <a:pt x="48729" y="18338"/>
                </a:lnTo>
                <a:lnTo>
                  <a:pt x="49238" y="17541"/>
                </a:lnTo>
                <a:lnTo>
                  <a:pt x="49581" y="16724"/>
                </a:lnTo>
                <a:lnTo>
                  <a:pt x="49238" y="16516"/>
                </a:lnTo>
                <a:lnTo>
                  <a:pt x="48896" y="17313"/>
                </a:lnTo>
                <a:lnTo>
                  <a:pt x="48445" y="18129"/>
                </a:lnTo>
                <a:lnTo>
                  <a:pt x="47819" y="18832"/>
                </a:lnTo>
                <a:lnTo>
                  <a:pt x="45140" y="16895"/>
                </a:lnTo>
                <a:lnTo>
                  <a:pt x="42403" y="15225"/>
                </a:lnTo>
                <a:lnTo>
                  <a:pt x="39839" y="13763"/>
                </a:lnTo>
                <a:lnTo>
                  <a:pt x="40294" y="13212"/>
                </a:lnTo>
                <a:lnTo>
                  <a:pt x="40637" y="12681"/>
                </a:lnTo>
                <a:lnTo>
                  <a:pt x="40921" y="12187"/>
                </a:lnTo>
                <a:lnTo>
                  <a:pt x="40750" y="12092"/>
                </a:lnTo>
                <a:lnTo>
                  <a:pt x="40466" y="12567"/>
                </a:lnTo>
                <a:lnTo>
                  <a:pt x="40123" y="13118"/>
                </a:lnTo>
                <a:lnTo>
                  <a:pt x="39668" y="13649"/>
                </a:lnTo>
                <a:lnTo>
                  <a:pt x="37843" y="12681"/>
                </a:lnTo>
                <a:lnTo>
                  <a:pt x="36134" y="11770"/>
                </a:lnTo>
                <a:lnTo>
                  <a:pt x="34480" y="11010"/>
                </a:lnTo>
                <a:lnTo>
                  <a:pt x="33854" y="10744"/>
                </a:lnTo>
                <a:lnTo>
                  <a:pt x="33228" y="10460"/>
                </a:lnTo>
                <a:lnTo>
                  <a:pt x="33683" y="10953"/>
                </a:lnTo>
                <a:lnTo>
                  <a:pt x="34367" y="11276"/>
                </a:lnTo>
                <a:lnTo>
                  <a:pt x="35962" y="12035"/>
                </a:lnTo>
                <a:lnTo>
                  <a:pt x="37672" y="12890"/>
                </a:lnTo>
                <a:lnTo>
                  <a:pt x="39439" y="13877"/>
                </a:lnTo>
                <a:lnTo>
                  <a:pt x="38756" y="14560"/>
                </a:lnTo>
                <a:lnTo>
                  <a:pt x="38129" y="15054"/>
                </a:lnTo>
                <a:lnTo>
                  <a:pt x="37729" y="15320"/>
                </a:lnTo>
                <a:lnTo>
                  <a:pt x="36589" y="14522"/>
                </a:lnTo>
                <a:lnTo>
                  <a:pt x="35449" y="13763"/>
                </a:lnTo>
                <a:lnTo>
                  <a:pt x="34367" y="13117"/>
                </a:lnTo>
                <a:lnTo>
                  <a:pt x="33340" y="12472"/>
                </a:lnTo>
                <a:lnTo>
                  <a:pt x="32372" y="11865"/>
                </a:lnTo>
                <a:lnTo>
                  <a:pt x="33113" y="12681"/>
                </a:lnTo>
                <a:lnTo>
                  <a:pt x="34140" y="13383"/>
                </a:lnTo>
                <a:lnTo>
                  <a:pt x="35221" y="14029"/>
                </a:lnTo>
                <a:lnTo>
                  <a:pt x="36305" y="14788"/>
                </a:lnTo>
                <a:lnTo>
                  <a:pt x="37388" y="15547"/>
                </a:lnTo>
                <a:lnTo>
                  <a:pt x="36760" y="16022"/>
                </a:lnTo>
                <a:lnTo>
                  <a:pt x="36077" y="16402"/>
                </a:lnTo>
                <a:lnTo>
                  <a:pt x="35336" y="16781"/>
                </a:lnTo>
                <a:lnTo>
                  <a:pt x="34710" y="16250"/>
                </a:lnTo>
                <a:lnTo>
                  <a:pt x="34081" y="15699"/>
                </a:lnTo>
                <a:lnTo>
                  <a:pt x="33511" y="15168"/>
                </a:lnTo>
                <a:lnTo>
                  <a:pt x="32259" y="14086"/>
                </a:lnTo>
                <a:lnTo>
                  <a:pt x="31061" y="13117"/>
                </a:lnTo>
                <a:lnTo>
                  <a:pt x="29921" y="12244"/>
                </a:lnTo>
                <a:lnTo>
                  <a:pt x="30720" y="13326"/>
                </a:lnTo>
                <a:lnTo>
                  <a:pt x="31973" y="14351"/>
                </a:lnTo>
                <a:lnTo>
                  <a:pt x="33228" y="15490"/>
                </a:lnTo>
                <a:lnTo>
                  <a:pt x="33797" y="15927"/>
                </a:lnTo>
                <a:lnTo>
                  <a:pt x="34367" y="16459"/>
                </a:lnTo>
                <a:lnTo>
                  <a:pt x="34937" y="16990"/>
                </a:lnTo>
                <a:lnTo>
                  <a:pt x="34140" y="17313"/>
                </a:lnTo>
                <a:lnTo>
                  <a:pt x="33284" y="17655"/>
                </a:lnTo>
                <a:lnTo>
                  <a:pt x="32430" y="17977"/>
                </a:lnTo>
                <a:lnTo>
                  <a:pt x="31916" y="17370"/>
                </a:lnTo>
                <a:lnTo>
                  <a:pt x="31689" y="17047"/>
                </a:lnTo>
                <a:lnTo>
                  <a:pt x="30434" y="15547"/>
                </a:lnTo>
                <a:lnTo>
                  <a:pt x="29238" y="14238"/>
                </a:lnTo>
                <a:lnTo>
                  <a:pt x="28098" y="13061"/>
                </a:lnTo>
                <a:lnTo>
                  <a:pt x="28382" y="12624"/>
                </a:lnTo>
                <a:lnTo>
                  <a:pt x="27870" y="12852"/>
                </a:lnTo>
                <a:lnTo>
                  <a:pt x="24392" y="9169"/>
                </a:lnTo>
                <a:lnTo>
                  <a:pt x="21714" y="7024"/>
                </a:lnTo>
                <a:lnTo>
                  <a:pt x="20802" y="6321"/>
                </a:lnTo>
                <a:lnTo>
                  <a:pt x="21829" y="6967"/>
                </a:lnTo>
                <a:lnTo>
                  <a:pt x="25021" y="8846"/>
                </a:lnTo>
                <a:lnTo>
                  <a:pt x="29351" y="12244"/>
                </a:lnTo>
                <a:lnTo>
                  <a:pt x="29580" y="12415"/>
                </a:lnTo>
                <a:lnTo>
                  <a:pt x="29693" y="12092"/>
                </a:lnTo>
                <a:lnTo>
                  <a:pt x="25305" y="8732"/>
                </a:lnTo>
                <a:lnTo>
                  <a:pt x="22056" y="6910"/>
                </a:lnTo>
                <a:lnTo>
                  <a:pt x="20860" y="6321"/>
                </a:lnTo>
                <a:lnTo>
                  <a:pt x="22113" y="6587"/>
                </a:lnTo>
                <a:lnTo>
                  <a:pt x="20860" y="6150"/>
                </a:lnTo>
                <a:lnTo>
                  <a:pt x="22113" y="6207"/>
                </a:lnTo>
                <a:lnTo>
                  <a:pt x="26046" y="6473"/>
                </a:lnTo>
                <a:lnTo>
                  <a:pt x="31630" y="7612"/>
                </a:lnTo>
                <a:lnTo>
                  <a:pt x="32200" y="7707"/>
                </a:lnTo>
                <a:lnTo>
                  <a:pt x="32829" y="7878"/>
                </a:lnTo>
                <a:lnTo>
                  <a:pt x="33455" y="8049"/>
                </a:lnTo>
                <a:lnTo>
                  <a:pt x="33455" y="8637"/>
                </a:lnTo>
                <a:lnTo>
                  <a:pt x="33570" y="8049"/>
                </a:lnTo>
                <a:lnTo>
                  <a:pt x="33570" y="7384"/>
                </a:lnTo>
                <a:lnTo>
                  <a:pt x="33511" y="7764"/>
                </a:lnTo>
                <a:lnTo>
                  <a:pt x="32885" y="7669"/>
                </a:lnTo>
                <a:lnTo>
                  <a:pt x="32259" y="7498"/>
                </a:lnTo>
                <a:lnTo>
                  <a:pt x="31689" y="7384"/>
                </a:lnTo>
                <a:lnTo>
                  <a:pt x="26672" y="6416"/>
                </a:lnTo>
                <a:lnTo>
                  <a:pt x="23025" y="6150"/>
                </a:lnTo>
                <a:lnTo>
                  <a:pt x="21371" y="6093"/>
                </a:lnTo>
                <a:lnTo>
                  <a:pt x="23196" y="6036"/>
                </a:lnTo>
                <a:lnTo>
                  <a:pt x="27641" y="5998"/>
                </a:lnTo>
                <a:lnTo>
                  <a:pt x="33399" y="6853"/>
                </a:lnTo>
                <a:lnTo>
                  <a:pt x="35850" y="7232"/>
                </a:lnTo>
                <a:lnTo>
                  <a:pt x="38528" y="7707"/>
                </a:lnTo>
                <a:lnTo>
                  <a:pt x="41263" y="8466"/>
                </a:lnTo>
                <a:lnTo>
                  <a:pt x="43885" y="9112"/>
                </a:lnTo>
                <a:lnTo>
                  <a:pt x="46507" y="9985"/>
                </a:lnTo>
                <a:lnTo>
                  <a:pt x="49238" y="11124"/>
                </a:lnTo>
                <a:lnTo>
                  <a:pt x="49420" y="11599"/>
                </a:lnTo>
                <a:lnTo>
                  <a:pt x="49581" y="12092"/>
                </a:lnTo>
                <a:lnTo>
                  <a:pt x="49923" y="11124"/>
                </a:lnTo>
                <a:lnTo>
                  <a:pt x="49520" y="11010"/>
                </a:lnTo>
                <a:lnTo>
                  <a:pt x="49178" y="10099"/>
                </a:lnTo>
                <a:lnTo>
                  <a:pt x="48729" y="9283"/>
                </a:lnTo>
                <a:lnTo>
                  <a:pt x="48159" y="8580"/>
                </a:lnTo>
                <a:lnTo>
                  <a:pt x="49984" y="9283"/>
                </a:lnTo>
                <a:lnTo>
                  <a:pt x="51635" y="9985"/>
                </a:lnTo>
                <a:lnTo>
                  <a:pt x="53004" y="10745"/>
                </a:lnTo>
                <a:lnTo>
                  <a:pt x="52541" y="10251"/>
                </a:lnTo>
                <a:lnTo>
                  <a:pt x="51172" y="9549"/>
                </a:lnTo>
                <a:lnTo>
                  <a:pt x="49641" y="8903"/>
                </a:lnTo>
                <a:lnTo>
                  <a:pt x="47931" y="8258"/>
                </a:lnTo>
                <a:lnTo>
                  <a:pt x="47418" y="8087"/>
                </a:lnTo>
                <a:lnTo>
                  <a:pt x="45480" y="7384"/>
                </a:lnTo>
                <a:lnTo>
                  <a:pt x="43372" y="6796"/>
                </a:lnTo>
                <a:lnTo>
                  <a:pt x="41092" y="6416"/>
                </a:lnTo>
                <a:lnTo>
                  <a:pt x="43428" y="7062"/>
                </a:lnTo>
                <a:lnTo>
                  <a:pt x="45652" y="7669"/>
                </a:lnTo>
                <a:lnTo>
                  <a:pt x="47647" y="8409"/>
                </a:lnTo>
                <a:lnTo>
                  <a:pt x="48217" y="9112"/>
                </a:lnTo>
                <a:lnTo>
                  <a:pt x="48729" y="9928"/>
                </a:lnTo>
                <a:lnTo>
                  <a:pt x="49138" y="10801"/>
                </a:lnTo>
                <a:lnTo>
                  <a:pt x="46449" y="9719"/>
                </a:lnTo>
                <a:lnTo>
                  <a:pt x="43771" y="8903"/>
                </a:lnTo>
                <a:lnTo>
                  <a:pt x="41263" y="8201"/>
                </a:lnTo>
                <a:lnTo>
                  <a:pt x="41150" y="7878"/>
                </a:lnTo>
                <a:lnTo>
                  <a:pt x="40921" y="7232"/>
                </a:lnTo>
                <a:lnTo>
                  <a:pt x="40466" y="6530"/>
                </a:lnTo>
                <a:lnTo>
                  <a:pt x="40522" y="6321"/>
                </a:lnTo>
                <a:lnTo>
                  <a:pt x="40351" y="6530"/>
                </a:lnTo>
                <a:lnTo>
                  <a:pt x="40864" y="7232"/>
                </a:lnTo>
                <a:lnTo>
                  <a:pt x="41092" y="7821"/>
                </a:lnTo>
                <a:lnTo>
                  <a:pt x="41207" y="8201"/>
                </a:lnTo>
                <a:lnTo>
                  <a:pt x="38413" y="7498"/>
                </a:lnTo>
                <a:lnTo>
                  <a:pt x="35791" y="7024"/>
                </a:lnTo>
                <a:lnTo>
                  <a:pt x="33399" y="6644"/>
                </a:lnTo>
                <a:lnTo>
                  <a:pt x="26843" y="5771"/>
                </a:lnTo>
                <a:lnTo>
                  <a:pt x="22113" y="5998"/>
                </a:lnTo>
                <a:lnTo>
                  <a:pt x="20802" y="6093"/>
                </a:lnTo>
                <a:lnTo>
                  <a:pt x="22113" y="5942"/>
                </a:lnTo>
                <a:lnTo>
                  <a:pt x="26731" y="5296"/>
                </a:lnTo>
                <a:lnTo>
                  <a:pt x="32770" y="5619"/>
                </a:lnTo>
                <a:lnTo>
                  <a:pt x="33056" y="6036"/>
                </a:lnTo>
                <a:lnTo>
                  <a:pt x="32942" y="5657"/>
                </a:lnTo>
                <a:lnTo>
                  <a:pt x="32770" y="5448"/>
                </a:lnTo>
                <a:lnTo>
                  <a:pt x="32372" y="4859"/>
                </a:lnTo>
                <a:lnTo>
                  <a:pt x="32029" y="4594"/>
                </a:lnTo>
                <a:lnTo>
                  <a:pt x="31860" y="4594"/>
                </a:lnTo>
                <a:lnTo>
                  <a:pt x="32430" y="5125"/>
                </a:lnTo>
                <a:lnTo>
                  <a:pt x="32658" y="5391"/>
                </a:lnTo>
                <a:lnTo>
                  <a:pt x="26046" y="5125"/>
                </a:lnTo>
                <a:lnTo>
                  <a:pt x="21259" y="5942"/>
                </a:lnTo>
                <a:lnTo>
                  <a:pt x="20518" y="6093"/>
                </a:lnTo>
                <a:lnTo>
                  <a:pt x="20461" y="5505"/>
                </a:lnTo>
                <a:lnTo>
                  <a:pt x="20403" y="5942"/>
                </a:lnTo>
                <a:lnTo>
                  <a:pt x="20403" y="5505"/>
                </a:lnTo>
                <a:lnTo>
                  <a:pt x="20290" y="4214"/>
                </a:lnTo>
                <a:lnTo>
                  <a:pt x="19833" y="2695"/>
                </a:lnTo>
                <a:lnTo>
                  <a:pt x="19720" y="2221"/>
                </a:lnTo>
                <a:lnTo>
                  <a:pt x="19549" y="1727"/>
                </a:lnTo>
                <a:lnTo>
                  <a:pt x="19434" y="1347"/>
                </a:lnTo>
                <a:lnTo>
                  <a:pt x="19948" y="1290"/>
                </a:lnTo>
                <a:lnTo>
                  <a:pt x="20630" y="1290"/>
                </a:lnTo>
                <a:lnTo>
                  <a:pt x="21144" y="1347"/>
                </a:lnTo>
                <a:lnTo>
                  <a:pt x="21601" y="1347"/>
                </a:lnTo>
                <a:lnTo>
                  <a:pt x="21430" y="1727"/>
                </a:lnTo>
                <a:lnTo>
                  <a:pt x="21259" y="2164"/>
                </a:lnTo>
                <a:lnTo>
                  <a:pt x="21087" y="2638"/>
                </a:lnTo>
                <a:lnTo>
                  <a:pt x="20630" y="4157"/>
                </a:lnTo>
                <a:lnTo>
                  <a:pt x="20689" y="5296"/>
                </a:lnTo>
                <a:lnTo>
                  <a:pt x="20916" y="4100"/>
                </a:lnTo>
                <a:lnTo>
                  <a:pt x="21315" y="2695"/>
                </a:lnTo>
                <a:lnTo>
                  <a:pt x="21486" y="2221"/>
                </a:lnTo>
                <a:lnTo>
                  <a:pt x="21657" y="1727"/>
                </a:lnTo>
                <a:lnTo>
                  <a:pt x="21829" y="1347"/>
                </a:lnTo>
                <a:lnTo>
                  <a:pt x="22455" y="1404"/>
                </a:lnTo>
                <a:lnTo>
                  <a:pt x="23025" y="1461"/>
                </a:lnTo>
                <a:lnTo>
                  <a:pt x="23651" y="1518"/>
                </a:lnTo>
                <a:lnTo>
                  <a:pt x="23081" y="1993"/>
                </a:lnTo>
                <a:lnTo>
                  <a:pt x="22854" y="2259"/>
                </a:lnTo>
                <a:lnTo>
                  <a:pt x="21486" y="3777"/>
                </a:lnTo>
                <a:lnTo>
                  <a:pt x="20802" y="5239"/>
                </a:lnTo>
                <a:lnTo>
                  <a:pt x="20518" y="5828"/>
                </a:lnTo>
                <a:lnTo>
                  <a:pt x="20518" y="5998"/>
                </a:lnTo>
                <a:lnTo>
                  <a:pt x="20802" y="5619"/>
                </a:lnTo>
                <a:lnTo>
                  <a:pt x="21601" y="3986"/>
                </a:lnTo>
                <a:lnTo>
                  <a:pt x="23025" y="2429"/>
                </a:lnTo>
                <a:lnTo>
                  <a:pt x="23651" y="1841"/>
                </a:lnTo>
                <a:lnTo>
                  <a:pt x="23937" y="1556"/>
                </a:lnTo>
                <a:lnTo>
                  <a:pt x="24564" y="1613"/>
                </a:lnTo>
                <a:lnTo>
                  <a:pt x="25190" y="1784"/>
                </a:lnTo>
                <a:lnTo>
                  <a:pt x="25818" y="1879"/>
                </a:lnTo>
                <a:lnTo>
                  <a:pt x="26102" y="1727"/>
                </a:lnTo>
                <a:lnTo>
                  <a:pt x="25476" y="1556"/>
                </a:lnTo>
                <a:lnTo>
                  <a:pt x="24850" y="1461"/>
                </a:lnTo>
                <a:lnTo>
                  <a:pt x="24165" y="1347"/>
                </a:lnTo>
                <a:lnTo>
                  <a:pt x="24906" y="759"/>
                </a:lnTo>
                <a:lnTo>
                  <a:pt x="25647" y="322"/>
                </a:lnTo>
                <a:lnTo>
                  <a:pt x="26102" y="113"/>
                </a:lnTo>
                <a:lnTo>
                  <a:pt x="25875" y="56"/>
                </a:lnTo>
                <a:lnTo>
                  <a:pt x="25361" y="322"/>
                </a:lnTo>
                <a:lnTo>
                  <a:pt x="24620" y="702"/>
                </a:lnTo>
                <a:lnTo>
                  <a:pt x="23881" y="1290"/>
                </a:lnTo>
                <a:lnTo>
                  <a:pt x="23252" y="1233"/>
                </a:lnTo>
                <a:lnTo>
                  <a:pt x="22570" y="1196"/>
                </a:lnTo>
                <a:lnTo>
                  <a:pt x="21941" y="1139"/>
                </a:lnTo>
                <a:lnTo>
                  <a:pt x="22171" y="588"/>
                </a:lnTo>
                <a:lnTo>
                  <a:pt x="22399" y="151"/>
                </a:lnTo>
                <a:lnTo>
                  <a:pt x="22227" y="113"/>
                </a:lnTo>
                <a:lnTo>
                  <a:pt x="21941" y="588"/>
                </a:lnTo>
                <a:lnTo>
                  <a:pt x="21714" y="1139"/>
                </a:lnTo>
                <a:lnTo>
                  <a:pt x="21200" y="1082"/>
                </a:lnTo>
                <a:lnTo>
                  <a:pt x="19891" y="1082"/>
                </a:lnTo>
                <a:lnTo>
                  <a:pt x="19321" y="1139"/>
                </a:lnTo>
                <a:lnTo>
                  <a:pt x="19150" y="531"/>
                </a:lnTo>
                <a:lnTo>
                  <a:pt x="18920" y="113"/>
                </a:lnTo>
                <a:lnTo>
                  <a:pt x="18920" y="531"/>
                </a:lnTo>
                <a:lnTo>
                  <a:pt x="19092" y="1139"/>
                </a:lnTo>
                <a:lnTo>
                  <a:pt x="18351" y="1139"/>
                </a:lnTo>
                <a:lnTo>
                  <a:pt x="17611" y="1233"/>
                </a:lnTo>
                <a:lnTo>
                  <a:pt x="16870" y="1347"/>
                </a:lnTo>
                <a:lnTo>
                  <a:pt x="16071" y="702"/>
                </a:lnTo>
                <a:lnTo>
                  <a:pt x="15332" y="265"/>
                </a:lnTo>
                <a:lnTo>
                  <a:pt x="14874" y="0"/>
                </a:lnTo>
                <a:lnTo>
                  <a:pt x="14647" y="0"/>
                </a:lnTo>
                <a:lnTo>
                  <a:pt x="15102" y="265"/>
                </a:lnTo>
                <a:lnTo>
                  <a:pt x="15787" y="759"/>
                </a:lnTo>
                <a:lnTo>
                  <a:pt x="16584" y="1347"/>
                </a:lnTo>
                <a:lnTo>
                  <a:pt x="15902" y="1461"/>
                </a:lnTo>
                <a:lnTo>
                  <a:pt x="15273" y="1613"/>
                </a:lnTo>
                <a:lnTo>
                  <a:pt x="14591" y="1784"/>
                </a:lnTo>
                <a:lnTo>
                  <a:pt x="13165" y="1082"/>
                </a:lnTo>
                <a:lnTo>
                  <a:pt x="11854" y="702"/>
                </a:lnTo>
                <a:lnTo>
                  <a:pt x="11000" y="493"/>
                </a:lnTo>
                <a:lnTo>
                  <a:pt x="11227" y="436"/>
                </a:lnTo>
                <a:lnTo>
                  <a:pt x="11682" y="322"/>
                </a:lnTo>
                <a:lnTo>
                  <a:pt x="11227" y="379"/>
                </a:lnTo>
                <a:lnTo>
                  <a:pt x="10772" y="436"/>
                </a:lnTo>
                <a:lnTo>
                  <a:pt x="11511" y="759"/>
                </a:lnTo>
                <a:lnTo>
                  <a:pt x="12822" y="1195"/>
                </a:lnTo>
                <a:lnTo>
                  <a:pt x="14248" y="1841"/>
                </a:lnTo>
                <a:lnTo>
                  <a:pt x="14591" y="1993"/>
                </a:lnTo>
                <a:lnTo>
                  <a:pt x="15273" y="2316"/>
                </a:lnTo>
                <a:lnTo>
                  <a:pt x="15730" y="2373"/>
                </a:lnTo>
                <a:lnTo>
                  <a:pt x="15160" y="2050"/>
                </a:lnTo>
                <a:lnTo>
                  <a:pt x="14931" y="1879"/>
                </a:lnTo>
                <a:lnTo>
                  <a:pt x="15501" y="1784"/>
                </a:lnTo>
                <a:lnTo>
                  <a:pt x="16186" y="1670"/>
                </a:lnTo>
                <a:lnTo>
                  <a:pt x="16812" y="1556"/>
                </a:lnTo>
                <a:lnTo>
                  <a:pt x="17497" y="2164"/>
                </a:lnTo>
                <a:lnTo>
                  <a:pt x="18010" y="2316"/>
                </a:lnTo>
                <a:lnTo>
                  <a:pt x="17382" y="1784"/>
                </a:lnTo>
                <a:lnTo>
                  <a:pt x="17098" y="1518"/>
                </a:lnTo>
                <a:lnTo>
                  <a:pt x="17781" y="1461"/>
                </a:lnTo>
                <a:lnTo>
                  <a:pt x="18465" y="1404"/>
                </a:lnTo>
                <a:lnTo>
                  <a:pt x="19206" y="1347"/>
                </a:lnTo>
                <a:lnTo>
                  <a:pt x="19321" y="1784"/>
                </a:lnTo>
                <a:lnTo>
                  <a:pt x="19434" y="2259"/>
                </a:lnTo>
                <a:lnTo>
                  <a:pt x="19605" y="2752"/>
                </a:lnTo>
                <a:lnTo>
                  <a:pt x="20004" y="4100"/>
                </a:lnTo>
                <a:lnTo>
                  <a:pt x="20232" y="5334"/>
                </a:lnTo>
                <a:lnTo>
                  <a:pt x="20346" y="5828"/>
                </a:lnTo>
                <a:lnTo>
                  <a:pt x="20403" y="6321"/>
                </a:lnTo>
                <a:lnTo>
                  <a:pt x="20461" y="7119"/>
                </a:lnTo>
                <a:lnTo>
                  <a:pt x="20461" y="6264"/>
                </a:lnTo>
                <a:lnTo>
                  <a:pt x="20745" y="6967"/>
                </a:lnTo>
                <a:lnTo>
                  <a:pt x="21885" y="9605"/>
                </a:lnTo>
                <a:lnTo>
                  <a:pt x="23367" y="13820"/>
                </a:lnTo>
                <a:lnTo>
                  <a:pt x="22741" y="13877"/>
                </a:lnTo>
                <a:lnTo>
                  <a:pt x="22171" y="13915"/>
                </a:lnTo>
                <a:lnTo>
                  <a:pt x="21543" y="13972"/>
                </a:lnTo>
                <a:lnTo>
                  <a:pt x="21543" y="14238"/>
                </a:lnTo>
                <a:lnTo>
                  <a:pt x="22227" y="14238"/>
                </a:lnTo>
                <a:lnTo>
                  <a:pt x="22854" y="14200"/>
                </a:lnTo>
                <a:lnTo>
                  <a:pt x="23424" y="14086"/>
                </a:lnTo>
                <a:lnTo>
                  <a:pt x="23766" y="13763"/>
                </a:lnTo>
                <a:lnTo>
                  <a:pt x="22284" y="9871"/>
                </a:lnTo>
                <a:lnTo>
                  <a:pt x="21144" y="7346"/>
                </a:lnTo>
                <a:lnTo>
                  <a:pt x="20630" y="6416"/>
                </a:lnTo>
                <a:lnTo>
                  <a:pt x="21259" y="7289"/>
                </a:lnTo>
                <a:lnTo>
                  <a:pt x="20689" y="6321"/>
                </a:lnTo>
                <a:lnTo>
                  <a:pt x="21430" y="7024"/>
                </a:lnTo>
                <a:lnTo>
                  <a:pt x="24050" y="9226"/>
                </a:lnTo>
                <a:lnTo>
                  <a:pt x="27528" y="12947"/>
                </a:lnTo>
                <a:lnTo>
                  <a:pt x="26958" y="13117"/>
                </a:lnTo>
                <a:lnTo>
                  <a:pt x="26388" y="13269"/>
                </a:lnTo>
                <a:lnTo>
                  <a:pt x="25989" y="13649"/>
                </a:lnTo>
                <a:lnTo>
                  <a:pt x="26559" y="13535"/>
                </a:lnTo>
                <a:lnTo>
                  <a:pt x="27129" y="13383"/>
                </a:lnTo>
                <a:lnTo>
                  <a:pt x="27699" y="13174"/>
                </a:lnTo>
                <a:lnTo>
                  <a:pt x="28839" y="14408"/>
                </a:lnTo>
                <a:lnTo>
                  <a:pt x="30035" y="15756"/>
                </a:lnTo>
                <a:lnTo>
                  <a:pt x="31346" y="17313"/>
                </a:lnTo>
                <a:lnTo>
                  <a:pt x="31745" y="17863"/>
                </a:lnTo>
                <a:lnTo>
                  <a:pt x="31973" y="18129"/>
                </a:lnTo>
                <a:lnTo>
                  <a:pt x="31061" y="18395"/>
                </a:lnTo>
                <a:lnTo>
                  <a:pt x="30092" y="18680"/>
                </a:lnTo>
                <a:lnTo>
                  <a:pt x="29294" y="19211"/>
                </a:lnTo>
                <a:lnTo>
                  <a:pt x="30319" y="19003"/>
                </a:lnTo>
                <a:lnTo>
                  <a:pt x="31290" y="18718"/>
                </a:lnTo>
                <a:lnTo>
                  <a:pt x="32200" y="18395"/>
                </a:lnTo>
                <a:lnTo>
                  <a:pt x="33854" y="20502"/>
                </a:lnTo>
                <a:lnTo>
                  <a:pt x="35564" y="22818"/>
                </a:lnTo>
                <a:lnTo>
                  <a:pt x="37274" y="25419"/>
                </a:lnTo>
                <a:lnTo>
                  <a:pt x="35962" y="25894"/>
                </a:lnTo>
                <a:lnTo>
                  <a:pt x="34595" y="26273"/>
                </a:lnTo>
                <a:lnTo>
                  <a:pt x="33169" y="26604"/>
                </a:lnTo>
                <a:lnTo>
                  <a:pt x="32829" y="27145"/>
                </a:lnTo>
                <a:lnTo>
                  <a:pt x="33969" y="29626"/>
                </a:lnTo>
                <a:lnTo>
                  <a:pt x="33340" y="27037"/>
                </a:lnTo>
                <a:lnTo>
                  <a:pt x="34766" y="26659"/>
                </a:lnTo>
                <a:lnTo>
                  <a:pt x="36190" y="26273"/>
                </a:lnTo>
                <a:lnTo>
                  <a:pt x="37560" y="25799"/>
                </a:lnTo>
                <a:lnTo>
                  <a:pt x="39098" y="28170"/>
                </a:lnTo>
                <a:lnTo>
                  <a:pt x="40637" y="30759"/>
                </a:lnTo>
                <a:lnTo>
                  <a:pt x="42119" y="33565"/>
                </a:lnTo>
                <a:lnTo>
                  <a:pt x="40409" y="34106"/>
                </a:lnTo>
                <a:lnTo>
                  <a:pt x="38641" y="34645"/>
                </a:lnTo>
                <a:lnTo>
                  <a:pt x="36818" y="35076"/>
                </a:lnTo>
                <a:lnTo>
                  <a:pt x="36248" y="35240"/>
                </a:lnTo>
                <a:lnTo>
                  <a:pt x="34367" y="35617"/>
                </a:lnTo>
                <a:lnTo>
                  <a:pt x="32430" y="35995"/>
                </a:lnTo>
                <a:lnTo>
                  <a:pt x="30434" y="36265"/>
                </a:lnTo>
                <a:lnTo>
                  <a:pt x="29749" y="33351"/>
                </a:lnTo>
                <a:lnTo>
                  <a:pt x="29749" y="36373"/>
                </a:lnTo>
                <a:lnTo>
                  <a:pt x="27756" y="36587"/>
                </a:lnTo>
                <a:lnTo>
                  <a:pt x="25647" y="36751"/>
                </a:lnTo>
                <a:lnTo>
                  <a:pt x="23595" y="36857"/>
                </a:lnTo>
                <a:lnTo>
                  <a:pt x="23367" y="33890"/>
                </a:lnTo>
                <a:lnTo>
                  <a:pt x="23140" y="31084"/>
                </a:lnTo>
                <a:lnTo>
                  <a:pt x="22910" y="28439"/>
                </a:lnTo>
                <a:lnTo>
                  <a:pt x="22910" y="27953"/>
                </a:lnTo>
                <a:lnTo>
                  <a:pt x="22626" y="25153"/>
                </a:lnTo>
                <a:lnTo>
                  <a:pt x="22399" y="22496"/>
                </a:lnTo>
                <a:lnTo>
                  <a:pt x="22171" y="20180"/>
                </a:lnTo>
                <a:lnTo>
                  <a:pt x="22000" y="25153"/>
                </a:lnTo>
                <a:lnTo>
                  <a:pt x="22227" y="28007"/>
                </a:lnTo>
                <a:lnTo>
                  <a:pt x="18637" y="28007"/>
                </a:lnTo>
                <a:lnTo>
                  <a:pt x="18067" y="27953"/>
                </a:lnTo>
                <a:lnTo>
                  <a:pt x="17781" y="27953"/>
                </a:lnTo>
                <a:lnTo>
                  <a:pt x="17781" y="22496"/>
                </a:lnTo>
                <a:lnTo>
                  <a:pt x="17440" y="25096"/>
                </a:lnTo>
                <a:lnTo>
                  <a:pt x="17724" y="28384"/>
                </a:lnTo>
                <a:lnTo>
                  <a:pt x="18351" y="28439"/>
                </a:lnTo>
                <a:lnTo>
                  <a:pt x="18637" y="28439"/>
                </a:lnTo>
                <a:lnTo>
                  <a:pt x="19833" y="28493"/>
                </a:lnTo>
                <a:lnTo>
                  <a:pt x="21031" y="28493"/>
                </a:lnTo>
                <a:lnTo>
                  <a:pt x="22227" y="28439"/>
                </a:lnTo>
                <a:lnTo>
                  <a:pt x="22455" y="31084"/>
                </a:lnTo>
                <a:lnTo>
                  <a:pt x="22626" y="33890"/>
                </a:lnTo>
                <a:lnTo>
                  <a:pt x="22797" y="36857"/>
                </a:lnTo>
                <a:lnTo>
                  <a:pt x="21259" y="36912"/>
                </a:lnTo>
                <a:lnTo>
                  <a:pt x="18010" y="36912"/>
                </a:lnTo>
                <a:lnTo>
                  <a:pt x="17211" y="36857"/>
                </a:lnTo>
                <a:lnTo>
                  <a:pt x="16870" y="36857"/>
                </a:lnTo>
                <a:lnTo>
                  <a:pt x="17154" y="33890"/>
                </a:lnTo>
                <a:lnTo>
                  <a:pt x="17041" y="28384"/>
                </a:lnTo>
                <a:lnTo>
                  <a:pt x="16699" y="31029"/>
                </a:lnTo>
                <a:lnTo>
                  <a:pt x="16413" y="33837"/>
                </a:lnTo>
                <a:lnTo>
                  <a:pt x="16129" y="36804"/>
                </a:lnTo>
                <a:lnTo>
                  <a:pt x="14021" y="36696"/>
                </a:lnTo>
                <a:lnTo>
                  <a:pt x="11912" y="36479"/>
                </a:lnTo>
                <a:lnTo>
                  <a:pt x="9860" y="36156"/>
                </a:lnTo>
                <a:lnTo>
                  <a:pt x="10601" y="33242"/>
                </a:lnTo>
                <a:lnTo>
                  <a:pt x="11398" y="30490"/>
                </a:lnTo>
                <a:lnTo>
                  <a:pt x="12196" y="27900"/>
                </a:lnTo>
                <a:lnTo>
                  <a:pt x="11570" y="27845"/>
                </a:lnTo>
                <a:lnTo>
                  <a:pt x="10772" y="30382"/>
                </a:lnTo>
                <a:lnTo>
                  <a:pt x="9973" y="33187"/>
                </a:lnTo>
                <a:lnTo>
                  <a:pt x="9231" y="36101"/>
                </a:lnTo>
                <a:lnTo>
                  <a:pt x="7238" y="35779"/>
                </a:lnTo>
                <a:lnTo>
                  <a:pt x="5357" y="35401"/>
                </a:lnTo>
                <a:lnTo>
                  <a:pt x="3476" y="34915"/>
                </a:lnTo>
                <a:lnTo>
                  <a:pt x="4672" y="32109"/>
                </a:lnTo>
                <a:lnTo>
                  <a:pt x="5927" y="29410"/>
                </a:lnTo>
                <a:lnTo>
                  <a:pt x="7181" y="26928"/>
                </a:lnTo>
                <a:lnTo>
                  <a:pt x="8605" y="27306"/>
                </a:lnTo>
                <a:lnTo>
                  <a:pt x="7352" y="26551"/>
                </a:lnTo>
                <a:lnTo>
                  <a:pt x="8720" y="23843"/>
                </a:lnTo>
                <a:lnTo>
                  <a:pt x="10087" y="21375"/>
                </a:lnTo>
                <a:lnTo>
                  <a:pt x="11398" y="19211"/>
                </a:lnTo>
                <a:lnTo>
                  <a:pt x="12367" y="16724"/>
                </a:lnTo>
                <a:lnTo>
                  <a:pt x="11227" y="18623"/>
                </a:lnTo>
                <a:lnTo>
                  <a:pt x="11112" y="18775"/>
                </a:lnTo>
                <a:lnTo>
                  <a:pt x="10144" y="18509"/>
                </a:lnTo>
                <a:lnTo>
                  <a:pt x="9231" y="18243"/>
                </a:lnTo>
                <a:lnTo>
                  <a:pt x="8321" y="17977"/>
                </a:lnTo>
                <a:lnTo>
                  <a:pt x="8776" y="17427"/>
                </a:lnTo>
                <a:lnTo>
                  <a:pt x="9973" y="15433"/>
                </a:lnTo>
                <a:lnTo>
                  <a:pt x="8661" y="16895"/>
                </a:lnTo>
                <a:lnTo>
                  <a:pt x="8150" y="17484"/>
                </a:lnTo>
                <a:lnTo>
                  <a:pt x="7864" y="17806"/>
                </a:lnTo>
                <a:lnTo>
                  <a:pt x="7066" y="17484"/>
                </a:lnTo>
                <a:lnTo>
                  <a:pt x="6269" y="17161"/>
                </a:lnTo>
                <a:lnTo>
                  <a:pt x="5584" y="16838"/>
                </a:lnTo>
                <a:lnTo>
                  <a:pt x="6154" y="16288"/>
                </a:lnTo>
                <a:lnTo>
                  <a:pt x="6724" y="15756"/>
                </a:lnTo>
                <a:lnTo>
                  <a:pt x="7294" y="15320"/>
                </a:lnTo>
                <a:lnTo>
                  <a:pt x="8605" y="14200"/>
                </a:lnTo>
                <a:lnTo>
                  <a:pt x="9860" y="13212"/>
                </a:lnTo>
                <a:lnTo>
                  <a:pt x="11056" y="12301"/>
                </a:lnTo>
                <a:lnTo>
                  <a:pt x="11455" y="12510"/>
                </a:lnTo>
                <a:lnTo>
                  <a:pt x="11227" y="12149"/>
                </a:lnTo>
                <a:lnTo>
                  <a:pt x="15672" y="8846"/>
                </a:lnTo>
                <a:lnTo>
                  <a:pt x="18920" y="6967"/>
                </a:lnTo>
                <a:lnTo>
                  <a:pt x="20004" y="6359"/>
                </a:lnTo>
                <a:lnTo>
                  <a:pt x="19035" y="7024"/>
                </a:lnTo>
                <a:lnTo>
                  <a:pt x="16242" y="9112"/>
                </a:lnTo>
                <a:lnTo>
                  <a:pt x="12651" y="12738"/>
                </a:lnTo>
                <a:lnTo>
                  <a:pt x="12993" y="12852"/>
                </a:lnTo>
                <a:lnTo>
                  <a:pt x="16699" y="9112"/>
                </a:lnTo>
                <a:lnTo>
                  <a:pt x="19434" y="6967"/>
                </a:lnTo>
                <a:lnTo>
                  <a:pt x="20232" y="6321"/>
                </a:lnTo>
                <a:lnTo>
                  <a:pt x="20004" y="6321"/>
                </a:lnTo>
                <a:lnTo>
                  <a:pt x="18808" y="6853"/>
                </a:lnTo>
                <a:lnTo>
                  <a:pt x="15444" y="8694"/>
                </a:lnTo>
                <a:lnTo>
                  <a:pt x="10941" y="11978"/>
                </a:lnTo>
                <a:lnTo>
                  <a:pt x="10714" y="12149"/>
                </a:lnTo>
                <a:lnTo>
                  <a:pt x="9574" y="13004"/>
                </a:lnTo>
                <a:lnTo>
                  <a:pt x="8321" y="13972"/>
                </a:lnTo>
                <a:lnTo>
                  <a:pt x="7066" y="14997"/>
                </a:lnTo>
                <a:lnTo>
                  <a:pt x="6440" y="15547"/>
                </a:lnTo>
                <a:lnTo>
                  <a:pt x="5812" y="16079"/>
                </a:lnTo>
                <a:lnTo>
                  <a:pt x="5185" y="16629"/>
                </a:lnTo>
                <a:lnTo>
                  <a:pt x="4503" y="16288"/>
                </a:lnTo>
                <a:lnTo>
                  <a:pt x="3874" y="15927"/>
                </a:lnTo>
                <a:lnTo>
                  <a:pt x="3363" y="15547"/>
                </a:lnTo>
                <a:lnTo>
                  <a:pt x="3020" y="15320"/>
                </a:lnTo>
                <a:lnTo>
                  <a:pt x="3933" y="14294"/>
                </a:lnTo>
                <a:lnTo>
                  <a:pt x="2734" y="15111"/>
                </a:lnTo>
                <a:lnTo>
                  <a:pt x="2108" y="14617"/>
                </a:lnTo>
                <a:lnTo>
                  <a:pt x="1595" y="14200"/>
                </a:lnTo>
                <a:lnTo>
                  <a:pt x="1196" y="13706"/>
                </a:lnTo>
                <a:lnTo>
                  <a:pt x="3077" y="12681"/>
                </a:lnTo>
                <a:lnTo>
                  <a:pt x="4901" y="11770"/>
                </a:lnTo>
                <a:lnTo>
                  <a:pt x="6611" y="11010"/>
                </a:lnTo>
                <a:lnTo>
                  <a:pt x="7181" y="10744"/>
                </a:lnTo>
                <a:lnTo>
                  <a:pt x="7751" y="10517"/>
                </a:lnTo>
                <a:lnTo>
                  <a:pt x="8263" y="10308"/>
                </a:lnTo>
                <a:lnTo>
                  <a:pt x="8263" y="10042"/>
                </a:lnTo>
                <a:lnTo>
                  <a:pt x="7864" y="9397"/>
                </a:lnTo>
                <a:lnTo>
                  <a:pt x="7693" y="9112"/>
                </a:lnTo>
                <a:lnTo>
                  <a:pt x="14077" y="6910"/>
                </a:lnTo>
                <a:lnTo>
                  <a:pt x="7636" y="8903"/>
                </a:lnTo>
                <a:lnTo>
                  <a:pt x="7864" y="9757"/>
                </a:lnTo>
                <a:lnTo>
                  <a:pt x="8150" y="10099"/>
                </a:lnTo>
                <a:lnTo>
                  <a:pt x="7580" y="10308"/>
                </a:lnTo>
                <a:lnTo>
                  <a:pt x="7066" y="10517"/>
                </a:lnTo>
                <a:lnTo>
                  <a:pt x="6496" y="10801"/>
                </a:lnTo>
                <a:lnTo>
                  <a:pt x="4787" y="11542"/>
                </a:lnTo>
                <a:lnTo>
                  <a:pt x="2906" y="12415"/>
                </a:lnTo>
                <a:lnTo>
                  <a:pt x="968" y="13497"/>
                </a:lnTo>
                <a:lnTo>
                  <a:pt x="569" y="12947"/>
                </a:lnTo>
                <a:lnTo>
                  <a:pt x="227" y="12415"/>
                </a:lnTo>
                <a:lnTo>
                  <a:pt x="0" y="11921"/>
                </a:lnTo>
                <a:lnTo>
                  <a:pt x="56" y="12472"/>
                </a:lnTo>
                <a:lnTo>
                  <a:pt x="398" y="13004"/>
                </a:lnTo>
                <a:lnTo>
                  <a:pt x="797" y="13535"/>
                </a:lnTo>
                <a:lnTo>
                  <a:pt x="968" y="13820"/>
                </a:lnTo>
                <a:close/>
              </a:path>
            </a:pathLst>
          </a:custGeom>
          <a:solidFill>
            <a:srgbClr val="FDFDFD"/>
          </a:solidFill>
        </p:spPr>
        <p:txBody>
          <a:bodyPr wrap="square" lIns="0" tIns="0" rIns="0" bIns="0" rtlCol="0">
            <a:noAutofit/>
          </a:bodyPr>
          <a:lstStyle/>
          <a:p>
            <a:endParaRPr/>
          </a:p>
        </p:txBody>
      </p:sp>
      <p:sp>
        <p:nvSpPr>
          <p:cNvPr id="695" name="object 695"/>
          <p:cNvSpPr/>
          <p:nvPr/>
        </p:nvSpPr>
        <p:spPr>
          <a:xfrm>
            <a:off x="403073" y="690992"/>
            <a:ext cx="38015" cy="28821"/>
          </a:xfrm>
          <a:custGeom>
            <a:avLst/>
            <a:gdLst/>
            <a:ahLst/>
            <a:cxnLst/>
            <a:rect l="l" t="t" r="r" b="b"/>
            <a:pathLst>
              <a:path w="38015" h="28821">
                <a:moveTo>
                  <a:pt x="17553" y="6967"/>
                </a:moveTo>
                <a:lnTo>
                  <a:pt x="17724" y="7403"/>
                </a:lnTo>
                <a:lnTo>
                  <a:pt x="17668" y="6853"/>
                </a:lnTo>
                <a:lnTo>
                  <a:pt x="19605" y="6055"/>
                </a:lnTo>
                <a:lnTo>
                  <a:pt x="21486" y="5353"/>
                </a:lnTo>
                <a:lnTo>
                  <a:pt x="23196" y="4745"/>
                </a:lnTo>
                <a:lnTo>
                  <a:pt x="23881" y="4480"/>
                </a:lnTo>
                <a:lnTo>
                  <a:pt x="24564" y="4271"/>
                </a:lnTo>
                <a:lnTo>
                  <a:pt x="25248" y="4043"/>
                </a:lnTo>
                <a:lnTo>
                  <a:pt x="25532" y="4689"/>
                </a:lnTo>
                <a:lnTo>
                  <a:pt x="25305" y="3834"/>
                </a:lnTo>
                <a:lnTo>
                  <a:pt x="25133" y="3455"/>
                </a:lnTo>
                <a:lnTo>
                  <a:pt x="25021" y="2923"/>
                </a:lnTo>
                <a:lnTo>
                  <a:pt x="25703" y="2752"/>
                </a:lnTo>
                <a:lnTo>
                  <a:pt x="26388" y="2600"/>
                </a:lnTo>
                <a:lnTo>
                  <a:pt x="27071" y="2429"/>
                </a:lnTo>
                <a:lnTo>
                  <a:pt x="32599" y="1347"/>
                </a:lnTo>
                <a:lnTo>
                  <a:pt x="36476" y="1139"/>
                </a:lnTo>
                <a:lnTo>
                  <a:pt x="37672" y="1082"/>
                </a:lnTo>
                <a:lnTo>
                  <a:pt x="36361" y="1196"/>
                </a:lnTo>
                <a:lnTo>
                  <a:pt x="31745" y="1841"/>
                </a:lnTo>
                <a:lnTo>
                  <a:pt x="25361" y="4043"/>
                </a:lnTo>
                <a:lnTo>
                  <a:pt x="31745" y="1993"/>
                </a:lnTo>
                <a:lnTo>
                  <a:pt x="36248" y="1290"/>
                </a:lnTo>
                <a:lnTo>
                  <a:pt x="37616" y="1139"/>
                </a:lnTo>
                <a:lnTo>
                  <a:pt x="36248" y="1404"/>
                </a:lnTo>
                <a:lnTo>
                  <a:pt x="31973" y="2638"/>
                </a:lnTo>
                <a:lnTo>
                  <a:pt x="36248" y="1518"/>
                </a:lnTo>
                <a:lnTo>
                  <a:pt x="37616" y="1196"/>
                </a:lnTo>
                <a:lnTo>
                  <a:pt x="36305" y="1613"/>
                </a:lnTo>
                <a:lnTo>
                  <a:pt x="32372" y="3018"/>
                </a:lnTo>
                <a:lnTo>
                  <a:pt x="27071" y="5998"/>
                </a:lnTo>
                <a:lnTo>
                  <a:pt x="26388" y="5391"/>
                </a:lnTo>
                <a:lnTo>
                  <a:pt x="26161" y="5125"/>
                </a:lnTo>
                <a:lnTo>
                  <a:pt x="25931" y="4973"/>
                </a:lnTo>
                <a:lnTo>
                  <a:pt x="25931" y="5239"/>
                </a:lnTo>
                <a:lnTo>
                  <a:pt x="26501" y="5771"/>
                </a:lnTo>
                <a:lnTo>
                  <a:pt x="26843" y="6093"/>
                </a:lnTo>
                <a:lnTo>
                  <a:pt x="25931" y="6644"/>
                </a:lnTo>
                <a:lnTo>
                  <a:pt x="24906" y="7175"/>
                </a:lnTo>
                <a:lnTo>
                  <a:pt x="23881" y="7821"/>
                </a:lnTo>
                <a:lnTo>
                  <a:pt x="22741" y="8466"/>
                </a:lnTo>
                <a:lnTo>
                  <a:pt x="21601" y="9226"/>
                </a:lnTo>
                <a:lnTo>
                  <a:pt x="20689" y="10251"/>
                </a:lnTo>
                <a:lnTo>
                  <a:pt x="21885" y="9454"/>
                </a:lnTo>
                <a:lnTo>
                  <a:pt x="22969" y="8751"/>
                </a:lnTo>
                <a:lnTo>
                  <a:pt x="24050" y="8106"/>
                </a:lnTo>
                <a:lnTo>
                  <a:pt x="25133" y="7441"/>
                </a:lnTo>
                <a:lnTo>
                  <a:pt x="26161" y="6853"/>
                </a:lnTo>
                <a:lnTo>
                  <a:pt x="27129" y="6264"/>
                </a:lnTo>
                <a:lnTo>
                  <a:pt x="27641" y="6644"/>
                </a:lnTo>
                <a:lnTo>
                  <a:pt x="28382" y="7081"/>
                </a:lnTo>
                <a:lnTo>
                  <a:pt x="28610" y="6910"/>
                </a:lnTo>
                <a:lnTo>
                  <a:pt x="28154" y="6701"/>
                </a:lnTo>
                <a:lnTo>
                  <a:pt x="27413" y="6207"/>
                </a:lnTo>
                <a:lnTo>
                  <a:pt x="32543" y="3246"/>
                </a:lnTo>
                <a:lnTo>
                  <a:pt x="36420" y="1727"/>
                </a:lnTo>
                <a:lnTo>
                  <a:pt x="37672" y="1252"/>
                </a:lnTo>
                <a:lnTo>
                  <a:pt x="37900" y="1252"/>
                </a:lnTo>
                <a:lnTo>
                  <a:pt x="37217" y="1898"/>
                </a:lnTo>
                <a:lnTo>
                  <a:pt x="35109" y="4328"/>
                </a:lnTo>
                <a:lnTo>
                  <a:pt x="32372" y="8258"/>
                </a:lnTo>
                <a:lnTo>
                  <a:pt x="31802" y="8144"/>
                </a:lnTo>
                <a:lnTo>
                  <a:pt x="31232" y="7992"/>
                </a:lnTo>
                <a:lnTo>
                  <a:pt x="30662" y="7783"/>
                </a:lnTo>
                <a:lnTo>
                  <a:pt x="30319" y="7669"/>
                </a:lnTo>
                <a:lnTo>
                  <a:pt x="29808" y="7498"/>
                </a:lnTo>
                <a:lnTo>
                  <a:pt x="29351" y="7289"/>
                </a:lnTo>
                <a:lnTo>
                  <a:pt x="28896" y="7081"/>
                </a:lnTo>
                <a:lnTo>
                  <a:pt x="29123" y="7441"/>
                </a:lnTo>
                <a:lnTo>
                  <a:pt x="29580" y="7669"/>
                </a:lnTo>
                <a:lnTo>
                  <a:pt x="30092" y="7878"/>
                </a:lnTo>
                <a:lnTo>
                  <a:pt x="28896" y="9017"/>
                </a:lnTo>
                <a:lnTo>
                  <a:pt x="27641" y="10365"/>
                </a:lnTo>
                <a:lnTo>
                  <a:pt x="26445" y="12358"/>
                </a:lnTo>
                <a:lnTo>
                  <a:pt x="26672" y="12092"/>
                </a:lnTo>
                <a:lnTo>
                  <a:pt x="28040" y="10574"/>
                </a:lnTo>
                <a:lnTo>
                  <a:pt x="29294" y="9226"/>
                </a:lnTo>
                <a:lnTo>
                  <a:pt x="30491" y="7992"/>
                </a:lnTo>
                <a:lnTo>
                  <a:pt x="31004" y="8201"/>
                </a:lnTo>
                <a:lnTo>
                  <a:pt x="31574" y="8371"/>
                </a:lnTo>
                <a:lnTo>
                  <a:pt x="32200" y="8523"/>
                </a:lnTo>
                <a:lnTo>
                  <a:pt x="31175" y="9985"/>
                </a:lnTo>
                <a:lnTo>
                  <a:pt x="30035" y="11656"/>
                </a:lnTo>
                <a:lnTo>
                  <a:pt x="29067" y="14143"/>
                </a:lnTo>
                <a:lnTo>
                  <a:pt x="30035" y="14351"/>
                </a:lnTo>
                <a:lnTo>
                  <a:pt x="31004" y="14522"/>
                </a:lnTo>
                <a:lnTo>
                  <a:pt x="31973" y="14674"/>
                </a:lnTo>
                <a:lnTo>
                  <a:pt x="31119" y="17009"/>
                </a:lnTo>
                <a:lnTo>
                  <a:pt x="30263" y="19534"/>
                </a:lnTo>
                <a:lnTo>
                  <a:pt x="29351" y="22291"/>
                </a:lnTo>
                <a:lnTo>
                  <a:pt x="27870" y="22076"/>
                </a:lnTo>
                <a:lnTo>
                  <a:pt x="26445" y="21805"/>
                </a:lnTo>
                <a:lnTo>
                  <a:pt x="25021" y="21482"/>
                </a:lnTo>
                <a:lnTo>
                  <a:pt x="26273" y="22237"/>
                </a:lnTo>
                <a:lnTo>
                  <a:pt x="27756" y="22507"/>
                </a:lnTo>
                <a:lnTo>
                  <a:pt x="29238" y="22777"/>
                </a:lnTo>
                <a:lnTo>
                  <a:pt x="29864" y="22832"/>
                </a:lnTo>
                <a:lnTo>
                  <a:pt x="31459" y="23046"/>
                </a:lnTo>
                <a:lnTo>
                  <a:pt x="33056" y="23209"/>
                </a:lnTo>
                <a:lnTo>
                  <a:pt x="34710" y="23316"/>
                </a:lnTo>
                <a:lnTo>
                  <a:pt x="34823" y="28821"/>
                </a:lnTo>
                <a:lnTo>
                  <a:pt x="35109" y="25960"/>
                </a:lnTo>
                <a:lnTo>
                  <a:pt x="35393" y="23316"/>
                </a:lnTo>
                <a:lnTo>
                  <a:pt x="35109" y="20028"/>
                </a:lnTo>
                <a:lnTo>
                  <a:pt x="34766" y="22885"/>
                </a:lnTo>
                <a:lnTo>
                  <a:pt x="33169" y="22777"/>
                </a:lnTo>
                <a:lnTo>
                  <a:pt x="31518" y="22615"/>
                </a:lnTo>
                <a:lnTo>
                  <a:pt x="29979" y="22399"/>
                </a:lnTo>
                <a:lnTo>
                  <a:pt x="30833" y="19648"/>
                </a:lnTo>
                <a:lnTo>
                  <a:pt x="31689" y="17047"/>
                </a:lnTo>
                <a:lnTo>
                  <a:pt x="32486" y="14731"/>
                </a:lnTo>
                <a:lnTo>
                  <a:pt x="32885" y="12301"/>
                </a:lnTo>
                <a:lnTo>
                  <a:pt x="32088" y="14351"/>
                </a:lnTo>
                <a:lnTo>
                  <a:pt x="31119" y="14200"/>
                </a:lnTo>
                <a:lnTo>
                  <a:pt x="30207" y="14029"/>
                </a:lnTo>
                <a:lnTo>
                  <a:pt x="29294" y="13820"/>
                </a:lnTo>
                <a:lnTo>
                  <a:pt x="30434" y="11883"/>
                </a:lnTo>
                <a:lnTo>
                  <a:pt x="31574" y="10156"/>
                </a:lnTo>
                <a:lnTo>
                  <a:pt x="32543" y="8580"/>
                </a:lnTo>
                <a:lnTo>
                  <a:pt x="33113" y="8751"/>
                </a:lnTo>
                <a:lnTo>
                  <a:pt x="32714" y="8371"/>
                </a:lnTo>
                <a:lnTo>
                  <a:pt x="35221" y="4689"/>
                </a:lnTo>
                <a:lnTo>
                  <a:pt x="37102" y="2316"/>
                </a:lnTo>
                <a:lnTo>
                  <a:pt x="37787" y="1404"/>
                </a:lnTo>
                <a:lnTo>
                  <a:pt x="37274" y="2373"/>
                </a:lnTo>
                <a:lnTo>
                  <a:pt x="35962" y="4859"/>
                </a:lnTo>
                <a:lnTo>
                  <a:pt x="34766" y="8694"/>
                </a:lnTo>
                <a:lnTo>
                  <a:pt x="36476" y="4537"/>
                </a:lnTo>
                <a:lnTo>
                  <a:pt x="37729" y="1898"/>
                </a:lnTo>
                <a:lnTo>
                  <a:pt x="38015" y="1196"/>
                </a:lnTo>
                <a:lnTo>
                  <a:pt x="38015" y="1025"/>
                </a:lnTo>
                <a:lnTo>
                  <a:pt x="37274" y="873"/>
                </a:lnTo>
                <a:lnTo>
                  <a:pt x="32486" y="0"/>
                </a:lnTo>
                <a:lnTo>
                  <a:pt x="25931" y="265"/>
                </a:lnTo>
                <a:lnTo>
                  <a:pt x="25760" y="493"/>
                </a:lnTo>
                <a:lnTo>
                  <a:pt x="31973" y="227"/>
                </a:lnTo>
                <a:lnTo>
                  <a:pt x="36589" y="873"/>
                </a:lnTo>
                <a:lnTo>
                  <a:pt x="37787" y="1025"/>
                </a:lnTo>
                <a:lnTo>
                  <a:pt x="37046" y="1025"/>
                </a:lnTo>
                <a:lnTo>
                  <a:pt x="35336" y="1082"/>
                </a:lnTo>
                <a:lnTo>
                  <a:pt x="31802" y="1347"/>
                </a:lnTo>
                <a:lnTo>
                  <a:pt x="27015" y="2278"/>
                </a:lnTo>
                <a:lnTo>
                  <a:pt x="26330" y="2372"/>
                </a:lnTo>
                <a:lnTo>
                  <a:pt x="25647" y="2486"/>
                </a:lnTo>
                <a:lnTo>
                  <a:pt x="24962" y="2638"/>
                </a:lnTo>
                <a:lnTo>
                  <a:pt x="22570" y="3455"/>
                </a:lnTo>
                <a:lnTo>
                  <a:pt x="24962" y="2923"/>
                </a:lnTo>
                <a:lnTo>
                  <a:pt x="25021" y="3455"/>
                </a:lnTo>
                <a:lnTo>
                  <a:pt x="25190" y="3891"/>
                </a:lnTo>
                <a:lnTo>
                  <a:pt x="24507" y="4100"/>
                </a:lnTo>
                <a:lnTo>
                  <a:pt x="23822" y="4328"/>
                </a:lnTo>
                <a:lnTo>
                  <a:pt x="23081" y="4537"/>
                </a:lnTo>
                <a:lnTo>
                  <a:pt x="21371" y="5125"/>
                </a:lnTo>
                <a:lnTo>
                  <a:pt x="19549" y="5828"/>
                </a:lnTo>
                <a:lnTo>
                  <a:pt x="17611" y="6644"/>
                </a:lnTo>
                <a:lnTo>
                  <a:pt x="17325" y="5998"/>
                </a:lnTo>
                <a:lnTo>
                  <a:pt x="17154" y="5448"/>
                </a:lnTo>
                <a:lnTo>
                  <a:pt x="17154" y="6055"/>
                </a:lnTo>
                <a:lnTo>
                  <a:pt x="17440" y="6701"/>
                </a:lnTo>
                <a:lnTo>
                  <a:pt x="14762" y="7821"/>
                </a:lnTo>
                <a:lnTo>
                  <a:pt x="11912" y="9226"/>
                </a:lnTo>
                <a:lnTo>
                  <a:pt x="9062" y="10896"/>
                </a:lnTo>
                <a:lnTo>
                  <a:pt x="8776" y="10156"/>
                </a:lnTo>
                <a:lnTo>
                  <a:pt x="8833" y="11390"/>
                </a:lnTo>
                <a:lnTo>
                  <a:pt x="9004" y="11883"/>
                </a:lnTo>
                <a:lnTo>
                  <a:pt x="9290" y="12529"/>
                </a:lnTo>
                <a:lnTo>
                  <a:pt x="9689" y="13117"/>
                </a:lnTo>
                <a:lnTo>
                  <a:pt x="10087" y="13706"/>
                </a:lnTo>
                <a:lnTo>
                  <a:pt x="7636" y="15490"/>
                </a:lnTo>
                <a:lnTo>
                  <a:pt x="5185" y="17484"/>
                </a:lnTo>
                <a:lnTo>
                  <a:pt x="2849" y="19705"/>
                </a:lnTo>
                <a:lnTo>
                  <a:pt x="2507" y="20028"/>
                </a:lnTo>
                <a:lnTo>
                  <a:pt x="1653" y="20825"/>
                </a:lnTo>
                <a:lnTo>
                  <a:pt x="797" y="21698"/>
                </a:lnTo>
                <a:lnTo>
                  <a:pt x="0" y="22615"/>
                </a:lnTo>
                <a:lnTo>
                  <a:pt x="112" y="22993"/>
                </a:lnTo>
                <a:lnTo>
                  <a:pt x="968" y="22076"/>
                </a:lnTo>
                <a:lnTo>
                  <a:pt x="1881" y="21167"/>
                </a:lnTo>
                <a:lnTo>
                  <a:pt x="2734" y="20293"/>
                </a:lnTo>
                <a:lnTo>
                  <a:pt x="3532" y="21318"/>
                </a:lnTo>
                <a:lnTo>
                  <a:pt x="3077" y="20028"/>
                </a:lnTo>
                <a:lnTo>
                  <a:pt x="5413" y="17749"/>
                </a:lnTo>
                <a:lnTo>
                  <a:pt x="7864" y="15756"/>
                </a:lnTo>
                <a:lnTo>
                  <a:pt x="10315" y="13972"/>
                </a:lnTo>
                <a:lnTo>
                  <a:pt x="10885" y="14788"/>
                </a:lnTo>
                <a:lnTo>
                  <a:pt x="11626" y="15490"/>
                </a:lnTo>
                <a:lnTo>
                  <a:pt x="12424" y="16193"/>
                </a:lnTo>
                <a:lnTo>
                  <a:pt x="10144" y="18129"/>
                </a:lnTo>
                <a:lnTo>
                  <a:pt x="7922" y="20350"/>
                </a:lnTo>
                <a:lnTo>
                  <a:pt x="8263" y="20616"/>
                </a:lnTo>
                <a:lnTo>
                  <a:pt x="10486" y="18414"/>
                </a:lnTo>
                <a:lnTo>
                  <a:pt x="12766" y="16402"/>
                </a:lnTo>
                <a:lnTo>
                  <a:pt x="13622" y="17104"/>
                </a:lnTo>
                <a:lnTo>
                  <a:pt x="13052" y="16136"/>
                </a:lnTo>
                <a:lnTo>
                  <a:pt x="15559" y="13972"/>
                </a:lnTo>
                <a:lnTo>
                  <a:pt x="18067" y="12035"/>
                </a:lnTo>
                <a:lnTo>
                  <a:pt x="20461" y="10422"/>
                </a:lnTo>
                <a:lnTo>
                  <a:pt x="20175" y="10194"/>
                </a:lnTo>
                <a:lnTo>
                  <a:pt x="17781" y="11827"/>
                </a:lnTo>
                <a:lnTo>
                  <a:pt x="15273" y="13706"/>
                </a:lnTo>
                <a:lnTo>
                  <a:pt x="12709" y="15870"/>
                </a:lnTo>
                <a:lnTo>
                  <a:pt x="11912" y="15225"/>
                </a:lnTo>
                <a:lnTo>
                  <a:pt x="11227" y="14522"/>
                </a:lnTo>
                <a:lnTo>
                  <a:pt x="10601" y="13763"/>
                </a:lnTo>
                <a:lnTo>
                  <a:pt x="13336" y="11827"/>
                </a:lnTo>
                <a:lnTo>
                  <a:pt x="16071" y="10156"/>
                </a:lnTo>
                <a:lnTo>
                  <a:pt x="18637" y="8751"/>
                </a:lnTo>
                <a:lnTo>
                  <a:pt x="18465" y="8466"/>
                </a:lnTo>
                <a:lnTo>
                  <a:pt x="15843" y="9871"/>
                </a:lnTo>
                <a:lnTo>
                  <a:pt x="13165" y="11561"/>
                </a:lnTo>
                <a:lnTo>
                  <a:pt x="10430" y="13497"/>
                </a:lnTo>
                <a:lnTo>
                  <a:pt x="10031" y="12947"/>
                </a:lnTo>
                <a:lnTo>
                  <a:pt x="9632" y="12358"/>
                </a:lnTo>
                <a:lnTo>
                  <a:pt x="9403" y="11770"/>
                </a:lnTo>
                <a:lnTo>
                  <a:pt x="9231" y="11390"/>
                </a:lnTo>
                <a:lnTo>
                  <a:pt x="9175" y="11219"/>
                </a:lnTo>
                <a:lnTo>
                  <a:pt x="12025" y="9491"/>
                </a:lnTo>
                <a:lnTo>
                  <a:pt x="14874" y="8106"/>
                </a:lnTo>
                <a:lnTo>
                  <a:pt x="17553" y="6967"/>
                </a:lnTo>
                <a:close/>
              </a:path>
            </a:pathLst>
          </a:custGeom>
          <a:solidFill>
            <a:srgbClr val="FDFDFD"/>
          </a:solidFill>
        </p:spPr>
        <p:txBody>
          <a:bodyPr wrap="square" lIns="0" tIns="0" rIns="0" bIns="0" rtlCol="0">
            <a:noAutofit/>
          </a:bodyPr>
          <a:lstStyle/>
          <a:p>
            <a:endParaRPr/>
          </a:p>
        </p:txBody>
      </p:sp>
      <p:sp>
        <p:nvSpPr>
          <p:cNvPr id="696" name="object 696"/>
          <p:cNvSpPr/>
          <p:nvPr/>
        </p:nvSpPr>
        <p:spPr>
          <a:xfrm>
            <a:off x="457788" y="689055"/>
            <a:ext cx="4672" cy="702"/>
          </a:xfrm>
          <a:custGeom>
            <a:avLst/>
            <a:gdLst/>
            <a:ahLst/>
            <a:cxnLst/>
            <a:rect l="l" t="t" r="r" b="b"/>
            <a:pathLst>
              <a:path w="4672" h="702">
                <a:moveTo>
                  <a:pt x="4672" y="702"/>
                </a:moveTo>
                <a:lnTo>
                  <a:pt x="4273" y="474"/>
                </a:lnTo>
                <a:lnTo>
                  <a:pt x="3133" y="265"/>
                </a:lnTo>
                <a:lnTo>
                  <a:pt x="1538" y="0"/>
                </a:lnTo>
                <a:lnTo>
                  <a:pt x="0" y="151"/>
                </a:lnTo>
                <a:lnTo>
                  <a:pt x="1937" y="208"/>
                </a:lnTo>
                <a:lnTo>
                  <a:pt x="3590" y="474"/>
                </a:lnTo>
                <a:lnTo>
                  <a:pt x="4672" y="702"/>
                </a:lnTo>
                <a:close/>
              </a:path>
            </a:pathLst>
          </a:custGeom>
          <a:solidFill>
            <a:srgbClr val="FDFDFD"/>
          </a:solidFill>
        </p:spPr>
        <p:txBody>
          <a:bodyPr wrap="square" lIns="0" tIns="0" rIns="0" bIns="0" rtlCol="0">
            <a:noAutofit/>
          </a:bodyPr>
          <a:lstStyle/>
          <a:p>
            <a:endParaRPr/>
          </a:p>
        </p:txBody>
      </p:sp>
      <p:sp>
        <p:nvSpPr>
          <p:cNvPr id="697" name="object 697"/>
          <p:cNvSpPr/>
          <p:nvPr/>
        </p:nvSpPr>
        <p:spPr>
          <a:xfrm>
            <a:off x="451631" y="689169"/>
            <a:ext cx="2680" cy="322"/>
          </a:xfrm>
          <a:custGeom>
            <a:avLst/>
            <a:gdLst/>
            <a:ahLst/>
            <a:cxnLst/>
            <a:rect l="l" t="t" r="r" b="b"/>
            <a:pathLst>
              <a:path w="2680" h="322">
                <a:moveTo>
                  <a:pt x="799" y="37"/>
                </a:moveTo>
                <a:lnTo>
                  <a:pt x="0" y="151"/>
                </a:lnTo>
                <a:lnTo>
                  <a:pt x="513" y="322"/>
                </a:lnTo>
                <a:lnTo>
                  <a:pt x="799" y="265"/>
                </a:lnTo>
                <a:lnTo>
                  <a:pt x="2680" y="0"/>
                </a:lnTo>
                <a:lnTo>
                  <a:pt x="799" y="37"/>
                </a:lnTo>
                <a:close/>
              </a:path>
            </a:pathLst>
          </a:custGeom>
          <a:solidFill>
            <a:srgbClr val="FDFDFD"/>
          </a:solidFill>
        </p:spPr>
        <p:txBody>
          <a:bodyPr wrap="square" lIns="0" tIns="0" rIns="0" bIns="0" rtlCol="0">
            <a:noAutofit/>
          </a:bodyPr>
          <a:lstStyle/>
          <a:p>
            <a:endParaRPr/>
          </a:p>
        </p:txBody>
      </p:sp>
      <p:sp>
        <p:nvSpPr>
          <p:cNvPr id="698" name="object 698"/>
          <p:cNvSpPr/>
          <p:nvPr/>
        </p:nvSpPr>
        <p:spPr>
          <a:xfrm>
            <a:off x="416923" y="685923"/>
            <a:ext cx="52491" cy="7555"/>
          </a:xfrm>
          <a:custGeom>
            <a:avLst/>
            <a:gdLst/>
            <a:ahLst/>
            <a:cxnLst/>
            <a:rect l="l" t="t" r="r" b="b"/>
            <a:pathLst>
              <a:path w="52491" h="7555">
                <a:moveTo>
                  <a:pt x="21200" y="1784"/>
                </a:moveTo>
                <a:lnTo>
                  <a:pt x="20916" y="1518"/>
                </a:lnTo>
                <a:lnTo>
                  <a:pt x="21599" y="1461"/>
                </a:lnTo>
                <a:lnTo>
                  <a:pt x="22284" y="1404"/>
                </a:lnTo>
                <a:lnTo>
                  <a:pt x="23025" y="1347"/>
                </a:lnTo>
                <a:lnTo>
                  <a:pt x="23140" y="1784"/>
                </a:lnTo>
                <a:lnTo>
                  <a:pt x="23252" y="2259"/>
                </a:lnTo>
                <a:lnTo>
                  <a:pt x="23252" y="1347"/>
                </a:lnTo>
                <a:lnTo>
                  <a:pt x="23766" y="1290"/>
                </a:lnTo>
                <a:lnTo>
                  <a:pt x="24449" y="1290"/>
                </a:lnTo>
                <a:lnTo>
                  <a:pt x="24962" y="1347"/>
                </a:lnTo>
                <a:lnTo>
                  <a:pt x="25419" y="1347"/>
                </a:lnTo>
                <a:lnTo>
                  <a:pt x="25248" y="1727"/>
                </a:lnTo>
                <a:lnTo>
                  <a:pt x="25077" y="2164"/>
                </a:lnTo>
                <a:lnTo>
                  <a:pt x="25133" y="2695"/>
                </a:lnTo>
                <a:lnTo>
                  <a:pt x="25305" y="2221"/>
                </a:lnTo>
                <a:lnTo>
                  <a:pt x="25476" y="1727"/>
                </a:lnTo>
                <a:lnTo>
                  <a:pt x="25647" y="1347"/>
                </a:lnTo>
                <a:lnTo>
                  <a:pt x="26273" y="1404"/>
                </a:lnTo>
                <a:lnTo>
                  <a:pt x="26843" y="1461"/>
                </a:lnTo>
                <a:lnTo>
                  <a:pt x="27470" y="1518"/>
                </a:lnTo>
                <a:lnTo>
                  <a:pt x="26900" y="1993"/>
                </a:lnTo>
                <a:lnTo>
                  <a:pt x="26672" y="2259"/>
                </a:lnTo>
                <a:lnTo>
                  <a:pt x="25305" y="3777"/>
                </a:lnTo>
                <a:lnTo>
                  <a:pt x="24620" y="5239"/>
                </a:lnTo>
                <a:lnTo>
                  <a:pt x="24336" y="5828"/>
                </a:lnTo>
                <a:lnTo>
                  <a:pt x="24449" y="4157"/>
                </a:lnTo>
                <a:lnTo>
                  <a:pt x="24280" y="5505"/>
                </a:lnTo>
                <a:lnTo>
                  <a:pt x="24336" y="6093"/>
                </a:lnTo>
                <a:lnTo>
                  <a:pt x="24962" y="5942"/>
                </a:lnTo>
                <a:lnTo>
                  <a:pt x="24791" y="5828"/>
                </a:lnTo>
                <a:lnTo>
                  <a:pt x="25875" y="5296"/>
                </a:lnTo>
                <a:lnTo>
                  <a:pt x="28553" y="3986"/>
                </a:lnTo>
                <a:lnTo>
                  <a:pt x="31916" y="2961"/>
                </a:lnTo>
                <a:lnTo>
                  <a:pt x="32372" y="2866"/>
                </a:lnTo>
                <a:lnTo>
                  <a:pt x="32599" y="2809"/>
                </a:lnTo>
                <a:lnTo>
                  <a:pt x="33113" y="3018"/>
                </a:lnTo>
                <a:lnTo>
                  <a:pt x="33626" y="3246"/>
                </a:lnTo>
                <a:lnTo>
                  <a:pt x="34025" y="3455"/>
                </a:lnTo>
                <a:lnTo>
                  <a:pt x="29578" y="4157"/>
                </a:lnTo>
                <a:lnTo>
                  <a:pt x="26102" y="5334"/>
                </a:lnTo>
                <a:lnTo>
                  <a:pt x="24906" y="5885"/>
                </a:lnTo>
                <a:lnTo>
                  <a:pt x="26330" y="5391"/>
                </a:lnTo>
                <a:lnTo>
                  <a:pt x="29921" y="4309"/>
                </a:lnTo>
                <a:lnTo>
                  <a:pt x="34367" y="3663"/>
                </a:lnTo>
                <a:lnTo>
                  <a:pt x="34937" y="3986"/>
                </a:lnTo>
                <a:lnTo>
                  <a:pt x="35393" y="4366"/>
                </a:lnTo>
                <a:lnTo>
                  <a:pt x="35678" y="4594"/>
                </a:lnTo>
                <a:lnTo>
                  <a:pt x="35848" y="4594"/>
                </a:lnTo>
                <a:lnTo>
                  <a:pt x="37159" y="4537"/>
                </a:lnTo>
                <a:lnTo>
                  <a:pt x="38470" y="4594"/>
                </a:lnTo>
                <a:lnTo>
                  <a:pt x="39896" y="4632"/>
                </a:lnTo>
                <a:lnTo>
                  <a:pt x="40864" y="4689"/>
                </a:lnTo>
                <a:lnTo>
                  <a:pt x="41889" y="4746"/>
                </a:lnTo>
                <a:lnTo>
                  <a:pt x="42802" y="4859"/>
                </a:lnTo>
                <a:lnTo>
                  <a:pt x="43315" y="5334"/>
                </a:lnTo>
                <a:lnTo>
                  <a:pt x="43714" y="5828"/>
                </a:lnTo>
                <a:lnTo>
                  <a:pt x="43998" y="6264"/>
                </a:lnTo>
                <a:lnTo>
                  <a:pt x="41378" y="5771"/>
                </a:lnTo>
                <a:lnTo>
                  <a:pt x="38869" y="5562"/>
                </a:lnTo>
                <a:lnTo>
                  <a:pt x="36589" y="5448"/>
                </a:lnTo>
                <a:lnTo>
                  <a:pt x="36589" y="5619"/>
                </a:lnTo>
                <a:lnTo>
                  <a:pt x="36875" y="6036"/>
                </a:lnTo>
                <a:lnTo>
                  <a:pt x="36760" y="5657"/>
                </a:lnTo>
                <a:lnTo>
                  <a:pt x="39040" y="5771"/>
                </a:lnTo>
                <a:lnTo>
                  <a:pt x="41547" y="6036"/>
                </a:lnTo>
                <a:lnTo>
                  <a:pt x="44169" y="6530"/>
                </a:lnTo>
                <a:lnTo>
                  <a:pt x="44340" y="6321"/>
                </a:lnTo>
                <a:lnTo>
                  <a:pt x="44113" y="6264"/>
                </a:lnTo>
                <a:lnTo>
                  <a:pt x="43827" y="5828"/>
                </a:lnTo>
                <a:lnTo>
                  <a:pt x="43428" y="5334"/>
                </a:lnTo>
                <a:lnTo>
                  <a:pt x="42973" y="4916"/>
                </a:lnTo>
                <a:lnTo>
                  <a:pt x="45309" y="5182"/>
                </a:lnTo>
                <a:lnTo>
                  <a:pt x="47418" y="5657"/>
                </a:lnTo>
                <a:lnTo>
                  <a:pt x="49186" y="6207"/>
                </a:lnTo>
                <a:lnTo>
                  <a:pt x="49927" y="6739"/>
                </a:lnTo>
                <a:lnTo>
                  <a:pt x="50610" y="7346"/>
                </a:lnTo>
                <a:lnTo>
                  <a:pt x="51180" y="7555"/>
                </a:lnTo>
                <a:lnTo>
                  <a:pt x="50497" y="6910"/>
                </a:lnTo>
                <a:lnTo>
                  <a:pt x="49812" y="6359"/>
                </a:lnTo>
                <a:lnTo>
                  <a:pt x="50837" y="6682"/>
                </a:lnTo>
                <a:lnTo>
                  <a:pt x="51750" y="7024"/>
                </a:lnTo>
                <a:lnTo>
                  <a:pt x="52491" y="7289"/>
                </a:lnTo>
                <a:lnTo>
                  <a:pt x="51921" y="6910"/>
                </a:lnTo>
                <a:lnTo>
                  <a:pt x="51180" y="6644"/>
                </a:lnTo>
                <a:lnTo>
                  <a:pt x="50382" y="6359"/>
                </a:lnTo>
                <a:lnTo>
                  <a:pt x="49470" y="6093"/>
                </a:lnTo>
                <a:lnTo>
                  <a:pt x="48330" y="5239"/>
                </a:lnTo>
                <a:lnTo>
                  <a:pt x="47247" y="4594"/>
                </a:lnTo>
                <a:lnTo>
                  <a:pt x="46393" y="4100"/>
                </a:lnTo>
                <a:lnTo>
                  <a:pt x="46165" y="3986"/>
                </a:lnTo>
                <a:lnTo>
                  <a:pt x="45652" y="3777"/>
                </a:lnTo>
                <a:lnTo>
                  <a:pt x="45138" y="3569"/>
                </a:lnTo>
                <a:lnTo>
                  <a:pt x="44568" y="3341"/>
                </a:lnTo>
                <a:lnTo>
                  <a:pt x="45138" y="3607"/>
                </a:lnTo>
                <a:lnTo>
                  <a:pt x="45537" y="3834"/>
                </a:lnTo>
                <a:lnTo>
                  <a:pt x="46050" y="4100"/>
                </a:lnTo>
                <a:lnTo>
                  <a:pt x="46278" y="4271"/>
                </a:lnTo>
                <a:lnTo>
                  <a:pt x="47019" y="4689"/>
                </a:lnTo>
                <a:lnTo>
                  <a:pt x="47875" y="5239"/>
                </a:lnTo>
                <a:lnTo>
                  <a:pt x="48787" y="5885"/>
                </a:lnTo>
                <a:lnTo>
                  <a:pt x="47019" y="5334"/>
                </a:lnTo>
                <a:lnTo>
                  <a:pt x="44969" y="4916"/>
                </a:lnTo>
                <a:lnTo>
                  <a:pt x="42687" y="4632"/>
                </a:lnTo>
                <a:lnTo>
                  <a:pt x="42175" y="4157"/>
                </a:lnTo>
                <a:lnTo>
                  <a:pt x="41606" y="3720"/>
                </a:lnTo>
                <a:lnTo>
                  <a:pt x="40864" y="3284"/>
                </a:lnTo>
                <a:lnTo>
                  <a:pt x="42403" y="3132"/>
                </a:lnTo>
                <a:lnTo>
                  <a:pt x="40522" y="3075"/>
                </a:lnTo>
                <a:lnTo>
                  <a:pt x="39781" y="2581"/>
                </a:lnTo>
                <a:lnTo>
                  <a:pt x="38983" y="2221"/>
                </a:lnTo>
                <a:lnTo>
                  <a:pt x="38071" y="1841"/>
                </a:lnTo>
                <a:lnTo>
                  <a:pt x="38641" y="1784"/>
                </a:lnTo>
                <a:lnTo>
                  <a:pt x="39098" y="1727"/>
                </a:lnTo>
                <a:lnTo>
                  <a:pt x="38697" y="1613"/>
                </a:lnTo>
                <a:lnTo>
                  <a:pt x="38242" y="1670"/>
                </a:lnTo>
                <a:lnTo>
                  <a:pt x="37843" y="1841"/>
                </a:lnTo>
                <a:lnTo>
                  <a:pt x="38697" y="2221"/>
                </a:lnTo>
                <a:lnTo>
                  <a:pt x="39553" y="2638"/>
                </a:lnTo>
                <a:lnTo>
                  <a:pt x="40294" y="3018"/>
                </a:lnTo>
                <a:lnTo>
                  <a:pt x="37217" y="3018"/>
                </a:lnTo>
                <a:lnTo>
                  <a:pt x="35507" y="3284"/>
                </a:lnTo>
                <a:lnTo>
                  <a:pt x="37388" y="3246"/>
                </a:lnTo>
                <a:lnTo>
                  <a:pt x="39098" y="3189"/>
                </a:lnTo>
                <a:lnTo>
                  <a:pt x="40637" y="3284"/>
                </a:lnTo>
                <a:lnTo>
                  <a:pt x="41434" y="3720"/>
                </a:lnTo>
                <a:lnTo>
                  <a:pt x="42004" y="4157"/>
                </a:lnTo>
                <a:lnTo>
                  <a:pt x="42518" y="4632"/>
                </a:lnTo>
                <a:lnTo>
                  <a:pt x="41662" y="4537"/>
                </a:lnTo>
                <a:lnTo>
                  <a:pt x="40808" y="4423"/>
                </a:lnTo>
                <a:lnTo>
                  <a:pt x="39896" y="4423"/>
                </a:lnTo>
                <a:lnTo>
                  <a:pt x="38413" y="4309"/>
                </a:lnTo>
                <a:lnTo>
                  <a:pt x="36988" y="4309"/>
                </a:lnTo>
                <a:lnTo>
                  <a:pt x="35620" y="4366"/>
                </a:lnTo>
                <a:lnTo>
                  <a:pt x="35109" y="3929"/>
                </a:lnTo>
                <a:lnTo>
                  <a:pt x="34651" y="3663"/>
                </a:lnTo>
                <a:lnTo>
                  <a:pt x="35221" y="3569"/>
                </a:lnTo>
                <a:lnTo>
                  <a:pt x="34708" y="3398"/>
                </a:lnTo>
                <a:lnTo>
                  <a:pt x="33910" y="3189"/>
                </a:lnTo>
                <a:lnTo>
                  <a:pt x="33399" y="2904"/>
                </a:lnTo>
                <a:lnTo>
                  <a:pt x="32885" y="2695"/>
                </a:lnTo>
                <a:lnTo>
                  <a:pt x="34766" y="2221"/>
                </a:lnTo>
                <a:lnTo>
                  <a:pt x="36532" y="1936"/>
                </a:lnTo>
                <a:lnTo>
                  <a:pt x="36134" y="1841"/>
                </a:lnTo>
                <a:lnTo>
                  <a:pt x="34424" y="2050"/>
                </a:lnTo>
                <a:lnTo>
                  <a:pt x="32543" y="2581"/>
                </a:lnTo>
                <a:lnTo>
                  <a:pt x="32259" y="2638"/>
                </a:lnTo>
                <a:lnTo>
                  <a:pt x="31858" y="2752"/>
                </a:lnTo>
                <a:lnTo>
                  <a:pt x="28154" y="3834"/>
                </a:lnTo>
                <a:lnTo>
                  <a:pt x="25361" y="5391"/>
                </a:lnTo>
                <a:lnTo>
                  <a:pt x="24507" y="5942"/>
                </a:lnTo>
                <a:lnTo>
                  <a:pt x="24336" y="5998"/>
                </a:lnTo>
                <a:lnTo>
                  <a:pt x="24620" y="5619"/>
                </a:lnTo>
                <a:lnTo>
                  <a:pt x="25419" y="3986"/>
                </a:lnTo>
                <a:lnTo>
                  <a:pt x="26843" y="2429"/>
                </a:lnTo>
                <a:lnTo>
                  <a:pt x="27470" y="1841"/>
                </a:lnTo>
                <a:lnTo>
                  <a:pt x="27756" y="1556"/>
                </a:lnTo>
                <a:lnTo>
                  <a:pt x="28382" y="1613"/>
                </a:lnTo>
                <a:lnTo>
                  <a:pt x="29008" y="1784"/>
                </a:lnTo>
                <a:lnTo>
                  <a:pt x="29637" y="1879"/>
                </a:lnTo>
                <a:lnTo>
                  <a:pt x="29921" y="1727"/>
                </a:lnTo>
                <a:lnTo>
                  <a:pt x="29294" y="1556"/>
                </a:lnTo>
                <a:lnTo>
                  <a:pt x="28668" y="1461"/>
                </a:lnTo>
                <a:lnTo>
                  <a:pt x="27983" y="1347"/>
                </a:lnTo>
                <a:lnTo>
                  <a:pt x="28724" y="759"/>
                </a:lnTo>
                <a:lnTo>
                  <a:pt x="29465" y="322"/>
                </a:lnTo>
                <a:lnTo>
                  <a:pt x="29921" y="113"/>
                </a:lnTo>
                <a:lnTo>
                  <a:pt x="29693" y="56"/>
                </a:lnTo>
                <a:lnTo>
                  <a:pt x="29179" y="322"/>
                </a:lnTo>
                <a:lnTo>
                  <a:pt x="28438" y="702"/>
                </a:lnTo>
                <a:lnTo>
                  <a:pt x="27699" y="1290"/>
                </a:lnTo>
                <a:lnTo>
                  <a:pt x="27071" y="1233"/>
                </a:lnTo>
                <a:lnTo>
                  <a:pt x="26388" y="1196"/>
                </a:lnTo>
                <a:lnTo>
                  <a:pt x="25760" y="1139"/>
                </a:lnTo>
                <a:lnTo>
                  <a:pt x="25989" y="588"/>
                </a:lnTo>
                <a:lnTo>
                  <a:pt x="26217" y="151"/>
                </a:lnTo>
                <a:lnTo>
                  <a:pt x="26046" y="113"/>
                </a:lnTo>
                <a:lnTo>
                  <a:pt x="25760" y="588"/>
                </a:lnTo>
                <a:lnTo>
                  <a:pt x="25532" y="1139"/>
                </a:lnTo>
                <a:lnTo>
                  <a:pt x="25019" y="1082"/>
                </a:lnTo>
                <a:lnTo>
                  <a:pt x="23424" y="1082"/>
                </a:lnTo>
                <a:lnTo>
                  <a:pt x="23140" y="1139"/>
                </a:lnTo>
                <a:lnTo>
                  <a:pt x="22969" y="531"/>
                </a:lnTo>
                <a:lnTo>
                  <a:pt x="22739" y="113"/>
                </a:lnTo>
                <a:lnTo>
                  <a:pt x="22739" y="531"/>
                </a:lnTo>
                <a:lnTo>
                  <a:pt x="22910" y="1139"/>
                </a:lnTo>
                <a:lnTo>
                  <a:pt x="22169" y="1139"/>
                </a:lnTo>
                <a:lnTo>
                  <a:pt x="21430" y="1233"/>
                </a:lnTo>
                <a:lnTo>
                  <a:pt x="20689" y="1347"/>
                </a:lnTo>
                <a:lnTo>
                  <a:pt x="19889" y="702"/>
                </a:lnTo>
                <a:lnTo>
                  <a:pt x="19150" y="265"/>
                </a:lnTo>
                <a:lnTo>
                  <a:pt x="18693" y="0"/>
                </a:lnTo>
                <a:lnTo>
                  <a:pt x="18465" y="0"/>
                </a:lnTo>
                <a:lnTo>
                  <a:pt x="18920" y="265"/>
                </a:lnTo>
                <a:lnTo>
                  <a:pt x="19605" y="759"/>
                </a:lnTo>
                <a:lnTo>
                  <a:pt x="20403" y="1347"/>
                </a:lnTo>
                <a:lnTo>
                  <a:pt x="19720" y="1461"/>
                </a:lnTo>
                <a:lnTo>
                  <a:pt x="19092" y="1613"/>
                </a:lnTo>
                <a:lnTo>
                  <a:pt x="18409" y="1784"/>
                </a:lnTo>
                <a:lnTo>
                  <a:pt x="16983" y="1082"/>
                </a:lnTo>
                <a:lnTo>
                  <a:pt x="15672" y="702"/>
                </a:lnTo>
                <a:lnTo>
                  <a:pt x="14818" y="493"/>
                </a:lnTo>
                <a:lnTo>
                  <a:pt x="14599" y="534"/>
                </a:lnTo>
                <a:lnTo>
                  <a:pt x="15330" y="759"/>
                </a:lnTo>
                <a:lnTo>
                  <a:pt x="16641" y="1195"/>
                </a:lnTo>
                <a:lnTo>
                  <a:pt x="18067" y="1841"/>
                </a:lnTo>
                <a:lnTo>
                  <a:pt x="17440" y="2050"/>
                </a:lnTo>
                <a:lnTo>
                  <a:pt x="16755" y="2221"/>
                </a:lnTo>
                <a:lnTo>
                  <a:pt x="16186" y="2486"/>
                </a:lnTo>
                <a:lnTo>
                  <a:pt x="14305" y="1936"/>
                </a:lnTo>
                <a:lnTo>
                  <a:pt x="12595" y="1727"/>
                </a:lnTo>
                <a:lnTo>
                  <a:pt x="11171" y="1613"/>
                </a:lnTo>
                <a:lnTo>
                  <a:pt x="12252" y="1233"/>
                </a:lnTo>
                <a:lnTo>
                  <a:pt x="13392" y="854"/>
                </a:lnTo>
                <a:lnTo>
                  <a:pt x="14542" y="544"/>
                </a:lnTo>
                <a:lnTo>
                  <a:pt x="14305" y="588"/>
                </a:lnTo>
                <a:lnTo>
                  <a:pt x="13791" y="645"/>
                </a:lnTo>
                <a:lnTo>
                  <a:pt x="13279" y="759"/>
                </a:lnTo>
                <a:lnTo>
                  <a:pt x="12424" y="1025"/>
                </a:lnTo>
                <a:lnTo>
                  <a:pt x="11626" y="1290"/>
                </a:lnTo>
                <a:lnTo>
                  <a:pt x="10885" y="1613"/>
                </a:lnTo>
                <a:lnTo>
                  <a:pt x="10430" y="1556"/>
                </a:lnTo>
                <a:lnTo>
                  <a:pt x="9689" y="1556"/>
                </a:lnTo>
                <a:lnTo>
                  <a:pt x="9231" y="1727"/>
                </a:lnTo>
                <a:lnTo>
                  <a:pt x="10031" y="1727"/>
                </a:lnTo>
                <a:lnTo>
                  <a:pt x="10542" y="1784"/>
                </a:lnTo>
                <a:lnTo>
                  <a:pt x="9630" y="2164"/>
                </a:lnTo>
                <a:lnTo>
                  <a:pt x="8776" y="2543"/>
                </a:lnTo>
                <a:lnTo>
                  <a:pt x="8035" y="3018"/>
                </a:lnTo>
                <a:lnTo>
                  <a:pt x="6382" y="3075"/>
                </a:lnTo>
                <a:lnTo>
                  <a:pt x="4901" y="3284"/>
                </a:lnTo>
                <a:lnTo>
                  <a:pt x="3703" y="3512"/>
                </a:lnTo>
                <a:lnTo>
                  <a:pt x="2906" y="3777"/>
                </a:lnTo>
                <a:lnTo>
                  <a:pt x="2164" y="4100"/>
                </a:lnTo>
                <a:lnTo>
                  <a:pt x="1367" y="4423"/>
                </a:lnTo>
                <a:lnTo>
                  <a:pt x="682" y="4859"/>
                </a:lnTo>
                <a:lnTo>
                  <a:pt x="0" y="5296"/>
                </a:lnTo>
                <a:lnTo>
                  <a:pt x="0" y="5657"/>
                </a:lnTo>
                <a:lnTo>
                  <a:pt x="1081" y="4859"/>
                </a:lnTo>
                <a:lnTo>
                  <a:pt x="2221" y="4271"/>
                </a:lnTo>
                <a:lnTo>
                  <a:pt x="3192" y="3720"/>
                </a:lnTo>
                <a:lnTo>
                  <a:pt x="4388" y="3512"/>
                </a:lnTo>
                <a:lnTo>
                  <a:pt x="5870" y="3284"/>
                </a:lnTo>
                <a:lnTo>
                  <a:pt x="7636" y="3246"/>
                </a:lnTo>
                <a:lnTo>
                  <a:pt x="7920" y="3246"/>
                </a:lnTo>
                <a:lnTo>
                  <a:pt x="9346" y="3189"/>
                </a:lnTo>
                <a:lnTo>
                  <a:pt x="8263" y="2961"/>
                </a:lnTo>
                <a:lnTo>
                  <a:pt x="9060" y="2543"/>
                </a:lnTo>
                <a:lnTo>
                  <a:pt x="9916" y="2164"/>
                </a:lnTo>
                <a:lnTo>
                  <a:pt x="10828" y="1784"/>
                </a:lnTo>
                <a:lnTo>
                  <a:pt x="12196" y="1879"/>
                </a:lnTo>
                <a:lnTo>
                  <a:pt x="13906" y="2107"/>
                </a:lnTo>
                <a:lnTo>
                  <a:pt x="15843" y="2581"/>
                </a:lnTo>
                <a:lnTo>
                  <a:pt x="15273" y="2866"/>
                </a:lnTo>
                <a:lnTo>
                  <a:pt x="14703" y="3075"/>
                </a:lnTo>
                <a:lnTo>
                  <a:pt x="14248" y="3398"/>
                </a:lnTo>
                <a:lnTo>
                  <a:pt x="14190" y="3606"/>
                </a:lnTo>
                <a:lnTo>
                  <a:pt x="19035" y="4271"/>
                </a:lnTo>
                <a:lnTo>
                  <a:pt x="14532" y="3398"/>
                </a:lnTo>
                <a:lnTo>
                  <a:pt x="15046" y="3132"/>
                </a:lnTo>
                <a:lnTo>
                  <a:pt x="15559" y="2904"/>
                </a:lnTo>
                <a:lnTo>
                  <a:pt x="16129" y="2695"/>
                </a:lnTo>
                <a:lnTo>
                  <a:pt x="16470" y="2752"/>
                </a:lnTo>
                <a:lnTo>
                  <a:pt x="20004" y="3777"/>
                </a:lnTo>
                <a:lnTo>
                  <a:pt x="16528" y="2543"/>
                </a:lnTo>
                <a:lnTo>
                  <a:pt x="17098" y="2316"/>
                </a:lnTo>
                <a:lnTo>
                  <a:pt x="17724" y="2164"/>
                </a:lnTo>
                <a:lnTo>
                  <a:pt x="18409" y="1993"/>
                </a:lnTo>
                <a:lnTo>
                  <a:pt x="19092" y="2316"/>
                </a:lnTo>
                <a:lnTo>
                  <a:pt x="19549" y="2373"/>
                </a:lnTo>
                <a:lnTo>
                  <a:pt x="18979" y="2050"/>
                </a:lnTo>
                <a:lnTo>
                  <a:pt x="18749" y="1879"/>
                </a:lnTo>
                <a:lnTo>
                  <a:pt x="19319" y="1784"/>
                </a:lnTo>
                <a:lnTo>
                  <a:pt x="20004" y="1670"/>
                </a:lnTo>
                <a:lnTo>
                  <a:pt x="20630" y="1556"/>
                </a:lnTo>
                <a:lnTo>
                  <a:pt x="21315" y="2164"/>
                </a:lnTo>
                <a:lnTo>
                  <a:pt x="21829" y="2316"/>
                </a:lnTo>
                <a:lnTo>
                  <a:pt x="21200" y="1784"/>
                </a:lnTo>
                <a:close/>
              </a:path>
            </a:pathLst>
          </a:custGeom>
          <a:solidFill>
            <a:srgbClr val="F7F8FC"/>
          </a:solidFill>
        </p:spPr>
        <p:txBody>
          <a:bodyPr wrap="square" lIns="0" tIns="0" rIns="0" bIns="0" rtlCol="0">
            <a:noAutofit/>
          </a:bodyPr>
          <a:lstStyle/>
          <a:p>
            <a:endParaRPr/>
          </a:p>
        </p:txBody>
      </p:sp>
      <p:sp>
        <p:nvSpPr>
          <p:cNvPr id="699" name="object 699"/>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F7F8FC"/>
          </a:solidFill>
        </p:spPr>
        <p:txBody>
          <a:bodyPr wrap="square" lIns="0" tIns="0" rIns="0" bIns="0" rtlCol="0">
            <a:noAutofit/>
          </a:bodyPr>
          <a:lstStyle/>
          <a:p>
            <a:endParaRPr/>
          </a:p>
        </p:txBody>
      </p:sp>
      <p:sp>
        <p:nvSpPr>
          <p:cNvPr id="700" name="object 700"/>
          <p:cNvSpPr/>
          <p:nvPr/>
        </p:nvSpPr>
        <p:spPr>
          <a:xfrm>
            <a:off x="405466" y="688239"/>
            <a:ext cx="44399" cy="37349"/>
          </a:xfrm>
          <a:custGeom>
            <a:avLst/>
            <a:gdLst/>
            <a:ahLst/>
            <a:cxnLst/>
            <a:rect l="l" t="t" r="r" b="b"/>
            <a:pathLst>
              <a:path w="44399" h="37349">
                <a:moveTo>
                  <a:pt x="34255" y="3246"/>
                </a:moveTo>
                <a:lnTo>
                  <a:pt x="35395" y="3682"/>
                </a:lnTo>
                <a:lnTo>
                  <a:pt x="34196" y="3303"/>
                </a:lnTo>
                <a:lnTo>
                  <a:pt x="30094" y="2164"/>
                </a:lnTo>
                <a:lnTo>
                  <a:pt x="24622" y="1955"/>
                </a:lnTo>
                <a:lnTo>
                  <a:pt x="25136" y="1613"/>
                </a:lnTo>
                <a:lnTo>
                  <a:pt x="25647" y="1290"/>
                </a:lnTo>
                <a:lnTo>
                  <a:pt x="25705" y="1082"/>
                </a:lnTo>
                <a:lnTo>
                  <a:pt x="25192" y="968"/>
                </a:lnTo>
                <a:lnTo>
                  <a:pt x="24678" y="930"/>
                </a:lnTo>
                <a:lnTo>
                  <a:pt x="24108" y="873"/>
                </a:lnTo>
                <a:lnTo>
                  <a:pt x="22570" y="645"/>
                </a:lnTo>
                <a:lnTo>
                  <a:pt x="19720" y="645"/>
                </a:lnTo>
                <a:lnTo>
                  <a:pt x="20804" y="873"/>
                </a:lnTo>
                <a:lnTo>
                  <a:pt x="22399" y="873"/>
                </a:lnTo>
                <a:lnTo>
                  <a:pt x="24108" y="1082"/>
                </a:lnTo>
                <a:lnTo>
                  <a:pt x="24507" y="1139"/>
                </a:lnTo>
                <a:lnTo>
                  <a:pt x="24964" y="1195"/>
                </a:lnTo>
                <a:lnTo>
                  <a:pt x="24793" y="1613"/>
                </a:lnTo>
                <a:lnTo>
                  <a:pt x="24394" y="1955"/>
                </a:lnTo>
                <a:lnTo>
                  <a:pt x="22969" y="1898"/>
                </a:lnTo>
                <a:lnTo>
                  <a:pt x="21488" y="1898"/>
                </a:lnTo>
                <a:lnTo>
                  <a:pt x="19891" y="1993"/>
                </a:lnTo>
                <a:lnTo>
                  <a:pt x="19094" y="2050"/>
                </a:lnTo>
                <a:lnTo>
                  <a:pt x="18296" y="2107"/>
                </a:lnTo>
                <a:lnTo>
                  <a:pt x="18979" y="2278"/>
                </a:lnTo>
                <a:lnTo>
                  <a:pt x="19891" y="2221"/>
                </a:lnTo>
                <a:lnTo>
                  <a:pt x="21373" y="2164"/>
                </a:lnTo>
                <a:lnTo>
                  <a:pt x="24108" y="2164"/>
                </a:lnTo>
                <a:lnTo>
                  <a:pt x="23538" y="2752"/>
                </a:lnTo>
                <a:lnTo>
                  <a:pt x="23367" y="3018"/>
                </a:lnTo>
                <a:lnTo>
                  <a:pt x="21087" y="3132"/>
                </a:lnTo>
                <a:lnTo>
                  <a:pt x="18639" y="3341"/>
                </a:lnTo>
                <a:lnTo>
                  <a:pt x="16016" y="3777"/>
                </a:lnTo>
                <a:lnTo>
                  <a:pt x="18409" y="3625"/>
                </a:lnTo>
                <a:lnTo>
                  <a:pt x="20918" y="3341"/>
                </a:lnTo>
                <a:lnTo>
                  <a:pt x="23198" y="3246"/>
                </a:lnTo>
                <a:lnTo>
                  <a:pt x="22969" y="3625"/>
                </a:lnTo>
                <a:lnTo>
                  <a:pt x="22797" y="4005"/>
                </a:lnTo>
                <a:lnTo>
                  <a:pt x="22685" y="4328"/>
                </a:lnTo>
                <a:lnTo>
                  <a:pt x="20348" y="4651"/>
                </a:lnTo>
                <a:lnTo>
                  <a:pt x="17726" y="5125"/>
                </a:lnTo>
                <a:lnTo>
                  <a:pt x="14933" y="5828"/>
                </a:lnTo>
                <a:lnTo>
                  <a:pt x="17611" y="5353"/>
                </a:lnTo>
                <a:lnTo>
                  <a:pt x="20234" y="4859"/>
                </a:lnTo>
                <a:lnTo>
                  <a:pt x="22628" y="4537"/>
                </a:lnTo>
                <a:lnTo>
                  <a:pt x="22513" y="5068"/>
                </a:lnTo>
                <a:lnTo>
                  <a:pt x="22741" y="4480"/>
                </a:lnTo>
                <a:lnTo>
                  <a:pt x="28384" y="3720"/>
                </a:lnTo>
                <a:lnTo>
                  <a:pt x="32716" y="3720"/>
                </a:lnTo>
                <a:lnTo>
                  <a:pt x="34653" y="3777"/>
                </a:lnTo>
                <a:lnTo>
                  <a:pt x="35395" y="3777"/>
                </a:lnTo>
                <a:lnTo>
                  <a:pt x="34196" y="3682"/>
                </a:lnTo>
                <a:lnTo>
                  <a:pt x="29353" y="3398"/>
                </a:lnTo>
                <a:lnTo>
                  <a:pt x="22797" y="4328"/>
                </a:lnTo>
                <a:lnTo>
                  <a:pt x="22912" y="4005"/>
                </a:lnTo>
                <a:lnTo>
                  <a:pt x="23083" y="3625"/>
                </a:lnTo>
                <a:lnTo>
                  <a:pt x="23367" y="3246"/>
                </a:lnTo>
                <a:lnTo>
                  <a:pt x="24052" y="2429"/>
                </a:lnTo>
                <a:lnTo>
                  <a:pt x="24338" y="2164"/>
                </a:lnTo>
                <a:lnTo>
                  <a:pt x="30493" y="2373"/>
                </a:lnTo>
                <a:lnTo>
                  <a:pt x="34996" y="3625"/>
                </a:lnTo>
                <a:lnTo>
                  <a:pt x="35622" y="3777"/>
                </a:lnTo>
                <a:lnTo>
                  <a:pt x="35622" y="3948"/>
                </a:lnTo>
                <a:lnTo>
                  <a:pt x="35451" y="4537"/>
                </a:lnTo>
                <a:lnTo>
                  <a:pt x="34937" y="7289"/>
                </a:lnTo>
                <a:lnTo>
                  <a:pt x="34255" y="11599"/>
                </a:lnTo>
                <a:lnTo>
                  <a:pt x="33626" y="11599"/>
                </a:lnTo>
                <a:lnTo>
                  <a:pt x="33000" y="11561"/>
                </a:lnTo>
                <a:lnTo>
                  <a:pt x="32374" y="11447"/>
                </a:lnTo>
                <a:lnTo>
                  <a:pt x="34083" y="7289"/>
                </a:lnTo>
                <a:lnTo>
                  <a:pt x="35336" y="4651"/>
                </a:lnTo>
                <a:lnTo>
                  <a:pt x="34881" y="5125"/>
                </a:lnTo>
                <a:lnTo>
                  <a:pt x="33570" y="7612"/>
                </a:lnTo>
                <a:lnTo>
                  <a:pt x="31975" y="11390"/>
                </a:lnTo>
                <a:lnTo>
                  <a:pt x="31405" y="11333"/>
                </a:lnTo>
                <a:lnTo>
                  <a:pt x="30891" y="11219"/>
                </a:lnTo>
                <a:lnTo>
                  <a:pt x="30321" y="11124"/>
                </a:lnTo>
                <a:lnTo>
                  <a:pt x="30720" y="11504"/>
                </a:lnTo>
                <a:lnTo>
                  <a:pt x="31290" y="11599"/>
                </a:lnTo>
                <a:lnTo>
                  <a:pt x="31860" y="11656"/>
                </a:lnTo>
                <a:lnTo>
                  <a:pt x="31177" y="13288"/>
                </a:lnTo>
                <a:lnTo>
                  <a:pt x="30493" y="15054"/>
                </a:lnTo>
                <a:lnTo>
                  <a:pt x="29695" y="17104"/>
                </a:lnTo>
                <a:lnTo>
                  <a:pt x="28726" y="16952"/>
                </a:lnTo>
                <a:lnTo>
                  <a:pt x="27814" y="16781"/>
                </a:lnTo>
                <a:lnTo>
                  <a:pt x="26902" y="16573"/>
                </a:lnTo>
                <a:lnTo>
                  <a:pt x="27643" y="14408"/>
                </a:lnTo>
                <a:lnTo>
                  <a:pt x="26503" y="16307"/>
                </a:lnTo>
                <a:lnTo>
                  <a:pt x="26388" y="16459"/>
                </a:lnTo>
                <a:lnTo>
                  <a:pt x="25419" y="16193"/>
                </a:lnTo>
                <a:lnTo>
                  <a:pt x="24507" y="15927"/>
                </a:lnTo>
                <a:lnTo>
                  <a:pt x="23597" y="15661"/>
                </a:lnTo>
                <a:lnTo>
                  <a:pt x="24052" y="15111"/>
                </a:lnTo>
                <a:lnTo>
                  <a:pt x="25248" y="13117"/>
                </a:lnTo>
                <a:lnTo>
                  <a:pt x="23937" y="14579"/>
                </a:lnTo>
                <a:lnTo>
                  <a:pt x="23426" y="15168"/>
                </a:lnTo>
                <a:lnTo>
                  <a:pt x="23140" y="15490"/>
                </a:lnTo>
                <a:lnTo>
                  <a:pt x="22342" y="15168"/>
                </a:lnTo>
                <a:lnTo>
                  <a:pt x="21545" y="14845"/>
                </a:lnTo>
                <a:lnTo>
                  <a:pt x="20860" y="14522"/>
                </a:lnTo>
                <a:lnTo>
                  <a:pt x="21087" y="13763"/>
                </a:lnTo>
                <a:lnTo>
                  <a:pt x="20461" y="14313"/>
                </a:lnTo>
                <a:lnTo>
                  <a:pt x="19778" y="13972"/>
                </a:lnTo>
                <a:lnTo>
                  <a:pt x="19150" y="13611"/>
                </a:lnTo>
                <a:lnTo>
                  <a:pt x="18639" y="13231"/>
                </a:lnTo>
                <a:lnTo>
                  <a:pt x="18296" y="13004"/>
                </a:lnTo>
                <a:lnTo>
                  <a:pt x="19208" y="11978"/>
                </a:lnTo>
                <a:lnTo>
                  <a:pt x="18010" y="12795"/>
                </a:lnTo>
                <a:lnTo>
                  <a:pt x="17384" y="12301"/>
                </a:lnTo>
                <a:lnTo>
                  <a:pt x="16870" y="11883"/>
                </a:lnTo>
                <a:lnTo>
                  <a:pt x="16472" y="11390"/>
                </a:lnTo>
                <a:lnTo>
                  <a:pt x="16643" y="11978"/>
                </a:lnTo>
                <a:lnTo>
                  <a:pt x="17156" y="12472"/>
                </a:lnTo>
                <a:lnTo>
                  <a:pt x="17783" y="12947"/>
                </a:lnTo>
                <a:lnTo>
                  <a:pt x="18069" y="13174"/>
                </a:lnTo>
                <a:lnTo>
                  <a:pt x="18467" y="13440"/>
                </a:lnTo>
                <a:lnTo>
                  <a:pt x="18979" y="13820"/>
                </a:lnTo>
                <a:lnTo>
                  <a:pt x="19549" y="14200"/>
                </a:lnTo>
                <a:lnTo>
                  <a:pt x="20177" y="14522"/>
                </a:lnTo>
                <a:lnTo>
                  <a:pt x="20576" y="14731"/>
                </a:lnTo>
                <a:lnTo>
                  <a:pt x="21317" y="15054"/>
                </a:lnTo>
                <a:lnTo>
                  <a:pt x="22115" y="15433"/>
                </a:lnTo>
                <a:lnTo>
                  <a:pt x="22912" y="15756"/>
                </a:lnTo>
                <a:lnTo>
                  <a:pt x="21202" y="17750"/>
                </a:lnTo>
                <a:lnTo>
                  <a:pt x="19378" y="20085"/>
                </a:lnTo>
                <a:lnTo>
                  <a:pt x="17555" y="22666"/>
                </a:lnTo>
                <a:lnTo>
                  <a:pt x="16359" y="22192"/>
                </a:lnTo>
                <a:lnTo>
                  <a:pt x="15219" y="21698"/>
                </a:lnTo>
                <a:lnTo>
                  <a:pt x="14135" y="21110"/>
                </a:lnTo>
                <a:lnTo>
                  <a:pt x="15902" y="18509"/>
                </a:lnTo>
                <a:lnTo>
                  <a:pt x="13849" y="21432"/>
                </a:lnTo>
                <a:lnTo>
                  <a:pt x="14933" y="22021"/>
                </a:lnTo>
                <a:lnTo>
                  <a:pt x="16129" y="22552"/>
                </a:lnTo>
                <a:lnTo>
                  <a:pt x="17327" y="22989"/>
                </a:lnTo>
                <a:lnTo>
                  <a:pt x="15674" y="25368"/>
                </a:lnTo>
                <a:lnTo>
                  <a:pt x="14021" y="27904"/>
                </a:lnTo>
                <a:lnTo>
                  <a:pt x="12482" y="30657"/>
                </a:lnTo>
                <a:lnTo>
                  <a:pt x="11968" y="30440"/>
                </a:lnTo>
                <a:lnTo>
                  <a:pt x="11684" y="30332"/>
                </a:lnTo>
                <a:lnTo>
                  <a:pt x="10430" y="29846"/>
                </a:lnTo>
                <a:lnTo>
                  <a:pt x="9233" y="29254"/>
                </a:lnTo>
                <a:lnTo>
                  <a:pt x="8094" y="28660"/>
                </a:lnTo>
                <a:lnTo>
                  <a:pt x="9519" y="25799"/>
                </a:lnTo>
                <a:lnTo>
                  <a:pt x="7638" y="28390"/>
                </a:lnTo>
                <a:lnTo>
                  <a:pt x="6213" y="27634"/>
                </a:lnTo>
                <a:lnTo>
                  <a:pt x="4901" y="26716"/>
                </a:lnTo>
                <a:lnTo>
                  <a:pt x="3705" y="25799"/>
                </a:lnTo>
                <a:lnTo>
                  <a:pt x="5870" y="23369"/>
                </a:lnTo>
                <a:lnTo>
                  <a:pt x="5530" y="23103"/>
                </a:lnTo>
                <a:lnTo>
                  <a:pt x="3363" y="25529"/>
                </a:lnTo>
                <a:lnTo>
                  <a:pt x="2338" y="24665"/>
                </a:lnTo>
                <a:lnTo>
                  <a:pt x="1425" y="23748"/>
                </a:lnTo>
                <a:lnTo>
                  <a:pt x="684" y="22780"/>
                </a:lnTo>
                <a:lnTo>
                  <a:pt x="1139" y="24071"/>
                </a:lnTo>
                <a:lnTo>
                  <a:pt x="1995" y="24990"/>
                </a:lnTo>
                <a:lnTo>
                  <a:pt x="3079" y="25854"/>
                </a:lnTo>
                <a:lnTo>
                  <a:pt x="1995" y="27040"/>
                </a:lnTo>
                <a:lnTo>
                  <a:pt x="970" y="28282"/>
                </a:lnTo>
                <a:lnTo>
                  <a:pt x="0" y="29577"/>
                </a:lnTo>
                <a:lnTo>
                  <a:pt x="285" y="29954"/>
                </a:lnTo>
                <a:lnTo>
                  <a:pt x="1311" y="28605"/>
                </a:lnTo>
                <a:lnTo>
                  <a:pt x="2338" y="27365"/>
                </a:lnTo>
                <a:lnTo>
                  <a:pt x="3419" y="26123"/>
                </a:lnTo>
                <a:lnTo>
                  <a:pt x="4559" y="27093"/>
                </a:lnTo>
                <a:lnTo>
                  <a:pt x="5929" y="28012"/>
                </a:lnTo>
                <a:lnTo>
                  <a:pt x="7352" y="28768"/>
                </a:lnTo>
                <a:lnTo>
                  <a:pt x="6213" y="30332"/>
                </a:lnTo>
                <a:lnTo>
                  <a:pt x="5129" y="32005"/>
                </a:lnTo>
                <a:lnTo>
                  <a:pt x="4104" y="33732"/>
                </a:lnTo>
                <a:lnTo>
                  <a:pt x="4559" y="34057"/>
                </a:lnTo>
                <a:lnTo>
                  <a:pt x="5586" y="32329"/>
                </a:lnTo>
                <a:lnTo>
                  <a:pt x="6670" y="30657"/>
                </a:lnTo>
                <a:lnTo>
                  <a:pt x="7810" y="29037"/>
                </a:lnTo>
                <a:lnTo>
                  <a:pt x="9006" y="29685"/>
                </a:lnTo>
                <a:lnTo>
                  <a:pt x="10202" y="30279"/>
                </a:lnTo>
                <a:lnTo>
                  <a:pt x="11513" y="30818"/>
                </a:lnTo>
                <a:lnTo>
                  <a:pt x="11968" y="30979"/>
                </a:lnTo>
                <a:lnTo>
                  <a:pt x="12254" y="31088"/>
                </a:lnTo>
                <a:lnTo>
                  <a:pt x="11171" y="32977"/>
                </a:lnTo>
                <a:lnTo>
                  <a:pt x="10146" y="34974"/>
                </a:lnTo>
                <a:lnTo>
                  <a:pt x="9233" y="37024"/>
                </a:lnTo>
                <a:lnTo>
                  <a:pt x="9747" y="37349"/>
                </a:lnTo>
                <a:lnTo>
                  <a:pt x="10716" y="35243"/>
                </a:lnTo>
                <a:lnTo>
                  <a:pt x="11741" y="33246"/>
                </a:lnTo>
                <a:lnTo>
                  <a:pt x="12824" y="31304"/>
                </a:lnTo>
                <a:lnTo>
                  <a:pt x="14478" y="31951"/>
                </a:lnTo>
                <a:lnTo>
                  <a:pt x="16188" y="32491"/>
                </a:lnTo>
                <a:lnTo>
                  <a:pt x="17954" y="32977"/>
                </a:lnTo>
                <a:lnTo>
                  <a:pt x="18181" y="32491"/>
                </a:lnTo>
                <a:lnTo>
                  <a:pt x="16415" y="32005"/>
                </a:lnTo>
                <a:lnTo>
                  <a:pt x="14705" y="31465"/>
                </a:lnTo>
                <a:lnTo>
                  <a:pt x="13052" y="30871"/>
                </a:lnTo>
                <a:lnTo>
                  <a:pt x="14591" y="28120"/>
                </a:lnTo>
                <a:lnTo>
                  <a:pt x="16188" y="25584"/>
                </a:lnTo>
                <a:lnTo>
                  <a:pt x="17839" y="23217"/>
                </a:lnTo>
                <a:lnTo>
                  <a:pt x="19150" y="23692"/>
                </a:lnTo>
                <a:lnTo>
                  <a:pt x="20518" y="24128"/>
                </a:lnTo>
                <a:lnTo>
                  <a:pt x="21887" y="24504"/>
                </a:lnTo>
                <a:lnTo>
                  <a:pt x="22115" y="24071"/>
                </a:lnTo>
                <a:lnTo>
                  <a:pt x="20747" y="23748"/>
                </a:lnTo>
                <a:lnTo>
                  <a:pt x="19378" y="23312"/>
                </a:lnTo>
                <a:lnTo>
                  <a:pt x="18069" y="22837"/>
                </a:lnTo>
                <a:lnTo>
                  <a:pt x="19891" y="20293"/>
                </a:lnTo>
                <a:lnTo>
                  <a:pt x="21657" y="17977"/>
                </a:lnTo>
                <a:lnTo>
                  <a:pt x="23367" y="15927"/>
                </a:lnTo>
                <a:lnTo>
                  <a:pt x="24280" y="16250"/>
                </a:lnTo>
                <a:lnTo>
                  <a:pt x="25248" y="16516"/>
                </a:lnTo>
                <a:lnTo>
                  <a:pt x="26217" y="16781"/>
                </a:lnTo>
                <a:lnTo>
                  <a:pt x="24908" y="18946"/>
                </a:lnTo>
                <a:lnTo>
                  <a:pt x="23482" y="21432"/>
                </a:lnTo>
                <a:lnTo>
                  <a:pt x="22628" y="24234"/>
                </a:lnTo>
                <a:lnTo>
                  <a:pt x="23996" y="21527"/>
                </a:lnTo>
                <a:lnTo>
                  <a:pt x="25363" y="19059"/>
                </a:lnTo>
                <a:lnTo>
                  <a:pt x="26674" y="16895"/>
                </a:lnTo>
                <a:lnTo>
                  <a:pt x="27643" y="17104"/>
                </a:lnTo>
                <a:lnTo>
                  <a:pt x="28612" y="17275"/>
                </a:lnTo>
                <a:lnTo>
                  <a:pt x="29580" y="17427"/>
                </a:lnTo>
                <a:lnTo>
                  <a:pt x="30094" y="17484"/>
                </a:lnTo>
                <a:lnTo>
                  <a:pt x="30207" y="17161"/>
                </a:lnTo>
                <a:lnTo>
                  <a:pt x="30948" y="15168"/>
                </a:lnTo>
                <a:lnTo>
                  <a:pt x="31632" y="13326"/>
                </a:lnTo>
                <a:lnTo>
                  <a:pt x="32259" y="11713"/>
                </a:lnTo>
                <a:lnTo>
                  <a:pt x="32887" y="11827"/>
                </a:lnTo>
                <a:lnTo>
                  <a:pt x="33570" y="11883"/>
                </a:lnTo>
                <a:lnTo>
                  <a:pt x="34255" y="11921"/>
                </a:lnTo>
                <a:lnTo>
                  <a:pt x="33969" y="13554"/>
                </a:lnTo>
                <a:lnTo>
                  <a:pt x="33969" y="17484"/>
                </a:lnTo>
                <a:lnTo>
                  <a:pt x="34255" y="15434"/>
                </a:lnTo>
                <a:lnTo>
                  <a:pt x="34482" y="13611"/>
                </a:lnTo>
                <a:lnTo>
                  <a:pt x="34653" y="11921"/>
                </a:lnTo>
                <a:lnTo>
                  <a:pt x="35109" y="11978"/>
                </a:lnTo>
                <a:lnTo>
                  <a:pt x="35906" y="11978"/>
                </a:lnTo>
                <a:lnTo>
                  <a:pt x="36363" y="11921"/>
                </a:lnTo>
                <a:lnTo>
                  <a:pt x="36534" y="13611"/>
                </a:lnTo>
                <a:lnTo>
                  <a:pt x="36706" y="15434"/>
                </a:lnTo>
                <a:lnTo>
                  <a:pt x="36877" y="17484"/>
                </a:lnTo>
                <a:lnTo>
                  <a:pt x="37104" y="20236"/>
                </a:lnTo>
                <a:lnTo>
                  <a:pt x="37276" y="22837"/>
                </a:lnTo>
                <a:lnTo>
                  <a:pt x="37503" y="25691"/>
                </a:lnTo>
                <a:lnTo>
                  <a:pt x="37674" y="20180"/>
                </a:lnTo>
                <a:lnTo>
                  <a:pt x="37447" y="17863"/>
                </a:lnTo>
                <a:lnTo>
                  <a:pt x="38528" y="17807"/>
                </a:lnTo>
                <a:lnTo>
                  <a:pt x="39612" y="17712"/>
                </a:lnTo>
                <a:lnTo>
                  <a:pt x="40637" y="17598"/>
                </a:lnTo>
                <a:lnTo>
                  <a:pt x="41036" y="17161"/>
                </a:lnTo>
                <a:lnTo>
                  <a:pt x="40353" y="15168"/>
                </a:lnTo>
                <a:lnTo>
                  <a:pt x="39727" y="13326"/>
                </a:lnTo>
                <a:lnTo>
                  <a:pt x="39157" y="11713"/>
                </a:lnTo>
                <a:lnTo>
                  <a:pt x="39727" y="11656"/>
                </a:lnTo>
                <a:lnTo>
                  <a:pt x="40296" y="11561"/>
                </a:lnTo>
                <a:lnTo>
                  <a:pt x="40866" y="11447"/>
                </a:lnTo>
                <a:lnTo>
                  <a:pt x="41835" y="12947"/>
                </a:lnTo>
                <a:lnTo>
                  <a:pt x="42860" y="14731"/>
                </a:lnTo>
                <a:lnTo>
                  <a:pt x="43944" y="16686"/>
                </a:lnTo>
                <a:lnTo>
                  <a:pt x="44399" y="16573"/>
                </a:lnTo>
                <a:lnTo>
                  <a:pt x="43315" y="14636"/>
                </a:lnTo>
                <a:lnTo>
                  <a:pt x="42234" y="12909"/>
                </a:lnTo>
                <a:lnTo>
                  <a:pt x="41265" y="11333"/>
                </a:lnTo>
                <a:lnTo>
                  <a:pt x="41835" y="11219"/>
                </a:lnTo>
                <a:lnTo>
                  <a:pt x="42405" y="11067"/>
                </a:lnTo>
                <a:lnTo>
                  <a:pt x="42975" y="10858"/>
                </a:lnTo>
                <a:lnTo>
                  <a:pt x="43146" y="10536"/>
                </a:lnTo>
                <a:lnTo>
                  <a:pt x="39668" y="6853"/>
                </a:lnTo>
                <a:lnTo>
                  <a:pt x="36990" y="4708"/>
                </a:lnTo>
                <a:lnTo>
                  <a:pt x="36077" y="4005"/>
                </a:lnTo>
                <a:lnTo>
                  <a:pt x="36706" y="4708"/>
                </a:lnTo>
                <a:lnTo>
                  <a:pt x="39326" y="6910"/>
                </a:lnTo>
                <a:lnTo>
                  <a:pt x="42804" y="10631"/>
                </a:lnTo>
                <a:lnTo>
                  <a:pt x="42234" y="10801"/>
                </a:lnTo>
                <a:lnTo>
                  <a:pt x="41664" y="10953"/>
                </a:lnTo>
                <a:lnTo>
                  <a:pt x="41094" y="11067"/>
                </a:lnTo>
                <a:lnTo>
                  <a:pt x="40695" y="11181"/>
                </a:lnTo>
                <a:lnTo>
                  <a:pt x="40182" y="11276"/>
                </a:lnTo>
                <a:lnTo>
                  <a:pt x="39612" y="11390"/>
                </a:lnTo>
                <a:lnTo>
                  <a:pt x="39042" y="11447"/>
                </a:lnTo>
                <a:lnTo>
                  <a:pt x="38699" y="11770"/>
                </a:lnTo>
                <a:lnTo>
                  <a:pt x="39269" y="13383"/>
                </a:lnTo>
                <a:lnTo>
                  <a:pt x="39896" y="15225"/>
                </a:lnTo>
                <a:lnTo>
                  <a:pt x="40524" y="17218"/>
                </a:lnTo>
                <a:lnTo>
                  <a:pt x="39497" y="17332"/>
                </a:lnTo>
                <a:lnTo>
                  <a:pt x="38472" y="17427"/>
                </a:lnTo>
                <a:lnTo>
                  <a:pt x="37447" y="17484"/>
                </a:lnTo>
                <a:lnTo>
                  <a:pt x="37217" y="15434"/>
                </a:lnTo>
                <a:lnTo>
                  <a:pt x="36990" y="13554"/>
                </a:lnTo>
                <a:lnTo>
                  <a:pt x="36818" y="11921"/>
                </a:lnTo>
                <a:lnTo>
                  <a:pt x="37503" y="11921"/>
                </a:lnTo>
                <a:lnTo>
                  <a:pt x="36818" y="11656"/>
                </a:lnTo>
                <a:lnTo>
                  <a:pt x="36307" y="7403"/>
                </a:lnTo>
                <a:lnTo>
                  <a:pt x="35906" y="4651"/>
                </a:lnTo>
                <a:lnTo>
                  <a:pt x="36021" y="7498"/>
                </a:lnTo>
                <a:lnTo>
                  <a:pt x="36363" y="11656"/>
                </a:lnTo>
                <a:lnTo>
                  <a:pt x="34710" y="11656"/>
                </a:lnTo>
                <a:lnTo>
                  <a:pt x="35280" y="7441"/>
                </a:lnTo>
                <a:lnTo>
                  <a:pt x="35622" y="4746"/>
                </a:lnTo>
                <a:lnTo>
                  <a:pt x="35678" y="4005"/>
                </a:lnTo>
                <a:lnTo>
                  <a:pt x="35622" y="3682"/>
                </a:lnTo>
                <a:lnTo>
                  <a:pt x="35167" y="3189"/>
                </a:lnTo>
                <a:lnTo>
                  <a:pt x="33570" y="1461"/>
                </a:lnTo>
                <a:lnTo>
                  <a:pt x="31006" y="56"/>
                </a:lnTo>
                <a:lnTo>
                  <a:pt x="30549" y="0"/>
                </a:lnTo>
                <a:lnTo>
                  <a:pt x="30891" y="227"/>
                </a:lnTo>
                <a:lnTo>
                  <a:pt x="33115" y="1461"/>
                </a:lnTo>
                <a:lnTo>
                  <a:pt x="34710" y="2923"/>
                </a:lnTo>
                <a:lnTo>
                  <a:pt x="35336" y="3512"/>
                </a:lnTo>
                <a:lnTo>
                  <a:pt x="34426" y="2866"/>
                </a:lnTo>
                <a:lnTo>
                  <a:pt x="31632" y="1252"/>
                </a:lnTo>
                <a:lnTo>
                  <a:pt x="27985" y="227"/>
                </a:lnTo>
                <a:lnTo>
                  <a:pt x="31461" y="1461"/>
                </a:lnTo>
                <a:lnTo>
                  <a:pt x="34140" y="2923"/>
                </a:lnTo>
                <a:lnTo>
                  <a:pt x="35223" y="3512"/>
                </a:lnTo>
                <a:lnTo>
                  <a:pt x="33969" y="2980"/>
                </a:lnTo>
                <a:lnTo>
                  <a:pt x="30493" y="1784"/>
                </a:lnTo>
                <a:lnTo>
                  <a:pt x="25989" y="1082"/>
                </a:lnTo>
                <a:lnTo>
                  <a:pt x="30493" y="1955"/>
                </a:lnTo>
                <a:lnTo>
                  <a:pt x="34255" y="3246"/>
                </a:lnTo>
                <a:close/>
              </a:path>
            </a:pathLst>
          </a:custGeom>
          <a:solidFill>
            <a:srgbClr val="F7F8FC"/>
          </a:solidFill>
        </p:spPr>
        <p:txBody>
          <a:bodyPr wrap="square" lIns="0" tIns="0" rIns="0" bIns="0" rtlCol="0">
            <a:noAutofit/>
          </a:bodyPr>
          <a:lstStyle/>
          <a:p>
            <a:endParaRPr/>
          </a:p>
        </p:txBody>
      </p:sp>
      <p:sp>
        <p:nvSpPr>
          <p:cNvPr id="701" name="object 701"/>
          <p:cNvSpPr/>
          <p:nvPr/>
        </p:nvSpPr>
        <p:spPr>
          <a:xfrm>
            <a:off x="403699" y="691220"/>
            <a:ext cx="14933" cy="12719"/>
          </a:xfrm>
          <a:custGeom>
            <a:avLst/>
            <a:gdLst/>
            <a:ahLst/>
            <a:cxnLst/>
            <a:rect l="l" t="t" r="r" b="b"/>
            <a:pathLst>
              <a:path w="14933" h="12719">
                <a:moveTo>
                  <a:pt x="9632" y="1613"/>
                </a:moveTo>
                <a:lnTo>
                  <a:pt x="9346" y="1765"/>
                </a:lnTo>
                <a:lnTo>
                  <a:pt x="10146" y="1442"/>
                </a:lnTo>
                <a:lnTo>
                  <a:pt x="11056" y="1177"/>
                </a:lnTo>
                <a:lnTo>
                  <a:pt x="12083" y="854"/>
                </a:lnTo>
                <a:lnTo>
                  <a:pt x="11455" y="1385"/>
                </a:lnTo>
                <a:lnTo>
                  <a:pt x="10828" y="1993"/>
                </a:lnTo>
                <a:lnTo>
                  <a:pt x="10202" y="2638"/>
                </a:lnTo>
                <a:lnTo>
                  <a:pt x="7866" y="3436"/>
                </a:lnTo>
                <a:lnTo>
                  <a:pt x="5814" y="4366"/>
                </a:lnTo>
                <a:lnTo>
                  <a:pt x="4160" y="5277"/>
                </a:lnTo>
                <a:lnTo>
                  <a:pt x="3762" y="5657"/>
                </a:lnTo>
                <a:lnTo>
                  <a:pt x="5415" y="4802"/>
                </a:lnTo>
                <a:lnTo>
                  <a:pt x="7524" y="3815"/>
                </a:lnTo>
                <a:lnTo>
                  <a:pt x="9975" y="2961"/>
                </a:lnTo>
                <a:lnTo>
                  <a:pt x="9689" y="3341"/>
                </a:lnTo>
                <a:lnTo>
                  <a:pt x="9346" y="3663"/>
                </a:lnTo>
                <a:lnTo>
                  <a:pt x="9119" y="4100"/>
                </a:lnTo>
                <a:lnTo>
                  <a:pt x="8776" y="4518"/>
                </a:lnTo>
                <a:lnTo>
                  <a:pt x="8549" y="5011"/>
                </a:lnTo>
                <a:lnTo>
                  <a:pt x="8321" y="5543"/>
                </a:lnTo>
                <a:lnTo>
                  <a:pt x="5586" y="6625"/>
                </a:lnTo>
                <a:lnTo>
                  <a:pt x="3077" y="7973"/>
                </a:lnTo>
                <a:lnTo>
                  <a:pt x="797" y="9378"/>
                </a:lnTo>
                <a:lnTo>
                  <a:pt x="968" y="8998"/>
                </a:lnTo>
                <a:lnTo>
                  <a:pt x="626" y="9548"/>
                </a:lnTo>
                <a:lnTo>
                  <a:pt x="342" y="10080"/>
                </a:lnTo>
                <a:lnTo>
                  <a:pt x="56" y="10631"/>
                </a:lnTo>
                <a:lnTo>
                  <a:pt x="342" y="10668"/>
                </a:lnTo>
                <a:lnTo>
                  <a:pt x="684" y="9757"/>
                </a:lnTo>
                <a:lnTo>
                  <a:pt x="2906" y="8295"/>
                </a:lnTo>
                <a:lnTo>
                  <a:pt x="5415" y="6948"/>
                </a:lnTo>
                <a:lnTo>
                  <a:pt x="8206" y="5828"/>
                </a:lnTo>
                <a:lnTo>
                  <a:pt x="7922" y="6568"/>
                </a:lnTo>
                <a:lnTo>
                  <a:pt x="7751" y="7327"/>
                </a:lnTo>
                <a:lnTo>
                  <a:pt x="7695" y="8144"/>
                </a:lnTo>
                <a:lnTo>
                  <a:pt x="5643" y="9169"/>
                </a:lnTo>
                <a:lnTo>
                  <a:pt x="3590" y="10346"/>
                </a:lnTo>
                <a:lnTo>
                  <a:pt x="1538" y="11694"/>
                </a:lnTo>
                <a:lnTo>
                  <a:pt x="1027" y="12016"/>
                </a:lnTo>
                <a:lnTo>
                  <a:pt x="513" y="12396"/>
                </a:lnTo>
                <a:lnTo>
                  <a:pt x="0" y="12719"/>
                </a:lnTo>
                <a:lnTo>
                  <a:pt x="569" y="12719"/>
                </a:lnTo>
                <a:lnTo>
                  <a:pt x="1139" y="12358"/>
                </a:lnTo>
                <a:lnTo>
                  <a:pt x="1709" y="11978"/>
                </a:lnTo>
                <a:lnTo>
                  <a:pt x="3705" y="10631"/>
                </a:lnTo>
                <a:lnTo>
                  <a:pt x="5699" y="9491"/>
                </a:lnTo>
                <a:lnTo>
                  <a:pt x="7695" y="8466"/>
                </a:lnTo>
                <a:lnTo>
                  <a:pt x="7695" y="9264"/>
                </a:lnTo>
                <a:lnTo>
                  <a:pt x="7808" y="10080"/>
                </a:lnTo>
                <a:lnTo>
                  <a:pt x="8094" y="10896"/>
                </a:lnTo>
                <a:lnTo>
                  <a:pt x="8094" y="7973"/>
                </a:lnTo>
                <a:lnTo>
                  <a:pt x="8150" y="7175"/>
                </a:lnTo>
                <a:lnTo>
                  <a:pt x="8377" y="6359"/>
                </a:lnTo>
                <a:lnTo>
                  <a:pt x="8663" y="5657"/>
                </a:lnTo>
                <a:lnTo>
                  <a:pt x="8776" y="5391"/>
                </a:lnTo>
                <a:lnTo>
                  <a:pt x="8947" y="4954"/>
                </a:lnTo>
                <a:lnTo>
                  <a:pt x="9175" y="4575"/>
                </a:lnTo>
                <a:lnTo>
                  <a:pt x="9405" y="4252"/>
                </a:lnTo>
                <a:lnTo>
                  <a:pt x="9745" y="3720"/>
                </a:lnTo>
                <a:lnTo>
                  <a:pt x="10146" y="3227"/>
                </a:lnTo>
                <a:lnTo>
                  <a:pt x="10544" y="2752"/>
                </a:lnTo>
                <a:lnTo>
                  <a:pt x="12595" y="2088"/>
                </a:lnTo>
                <a:lnTo>
                  <a:pt x="14874" y="1499"/>
                </a:lnTo>
                <a:lnTo>
                  <a:pt x="14933" y="1233"/>
                </a:lnTo>
                <a:lnTo>
                  <a:pt x="12824" y="1822"/>
                </a:lnTo>
                <a:lnTo>
                  <a:pt x="10828" y="2410"/>
                </a:lnTo>
                <a:lnTo>
                  <a:pt x="11455" y="1765"/>
                </a:lnTo>
                <a:lnTo>
                  <a:pt x="12140" y="1177"/>
                </a:lnTo>
                <a:lnTo>
                  <a:pt x="12824" y="645"/>
                </a:lnTo>
                <a:lnTo>
                  <a:pt x="13223" y="0"/>
                </a:lnTo>
                <a:lnTo>
                  <a:pt x="12482" y="531"/>
                </a:lnTo>
                <a:lnTo>
                  <a:pt x="11626" y="797"/>
                </a:lnTo>
                <a:lnTo>
                  <a:pt x="10885" y="1063"/>
                </a:lnTo>
                <a:lnTo>
                  <a:pt x="10202" y="1290"/>
                </a:lnTo>
                <a:lnTo>
                  <a:pt x="9632" y="1613"/>
                </a:lnTo>
                <a:close/>
              </a:path>
            </a:pathLst>
          </a:custGeom>
          <a:solidFill>
            <a:srgbClr val="F7F8FC"/>
          </a:solidFill>
        </p:spPr>
        <p:txBody>
          <a:bodyPr wrap="square" lIns="0" tIns="0" rIns="0" bIns="0" rtlCol="0">
            <a:noAutofit/>
          </a:bodyPr>
          <a:lstStyle/>
          <a:p>
            <a:endParaRPr/>
          </a:p>
        </p:txBody>
      </p:sp>
      <p:sp>
        <p:nvSpPr>
          <p:cNvPr id="702" name="object 702"/>
          <p:cNvSpPr/>
          <p:nvPr/>
        </p:nvSpPr>
        <p:spPr>
          <a:xfrm>
            <a:off x="403073" y="696440"/>
            <a:ext cx="20461" cy="20459"/>
          </a:xfrm>
          <a:custGeom>
            <a:avLst/>
            <a:gdLst/>
            <a:ahLst/>
            <a:cxnLst/>
            <a:rect l="l" t="t" r="r" b="b"/>
            <a:pathLst>
              <a:path w="20461" h="20459">
                <a:moveTo>
                  <a:pt x="17440" y="1252"/>
                </a:moveTo>
                <a:lnTo>
                  <a:pt x="14762" y="2372"/>
                </a:lnTo>
                <a:lnTo>
                  <a:pt x="11912" y="3777"/>
                </a:lnTo>
                <a:lnTo>
                  <a:pt x="9062" y="5448"/>
                </a:lnTo>
                <a:lnTo>
                  <a:pt x="8776" y="4708"/>
                </a:lnTo>
                <a:lnTo>
                  <a:pt x="8833" y="5941"/>
                </a:lnTo>
                <a:lnTo>
                  <a:pt x="9004" y="6435"/>
                </a:lnTo>
                <a:lnTo>
                  <a:pt x="9290" y="7081"/>
                </a:lnTo>
                <a:lnTo>
                  <a:pt x="9689" y="7669"/>
                </a:lnTo>
                <a:lnTo>
                  <a:pt x="10087" y="8258"/>
                </a:lnTo>
                <a:lnTo>
                  <a:pt x="7636" y="10042"/>
                </a:lnTo>
                <a:lnTo>
                  <a:pt x="5185" y="12035"/>
                </a:lnTo>
                <a:lnTo>
                  <a:pt x="2849" y="14256"/>
                </a:lnTo>
                <a:lnTo>
                  <a:pt x="2507" y="14579"/>
                </a:lnTo>
                <a:lnTo>
                  <a:pt x="1653" y="15377"/>
                </a:lnTo>
                <a:lnTo>
                  <a:pt x="797" y="16250"/>
                </a:lnTo>
                <a:lnTo>
                  <a:pt x="0" y="17167"/>
                </a:lnTo>
                <a:lnTo>
                  <a:pt x="112" y="17544"/>
                </a:lnTo>
                <a:lnTo>
                  <a:pt x="968" y="16628"/>
                </a:lnTo>
                <a:lnTo>
                  <a:pt x="1881" y="15718"/>
                </a:lnTo>
                <a:lnTo>
                  <a:pt x="2734" y="14845"/>
                </a:lnTo>
                <a:lnTo>
                  <a:pt x="3532" y="15870"/>
                </a:lnTo>
                <a:lnTo>
                  <a:pt x="3077" y="14579"/>
                </a:lnTo>
                <a:lnTo>
                  <a:pt x="5413" y="12301"/>
                </a:lnTo>
                <a:lnTo>
                  <a:pt x="7864" y="10308"/>
                </a:lnTo>
                <a:lnTo>
                  <a:pt x="10315" y="8523"/>
                </a:lnTo>
                <a:lnTo>
                  <a:pt x="10885" y="9340"/>
                </a:lnTo>
                <a:lnTo>
                  <a:pt x="11626" y="10042"/>
                </a:lnTo>
                <a:lnTo>
                  <a:pt x="12424" y="10744"/>
                </a:lnTo>
                <a:lnTo>
                  <a:pt x="10144" y="12681"/>
                </a:lnTo>
                <a:lnTo>
                  <a:pt x="7922" y="14902"/>
                </a:lnTo>
                <a:lnTo>
                  <a:pt x="8263" y="15168"/>
                </a:lnTo>
                <a:lnTo>
                  <a:pt x="10486" y="12966"/>
                </a:lnTo>
                <a:lnTo>
                  <a:pt x="12766" y="10953"/>
                </a:lnTo>
                <a:lnTo>
                  <a:pt x="13622" y="11656"/>
                </a:lnTo>
                <a:lnTo>
                  <a:pt x="14532" y="12301"/>
                </a:lnTo>
                <a:lnTo>
                  <a:pt x="15501" y="12852"/>
                </a:lnTo>
                <a:lnTo>
                  <a:pt x="15843" y="13004"/>
                </a:lnTo>
                <a:lnTo>
                  <a:pt x="13849" y="15225"/>
                </a:lnTo>
                <a:lnTo>
                  <a:pt x="11912" y="17598"/>
                </a:lnTo>
                <a:lnTo>
                  <a:pt x="10486" y="20459"/>
                </a:lnTo>
                <a:lnTo>
                  <a:pt x="12367" y="17867"/>
                </a:lnTo>
                <a:lnTo>
                  <a:pt x="14305" y="15433"/>
                </a:lnTo>
                <a:lnTo>
                  <a:pt x="16242" y="13231"/>
                </a:lnTo>
                <a:lnTo>
                  <a:pt x="18294" y="10308"/>
                </a:lnTo>
                <a:lnTo>
                  <a:pt x="16129" y="12681"/>
                </a:lnTo>
                <a:lnTo>
                  <a:pt x="15730" y="12472"/>
                </a:lnTo>
                <a:lnTo>
                  <a:pt x="14818" y="11978"/>
                </a:lnTo>
                <a:lnTo>
                  <a:pt x="13906" y="11333"/>
                </a:lnTo>
                <a:lnTo>
                  <a:pt x="13052" y="10687"/>
                </a:lnTo>
                <a:lnTo>
                  <a:pt x="15559" y="8523"/>
                </a:lnTo>
                <a:lnTo>
                  <a:pt x="18067" y="6587"/>
                </a:lnTo>
                <a:lnTo>
                  <a:pt x="20461" y="4973"/>
                </a:lnTo>
                <a:lnTo>
                  <a:pt x="20175" y="4746"/>
                </a:lnTo>
                <a:lnTo>
                  <a:pt x="17781" y="6378"/>
                </a:lnTo>
                <a:lnTo>
                  <a:pt x="15273" y="8258"/>
                </a:lnTo>
                <a:lnTo>
                  <a:pt x="12709" y="10422"/>
                </a:lnTo>
                <a:lnTo>
                  <a:pt x="11912" y="9776"/>
                </a:lnTo>
                <a:lnTo>
                  <a:pt x="11227" y="9074"/>
                </a:lnTo>
                <a:lnTo>
                  <a:pt x="10601" y="8314"/>
                </a:lnTo>
                <a:lnTo>
                  <a:pt x="13336" y="6378"/>
                </a:lnTo>
                <a:lnTo>
                  <a:pt x="16071" y="4708"/>
                </a:lnTo>
                <a:lnTo>
                  <a:pt x="18637" y="3303"/>
                </a:lnTo>
                <a:lnTo>
                  <a:pt x="18637" y="2980"/>
                </a:lnTo>
                <a:lnTo>
                  <a:pt x="18238" y="2429"/>
                </a:lnTo>
                <a:lnTo>
                  <a:pt x="17895" y="1898"/>
                </a:lnTo>
                <a:lnTo>
                  <a:pt x="17668" y="1404"/>
                </a:lnTo>
                <a:lnTo>
                  <a:pt x="17724" y="1955"/>
                </a:lnTo>
                <a:lnTo>
                  <a:pt x="18067" y="2486"/>
                </a:lnTo>
                <a:lnTo>
                  <a:pt x="18465" y="3018"/>
                </a:lnTo>
                <a:lnTo>
                  <a:pt x="15843" y="4423"/>
                </a:lnTo>
                <a:lnTo>
                  <a:pt x="13165" y="6112"/>
                </a:lnTo>
                <a:lnTo>
                  <a:pt x="10430" y="8049"/>
                </a:lnTo>
                <a:lnTo>
                  <a:pt x="10031" y="7498"/>
                </a:lnTo>
                <a:lnTo>
                  <a:pt x="9632" y="6910"/>
                </a:lnTo>
                <a:lnTo>
                  <a:pt x="9403" y="6321"/>
                </a:lnTo>
                <a:lnTo>
                  <a:pt x="9231" y="5941"/>
                </a:lnTo>
                <a:lnTo>
                  <a:pt x="9175" y="5771"/>
                </a:lnTo>
                <a:lnTo>
                  <a:pt x="12025" y="4043"/>
                </a:lnTo>
                <a:lnTo>
                  <a:pt x="14874" y="2657"/>
                </a:lnTo>
                <a:lnTo>
                  <a:pt x="17553" y="1518"/>
                </a:lnTo>
                <a:lnTo>
                  <a:pt x="17611" y="1195"/>
                </a:lnTo>
                <a:lnTo>
                  <a:pt x="17325" y="550"/>
                </a:lnTo>
                <a:lnTo>
                  <a:pt x="17154" y="0"/>
                </a:lnTo>
                <a:lnTo>
                  <a:pt x="17154" y="607"/>
                </a:lnTo>
                <a:lnTo>
                  <a:pt x="17440" y="1252"/>
                </a:lnTo>
                <a:close/>
              </a:path>
            </a:pathLst>
          </a:custGeom>
          <a:solidFill>
            <a:srgbClr val="F7F8FC"/>
          </a:solidFill>
        </p:spPr>
        <p:txBody>
          <a:bodyPr wrap="square" lIns="0" tIns="0" rIns="0" bIns="0" rtlCol="0">
            <a:noAutofit/>
          </a:bodyPr>
          <a:lstStyle/>
          <a:p>
            <a:endParaRPr/>
          </a:p>
        </p:txBody>
      </p:sp>
      <p:sp>
        <p:nvSpPr>
          <p:cNvPr id="703" name="object 703"/>
          <p:cNvSpPr/>
          <p:nvPr/>
        </p:nvSpPr>
        <p:spPr>
          <a:xfrm>
            <a:off x="412476" y="689169"/>
            <a:ext cx="12367" cy="7650"/>
          </a:xfrm>
          <a:custGeom>
            <a:avLst/>
            <a:gdLst/>
            <a:ahLst/>
            <a:cxnLst/>
            <a:rect l="l" t="t" r="r" b="b"/>
            <a:pathLst>
              <a:path w="12367" h="7650">
                <a:moveTo>
                  <a:pt x="2678" y="6625"/>
                </a:moveTo>
                <a:lnTo>
                  <a:pt x="5300" y="5771"/>
                </a:lnTo>
                <a:lnTo>
                  <a:pt x="7808" y="5125"/>
                </a:lnTo>
                <a:lnTo>
                  <a:pt x="7580" y="5979"/>
                </a:lnTo>
                <a:lnTo>
                  <a:pt x="7638" y="6473"/>
                </a:lnTo>
                <a:lnTo>
                  <a:pt x="7638" y="5923"/>
                </a:lnTo>
                <a:lnTo>
                  <a:pt x="7866" y="5125"/>
                </a:lnTo>
                <a:lnTo>
                  <a:pt x="10601" y="4423"/>
                </a:lnTo>
                <a:lnTo>
                  <a:pt x="7922" y="4897"/>
                </a:lnTo>
                <a:lnTo>
                  <a:pt x="8094" y="4366"/>
                </a:lnTo>
                <a:lnTo>
                  <a:pt x="8377" y="3777"/>
                </a:lnTo>
                <a:lnTo>
                  <a:pt x="8835" y="3113"/>
                </a:lnTo>
                <a:lnTo>
                  <a:pt x="11398" y="2695"/>
                </a:lnTo>
                <a:lnTo>
                  <a:pt x="9006" y="2847"/>
                </a:lnTo>
                <a:lnTo>
                  <a:pt x="9348" y="2410"/>
                </a:lnTo>
                <a:lnTo>
                  <a:pt x="9747" y="1993"/>
                </a:lnTo>
                <a:lnTo>
                  <a:pt x="10202" y="1499"/>
                </a:lnTo>
                <a:lnTo>
                  <a:pt x="11058" y="1385"/>
                </a:lnTo>
                <a:lnTo>
                  <a:pt x="11968" y="1347"/>
                </a:lnTo>
                <a:lnTo>
                  <a:pt x="11286" y="1177"/>
                </a:lnTo>
                <a:lnTo>
                  <a:pt x="10488" y="1233"/>
                </a:lnTo>
                <a:lnTo>
                  <a:pt x="11000" y="854"/>
                </a:lnTo>
                <a:lnTo>
                  <a:pt x="11628" y="417"/>
                </a:lnTo>
                <a:lnTo>
                  <a:pt x="12367" y="0"/>
                </a:lnTo>
                <a:lnTo>
                  <a:pt x="12083" y="0"/>
                </a:lnTo>
                <a:lnTo>
                  <a:pt x="11513" y="360"/>
                </a:lnTo>
                <a:lnTo>
                  <a:pt x="10887" y="797"/>
                </a:lnTo>
                <a:lnTo>
                  <a:pt x="10317" y="1290"/>
                </a:lnTo>
                <a:lnTo>
                  <a:pt x="8150" y="1499"/>
                </a:lnTo>
                <a:lnTo>
                  <a:pt x="6156" y="1936"/>
                </a:lnTo>
                <a:lnTo>
                  <a:pt x="4446" y="2410"/>
                </a:lnTo>
                <a:lnTo>
                  <a:pt x="4446" y="2050"/>
                </a:lnTo>
                <a:lnTo>
                  <a:pt x="4048" y="2695"/>
                </a:lnTo>
                <a:lnTo>
                  <a:pt x="5757" y="2259"/>
                </a:lnTo>
                <a:lnTo>
                  <a:pt x="7808" y="1765"/>
                </a:lnTo>
                <a:lnTo>
                  <a:pt x="10031" y="1556"/>
                </a:lnTo>
                <a:lnTo>
                  <a:pt x="9576" y="1993"/>
                </a:lnTo>
                <a:lnTo>
                  <a:pt x="9177" y="2410"/>
                </a:lnTo>
                <a:lnTo>
                  <a:pt x="8891" y="2847"/>
                </a:lnTo>
                <a:lnTo>
                  <a:pt x="8492" y="2904"/>
                </a:lnTo>
                <a:lnTo>
                  <a:pt x="6156" y="3284"/>
                </a:lnTo>
                <a:lnTo>
                  <a:pt x="6098" y="3549"/>
                </a:lnTo>
                <a:lnTo>
                  <a:pt x="8549" y="3113"/>
                </a:lnTo>
                <a:lnTo>
                  <a:pt x="8720" y="3113"/>
                </a:lnTo>
                <a:lnTo>
                  <a:pt x="8321" y="3777"/>
                </a:lnTo>
                <a:lnTo>
                  <a:pt x="8037" y="4366"/>
                </a:lnTo>
                <a:lnTo>
                  <a:pt x="7866" y="4897"/>
                </a:lnTo>
                <a:lnTo>
                  <a:pt x="5359" y="5543"/>
                </a:lnTo>
                <a:lnTo>
                  <a:pt x="2678" y="6359"/>
                </a:lnTo>
                <a:lnTo>
                  <a:pt x="0" y="7441"/>
                </a:lnTo>
                <a:lnTo>
                  <a:pt x="0" y="7650"/>
                </a:lnTo>
                <a:lnTo>
                  <a:pt x="2678" y="6625"/>
                </a:lnTo>
                <a:close/>
              </a:path>
            </a:pathLst>
          </a:custGeom>
          <a:solidFill>
            <a:srgbClr val="F7F8FC"/>
          </a:solidFill>
        </p:spPr>
        <p:txBody>
          <a:bodyPr wrap="square" lIns="0" tIns="0" rIns="0" bIns="0" rtlCol="0">
            <a:noAutofit/>
          </a:bodyPr>
          <a:lstStyle/>
          <a:p>
            <a:endParaRPr/>
          </a:p>
        </p:txBody>
      </p:sp>
      <p:sp>
        <p:nvSpPr>
          <p:cNvPr id="704" name="object 704"/>
          <p:cNvSpPr/>
          <p:nvPr/>
        </p:nvSpPr>
        <p:spPr>
          <a:xfrm>
            <a:off x="420854" y="705666"/>
            <a:ext cx="17897" cy="25425"/>
          </a:xfrm>
          <a:custGeom>
            <a:avLst/>
            <a:gdLst/>
            <a:ahLst/>
            <a:cxnLst/>
            <a:rect l="l" t="t" r="r" b="b"/>
            <a:pathLst>
              <a:path w="17897" h="25425">
                <a:moveTo>
                  <a:pt x="15730" y="25425"/>
                </a:moveTo>
                <a:lnTo>
                  <a:pt x="16016" y="25425"/>
                </a:lnTo>
                <a:lnTo>
                  <a:pt x="16244" y="22727"/>
                </a:lnTo>
                <a:lnTo>
                  <a:pt x="16472" y="20136"/>
                </a:lnTo>
                <a:lnTo>
                  <a:pt x="16699" y="17600"/>
                </a:lnTo>
                <a:lnTo>
                  <a:pt x="17499" y="17655"/>
                </a:lnTo>
                <a:lnTo>
                  <a:pt x="17897" y="17169"/>
                </a:lnTo>
                <a:lnTo>
                  <a:pt x="17098" y="17114"/>
                </a:lnTo>
                <a:lnTo>
                  <a:pt x="16758" y="17114"/>
                </a:lnTo>
                <a:lnTo>
                  <a:pt x="17041" y="14146"/>
                </a:lnTo>
                <a:lnTo>
                  <a:pt x="16929" y="8641"/>
                </a:lnTo>
                <a:lnTo>
                  <a:pt x="16586" y="11285"/>
                </a:lnTo>
                <a:lnTo>
                  <a:pt x="16300" y="14093"/>
                </a:lnTo>
                <a:lnTo>
                  <a:pt x="16016" y="17060"/>
                </a:lnTo>
                <a:lnTo>
                  <a:pt x="13908" y="16952"/>
                </a:lnTo>
                <a:lnTo>
                  <a:pt x="11799" y="16736"/>
                </a:lnTo>
                <a:lnTo>
                  <a:pt x="9747" y="16413"/>
                </a:lnTo>
                <a:lnTo>
                  <a:pt x="10488" y="13499"/>
                </a:lnTo>
                <a:lnTo>
                  <a:pt x="11286" y="10746"/>
                </a:lnTo>
                <a:lnTo>
                  <a:pt x="12083" y="8157"/>
                </a:lnTo>
                <a:lnTo>
                  <a:pt x="13678" y="8371"/>
                </a:lnTo>
                <a:lnTo>
                  <a:pt x="12198" y="7724"/>
                </a:lnTo>
                <a:lnTo>
                  <a:pt x="13052" y="4973"/>
                </a:lnTo>
                <a:lnTo>
                  <a:pt x="13908" y="2373"/>
                </a:lnTo>
                <a:lnTo>
                  <a:pt x="14705" y="56"/>
                </a:lnTo>
                <a:lnTo>
                  <a:pt x="14192" y="0"/>
                </a:lnTo>
                <a:lnTo>
                  <a:pt x="13338" y="2335"/>
                </a:lnTo>
                <a:lnTo>
                  <a:pt x="12482" y="4859"/>
                </a:lnTo>
                <a:lnTo>
                  <a:pt x="11570" y="7616"/>
                </a:lnTo>
                <a:lnTo>
                  <a:pt x="10089" y="7401"/>
                </a:lnTo>
                <a:lnTo>
                  <a:pt x="8663" y="7130"/>
                </a:lnTo>
                <a:lnTo>
                  <a:pt x="7240" y="6807"/>
                </a:lnTo>
                <a:lnTo>
                  <a:pt x="8094" y="4005"/>
                </a:lnTo>
                <a:lnTo>
                  <a:pt x="6726" y="6644"/>
                </a:lnTo>
                <a:lnTo>
                  <a:pt x="6498" y="7077"/>
                </a:lnTo>
                <a:lnTo>
                  <a:pt x="5244" y="9560"/>
                </a:lnTo>
                <a:lnTo>
                  <a:pt x="3989" y="12204"/>
                </a:lnTo>
                <a:lnTo>
                  <a:pt x="2793" y="15063"/>
                </a:lnTo>
                <a:lnTo>
                  <a:pt x="2565" y="15549"/>
                </a:lnTo>
                <a:lnTo>
                  <a:pt x="1709" y="17708"/>
                </a:lnTo>
                <a:lnTo>
                  <a:pt x="799" y="19974"/>
                </a:lnTo>
                <a:lnTo>
                  <a:pt x="0" y="22294"/>
                </a:lnTo>
                <a:lnTo>
                  <a:pt x="628" y="22511"/>
                </a:lnTo>
                <a:lnTo>
                  <a:pt x="1425" y="20136"/>
                </a:lnTo>
                <a:lnTo>
                  <a:pt x="2279" y="17869"/>
                </a:lnTo>
                <a:lnTo>
                  <a:pt x="3192" y="15657"/>
                </a:lnTo>
                <a:lnTo>
                  <a:pt x="5073" y="16143"/>
                </a:lnTo>
                <a:lnTo>
                  <a:pt x="3363" y="15171"/>
                </a:lnTo>
                <a:lnTo>
                  <a:pt x="4559" y="12366"/>
                </a:lnTo>
                <a:lnTo>
                  <a:pt x="5814" y="9666"/>
                </a:lnTo>
                <a:lnTo>
                  <a:pt x="7068" y="7185"/>
                </a:lnTo>
                <a:lnTo>
                  <a:pt x="8492" y="7563"/>
                </a:lnTo>
                <a:lnTo>
                  <a:pt x="9975" y="7832"/>
                </a:lnTo>
                <a:lnTo>
                  <a:pt x="11457" y="8102"/>
                </a:lnTo>
                <a:lnTo>
                  <a:pt x="10659" y="10638"/>
                </a:lnTo>
                <a:lnTo>
                  <a:pt x="9860" y="13444"/>
                </a:lnTo>
                <a:lnTo>
                  <a:pt x="9119" y="16358"/>
                </a:lnTo>
                <a:lnTo>
                  <a:pt x="9006" y="16844"/>
                </a:lnTo>
                <a:lnTo>
                  <a:pt x="8380" y="19219"/>
                </a:lnTo>
                <a:lnTo>
                  <a:pt x="7810" y="21755"/>
                </a:lnTo>
                <a:lnTo>
                  <a:pt x="7296" y="24291"/>
                </a:lnTo>
                <a:lnTo>
                  <a:pt x="7751" y="24400"/>
                </a:lnTo>
                <a:lnTo>
                  <a:pt x="7979" y="24455"/>
                </a:lnTo>
                <a:lnTo>
                  <a:pt x="8492" y="21863"/>
                </a:lnTo>
                <a:lnTo>
                  <a:pt x="9062" y="19327"/>
                </a:lnTo>
                <a:lnTo>
                  <a:pt x="9632" y="16952"/>
                </a:lnTo>
                <a:lnTo>
                  <a:pt x="11684" y="17222"/>
                </a:lnTo>
                <a:lnTo>
                  <a:pt x="13793" y="17438"/>
                </a:lnTo>
                <a:lnTo>
                  <a:pt x="15958" y="17600"/>
                </a:lnTo>
                <a:lnTo>
                  <a:pt x="15674" y="20083"/>
                </a:lnTo>
                <a:lnTo>
                  <a:pt x="15446" y="22672"/>
                </a:lnTo>
                <a:lnTo>
                  <a:pt x="15219" y="25372"/>
                </a:lnTo>
                <a:lnTo>
                  <a:pt x="15730" y="25425"/>
                </a:lnTo>
                <a:close/>
              </a:path>
            </a:pathLst>
          </a:custGeom>
          <a:solidFill>
            <a:srgbClr val="F7F8FC"/>
          </a:solidFill>
        </p:spPr>
        <p:txBody>
          <a:bodyPr wrap="square" lIns="0" tIns="0" rIns="0" bIns="0" rtlCol="0">
            <a:noAutofit/>
          </a:bodyPr>
          <a:lstStyle/>
          <a:p>
            <a:endParaRPr/>
          </a:p>
        </p:txBody>
      </p:sp>
      <p:sp>
        <p:nvSpPr>
          <p:cNvPr id="705" name="object 705"/>
          <p:cNvSpPr/>
          <p:nvPr/>
        </p:nvSpPr>
        <p:spPr>
          <a:xfrm>
            <a:off x="438238" y="687271"/>
            <a:ext cx="40804" cy="33892"/>
          </a:xfrm>
          <a:custGeom>
            <a:avLst/>
            <a:gdLst/>
            <a:ahLst/>
            <a:cxnLst/>
            <a:rect l="l" t="t" r="r" b="b"/>
            <a:pathLst>
              <a:path w="40804" h="33892">
                <a:moveTo>
                  <a:pt x="2108" y="1404"/>
                </a:moveTo>
                <a:lnTo>
                  <a:pt x="2507" y="2752"/>
                </a:lnTo>
                <a:lnTo>
                  <a:pt x="2734" y="3986"/>
                </a:lnTo>
                <a:lnTo>
                  <a:pt x="2849" y="4480"/>
                </a:lnTo>
                <a:lnTo>
                  <a:pt x="2622" y="3891"/>
                </a:lnTo>
                <a:lnTo>
                  <a:pt x="1937" y="2373"/>
                </a:lnTo>
                <a:lnTo>
                  <a:pt x="513" y="968"/>
                </a:lnTo>
                <a:lnTo>
                  <a:pt x="0" y="816"/>
                </a:lnTo>
                <a:lnTo>
                  <a:pt x="342" y="1139"/>
                </a:lnTo>
                <a:lnTo>
                  <a:pt x="1824" y="2581"/>
                </a:lnTo>
                <a:lnTo>
                  <a:pt x="2563" y="4214"/>
                </a:lnTo>
                <a:lnTo>
                  <a:pt x="2849" y="4651"/>
                </a:lnTo>
                <a:lnTo>
                  <a:pt x="2906" y="4973"/>
                </a:lnTo>
                <a:lnTo>
                  <a:pt x="2964" y="5771"/>
                </a:lnTo>
                <a:lnTo>
                  <a:pt x="3248" y="8466"/>
                </a:lnTo>
                <a:lnTo>
                  <a:pt x="3133" y="5619"/>
                </a:lnTo>
                <a:lnTo>
                  <a:pt x="2964" y="4916"/>
                </a:lnTo>
                <a:lnTo>
                  <a:pt x="3248" y="5619"/>
                </a:lnTo>
                <a:lnTo>
                  <a:pt x="4388" y="8258"/>
                </a:lnTo>
                <a:lnTo>
                  <a:pt x="5870" y="12472"/>
                </a:lnTo>
                <a:lnTo>
                  <a:pt x="5244" y="12529"/>
                </a:lnTo>
                <a:lnTo>
                  <a:pt x="4674" y="12567"/>
                </a:lnTo>
                <a:lnTo>
                  <a:pt x="4046" y="12624"/>
                </a:lnTo>
                <a:lnTo>
                  <a:pt x="4730" y="12890"/>
                </a:lnTo>
                <a:lnTo>
                  <a:pt x="5357" y="12852"/>
                </a:lnTo>
                <a:lnTo>
                  <a:pt x="5927" y="12738"/>
                </a:lnTo>
                <a:lnTo>
                  <a:pt x="6269" y="12415"/>
                </a:lnTo>
                <a:lnTo>
                  <a:pt x="4787" y="8523"/>
                </a:lnTo>
                <a:lnTo>
                  <a:pt x="3647" y="5998"/>
                </a:lnTo>
                <a:lnTo>
                  <a:pt x="3133" y="5068"/>
                </a:lnTo>
                <a:lnTo>
                  <a:pt x="3762" y="5941"/>
                </a:lnTo>
                <a:lnTo>
                  <a:pt x="5584" y="8371"/>
                </a:lnTo>
                <a:lnTo>
                  <a:pt x="7922" y="12149"/>
                </a:lnTo>
                <a:lnTo>
                  <a:pt x="8321" y="12035"/>
                </a:lnTo>
                <a:lnTo>
                  <a:pt x="5755" y="8201"/>
                </a:lnTo>
                <a:lnTo>
                  <a:pt x="3818" y="5714"/>
                </a:lnTo>
                <a:lnTo>
                  <a:pt x="3192" y="4973"/>
                </a:lnTo>
                <a:lnTo>
                  <a:pt x="3933" y="5676"/>
                </a:lnTo>
                <a:lnTo>
                  <a:pt x="3304" y="4973"/>
                </a:lnTo>
                <a:lnTo>
                  <a:pt x="4331" y="5619"/>
                </a:lnTo>
                <a:lnTo>
                  <a:pt x="3363" y="4973"/>
                </a:lnTo>
                <a:lnTo>
                  <a:pt x="4674" y="5505"/>
                </a:lnTo>
                <a:lnTo>
                  <a:pt x="8377" y="7024"/>
                </a:lnTo>
                <a:lnTo>
                  <a:pt x="13451" y="10042"/>
                </a:lnTo>
                <a:lnTo>
                  <a:pt x="12653" y="10517"/>
                </a:lnTo>
                <a:lnTo>
                  <a:pt x="12196" y="10744"/>
                </a:lnTo>
                <a:lnTo>
                  <a:pt x="11854" y="10896"/>
                </a:lnTo>
                <a:lnTo>
                  <a:pt x="11398" y="11124"/>
                </a:lnTo>
                <a:lnTo>
                  <a:pt x="10885" y="11276"/>
                </a:lnTo>
                <a:lnTo>
                  <a:pt x="10373" y="11504"/>
                </a:lnTo>
                <a:lnTo>
                  <a:pt x="10202" y="11827"/>
                </a:lnTo>
                <a:lnTo>
                  <a:pt x="11342" y="13061"/>
                </a:lnTo>
                <a:lnTo>
                  <a:pt x="12538" y="14408"/>
                </a:lnTo>
                <a:lnTo>
                  <a:pt x="13849" y="15965"/>
                </a:lnTo>
                <a:lnTo>
                  <a:pt x="14248" y="16516"/>
                </a:lnTo>
                <a:lnTo>
                  <a:pt x="14476" y="16781"/>
                </a:lnTo>
                <a:lnTo>
                  <a:pt x="13563" y="17047"/>
                </a:lnTo>
                <a:lnTo>
                  <a:pt x="12595" y="17332"/>
                </a:lnTo>
                <a:lnTo>
                  <a:pt x="11797" y="17863"/>
                </a:lnTo>
                <a:lnTo>
                  <a:pt x="12822" y="17655"/>
                </a:lnTo>
                <a:lnTo>
                  <a:pt x="13793" y="17370"/>
                </a:lnTo>
                <a:lnTo>
                  <a:pt x="14703" y="17047"/>
                </a:lnTo>
                <a:lnTo>
                  <a:pt x="16357" y="19154"/>
                </a:lnTo>
                <a:lnTo>
                  <a:pt x="18067" y="21470"/>
                </a:lnTo>
                <a:lnTo>
                  <a:pt x="19776" y="24071"/>
                </a:lnTo>
                <a:lnTo>
                  <a:pt x="18465" y="24546"/>
                </a:lnTo>
                <a:lnTo>
                  <a:pt x="17098" y="24926"/>
                </a:lnTo>
                <a:lnTo>
                  <a:pt x="15672" y="25256"/>
                </a:lnTo>
                <a:lnTo>
                  <a:pt x="15102" y="25364"/>
                </a:lnTo>
                <a:lnTo>
                  <a:pt x="13678" y="25689"/>
                </a:lnTo>
                <a:lnTo>
                  <a:pt x="12196" y="25958"/>
                </a:lnTo>
                <a:lnTo>
                  <a:pt x="10714" y="26175"/>
                </a:lnTo>
                <a:lnTo>
                  <a:pt x="10202" y="26659"/>
                </a:lnTo>
                <a:lnTo>
                  <a:pt x="10943" y="29303"/>
                </a:lnTo>
                <a:lnTo>
                  <a:pt x="10828" y="26606"/>
                </a:lnTo>
                <a:lnTo>
                  <a:pt x="12367" y="26389"/>
                </a:lnTo>
                <a:lnTo>
                  <a:pt x="13849" y="26120"/>
                </a:lnTo>
                <a:lnTo>
                  <a:pt x="15332" y="25797"/>
                </a:lnTo>
                <a:lnTo>
                  <a:pt x="16472" y="28278"/>
                </a:lnTo>
                <a:lnTo>
                  <a:pt x="17668" y="30978"/>
                </a:lnTo>
                <a:lnTo>
                  <a:pt x="18751" y="33892"/>
                </a:lnTo>
                <a:lnTo>
                  <a:pt x="19321" y="33728"/>
                </a:lnTo>
                <a:lnTo>
                  <a:pt x="18238" y="30869"/>
                </a:lnTo>
                <a:lnTo>
                  <a:pt x="17041" y="28170"/>
                </a:lnTo>
                <a:lnTo>
                  <a:pt x="15843" y="25689"/>
                </a:lnTo>
                <a:lnTo>
                  <a:pt x="17269" y="25311"/>
                </a:lnTo>
                <a:lnTo>
                  <a:pt x="18693" y="24926"/>
                </a:lnTo>
                <a:lnTo>
                  <a:pt x="20062" y="24451"/>
                </a:lnTo>
                <a:lnTo>
                  <a:pt x="21601" y="26822"/>
                </a:lnTo>
                <a:lnTo>
                  <a:pt x="23140" y="29411"/>
                </a:lnTo>
                <a:lnTo>
                  <a:pt x="22113" y="26659"/>
                </a:lnTo>
                <a:lnTo>
                  <a:pt x="20574" y="24223"/>
                </a:lnTo>
                <a:lnTo>
                  <a:pt x="21144" y="24014"/>
                </a:lnTo>
                <a:lnTo>
                  <a:pt x="21714" y="23805"/>
                </a:lnTo>
                <a:lnTo>
                  <a:pt x="22284" y="23578"/>
                </a:lnTo>
                <a:lnTo>
                  <a:pt x="22969" y="23312"/>
                </a:lnTo>
                <a:lnTo>
                  <a:pt x="23595" y="22989"/>
                </a:lnTo>
                <a:lnTo>
                  <a:pt x="24221" y="22666"/>
                </a:lnTo>
                <a:lnTo>
                  <a:pt x="26161" y="24888"/>
                </a:lnTo>
                <a:lnTo>
                  <a:pt x="28042" y="27361"/>
                </a:lnTo>
                <a:lnTo>
                  <a:pt x="29864" y="29951"/>
                </a:lnTo>
                <a:lnTo>
                  <a:pt x="30321" y="29736"/>
                </a:lnTo>
                <a:lnTo>
                  <a:pt x="28497" y="27092"/>
                </a:lnTo>
                <a:lnTo>
                  <a:pt x="26616" y="24660"/>
                </a:lnTo>
                <a:lnTo>
                  <a:pt x="24678" y="22458"/>
                </a:lnTo>
                <a:lnTo>
                  <a:pt x="25762" y="21850"/>
                </a:lnTo>
                <a:lnTo>
                  <a:pt x="26787" y="21262"/>
                </a:lnTo>
                <a:lnTo>
                  <a:pt x="27756" y="20559"/>
                </a:lnTo>
                <a:lnTo>
                  <a:pt x="29921" y="22553"/>
                </a:lnTo>
                <a:lnTo>
                  <a:pt x="32144" y="24831"/>
                </a:lnTo>
                <a:lnTo>
                  <a:pt x="30263" y="22287"/>
                </a:lnTo>
                <a:lnTo>
                  <a:pt x="28042" y="20293"/>
                </a:lnTo>
                <a:lnTo>
                  <a:pt x="28781" y="19705"/>
                </a:lnTo>
                <a:lnTo>
                  <a:pt x="29465" y="18566"/>
                </a:lnTo>
                <a:lnTo>
                  <a:pt x="28668" y="19325"/>
                </a:lnTo>
                <a:lnTo>
                  <a:pt x="27756" y="20028"/>
                </a:lnTo>
                <a:lnTo>
                  <a:pt x="25305" y="17807"/>
                </a:lnTo>
                <a:lnTo>
                  <a:pt x="22797" y="15870"/>
                </a:lnTo>
                <a:lnTo>
                  <a:pt x="20461" y="14200"/>
                </a:lnTo>
                <a:lnTo>
                  <a:pt x="22511" y="16079"/>
                </a:lnTo>
                <a:lnTo>
                  <a:pt x="24962" y="18034"/>
                </a:lnTo>
                <a:lnTo>
                  <a:pt x="27413" y="20293"/>
                </a:lnTo>
                <a:lnTo>
                  <a:pt x="26501" y="20996"/>
                </a:lnTo>
                <a:lnTo>
                  <a:pt x="25476" y="21584"/>
                </a:lnTo>
                <a:lnTo>
                  <a:pt x="24392" y="22173"/>
                </a:lnTo>
                <a:lnTo>
                  <a:pt x="23994" y="22401"/>
                </a:lnTo>
                <a:lnTo>
                  <a:pt x="23367" y="22666"/>
                </a:lnTo>
                <a:lnTo>
                  <a:pt x="22741" y="22932"/>
                </a:lnTo>
                <a:lnTo>
                  <a:pt x="22113" y="23198"/>
                </a:lnTo>
                <a:lnTo>
                  <a:pt x="21543" y="23426"/>
                </a:lnTo>
                <a:lnTo>
                  <a:pt x="20916" y="23692"/>
                </a:lnTo>
                <a:lnTo>
                  <a:pt x="20290" y="23900"/>
                </a:lnTo>
                <a:lnTo>
                  <a:pt x="18580" y="21319"/>
                </a:lnTo>
                <a:lnTo>
                  <a:pt x="16812" y="18946"/>
                </a:lnTo>
                <a:lnTo>
                  <a:pt x="15160" y="16895"/>
                </a:lnTo>
                <a:lnTo>
                  <a:pt x="15787" y="16307"/>
                </a:lnTo>
                <a:lnTo>
                  <a:pt x="14933" y="16630"/>
                </a:lnTo>
                <a:lnTo>
                  <a:pt x="14419" y="16022"/>
                </a:lnTo>
                <a:lnTo>
                  <a:pt x="14192" y="15699"/>
                </a:lnTo>
                <a:lnTo>
                  <a:pt x="12937" y="14200"/>
                </a:lnTo>
                <a:lnTo>
                  <a:pt x="11741" y="12890"/>
                </a:lnTo>
                <a:lnTo>
                  <a:pt x="10601" y="11713"/>
                </a:lnTo>
                <a:lnTo>
                  <a:pt x="11112" y="11504"/>
                </a:lnTo>
                <a:lnTo>
                  <a:pt x="11626" y="11276"/>
                </a:lnTo>
                <a:lnTo>
                  <a:pt x="12083" y="11067"/>
                </a:lnTo>
                <a:lnTo>
                  <a:pt x="13223" y="11978"/>
                </a:lnTo>
                <a:lnTo>
                  <a:pt x="14476" y="13004"/>
                </a:lnTo>
                <a:lnTo>
                  <a:pt x="15730" y="14143"/>
                </a:lnTo>
                <a:lnTo>
                  <a:pt x="16300" y="14579"/>
                </a:lnTo>
                <a:lnTo>
                  <a:pt x="16870" y="15111"/>
                </a:lnTo>
                <a:lnTo>
                  <a:pt x="17440" y="15642"/>
                </a:lnTo>
                <a:lnTo>
                  <a:pt x="17668" y="15870"/>
                </a:lnTo>
                <a:lnTo>
                  <a:pt x="17839" y="15434"/>
                </a:lnTo>
                <a:lnTo>
                  <a:pt x="17213" y="14902"/>
                </a:lnTo>
                <a:lnTo>
                  <a:pt x="16584" y="14351"/>
                </a:lnTo>
                <a:lnTo>
                  <a:pt x="16014" y="13820"/>
                </a:lnTo>
                <a:lnTo>
                  <a:pt x="14762" y="12738"/>
                </a:lnTo>
                <a:lnTo>
                  <a:pt x="13563" y="11770"/>
                </a:lnTo>
                <a:lnTo>
                  <a:pt x="12424" y="10896"/>
                </a:lnTo>
                <a:lnTo>
                  <a:pt x="12881" y="10688"/>
                </a:lnTo>
                <a:lnTo>
                  <a:pt x="13678" y="10137"/>
                </a:lnTo>
                <a:lnTo>
                  <a:pt x="14647" y="10744"/>
                </a:lnTo>
                <a:lnTo>
                  <a:pt x="15616" y="11333"/>
                </a:lnTo>
                <a:lnTo>
                  <a:pt x="14874" y="10517"/>
                </a:lnTo>
                <a:lnTo>
                  <a:pt x="13906" y="9985"/>
                </a:lnTo>
                <a:lnTo>
                  <a:pt x="14419" y="9605"/>
                </a:lnTo>
                <a:lnTo>
                  <a:pt x="14933" y="9074"/>
                </a:lnTo>
                <a:lnTo>
                  <a:pt x="15559" y="9340"/>
                </a:lnTo>
                <a:lnTo>
                  <a:pt x="15730" y="9112"/>
                </a:lnTo>
                <a:lnTo>
                  <a:pt x="15102" y="8846"/>
                </a:lnTo>
                <a:lnTo>
                  <a:pt x="15559" y="8201"/>
                </a:lnTo>
                <a:lnTo>
                  <a:pt x="16073" y="7992"/>
                </a:lnTo>
                <a:lnTo>
                  <a:pt x="16870" y="8258"/>
                </a:lnTo>
                <a:lnTo>
                  <a:pt x="18864" y="8960"/>
                </a:lnTo>
                <a:lnTo>
                  <a:pt x="20973" y="9776"/>
                </a:lnTo>
                <a:lnTo>
                  <a:pt x="23252" y="10744"/>
                </a:lnTo>
                <a:lnTo>
                  <a:pt x="22969" y="11219"/>
                </a:lnTo>
                <a:lnTo>
                  <a:pt x="22626" y="11770"/>
                </a:lnTo>
                <a:lnTo>
                  <a:pt x="22171" y="12301"/>
                </a:lnTo>
                <a:lnTo>
                  <a:pt x="22171" y="12681"/>
                </a:lnTo>
                <a:lnTo>
                  <a:pt x="24735" y="14086"/>
                </a:lnTo>
                <a:lnTo>
                  <a:pt x="22342" y="12415"/>
                </a:lnTo>
                <a:lnTo>
                  <a:pt x="22797" y="11865"/>
                </a:lnTo>
                <a:lnTo>
                  <a:pt x="23140" y="11333"/>
                </a:lnTo>
                <a:lnTo>
                  <a:pt x="23424" y="10839"/>
                </a:lnTo>
                <a:lnTo>
                  <a:pt x="26102" y="12035"/>
                </a:lnTo>
                <a:lnTo>
                  <a:pt x="28896" y="13440"/>
                </a:lnTo>
                <a:lnTo>
                  <a:pt x="31741" y="15168"/>
                </a:lnTo>
                <a:lnTo>
                  <a:pt x="34661" y="16952"/>
                </a:lnTo>
                <a:lnTo>
                  <a:pt x="37219" y="18775"/>
                </a:lnTo>
                <a:lnTo>
                  <a:pt x="39676" y="20882"/>
                </a:lnTo>
                <a:lnTo>
                  <a:pt x="39958" y="21148"/>
                </a:lnTo>
                <a:lnTo>
                  <a:pt x="40744" y="21793"/>
                </a:lnTo>
                <a:lnTo>
                  <a:pt x="40804" y="21470"/>
                </a:lnTo>
                <a:lnTo>
                  <a:pt x="40401" y="21148"/>
                </a:lnTo>
                <a:lnTo>
                  <a:pt x="40059" y="20825"/>
                </a:lnTo>
                <a:lnTo>
                  <a:pt x="40462" y="19743"/>
                </a:lnTo>
                <a:lnTo>
                  <a:pt x="40643" y="18680"/>
                </a:lnTo>
                <a:lnTo>
                  <a:pt x="40703" y="17693"/>
                </a:lnTo>
                <a:lnTo>
                  <a:pt x="40582" y="17370"/>
                </a:lnTo>
                <a:lnTo>
                  <a:pt x="40522" y="16990"/>
                </a:lnTo>
                <a:lnTo>
                  <a:pt x="40019" y="16838"/>
                </a:lnTo>
                <a:lnTo>
                  <a:pt x="39676" y="16573"/>
                </a:lnTo>
                <a:lnTo>
                  <a:pt x="39273" y="16307"/>
                </a:lnTo>
                <a:lnTo>
                  <a:pt x="37098" y="14788"/>
                </a:lnTo>
                <a:lnTo>
                  <a:pt x="34883" y="13440"/>
                </a:lnTo>
                <a:lnTo>
                  <a:pt x="32648" y="12301"/>
                </a:lnTo>
                <a:lnTo>
                  <a:pt x="32648" y="11922"/>
                </a:lnTo>
                <a:lnTo>
                  <a:pt x="32648" y="12681"/>
                </a:lnTo>
                <a:lnTo>
                  <a:pt x="34823" y="13763"/>
                </a:lnTo>
                <a:lnTo>
                  <a:pt x="36937" y="15054"/>
                </a:lnTo>
                <a:lnTo>
                  <a:pt x="39032" y="16516"/>
                </a:lnTo>
                <a:lnTo>
                  <a:pt x="39495" y="16838"/>
                </a:lnTo>
                <a:lnTo>
                  <a:pt x="39958" y="17161"/>
                </a:lnTo>
                <a:lnTo>
                  <a:pt x="40401" y="17484"/>
                </a:lnTo>
                <a:lnTo>
                  <a:pt x="40361" y="18452"/>
                </a:lnTo>
                <a:lnTo>
                  <a:pt x="40180" y="19534"/>
                </a:lnTo>
                <a:lnTo>
                  <a:pt x="39777" y="20559"/>
                </a:lnTo>
                <a:lnTo>
                  <a:pt x="37340" y="18509"/>
                </a:lnTo>
                <a:lnTo>
                  <a:pt x="34702" y="16668"/>
                </a:lnTo>
                <a:lnTo>
                  <a:pt x="32144" y="15111"/>
                </a:lnTo>
                <a:lnTo>
                  <a:pt x="32426" y="14295"/>
                </a:lnTo>
                <a:lnTo>
                  <a:pt x="32607" y="13497"/>
                </a:lnTo>
                <a:lnTo>
                  <a:pt x="32547" y="11162"/>
                </a:lnTo>
                <a:lnTo>
                  <a:pt x="32426" y="10745"/>
                </a:lnTo>
                <a:lnTo>
                  <a:pt x="32325" y="10308"/>
                </a:lnTo>
                <a:lnTo>
                  <a:pt x="32768" y="10194"/>
                </a:lnTo>
                <a:lnTo>
                  <a:pt x="33111" y="10308"/>
                </a:lnTo>
                <a:lnTo>
                  <a:pt x="35105" y="11219"/>
                </a:lnTo>
                <a:lnTo>
                  <a:pt x="37038" y="12244"/>
                </a:lnTo>
                <a:lnTo>
                  <a:pt x="38750" y="13326"/>
                </a:lnTo>
                <a:lnTo>
                  <a:pt x="38468" y="12890"/>
                </a:lnTo>
                <a:lnTo>
                  <a:pt x="36816" y="11865"/>
                </a:lnTo>
                <a:lnTo>
                  <a:pt x="35105" y="10953"/>
                </a:lnTo>
                <a:lnTo>
                  <a:pt x="33171" y="10137"/>
                </a:lnTo>
                <a:lnTo>
                  <a:pt x="32829" y="9928"/>
                </a:lnTo>
                <a:lnTo>
                  <a:pt x="32426" y="9776"/>
                </a:lnTo>
                <a:lnTo>
                  <a:pt x="32084" y="10745"/>
                </a:lnTo>
                <a:lnTo>
                  <a:pt x="32204" y="11219"/>
                </a:lnTo>
                <a:lnTo>
                  <a:pt x="32325" y="11865"/>
                </a:lnTo>
                <a:lnTo>
                  <a:pt x="32325" y="12149"/>
                </a:lnTo>
                <a:lnTo>
                  <a:pt x="29465" y="10745"/>
                </a:lnTo>
                <a:lnTo>
                  <a:pt x="26672" y="9605"/>
                </a:lnTo>
                <a:lnTo>
                  <a:pt x="23994" y="8694"/>
                </a:lnTo>
                <a:lnTo>
                  <a:pt x="23994" y="7764"/>
                </a:lnTo>
                <a:lnTo>
                  <a:pt x="23822" y="7232"/>
                </a:lnTo>
                <a:lnTo>
                  <a:pt x="23937" y="7764"/>
                </a:lnTo>
                <a:lnTo>
                  <a:pt x="23822" y="8637"/>
                </a:lnTo>
                <a:lnTo>
                  <a:pt x="21087" y="7726"/>
                </a:lnTo>
                <a:lnTo>
                  <a:pt x="18465" y="6967"/>
                </a:lnTo>
                <a:lnTo>
                  <a:pt x="16073" y="6473"/>
                </a:lnTo>
                <a:lnTo>
                  <a:pt x="16073" y="6036"/>
                </a:lnTo>
                <a:lnTo>
                  <a:pt x="16073" y="6701"/>
                </a:lnTo>
                <a:lnTo>
                  <a:pt x="18409" y="7232"/>
                </a:lnTo>
                <a:lnTo>
                  <a:pt x="21031" y="7935"/>
                </a:lnTo>
                <a:lnTo>
                  <a:pt x="23822" y="8903"/>
                </a:lnTo>
                <a:lnTo>
                  <a:pt x="23881" y="9605"/>
                </a:lnTo>
                <a:lnTo>
                  <a:pt x="23937" y="9226"/>
                </a:lnTo>
                <a:lnTo>
                  <a:pt x="26672" y="9871"/>
                </a:lnTo>
                <a:lnTo>
                  <a:pt x="29465" y="11067"/>
                </a:lnTo>
                <a:lnTo>
                  <a:pt x="32325" y="12472"/>
                </a:lnTo>
                <a:lnTo>
                  <a:pt x="32325" y="13326"/>
                </a:lnTo>
                <a:lnTo>
                  <a:pt x="32144" y="14143"/>
                </a:lnTo>
                <a:lnTo>
                  <a:pt x="31862" y="14902"/>
                </a:lnTo>
                <a:lnTo>
                  <a:pt x="29010" y="13174"/>
                </a:lnTo>
                <a:lnTo>
                  <a:pt x="26217" y="11770"/>
                </a:lnTo>
                <a:lnTo>
                  <a:pt x="23538" y="10574"/>
                </a:lnTo>
                <a:lnTo>
                  <a:pt x="23595" y="9928"/>
                </a:lnTo>
                <a:lnTo>
                  <a:pt x="23311" y="10517"/>
                </a:lnTo>
                <a:lnTo>
                  <a:pt x="21087" y="9548"/>
                </a:lnTo>
                <a:lnTo>
                  <a:pt x="18922" y="8751"/>
                </a:lnTo>
                <a:lnTo>
                  <a:pt x="16927" y="8049"/>
                </a:lnTo>
                <a:lnTo>
                  <a:pt x="16186" y="7821"/>
                </a:lnTo>
                <a:lnTo>
                  <a:pt x="15958" y="7289"/>
                </a:lnTo>
                <a:lnTo>
                  <a:pt x="15958" y="6701"/>
                </a:lnTo>
                <a:lnTo>
                  <a:pt x="15843" y="7289"/>
                </a:lnTo>
                <a:lnTo>
                  <a:pt x="15672" y="7612"/>
                </a:lnTo>
                <a:lnTo>
                  <a:pt x="9233" y="5619"/>
                </a:lnTo>
                <a:lnTo>
                  <a:pt x="4674" y="4916"/>
                </a:lnTo>
                <a:lnTo>
                  <a:pt x="3363" y="4802"/>
                </a:lnTo>
                <a:lnTo>
                  <a:pt x="4674" y="5011"/>
                </a:lnTo>
                <a:lnTo>
                  <a:pt x="9233" y="5771"/>
                </a:lnTo>
                <a:lnTo>
                  <a:pt x="15559" y="7821"/>
                </a:lnTo>
                <a:lnTo>
                  <a:pt x="15217" y="8466"/>
                </a:lnTo>
                <a:lnTo>
                  <a:pt x="14933" y="8789"/>
                </a:lnTo>
                <a:lnTo>
                  <a:pt x="14762" y="8960"/>
                </a:lnTo>
                <a:lnTo>
                  <a:pt x="14248" y="9454"/>
                </a:lnTo>
                <a:lnTo>
                  <a:pt x="13793" y="9776"/>
                </a:lnTo>
                <a:lnTo>
                  <a:pt x="8434" y="6796"/>
                </a:lnTo>
                <a:lnTo>
                  <a:pt x="4559" y="5296"/>
                </a:lnTo>
                <a:lnTo>
                  <a:pt x="3304" y="4859"/>
                </a:lnTo>
                <a:lnTo>
                  <a:pt x="4615" y="4594"/>
                </a:lnTo>
                <a:lnTo>
                  <a:pt x="9233" y="3948"/>
                </a:lnTo>
                <a:lnTo>
                  <a:pt x="15273" y="4271"/>
                </a:lnTo>
                <a:lnTo>
                  <a:pt x="15273" y="4100"/>
                </a:lnTo>
                <a:lnTo>
                  <a:pt x="14874" y="3512"/>
                </a:lnTo>
                <a:lnTo>
                  <a:pt x="14532" y="3246"/>
                </a:lnTo>
                <a:lnTo>
                  <a:pt x="14363" y="3246"/>
                </a:lnTo>
                <a:lnTo>
                  <a:pt x="14933" y="3777"/>
                </a:lnTo>
                <a:lnTo>
                  <a:pt x="15160" y="4043"/>
                </a:lnTo>
                <a:lnTo>
                  <a:pt x="8549" y="3777"/>
                </a:lnTo>
                <a:lnTo>
                  <a:pt x="3762" y="4594"/>
                </a:lnTo>
                <a:lnTo>
                  <a:pt x="3020" y="4746"/>
                </a:lnTo>
                <a:lnTo>
                  <a:pt x="2964" y="4157"/>
                </a:lnTo>
                <a:lnTo>
                  <a:pt x="2906" y="4594"/>
                </a:lnTo>
                <a:lnTo>
                  <a:pt x="2906" y="4157"/>
                </a:lnTo>
                <a:lnTo>
                  <a:pt x="2793" y="2866"/>
                </a:lnTo>
                <a:lnTo>
                  <a:pt x="2336" y="1347"/>
                </a:lnTo>
                <a:lnTo>
                  <a:pt x="2223" y="873"/>
                </a:lnTo>
                <a:lnTo>
                  <a:pt x="2052" y="379"/>
                </a:lnTo>
                <a:lnTo>
                  <a:pt x="1937" y="0"/>
                </a:lnTo>
                <a:lnTo>
                  <a:pt x="1937" y="911"/>
                </a:lnTo>
                <a:lnTo>
                  <a:pt x="2108" y="1404"/>
                </a:lnTo>
                <a:close/>
              </a:path>
            </a:pathLst>
          </a:custGeom>
          <a:solidFill>
            <a:srgbClr val="F7F8FC"/>
          </a:solidFill>
        </p:spPr>
        <p:txBody>
          <a:bodyPr wrap="square" lIns="0" tIns="0" rIns="0" bIns="0" rtlCol="0">
            <a:noAutofit/>
          </a:bodyPr>
          <a:lstStyle/>
          <a:p>
            <a:endParaRPr/>
          </a:p>
        </p:txBody>
      </p:sp>
      <p:sp>
        <p:nvSpPr>
          <p:cNvPr id="706" name="object 706"/>
          <p:cNvSpPr/>
          <p:nvPr/>
        </p:nvSpPr>
        <p:spPr>
          <a:xfrm>
            <a:off x="433053" y="699686"/>
            <a:ext cx="45366" cy="31460"/>
          </a:xfrm>
          <a:custGeom>
            <a:avLst/>
            <a:gdLst/>
            <a:ahLst/>
            <a:cxnLst/>
            <a:rect l="l" t="t" r="r" b="b"/>
            <a:pathLst>
              <a:path w="45366" h="31460">
                <a:moveTo>
                  <a:pt x="3590" y="6207"/>
                </a:moveTo>
                <a:lnTo>
                  <a:pt x="4672" y="6302"/>
                </a:lnTo>
                <a:lnTo>
                  <a:pt x="5812" y="6359"/>
                </a:lnTo>
                <a:lnTo>
                  <a:pt x="5469" y="8732"/>
                </a:lnTo>
                <a:lnTo>
                  <a:pt x="5129" y="11333"/>
                </a:lnTo>
                <a:lnTo>
                  <a:pt x="4787" y="14190"/>
                </a:lnTo>
                <a:lnTo>
                  <a:pt x="3190" y="14082"/>
                </a:lnTo>
                <a:lnTo>
                  <a:pt x="1538" y="13920"/>
                </a:lnTo>
                <a:lnTo>
                  <a:pt x="0" y="13704"/>
                </a:lnTo>
                <a:lnTo>
                  <a:pt x="1480" y="14351"/>
                </a:lnTo>
                <a:lnTo>
                  <a:pt x="3077" y="14515"/>
                </a:lnTo>
                <a:lnTo>
                  <a:pt x="4730" y="14621"/>
                </a:lnTo>
                <a:lnTo>
                  <a:pt x="4843" y="20126"/>
                </a:lnTo>
                <a:lnTo>
                  <a:pt x="5129" y="17265"/>
                </a:lnTo>
                <a:lnTo>
                  <a:pt x="5413" y="14621"/>
                </a:lnTo>
                <a:lnTo>
                  <a:pt x="6039" y="14676"/>
                </a:lnTo>
                <a:lnTo>
                  <a:pt x="6325" y="14676"/>
                </a:lnTo>
                <a:lnTo>
                  <a:pt x="7522" y="14729"/>
                </a:lnTo>
                <a:lnTo>
                  <a:pt x="8720" y="14729"/>
                </a:lnTo>
                <a:lnTo>
                  <a:pt x="9916" y="14676"/>
                </a:lnTo>
                <a:lnTo>
                  <a:pt x="10144" y="17320"/>
                </a:lnTo>
                <a:lnTo>
                  <a:pt x="10315" y="20126"/>
                </a:lnTo>
                <a:lnTo>
                  <a:pt x="10486" y="23094"/>
                </a:lnTo>
                <a:lnTo>
                  <a:pt x="8947" y="23149"/>
                </a:lnTo>
                <a:lnTo>
                  <a:pt x="5699" y="23149"/>
                </a:lnTo>
                <a:lnTo>
                  <a:pt x="5300" y="23635"/>
                </a:lnTo>
                <a:lnTo>
                  <a:pt x="5699" y="23635"/>
                </a:lnTo>
                <a:lnTo>
                  <a:pt x="7294" y="23688"/>
                </a:lnTo>
                <a:lnTo>
                  <a:pt x="8947" y="23688"/>
                </a:lnTo>
                <a:lnTo>
                  <a:pt x="10542" y="23635"/>
                </a:lnTo>
                <a:lnTo>
                  <a:pt x="10714" y="26171"/>
                </a:lnTo>
                <a:lnTo>
                  <a:pt x="10828" y="28760"/>
                </a:lnTo>
                <a:lnTo>
                  <a:pt x="11000" y="31460"/>
                </a:lnTo>
                <a:lnTo>
                  <a:pt x="11511" y="31405"/>
                </a:lnTo>
                <a:lnTo>
                  <a:pt x="11797" y="31405"/>
                </a:lnTo>
                <a:lnTo>
                  <a:pt x="11626" y="28707"/>
                </a:lnTo>
                <a:lnTo>
                  <a:pt x="11455" y="26116"/>
                </a:lnTo>
                <a:lnTo>
                  <a:pt x="11284" y="23635"/>
                </a:lnTo>
                <a:lnTo>
                  <a:pt x="13392" y="23526"/>
                </a:lnTo>
                <a:lnTo>
                  <a:pt x="15501" y="23365"/>
                </a:lnTo>
                <a:lnTo>
                  <a:pt x="17553" y="23094"/>
                </a:lnTo>
                <a:lnTo>
                  <a:pt x="18067" y="25468"/>
                </a:lnTo>
                <a:lnTo>
                  <a:pt x="18578" y="27952"/>
                </a:lnTo>
                <a:lnTo>
                  <a:pt x="19035" y="30541"/>
                </a:lnTo>
                <a:lnTo>
                  <a:pt x="19490" y="30435"/>
                </a:lnTo>
                <a:lnTo>
                  <a:pt x="19718" y="30380"/>
                </a:lnTo>
                <a:lnTo>
                  <a:pt x="19263" y="27843"/>
                </a:lnTo>
                <a:lnTo>
                  <a:pt x="18749" y="25360"/>
                </a:lnTo>
                <a:lnTo>
                  <a:pt x="18238" y="22987"/>
                </a:lnTo>
                <a:lnTo>
                  <a:pt x="20232" y="22716"/>
                </a:lnTo>
                <a:lnTo>
                  <a:pt x="22227" y="22393"/>
                </a:lnTo>
                <a:lnTo>
                  <a:pt x="24108" y="21907"/>
                </a:lnTo>
                <a:lnTo>
                  <a:pt x="24962" y="24066"/>
                </a:lnTo>
                <a:lnTo>
                  <a:pt x="25703" y="26332"/>
                </a:lnTo>
                <a:lnTo>
                  <a:pt x="26445" y="28652"/>
                </a:lnTo>
                <a:lnTo>
                  <a:pt x="27071" y="28491"/>
                </a:lnTo>
                <a:lnTo>
                  <a:pt x="26330" y="26171"/>
                </a:lnTo>
                <a:lnTo>
                  <a:pt x="25532" y="23904"/>
                </a:lnTo>
                <a:lnTo>
                  <a:pt x="24678" y="21799"/>
                </a:lnTo>
                <a:lnTo>
                  <a:pt x="26557" y="21313"/>
                </a:lnTo>
                <a:lnTo>
                  <a:pt x="28326" y="20829"/>
                </a:lnTo>
                <a:lnTo>
                  <a:pt x="30035" y="20235"/>
                </a:lnTo>
                <a:lnTo>
                  <a:pt x="31004" y="22068"/>
                </a:lnTo>
                <a:lnTo>
                  <a:pt x="31973" y="24012"/>
                </a:lnTo>
                <a:lnTo>
                  <a:pt x="32829" y="26063"/>
                </a:lnTo>
                <a:lnTo>
                  <a:pt x="33399" y="25738"/>
                </a:lnTo>
                <a:lnTo>
                  <a:pt x="32543" y="23743"/>
                </a:lnTo>
                <a:lnTo>
                  <a:pt x="31574" y="21854"/>
                </a:lnTo>
                <a:lnTo>
                  <a:pt x="30605" y="20018"/>
                </a:lnTo>
                <a:lnTo>
                  <a:pt x="32257" y="19371"/>
                </a:lnTo>
                <a:lnTo>
                  <a:pt x="33854" y="18723"/>
                </a:lnTo>
                <a:lnTo>
                  <a:pt x="35278" y="17913"/>
                </a:lnTo>
                <a:lnTo>
                  <a:pt x="36305" y="19424"/>
                </a:lnTo>
                <a:lnTo>
                  <a:pt x="37330" y="21043"/>
                </a:lnTo>
                <a:lnTo>
                  <a:pt x="38297" y="22663"/>
                </a:lnTo>
                <a:lnTo>
                  <a:pt x="38699" y="22338"/>
                </a:lnTo>
                <a:lnTo>
                  <a:pt x="37793" y="20721"/>
                </a:lnTo>
                <a:lnTo>
                  <a:pt x="36766" y="19154"/>
                </a:lnTo>
                <a:lnTo>
                  <a:pt x="35791" y="17698"/>
                </a:lnTo>
                <a:lnTo>
                  <a:pt x="37209" y="16943"/>
                </a:lnTo>
                <a:lnTo>
                  <a:pt x="38518" y="16079"/>
                </a:lnTo>
                <a:lnTo>
                  <a:pt x="39727" y="15162"/>
                </a:lnTo>
                <a:lnTo>
                  <a:pt x="40633" y="16295"/>
                </a:lnTo>
                <a:lnTo>
                  <a:pt x="41539" y="17482"/>
                </a:lnTo>
                <a:lnTo>
                  <a:pt x="42465" y="18723"/>
                </a:lnTo>
                <a:lnTo>
                  <a:pt x="42808" y="18346"/>
                </a:lnTo>
                <a:lnTo>
                  <a:pt x="41881" y="17157"/>
                </a:lnTo>
                <a:lnTo>
                  <a:pt x="40975" y="16024"/>
                </a:lnTo>
                <a:lnTo>
                  <a:pt x="40069" y="14892"/>
                </a:lnTo>
                <a:lnTo>
                  <a:pt x="41197" y="14029"/>
                </a:lnTo>
                <a:lnTo>
                  <a:pt x="42184" y="13057"/>
                </a:lnTo>
                <a:lnTo>
                  <a:pt x="43090" y="12035"/>
                </a:lnTo>
                <a:lnTo>
                  <a:pt x="43775" y="12787"/>
                </a:lnTo>
                <a:lnTo>
                  <a:pt x="44520" y="13543"/>
                </a:lnTo>
                <a:lnTo>
                  <a:pt x="45204" y="14298"/>
                </a:lnTo>
                <a:lnTo>
                  <a:pt x="45366" y="13921"/>
                </a:lnTo>
                <a:lnTo>
                  <a:pt x="44681" y="13165"/>
                </a:lnTo>
                <a:lnTo>
                  <a:pt x="43996" y="12472"/>
                </a:lnTo>
                <a:lnTo>
                  <a:pt x="43311" y="11770"/>
                </a:lnTo>
                <a:lnTo>
                  <a:pt x="44117" y="10782"/>
                </a:lnTo>
                <a:lnTo>
                  <a:pt x="44741" y="9719"/>
                </a:lnTo>
                <a:lnTo>
                  <a:pt x="45144" y="8732"/>
                </a:lnTo>
                <a:lnTo>
                  <a:pt x="44862" y="8466"/>
                </a:lnTo>
                <a:lnTo>
                  <a:pt x="44459" y="9492"/>
                </a:lnTo>
                <a:lnTo>
                  <a:pt x="43835" y="10517"/>
                </a:lnTo>
                <a:lnTo>
                  <a:pt x="43029" y="11485"/>
                </a:lnTo>
                <a:lnTo>
                  <a:pt x="40693" y="9169"/>
                </a:lnTo>
                <a:lnTo>
                  <a:pt x="38297" y="7119"/>
                </a:lnTo>
                <a:lnTo>
                  <a:pt x="35848" y="5334"/>
                </a:lnTo>
                <a:lnTo>
                  <a:pt x="36418" y="4575"/>
                </a:lnTo>
                <a:lnTo>
                  <a:pt x="36927" y="3777"/>
                </a:lnTo>
                <a:lnTo>
                  <a:pt x="37270" y="2961"/>
                </a:lnTo>
                <a:lnTo>
                  <a:pt x="36927" y="2752"/>
                </a:lnTo>
                <a:lnTo>
                  <a:pt x="36585" y="3550"/>
                </a:lnTo>
                <a:lnTo>
                  <a:pt x="36134" y="4366"/>
                </a:lnTo>
                <a:lnTo>
                  <a:pt x="35507" y="5068"/>
                </a:lnTo>
                <a:lnTo>
                  <a:pt x="32829" y="3132"/>
                </a:lnTo>
                <a:lnTo>
                  <a:pt x="30092" y="1461"/>
                </a:lnTo>
                <a:lnTo>
                  <a:pt x="27528" y="0"/>
                </a:lnTo>
                <a:lnTo>
                  <a:pt x="29921" y="1670"/>
                </a:lnTo>
                <a:lnTo>
                  <a:pt x="32599" y="3398"/>
                </a:lnTo>
                <a:lnTo>
                  <a:pt x="35278" y="5391"/>
                </a:lnTo>
                <a:lnTo>
                  <a:pt x="34651" y="6150"/>
                </a:lnTo>
                <a:lnTo>
                  <a:pt x="33967" y="7289"/>
                </a:lnTo>
                <a:lnTo>
                  <a:pt x="34651" y="6682"/>
                </a:lnTo>
                <a:lnTo>
                  <a:pt x="35221" y="6036"/>
                </a:lnTo>
                <a:lnTo>
                  <a:pt x="35620" y="5619"/>
                </a:lnTo>
                <a:lnTo>
                  <a:pt x="38075" y="7441"/>
                </a:lnTo>
                <a:lnTo>
                  <a:pt x="40472" y="9492"/>
                </a:lnTo>
                <a:lnTo>
                  <a:pt x="42808" y="11770"/>
                </a:lnTo>
                <a:lnTo>
                  <a:pt x="41942" y="12787"/>
                </a:lnTo>
                <a:lnTo>
                  <a:pt x="40915" y="13704"/>
                </a:lnTo>
                <a:lnTo>
                  <a:pt x="39787" y="14568"/>
                </a:lnTo>
                <a:lnTo>
                  <a:pt x="37672" y="12130"/>
                </a:lnTo>
                <a:lnTo>
                  <a:pt x="35449" y="9871"/>
                </a:lnTo>
                <a:lnTo>
                  <a:pt x="37330" y="12415"/>
                </a:lnTo>
                <a:lnTo>
                  <a:pt x="39445" y="14837"/>
                </a:lnTo>
                <a:lnTo>
                  <a:pt x="38236" y="15754"/>
                </a:lnTo>
                <a:lnTo>
                  <a:pt x="36927" y="16565"/>
                </a:lnTo>
                <a:lnTo>
                  <a:pt x="35507" y="17321"/>
                </a:lnTo>
                <a:lnTo>
                  <a:pt x="35050" y="17535"/>
                </a:lnTo>
                <a:lnTo>
                  <a:pt x="33568" y="18291"/>
                </a:lnTo>
                <a:lnTo>
                  <a:pt x="32029" y="18993"/>
                </a:lnTo>
                <a:lnTo>
                  <a:pt x="30378" y="19587"/>
                </a:lnTo>
                <a:lnTo>
                  <a:pt x="28896" y="16779"/>
                </a:lnTo>
                <a:lnTo>
                  <a:pt x="27298" y="14243"/>
                </a:lnTo>
                <a:lnTo>
                  <a:pt x="28326" y="16996"/>
                </a:lnTo>
                <a:lnTo>
                  <a:pt x="29808" y="19802"/>
                </a:lnTo>
                <a:lnTo>
                  <a:pt x="28098" y="20343"/>
                </a:lnTo>
                <a:lnTo>
                  <a:pt x="26330" y="20882"/>
                </a:lnTo>
                <a:lnTo>
                  <a:pt x="24507" y="21313"/>
                </a:lnTo>
                <a:lnTo>
                  <a:pt x="23937" y="21476"/>
                </a:lnTo>
                <a:lnTo>
                  <a:pt x="22056" y="21854"/>
                </a:lnTo>
                <a:lnTo>
                  <a:pt x="20119" y="22232"/>
                </a:lnTo>
                <a:lnTo>
                  <a:pt x="18123" y="22501"/>
                </a:lnTo>
                <a:lnTo>
                  <a:pt x="17438" y="19587"/>
                </a:lnTo>
                <a:lnTo>
                  <a:pt x="16755" y="16779"/>
                </a:lnTo>
                <a:lnTo>
                  <a:pt x="16014" y="14190"/>
                </a:lnTo>
                <a:lnTo>
                  <a:pt x="16129" y="16888"/>
                </a:lnTo>
                <a:lnTo>
                  <a:pt x="16812" y="19640"/>
                </a:lnTo>
                <a:lnTo>
                  <a:pt x="17438" y="22609"/>
                </a:lnTo>
                <a:lnTo>
                  <a:pt x="15444" y="22824"/>
                </a:lnTo>
                <a:lnTo>
                  <a:pt x="13336" y="22987"/>
                </a:lnTo>
                <a:lnTo>
                  <a:pt x="11284" y="23094"/>
                </a:lnTo>
                <a:lnTo>
                  <a:pt x="11056" y="20126"/>
                </a:lnTo>
                <a:lnTo>
                  <a:pt x="10828" y="17320"/>
                </a:lnTo>
                <a:lnTo>
                  <a:pt x="10599" y="14676"/>
                </a:lnTo>
                <a:lnTo>
                  <a:pt x="12252" y="14568"/>
                </a:lnTo>
                <a:lnTo>
                  <a:pt x="13849" y="14460"/>
                </a:lnTo>
                <a:lnTo>
                  <a:pt x="15388" y="14243"/>
                </a:lnTo>
                <a:lnTo>
                  <a:pt x="15900" y="13759"/>
                </a:lnTo>
                <a:lnTo>
                  <a:pt x="15102" y="10953"/>
                </a:lnTo>
                <a:lnTo>
                  <a:pt x="14305" y="8409"/>
                </a:lnTo>
                <a:lnTo>
                  <a:pt x="13563" y="6093"/>
                </a:lnTo>
                <a:lnTo>
                  <a:pt x="14588" y="5941"/>
                </a:lnTo>
                <a:lnTo>
                  <a:pt x="15559" y="5771"/>
                </a:lnTo>
                <a:lnTo>
                  <a:pt x="16528" y="5562"/>
                </a:lnTo>
                <a:lnTo>
                  <a:pt x="17781" y="7764"/>
                </a:lnTo>
                <a:lnTo>
                  <a:pt x="19035" y="10251"/>
                </a:lnTo>
                <a:lnTo>
                  <a:pt x="20288" y="12948"/>
                </a:lnTo>
                <a:lnTo>
                  <a:pt x="20858" y="12840"/>
                </a:lnTo>
                <a:lnTo>
                  <a:pt x="19549" y="10137"/>
                </a:lnTo>
                <a:lnTo>
                  <a:pt x="18238" y="7669"/>
                </a:lnTo>
                <a:lnTo>
                  <a:pt x="16983" y="5448"/>
                </a:lnTo>
                <a:lnTo>
                  <a:pt x="17781" y="4916"/>
                </a:lnTo>
                <a:lnTo>
                  <a:pt x="16812" y="5125"/>
                </a:lnTo>
                <a:lnTo>
                  <a:pt x="16357" y="5239"/>
                </a:lnTo>
                <a:lnTo>
                  <a:pt x="15444" y="5448"/>
                </a:lnTo>
                <a:lnTo>
                  <a:pt x="14419" y="5619"/>
                </a:lnTo>
                <a:lnTo>
                  <a:pt x="13449" y="5714"/>
                </a:lnTo>
                <a:lnTo>
                  <a:pt x="13050" y="6150"/>
                </a:lnTo>
                <a:lnTo>
                  <a:pt x="13791" y="8466"/>
                </a:lnTo>
                <a:lnTo>
                  <a:pt x="14532" y="11067"/>
                </a:lnTo>
                <a:lnTo>
                  <a:pt x="15273" y="13812"/>
                </a:lnTo>
                <a:lnTo>
                  <a:pt x="13735" y="14029"/>
                </a:lnTo>
                <a:lnTo>
                  <a:pt x="12196" y="14137"/>
                </a:lnTo>
                <a:lnTo>
                  <a:pt x="10599" y="14190"/>
                </a:lnTo>
                <a:lnTo>
                  <a:pt x="10315" y="11390"/>
                </a:lnTo>
                <a:lnTo>
                  <a:pt x="10087" y="8732"/>
                </a:lnTo>
                <a:lnTo>
                  <a:pt x="9916" y="14243"/>
                </a:lnTo>
                <a:lnTo>
                  <a:pt x="6325" y="14243"/>
                </a:lnTo>
                <a:lnTo>
                  <a:pt x="5755" y="14190"/>
                </a:lnTo>
                <a:lnTo>
                  <a:pt x="5469" y="14190"/>
                </a:lnTo>
                <a:lnTo>
                  <a:pt x="5755" y="11390"/>
                </a:lnTo>
                <a:lnTo>
                  <a:pt x="6039" y="8732"/>
                </a:lnTo>
                <a:lnTo>
                  <a:pt x="6325" y="6416"/>
                </a:lnTo>
                <a:lnTo>
                  <a:pt x="9290" y="6416"/>
                </a:lnTo>
                <a:lnTo>
                  <a:pt x="9517" y="8789"/>
                </a:lnTo>
                <a:lnTo>
                  <a:pt x="9290" y="6036"/>
                </a:lnTo>
                <a:lnTo>
                  <a:pt x="6382" y="6036"/>
                </a:lnTo>
                <a:lnTo>
                  <a:pt x="6382" y="2107"/>
                </a:lnTo>
                <a:lnTo>
                  <a:pt x="6098" y="3929"/>
                </a:lnTo>
                <a:lnTo>
                  <a:pt x="5812" y="5979"/>
                </a:lnTo>
                <a:lnTo>
                  <a:pt x="4730" y="5941"/>
                </a:lnTo>
                <a:lnTo>
                  <a:pt x="3703" y="5828"/>
                </a:lnTo>
                <a:lnTo>
                  <a:pt x="2620" y="5714"/>
                </a:lnTo>
                <a:lnTo>
                  <a:pt x="2507" y="6036"/>
                </a:lnTo>
                <a:lnTo>
                  <a:pt x="3590" y="6207"/>
                </a:lnTo>
                <a:close/>
              </a:path>
            </a:pathLst>
          </a:custGeom>
          <a:solidFill>
            <a:srgbClr val="F7F8FC"/>
          </a:solidFill>
        </p:spPr>
        <p:txBody>
          <a:bodyPr wrap="square" lIns="0" tIns="0" rIns="0" bIns="0" rtlCol="0">
            <a:noAutofit/>
          </a:bodyPr>
          <a:lstStyle/>
          <a:p>
            <a:endParaRPr/>
          </a:p>
        </p:txBody>
      </p:sp>
      <p:sp>
        <p:nvSpPr>
          <p:cNvPr id="707" name="object 707"/>
          <p:cNvSpPr/>
          <p:nvPr/>
        </p:nvSpPr>
        <p:spPr>
          <a:xfrm>
            <a:off x="441543" y="691580"/>
            <a:ext cx="32202" cy="6435"/>
          </a:xfrm>
          <a:custGeom>
            <a:avLst/>
            <a:gdLst/>
            <a:ahLst/>
            <a:cxnLst/>
            <a:rect l="l" t="t" r="r" b="b"/>
            <a:pathLst>
              <a:path w="32202" h="6435">
                <a:moveTo>
                  <a:pt x="12653" y="2391"/>
                </a:moveTo>
                <a:lnTo>
                  <a:pt x="12653" y="2980"/>
                </a:lnTo>
                <a:lnTo>
                  <a:pt x="12768" y="2391"/>
                </a:lnTo>
                <a:lnTo>
                  <a:pt x="12768" y="1727"/>
                </a:lnTo>
                <a:lnTo>
                  <a:pt x="12709" y="2107"/>
                </a:lnTo>
                <a:lnTo>
                  <a:pt x="12083" y="2012"/>
                </a:lnTo>
                <a:lnTo>
                  <a:pt x="11457" y="1841"/>
                </a:lnTo>
                <a:lnTo>
                  <a:pt x="10887" y="1727"/>
                </a:lnTo>
                <a:lnTo>
                  <a:pt x="5870" y="759"/>
                </a:lnTo>
                <a:lnTo>
                  <a:pt x="2223" y="493"/>
                </a:lnTo>
                <a:lnTo>
                  <a:pt x="569" y="436"/>
                </a:lnTo>
                <a:lnTo>
                  <a:pt x="2394" y="379"/>
                </a:lnTo>
                <a:lnTo>
                  <a:pt x="6839" y="341"/>
                </a:lnTo>
                <a:lnTo>
                  <a:pt x="12597" y="1195"/>
                </a:lnTo>
                <a:lnTo>
                  <a:pt x="15048" y="1575"/>
                </a:lnTo>
                <a:lnTo>
                  <a:pt x="17726" y="2050"/>
                </a:lnTo>
                <a:lnTo>
                  <a:pt x="20461" y="2809"/>
                </a:lnTo>
                <a:lnTo>
                  <a:pt x="23083" y="3455"/>
                </a:lnTo>
                <a:lnTo>
                  <a:pt x="25705" y="4328"/>
                </a:lnTo>
                <a:lnTo>
                  <a:pt x="28436" y="5467"/>
                </a:lnTo>
                <a:lnTo>
                  <a:pt x="28618" y="5942"/>
                </a:lnTo>
                <a:lnTo>
                  <a:pt x="28779" y="6435"/>
                </a:lnTo>
                <a:lnTo>
                  <a:pt x="29121" y="5467"/>
                </a:lnTo>
                <a:lnTo>
                  <a:pt x="28718" y="5353"/>
                </a:lnTo>
                <a:lnTo>
                  <a:pt x="28376" y="4442"/>
                </a:lnTo>
                <a:lnTo>
                  <a:pt x="27927" y="3625"/>
                </a:lnTo>
                <a:lnTo>
                  <a:pt x="27357" y="2923"/>
                </a:lnTo>
                <a:lnTo>
                  <a:pt x="29182" y="3625"/>
                </a:lnTo>
                <a:lnTo>
                  <a:pt x="30833" y="4328"/>
                </a:lnTo>
                <a:lnTo>
                  <a:pt x="32202" y="5087"/>
                </a:lnTo>
                <a:lnTo>
                  <a:pt x="31739" y="4594"/>
                </a:lnTo>
                <a:lnTo>
                  <a:pt x="30370" y="3891"/>
                </a:lnTo>
                <a:lnTo>
                  <a:pt x="28839" y="3246"/>
                </a:lnTo>
                <a:lnTo>
                  <a:pt x="27129" y="2600"/>
                </a:lnTo>
                <a:lnTo>
                  <a:pt x="26559" y="1898"/>
                </a:lnTo>
                <a:lnTo>
                  <a:pt x="25989" y="1689"/>
                </a:lnTo>
                <a:lnTo>
                  <a:pt x="26616" y="2429"/>
                </a:lnTo>
                <a:lnTo>
                  <a:pt x="24678" y="1727"/>
                </a:lnTo>
                <a:lnTo>
                  <a:pt x="22570" y="1139"/>
                </a:lnTo>
                <a:lnTo>
                  <a:pt x="20290" y="759"/>
                </a:lnTo>
                <a:lnTo>
                  <a:pt x="20234" y="987"/>
                </a:lnTo>
                <a:lnTo>
                  <a:pt x="22626" y="1404"/>
                </a:lnTo>
                <a:lnTo>
                  <a:pt x="24850" y="2012"/>
                </a:lnTo>
                <a:lnTo>
                  <a:pt x="26845" y="2752"/>
                </a:lnTo>
                <a:lnTo>
                  <a:pt x="27415" y="3455"/>
                </a:lnTo>
                <a:lnTo>
                  <a:pt x="27927" y="4271"/>
                </a:lnTo>
                <a:lnTo>
                  <a:pt x="28336" y="5144"/>
                </a:lnTo>
                <a:lnTo>
                  <a:pt x="25647" y="4062"/>
                </a:lnTo>
                <a:lnTo>
                  <a:pt x="22969" y="3246"/>
                </a:lnTo>
                <a:lnTo>
                  <a:pt x="20461" y="2543"/>
                </a:lnTo>
                <a:lnTo>
                  <a:pt x="20348" y="2221"/>
                </a:lnTo>
                <a:lnTo>
                  <a:pt x="20119" y="1575"/>
                </a:lnTo>
                <a:lnTo>
                  <a:pt x="19664" y="873"/>
                </a:lnTo>
                <a:lnTo>
                  <a:pt x="19720" y="664"/>
                </a:lnTo>
                <a:lnTo>
                  <a:pt x="19549" y="873"/>
                </a:lnTo>
                <a:lnTo>
                  <a:pt x="20062" y="1575"/>
                </a:lnTo>
                <a:lnTo>
                  <a:pt x="20290" y="2164"/>
                </a:lnTo>
                <a:lnTo>
                  <a:pt x="20405" y="2543"/>
                </a:lnTo>
                <a:lnTo>
                  <a:pt x="17611" y="1841"/>
                </a:lnTo>
                <a:lnTo>
                  <a:pt x="14989" y="1366"/>
                </a:lnTo>
                <a:lnTo>
                  <a:pt x="12597" y="987"/>
                </a:lnTo>
                <a:lnTo>
                  <a:pt x="12367" y="379"/>
                </a:lnTo>
                <a:lnTo>
                  <a:pt x="12140" y="0"/>
                </a:lnTo>
                <a:lnTo>
                  <a:pt x="12254" y="379"/>
                </a:lnTo>
                <a:lnTo>
                  <a:pt x="12538" y="987"/>
                </a:lnTo>
                <a:lnTo>
                  <a:pt x="6041" y="113"/>
                </a:lnTo>
                <a:lnTo>
                  <a:pt x="1311" y="341"/>
                </a:lnTo>
                <a:lnTo>
                  <a:pt x="0" y="436"/>
                </a:lnTo>
                <a:lnTo>
                  <a:pt x="1311" y="930"/>
                </a:lnTo>
                <a:lnTo>
                  <a:pt x="5586" y="2050"/>
                </a:lnTo>
                <a:lnTo>
                  <a:pt x="11457" y="4651"/>
                </a:lnTo>
                <a:lnTo>
                  <a:pt x="11628" y="4480"/>
                </a:lnTo>
                <a:lnTo>
                  <a:pt x="5643" y="1898"/>
                </a:lnTo>
                <a:lnTo>
                  <a:pt x="1369" y="816"/>
                </a:lnTo>
                <a:lnTo>
                  <a:pt x="58" y="493"/>
                </a:lnTo>
                <a:lnTo>
                  <a:pt x="1311" y="550"/>
                </a:lnTo>
                <a:lnTo>
                  <a:pt x="5244" y="816"/>
                </a:lnTo>
                <a:lnTo>
                  <a:pt x="10828" y="1955"/>
                </a:lnTo>
                <a:lnTo>
                  <a:pt x="11398" y="2050"/>
                </a:lnTo>
                <a:lnTo>
                  <a:pt x="12027" y="2221"/>
                </a:lnTo>
                <a:lnTo>
                  <a:pt x="12653" y="2391"/>
                </a:lnTo>
                <a:close/>
              </a:path>
            </a:pathLst>
          </a:custGeom>
          <a:solidFill>
            <a:srgbClr val="F7F8FC"/>
          </a:solidFill>
        </p:spPr>
        <p:txBody>
          <a:bodyPr wrap="square" lIns="0" tIns="0" rIns="0" bIns="0" rtlCol="0">
            <a:noAutofit/>
          </a:bodyPr>
          <a:lstStyle/>
          <a:p>
            <a:endParaRPr/>
          </a:p>
        </p:txBody>
      </p:sp>
      <p:sp>
        <p:nvSpPr>
          <p:cNvPr id="708" name="object 708"/>
          <p:cNvSpPr/>
          <p:nvPr/>
        </p:nvSpPr>
        <p:spPr>
          <a:xfrm>
            <a:off x="431465" y="686457"/>
            <a:ext cx="56" cy="10"/>
          </a:xfrm>
          <a:custGeom>
            <a:avLst/>
            <a:gdLst/>
            <a:ahLst/>
            <a:cxnLst/>
            <a:rect l="l" t="t" r="r" b="b"/>
            <a:pathLst>
              <a:path w="56" h="10">
                <a:moveTo>
                  <a:pt x="56" y="0"/>
                </a:moveTo>
                <a:lnTo>
                  <a:pt x="0" y="10"/>
                </a:lnTo>
                <a:lnTo>
                  <a:pt x="56" y="0"/>
                </a:lnTo>
                <a:close/>
              </a:path>
            </a:pathLst>
          </a:custGeom>
          <a:solidFill>
            <a:srgbClr val="F7F8FC"/>
          </a:solidFill>
        </p:spPr>
        <p:txBody>
          <a:bodyPr wrap="square" lIns="0" tIns="0" rIns="0" bIns="0" rtlCol="0">
            <a:noAutofit/>
          </a:bodyPr>
          <a:lstStyle/>
          <a:p>
            <a:endParaRPr/>
          </a:p>
        </p:txBody>
      </p:sp>
      <p:sp>
        <p:nvSpPr>
          <p:cNvPr id="709" name="object 709"/>
          <p:cNvSpPr/>
          <p:nvPr/>
        </p:nvSpPr>
        <p:spPr>
          <a:xfrm>
            <a:off x="453113" y="696383"/>
            <a:ext cx="9517" cy="13288"/>
          </a:xfrm>
          <a:custGeom>
            <a:avLst/>
            <a:gdLst/>
            <a:ahLst/>
            <a:cxnLst/>
            <a:rect l="l" t="t" r="r" b="b"/>
            <a:pathLst>
              <a:path w="9517" h="13288">
                <a:moveTo>
                  <a:pt x="2793" y="6758"/>
                </a:move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7296" y="3189"/>
                </a:lnTo>
                <a:lnTo>
                  <a:pt x="5471" y="2221"/>
                </a:lnTo>
                <a:lnTo>
                  <a:pt x="3762" y="1309"/>
                </a:lnTo>
                <a:lnTo>
                  <a:pt x="2108" y="550"/>
                </a:lnTo>
                <a:lnTo>
                  <a:pt x="1482" y="284"/>
                </a:lnTo>
                <a:lnTo>
                  <a:pt x="855" y="0"/>
                </a:lnTo>
                <a:lnTo>
                  <a:pt x="684" y="227"/>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close/>
              </a:path>
            </a:pathLst>
          </a:custGeom>
          <a:solidFill>
            <a:srgbClr val="F7F8FC"/>
          </a:solidFill>
        </p:spPr>
        <p:txBody>
          <a:bodyPr wrap="square" lIns="0" tIns="0" rIns="0" bIns="0" rtlCol="0">
            <a:noAutofit/>
          </a:bodyPr>
          <a:lstStyle/>
          <a:p>
            <a:endParaRPr/>
          </a:p>
        </p:txBody>
      </p:sp>
      <p:sp>
        <p:nvSpPr>
          <p:cNvPr id="710" name="object 710"/>
          <p:cNvSpPr/>
          <p:nvPr/>
        </p:nvSpPr>
        <p:spPr>
          <a:xfrm>
            <a:off x="441714" y="690289"/>
            <a:ext cx="10887" cy="1575"/>
          </a:xfrm>
          <a:custGeom>
            <a:avLst/>
            <a:gdLst/>
            <a:ahLst/>
            <a:cxnLst/>
            <a:rect l="l" t="t" r="r" b="b"/>
            <a:pathLst>
              <a:path w="10887" h="1575">
                <a:moveTo>
                  <a:pt x="1311" y="968"/>
                </a:moveTo>
                <a:lnTo>
                  <a:pt x="0" y="1461"/>
                </a:lnTo>
                <a:lnTo>
                  <a:pt x="171" y="1575"/>
                </a:lnTo>
                <a:lnTo>
                  <a:pt x="4730" y="379"/>
                </a:lnTo>
                <a:lnTo>
                  <a:pt x="10887" y="227"/>
                </a:lnTo>
                <a:lnTo>
                  <a:pt x="10601" y="0"/>
                </a:lnTo>
                <a:lnTo>
                  <a:pt x="5586" y="170"/>
                </a:lnTo>
                <a:lnTo>
                  <a:pt x="1653" y="1082"/>
                </a:lnTo>
                <a:lnTo>
                  <a:pt x="114" y="1518"/>
                </a:lnTo>
                <a:lnTo>
                  <a:pt x="1311" y="968"/>
                </a:lnTo>
                <a:close/>
              </a:path>
            </a:pathLst>
          </a:custGeom>
          <a:solidFill>
            <a:srgbClr val="F7F8FC"/>
          </a:solidFill>
        </p:spPr>
        <p:txBody>
          <a:bodyPr wrap="square" lIns="0" tIns="0" rIns="0" bIns="0" rtlCol="0">
            <a:noAutofit/>
          </a:bodyPr>
          <a:lstStyle/>
          <a:p>
            <a:endParaRPr/>
          </a:p>
        </p:txBody>
      </p:sp>
      <p:sp>
        <p:nvSpPr>
          <p:cNvPr id="711" name="object 711"/>
          <p:cNvSpPr/>
          <p:nvPr/>
        </p:nvSpPr>
        <p:spPr>
          <a:xfrm>
            <a:off x="457788" y="689055"/>
            <a:ext cx="4672" cy="702"/>
          </a:xfrm>
          <a:custGeom>
            <a:avLst/>
            <a:gdLst/>
            <a:ahLst/>
            <a:cxnLst/>
            <a:rect l="l" t="t" r="r" b="b"/>
            <a:pathLst>
              <a:path w="4672" h="702">
                <a:moveTo>
                  <a:pt x="4672" y="702"/>
                </a:moveTo>
                <a:lnTo>
                  <a:pt x="4273" y="474"/>
                </a:lnTo>
                <a:lnTo>
                  <a:pt x="3133" y="265"/>
                </a:lnTo>
                <a:lnTo>
                  <a:pt x="1538" y="0"/>
                </a:lnTo>
                <a:lnTo>
                  <a:pt x="0" y="151"/>
                </a:lnTo>
                <a:lnTo>
                  <a:pt x="1937" y="208"/>
                </a:lnTo>
                <a:lnTo>
                  <a:pt x="3590" y="474"/>
                </a:lnTo>
                <a:lnTo>
                  <a:pt x="4672" y="702"/>
                </a:lnTo>
                <a:close/>
              </a:path>
            </a:pathLst>
          </a:custGeom>
          <a:solidFill>
            <a:srgbClr val="F7F8FC"/>
          </a:solidFill>
        </p:spPr>
        <p:txBody>
          <a:bodyPr wrap="square" lIns="0" tIns="0" rIns="0" bIns="0" rtlCol="0">
            <a:noAutofit/>
          </a:bodyPr>
          <a:lstStyle/>
          <a:p>
            <a:endParaRPr/>
          </a:p>
        </p:txBody>
      </p:sp>
      <p:sp>
        <p:nvSpPr>
          <p:cNvPr id="712" name="object 712"/>
          <p:cNvSpPr/>
          <p:nvPr/>
        </p:nvSpPr>
        <p:spPr>
          <a:xfrm>
            <a:off x="451631" y="689169"/>
            <a:ext cx="2680" cy="322"/>
          </a:xfrm>
          <a:custGeom>
            <a:avLst/>
            <a:gdLst/>
            <a:ahLst/>
            <a:cxnLst/>
            <a:rect l="l" t="t" r="r" b="b"/>
            <a:pathLst>
              <a:path w="2680" h="322">
                <a:moveTo>
                  <a:pt x="799" y="37"/>
                </a:moveTo>
                <a:lnTo>
                  <a:pt x="0" y="151"/>
                </a:lnTo>
                <a:lnTo>
                  <a:pt x="513" y="322"/>
                </a:lnTo>
                <a:lnTo>
                  <a:pt x="799" y="265"/>
                </a:lnTo>
                <a:lnTo>
                  <a:pt x="2680" y="0"/>
                </a:lnTo>
                <a:lnTo>
                  <a:pt x="799" y="37"/>
                </a:lnTo>
                <a:close/>
              </a:path>
            </a:pathLst>
          </a:custGeom>
          <a:solidFill>
            <a:srgbClr val="F7F8FC"/>
          </a:solidFill>
        </p:spPr>
        <p:txBody>
          <a:bodyPr wrap="square" lIns="0" tIns="0" rIns="0" bIns="0" rtlCol="0">
            <a:noAutofit/>
          </a:bodyPr>
          <a:lstStyle/>
          <a:p>
            <a:endParaRPr/>
          </a:p>
        </p:txBody>
      </p:sp>
      <p:sp>
        <p:nvSpPr>
          <p:cNvPr id="713" name="object 713"/>
          <p:cNvSpPr/>
          <p:nvPr/>
        </p:nvSpPr>
        <p:spPr>
          <a:xfrm>
            <a:off x="461777" y="696174"/>
            <a:ext cx="342" cy="1670"/>
          </a:xfrm>
          <a:custGeom>
            <a:avLst/>
            <a:gdLst/>
            <a:ahLst/>
            <a:cxnLst/>
            <a:rect l="l" t="t" r="r" b="b"/>
            <a:pathLst>
              <a:path w="342" h="1670">
                <a:moveTo>
                  <a:pt x="227" y="493"/>
                </a:moveTo>
                <a:lnTo>
                  <a:pt x="56" y="1025"/>
                </a:lnTo>
                <a:lnTo>
                  <a:pt x="0" y="1670"/>
                </a:lnTo>
                <a:lnTo>
                  <a:pt x="171" y="1195"/>
                </a:lnTo>
                <a:lnTo>
                  <a:pt x="342" y="702"/>
                </a:lnTo>
                <a:lnTo>
                  <a:pt x="283" y="0"/>
                </a:lnTo>
                <a:lnTo>
                  <a:pt x="227" y="493"/>
                </a:lnTo>
                <a:close/>
              </a:path>
            </a:pathLst>
          </a:custGeom>
          <a:solidFill>
            <a:srgbClr val="F7F8FC"/>
          </a:solidFill>
        </p:spPr>
        <p:txBody>
          <a:bodyPr wrap="square" lIns="0" tIns="0" rIns="0" bIns="0" rtlCol="0">
            <a:noAutofit/>
          </a:bodyPr>
          <a:lstStyle/>
          <a:p>
            <a:endParaRPr/>
          </a:p>
        </p:txBody>
      </p:sp>
      <p:sp>
        <p:nvSpPr>
          <p:cNvPr id="714" name="object 714"/>
          <p:cNvSpPr/>
          <p:nvPr/>
        </p:nvSpPr>
        <p:spPr>
          <a:xfrm>
            <a:off x="470786" y="698434"/>
            <a:ext cx="100" cy="2335"/>
          </a:xfrm>
          <a:custGeom>
            <a:avLst/>
            <a:gdLst/>
            <a:ahLst/>
            <a:cxnLst/>
            <a:rect l="l" t="t" r="r" b="b"/>
            <a:pathLst>
              <a:path w="100" h="2335">
                <a:moveTo>
                  <a:pt x="60" y="379"/>
                </a:moveTo>
                <a:lnTo>
                  <a:pt x="0" y="0"/>
                </a:lnTo>
                <a:lnTo>
                  <a:pt x="60" y="2335"/>
                </a:lnTo>
                <a:lnTo>
                  <a:pt x="100" y="1518"/>
                </a:lnTo>
                <a:lnTo>
                  <a:pt x="100" y="759"/>
                </a:lnTo>
                <a:lnTo>
                  <a:pt x="60" y="379"/>
                </a:lnTo>
                <a:close/>
              </a:path>
            </a:pathLst>
          </a:custGeom>
          <a:solidFill>
            <a:srgbClr val="F7F8FC"/>
          </a:solidFill>
        </p:spPr>
        <p:txBody>
          <a:bodyPr wrap="square" lIns="0" tIns="0" rIns="0" bIns="0" rtlCol="0">
            <a:noAutofit/>
          </a:bodyPr>
          <a:lstStyle/>
          <a:p>
            <a:endParaRPr/>
          </a:p>
        </p:txBody>
      </p:sp>
      <p:sp>
        <p:nvSpPr>
          <p:cNvPr id="715" name="object 715"/>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F7F8FC"/>
          </a:solidFill>
        </p:spPr>
        <p:txBody>
          <a:bodyPr wrap="square" lIns="0" tIns="0" rIns="0" bIns="0" rtlCol="0">
            <a:noAutofit/>
          </a:bodyPr>
          <a:lstStyle/>
          <a:p>
            <a:endParaRPr/>
          </a:p>
        </p:txBody>
      </p:sp>
      <p:sp>
        <p:nvSpPr>
          <p:cNvPr id="716" name="object 716"/>
          <p:cNvSpPr/>
          <p:nvPr/>
        </p:nvSpPr>
        <p:spPr>
          <a:xfrm>
            <a:off x="461207" y="692245"/>
            <a:ext cx="626" cy="322"/>
          </a:xfrm>
          <a:custGeom>
            <a:avLst/>
            <a:gdLst/>
            <a:ahLst/>
            <a:cxnLst/>
            <a:rect l="l" t="t" r="r" b="b"/>
            <a:pathLst>
              <a:path w="626" h="322">
                <a:moveTo>
                  <a:pt x="56" y="0"/>
                </a:moveTo>
                <a:lnTo>
                  <a:pt x="0" y="208"/>
                </a:lnTo>
                <a:lnTo>
                  <a:pt x="569" y="322"/>
                </a:lnTo>
                <a:lnTo>
                  <a:pt x="626" y="94"/>
                </a:lnTo>
                <a:lnTo>
                  <a:pt x="56" y="0"/>
                </a:lnTo>
                <a:close/>
              </a:path>
            </a:pathLst>
          </a:custGeom>
          <a:solidFill>
            <a:srgbClr val="F7F8FC"/>
          </a:solidFill>
        </p:spPr>
        <p:txBody>
          <a:bodyPr wrap="square" lIns="0" tIns="0" rIns="0" bIns="0" rtlCol="0">
            <a:noAutofit/>
          </a:bodyPr>
          <a:lstStyle/>
          <a:p>
            <a:endParaRPr/>
          </a:p>
        </p:txBody>
      </p:sp>
      <p:sp>
        <p:nvSpPr>
          <p:cNvPr id="717" name="object 717"/>
          <p:cNvSpPr/>
          <p:nvPr/>
        </p:nvSpPr>
        <p:spPr>
          <a:xfrm>
            <a:off x="402104" y="692074"/>
            <a:ext cx="38641" cy="18945"/>
          </a:xfrm>
          <a:custGeom>
            <a:avLst/>
            <a:gdLst/>
            <a:ahLst/>
            <a:cxnLst/>
            <a:rect l="l" t="t" r="r" b="b"/>
            <a:pathLst>
              <a:path w="38641" h="18945">
                <a:moveTo>
                  <a:pt x="1252" y="13497"/>
                </a:moveTo>
                <a:lnTo>
                  <a:pt x="1367" y="14522"/>
                </a:lnTo>
                <a:lnTo>
                  <a:pt x="1709" y="15547"/>
                </a:lnTo>
                <a:lnTo>
                  <a:pt x="1139" y="16136"/>
                </a:lnTo>
                <a:lnTo>
                  <a:pt x="569" y="16667"/>
                </a:lnTo>
                <a:lnTo>
                  <a:pt x="0" y="17218"/>
                </a:lnTo>
                <a:lnTo>
                  <a:pt x="0" y="17598"/>
                </a:lnTo>
                <a:lnTo>
                  <a:pt x="626" y="17047"/>
                </a:lnTo>
                <a:lnTo>
                  <a:pt x="1252" y="16516"/>
                </a:lnTo>
                <a:lnTo>
                  <a:pt x="1881" y="15965"/>
                </a:lnTo>
                <a:lnTo>
                  <a:pt x="2221" y="16990"/>
                </a:lnTo>
                <a:lnTo>
                  <a:pt x="2791" y="17977"/>
                </a:lnTo>
                <a:lnTo>
                  <a:pt x="3476" y="18945"/>
                </a:lnTo>
                <a:lnTo>
                  <a:pt x="3818" y="18623"/>
                </a:lnTo>
                <a:lnTo>
                  <a:pt x="3077" y="17693"/>
                </a:lnTo>
                <a:lnTo>
                  <a:pt x="2563" y="16724"/>
                </a:lnTo>
                <a:lnTo>
                  <a:pt x="2164" y="15699"/>
                </a:lnTo>
                <a:lnTo>
                  <a:pt x="4672" y="13649"/>
                </a:lnTo>
                <a:lnTo>
                  <a:pt x="7238" y="11864"/>
                </a:lnTo>
                <a:lnTo>
                  <a:pt x="9801" y="10308"/>
                </a:lnTo>
                <a:lnTo>
                  <a:pt x="9745" y="9074"/>
                </a:lnTo>
                <a:lnTo>
                  <a:pt x="9689" y="8257"/>
                </a:lnTo>
                <a:lnTo>
                  <a:pt x="9689" y="7441"/>
                </a:lnTo>
                <a:lnTo>
                  <a:pt x="12538" y="6036"/>
                </a:lnTo>
                <a:lnTo>
                  <a:pt x="15330" y="4916"/>
                </a:lnTo>
                <a:lnTo>
                  <a:pt x="18010" y="4043"/>
                </a:lnTo>
                <a:lnTo>
                  <a:pt x="18067" y="4366"/>
                </a:lnTo>
                <a:lnTo>
                  <a:pt x="18123" y="4973"/>
                </a:lnTo>
                <a:lnTo>
                  <a:pt x="18123" y="4366"/>
                </a:lnTo>
                <a:lnTo>
                  <a:pt x="18067" y="3986"/>
                </a:lnTo>
                <a:lnTo>
                  <a:pt x="20860" y="3075"/>
                </a:lnTo>
                <a:lnTo>
                  <a:pt x="23538" y="2372"/>
                </a:lnTo>
                <a:lnTo>
                  <a:pt x="25931" y="1841"/>
                </a:lnTo>
                <a:lnTo>
                  <a:pt x="25989" y="2372"/>
                </a:lnTo>
                <a:lnTo>
                  <a:pt x="26159" y="2809"/>
                </a:lnTo>
                <a:lnTo>
                  <a:pt x="25476" y="3018"/>
                </a:lnTo>
                <a:lnTo>
                  <a:pt x="24791" y="3246"/>
                </a:lnTo>
                <a:lnTo>
                  <a:pt x="24050" y="3455"/>
                </a:lnTo>
                <a:lnTo>
                  <a:pt x="22340" y="4043"/>
                </a:lnTo>
                <a:lnTo>
                  <a:pt x="20518" y="4745"/>
                </a:lnTo>
                <a:lnTo>
                  <a:pt x="18580" y="5562"/>
                </a:lnTo>
                <a:lnTo>
                  <a:pt x="18522" y="5885"/>
                </a:lnTo>
                <a:lnTo>
                  <a:pt x="18693" y="6321"/>
                </a:lnTo>
                <a:lnTo>
                  <a:pt x="18637" y="5771"/>
                </a:lnTo>
                <a:lnTo>
                  <a:pt x="20574" y="4973"/>
                </a:lnTo>
                <a:lnTo>
                  <a:pt x="22455" y="4271"/>
                </a:lnTo>
                <a:lnTo>
                  <a:pt x="24165" y="3663"/>
                </a:lnTo>
                <a:lnTo>
                  <a:pt x="24850" y="3398"/>
                </a:lnTo>
                <a:lnTo>
                  <a:pt x="25532" y="3189"/>
                </a:lnTo>
                <a:lnTo>
                  <a:pt x="26217" y="2961"/>
                </a:lnTo>
                <a:lnTo>
                  <a:pt x="26501" y="3606"/>
                </a:lnTo>
                <a:lnTo>
                  <a:pt x="26787" y="3948"/>
                </a:lnTo>
                <a:lnTo>
                  <a:pt x="26217" y="4157"/>
                </a:lnTo>
                <a:lnTo>
                  <a:pt x="25703" y="4366"/>
                </a:lnTo>
                <a:lnTo>
                  <a:pt x="25133" y="4651"/>
                </a:lnTo>
                <a:lnTo>
                  <a:pt x="23424" y="5391"/>
                </a:lnTo>
                <a:lnTo>
                  <a:pt x="21543" y="6264"/>
                </a:lnTo>
                <a:lnTo>
                  <a:pt x="19605" y="7346"/>
                </a:lnTo>
                <a:lnTo>
                  <a:pt x="19605" y="7669"/>
                </a:lnTo>
                <a:lnTo>
                  <a:pt x="20004" y="8144"/>
                </a:lnTo>
                <a:lnTo>
                  <a:pt x="19833" y="7555"/>
                </a:lnTo>
                <a:lnTo>
                  <a:pt x="21714" y="6530"/>
                </a:lnTo>
                <a:lnTo>
                  <a:pt x="23538" y="5619"/>
                </a:lnTo>
                <a:lnTo>
                  <a:pt x="25248" y="4859"/>
                </a:lnTo>
                <a:lnTo>
                  <a:pt x="25818" y="4594"/>
                </a:lnTo>
                <a:lnTo>
                  <a:pt x="26388" y="4366"/>
                </a:lnTo>
                <a:lnTo>
                  <a:pt x="26900" y="4157"/>
                </a:lnTo>
                <a:lnTo>
                  <a:pt x="27470" y="4689"/>
                </a:lnTo>
                <a:lnTo>
                  <a:pt x="27812" y="5011"/>
                </a:lnTo>
                <a:lnTo>
                  <a:pt x="26900" y="5562"/>
                </a:lnTo>
                <a:lnTo>
                  <a:pt x="25875" y="6093"/>
                </a:lnTo>
                <a:lnTo>
                  <a:pt x="24850" y="6739"/>
                </a:lnTo>
                <a:lnTo>
                  <a:pt x="23710" y="7384"/>
                </a:lnTo>
                <a:lnTo>
                  <a:pt x="22570" y="8144"/>
                </a:lnTo>
                <a:lnTo>
                  <a:pt x="21657" y="9169"/>
                </a:lnTo>
                <a:lnTo>
                  <a:pt x="22854" y="8371"/>
                </a:lnTo>
                <a:lnTo>
                  <a:pt x="23937" y="7669"/>
                </a:lnTo>
                <a:lnTo>
                  <a:pt x="25019" y="7024"/>
                </a:lnTo>
                <a:lnTo>
                  <a:pt x="26102" y="6359"/>
                </a:lnTo>
                <a:lnTo>
                  <a:pt x="27129" y="5771"/>
                </a:lnTo>
                <a:lnTo>
                  <a:pt x="28098" y="5182"/>
                </a:lnTo>
                <a:lnTo>
                  <a:pt x="28610" y="5562"/>
                </a:lnTo>
                <a:lnTo>
                  <a:pt x="29351" y="5998"/>
                </a:lnTo>
                <a:lnTo>
                  <a:pt x="28211" y="6853"/>
                </a:lnTo>
                <a:lnTo>
                  <a:pt x="26958" y="7821"/>
                </a:lnTo>
                <a:lnTo>
                  <a:pt x="25703" y="8846"/>
                </a:lnTo>
                <a:lnTo>
                  <a:pt x="25077" y="9397"/>
                </a:lnTo>
                <a:lnTo>
                  <a:pt x="24449" y="9928"/>
                </a:lnTo>
                <a:lnTo>
                  <a:pt x="24221" y="10687"/>
                </a:lnTo>
                <a:lnTo>
                  <a:pt x="24791" y="10137"/>
                </a:lnTo>
                <a:lnTo>
                  <a:pt x="25361" y="9605"/>
                </a:lnTo>
                <a:lnTo>
                  <a:pt x="25931" y="9169"/>
                </a:lnTo>
                <a:lnTo>
                  <a:pt x="27242" y="8049"/>
                </a:lnTo>
                <a:lnTo>
                  <a:pt x="28497" y="7062"/>
                </a:lnTo>
                <a:lnTo>
                  <a:pt x="29693" y="6150"/>
                </a:lnTo>
                <a:lnTo>
                  <a:pt x="30092" y="6359"/>
                </a:lnTo>
                <a:lnTo>
                  <a:pt x="30549" y="6587"/>
                </a:lnTo>
                <a:lnTo>
                  <a:pt x="31061" y="6796"/>
                </a:lnTo>
                <a:lnTo>
                  <a:pt x="29864" y="7935"/>
                </a:lnTo>
                <a:lnTo>
                  <a:pt x="28610" y="9283"/>
                </a:lnTo>
                <a:lnTo>
                  <a:pt x="27413" y="11276"/>
                </a:lnTo>
                <a:lnTo>
                  <a:pt x="27641" y="11010"/>
                </a:lnTo>
                <a:lnTo>
                  <a:pt x="29008" y="9491"/>
                </a:lnTo>
                <a:lnTo>
                  <a:pt x="30263" y="8144"/>
                </a:lnTo>
                <a:lnTo>
                  <a:pt x="31459" y="6910"/>
                </a:lnTo>
                <a:lnTo>
                  <a:pt x="31973" y="7118"/>
                </a:lnTo>
                <a:lnTo>
                  <a:pt x="32543" y="7289"/>
                </a:lnTo>
                <a:lnTo>
                  <a:pt x="33169" y="7441"/>
                </a:lnTo>
                <a:lnTo>
                  <a:pt x="32144" y="8903"/>
                </a:lnTo>
                <a:lnTo>
                  <a:pt x="31004" y="10574"/>
                </a:lnTo>
                <a:lnTo>
                  <a:pt x="30263" y="12738"/>
                </a:lnTo>
                <a:lnTo>
                  <a:pt x="31403" y="10801"/>
                </a:lnTo>
                <a:lnTo>
                  <a:pt x="32543" y="9074"/>
                </a:lnTo>
                <a:lnTo>
                  <a:pt x="33511" y="7498"/>
                </a:lnTo>
                <a:lnTo>
                  <a:pt x="34081" y="7669"/>
                </a:lnTo>
                <a:lnTo>
                  <a:pt x="33683" y="7289"/>
                </a:lnTo>
                <a:lnTo>
                  <a:pt x="36190" y="3606"/>
                </a:lnTo>
                <a:lnTo>
                  <a:pt x="38071" y="1233"/>
                </a:lnTo>
                <a:lnTo>
                  <a:pt x="38186" y="816"/>
                </a:lnTo>
                <a:lnTo>
                  <a:pt x="36077" y="3246"/>
                </a:lnTo>
                <a:lnTo>
                  <a:pt x="33340" y="7175"/>
                </a:lnTo>
                <a:lnTo>
                  <a:pt x="32770" y="7062"/>
                </a:lnTo>
                <a:lnTo>
                  <a:pt x="32200" y="6910"/>
                </a:lnTo>
                <a:lnTo>
                  <a:pt x="31630" y="6701"/>
                </a:lnTo>
                <a:lnTo>
                  <a:pt x="35336" y="2961"/>
                </a:lnTo>
                <a:lnTo>
                  <a:pt x="38071" y="816"/>
                </a:lnTo>
                <a:lnTo>
                  <a:pt x="38641" y="208"/>
                </a:lnTo>
                <a:lnTo>
                  <a:pt x="37672" y="873"/>
                </a:lnTo>
                <a:lnTo>
                  <a:pt x="34879" y="2961"/>
                </a:lnTo>
                <a:lnTo>
                  <a:pt x="31288" y="6587"/>
                </a:lnTo>
                <a:lnTo>
                  <a:pt x="30777" y="6416"/>
                </a:lnTo>
                <a:lnTo>
                  <a:pt x="30319" y="6207"/>
                </a:lnTo>
                <a:lnTo>
                  <a:pt x="29864" y="5998"/>
                </a:lnTo>
                <a:lnTo>
                  <a:pt x="29578" y="5828"/>
                </a:lnTo>
                <a:lnTo>
                  <a:pt x="29123" y="5619"/>
                </a:lnTo>
                <a:lnTo>
                  <a:pt x="28382" y="5125"/>
                </a:lnTo>
                <a:lnTo>
                  <a:pt x="33511" y="2164"/>
                </a:lnTo>
                <a:lnTo>
                  <a:pt x="37388" y="645"/>
                </a:lnTo>
                <a:lnTo>
                  <a:pt x="38641" y="170"/>
                </a:lnTo>
                <a:lnTo>
                  <a:pt x="37274" y="531"/>
                </a:lnTo>
                <a:lnTo>
                  <a:pt x="33340" y="1936"/>
                </a:lnTo>
                <a:lnTo>
                  <a:pt x="28040" y="4916"/>
                </a:lnTo>
                <a:lnTo>
                  <a:pt x="27357" y="4309"/>
                </a:lnTo>
                <a:lnTo>
                  <a:pt x="27129" y="4043"/>
                </a:lnTo>
                <a:lnTo>
                  <a:pt x="26900" y="3891"/>
                </a:lnTo>
                <a:lnTo>
                  <a:pt x="26501" y="3246"/>
                </a:lnTo>
                <a:lnTo>
                  <a:pt x="26330" y="2961"/>
                </a:lnTo>
                <a:lnTo>
                  <a:pt x="32714" y="911"/>
                </a:lnTo>
                <a:lnTo>
                  <a:pt x="37217" y="208"/>
                </a:lnTo>
                <a:lnTo>
                  <a:pt x="38585" y="56"/>
                </a:lnTo>
                <a:lnTo>
                  <a:pt x="37330" y="113"/>
                </a:lnTo>
                <a:lnTo>
                  <a:pt x="32714" y="759"/>
                </a:lnTo>
                <a:lnTo>
                  <a:pt x="26273" y="2752"/>
                </a:lnTo>
                <a:lnTo>
                  <a:pt x="26102" y="2372"/>
                </a:lnTo>
                <a:lnTo>
                  <a:pt x="25989" y="1841"/>
                </a:lnTo>
                <a:lnTo>
                  <a:pt x="25931" y="1556"/>
                </a:lnTo>
                <a:lnTo>
                  <a:pt x="23480" y="2107"/>
                </a:lnTo>
                <a:lnTo>
                  <a:pt x="20860" y="2809"/>
                </a:lnTo>
                <a:lnTo>
                  <a:pt x="18067" y="3720"/>
                </a:lnTo>
                <a:lnTo>
                  <a:pt x="15330" y="4651"/>
                </a:lnTo>
                <a:lnTo>
                  <a:pt x="12538" y="5714"/>
                </a:lnTo>
                <a:lnTo>
                  <a:pt x="9689" y="7118"/>
                </a:lnTo>
                <a:lnTo>
                  <a:pt x="9689" y="10042"/>
                </a:lnTo>
                <a:lnTo>
                  <a:pt x="7123" y="11599"/>
                </a:lnTo>
                <a:lnTo>
                  <a:pt x="4559" y="13326"/>
                </a:lnTo>
                <a:lnTo>
                  <a:pt x="2052" y="15376"/>
                </a:lnTo>
                <a:lnTo>
                  <a:pt x="1709" y="14294"/>
                </a:lnTo>
                <a:lnTo>
                  <a:pt x="1595" y="13269"/>
                </a:lnTo>
                <a:lnTo>
                  <a:pt x="1595" y="12301"/>
                </a:lnTo>
                <a:lnTo>
                  <a:pt x="2164" y="11864"/>
                </a:lnTo>
                <a:lnTo>
                  <a:pt x="1595" y="11864"/>
                </a:lnTo>
                <a:lnTo>
                  <a:pt x="1651" y="10801"/>
                </a:lnTo>
                <a:lnTo>
                  <a:pt x="1937" y="9814"/>
                </a:lnTo>
                <a:lnTo>
                  <a:pt x="1651" y="9776"/>
                </a:lnTo>
                <a:lnTo>
                  <a:pt x="1423" y="10517"/>
                </a:lnTo>
                <a:lnTo>
                  <a:pt x="1252" y="11333"/>
                </a:lnTo>
                <a:lnTo>
                  <a:pt x="1252" y="12149"/>
                </a:lnTo>
                <a:lnTo>
                  <a:pt x="741" y="12529"/>
                </a:lnTo>
                <a:lnTo>
                  <a:pt x="398" y="13060"/>
                </a:lnTo>
                <a:lnTo>
                  <a:pt x="912" y="12795"/>
                </a:lnTo>
                <a:lnTo>
                  <a:pt x="1252" y="12567"/>
                </a:lnTo>
                <a:lnTo>
                  <a:pt x="1252" y="13497"/>
                </a:lnTo>
                <a:close/>
              </a:path>
            </a:pathLst>
          </a:custGeom>
          <a:solidFill>
            <a:srgbClr val="F7F8FC"/>
          </a:solidFill>
        </p:spPr>
        <p:txBody>
          <a:bodyPr wrap="square" lIns="0" tIns="0" rIns="0" bIns="0" rtlCol="0">
            <a:noAutofit/>
          </a:bodyPr>
          <a:lstStyle/>
          <a:p>
            <a:endParaRPr/>
          </a:p>
        </p:txBody>
      </p:sp>
      <p:sp>
        <p:nvSpPr>
          <p:cNvPr id="718" name="object 718"/>
          <p:cNvSpPr/>
          <p:nvPr/>
        </p:nvSpPr>
        <p:spPr>
          <a:xfrm>
            <a:off x="441259" y="686417"/>
            <a:ext cx="9403" cy="5505"/>
          </a:xfrm>
          <a:custGeom>
            <a:avLst/>
            <a:gdLst/>
            <a:ahLst/>
            <a:cxnLst/>
            <a:rect l="l" t="t" r="r" b="b"/>
            <a:pathLst>
              <a:path w="9403" h="5505">
                <a:moveTo>
                  <a:pt x="9403" y="37"/>
                </a:moveTo>
                <a:lnTo>
                  <a:pt x="9119" y="0"/>
                </a:lnTo>
                <a:lnTo>
                  <a:pt x="8263" y="208"/>
                </a:lnTo>
                <a:lnTo>
                  <a:pt x="6952" y="588"/>
                </a:lnTo>
                <a:lnTo>
                  <a:pt x="5584" y="1233"/>
                </a:lnTo>
                <a:lnTo>
                  <a:pt x="5300" y="1385"/>
                </a:lnTo>
                <a:lnTo>
                  <a:pt x="4787" y="1670"/>
                </a:lnTo>
                <a:lnTo>
                  <a:pt x="4503" y="1822"/>
                </a:lnTo>
                <a:lnTo>
                  <a:pt x="1993" y="3341"/>
                </a:lnTo>
                <a:lnTo>
                  <a:pt x="398" y="5068"/>
                </a:lnTo>
                <a:lnTo>
                  <a:pt x="0" y="5505"/>
                </a:lnTo>
                <a:lnTo>
                  <a:pt x="171" y="5448"/>
                </a:lnTo>
                <a:lnTo>
                  <a:pt x="797" y="4897"/>
                </a:lnTo>
                <a:lnTo>
                  <a:pt x="2392" y="3341"/>
                </a:lnTo>
                <a:lnTo>
                  <a:pt x="4615" y="2050"/>
                </a:lnTo>
                <a:lnTo>
                  <a:pt x="5300" y="1670"/>
                </a:lnTo>
                <a:lnTo>
                  <a:pt x="5643" y="1442"/>
                </a:lnTo>
                <a:lnTo>
                  <a:pt x="6440" y="1670"/>
                </a:lnTo>
                <a:lnTo>
                  <a:pt x="7181" y="1879"/>
                </a:lnTo>
                <a:lnTo>
                  <a:pt x="7922" y="2145"/>
                </a:lnTo>
                <a:lnTo>
                  <a:pt x="8206" y="2088"/>
                </a:lnTo>
                <a:lnTo>
                  <a:pt x="7522" y="1765"/>
                </a:lnTo>
                <a:lnTo>
                  <a:pt x="6724" y="1556"/>
                </a:lnTo>
                <a:lnTo>
                  <a:pt x="5927" y="1347"/>
                </a:lnTo>
                <a:lnTo>
                  <a:pt x="7352" y="645"/>
                </a:lnTo>
                <a:lnTo>
                  <a:pt x="8661" y="265"/>
                </a:lnTo>
                <a:lnTo>
                  <a:pt x="9403" y="37"/>
                </a:lnTo>
                <a:close/>
              </a:path>
            </a:pathLst>
          </a:custGeom>
          <a:solidFill>
            <a:srgbClr val="F7F8FC"/>
          </a:solidFill>
        </p:spPr>
        <p:txBody>
          <a:bodyPr wrap="square" lIns="0" tIns="0" rIns="0" bIns="0" rtlCol="0">
            <a:noAutofit/>
          </a:bodyPr>
          <a:lstStyle/>
          <a:p>
            <a:endParaRPr/>
          </a:p>
        </p:txBody>
      </p:sp>
      <p:sp>
        <p:nvSpPr>
          <p:cNvPr id="719" name="object 719"/>
          <p:cNvSpPr/>
          <p:nvPr/>
        </p:nvSpPr>
        <p:spPr>
          <a:xfrm>
            <a:off x="451120" y="686568"/>
            <a:ext cx="4046" cy="1290"/>
          </a:xfrm>
          <a:custGeom>
            <a:avLst/>
            <a:gdLst/>
            <a:ahLst/>
            <a:cxnLst/>
            <a:rect l="l" t="t" r="r" b="b"/>
            <a:pathLst>
              <a:path w="4046" h="1290">
                <a:moveTo>
                  <a:pt x="3304" y="1082"/>
                </a:moveTo>
                <a:lnTo>
                  <a:pt x="1937" y="1195"/>
                </a:lnTo>
                <a:lnTo>
                  <a:pt x="2336" y="1290"/>
                </a:lnTo>
                <a:lnTo>
                  <a:pt x="3647" y="1195"/>
                </a:lnTo>
                <a:lnTo>
                  <a:pt x="4046" y="1025"/>
                </a:lnTo>
                <a:lnTo>
                  <a:pt x="3590" y="1025"/>
                </a:lnTo>
                <a:lnTo>
                  <a:pt x="2849" y="759"/>
                </a:lnTo>
                <a:lnTo>
                  <a:pt x="2108" y="493"/>
                </a:lnTo>
                <a:lnTo>
                  <a:pt x="1252" y="208"/>
                </a:lnTo>
                <a:lnTo>
                  <a:pt x="455" y="56"/>
                </a:lnTo>
                <a:lnTo>
                  <a:pt x="0" y="0"/>
                </a:lnTo>
                <a:lnTo>
                  <a:pt x="1196" y="322"/>
                </a:lnTo>
                <a:lnTo>
                  <a:pt x="2279" y="645"/>
                </a:lnTo>
                <a:lnTo>
                  <a:pt x="3304" y="1082"/>
                </a:lnTo>
                <a:close/>
              </a:path>
            </a:pathLst>
          </a:custGeom>
          <a:solidFill>
            <a:srgbClr val="F7F8FC"/>
          </a:solidFill>
        </p:spPr>
        <p:txBody>
          <a:bodyPr wrap="square" lIns="0" tIns="0" rIns="0" bIns="0" rtlCol="0">
            <a:noAutofit/>
          </a:bodyPr>
          <a:lstStyle/>
          <a:p>
            <a:endParaRPr/>
          </a:p>
        </p:txBody>
      </p:sp>
      <p:sp>
        <p:nvSpPr>
          <p:cNvPr id="720" name="object 720"/>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F7F8FC"/>
          </a:solidFill>
        </p:spPr>
        <p:txBody>
          <a:bodyPr wrap="square" lIns="0" tIns="0" rIns="0" bIns="0" rtlCol="0">
            <a:noAutofit/>
          </a:bodyPr>
          <a:lstStyle/>
          <a:p>
            <a:endParaRPr/>
          </a:p>
        </p:txBody>
      </p:sp>
      <p:sp>
        <p:nvSpPr>
          <p:cNvPr id="721" name="object 721"/>
          <p:cNvSpPr/>
          <p:nvPr/>
        </p:nvSpPr>
        <p:spPr>
          <a:xfrm>
            <a:off x="441259" y="688087"/>
            <a:ext cx="797" cy="3663"/>
          </a:xfrm>
          <a:custGeom>
            <a:avLst/>
            <a:gdLst/>
            <a:ahLst/>
            <a:cxnLst/>
            <a:rect l="l" t="t" r="r" b="b"/>
            <a:pathLst>
              <a:path w="797" h="3663">
                <a:moveTo>
                  <a:pt x="569" y="474"/>
                </a:moveTo>
                <a:lnTo>
                  <a:pt x="112" y="1993"/>
                </a:lnTo>
                <a:lnTo>
                  <a:pt x="0" y="3663"/>
                </a:lnTo>
                <a:lnTo>
                  <a:pt x="171" y="3132"/>
                </a:lnTo>
                <a:lnTo>
                  <a:pt x="398" y="1936"/>
                </a:lnTo>
                <a:lnTo>
                  <a:pt x="797" y="531"/>
                </a:lnTo>
                <a:lnTo>
                  <a:pt x="741" y="0"/>
                </a:lnTo>
                <a:lnTo>
                  <a:pt x="569" y="474"/>
                </a:lnTo>
                <a:close/>
              </a:path>
            </a:pathLst>
          </a:custGeom>
          <a:solidFill>
            <a:srgbClr val="F7F8FC"/>
          </a:solidFill>
        </p:spPr>
        <p:txBody>
          <a:bodyPr wrap="square" lIns="0" tIns="0" rIns="0" bIns="0" rtlCol="0">
            <a:noAutofit/>
          </a:bodyPr>
          <a:lstStyle/>
          <a:p>
            <a:endParaRPr/>
          </a:p>
        </p:txBody>
      </p:sp>
      <p:sp>
        <p:nvSpPr>
          <p:cNvPr id="722" name="object 722"/>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F7F8FC"/>
          </a:solidFill>
        </p:spPr>
        <p:txBody>
          <a:bodyPr wrap="square" lIns="0" tIns="0" rIns="0" bIns="0" rtlCol="0">
            <a:noAutofit/>
          </a:bodyPr>
          <a:lstStyle/>
          <a:p>
            <a:endParaRPr/>
          </a:p>
        </p:txBody>
      </p:sp>
      <p:sp>
        <p:nvSpPr>
          <p:cNvPr id="723" name="object 723"/>
          <p:cNvSpPr/>
          <p:nvPr/>
        </p:nvSpPr>
        <p:spPr>
          <a:xfrm>
            <a:off x="428036" y="690992"/>
            <a:ext cx="13052" cy="7081"/>
          </a:xfrm>
          <a:custGeom>
            <a:avLst/>
            <a:gdLst/>
            <a:ahLst/>
            <a:cxnLst/>
            <a:rect l="l" t="t" r="r" b="b"/>
            <a:pathLst>
              <a:path w="13052" h="7081">
                <a:moveTo>
                  <a:pt x="12824" y="1404"/>
                </a:moveTo>
                <a:lnTo>
                  <a:pt x="12311" y="2373"/>
                </a:lnTo>
                <a:lnTo>
                  <a:pt x="12766" y="1898"/>
                </a:lnTo>
                <a:lnTo>
                  <a:pt x="13052" y="1196"/>
                </a:lnTo>
                <a:lnTo>
                  <a:pt x="13052" y="1025"/>
                </a:lnTo>
                <a:lnTo>
                  <a:pt x="12311" y="873"/>
                </a:lnTo>
                <a:lnTo>
                  <a:pt x="7524" y="0"/>
                </a:lnTo>
                <a:lnTo>
                  <a:pt x="968" y="265"/>
                </a:lnTo>
                <a:lnTo>
                  <a:pt x="797" y="493"/>
                </a:lnTo>
                <a:lnTo>
                  <a:pt x="7010" y="227"/>
                </a:lnTo>
                <a:lnTo>
                  <a:pt x="11626" y="873"/>
                </a:lnTo>
                <a:lnTo>
                  <a:pt x="12824" y="1025"/>
                </a:lnTo>
                <a:lnTo>
                  <a:pt x="12083" y="1025"/>
                </a:lnTo>
                <a:lnTo>
                  <a:pt x="10373" y="1082"/>
                </a:lnTo>
                <a:lnTo>
                  <a:pt x="6839" y="1347"/>
                </a:lnTo>
                <a:lnTo>
                  <a:pt x="2052" y="2278"/>
                </a:lnTo>
                <a:lnTo>
                  <a:pt x="1367" y="2372"/>
                </a:lnTo>
                <a:lnTo>
                  <a:pt x="684" y="2486"/>
                </a:lnTo>
                <a:lnTo>
                  <a:pt x="0" y="2638"/>
                </a:lnTo>
                <a:lnTo>
                  <a:pt x="58" y="2923"/>
                </a:lnTo>
                <a:lnTo>
                  <a:pt x="741" y="2752"/>
                </a:lnTo>
                <a:lnTo>
                  <a:pt x="1425" y="2600"/>
                </a:lnTo>
                <a:lnTo>
                  <a:pt x="2108" y="2429"/>
                </a:lnTo>
                <a:lnTo>
                  <a:pt x="7636" y="1347"/>
                </a:lnTo>
                <a:lnTo>
                  <a:pt x="11513" y="1139"/>
                </a:lnTo>
                <a:lnTo>
                  <a:pt x="12709" y="1082"/>
                </a:lnTo>
                <a:lnTo>
                  <a:pt x="11286" y="1404"/>
                </a:lnTo>
                <a:lnTo>
                  <a:pt x="6954" y="2429"/>
                </a:lnTo>
                <a:lnTo>
                  <a:pt x="968" y="4973"/>
                </a:lnTo>
                <a:lnTo>
                  <a:pt x="1198" y="5125"/>
                </a:lnTo>
                <a:lnTo>
                  <a:pt x="7010" y="2638"/>
                </a:lnTo>
                <a:lnTo>
                  <a:pt x="11286" y="1518"/>
                </a:lnTo>
                <a:lnTo>
                  <a:pt x="12653" y="1196"/>
                </a:lnTo>
                <a:lnTo>
                  <a:pt x="11513" y="1784"/>
                </a:lnTo>
                <a:lnTo>
                  <a:pt x="8150" y="3625"/>
                </a:lnTo>
                <a:lnTo>
                  <a:pt x="3647" y="6910"/>
                </a:lnTo>
                <a:lnTo>
                  <a:pt x="3933" y="7081"/>
                </a:lnTo>
                <a:lnTo>
                  <a:pt x="8377" y="3777"/>
                </a:lnTo>
                <a:lnTo>
                  <a:pt x="11626" y="1898"/>
                </a:lnTo>
                <a:lnTo>
                  <a:pt x="12709" y="1290"/>
                </a:lnTo>
                <a:lnTo>
                  <a:pt x="12140" y="1898"/>
                </a:lnTo>
                <a:lnTo>
                  <a:pt x="12937" y="1252"/>
                </a:lnTo>
                <a:lnTo>
                  <a:pt x="12254" y="1898"/>
                </a:lnTo>
                <a:lnTo>
                  <a:pt x="12140" y="2316"/>
                </a:lnTo>
                <a:lnTo>
                  <a:pt x="12824" y="1404"/>
                </a:lnTo>
                <a:close/>
              </a:path>
            </a:pathLst>
          </a:custGeom>
          <a:solidFill>
            <a:srgbClr val="F7F8FC"/>
          </a:solidFill>
        </p:spPr>
        <p:txBody>
          <a:bodyPr wrap="square" lIns="0" tIns="0" rIns="0" bIns="0" rtlCol="0">
            <a:noAutofit/>
          </a:bodyPr>
          <a:lstStyle/>
          <a:p>
            <a:endParaRPr/>
          </a:p>
        </p:txBody>
      </p:sp>
      <p:sp>
        <p:nvSpPr>
          <p:cNvPr id="724" name="object 724"/>
          <p:cNvSpPr/>
          <p:nvPr/>
        </p:nvSpPr>
        <p:spPr>
          <a:xfrm>
            <a:off x="435959" y="690024"/>
            <a:ext cx="4901" cy="1898"/>
          </a:xfrm>
          <a:custGeom>
            <a:avLst/>
            <a:gdLst/>
            <a:ahLst/>
            <a:cxnLst/>
            <a:rect l="l" t="t" r="r" b="b"/>
            <a:pathLst>
              <a:path w="4901" h="1898">
                <a:moveTo>
                  <a:pt x="3762" y="1461"/>
                </a:moveTo>
                <a:lnTo>
                  <a:pt x="4901" y="1898"/>
                </a:lnTo>
                <a:lnTo>
                  <a:pt x="4730" y="1727"/>
                </a:lnTo>
                <a:lnTo>
                  <a:pt x="3476" y="1195"/>
                </a:lnTo>
                <a:lnTo>
                  <a:pt x="0" y="0"/>
                </a:lnTo>
                <a:lnTo>
                  <a:pt x="0" y="170"/>
                </a:lnTo>
                <a:lnTo>
                  <a:pt x="3762" y="1461"/>
                </a:lnTo>
                <a:close/>
              </a:path>
            </a:pathLst>
          </a:custGeom>
          <a:solidFill>
            <a:srgbClr val="ECF0F8"/>
          </a:solidFill>
        </p:spPr>
        <p:txBody>
          <a:bodyPr wrap="square" lIns="0" tIns="0" rIns="0" bIns="0" rtlCol="0">
            <a:noAutofit/>
          </a:bodyPr>
          <a:lstStyle/>
          <a:p>
            <a:endParaRPr/>
          </a:p>
        </p:txBody>
      </p:sp>
      <p:sp>
        <p:nvSpPr>
          <p:cNvPr id="725" name="object 725"/>
          <p:cNvSpPr/>
          <p:nvPr/>
        </p:nvSpPr>
        <p:spPr>
          <a:xfrm>
            <a:off x="412476" y="688505"/>
            <a:ext cx="18695" cy="8106"/>
          </a:xfrm>
          <a:custGeom>
            <a:avLst/>
            <a:gdLst/>
            <a:ahLst/>
            <a:cxnLst/>
            <a:rect l="l" t="t" r="r" b="b"/>
            <a:pathLst>
              <a:path w="18695" h="8106">
                <a:moveTo>
                  <a:pt x="18181" y="702"/>
                </a:moveTo>
                <a:lnTo>
                  <a:pt x="17668" y="664"/>
                </a:lnTo>
                <a:lnTo>
                  <a:pt x="17098" y="607"/>
                </a:lnTo>
                <a:lnTo>
                  <a:pt x="15559" y="379"/>
                </a:lnTo>
                <a:lnTo>
                  <a:pt x="12709" y="379"/>
                </a:lnTo>
                <a:lnTo>
                  <a:pt x="13167" y="0"/>
                </a:lnTo>
                <a:lnTo>
                  <a:pt x="12482" y="436"/>
                </a:lnTo>
                <a:lnTo>
                  <a:pt x="11684" y="436"/>
                </a:lnTo>
                <a:lnTo>
                  <a:pt x="10943" y="493"/>
                </a:lnTo>
                <a:lnTo>
                  <a:pt x="10259" y="607"/>
                </a:lnTo>
                <a:lnTo>
                  <a:pt x="9747" y="759"/>
                </a:lnTo>
                <a:lnTo>
                  <a:pt x="9461" y="873"/>
                </a:lnTo>
                <a:lnTo>
                  <a:pt x="10259" y="759"/>
                </a:lnTo>
                <a:lnTo>
                  <a:pt x="11171" y="702"/>
                </a:lnTo>
                <a:lnTo>
                  <a:pt x="12083" y="664"/>
                </a:lnTo>
                <a:lnTo>
                  <a:pt x="11513" y="1025"/>
                </a:lnTo>
                <a:lnTo>
                  <a:pt x="10887" y="1461"/>
                </a:lnTo>
                <a:lnTo>
                  <a:pt x="10317" y="1955"/>
                </a:lnTo>
                <a:lnTo>
                  <a:pt x="8150" y="2164"/>
                </a:lnTo>
                <a:lnTo>
                  <a:pt x="6156" y="2600"/>
                </a:lnTo>
                <a:lnTo>
                  <a:pt x="4446" y="3075"/>
                </a:lnTo>
                <a:lnTo>
                  <a:pt x="5757" y="2923"/>
                </a:lnTo>
                <a:lnTo>
                  <a:pt x="7808" y="2429"/>
                </a:lnTo>
                <a:lnTo>
                  <a:pt x="10031" y="2221"/>
                </a:lnTo>
                <a:lnTo>
                  <a:pt x="9576" y="2657"/>
                </a:lnTo>
                <a:lnTo>
                  <a:pt x="9177" y="3075"/>
                </a:lnTo>
                <a:lnTo>
                  <a:pt x="8891" y="3512"/>
                </a:lnTo>
                <a:lnTo>
                  <a:pt x="8492" y="3568"/>
                </a:lnTo>
                <a:lnTo>
                  <a:pt x="6156" y="3948"/>
                </a:lnTo>
                <a:lnTo>
                  <a:pt x="4048" y="4537"/>
                </a:lnTo>
                <a:lnTo>
                  <a:pt x="2052" y="5125"/>
                </a:lnTo>
                <a:lnTo>
                  <a:pt x="1768" y="5467"/>
                </a:lnTo>
                <a:lnTo>
                  <a:pt x="3818" y="4802"/>
                </a:lnTo>
                <a:lnTo>
                  <a:pt x="6098" y="4214"/>
                </a:lnTo>
                <a:lnTo>
                  <a:pt x="8549" y="3777"/>
                </a:lnTo>
                <a:lnTo>
                  <a:pt x="8720" y="3777"/>
                </a:lnTo>
                <a:lnTo>
                  <a:pt x="8321" y="4442"/>
                </a:lnTo>
                <a:lnTo>
                  <a:pt x="8037" y="5030"/>
                </a:lnTo>
                <a:lnTo>
                  <a:pt x="7866" y="5562"/>
                </a:lnTo>
                <a:lnTo>
                  <a:pt x="5359" y="6207"/>
                </a:lnTo>
                <a:lnTo>
                  <a:pt x="2678" y="7024"/>
                </a:lnTo>
                <a:lnTo>
                  <a:pt x="0" y="8106"/>
                </a:lnTo>
                <a:lnTo>
                  <a:pt x="2678" y="7289"/>
                </a:lnTo>
                <a:lnTo>
                  <a:pt x="5300" y="6435"/>
                </a:lnTo>
                <a:lnTo>
                  <a:pt x="7808" y="5790"/>
                </a:lnTo>
                <a:lnTo>
                  <a:pt x="7580" y="6644"/>
                </a:lnTo>
                <a:lnTo>
                  <a:pt x="7638" y="7137"/>
                </a:lnTo>
                <a:lnTo>
                  <a:pt x="7638" y="6587"/>
                </a:lnTo>
                <a:lnTo>
                  <a:pt x="7866" y="5790"/>
                </a:lnTo>
                <a:lnTo>
                  <a:pt x="10601" y="5087"/>
                </a:lnTo>
                <a:lnTo>
                  <a:pt x="7922" y="5562"/>
                </a:lnTo>
                <a:lnTo>
                  <a:pt x="8094" y="5030"/>
                </a:lnTo>
                <a:lnTo>
                  <a:pt x="8377" y="4442"/>
                </a:lnTo>
                <a:lnTo>
                  <a:pt x="8835" y="3777"/>
                </a:lnTo>
                <a:lnTo>
                  <a:pt x="11398" y="3360"/>
                </a:lnTo>
                <a:lnTo>
                  <a:pt x="9006" y="3512"/>
                </a:lnTo>
                <a:lnTo>
                  <a:pt x="9348" y="3075"/>
                </a:lnTo>
                <a:lnTo>
                  <a:pt x="9747" y="2657"/>
                </a:lnTo>
                <a:lnTo>
                  <a:pt x="10202" y="2164"/>
                </a:lnTo>
                <a:lnTo>
                  <a:pt x="11058" y="2050"/>
                </a:lnTo>
                <a:lnTo>
                  <a:pt x="11968" y="2012"/>
                </a:lnTo>
                <a:lnTo>
                  <a:pt x="11286" y="1841"/>
                </a:lnTo>
                <a:lnTo>
                  <a:pt x="10488" y="1898"/>
                </a:lnTo>
                <a:lnTo>
                  <a:pt x="11000" y="1518"/>
                </a:lnTo>
                <a:lnTo>
                  <a:pt x="11628" y="1082"/>
                </a:lnTo>
                <a:lnTo>
                  <a:pt x="12367" y="664"/>
                </a:lnTo>
                <a:lnTo>
                  <a:pt x="13793" y="607"/>
                </a:lnTo>
                <a:lnTo>
                  <a:pt x="15388" y="607"/>
                </a:lnTo>
                <a:lnTo>
                  <a:pt x="17098" y="816"/>
                </a:lnTo>
                <a:lnTo>
                  <a:pt x="17497" y="873"/>
                </a:lnTo>
                <a:lnTo>
                  <a:pt x="17954" y="930"/>
                </a:lnTo>
                <a:lnTo>
                  <a:pt x="18125" y="1347"/>
                </a:lnTo>
                <a:lnTo>
                  <a:pt x="18637" y="1025"/>
                </a:lnTo>
                <a:lnTo>
                  <a:pt x="18695" y="816"/>
                </a:lnTo>
                <a:lnTo>
                  <a:pt x="18181" y="702"/>
                </a:lnTo>
                <a:close/>
              </a:path>
            </a:pathLst>
          </a:custGeom>
          <a:solidFill>
            <a:srgbClr val="ECF0F8"/>
          </a:solidFill>
        </p:spPr>
        <p:txBody>
          <a:bodyPr wrap="square" lIns="0" tIns="0" rIns="0" bIns="0" rtlCol="0">
            <a:noAutofit/>
          </a:bodyPr>
          <a:lstStyle/>
          <a:p>
            <a:endParaRPr/>
          </a:p>
        </p:txBody>
      </p:sp>
      <p:sp>
        <p:nvSpPr>
          <p:cNvPr id="726" name="object 726"/>
          <p:cNvSpPr/>
          <p:nvPr/>
        </p:nvSpPr>
        <p:spPr>
          <a:xfrm>
            <a:off x="420399" y="686682"/>
            <a:ext cx="20745" cy="13212"/>
          </a:xfrm>
          <a:custGeom>
            <a:avLst/>
            <a:gdLst/>
            <a:ahLst/>
            <a:cxnLst/>
            <a:rect l="l" t="t" r="r" b="b"/>
            <a:pathLst>
              <a:path w="20745" h="13212">
                <a:moveTo>
                  <a:pt x="5244" y="1822"/>
                </a:moveTo>
                <a:lnTo>
                  <a:pt x="4787" y="2202"/>
                </a:lnTo>
                <a:lnTo>
                  <a:pt x="5584" y="1784"/>
                </a:lnTo>
                <a:lnTo>
                  <a:pt x="6440" y="1404"/>
                </a:lnTo>
                <a:lnTo>
                  <a:pt x="7352" y="1025"/>
                </a:lnTo>
                <a:lnTo>
                  <a:pt x="8720" y="1120"/>
                </a:lnTo>
                <a:lnTo>
                  <a:pt x="10430" y="1347"/>
                </a:lnTo>
                <a:lnTo>
                  <a:pt x="12367" y="1822"/>
                </a:lnTo>
                <a:lnTo>
                  <a:pt x="11797" y="2107"/>
                </a:lnTo>
                <a:lnTo>
                  <a:pt x="11227" y="2316"/>
                </a:lnTo>
                <a:lnTo>
                  <a:pt x="10772" y="2638"/>
                </a:lnTo>
                <a:lnTo>
                  <a:pt x="10714" y="2847"/>
                </a:lnTo>
                <a:lnTo>
                  <a:pt x="15559" y="3512"/>
                </a:lnTo>
                <a:lnTo>
                  <a:pt x="15559" y="3341"/>
                </a:lnTo>
                <a:lnTo>
                  <a:pt x="11056" y="2638"/>
                </a:lnTo>
                <a:lnTo>
                  <a:pt x="11570" y="2372"/>
                </a:lnTo>
                <a:lnTo>
                  <a:pt x="12083" y="2145"/>
                </a:lnTo>
                <a:lnTo>
                  <a:pt x="12653" y="1936"/>
                </a:lnTo>
                <a:lnTo>
                  <a:pt x="12993" y="1993"/>
                </a:lnTo>
                <a:lnTo>
                  <a:pt x="16528" y="3018"/>
                </a:lnTo>
                <a:lnTo>
                  <a:pt x="19206" y="4480"/>
                </a:lnTo>
                <a:lnTo>
                  <a:pt x="20290" y="5068"/>
                </a:lnTo>
                <a:lnTo>
                  <a:pt x="20461" y="5239"/>
                </a:lnTo>
                <a:lnTo>
                  <a:pt x="19263" y="4859"/>
                </a:lnTo>
                <a:lnTo>
                  <a:pt x="15160" y="3720"/>
                </a:lnTo>
                <a:lnTo>
                  <a:pt x="9689" y="3512"/>
                </a:lnTo>
                <a:lnTo>
                  <a:pt x="10202" y="3170"/>
                </a:lnTo>
                <a:lnTo>
                  <a:pt x="10031" y="2752"/>
                </a:lnTo>
                <a:lnTo>
                  <a:pt x="9860" y="3170"/>
                </a:lnTo>
                <a:lnTo>
                  <a:pt x="9461" y="3512"/>
                </a:lnTo>
                <a:lnTo>
                  <a:pt x="8035" y="3455"/>
                </a:lnTo>
                <a:lnTo>
                  <a:pt x="6555" y="3455"/>
                </a:lnTo>
                <a:lnTo>
                  <a:pt x="4958" y="3549"/>
                </a:lnTo>
                <a:lnTo>
                  <a:pt x="4160" y="3606"/>
                </a:lnTo>
                <a:lnTo>
                  <a:pt x="3363" y="3663"/>
                </a:lnTo>
                <a:lnTo>
                  <a:pt x="4046" y="3834"/>
                </a:lnTo>
                <a:lnTo>
                  <a:pt x="4958" y="3777"/>
                </a:lnTo>
                <a:lnTo>
                  <a:pt x="6440" y="3720"/>
                </a:lnTo>
                <a:lnTo>
                  <a:pt x="9175" y="3720"/>
                </a:lnTo>
                <a:lnTo>
                  <a:pt x="8605" y="4309"/>
                </a:lnTo>
                <a:lnTo>
                  <a:pt x="8434" y="4575"/>
                </a:lnTo>
                <a:lnTo>
                  <a:pt x="6154" y="4689"/>
                </a:lnTo>
                <a:lnTo>
                  <a:pt x="3705" y="4897"/>
                </a:lnTo>
                <a:lnTo>
                  <a:pt x="1083" y="5334"/>
                </a:lnTo>
                <a:lnTo>
                  <a:pt x="3476" y="5182"/>
                </a:lnTo>
                <a:lnTo>
                  <a:pt x="5985" y="4897"/>
                </a:lnTo>
                <a:lnTo>
                  <a:pt x="8265" y="4802"/>
                </a:lnTo>
                <a:lnTo>
                  <a:pt x="8035" y="5182"/>
                </a:lnTo>
                <a:lnTo>
                  <a:pt x="7864" y="5562"/>
                </a:lnTo>
                <a:lnTo>
                  <a:pt x="7751" y="5885"/>
                </a:lnTo>
                <a:lnTo>
                  <a:pt x="5415" y="6207"/>
                </a:lnTo>
                <a:lnTo>
                  <a:pt x="2793" y="6682"/>
                </a:lnTo>
                <a:lnTo>
                  <a:pt x="0" y="7384"/>
                </a:lnTo>
                <a:lnTo>
                  <a:pt x="2678" y="6910"/>
                </a:lnTo>
                <a:lnTo>
                  <a:pt x="5300" y="6416"/>
                </a:lnTo>
                <a:lnTo>
                  <a:pt x="7695" y="6093"/>
                </a:lnTo>
                <a:lnTo>
                  <a:pt x="7580" y="6625"/>
                </a:lnTo>
                <a:lnTo>
                  <a:pt x="7808" y="6036"/>
                </a:lnTo>
                <a:lnTo>
                  <a:pt x="13451" y="5277"/>
                </a:lnTo>
                <a:lnTo>
                  <a:pt x="17783" y="5277"/>
                </a:lnTo>
                <a:lnTo>
                  <a:pt x="19720" y="5334"/>
                </a:lnTo>
                <a:lnTo>
                  <a:pt x="20461" y="5334"/>
                </a:lnTo>
                <a:lnTo>
                  <a:pt x="19263" y="5239"/>
                </a:lnTo>
                <a:lnTo>
                  <a:pt x="14419" y="4954"/>
                </a:lnTo>
                <a:lnTo>
                  <a:pt x="7864" y="5885"/>
                </a:lnTo>
                <a:lnTo>
                  <a:pt x="7979" y="5562"/>
                </a:lnTo>
                <a:lnTo>
                  <a:pt x="8150" y="5182"/>
                </a:lnTo>
                <a:lnTo>
                  <a:pt x="8434" y="4802"/>
                </a:lnTo>
                <a:lnTo>
                  <a:pt x="9119" y="3986"/>
                </a:lnTo>
                <a:lnTo>
                  <a:pt x="9405" y="3720"/>
                </a:lnTo>
                <a:lnTo>
                  <a:pt x="15559" y="3929"/>
                </a:lnTo>
                <a:lnTo>
                  <a:pt x="20062" y="5182"/>
                </a:lnTo>
                <a:lnTo>
                  <a:pt x="20689" y="5334"/>
                </a:lnTo>
                <a:lnTo>
                  <a:pt x="20689" y="5505"/>
                </a:lnTo>
                <a:lnTo>
                  <a:pt x="20518" y="6093"/>
                </a:lnTo>
                <a:lnTo>
                  <a:pt x="20004" y="8846"/>
                </a:lnTo>
                <a:lnTo>
                  <a:pt x="19776" y="13212"/>
                </a:lnTo>
                <a:lnTo>
                  <a:pt x="20346" y="8998"/>
                </a:lnTo>
                <a:lnTo>
                  <a:pt x="20689" y="6302"/>
                </a:lnTo>
                <a:lnTo>
                  <a:pt x="20745" y="5562"/>
                </a:lnTo>
                <a:lnTo>
                  <a:pt x="20689" y="5239"/>
                </a:lnTo>
                <a:lnTo>
                  <a:pt x="20234" y="4746"/>
                </a:lnTo>
                <a:lnTo>
                  <a:pt x="18637" y="3018"/>
                </a:lnTo>
                <a:lnTo>
                  <a:pt x="16073" y="1613"/>
                </a:lnTo>
                <a:lnTo>
                  <a:pt x="15616" y="1556"/>
                </a:lnTo>
                <a:lnTo>
                  <a:pt x="15958" y="1784"/>
                </a:lnTo>
                <a:lnTo>
                  <a:pt x="18181" y="3018"/>
                </a:lnTo>
                <a:lnTo>
                  <a:pt x="19776" y="4480"/>
                </a:lnTo>
                <a:lnTo>
                  <a:pt x="20403" y="5068"/>
                </a:lnTo>
                <a:lnTo>
                  <a:pt x="19492" y="4423"/>
                </a:lnTo>
                <a:lnTo>
                  <a:pt x="16699" y="2809"/>
                </a:lnTo>
                <a:lnTo>
                  <a:pt x="13052" y="1784"/>
                </a:lnTo>
                <a:lnTo>
                  <a:pt x="13622" y="1556"/>
                </a:lnTo>
                <a:lnTo>
                  <a:pt x="14248" y="1404"/>
                </a:lnTo>
                <a:lnTo>
                  <a:pt x="14933" y="1233"/>
                </a:lnTo>
                <a:lnTo>
                  <a:pt x="14933" y="1025"/>
                </a:lnTo>
                <a:lnTo>
                  <a:pt x="14021" y="531"/>
                </a:lnTo>
                <a:lnTo>
                  <a:pt x="13108" y="208"/>
                </a:lnTo>
                <a:lnTo>
                  <a:pt x="12367" y="0"/>
                </a:lnTo>
                <a:lnTo>
                  <a:pt x="11968" y="56"/>
                </a:lnTo>
                <a:lnTo>
                  <a:pt x="12709" y="265"/>
                </a:lnTo>
                <a:lnTo>
                  <a:pt x="13622" y="588"/>
                </a:lnTo>
                <a:lnTo>
                  <a:pt x="14591" y="1082"/>
                </a:lnTo>
                <a:lnTo>
                  <a:pt x="13964" y="1290"/>
                </a:lnTo>
                <a:lnTo>
                  <a:pt x="13279" y="1461"/>
                </a:lnTo>
                <a:lnTo>
                  <a:pt x="12709" y="1727"/>
                </a:lnTo>
                <a:lnTo>
                  <a:pt x="10828" y="1177"/>
                </a:lnTo>
                <a:lnTo>
                  <a:pt x="9119" y="968"/>
                </a:lnTo>
                <a:lnTo>
                  <a:pt x="7751" y="854"/>
                </a:lnTo>
                <a:lnTo>
                  <a:pt x="7125" y="1025"/>
                </a:lnTo>
                <a:lnTo>
                  <a:pt x="6839" y="1082"/>
                </a:lnTo>
                <a:lnTo>
                  <a:pt x="6041" y="1461"/>
                </a:lnTo>
                <a:lnTo>
                  <a:pt x="5244" y="1822"/>
                </a:lnTo>
                <a:close/>
              </a:path>
            </a:pathLst>
          </a:custGeom>
          <a:solidFill>
            <a:srgbClr val="ECF0F8"/>
          </a:solidFill>
        </p:spPr>
        <p:txBody>
          <a:bodyPr wrap="square" lIns="0" tIns="0" rIns="0" bIns="0" rtlCol="0">
            <a:noAutofit/>
          </a:bodyPr>
          <a:lstStyle/>
          <a:p>
            <a:endParaRPr/>
          </a:p>
        </p:txBody>
      </p:sp>
      <p:sp>
        <p:nvSpPr>
          <p:cNvPr id="727" name="object 727"/>
          <p:cNvSpPr/>
          <p:nvPr/>
        </p:nvSpPr>
        <p:spPr>
          <a:xfrm>
            <a:off x="413674" y="687271"/>
            <a:ext cx="64744" cy="43875"/>
          </a:xfrm>
          <a:custGeom>
            <a:avLst/>
            <a:gdLst/>
            <a:ahLst/>
            <a:cxnLst/>
            <a:rect l="l" t="t" r="r" b="b"/>
            <a:pathLst>
              <a:path w="64744" h="43875">
                <a:moveTo>
                  <a:pt x="8035" y="12472"/>
                </a:moveTo>
                <a:lnTo>
                  <a:pt x="8434" y="12947"/>
                </a:lnTo>
                <a:lnTo>
                  <a:pt x="8947" y="13440"/>
                </a:lnTo>
                <a:lnTo>
                  <a:pt x="9574" y="13915"/>
                </a:lnTo>
                <a:lnTo>
                  <a:pt x="9860" y="14143"/>
                </a:lnTo>
                <a:lnTo>
                  <a:pt x="10259" y="14408"/>
                </a:lnTo>
                <a:lnTo>
                  <a:pt x="10770" y="14788"/>
                </a:lnTo>
                <a:lnTo>
                  <a:pt x="11340" y="15168"/>
                </a:lnTo>
                <a:lnTo>
                  <a:pt x="11968" y="15490"/>
                </a:lnTo>
                <a:lnTo>
                  <a:pt x="12367" y="15699"/>
                </a:lnTo>
                <a:lnTo>
                  <a:pt x="13108" y="16022"/>
                </a:lnTo>
                <a:lnTo>
                  <a:pt x="13906" y="16402"/>
                </a:lnTo>
                <a:lnTo>
                  <a:pt x="14703" y="16724"/>
                </a:lnTo>
                <a:lnTo>
                  <a:pt x="15158" y="16895"/>
                </a:lnTo>
                <a:lnTo>
                  <a:pt x="16071" y="17218"/>
                </a:lnTo>
                <a:lnTo>
                  <a:pt x="17039" y="17484"/>
                </a:lnTo>
                <a:lnTo>
                  <a:pt x="18008" y="17750"/>
                </a:lnTo>
                <a:lnTo>
                  <a:pt x="16699" y="19914"/>
                </a:lnTo>
                <a:lnTo>
                  <a:pt x="15273" y="22401"/>
                </a:lnTo>
                <a:lnTo>
                  <a:pt x="13906" y="25039"/>
                </a:lnTo>
                <a:lnTo>
                  <a:pt x="12538" y="24717"/>
                </a:lnTo>
                <a:lnTo>
                  <a:pt x="11169" y="24280"/>
                </a:lnTo>
                <a:lnTo>
                  <a:pt x="9860" y="23805"/>
                </a:lnTo>
                <a:lnTo>
                  <a:pt x="10941" y="24660"/>
                </a:lnTo>
                <a:lnTo>
                  <a:pt x="12309" y="25096"/>
                </a:lnTo>
                <a:lnTo>
                  <a:pt x="13678" y="25472"/>
                </a:lnTo>
                <a:lnTo>
                  <a:pt x="12424" y="27955"/>
                </a:lnTo>
                <a:lnTo>
                  <a:pt x="11169" y="30600"/>
                </a:lnTo>
                <a:lnTo>
                  <a:pt x="9973" y="33459"/>
                </a:lnTo>
                <a:lnTo>
                  <a:pt x="9745" y="33945"/>
                </a:lnTo>
                <a:lnTo>
                  <a:pt x="8889" y="36103"/>
                </a:lnTo>
                <a:lnTo>
                  <a:pt x="7979" y="38370"/>
                </a:lnTo>
                <a:lnTo>
                  <a:pt x="7179" y="40690"/>
                </a:lnTo>
                <a:lnTo>
                  <a:pt x="7808" y="40906"/>
                </a:lnTo>
                <a:lnTo>
                  <a:pt x="8605" y="38531"/>
                </a:lnTo>
                <a:lnTo>
                  <a:pt x="9459" y="36265"/>
                </a:lnTo>
                <a:lnTo>
                  <a:pt x="10371" y="34053"/>
                </a:lnTo>
                <a:lnTo>
                  <a:pt x="12252" y="34539"/>
                </a:lnTo>
                <a:lnTo>
                  <a:pt x="14190" y="34917"/>
                </a:lnTo>
                <a:lnTo>
                  <a:pt x="16186" y="35239"/>
                </a:lnTo>
                <a:lnTo>
                  <a:pt x="15559" y="37614"/>
                </a:lnTo>
                <a:lnTo>
                  <a:pt x="14989" y="40151"/>
                </a:lnTo>
                <a:lnTo>
                  <a:pt x="14476" y="42687"/>
                </a:lnTo>
                <a:lnTo>
                  <a:pt x="14931" y="42795"/>
                </a:lnTo>
                <a:lnTo>
                  <a:pt x="15158" y="42850"/>
                </a:lnTo>
                <a:lnTo>
                  <a:pt x="15672" y="40259"/>
                </a:lnTo>
                <a:lnTo>
                  <a:pt x="16242" y="37723"/>
                </a:lnTo>
                <a:lnTo>
                  <a:pt x="16812" y="35348"/>
                </a:lnTo>
                <a:lnTo>
                  <a:pt x="18864" y="35617"/>
                </a:lnTo>
                <a:lnTo>
                  <a:pt x="20973" y="35834"/>
                </a:lnTo>
                <a:lnTo>
                  <a:pt x="23138" y="35995"/>
                </a:lnTo>
                <a:lnTo>
                  <a:pt x="22854" y="38478"/>
                </a:lnTo>
                <a:lnTo>
                  <a:pt x="22626" y="41068"/>
                </a:lnTo>
                <a:lnTo>
                  <a:pt x="22399" y="43767"/>
                </a:lnTo>
                <a:lnTo>
                  <a:pt x="22910" y="43820"/>
                </a:lnTo>
                <a:lnTo>
                  <a:pt x="23196" y="43820"/>
                </a:lnTo>
                <a:lnTo>
                  <a:pt x="23424" y="41123"/>
                </a:lnTo>
                <a:lnTo>
                  <a:pt x="23651" y="38531"/>
                </a:lnTo>
                <a:lnTo>
                  <a:pt x="23879" y="35995"/>
                </a:lnTo>
                <a:lnTo>
                  <a:pt x="24678" y="36050"/>
                </a:lnTo>
                <a:lnTo>
                  <a:pt x="25077" y="36050"/>
                </a:lnTo>
                <a:lnTo>
                  <a:pt x="26672" y="36103"/>
                </a:lnTo>
                <a:lnTo>
                  <a:pt x="28326" y="36103"/>
                </a:lnTo>
                <a:lnTo>
                  <a:pt x="29921" y="36050"/>
                </a:lnTo>
                <a:lnTo>
                  <a:pt x="30092" y="38586"/>
                </a:lnTo>
                <a:lnTo>
                  <a:pt x="30207" y="41176"/>
                </a:lnTo>
                <a:lnTo>
                  <a:pt x="30378" y="43875"/>
                </a:lnTo>
                <a:lnTo>
                  <a:pt x="30889" y="43820"/>
                </a:lnTo>
                <a:lnTo>
                  <a:pt x="31175" y="43820"/>
                </a:lnTo>
                <a:lnTo>
                  <a:pt x="31004" y="41123"/>
                </a:lnTo>
                <a:lnTo>
                  <a:pt x="30833" y="38531"/>
                </a:lnTo>
                <a:lnTo>
                  <a:pt x="30662" y="36050"/>
                </a:lnTo>
                <a:lnTo>
                  <a:pt x="32770" y="35942"/>
                </a:lnTo>
                <a:lnTo>
                  <a:pt x="34879" y="35781"/>
                </a:lnTo>
                <a:lnTo>
                  <a:pt x="36931" y="35509"/>
                </a:lnTo>
                <a:lnTo>
                  <a:pt x="37445" y="37884"/>
                </a:lnTo>
                <a:lnTo>
                  <a:pt x="37956" y="40367"/>
                </a:lnTo>
                <a:lnTo>
                  <a:pt x="38413" y="42957"/>
                </a:lnTo>
                <a:lnTo>
                  <a:pt x="38869" y="42850"/>
                </a:lnTo>
                <a:lnTo>
                  <a:pt x="39096" y="42795"/>
                </a:lnTo>
                <a:lnTo>
                  <a:pt x="38641" y="40259"/>
                </a:lnTo>
                <a:lnTo>
                  <a:pt x="38127" y="37776"/>
                </a:lnTo>
                <a:lnTo>
                  <a:pt x="37616" y="35403"/>
                </a:lnTo>
                <a:lnTo>
                  <a:pt x="39610" y="35131"/>
                </a:lnTo>
                <a:lnTo>
                  <a:pt x="41606" y="34809"/>
                </a:lnTo>
                <a:lnTo>
                  <a:pt x="43487" y="34323"/>
                </a:lnTo>
                <a:lnTo>
                  <a:pt x="44340" y="36481"/>
                </a:lnTo>
                <a:lnTo>
                  <a:pt x="45082" y="38748"/>
                </a:lnTo>
                <a:lnTo>
                  <a:pt x="45823" y="41068"/>
                </a:lnTo>
                <a:lnTo>
                  <a:pt x="46449" y="40906"/>
                </a:lnTo>
                <a:lnTo>
                  <a:pt x="45708" y="38586"/>
                </a:lnTo>
                <a:lnTo>
                  <a:pt x="44910" y="36320"/>
                </a:lnTo>
                <a:lnTo>
                  <a:pt x="44056" y="34214"/>
                </a:lnTo>
                <a:lnTo>
                  <a:pt x="45935" y="33728"/>
                </a:lnTo>
                <a:lnTo>
                  <a:pt x="47704" y="33244"/>
                </a:lnTo>
                <a:lnTo>
                  <a:pt x="49414" y="32650"/>
                </a:lnTo>
                <a:lnTo>
                  <a:pt x="50382" y="34484"/>
                </a:lnTo>
                <a:lnTo>
                  <a:pt x="51351" y="36428"/>
                </a:lnTo>
                <a:lnTo>
                  <a:pt x="52207" y="38478"/>
                </a:lnTo>
                <a:lnTo>
                  <a:pt x="52777" y="38154"/>
                </a:lnTo>
                <a:lnTo>
                  <a:pt x="51921" y="36158"/>
                </a:lnTo>
                <a:lnTo>
                  <a:pt x="50952" y="34269"/>
                </a:lnTo>
                <a:lnTo>
                  <a:pt x="49984" y="32434"/>
                </a:lnTo>
                <a:lnTo>
                  <a:pt x="51635" y="31786"/>
                </a:lnTo>
                <a:lnTo>
                  <a:pt x="53232" y="31139"/>
                </a:lnTo>
                <a:lnTo>
                  <a:pt x="54656" y="30328"/>
                </a:lnTo>
                <a:lnTo>
                  <a:pt x="55683" y="31840"/>
                </a:lnTo>
                <a:lnTo>
                  <a:pt x="56708" y="33459"/>
                </a:lnTo>
                <a:lnTo>
                  <a:pt x="57675" y="35078"/>
                </a:lnTo>
                <a:lnTo>
                  <a:pt x="58078" y="34754"/>
                </a:lnTo>
                <a:lnTo>
                  <a:pt x="57171" y="33136"/>
                </a:lnTo>
                <a:lnTo>
                  <a:pt x="56144" y="31570"/>
                </a:lnTo>
                <a:lnTo>
                  <a:pt x="55169" y="30114"/>
                </a:lnTo>
                <a:lnTo>
                  <a:pt x="56587" y="29358"/>
                </a:lnTo>
                <a:lnTo>
                  <a:pt x="57896" y="28495"/>
                </a:lnTo>
                <a:lnTo>
                  <a:pt x="59105" y="27578"/>
                </a:lnTo>
                <a:lnTo>
                  <a:pt x="60011" y="28711"/>
                </a:lnTo>
                <a:lnTo>
                  <a:pt x="60917" y="29897"/>
                </a:lnTo>
                <a:lnTo>
                  <a:pt x="61844" y="31139"/>
                </a:lnTo>
                <a:lnTo>
                  <a:pt x="62186" y="30761"/>
                </a:lnTo>
                <a:lnTo>
                  <a:pt x="61260" y="29573"/>
                </a:lnTo>
                <a:lnTo>
                  <a:pt x="60353" y="28440"/>
                </a:lnTo>
                <a:lnTo>
                  <a:pt x="59447" y="27308"/>
                </a:lnTo>
                <a:lnTo>
                  <a:pt x="60575" y="26444"/>
                </a:lnTo>
                <a:lnTo>
                  <a:pt x="61562" y="25472"/>
                </a:lnTo>
                <a:lnTo>
                  <a:pt x="62468" y="24451"/>
                </a:lnTo>
                <a:lnTo>
                  <a:pt x="63153" y="25203"/>
                </a:lnTo>
                <a:lnTo>
                  <a:pt x="63898" y="25958"/>
                </a:lnTo>
                <a:lnTo>
                  <a:pt x="64583" y="26714"/>
                </a:lnTo>
                <a:lnTo>
                  <a:pt x="64744" y="26336"/>
                </a:lnTo>
                <a:lnTo>
                  <a:pt x="64059" y="25581"/>
                </a:lnTo>
                <a:lnTo>
                  <a:pt x="63374" y="24888"/>
                </a:lnTo>
                <a:lnTo>
                  <a:pt x="62689" y="24185"/>
                </a:lnTo>
                <a:lnTo>
                  <a:pt x="63495" y="23198"/>
                </a:lnTo>
                <a:lnTo>
                  <a:pt x="64119" y="22135"/>
                </a:lnTo>
                <a:lnTo>
                  <a:pt x="64522" y="21148"/>
                </a:lnTo>
                <a:lnTo>
                  <a:pt x="64240" y="20882"/>
                </a:lnTo>
                <a:lnTo>
                  <a:pt x="63837" y="21907"/>
                </a:lnTo>
                <a:lnTo>
                  <a:pt x="63213" y="22932"/>
                </a:lnTo>
                <a:lnTo>
                  <a:pt x="62408" y="23900"/>
                </a:lnTo>
                <a:lnTo>
                  <a:pt x="60071" y="21584"/>
                </a:lnTo>
                <a:lnTo>
                  <a:pt x="57675" y="19534"/>
                </a:lnTo>
                <a:lnTo>
                  <a:pt x="55226" y="17750"/>
                </a:lnTo>
                <a:lnTo>
                  <a:pt x="55796" y="16990"/>
                </a:lnTo>
                <a:lnTo>
                  <a:pt x="56305" y="16193"/>
                </a:lnTo>
                <a:lnTo>
                  <a:pt x="56648" y="15377"/>
                </a:lnTo>
                <a:lnTo>
                  <a:pt x="56305" y="15168"/>
                </a:lnTo>
                <a:lnTo>
                  <a:pt x="55963" y="15965"/>
                </a:lnTo>
                <a:lnTo>
                  <a:pt x="55512" y="16781"/>
                </a:lnTo>
                <a:lnTo>
                  <a:pt x="54885" y="17484"/>
                </a:lnTo>
                <a:lnTo>
                  <a:pt x="52207" y="15547"/>
                </a:lnTo>
                <a:lnTo>
                  <a:pt x="49470" y="13877"/>
                </a:lnTo>
                <a:lnTo>
                  <a:pt x="46906" y="12415"/>
                </a:lnTo>
                <a:lnTo>
                  <a:pt x="49299" y="14086"/>
                </a:lnTo>
                <a:lnTo>
                  <a:pt x="51977" y="15813"/>
                </a:lnTo>
                <a:lnTo>
                  <a:pt x="54656" y="17807"/>
                </a:lnTo>
                <a:lnTo>
                  <a:pt x="54030" y="18566"/>
                </a:lnTo>
                <a:lnTo>
                  <a:pt x="53345" y="19705"/>
                </a:lnTo>
                <a:lnTo>
                  <a:pt x="54030" y="19097"/>
                </a:lnTo>
                <a:lnTo>
                  <a:pt x="54599" y="18452"/>
                </a:lnTo>
                <a:lnTo>
                  <a:pt x="54998" y="18034"/>
                </a:lnTo>
                <a:lnTo>
                  <a:pt x="57453" y="19857"/>
                </a:lnTo>
                <a:lnTo>
                  <a:pt x="59850" y="21907"/>
                </a:lnTo>
                <a:lnTo>
                  <a:pt x="62186" y="24185"/>
                </a:lnTo>
                <a:lnTo>
                  <a:pt x="61320" y="25203"/>
                </a:lnTo>
                <a:lnTo>
                  <a:pt x="60293" y="26120"/>
                </a:lnTo>
                <a:lnTo>
                  <a:pt x="59165" y="26983"/>
                </a:lnTo>
                <a:lnTo>
                  <a:pt x="57050" y="24546"/>
                </a:lnTo>
                <a:lnTo>
                  <a:pt x="54827" y="22287"/>
                </a:lnTo>
                <a:lnTo>
                  <a:pt x="56708" y="24831"/>
                </a:lnTo>
                <a:lnTo>
                  <a:pt x="58823" y="27253"/>
                </a:lnTo>
                <a:lnTo>
                  <a:pt x="57614" y="28170"/>
                </a:lnTo>
                <a:lnTo>
                  <a:pt x="56305" y="28981"/>
                </a:lnTo>
                <a:lnTo>
                  <a:pt x="54885" y="29736"/>
                </a:lnTo>
                <a:lnTo>
                  <a:pt x="54428" y="29951"/>
                </a:lnTo>
                <a:lnTo>
                  <a:pt x="52946" y="30706"/>
                </a:lnTo>
                <a:lnTo>
                  <a:pt x="51407" y="31409"/>
                </a:lnTo>
                <a:lnTo>
                  <a:pt x="49756" y="32003"/>
                </a:lnTo>
                <a:lnTo>
                  <a:pt x="48274" y="29195"/>
                </a:lnTo>
                <a:lnTo>
                  <a:pt x="46677" y="26659"/>
                </a:lnTo>
                <a:lnTo>
                  <a:pt x="47704" y="29411"/>
                </a:lnTo>
                <a:lnTo>
                  <a:pt x="49186" y="32217"/>
                </a:lnTo>
                <a:lnTo>
                  <a:pt x="47476" y="32758"/>
                </a:lnTo>
                <a:lnTo>
                  <a:pt x="45708" y="33297"/>
                </a:lnTo>
                <a:lnTo>
                  <a:pt x="43885" y="33728"/>
                </a:lnTo>
                <a:lnTo>
                  <a:pt x="43315" y="33892"/>
                </a:lnTo>
                <a:lnTo>
                  <a:pt x="41434" y="34269"/>
                </a:lnTo>
                <a:lnTo>
                  <a:pt x="39497" y="34647"/>
                </a:lnTo>
                <a:lnTo>
                  <a:pt x="37501" y="34917"/>
                </a:lnTo>
                <a:lnTo>
                  <a:pt x="36816" y="32003"/>
                </a:lnTo>
                <a:lnTo>
                  <a:pt x="36134" y="29195"/>
                </a:lnTo>
                <a:lnTo>
                  <a:pt x="35393" y="26606"/>
                </a:lnTo>
                <a:lnTo>
                  <a:pt x="35507" y="29303"/>
                </a:lnTo>
                <a:lnTo>
                  <a:pt x="36190" y="32056"/>
                </a:lnTo>
                <a:lnTo>
                  <a:pt x="36816" y="35025"/>
                </a:lnTo>
                <a:lnTo>
                  <a:pt x="34823" y="35240"/>
                </a:lnTo>
                <a:lnTo>
                  <a:pt x="32714" y="35403"/>
                </a:lnTo>
                <a:lnTo>
                  <a:pt x="30662" y="35509"/>
                </a:lnTo>
                <a:lnTo>
                  <a:pt x="30434" y="32542"/>
                </a:lnTo>
                <a:lnTo>
                  <a:pt x="30207" y="29736"/>
                </a:lnTo>
                <a:lnTo>
                  <a:pt x="29977" y="27092"/>
                </a:lnTo>
                <a:lnTo>
                  <a:pt x="31630" y="26983"/>
                </a:lnTo>
                <a:lnTo>
                  <a:pt x="33228" y="26875"/>
                </a:lnTo>
                <a:lnTo>
                  <a:pt x="34766" y="26659"/>
                </a:lnTo>
                <a:lnTo>
                  <a:pt x="35278" y="26175"/>
                </a:lnTo>
                <a:lnTo>
                  <a:pt x="34480" y="23369"/>
                </a:lnTo>
                <a:lnTo>
                  <a:pt x="33683" y="20825"/>
                </a:lnTo>
                <a:lnTo>
                  <a:pt x="32942" y="18509"/>
                </a:lnTo>
                <a:lnTo>
                  <a:pt x="33967" y="18357"/>
                </a:lnTo>
                <a:lnTo>
                  <a:pt x="34937" y="18186"/>
                </a:lnTo>
                <a:lnTo>
                  <a:pt x="35906" y="17977"/>
                </a:lnTo>
                <a:lnTo>
                  <a:pt x="37159" y="20180"/>
                </a:lnTo>
                <a:lnTo>
                  <a:pt x="38413" y="22666"/>
                </a:lnTo>
                <a:lnTo>
                  <a:pt x="39666" y="25364"/>
                </a:lnTo>
                <a:lnTo>
                  <a:pt x="40236" y="25256"/>
                </a:lnTo>
                <a:lnTo>
                  <a:pt x="38927" y="22553"/>
                </a:lnTo>
                <a:lnTo>
                  <a:pt x="37616" y="20085"/>
                </a:lnTo>
                <a:lnTo>
                  <a:pt x="36361" y="17863"/>
                </a:lnTo>
                <a:lnTo>
                  <a:pt x="37159" y="17332"/>
                </a:lnTo>
                <a:lnTo>
                  <a:pt x="36190" y="17541"/>
                </a:lnTo>
                <a:lnTo>
                  <a:pt x="35735" y="17655"/>
                </a:lnTo>
                <a:lnTo>
                  <a:pt x="34823" y="17863"/>
                </a:lnTo>
                <a:lnTo>
                  <a:pt x="33797" y="18034"/>
                </a:lnTo>
                <a:lnTo>
                  <a:pt x="32827" y="18129"/>
                </a:lnTo>
                <a:lnTo>
                  <a:pt x="32428" y="18566"/>
                </a:lnTo>
                <a:lnTo>
                  <a:pt x="33169" y="20882"/>
                </a:lnTo>
                <a:lnTo>
                  <a:pt x="33910" y="23483"/>
                </a:lnTo>
                <a:lnTo>
                  <a:pt x="34651" y="26228"/>
                </a:lnTo>
                <a:lnTo>
                  <a:pt x="33113" y="26444"/>
                </a:lnTo>
                <a:lnTo>
                  <a:pt x="31574" y="26552"/>
                </a:lnTo>
                <a:lnTo>
                  <a:pt x="29977" y="26606"/>
                </a:lnTo>
                <a:lnTo>
                  <a:pt x="29693" y="23805"/>
                </a:lnTo>
                <a:lnTo>
                  <a:pt x="29465" y="21148"/>
                </a:lnTo>
                <a:lnTo>
                  <a:pt x="29238" y="18832"/>
                </a:lnTo>
                <a:lnTo>
                  <a:pt x="30319" y="18775"/>
                </a:lnTo>
                <a:lnTo>
                  <a:pt x="29238" y="18452"/>
                </a:lnTo>
                <a:lnTo>
                  <a:pt x="29008" y="16402"/>
                </a:lnTo>
                <a:lnTo>
                  <a:pt x="28781" y="14522"/>
                </a:lnTo>
                <a:lnTo>
                  <a:pt x="28610" y="12890"/>
                </a:lnTo>
                <a:lnTo>
                  <a:pt x="28610" y="12624"/>
                </a:lnTo>
                <a:lnTo>
                  <a:pt x="28098" y="8371"/>
                </a:lnTo>
                <a:lnTo>
                  <a:pt x="27697" y="5619"/>
                </a:lnTo>
                <a:lnTo>
                  <a:pt x="27528" y="4916"/>
                </a:lnTo>
                <a:lnTo>
                  <a:pt x="27528" y="4157"/>
                </a:lnTo>
                <a:lnTo>
                  <a:pt x="27470" y="4594"/>
                </a:lnTo>
                <a:lnTo>
                  <a:pt x="27470" y="4157"/>
                </a:lnTo>
                <a:lnTo>
                  <a:pt x="27357" y="2866"/>
                </a:lnTo>
                <a:lnTo>
                  <a:pt x="26900" y="1347"/>
                </a:lnTo>
                <a:lnTo>
                  <a:pt x="26787" y="873"/>
                </a:lnTo>
                <a:lnTo>
                  <a:pt x="26616" y="379"/>
                </a:lnTo>
                <a:lnTo>
                  <a:pt x="26501" y="0"/>
                </a:lnTo>
                <a:lnTo>
                  <a:pt x="26672" y="1404"/>
                </a:lnTo>
                <a:lnTo>
                  <a:pt x="27071" y="2752"/>
                </a:lnTo>
                <a:lnTo>
                  <a:pt x="27298" y="3986"/>
                </a:lnTo>
                <a:lnTo>
                  <a:pt x="27413" y="4480"/>
                </a:lnTo>
                <a:lnTo>
                  <a:pt x="27186" y="3891"/>
                </a:lnTo>
                <a:lnTo>
                  <a:pt x="26501" y="2373"/>
                </a:lnTo>
                <a:lnTo>
                  <a:pt x="25077" y="968"/>
                </a:lnTo>
                <a:lnTo>
                  <a:pt x="24564" y="816"/>
                </a:lnTo>
                <a:lnTo>
                  <a:pt x="24906" y="1139"/>
                </a:lnTo>
                <a:lnTo>
                  <a:pt x="26388" y="2581"/>
                </a:lnTo>
                <a:lnTo>
                  <a:pt x="27127" y="4214"/>
                </a:lnTo>
                <a:lnTo>
                  <a:pt x="27413" y="4651"/>
                </a:lnTo>
                <a:lnTo>
                  <a:pt x="27470" y="4973"/>
                </a:lnTo>
                <a:lnTo>
                  <a:pt x="27528" y="5771"/>
                </a:lnTo>
                <a:lnTo>
                  <a:pt x="27812" y="8466"/>
                </a:lnTo>
                <a:lnTo>
                  <a:pt x="28154" y="12624"/>
                </a:lnTo>
                <a:lnTo>
                  <a:pt x="26501" y="12624"/>
                </a:lnTo>
                <a:lnTo>
                  <a:pt x="26729" y="8258"/>
                </a:lnTo>
                <a:lnTo>
                  <a:pt x="26046" y="12567"/>
                </a:lnTo>
                <a:lnTo>
                  <a:pt x="25417" y="12567"/>
                </a:lnTo>
                <a:lnTo>
                  <a:pt x="24791" y="12529"/>
                </a:lnTo>
                <a:lnTo>
                  <a:pt x="24165" y="12415"/>
                </a:lnTo>
                <a:lnTo>
                  <a:pt x="25361" y="8580"/>
                </a:lnTo>
                <a:lnTo>
                  <a:pt x="24050" y="12681"/>
                </a:lnTo>
                <a:lnTo>
                  <a:pt x="24678" y="12795"/>
                </a:lnTo>
                <a:lnTo>
                  <a:pt x="25361" y="12852"/>
                </a:lnTo>
                <a:lnTo>
                  <a:pt x="26046" y="12890"/>
                </a:lnTo>
                <a:lnTo>
                  <a:pt x="26273" y="14579"/>
                </a:lnTo>
                <a:lnTo>
                  <a:pt x="26445" y="12890"/>
                </a:lnTo>
                <a:lnTo>
                  <a:pt x="26900" y="12947"/>
                </a:lnTo>
                <a:lnTo>
                  <a:pt x="27697" y="12947"/>
                </a:lnTo>
                <a:lnTo>
                  <a:pt x="28154" y="12890"/>
                </a:lnTo>
                <a:lnTo>
                  <a:pt x="28326" y="14579"/>
                </a:lnTo>
                <a:lnTo>
                  <a:pt x="28497" y="16402"/>
                </a:lnTo>
                <a:lnTo>
                  <a:pt x="28668" y="18452"/>
                </a:lnTo>
                <a:lnTo>
                  <a:pt x="25760" y="18452"/>
                </a:lnTo>
                <a:lnTo>
                  <a:pt x="25760" y="14522"/>
                </a:lnTo>
                <a:lnTo>
                  <a:pt x="25476" y="16345"/>
                </a:lnTo>
                <a:lnTo>
                  <a:pt x="25190" y="18395"/>
                </a:lnTo>
                <a:lnTo>
                  <a:pt x="24108" y="18357"/>
                </a:lnTo>
                <a:lnTo>
                  <a:pt x="23081" y="18243"/>
                </a:lnTo>
                <a:lnTo>
                  <a:pt x="21998" y="18129"/>
                </a:lnTo>
                <a:lnTo>
                  <a:pt x="22284" y="16022"/>
                </a:lnTo>
                <a:lnTo>
                  <a:pt x="21885" y="18452"/>
                </a:lnTo>
                <a:lnTo>
                  <a:pt x="22969" y="18623"/>
                </a:lnTo>
                <a:lnTo>
                  <a:pt x="24050" y="18718"/>
                </a:lnTo>
                <a:lnTo>
                  <a:pt x="25190" y="18775"/>
                </a:lnTo>
                <a:lnTo>
                  <a:pt x="25417" y="21148"/>
                </a:lnTo>
                <a:lnTo>
                  <a:pt x="25703" y="18832"/>
                </a:lnTo>
                <a:lnTo>
                  <a:pt x="28668" y="18832"/>
                </a:lnTo>
                <a:lnTo>
                  <a:pt x="28896" y="21205"/>
                </a:lnTo>
                <a:lnTo>
                  <a:pt x="29067" y="23805"/>
                </a:lnTo>
                <a:lnTo>
                  <a:pt x="29294" y="26659"/>
                </a:lnTo>
                <a:lnTo>
                  <a:pt x="25703" y="26659"/>
                </a:lnTo>
                <a:lnTo>
                  <a:pt x="25417" y="27092"/>
                </a:lnTo>
                <a:lnTo>
                  <a:pt x="25703" y="27092"/>
                </a:lnTo>
                <a:lnTo>
                  <a:pt x="26900" y="27145"/>
                </a:lnTo>
                <a:lnTo>
                  <a:pt x="28098" y="27145"/>
                </a:lnTo>
                <a:lnTo>
                  <a:pt x="29294" y="27092"/>
                </a:lnTo>
                <a:lnTo>
                  <a:pt x="29522" y="29736"/>
                </a:lnTo>
                <a:lnTo>
                  <a:pt x="29693" y="32542"/>
                </a:lnTo>
                <a:lnTo>
                  <a:pt x="29864" y="35509"/>
                </a:lnTo>
                <a:lnTo>
                  <a:pt x="28326" y="35564"/>
                </a:lnTo>
                <a:lnTo>
                  <a:pt x="25077" y="35564"/>
                </a:lnTo>
                <a:lnTo>
                  <a:pt x="24278" y="35509"/>
                </a:lnTo>
                <a:lnTo>
                  <a:pt x="23937" y="35509"/>
                </a:lnTo>
                <a:lnTo>
                  <a:pt x="24221" y="32542"/>
                </a:lnTo>
                <a:lnTo>
                  <a:pt x="24108" y="27037"/>
                </a:lnTo>
                <a:lnTo>
                  <a:pt x="23766" y="29681"/>
                </a:lnTo>
                <a:lnTo>
                  <a:pt x="23480" y="32489"/>
                </a:lnTo>
                <a:lnTo>
                  <a:pt x="23196" y="35456"/>
                </a:lnTo>
                <a:lnTo>
                  <a:pt x="21087" y="35348"/>
                </a:lnTo>
                <a:lnTo>
                  <a:pt x="18979" y="35131"/>
                </a:lnTo>
                <a:lnTo>
                  <a:pt x="16927" y="34809"/>
                </a:lnTo>
                <a:lnTo>
                  <a:pt x="17668" y="31895"/>
                </a:lnTo>
                <a:lnTo>
                  <a:pt x="18465" y="29142"/>
                </a:lnTo>
                <a:lnTo>
                  <a:pt x="19263" y="26552"/>
                </a:lnTo>
                <a:lnTo>
                  <a:pt x="18637" y="26497"/>
                </a:lnTo>
                <a:lnTo>
                  <a:pt x="17839" y="29034"/>
                </a:lnTo>
                <a:lnTo>
                  <a:pt x="17039" y="31839"/>
                </a:lnTo>
                <a:lnTo>
                  <a:pt x="16298" y="34754"/>
                </a:lnTo>
                <a:lnTo>
                  <a:pt x="14305" y="34431"/>
                </a:lnTo>
                <a:lnTo>
                  <a:pt x="12424" y="34053"/>
                </a:lnTo>
                <a:lnTo>
                  <a:pt x="10542" y="33567"/>
                </a:lnTo>
                <a:lnTo>
                  <a:pt x="11739" y="30761"/>
                </a:lnTo>
                <a:lnTo>
                  <a:pt x="12993" y="28062"/>
                </a:lnTo>
                <a:lnTo>
                  <a:pt x="14248" y="25580"/>
                </a:lnTo>
                <a:lnTo>
                  <a:pt x="15672" y="25958"/>
                </a:lnTo>
                <a:lnTo>
                  <a:pt x="14419" y="25203"/>
                </a:lnTo>
                <a:lnTo>
                  <a:pt x="15787" y="22496"/>
                </a:lnTo>
                <a:lnTo>
                  <a:pt x="17154" y="20028"/>
                </a:lnTo>
                <a:lnTo>
                  <a:pt x="18465" y="17863"/>
                </a:lnTo>
                <a:lnTo>
                  <a:pt x="19434" y="15377"/>
                </a:lnTo>
                <a:lnTo>
                  <a:pt x="18294" y="17275"/>
                </a:lnTo>
                <a:lnTo>
                  <a:pt x="18179" y="17427"/>
                </a:lnTo>
                <a:lnTo>
                  <a:pt x="17211" y="17161"/>
                </a:lnTo>
                <a:lnTo>
                  <a:pt x="16298" y="16895"/>
                </a:lnTo>
                <a:lnTo>
                  <a:pt x="15388" y="16629"/>
                </a:lnTo>
                <a:lnTo>
                  <a:pt x="15843" y="16079"/>
                </a:lnTo>
                <a:lnTo>
                  <a:pt x="17039" y="14086"/>
                </a:lnTo>
                <a:lnTo>
                  <a:pt x="15728" y="15547"/>
                </a:lnTo>
                <a:lnTo>
                  <a:pt x="15217" y="16136"/>
                </a:lnTo>
                <a:lnTo>
                  <a:pt x="14931" y="16459"/>
                </a:lnTo>
                <a:lnTo>
                  <a:pt x="14133" y="16136"/>
                </a:lnTo>
                <a:lnTo>
                  <a:pt x="13336" y="15813"/>
                </a:lnTo>
                <a:lnTo>
                  <a:pt x="12651" y="15490"/>
                </a:lnTo>
                <a:lnTo>
                  <a:pt x="13221" y="14940"/>
                </a:lnTo>
                <a:lnTo>
                  <a:pt x="13791" y="14408"/>
                </a:lnTo>
                <a:lnTo>
                  <a:pt x="14361" y="13972"/>
                </a:lnTo>
                <a:lnTo>
                  <a:pt x="15672" y="12852"/>
                </a:lnTo>
                <a:lnTo>
                  <a:pt x="16927" y="11864"/>
                </a:lnTo>
                <a:lnTo>
                  <a:pt x="18123" y="10953"/>
                </a:lnTo>
                <a:lnTo>
                  <a:pt x="18522" y="11162"/>
                </a:lnTo>
                <a:lnTo>
                  <a:pt x="18294" y="10801"/>
                </a:lnTo>
                <a:lnTo>
                  <a:pt x="22739" y="7498"/>
                </a:lnTo>
                <a:lnTo>
                  <a:pt x="25987" y="5619"/>
                </a:lnTo>
                <a:lnTo>
                  <a:pt x="27071" y="5011"/>
                </a:lnTo>
                <a:lnTo>
                  <a:pt x="26102" y="5676"/>
                </a:lnTo>
                <a:lnTo>
                  <a:pt x="23309" y="7764"/>
                </a:lnTo>
                <a:lnTo>
                  <a:pt x="19718" y="11390"/>
                </a:lnTo>
                <a:lnTo>
                  <a:pt x="20060" y="11504"/>
                </a:lnTo>
                <a:lnTo>
                  <a:pt x="23766" y="7764"/>
                </a:lnTo>
                <a:lnTo>
                  <a:pt x="26501" y="5619"/>
                </a:lnTo>
                <a:lnTo>
                  <a:pt x="27298" y="4973"/>
                </a:lnTo>
                <a:lnTo>
                  <a:pt x="27071" y="4973"/>
                </a:lnTo>
                <a:lnTo>
                  <a:pt x="25875" y="5505"/>
                </a:lnTo>
                <a:lnTo>
                  <a:pt x="22511" y="7346"/>
                </a:lnTo>
                <a:lnTo>
                  <a:pt x="18008" y="10631"/>
                </a:lnTo>
                <a:lnTo>
                  <a:pt x="17781" y="10801"/>
                </a:lnTo>
                <a:lnTo>
                  <a:pt x="16641" y="11656"/>
                </a:lnTo>
                <a:lnTo>
                  <a:pt x="15388" y="12624"/>
                </a:lnTo>
                <a:lnTo>
                  <a:pt x="14133" y="13649"/>
                </a:lnTo>
                <a:lnTo>
                  <a:pt x="13507" y="14200"/>
                </a:lnTo>
                <a:lnTo>
                  <a:pt x="12879" y="14731"/>
                </a:lnTo>
                <a:lnTo>
                  <a:pt x="12252" y="15282"/>
                </a:lnTo>
                <a:lnTo>
                  <a:pt x="11570" y="14940"/>
                </a:lnTo>
                <a:lnTo>
                  <a:pt x="10941" y="14579"/>
                </a:lnTo>
                <a:lnTo>
                  <a:pt x="10430" y="14200"/>
                </a:lnTo>
                <a:lnTo>
                  <a:pt x="10087" y="13972"/>
                </a:lnTo>
                <a:lnTo>
                  <a:pt x="11000" y="12947"/>
                </a:lnTo>
                <a:lnTo>
                  <a:pt x="9801" y="13763"/>
                </a:lnTo>
                <a:lnTo>
                  <a:pt x="9175" y="13269"/>
                </a:lnTo>
                <a:lnTo>
                  <a:pt x="8661" y="12852"/>
                </a:lnTo>
                <a:lnTo>
                  <a:pt x="8263" y="12358"/>
                </a:lnTo>
                <a:lnTo>
                  <a:pt x="10144" y="11333"/>
                </a:lnTo>
                <a:lnTo>
                  <a:pt x="11968" y="10422"/>
                </a:lnTo>
                <a:lnTo>
                  <a:pt x="13678" y="9662"/>
                </a:lnTo>
                <a:lnTo>
                  <a:pt x="14248" y="9397"/>
                </a:lnTo>
                <a:lnTo>
                  <a:pt x="14818" y="9169"/>
                </a:lnTo>
                <a:lnTo>
                  <a:pt x="15330" y="8960"/>
                </a:lnTo>
                <a:lnTo>
                  <a:pt x="15330" y="8694"/>
                </a:lnTo>
                <a:lnTo>
                  <a:pt x="14931" y="8049"/>
                </a:lnTo>
                <a:lnTo>
                  <a:pt x="14760" y="7764"/>
                </a:lnTo>
                <a:lnTo>
                  <a:pt x="21144" y="5562"/>
                </a:lnTo>
                <a:lnTo>
                  <a:pt x="14703" y="7555"/>
                </a:lnTo>
                <a:lnTo>
                  <a:pt x="14931" y="8409"/>
                </a:lnTo>
                <a:lnTo>
                  <a:pt x="15217" y="8751"/>
                </a:lnTo>
                <a:lnTo>
                  <a:pt x="14647" y="8960"/>
                </a:lnTo>
                <a:lnTo>
                  <a:pt x="14133" y="9169"/>
                </a:lnTo>
                <a:lnTo>
                  <a:pt x="13563" y="9454"/>
                </a:lnTo>
                <a:lnTo>
                  <a:pt x="11854" y="10194"/>
                </a:lnTo>
                <a:lnTo>
                  <a:pt x="9973" y="11067"/>
                </a:lnTo>
                <a:lnTo>
                  <a:pt x="8035" y="12149"/>
                </a:lnTo>
                <a:lnTo>
                  <a:pt x="7636" y="11599"/>
                </a:lnTo>
                <a:lnTo>
                  <a:pt x="7294" y="11067"/>
                </a:lnTo>
                <a:lnTo>
                  <a:pt x="7066" y="10574"/>
                </a:lnTo>
                <a:lnTo>
                  <a:pt x="7123" y="11124"/>
                </a:lnTo>
                <a:lnTo>
                  <a:pt x="7465" y="11656"/>
                </a:lnTo>
                <a:lnTo>
                  <a:pt x="7864" y="12187"/>
                </a:lnTo>
                <a:lnTo>
                  <a:pt x="5242" y="13592"/>
                </a:lnTo>
                <a:lnTo>
                  <a:pt x="2563" y="15282"/>
                </a:lnTo>
                <a:lnTo>
                  <a:pt x="0" y="17484"/>
                </a:lnTo>
                <a:lnTo>
                  <a:pt x="2734" y="15547"/>
                </a:lnTo>
                <a:lnTo>
                  <a:pt x="5469" y="13877"/>
                </a:lnTo>
                <a:lnTo>
                  <a:pt x="8035" y="12472"/>
                </a:lnTo>
                <a:close/>
              </a:path>
            </a:pathLst>
          </a:custGeom>
          <a:solidFill>
            <a:srgbClr val="ECF0F8"/>
          </a:solidFill>
        </p:spPr>
        <p:txBody>
          <a:bodyPr wrap="square" lIns="0" tIns="0" rIns="0" bIns="0" rtlCol="0">
            <a:noAutofit/>
          </a:bodyPr>
          <a:lstStyle/>
          <a:p>
            <a:endParaRPr/>
          </a:p>
        </p:txBody>
      </p:sp>
      <p:sp>
        <p:nvSpPr>
          <p:cNvPr id="728" name="object 728"/>
          <p:cNvSpPr/>
          <p:nvPr/>
        </p:nvSpPr>
        <p:spPr>
          <a:xfrm>
            <a:off x="403699" y="691220"/>
            <a:ext cx="24336" cy="12719"/>
          </a:xfrm>
          <a:custGeom>
            <a:avLst/>
            <a:gdLst/>
            <a:ahLst/>
            <a:cxnLst/>
            <a:rect l="l" t="t" r="r" b="b"/>
            <a:pathLst>
              <a:path w="24336" h="12719">
                <a:moveTo>
                  <a:pt x="626" y="9548"/>
                </a:moveTo>
                <a:lnTo>
                  <a:pt x="342" y="10080"/>
                </a:lnTo>
                <a:lnTo>
                  <a:pt x="684" y="9757"/>
                </a:lnTo>
                <a:lnTo>
                  <a:pt x="2906" y="8295"/>
                </a:lnTo>
                <a:lnTo>
                  <a:pt x="5415" y="6948"/>
                </a:lnTo>
                <a:lnTo>
                  <a:pt x="8206" y="5828"/>
                </a:lnTo>
                <a:lnTo>
                  <a:pt x="7922" y="6568"/>
                </a:lnTo>
                <a:lnTo>
                  <a:pt x="7751" y="7327"/>
                </a:lnTo>
                <a:lnTo>
                  <a:pt x="7695" y="8144"/>
                </a:lnTo>
                <a:lnTo>
                  <a:pt x="5643" y="9169"/>
                </a:lnTo>
                <a:lnTo>
                  <a:pt x="3590" y="10346"/>
                </a:lnTo>
                <a:lnTo>
                  <a:pt x="1538" y="11694"/>
                </a:lnTo>
                <a:lnTo>
                  <a:pt x="1027" y="12016"/>
                </a:lnTo>
                <a:lnTo>
                  <a:pt x="513" y="12396"/>
                </a:lnTo>
                <a:lnTo>
                  <a:pt x="0" y="12719"/>
                </a:lnTo>
                <a:lnTo>
                  <a:pt x="569" y="12719"/>
                </a:lnTo>
                <a:lnTo>
                  <a:pt x="1139" y="12358"/>
                </a:lnTo>
                <a:lnTo>
                  <a:pt x="1709" y="11978"/>
                </a:lnTo>
                <a:lnTo>
                  <a:pt x="3705" y="10631"/>
                </a:lnTo>
                <a:lnTo>
                  <a:pt x="5699" y="9491"/>
                </a:lnTo>
                <a:lnTo>
                  <a:pt x="7695" y="8466"/>
                </a:lnTo>
                <a:lnTo>
                  <a:pt x="7695" y="9264"/>
                </a:lnTo>
                <a:lnTo>
                  <a:pt x="7808" y="10080"/>
                </a:lnTo>
                <a:lnTo>
                  <a:pt x="8094" y="10896"/>
                </a:lnTo>
                <a:lnTo>
                  <a:pt x="8094" y="8296"/>
                </a:lnTo>
                <a:lnTo>
                  <a:pt x="10943" y="6891"/>
                </a:lnTo>
                <a:lnTo>
                  <a:pt x="13735" y="5771"/>
                </a:lnTo>
                <a:lnTo>
                  <a:pt x="16415" y="4897"/>
                </a:lnTo>
                <a:lnTo>
                  <a:pt x="16472" y="5220"/>
                </a:lnTo>
                <a:lnTo>
                  <a:pt x="16528" y="5828"/>
                </a:lnTo>
                <a:lnTo>
                  <a:pt x="16528" y="5220"/>
                </a:lnTo>
                <a:lnTo>
                  <a:pt x="16472" y="4840"/>
                </a:lnTo>
                <a:lnTo>
                  <a:pt x="19265" y="3929"/>
                </a:lnTo>
                <a:lnTo>
                  <a:pt x="21943" y="3227"/>
                </a:lnTo>
                <a:lnTo>
                  <a:pt x="24336" y="2410"/>
                </a:lnTo>
                <a:lnTo>
                  <a:pt x="21885" y="2961"/>
                </a:lnTo>
                <a:lnTo>
                  <a:pt x="19265" y="3663"/>
                </a:lnTo>
                <a:lnTo>
                  <a:pt x="16472" y="4575"/>
                </a:lnTo>
                <a:lnTo>
                  <a:pt x="13735" y="5505"/>
                </a:lnTo>
                <a:lnTo>
                  <a:pt x="10943" y="6568"/>
                </a:lnTo>
                <a:lnTo>
                  <a:pt x="8094" y="7973"/>
                </a:lnTo>
                <a:lnTo>
                  <a:pt x="8150" y="7175"/>
                </a:lnTo>
                <a:lnTo>
                  <a:pt x="8377" y="6359"/>
                </a:lnTo>
                <a:lnTo>
                  <a:pt x="8663" y="5657"/>
                </a:lnTo>
                <a:lnTo>
                  <a:pt x="11455" y="4575"/>
                </a:lnTo>
                <a:lnTo>
                  <a:pt x="8776" y="5391"/>
                </a:lnTo>
                <a:lnTo>
                  <a:pt x="8947" y="4954"/>
                </a:lnTo>
                <a:lnTo>
                  <a:pt x="9175" y="4575"/>
                </a:lnTo>
                <a:lnTo>
                  <a:pt x="9405" y="4252"/>
                </a:lnTo>
                <a:lnTo>
                  <a:pt x="9745" y="3720"/>
                </a:lnTo>
                <a:lnTo>
                  <a:pt x="10146" y="3227"/>
                </a:lnTo>
                <a:lnTo>
                  <a:pt x="10544" y="2752"/>
                </a:lnTo>
                <a:lnTo>
                  <a:pt x="10828" y="2410"/>
                </a:lnTo>
                <a:lnTo>
                  <a:pt x="11455" y="1765"/>
                </a:lnTo>
                <a:lnTo>
                  <a:pt x="12140" y="1177"/>
                </a:lnTo>
                <a:lnTo>
                  <a:pt x="12824" y="645"/>
                </a:lnTo>
                <a:lnTo>
                  <a:pt x="14534" y="208"/>
                </a:lnTo>
                <a:lnTo>
                  <a:pt x="13223" y="360"/>
                </a:lnTo>
                <a:lnTo>
                  <a:pt x="13735" y="0"/>
                </a:lnTo>
                <a:lnTo>
                  <a:pt x="13052" y="322"/>
                </a:lnTo>
                <a:lnTo>
                  <a:pt x="12367" y="645"/>
                </a:lnTo>
                <a:lnTo>
                  <a:pt x="11684" y="968"/>
                </a:lnTo>
                <a:lnTo>
                  <a:pt x="12083" y="854"/>
                </a:lnTo>
                <a:lnTo>
                  <a:pt x="11455" y="1385"/>
                </a:lnTo>
                <a:lnTo>
                  <a:pt x="10828" y="1993"/>
                </a:lnTo>
                <a:lnTo>
                  <a:pt x="10202" y="2638"/>
                </a:lnTo>
                <a:lnTo>
                  <a:pt x="8605" y="3227"/>
                </a:lnTo>
                <a:lnTo>
                  <a:pt x="7125" y="3815"/>
                </a:lnTo>
                <a:lnTo>
                  <a:pt x="5814" y="4461"/>
                </a:lnTo>
                <a:lnTo>
                  <a:pt x="5185" y="4897"/>
                </a:lnTo>
                <a:lnTo>
                  <a:pt x="4845" y="5125"/>
                </a:lnTo>
                <a:lnTo>
                  <a:pt x="6325" y="4366"/>
                </a:lnTo>
                <a:lnTo>
                  <a:pt x="8035" y="3663"/>
                </a:lnTo>
                <a:lnTo>
                  <a:pt x="9975" y="2961"/>
                </a:lnTo>
                <a:lnTo>
                  <a:pt x="9689" y="3341"/>
                </a:lnTo>
                <a:lnTo>
                  <a:pt x="9346" y="3663"/>
                </a:lnTo>
                <a:lnTo>
                  <a:pt x="9119" y="4100"/>
                </a:lnTo>
                <a:lnTo>
                  <a:pt x="8776" y="4518"/>
                </a:lnTo>
                <a:lnTo>
                  <a:pt x="8549" y="5011"/>
                </a:lnTo>
                <a:lnTo>
                  <a:pt x="8321" y="5543"/>
                </a:lnTo>
                <a:lnTo>
                  <a:pt x="5586" y="6625"/>
                </a:lnTo>
                <a:lnTo>
                  <a:pt x="3077" y="7973"/>
                </a:lnTo>
                <a:lnTo>
                  <a:pt x="797" y="9378"/>
                </a:lnTo>
                <a:lnTo>
                  <a:pt x="968" y="8998"/>
                </a:lnTo>
                <a:lnTo>
                  <a:pt x="626" y="9548"/>
                </a:lnTo>
                <a:close/>
              </a:path>
            </a:pathLst>
          </a:custGeom>
          <a:solidFill>
            <a:srgbClr val="ECF0F8"/>
          </a:solidFill>
        </p:spPr>
        <p:txBody>
          <a:bodyPr wrap="square" lIns="0" tIns="0" rIns="0" bIns="0" rtlCol="0">
            <a:noAutofit/>
          </a:bodyPr>
          <a:lstStyle/>
          <a:p>
            <a:endParaRPr/>
          </a:p>
        </p:txBody>
      </p:sp>
      <p:sp>
        <p:nvSpPr>
          <p:cNvPr id="729" name="object 729"/>
          <p:cNvSpPr/>
          <p:nvPr/>
        </p:nvSpPr>
        <p:spPr>
          <a:xfrm>
            <a:off x="408885" y="701186"/>
            <a:ext cx="17156" cy="24402"/>
          </a:xfrm>
          <a:custGeom>
            <a:avLst/>
            <a:gdLst/>
            <a:ahLst/>
            <a:cxnLst/>
            <a:rect l="l" t="t" r="r" b="b"/>
            <a:pathLst>
              <a:path w="17156" h="24402">
                <a:moveTo>
                  <a:pt x="1139" y="14146"/>
                </a:moveTo>
                <a:lnTo>
                  <a:pt x="2509" y="15065"/>
                </a:lnTo>
                <a:lnTo>
                  <a:pt x="3933" y="15821"/>
                </a:lnTo>
                <a:lnTo>
                  <a:pt x="2793" y="17385"/>
                </a:lnTo>
                <a:lnTo>
                  <a:pt x="1709" y="19058"/>
                </a:lnTo>
                <a:lnTo>
                  <a:pt x="684" y="20785"/>
                </a:lnTo>
                <a:lnTo>
                  <a:pt x="1139" y="21110"/>
                </a:lnTo>
                <a:lnTo>
                  <a:pt x="2167" y="19382"/>
                </a:lnTo>
                <a:lnTo>
                  <a:pt x="3250" y="17710"/>
                </a:lnTo>
                <a:lnTo>
                  <a:pt x="4390" y="16090"/>
                </a:lnTo>
                <a:lnTo>
                  <a:pt x="5586" y="16738"/>
                </a:lnTo>
                <a:lnTo>
                  <a:pt x="6782" y="17332"/>
                </a:lnTo>
                <a:lnTo>
                  <a:pt x="8094" y="17871"/>
                </a:lnTo>
                <a:lnTo>
                  <a:pt x="8549" y="18032"/>
                </a:lnTo>
                <a:lnTo>
                  <a:pt x="8835" y="18141"/>
                </a:lnTo>
                <a:lnTo>
                  <a:pt x="7751" y="20030"/>
                </a:lnTo>
                <a:lnTo>
                  <a:pt x="6726" y="22027"/>
                </a:lnTo>
                <a:lnTo>
                  <a:pt x="5814" y="24077"/>
                </a:lnTo>
                <a:lnTo>
                  <a:pt x="6327" y="24402"/>
                </a:lnTo>
                <a:lnTo>
                  <a:pt x="7296" y="22296"/>
                </a:lnTo>
                <a:lnTo>
                  <a:pt x="8321" y="20299"/>
                </a:lnTo>
                <a:lnTo>
                  <a:pt x="9405" y="18357"/>
                </a:lnTo>
                <a:lnTo>
                  <a:pt x="11058" y="19004"/>
                </a:lnTo>
                <a:lnTo>
                  <a:pt x="12768" y="19544"/>
                </a:lnTo>
                <a:lnTo>
                  <a:pt x="14534" y="20030"/>
                </a:lnTo>
                <a:lnTo>
                  <a:pt x="14762" y="19544"/>
                </a:lnTo>
                <a:lnTo>
                  <a:pt x="12995" y="19058"/>
                </a:lnTo>
                <a:lnTo>
                  <a:pt x="11286" y="18518"/>
                </a:lnTo>
                <a:lnTo>
                  <a:pt x="9632" y="17924"/>
                </a:lnTo>
                <a:lnTo>
                  <a:pt x="11171" y="15173"/>
                </a:lnTo>
                <a:lnTo>
                  <a:pt x="12768" y="12637"/>
                </a:lnTo>
                <a:lnTo>
                  <a:pt x="14419" y="10270"/>
                </a:lnTo>
                <a:lnTo>
                  <a:pt x="13908" y="10042"/>
                </a:lnTo>
                <a:lnTo>
                  <a:pt x="12254" y="12421"/>
                </a:lnTo>
                <a:lnTo>
                  <a:pt x="10601" y="14957"/>
                </a:lnTo>
                <a:lnTo>
                  <a:pt x="9062" y="17710"/>
                </a:lnTo>
                <a:lnTo>
                  <a:pt x="8549" y="17493"/>
                </a:lnTo>
                <a:lnTo>
                  <a:pt x="8265" y="17385"/>
                </a:lnTo>
                <a:lnTo>
                  <a:pt x="7010" y="16899"/>
                </a:lnTo>
                <a:lnTo>
                  <a:pt x="5814" y="16307"/>
                </a:lnTo>
                <a:lnTo>
                  <a:pt x="4674" y="15713"/>
                </a:lnTo>
                <a:lnTo>
                  <a:pt x="6555" y="13121"/>
                </a:lnTo>
                <a:lnTo>
                  <a:pt x="8492" y="10687"/>
                </a:lnTo>
                <a:lnTo>
                  <a:pt x="10430" y="8485"/>
                </a:lnTo>
                <a:lnTo>
                  <a:pt x="11513" y="9074"/>
                </a:lnTo>
                <a:lnTo>
                  <a:pt x="10716" y="8163"/>
                </a:lnTo>
                <a:lnTo>
                  <a:pt x="12939" y="5790"/>
                </a:lnTo>
                <a:lnTo>
                  <a:pt x="15104" y="3625"/>
                </a:lnTo>
                <a:lnTo>
                  <a:pt x="17156" y="1784"/>
                </a:lnTo>
                <a:lnTo>
                  <a:pt x="16758" y="1575"/>
                </a:lnTo>
                <a:lnTo>
                  <a:pt x="14705" y="3417"/>
                </a:lnTo>
                <a:lnTo>
                  <a:pt x="12482" y="5562"/>
                </a:lnTo>
                <a:lnTo>
                  <a:pt x="10317" y="7935"/>
                </a:lnTo>
                <a:lnTo>
                  <a:pt x="9918" y="7726"/>
                </a:lnTo>
                <a:lnTo>
                  <a:pt x="9006" y="7232"/>
                </a:lnTo>
                <a:lnTo>
                  <a:pt x="8094" y="6587"/>
                </a:lnTo>
                <a:lnTo>
                  <a:pt x="7240" y="5941"/>
                </a:lnTo>
                <a:lnTo>
                  <a:pt x="9747" y="3777"/>
                </a:lnTo>
                <a:lnTo>
                  <a:pt x="12254" y="1841"/>
                </a:lnTo>
                <a:lnTo>
                  <a:pt x="14649" y="227"/>
                </a:lnTo>
                <a:lnTo>
                  <a:pt x="14363" y="0"/>
                </a:lnTo>
                <a:lnTo>
                  <a:pt x="11968" y="1632"/>
                </a:lnTo>
                <a:lnTo>
                  <a:pt x="9461" y="3512"/>
                </a:lnTo>
                <a:lnTo>
                  <a:pt x="6897" y="5676"/>
                </a:lnTo>
                <a:lnTo>
                  <a:pt x="6100" y="5030"/>
                </a:lnTo>
                <a:lnTo>
                  <a:pt x="5415" y="4328"/>
                </a:lnTo>
                <a:lnTo>
                  <a:pt x="4789" y="3568"/>
                </a:lnTo>
                <a:lnTo>
                  <a:pt x="7352" y="1366"/>
                </a:lnTo>
                <a:lnTo>
                  <a:pt x="4617" y="3303"/>
                </a:lnTo>
                <a:lnTo>
                  <a:pt x="5073" y="4594"/>
                </a:lnTo>
                <a:lnTo>
                  <a:pt x="5814" y="5296"/>
                </a:lnTo>
                <a:lnTo>
                  <a:pt x="6611" y="5998"/>
                </a:lnTo>
                <a:lnTo>
                  <a:pt x="6954" y="6207"/>
                </a:lnTo>
                <a:lnTo>
                  <a:pt x="7810" y="6910"/>
                </a:lnTo>
                <a:lnTo>
                  <a:pt x="8720" y="7555"/>
                </a:lnTo>
                <a:lnTo>
                  <a:pt x="9689" y="8106"/>
                </a:lnTo>
                <a:lnTo>
                  <a:pt x="10031" y="8258"/>
                </a:lnTo>
                <a:lnTo>
                  <a:pt x="8037" y="10479"/>
                </a:lnTo>
                <a:lnTo>
                  <a:pt x="6100" y="12852"/>
                </a:lnTo>
                <a:lnTo>
                  <a:pt x="4219" y="15443"/>
                </a:lnTo>
                <a:lnTo>
                  <a:pt x="2793" y="14687"/>
                </a:lnTo>
                <a:lnTo>
                  <a:pt x="1482" y="13769"/>
                </a:lnTo>
                <a:lnTo>
                  <a:pt x="285" y="12852"/>
                </a:lnTo>
                <a:lnTo>
                  <a:pt x="0" y="13176"/>
                </a:lnTo>
                <a:lnTo>
                  <a:pt x="1139" y="14146"/>
                </a:lnTo>
                <a:close/>
              </a:path>
            </a:pathLst>
          </a:custGeom>
          <a:solidFill>
            <a:srgbClr val="ECF0F8"/>
          </a:solidFill>
        </p:spPr>
        <p:txBody>
          <a:bodyPr wrap="square" lIns="0" tIns="0" rIns="0" bIns="0" rtlCol="0">
            <a:noAutofit/>
          </a:bodyPr>
          <a:lstStyle/>
          <a:p>
            <a:endParaRPr/>
          </a:p>
        </p:txBody>
      </p:sp>
      <p:sp>
        <p:nvSpPr>
          <p:cNvPr id="730" name="object 730"/>
          <p:cNvSpPr/>
          <p:nvPr/>
        </p:nvSpPr>
        <p:spPr>
          <a:xfrm>
            <a:off x="435332" y="686075"/>
            <a:ext cx="38413" cy="35088"/>
          </a:xfrm>
          <a:custGeom>
            <a:avLst/>
            <a:gdLst/>
            <a:ahLst/>
            <a:cxnLst/>
            <a:rect l="l" t="t" r="r" b="b"/>
            <a:pathLst>
              <a:path w="38413" h="35088">
                <a:moveTo>
                  <a:pt x="18864" y="7897"/>
                </a:moveTo>
                <a:lnTo>
                  <a:pt x="18864" y="8485"/>
                </a:lnTo>
                <a:lnTo>
                  <a:pt x="18979" y="7897"/>
                </a:lnTo>
                <a:lnTo>
                  <a:pt x="18979" y="7232"/>
                </a:lnTo>
                <a:lnTo>
                  <a:pt x="18920" y="7612"/>
                </a:lnTo>
                <a:lnTo>
                  <a:pt x="18294" y="7517"/>
                </a:lnTo>
                <a:lnTo>
                  <a:pt x="17668" y="7346"/>
                </a:lnTo>
                <a:lnTo>
                  <a:pt x="17098" y="7232"/>
                </a:lnTo>
                <a:lnTo>
                  <a:pt x="12081" y="6264"/>
                </a:lnTo>
                <a:lnTo>
                  <a:pt x="8434" y="5998"/>
                </a:lnTo>
                <a:lnTo>
                  <a:pt x="6780" y="5942"/>
                </a:lnTo>
                <a:lnTo>
                  <a:pt x="8605" y="5885"/>
                </a:lnTo>
                <a:lnTo>
                  <a:pt x="13050" y="5847"/>
                </a:lnTo>
                <a:lnTo>
                  <a:pt x="18808" y="6701"/>
                </a:lnTo>
                <a:lnTo>
                  <a:pt x="21259" y="7081"/>
                </a:lnTo>
                <a:lnTo>
                  <a:pt x="23937" y="7555"/>
                </a:lnTo>
                <a:lnTo>
                  <a:pt x="26672" y="8315"/>
                </a:lnTo>
                <a:lnTo>
                  <a:pt x="29294" y="8960"/>
                </a:lnTo>
                <a:lnTo>
                  <a:pt x="31916" y="9833"/>
                </a:lnTo>
                <a:lnTo>
                  <a:pt x="34647" y="10972"/>
                </a:lnTo>
                <a:lnTo>
                  <a:pt x="34829" y="11447"/>
                </a:lnTo>
                <a:lnTo>
                  <a:pt x="34990" y="11941"/>
                </a:lnTo>
                <a:lnTo>
                  <a:pt x="35332" y="10972"/>
                </a:lnTo>
                <a:lnTo>
                  <a:pt x="34929" y="10858"/>
                </a:lnTo>
                <a:lnTo>
                  <a:pt x="34587" y="9947"/>
                </a:lnTo>
                <a:lnTo>
                  <a:pt x="34138" y="9131"/>
                </a:lnTo>
                <a:lnTo>
                  <a:pt x="33568" y="8428"/>
                </a:lnTo>
                <a:lnTo>
                  <a:pt x="35393" y="9131"/>
                </a:lnTo>
                <a:lnTo>
                  <a:pt x="37044" y="9833"/>
                </a:lnTo>
                <a:lnTo>
                  <a:pt x="38413" y="10593"/>
                </a:lnTo>
                <a:lnTo>
                  <a:pt x="37950" y="10099"/>
                </a:lnTo>
                <a:lnTo>
                  <a:pt x="36581" y="9397"/>
                </a:lnTo>
                <a:lnTo>
                  <a:pt x="35050" y="8751"/>
                </a:lnTo>
                <a:lnTo>
                  <a:pt x="33340" y="8106"/>
                </a:lnTo>
                <a:lnTo>
                  <a:pt x="32770" y="7403"/>
                </a:lnTo>
                <a:lnTo>
                  <a:pt x="32088" y="6758"/>
                </a:lnTo>
                <a:lnTo>
                  <a:pt x="31403" y="6207"/>
                </a:lnTo>
                <a:lnTo>
                  <a:pt x="32088" y="6435"/>
                </a:lnTo>
                <a:lnTo>
                  <a:pt x="32658" y="6644"/>
                </a:lnTo>
                <a:lnTo>
                  <a:pt x="33169" y="6815"/>
                </a:lnTo>
                <a:lnTo>
                  <a:pt x="32543" y="6492"/>
                </a:lnTo>
                <a:lnTo>
                  <a:pt x="31858" y="6169"/>
                </a:lnTo>
                <a:lnTo>
                  <a:pt x="31061" y="5942"/>
                </a:lnTo>
                <a:lnTo>
                  <a:pt x="30434" y="5505"/>
                </a:lnTo>
                <a:lnTo>
                  <a:pt x="29749" y="5087"/>
                </a:lnTo>
                <a:lnTo>
                  <a:pt x="29294" y="4916"/>
                </a:lnTo>
                <a:lnTo>
                  <a:pt x="28837" y="4708"/>
                </a:lnTo>
                <a:lnTo>
                  <a:pt x="29351" y="5030"/>
                </a:lnTo>
                <a:lnTo>
                  <a:pt x="29864" y="5353"/>
                </a:lnTo>
                <a:lnTo>
                  <a:pt x="30378" y="5733"/>
                </a:lnTo>
                <a:lnTo>
                  <a:pt x="28610" y="5182"/>
                </a:lnTo>
                <a:lnTo>
                  <a:pt x="26559" y="4765"/>
                </a:lnTo>
                <a:lnTo>
                  <a:pt x="24278" y="4480"/>
                </a:lnTo>
                <a:lnTo>
                  <a:pt x="23766" y="4005"/>
                </a:lnTo>
                <a:lnTo>
                  <a:pt x="23196" y="3569"/>
                </a:lnTo>
                <a:lnTo>
                  <a:pt x="22455" y="3132"/>
                </a:lnTo>
                <a:lnTo>
                  <a:pt x="23710" y="3189"/>
                </a:lnTo>
                <a:lnTo>
                  <a:pt x="24791" y="3303"/>
                </a:lnTo>
                <a:lnTo>
                  <a:pt x="25760" y="3455"/>
                </a:lnTo>
                <a:lnTo>
                  <a:pt x="25248" y="3246"/>
                </a:lnTo>
                <a:lnTo>
                  <a:pt x="24962" y="3189"/>
                </a:lnTo>
                <a:lnTo>
                  <a:pt x="24108" y="3037"/>
                </a:lnTo>
                <a:lnTo>
                  <a:pt x="23138" y="2980"/>
                </a:lnTo>
                <a:lnTo>
                  <a:pt x="22113" y="2923"/>
                </a:lnTo>
                <a:lnTo>
                  <a:pt x="21371" y="2429"/>
                </a:lnTo>
                <a:lnTo>
                  <a:pt x="20574" y="2069"/>
                </a:lnTo>
                <a:lnTo>
                  <a:pt x="19662" y="1689"/>
                </a:lnTo>
                <a:lnTo>
                  <a:pt x="19035" y="1461"/>
                </a:lnTo>
                <a:lnTo>
                  <a:pt x="18522" y="1366"/>
                </a:lnTo>
                <a:lnTo>
                  <a:pt x="19092" y="1575"/>
                </a:lnTo>
                <a:lnTo>
                  <a:pt x="17724" y="1689"/>
                </a:lnTo>
                <a:lnTo>
                  <a:pt x="16014" y="1898"/>
                </a:lnTo>
                <a:lnTo>
                  <a:pt x="14190" y="2657"/>
                </a:lnTo>
                <a:lnTo>
                  <a:pt x="14703" y="2866"/>
                </a:lnTo>
                <a:lnTo>
                  <a:pt x="14476" y="2543"/>
                </a:lnTo>
                <a:lnTo>
                  <a:pt x="16357" y="2069"/>
                </a:lnTo>
                <a:lnTo>
                  <a:pt x="18123" y="1784"/>
                </a:lnTo>
                <a:lnTo>
                  <a:pt x="19434" y="1689"/>
                </a:lnTo>
                <a:lnTo>
                  <a:pt x="20288" y="2069"/>
                </a:lnTo>
                <a:lnTo>
                  <a:pt x="21144" y="2486"/>
                </a:lnTo>
                <a:lnTo>
                  <a:pt x="21885" y="2866"/>
                </a:lnTo>
                <a:lnTo>
                  <a:pt x="18808" y="2866"/>
                </a:lnTo>
                <a:lnTo>
                  <a:pt x="17098" y="3132"/>
                </a:lnTo>
                <a:lnTo>
                  <a:pt x="16298" y="3246"/>
                </a:lnTo>
                <a:lnTo>
                  <a:pt x="15616" y="3303"/>
                </a:lnTo>
                <a:lnTo>
                  <a:pt x="11169" y="4005"/>
                </a:lnTo>
                <a:lnTo>
                  <a:pt x="7693" y="5182"/>
                </a:lnTo>
                <a:lnTo>
                  <a:pt x="6382" y="5676"/>
                </a:lnTo>
                <a:lnTo>
                  <a:pt x="6098" y="5790"/>
                </a:lnTo>
                <a:lnTo>
                  <a:pt x="6724" y="5239"/>
                </a:lnTo>
                <a:lnTo>
                  <a:pt x="8319" y="3682"/>
                </a:lnTo>
                <a:lnTo>
                  <a:pt x="10542" y="2391"/>
                </a:lnTo>
                <a:lnTo>
                  <a:pt x="11227" y="2012"/>
                </a:lnTo>
                <a:lnTo>
                  <a:pt x="11570" y="1784"/>
                </a:lnTo>
                <a:lnTo>
                  <a:pt x="12367" y="2012"/>
                </a:lnTo>
                <a:lnTo>
                  <a:pt x="11854" y="1689"/>
                </a:lnTo>
                <a:lnTo>
                  <a:pt x="12879" y="1139"/>
                </a:lnTo>
                <a:lnTo>
                  <a:pt x="13849" y="816"/>
                </a:lnTo>
                <a:lnTo>
                  <a:pt x="14588" y="607"/>
                </a:lnTo>
                <a:lnTo>
                  <a:pt x="14248" y="550"/>
                </a:lnTo>
                <a:lnTo>
                  <a:pt x="13449" y="759"/>
                </a:lnTo>
                <a:lnTo>
                  <a:pt x="12480" y="1082"/>
                </a:lnTo>
                <a:lnTo>
                  <a:pt x="11511" y="1575"/>
                </a:lnTo>
                <a:lnTo>
                  <a:pt x="11227" y="1727"/>
                </a:lnTo>
                <a:lnTo>
                  <a:pt x="10714" y="2012"/>
                </a:lnTo>
                <a:lnTo>
                  <a:pt x="10430" y="2164"/>
                </a:lnTo>
                <a:lnTo>
                  <a:pt x="7920" y="3682"/>
                </a:lnTo>
                <a:lnTo>
                  <a:pt x="6325" y="5410"/>
                </a:lnTo>
                <a:lnTo>
                  <a:pt x="5927" y="5847"/>
                </a:lnTo>
                <a:lnTo>
                  <a:pt x="6210" y="5467"/>
                </a:lnTo>
                <a:lnTo>
                  <a:pt x="7010" y="3834"/>
                </a:lnTo>
                <a:lnTo>
                  <a:pt x="8434" y="2278"/>
                </a:lnTo>
                <a:lnTo>
                  <a:pt x="9060" y="1689"/>
                </a:lnTo>
                <a:lnTo>
                  <a:pt x="9346" y="1404"/>
                </a:lnTo>
                <a:lnTo>
                  <a:pt x="9973" y="1461"/>
                </a:lnTo>
                <a:lnTo>
                  <a:pt x="9574" y="1196"/>
                </a:lnTo>
                <a:lnTo>
                  <a:pt x="10087" y="759"/>
                </a:lnTo>
                <a:lnTo>
                  <a:pt x="10657" y="436"/>
                </a:lnTo>
                <a:lnTo>
                  <a:pt x="10770" y="170"/>
                </a:lnTo>
                <a:lnTo>
                  <a:pt x="10315" y="379"/>
                </a:lnTo>
                <a:lnTo>
                  <a:pt x="9801" y="702"/>
                </a:lnTo>
                <a:lnTo>
                  <a:pt x="9290" y="1139"/>
                </a:lnTo>
                <a:lnTo>
                  <a:pt x="8661" y="1082"/>
                </a:lnTo>
                <a:lnTo>
                  <a:pt x="7979" y="1044"/>
                </a:lnTo>
                <a:lnTo>
                  <a:pt x="7350" y="987"/>
                </a:lnTo>
                <a:lnTo>
                  <a:pt x="7522" y="607"/>
                </a:lnTo>
                <a:lnTo>
                  <a:pt x="7808" y="0"/>
                </a:lnTo>
                <a:lnTo>
                  <a:pt x="7465" y="227"/>
                </a:lnTo>
                <a:lnTo>
                  <a:pt x="7294" y="607"/>
                </a:lnTo>
                <a:lnTo>
                  <a:pt x="7123" y="987"/>
                </a:lnTo>
                <a:lnTo>
                  <a:pt x="6609" y="930"/>
                </a:lnTo>
                <a:lnTo>
                  <a:pt x="5014" y="930"/>
                </a:lnTo>
                <a:lnTo>
                  <a:pt x="4730" y="987"/>
                </a:lnTo>
                <a:lnTo>
                  <a:pt x="4615" y="607"/>
                </a:lnTo>
                <a:lnTo>
                  <a:pt x="4501" y="227"/>
                </a:lnTo>
                <a:lnTo>
                  <a:pt x="4388" y="0"/>
                </a:lnTo>
                <a:lnTo>
                  <a:pt x="4388" y="607"/>
                </a:lnTo>
                <a:lnTo>
                  <a:pt x="4501" y="987"/>
                </a:lnTo>
                <a:lnTo>
                  <a:pt x="3760" y="987"/>
                </a:lnTo>
                <a:lnTo>
                  <a:pt x="3020" y="1082"/>
                </a:lnTo>
                <a:lnTo>
                  <a:pt x="2279" y="1195"/>
                </a:lnTo>
                <a:lnTo>
                  <a:pt x="1766" y="759"/>
                </a:lnTo>
                <a:lnTo>
                  <a:pt x="1311" y="436"/>
                </a:lnTo>
                <a:lnTo>
                  <a:pt x="853" y="170"/>
                </a:lnTo>
                <a:lnTo>
                  <a:pt x="1025" y="493"/>
                </a:lnTo>
                <a:lnTo>
                  <a:pt x="1480" y="816"/>
                </a:lnTo>
                <a:lnTo>
                  <a:pt x="1993" y="1195"/>
                </a:lnTo>
                <a:lnTo>
                  <a:pt x="1311" y="1309"/>
                </a:lnTo>
                <a:lnTo>
                  <a:pt x="682" y="1461"/>
                </a:lnTo>
                <a:lnTo>
                  <a:pt x="0" y="1632"/>
                </a:lnTo>
                <a:lnTo>
                  <a:pt x="0" y="1841"/>
                </a:lnTo>
                <a:lnTo>
                  <a:pt x="682" y="2164"/>
                </a:lnTo>
                <a:lnTo>
                  <a:pt x="1139" y="2221"/>
                </a:lnTo>
                <a:lnTo>
                  <a:pt x="569" y="1898"/>
                </a:lnTo>
                <a:lnTo>
                  <a:pt x="340" y="1727"/>
                </a:lnTo>
                <a:lnTo>
                  <a:pt x="910" y="1632"/>
                </a:lnTo>
                <a:lnTo>
                  <a:pt x="1595" y="1518"/>
                </a:lnTo>
                <a:lnTo>
                  <a:pt x="2221" y="1404"/>
                </a:lnTo>
                <a:lnTo>
                  <a:pt x="2906" y="2012"/>
                </a:lnTo>
                <a:lnTo>
                  <a:pt x="3419" y="2164"/>
                </a:lnTo>
                <a:lnTo>
                  <a:pt x="2791" y="1632"/>
                </a:lnTo>
                <a:lnTo>
                  <a:pt x="2507" y="1366"/>
                </a:lnTo>
                <a:lnTo>
                  <a:pt x="3190" y="1309"/>
                </a:lnTo>
                <a:lnTo>
                  <a:pt x="3874" y="1252"/>
                </a:lnTo>
                <a:lnTo>
                  <a:pt x="4615" y="1195"/>
                </a:lnTo>
                <a:lnTo>
                  <a:pt x="4730" y="1632"/>
                </a:lnTo>
                <a:lnTo>
                  <a:pt x="4843" y="2107"/>
                </a:lnTo>
                <a:lnTo>
                  <a:pt x="5014" y="2600"/>
                </a:lnTo>
                <a:lnTo>
                  <a:pt x="4843" y="1195"/>
                </a:lnTo>
                <a:lnTo>
                  <a:pt x="5357" y="1139"/>
                </a:lnTo>
                <a:lnTo>
                  <a:pt x="6039" y="1139"/>
                </a:lnTo>
                <a:lnTo>
                  <a:pt x="6553" y="1195"/>
                </a:lnTo>
                <a:lnTo>
                  <a:pt x="7010" y="1195"/>
                </a:lnTo>
                <a:lnTo>
                  <a:pt x="6839" y="1575"/>
                </a:lnTo>
                <a:lnTo>
                  <a:pt x="6668" y="2012"/>
                </a:lnTo>
                <a:lnTo>
                  <a:pt x="6496" y="2486"/>
                </a:lnTo>
                <a:lnTo>
                  <a:pt x="6039" y="4005"/>
                </a:lnTo>
                <a:lnTo>
                  <a:pt x="6098" y="5144"/>
                </a:lnTo>
                <a:lnTo>
                  <a:pt x="6325" y="3948"/>
                </a:lnTo>
                <a:lnTo>
                  <a:pt x="6724" y="2543"/>
                </a:lnTo>
                <a:lnTo>
                  <a:pt x="6895" y="2069"/>
                </a:lnTo>
                <a:lnTo>
                  <a:pt x="7066" y="1575"/>
                </a:lnTo>
                <a:lnTo>
                  <a:pt x="7238" y="1195"/>
                </a:lnTo>
                <a:lnTo>
                  <a:pt x="7864" y="1252"/>
                </a:lnTo>
                <a:lnTo>
                  <a:pt x="8434" y="1309"/>
                </a:lnTo>
                <a:lnTo>
                  <a:pt x="9060" y="1366"/>
                </a:lnTo>
                <a:lnTo>
                  <a:pt x="8490" y="1841"/>
                </a:lnTo>
                <a:lnTo>
                  <a:pt x="8263" y="2107"/>
                </a:lnTo>
                <a:lnTo>
                  <a:pt x="6895" y="3625"/>
                </a:lnTo>
                <a:lnTo>
                  <a:pt x="6210" y="5087"/>
                </a:lnTo>
                <a:lnTo>
                  <a:pt x="5927" y="5676"/>
                </a:lnTo>
                <a:lnTo>
                  <a:pt x="5870" y="5353"/>
                </a:lnTo>
                <a:lnTo>
                  <a:pt x="5870" y="6112"/>
                </a:lnTo>
                <a:lnTo>
                  <a:pt x="6154" y="6815"/>
                </a:lnTo>
                <a:lnTo>
                  <a:pt x="6039" y="6264"/>
                </a:lnTo>
                <a:lnTo>
                  <a:pt x="6668" y="7137"/>
                </a:lnTo>
                <a:lnTo>
                  <a:pt x="8490" y="9567"/>
                </a:lnTo>
                <a:lnTo>
                  <a:pt x="10828" y="13345"/>
                </a:lnTo>
                <a:lnTo>
                  <a:pt x="11227" y="13231"/>
                </a:lnTo>
                <a:lnTo>
                  <a:pt x="8661" y="9397"/>
                </a:lnTo>
                <a:lnTo>
                  <a:pt x="6724" y="6910"/>
                </a:lnTo>
                <a:lnTo>
                  <a:pt x="6098" y="6169"/>
                </a:lnTo>
                <a:lnTo>
                  <a:pt x="6839" y="6872"/>
                </a:lnTo>
                <a:lnTo>
                  <a:pt x="6210" y="6169"/>
                </a:lnTo>
                <a:lnTo>
                  <a:pt x="7238" y="6815"/>
                </a:lnTo>
                <a:lnTo>
                  <a:pt x="6269" y="6169"/>
                </a:lnTo>
                <a:lnTo>
                  <a:pt x="7580" y="6701"/>
                </a:lnTo>
                <a:lnTo>
                  <a:pt x="11284" y="8220"/>
                </a:lnTo>
                <a:lnTo>
                  <a:pt x="16357" y="11238"/>
                </a:lnTo>
                <a:lnTo>
                  <a:pt x="15559" y="11713"/>
                </a:lnTo>
                <a:lnTo>
                  <a:pt x="15102" y="11940"/>
                </a:lnTo>
                <a:lnTo>
                  <a:pt x="14760" y="12092"/>
                </a:lnTo>
                <a:lnTo>
                  <a:pt x="14305" y="12320"/>
                </a:lnTo>
                <a:lnTo>
                  <a:pt x="13791" y="12472"/>
                </a:lnTo>
                <a:lnTo>
                  <a:pt x="13279" y="12700"/>
                </a:lnTo>
                <a:lnTo>
                  <a:pt x="13108" y="13023"/>
                </a:lnTo>
                <a:lnTo>
                  <a:pt x="14248" y="14257"/>
                </a:lnTo>
                <a:lnTo>
                  <a:pt x="15444" y="15604"/>
                </a:lnTo>
                <a:lnTo>
                  <a:pt x="16755" y="17161"/>
                </a:lnTo>
                <a:lnTo>
                  <a:pt x="17154" y="17712"/>
                </a:lnTo>
                <a:lnTo>
                  <a:pt x="17382" y="17977"/>
                </a:lnTo>
                <a:lnTo>
                  <a:pt x="16470" y="18243"/>
                </a:lnTo>
                <a:lnTo>
                  <a:pt x="15501" y="18528"/>
                </a:lnTo>
                <a:lnTo>
                  <a:pt x="14703" y="19059"/>
                </a:lnTo>
                <a:lnTo>
                  <a:pt x="15728" y="18851"/>
                </a:lnTo>
                <a:lnTo>
                  <a:pt x="16699" y="18566"/>
                </a:lnTo>
                <a:lnTo>
                  <a:pt x="17609" y="18243"/>
                </a:lnTo>
                <a:lnTo>
                  <a:pt x="19263" y="20350"/>
                </a:lnTo>
                <a:lnTo>
                  <a:pt x="20973" y="22666"/>
                </a:lnTo>
                <a:lnTo>
                  <a:pt x="22683" y="25267"/>
                </a:lnTo>
                <a:lnTo>
                  <a:pt x="21371" y="25742"/>
                </a:lnTo>
                <a:lnTo>
                  <a:pt x="20004" y="26122"/>
                </a:lnTo>
                <a:lnTo>
                  <a:pt x="18578" y="26452"/>
                </a:lnTo>
                <a:lnTo>
                  <a:pt x="18008" y="26560"/>
                </a:lnTo>
                <a:lnTo>
                  <a:pt x="16584" y="26885"/>
                </a:lnTo>
                <a:lnTo>
                  <a:pt x="15102" y="27154"/>
                </a:lnTo>
                <a:lnTo>
                  <a:pt x="13620" y="27371"/>
                </a:lnTo>
                <a:lnTo>
                  <a:pt x="13108" y="27855"/>
                </a:lnTo>
                <a:lnTo>
                  <a:pt x="13849" y="30499"/>
                </a:lnTo>
                <a:lnTo>
                  <a:pt x="13735" y="27802"/>
                </a:lnTo>
                <a:lnTo>
                  <a:pt x="15273" y="27585"/>
                </a:lnTo>
                <a:lnTo>
                  <a:pt x="16755" y="27316"/>
                </a:lnTo>
                <a:lnTo>
                  <a:pt x="18238" y="26993"/>
                </a:lnTo>
                <a:lnTo>
                  <a:pt x="19378" y="29474"/>
                </a:lnTo>
                <a:lnTo>
                  <a:pt x="20574" y="32174"/>
                </a:lnTo>
                <a:lnTo>
                  <a:pt x="21657" y="35088"/>
                </a:lnTo>
                <a:lnTo>
                  <a:pt x="22227" y="34924"/>
                </a:lnTo>
                <a:lnTo>
                  <a:pt x="21144" y="32065"/>
                </a:lnTo>
                <a:lnTo>
                  <a:pt x="19948" y="29366"/>
                </a:lnTo>
                <a:lnTo>
                  <a:pt x="18749" y="26885"/>
                </a:lnTo>
                <a:lnTo>
                  <a:pt x="20175" y="26507"/>
                </a:lnTo>
                <a:lnTo>
                  <a:pt x="21599" y="26122"/>
                </a:lnTo>
                <a:lnTo>
                  <a:pt x="22969" y="25647"/>
                </a:lnTo>
                <a:lnTo>
                  <a:pt x="24507" y="28018"/>
                </a:lnTo>
                <a:lnTo>
                  <a:pt x="26046" y="30607"/>
                </a:lnTo>
                <a:lnTo>
                  <a:pt x="25019" y="27855"/>
                </a:lnTo>
                <a:lnTo>
                  <a:pt x="23480" y="25419"/>
                </a:lnTo>
                <a:lnTo>
                  <a:pt x="24050" y="25210"/>
                </a:lnTo>
                <a:lnTo>
                  <a:pt x="24620" y="25001"/>
                </a:lnTo>
                <a:lnTo>
                  <a:pt x="25190" y="24774"/>
                </a:lnTo>
                <a:lnTo>
                  <a:pt x="25875" y="24508"/>
                </a:lnTo>
                <a:lnTo>
                  <a:pt x="26501" y="24185"/>
                </a:lnTo>
                <a:lnTo>
                  <a:pt x="27127" y="23862"/>
                </a:lnTo>
                <a:lnTo>
                  <a:pt x="29067" y="26084"/>
                </a:lnTo>
                <a:lnTo>
                  <a:pt x="30948" y="28557"/>
                </a:lnTo>
                <a:lnTo>
                  <a:pt x="32770" y="31147"/>
                </a:lnTo>
                <a:lnTo>
                  <a:pt x="33228" y="30932"/>
                </a:lnTo>
                <a:lnTo>
                  <a:pt x="31403" y="28288"/>
                </a:lnTo>
                <a:lnTo>
                  <a:pt x="29522" y="25856"/>
                </a:lnTo>
                <a:lnTo>
                  <a:pt x="27584" y="23654"/>
                </a:lnTo>
                <a:lnTo>
                  <a:pt x="28668" y="23046"/>
                </a:lnTo>
                <a:lnTo>
                  <a:pt x="29693" y="22458"/>
                </a:lnTo>
                <a:lnTo>
                  <a:pt x="30662" y="21755"/>
                </a:lnTo>
                <a:lnTo>
                  <a:pt x="32827" y="23749"/>
                </a:lnTo>
                <a:lnTo>
                  <a:pt x="35050" y="26027"/>
                </a:lnTo>
                <a:lnTo>
                  <a:pt x="33169" y="23483"/>
                </a:lnTo>
                <a:lnTo>
                  <a:pt x="30948" y="21489"/>
                </a:lnTo>
                <a:lnTo>
                  <a:pt x="31687" y="20901"/>
                </a:lnTo>
                <a:lnTo>
                  <a:pt x="32372" y="19762"/>
                </a:lnTo>
                <a:lnTo>
                  <a:pt x="31574" y="20521"/>
                </a:lnTo>
                <a:lnTo>
                  <a:pt x="30662" y="21224"/>
                </a:lnTo>
                <a:lnTo>
                  <a:pt x="28211" y="19003"/>
                </a:lnTo>
                <a:lnTo>
                  <a:pt x="25703" y="17066"/>
                </a:lnTo>
                <a:lnTo>
                  <a:pt x="23367" y="15396"/>
                </a:lnTo>
                <a:lnTo>
                  <a:pt x="25417" y="17275"/>
                </a:lnTo>
                <a:lnTo>
                  <a:pt x="27868" y="19230"/>
                </a:lnTo>
                <a:lnTo>
                  <a:pt x="30319" y="21489"/>
                </a:lnTo>
                <a:lnTo>
                  <a:pt x="29407" y="22192"/>
                </a:lnTo>
                <a:lnTo>
                  <a:pt x="28382" y="22780"/>
                </a:lnTo>
                <a:lnTo>
                  <a:pt x="27298" y="23369"/>
                </a:lnTo>
                <a:lnTo>
                  <a:pt x="26900" y="23597"/>
                </a:lnTo>
                <a:lnTo>
                  <a:pt x="26273" y="23862"/>
                </a:lnTo>
                <a:lnTo>
                  <a:pt x="25647" y="24128"/>
                </a:lnTo>
                <a:lnTo>
                  <a:pt x="25019" y="24394"/>
                </a:lnTo>
                <a:lnTo>
                  <a:pt x="24449" y="24622"/>
                </a:lnTo>
                <a:lnTo>
                  <a:pt x="23822" y="24888"/>
                </a:lnTo>
                <a:lnTo>
                  <a:pt x="23196" y="25096"/>
                </a:lnTo>
                <a:lnTo>
                  <a:pt x="21486" y="22515"/>
                </a:lnTo>
                <a:lnTo>
                  <a:pt x="19718" y="20142"/>
                </a:lnTo>
                <a:lnTo>
                  <a:pt x="18067" y="18091"/>
                </a:lnTo>
                <a:lnTo>
                  <a:pt x="18693" y="17503"/>
                </a:lnTo>
                <a:lnTo>
                  <a:pt x="17839" y="17826"/>
                </a:lnTo>
                <a:lnTo>
                  <a:pt x="17325" y="17218"/>
                </a:lnTo>
                <a:lnTo>
                  <a:pt x="17098" y="16895"/>
                </a:lnTo>
                <a:lnTo>
                  <a:pt x="15843" y="15396"/>
                </a:lnTo>
                <a:lnTo>
                  <a:pt x="14647" y="14086"/>
                </a:lnTo>
                <a:lnTo>
                  <a:pt x="13507" y="12909"/>
                </a:lnTo>
                <a:lnTo>
                  <a:pt x="14019" y="12700"/>
                </a:lnTo>
                <a:lnTo>
                  <a:pt x="14532" y="12472"/>
                </a:lnTo>
                <a:lnTo>
                  <a:pt x="14989" y="12263"/>
                </a:lnTo>
                <a:lnTo>
                  <a:pt x="16129" y="13174"/>
                </a:lnTo>
                <a:lnTo>
                  <a:pt x="17382" y="14200"/>
                </a:lnTo>
                <a:lnTo>
                  <a:pt x="18637" y="15339"/>
                </a:lnTo>
                <a:lnTo>
                  <a:pt x="19206" y="15775"/>
                </a:lnTo>
                <a:lnTo>
                  <a:pt x="19776" y="16307"/>
                </a:lnTo>
                <a:lnTo>
                  <a:pt x="20346" y="16838"/>
                </a:lnTo>
                <a:lnTo>
                  <a:pt x="20574" y="17066"/>
                </a:lnTo>
                <a:lnTo>
                  <a:pt x="20745" y="16630"/>
                </a:lnTo>
                <a:lnTo>
                  <a:pt x="20119" y="16098"/>
                </a:lnTo>
                <a:lnTo>
                  <a:pt x="19490" y="15547"/>
                </a:lnTo>
                <a:lnTo>
                  <a:pt x="18920" y="15016"/>
                </a:lnTo>
                <a:lnTo>
                  <a:pt x="17668" y="13934"/>
                </a:lnTo>
                <a:lnTo>
                  <a:pt x="16470" y="12966"/>
                </a:lnTo>
                <a:lnTo>
                  <a:pt x="15330" y="12092"/>
                </a:lnTo>
                <a:lnTo>
                  <a:pt x="15787" y="11884"/>
                </a:lnTo>
                <a:lnTo>
                  <a:pt x="16584" y="11333"/>
                </a:lnTo>
                <a:lnTo>
                  <a:pt x="17553" y="11940"/>
                </a:lnTo>
                <a:lnTo>
                  <a:pt x="18522" y="12529"/>
                </a:lnTo>
                <a:lnTo>
                  <a:pt x="17781" y="11713"/>
                </a:lnTo>
                <a:lnTo>
                  <a:pt x="16812" y="11181"/>
                </a:lnTo>
                <a:lnTo>
                  <a:pt x="17325" y="10801"/>
                </a:lnTo>
                <a:lnTo>
                  <a:pt x="17839" y="10270"/>
                </a:lnTo>
                <a:lnTo>
                  <a:pt x="18465" y="10536"/>
                </a:lnTo>
                <a:lnTo>
                  <a:pt x="18637" y="10308"/>
                </a:lnTo>
                <a:lnTo>
                  <a:pt x="18008" y="10042"/>
                </a:lnTo>
                <a:lnTo>
                  <a:pt x="18465" y="9397"/>
                </a:lnTo>
                <a:lnTo>
                  <a:pt x="18979" y="9188"/>
                </a:lnTo>
                <a:lnTo>
                  <a:pt x="18465" y="9017"/>
                </a:lnTo>
                <a:lnTo>
                  <a:pt x="18123" y="9662"/>
                </a:lnTo>
                <a:lnTo>
                  <a:pt x="17839" y="9985"/>
                </a:lnTo>
                <a:lnTo>
                  <a:pt x="17668" y="10156"/>
                </a:lnTo>
                <a:lnTo>
                  <a:pt x="17154" y="10650"/>
                </a:lnTo>
                <a:lnTo>
                  <a:pt x="16699" y="10972"/>
                </a:lnTo>
                <a:lnTo>
                  <a:pt x="11340" y="7992"/>
                </a:lnTo>
                <a:lnTo>
                  <a:pt x="7465" y="6492"/>
                </a:lnTo>
                <a:lnTo>
                  <a:pt x="6210" y="6055"/>
                </a:lnTo>
                <a:lnTo>
                  <a:pt x="6668" y="5790"/>
                </a:lnTo>
                <a:lnTo>
                  <a:pt x="5927" y="5941"/>
                </a:lnTo>
                <a:lnTo>
                  <a:pt x="6553" y="5790"/>
                </a:lnTo>
                <a:lnTo>
                  <a:pt x="11112" y="4594"/>
                </a:lnTo>
                <a:lnTo>
                  <a:pt x="17269" y="4442"/>
                </a:lnTo>
                <a:lnTo>
                  <a:pt x="16983" y="4214"/>
                </a:lnTo>
                <a:lnTo>
                  <a:pt x="11968" y="4385"/>
                </a:lnTo>
                <a:lnTo>
                  <a:pt x="8035" y="5296"/>
                </a:lnTo>
                <a:lnTo>
                  <a:pt x="6496" y="5733"/>
                </a:lnTo>
                <a:lnTo>
                  <a:pt x="7920" y="5239"/>
                </a:lnTo>
                <a:lnTo>
                  <a:pt x="11511" y="4157"/>
                </a:lnTo>
                <a:lnTo>
                  <a:pt x="15958" y="3512"/>
                </a:lnTo>
                <a:lnTo>
                  <a:pt x="16242" y="3512"/>
                </a:lnTo>
                <a:lnTo>
                  <a:pt x="16812" y="3417"/>
                </a:lnTo>
                <a:lnTo>
                  <a:pt x="17098" y="3360"/>
                </a:lnTo>
                <a:lnTo>
                  <a:pt x="18979" y="3094"/>
                </a:lnTo>
                <a:lnTo>
                  <a:pt x="20689" y="3037"/>
                </a:lnTo>
                <a:lnTo>
                  <a:pt x="22227" y="3132"/>
                </a:lnTo>
                <a:lnTo>
                  <a:pt x="23025" y="3569"/>
                </a:lnTo>
                <a:lnTo>
                  <a:pt x="23595" y="4005"/>
                </a:lnTo>
                <a:lnTo>
                  <a:pt x="24108" y="4480"/>
                </a:lnTo>
                <a:lnTo>
                  <a:pt x="23252" y="4385"/>
                </a:lnTo>
                <a:lnTo>
                  <a:pt x="22399" y="4271"/>
                </a:lnTo>
                <a:lnTo>
                  <a:pt x="21486" y="4271"/>
                </a:lnTo>
                <a:lnTo>
                  <a:pt x="22455" y="4537"/>
                </a:lnTo>
                <a:lnTo>
                  <a:pt x="23480" y="4594"/>
                </a:lnTo>
                <a:lnTo>
                  <a:pt x="24392" y="4708"/>
                </a:lnTo>
                <a:lnTo>
                  <a:pt x="24564" y="4765"/>
                </a:lnTo>
                <a:lnTo>
                  <a:pt x="26900" y="5030"/>
                </a:lnTo>
                <a:lnTo>
                  <a:pt x="29008" y="5505"/>
                </a:lnTo>
                <a:lnTo>
                  <a:pt x="30777" y="6055"/>
                </a:lnTo>
                <a:lnTo>
                  <a:pt x="31518" y="6587"/>
                </a:lnTo>
                <a:lnTo>
                  <a:pt x="32200" y="7194"/>
                </a:lnTo>
                <a:lnTo>
                  <a:pt x="32827" y="7935"/>
                </a:lnTo>
                <a:lnTo>
                  <a:pt x="30889" y="7232"/>
                </a:lnTo>
                <a:lnTo>
                  <a:pt x="28781" y="6644"/>
                </a:lnTo>
                <a:lnTo>
                  <a:pt x="26501" y="6264"/>
                </a:lnTo>
                <a:lnTo>
                  <a:pt x="28837" y="6910"/>
                </a:lnTo>
                <a:lnTo>
                  <a:pt x="31061" y="7517"/>
                </a:lnTo>
                <a:lnTo>
                  <a:pt x="33056" y="8258"/>
                </a:lnTo>
                <a:lnTo>
                  <a:pt x="33626" y="8960"/>
                </a:lnTo>
                <a:lnTo>
                  <a:pt x="34138" y="9776"/>
                </a:lnTo>
                <a:lnTo>
                  <a:pt x="34547" y="10650"/>
                </a:lnTo>
                <a:lnTo>
                  <a:pt x="31858" y="9567"/>
                </a:lnTo>
                <a:lnTo>
                  <a:pt x="29179" y="8751"/>
                </a:lnTo>
                <a:lnTo>
                  <a:pt x="26672" y="8049"/>
                </a:lnTo>
                <a:lnTo>
                  <a:pt x="26559" y="7726"/>
                </a:lnTo>
                <a:lnTo>
                  <a:pt x="26330" y="7081"/>
                </a:lnTo>
                <a:lnTo>
                  <a:pt x="25875" y="6378"/>
                </a:lnTo>
                <a:lnTo>
                  <a:pt x="25931" y="6169"/>
                </a:lnTo>
                <a:lnTo>
                  <a:pt x="25760" y="6378"/>
                </a:lnTo>
                <a:lnTo>
                  <a:pt x="26273" y="7081"/>
                </a:lnTo>
                <a:lnTo>
                  <a:pt x="26501" y="7669"/>
                </a:lnTo>
                <a:lnTo>
                  <a:pt x="26616" y="8049"/>
                </a:lnTo>
                <a:lnTo>
                  <a:pt x="23822" y="7346"/>
                </a:lnTo>
                <a:lnTo>
                  <a:pt x="21200" y="6872"/>
                </a:lnTo>
                <a:lnTo>
                  <a:pt x="18808" y="6492"/>
                </a:lnTo>
                <a:lnTo>
                  <a:pt x="18578" y="5885"/>
                </a:lnTo>
                <a:lnTo>
                  <a:pt x="18351" y="5505"/>
                </a:lnTo>
                <a:lnTo>
                  <a:pt x="18465" y="5885"/>
                </a:lnTo>
                <a:lnTo>
                  <a:pt x="18749" y="6492"/>
                </a:lnTo>
                <a:lnTo>
                  <a:pt x="12252" y="5619"/>
                </a:lnTo>
                <a:lnTo>
                  <a:pt x="7522" y="5847"/>
                </a:lnTo>
                <a:lnTo>
                  <a:pt x="6269" y="5998"/>
                </a:lnTo>
                <a:lnTo>
                  <a:pt x="7522" y="6055"/>
                </a:lnTo>
                <a:lnTo>
                  <a:pt x="11455" y="6321"/>
                </a:lnTo>
                <a:lnTo>
                  <a:pt x="17039" y="7460"/>
                </a:lnTo>
                <a:lnTo>
                  <a:pt x="17609" y="7555"/>
                </a:lnTo>
                <a:lnTo>
                  <a:pt x="18238" y="7726"/>
                </a:lnTo>
                <a:lnTo>
                  <a:pt x="18864" y="7897"/>
                </a:lnTo>
                <a:close/>
              </a:path>
            </a:pathLst>
          </a:custGeom>
          <a:solidFill>
            <a:srgbClr val="ECF0F8"/>
          </a:solidFill>
        </p:spPr>
        <p:txBody>
          <a:bodyPr wrap="square" lIns="0" tIns="0" rIns="0" bIns="0" rtlCol="0">
            <a:noAutofit/>
          </a:bodyPr>
          <a:lstStyle/>
          <a:p>
            <a:endParaRPr/>
          </a:p>
        </p:txBody>
      </p:sp>
      <p:sp>
        <p:nvSpPr>
          <p:cNvPr id="731" name="object 731"/>
          <p:cNvSpPr/>
          <p:nvPr/>
        </p:nvSpPr>
        <p:spPr>
          <a:xfrm>
            <a:off x="441543" y="689587"/>
            <a:ext cx="19720" cy="2866"/>
          </a:xfrm>
          <a:custGeom>
            <a:avLst/>
            <a:gdLst/>
            <a:ahLst/>
            <a:cxnLst/>
            <a:rect l="l" t="t" r="r" b="b"/>
            <a:pathLst>
              <a:path w="19720" h="2866">
                <a:moveTo>
                  <a:pt x="18695" y="1670"/>
                </a:moveTo>
                <a:lnTo>
                  <a:pt x="19094" y="2164"/>
                </a:lnTo>
                <a:lnTo>
                  <a:pt x="19378" y="2600"/>
                </a:lnTo>
                <a:lnTo>
                  <a:pt x="16758" y="2107"/>
                </a:lnTo>
                <a:lnTo>
                  <a:pt x="14248" y="1898"/>
                </a:lnTo>
                <a:lnTo>
                  <a:pt x="11968" y="1784"/>
                </a:lnTo>
                <a:lnTo>
                  <a:pt x="11570" y="1195"/>
                </a:lnTo>
                <a:lnTo>
                  <a:pt x="11227" y="930"/>
                </a:lnTo>
                <a:lnTo>
                  <a:pt x="12538" y="873"/>
                </a:lnTo>
                <a:lnTo>
                  <a:pt x="13849" y="930"/>
                </a:lnTo>
                <a:lnTo>
                  <a:pt x="15275" y="968"/>
                </a:lnTo>
                <a:lnTo>
                  <a:pt x="16244" y="1025"/>
                </a:lnTo>
                <a:lnTo>
                  <a:pt x="15275" y="759"/>
                </a:lnTo>
                <a:lnTo>
                  <a:pt x="13793" y="645"/>
                </a:lnTo>
                <a:lnTo>
                  <a:pt x="12367" y="645"/>
                </a:lnTo>
                <a:lnTo>
                  <a:pt x="11000" y="702"/>
                </a:lnTo>
                <a:lnTo>
                  <a:pt x="10488" y="265"/>
                </a:lnTo>
                <a:lnTo>
                  <a:pt x="10031" y="0"/>
                </a:lnTo>
                <a:lnTo>
                  <a:pt x="9747" y="0"/>
                </a:lnTo>
                <a:lnTo>
                  <a:pt x="10317" y="322"/>
                </a:lnTo>
                <a:lnTo>
                  <a:pt x="10772" y="702"/>
                </a:lnTo>
                <a:lnTo>
                  <a:pt x="11058" y="930"/>
                </a:lnTo>
                <a:lnTo>
                  <a:pt x="11628" y="1461"/>
                </a:lnTo>
                <a:lnTo>
                  <a:pt x="11856" y="1727"/>
                </a:lnTo>
                <a:lnTo>
                  <a:pt x="5244" y="1461"/>
                </a:lnTo>
                <a:lnTo>
                  <a:pt x="457" y="2278"/>
                </a:lnTo>
                <a:lnTo>
                  <a:pt x="0" y="2429"/>
                </a:lnTo>
                <a:lnTo>
                  <a:pt x="1311" y="2278"/>
                </a:lnTo>
                <a:lnTo>
                  <a:pt x="5929" y="1632"/>
                </a:lnTo>
                <a:lnTo>
                  <a:pt x="11968" y="1955"/>
                </a:lnTo>
                <a:lnTo>
                  <a:pt x="12254" y="2373"/>
                </a:lnTo>
                <a:lnTo>
                  <a:pt x="12140" y="1993"/>
                </a:lnTo>
                <a:lnTo>
                  <a:pt x="14419" y="2107"/>
                </a:lnTo>
                <a:lnTo>
                  <a:pt x="16927" y="2373"/>
                </a:lnTo>
                <a:lnTo>
                  <a:pt x="19549" y="2866"/>
                </a:lnTo>
                <a:lnTo>
                  <a:pt x="19720" y="2657"/>
                </a:lnTo>
                <a:lnTo>
                  <a:pt x="19492" y="2600"/>
                </a:lnTo>
                <a:lnTo>
                  <a:pt x="19206" y="2164"/>
                </a:lnTo>
                <a:lnTo>
                  <a:pt x="18808" y="1670"/>
                </a:lnTo>
                <a:lnTo>
                  <a:pt x="18353" y="1252"/>
                </a:lnTo>
                <a:lnTo>
                  <a:pt x="18181" y="1196"/>
                </a:lnTo>
                <a:lnTo>
                  <a:pt x="18695" y="1670"/>
                </a:lnTo>
                <a:close/>
              </a:path>
            </a:pathLst>
          </a:custGeom>
          <a:solidFill>
            <a:srgbClr val="ECF0F8"/>
          </a:solidFill>
        </p:spPr>
        <p:txBody>
          <a:bodyPr wrap="square" lIns="0" tIns="0" rIns="0" bIns="0" rtlCol="0">
            <a:noAutofit/>
          </a:bodyPr>
          <a:lstStyle/>
          <a:p>
            <a:endParaRPr/>
          </a:p>
        </p:txBody>
      </p:sp>
      <p:sp>
        <p:nvSpPr>
          <p:cNvPr id="732" name="object 732"/>
          <p:cNvSpPr/>
          <p:nvPr/>
        </p:nvSpPr>
        <p:spPr>
          <a:xfrm>
            <a:off x="449809" y="688619"/>
            <a:ext cx="1822" cy="759"/>
          </a:xfrm>
          <a:custGeom>
            <a:avLst/>
            <a:gdLst/>
            <a:ahLst/>
            <a:cxnLst/>
            <a:rect l="l" t="t" r="r" b="b"/>
            <a:pathLst>
              <a:path w="1822" h="759">
                <a:moveTo>
                  <a:pt x="0" y="0"/>
                </a:moveTo>
                <a:lnTo>
                  <a:pt x="227" y="322"/>
                </a:lnTo>
                <a:lnTo>
                  <a:pt x="741" y="550"/>
                </a:lnTo>
                <a:lnTo>
                  <a:pt x="1139" y="759"/>
                </a:lnTo>
                <a:lnTo>
                  <a:pt x="1822" y="702"/>
                </a:lnTo>
                <a:lnTo>
                  <a:pt x="1025" y="493"/>
                </a:lnTo>
                <a:lnTo>
                  <a:pt x="513" y="208"/>
                </a:lnTo>
                <a:lnTo>
                  <a:pt x="0" y="0"/>
                </a:lnTo>
                <a:close/>
              </a:path>
            </a:pathLst>
          </a:custGeom>
          <a:solidFill>
            <a:srgbClr val="ECF0F8"/>
          </a:solidFill>
        </p:spPr>
        <p:txBody>
          <a:bodyPr wrap="square" lIns="0" tIns="0" rIns="0" bIns="0" rtlCol="0">
            <a:noAutofit/>
          </a:bodyPr>
          <a:lstStyle/>
          <a:p>
            <a:endParaRPr/>
          </a:p>
        </p:txBody>
      </p:sp>
      <p:sp>
        <p:nvSpPr>
          <p:cNvPr id="733" name="object 733"/>
          <p:cNvSpPr/>
          <p:nvPr/>
        </p:nvSpPr>
        <p:spPr>
          <a:xfrm>
            <a:off x="441602" y="692074"/>
            <a:ext cx="37441" cy="17598"/>
          </a:xfrm>
          <a:custGeom>
            <a:avLst/>
            <a:gdLst/>
            <a:ahLst/>
            <a:cxnLst/>
            <a:rect l="l" t="t" r="r" b="b"/>
            <a:pathLst>
              <a:path w="37441" h="17598">
                <a:moveTo>
                  <a:pt x="14305" y="11067"/>
                </a:moveTo>
                <a:lnTo>
                  <a:pt x="16357" y="12947"/>
                </a:lnTo>
                <a:lnTo>
                  <a:pt x="18465" y="15168"/>
                </a:lnTo>
                <a:lnTo>
                  <a:pt x="20630" y="17598"/>
                </a:lnTo>
                <a:lnTo>
                  <a:pt x="21029" y="17370"/>
                </a:lnTo>
                <a:lnTo>
                  <a:pt x="18920" y="14902"/>
                </a:lnTo>
                <a:lnTo>
                  <a:pt x="16755" y="12738"/>
                </a:lnTo>
                <a:lnTo>
                  <a:pt x="14703" y="10839"/>
                </a:lnTo>
                <a:lnTo>
                  <a:pt x="15444" y="10479"/>
                </a:lnTo>
                <a:lnTo>
                  <a:pt x="16186" y="10042"/>
                </a:lnTo>
                <a:lnTo>
                  <a:pt x="16812" y="9605"/>
                </a:lnTo>
                <a:lnTo>
                  <a:pt x="19148" y="11276"/>
                </a:lnTo>
                <a:lnTo>
                  <a:pt x="17098" y="9397"/>
                </a:lnTo>
                <a:lnTo>
                  <a:pt x="17668" y="8960"/>
                </a:lnTo>
                <a:lnTo>
                  <a:pt x="18067" y="8580"/>
                </a:lnTo>
                <a:lnTo>
                  <a:pt x="18465" y="8201"/>
                </a:lnTo>
                <a:lnTo>
                  <a:pt x="18808" y="7878"/>
                </a:lnTo>
                <a:lnTo>
                  <a:pt x="21371" y="9283"/>
                </a:lnTo>
                <a:lnTo>
                  <a:pt x="18979" y="7612"/>
                </a:lnTo>
                <a:lnTo>
                  <a:pt x="19434" y="7062"/>
                </a:lnTo>
                <a:lnTo>
                  <a:pt x="19776" y="6530"/>
                </a:lnTo>
                <a:lnTo>
                  <a:pt x="20060" y="6036"/>
                </a:lnTo>
                <a:lnTo>
                  <a:pt x="22739" y="7232"/>
                </a:lnTo>
                <a:lnTo>
                  <a:pt x="25532" y="8637"/>
                </a:lnTo>
                <a:lnTo>
                  <a:pt x="28378" y="10365"/>
                </a:lnTo>
                <a:lnTo>
                  <a:pt x="31298" y="12149"/>
                </a:lnTo>
                <a:lnTo>
                  <a:pt x="33856" y="13972"/>
                </a:lnTo>
                <a:lnTo>
                  <a:pt x="36313" y="16079"/>
                </a:lnTo>
                <a:lnTo>
                  <a:pt x="36595" y="16345"/>
                </a:lnTo>
                <a:lnTo>
                  <a:pt x="37380" y="16990"/>
                </a:lnTo>
                <a:lnTo>
                  <a:pt x="37441" y="16668"/>
                </a:lnTo>
                <a:lnTo>
                  <a:pt x="37038" y="16345"/>
                </a:lnTo>
                <a:lnTo>
                  <a:pt x="36696" y="16022"/>
                </a:lnTo>
                <a:lnTo>
                  <a:pt x="37098" y="14940"/>
                </a:lnTo>
                <a:lnTo>
                  <a:pt x="37280" y="13877"/>
                </a:lnTo>
                <a:lnTo>
                  <a:pt x="37340" y="12890"/>
                </a:lnTo>
                <a:lnTo>
                  <a:pt x="37219" y="12567"/>
                </a:lnTo>
                <a:lnTo>
                  <a:pt x="37159" y="12187"/>
                </a:lnTo>
                <a:lnTo>
                  <a:pt x="36655" y="12035"/>
                </a:lnTo>
                <a:lnTo>
                  <a:pt x="36313" y="11770"/>
                </a:lnTo>
                <a:lnTo>
                  <a:pt x="35910" y="11504"/>
                </a:lnTo>
                <a:lnTo>
                  <a:pt x="33735" y="9985"/>
                </a:lnTo>
                <a:lnTo>
                  <a:pt x="31520" y="8637"/>
                </a:lnTo>
                <a:lnTo>
                  <a:pt x="29284" y="7498"/>
                </a:lnTo>
                <a:lnTo>
                  <a:pt x="29284" y="7119"/>
                </a:lnTo>
                <a:lnTo>
                  <a:pt x="29284" y="7878"/>
                </a:lnTo>
                <a:lnTo>
                  <a:pt x="31459" y="8960"/>
                </a:lnTo>
                <a:lnTo>
                  <a:pt x="33574" y="10251"/>
                </a:lnTo>
                <a:lnTo>
                  <a:pt x="35668" y="11713"/>
                </a:lnTo>
                <a:lnTo>
                  <a:pt x="36132" y="12035"/>
                </a:lnTo>
                <a:lnTo>
                  <a:pt x="36595" y="12358"/>
                </a:lnTo>
                <a:lnTo>
                  <a:pt x="37038" y="12681"/>
                </a:lnTo>
                <a:lnTo>
                  <a:pt x="36998" y="13649"/>
                </a:lnTo>
                <a:lnTo>
                  <a:pt x="36816" y="14731"/>
                </a:lnTo>
                <a:lnTo>
                  <a:pt x="36414" y="15756"/>
                </a:lnTo>
                <a:lnTo>
                  <a:pt x="33977" y="13706"/>
                </a:lnTo>
                <a:lnTo>
                  <a:pt x="31338" y="11865"/>
                </a:lnTo>
                <a:lnTo>
                  <a:pt x="28781" y="10308"/>
                </a:lnTo>
                <a:lnTo>
                  <a:pt x="29063" y="9492"/>
                </a:lnTo>
                <a:lnTo>
                  <a:pt x="29244" y="8694"/>
                </a:lnTo>
                <a:lnTo>
                  <a:pt x="29184" y="6359"/>
                </a:lnTo>
                <a:lnTo>
                  <a:pt x="29063" y="5942"/>
                </a:lnTo>
                <a:lnTo>
                  <a:pt x="28962" y="5505"/>
                </a:lnTo>
                <a:lnTo>
                  <a:pt x="29405" y="5391"/>
                </a:lnTo>
                <a:lnTo>
                  <a:pt x="29747" y="5505"/>
                </a:lnTo>
                <a:lnTo>
                  <a:pt x="31741" y="6416"/>
                </a:lnTo>
                <a:lnTo>
                  <a:pt x="33675" y="7441"/>
                </a:lnTo>
                <a:lnTo>
                  <a:pt x="35386" y="8523"/>
                </a:lnTo>
                <a:lnTo>
                  <a:pt x="35105" y="8087"/>
                </a:lnTo>
                <a:lnTo>
                  <a:pt x="33453" y="7062"/>
                </a:lnTo>
                <a:lnTo>
                  <a:pt x="31741" y="6150"/>
                </a:lnTo>
                <a:lnTo>
                  <a:pt x="29808" y="5334"/>
                </a:lnTo>
                <a:lnTo>
                  <a:pt x="29465" y="5125"/>
                </a:lnTo>
                <a:lnTo>
                  <a:pt x="29063" y="4973"/>
                </a:lnTo>
                <a:lnTo>
                  <a:pt x="28720" y="5942"/>
                </a:lnTo>
                <a:lnTo>
                  <a:pt x="28841" y="6416"/>
                </a:lnTo>
                <a:lnTo>
                  <a:pt x="28962" y="7062"/>
                </a:lnTo>
                <a:lnTo>
                  <a:pt x="28962" y="7346"/>
                </a:lnTo>
                <a:lnTo>
                  <a:pt x="26102" y="5942"/>
                </a:lnTo>
                <a:lnTo>
                  <a:pt x="23309" y="4803"/>
                </a:lnTo>
                <a:lnTo>
                  <a:pt x="20630" y="3891"/>
                </a:lnTo>
                <a:lnTo>
                  <a:pt x="20630" y="2961"/>
                </a:lnTo>
                <a:lnTo>
                  <a:pt x="20459" y="2429"/>
                </a:lnTo>
                <a:lnTo>
                  <a:pt x="20574" y="2961"/>
                </a:lnTo>
                <a:lnTo>
                  <a:pt x="20459" y="3834"/>
                </a:lnTo>
                <a:lnTo>
                  <a:pt x="17724" y="2923"/>
                </a:lnTo>
                <a:lnTo>
                  <a:pt x="15102" y="2164"/>
                </a:lnTo>
                <a:lnTo>
                  <a:pt x="12709" y="1670"/>
                </a:lnTo>
                <a:lnTo>
                  <a:pt x="12709" y="1233"/>
                </a:lnTo>
                <a:lnTo>
                  <a:pt x="12709" y="1898"/>
                </a:lnTo>
                <a:lnTo>
                  <a:pt x="15046" y="2429"/>
                </a:lnTo>
                <a:lnTo>
                  <a:pt x="17668" y="3132"/>
                </a:lnTo>
                <a:lnTo>
                  <a:pt x="20459" y="4100"/>
                </a:lnTo>
                <a:lnTo>
                  <a:pt x="20518" y="4802"/>
                </a:lnTo>
                <a:lnTo>
                  <a:pt x="20574" y="4423"/>
                </a:lnTo>
                <a:lnTo>
                  <a:pt x="23309" y="5068"/>
                </a:lnTo>
                <a:lnTo>
                  <a:pt x="26102" y="6264"/>
                </a:lnTo>
                <a:lnTo>
                  <a:pt x="28962" y="7669"/>
                </a:lnTo>
                <a:lnTo>
                  <a:pt x="28962" y="8523"/>
                </a:lnTo>
                <a:lnTo>
                  <a:pt x="28781" y="9340"/>
                </a:lnTo>
                <a:lnTo>
                  <a:pt x="28499" y="10099"/>
                </a:lnTo>
                <a:lnTo>
                  <a:pt x="25647" y="8371"/>
                </a:lnTo>
                <a:lnTo>
                  <a:pt x="22854" y="6967"/>
                </a:lnTo>
                <a:lnTo>
                  <a:pt x="20175" y="5771"/>
                </a:lnTo>
                <a:lnTo>
                  <a:pt x="20232" y="5125"/>
                </a:lnTo>
                <a:lnTo>
                  <a:pt x="19948" y="5714"/>
                </a:lnTo>
                <a:lnTo>
                  <a:pt x="17724" y="4746"/>
                </a:lnTo>
                <a:lnTo>
                  <a:pt x="15559" y="3948"/>
                </a:lnTo>
                <a:lnTo>
                  <a:pt x="13563" y="3246"/>
                </a:lnTo>
                <a:lnTo>
                  <a:pt x="12822" y="3018"/>
                </a:lnTo>
                <a:lnTo>
                  <a:pt x="12595" y="2486"/>
                </a:lnTo>
                <a:lnTo>
                  <a:pt x="12595" y="1898"/>
                </a:lnTo>
                <a:lnTo>
                  <a:pt x="12480" y="2486"/>
                </a:lnTo>
                <a:lnTo>
                  <a:pt x="12309" y="2809"/>
                </a:lnTo>
                <a:lnTo>
                  <a:pt x="5870" y="816"/>
                </a:lnTo>
                <a:lnTo>
                  <a:pt x="1311" y="113"/>
                </a:lnTo>
                <a:lnTo>
                  <a:pt x="0" y="0"/>
                </a:lnTo>
                <a:lnTo>
                  <a:pt x="1311" y="208"/>
                </a:lnTo>
                <a:lnTo>
                  <a:pt x="5870" y="968"/>
                </a:lnTo>
                <a:lnTo>
                  <a:pt x="12196" y="3018"/>
                </a:lnTo>
                <a:lnTo>
                  <a:pt x="12709" y="3189"/>
                </a:lnTo>
                <a:lnTo>
                  <a:pt x="13507" y="3455"/>
                </a:lnTo>
                <a:lnTo>
                  <a:pt x="15501" y="4157"/>
                </a:lnTo>
                <a:lnTo>
                  <a:pt x="17609" y="4973"/>
                </a:lnTo>
                <a:lnTo>
                  <a:pt x="19889" y="5942"/>
                </a:lnTo>
                <a:lnTo>
                  <a:pt x="19605" y="6416"/>
                </a:lnTo>
                <a:lnTo>
                  <a:pt x="19263" y="6967"/>
                </a:lnTo>
                <a:lnTo>
                  <a:pt x="18808" y="7498"/>
                </a:lnTo>
                <a:lnTo>
                  <a:pt x="16983" y="6530"/>
                </a:lnTo>
                <a:lnTo>
                  <a:pt x="15273" y="5619"/>
                </a:lnTo>
                <a:lnTo>
                  <a:pt x="13620" y="4859"/>
                </a:lnTo>
                <a:lnTo>
                  <a:pt x="12993" y="4594"/>
                </a:lnTo>
                <a:lnTo>
                  <a:pt x="12367" y="4309"/>
                </a:lnTo>
                <a:lnTo>
                  <a:pt x="12196" y="4537"/>
                </a:lnTo>
                <a:lnTo>
                  <a:pt x="12822" y="4802"/>
                </a:lnTo>
                <a:lnTo>
                  <a:pt x="13507" y="5125"/>
                </a:lnTo>
                <a:lnTo>
                  <a:pt x="15102" y="5885"/>
                </a:lnTo>
                <a:lnTo>
                  <a:pt x="16812" y="6739"/>
                </a:lnTo>
                <a:lnTo>
                  <a:pt x="18578" y="7726"/>
                </a:lnTo>
                <a:lnTo>
                  <a:pt x="17895" y="8409"/>
                </a:lnTo>
                <a:lnTo>
                  <a:pt x="17269" y="8903"/>
                </a:lnTo>
                <a:lnTo>
                  <a:pt x="16868" y="9169"/>
                </a:lnTo>
                <a:lnTo>
                  <a:pt x="15728" y="8371"/>
                </a:lnTo>
                <a:lnTo>
                  <a:pt x="14588" y="7612"/>
                </a:lnTo>
                <a:lnTo>
                  <a:pt x="13507" y="6967"/>
                </a:lnTo>
                <a:lnTo>
                  <a:pt x="12480" y="6321"/>
                </a:lnTo>
                <a:lnTo>
                  <a:pt x="11511" y="5714"/>
                </a:lnTo>
                <a:lnTo>
                  <a:pt x="12252" y="6530"/>
                </a:lnTo>
                <a:lnTo>
                  <a:pt x="13279" y="7232"/>
                </a:lnTo>
                <a:lnTo>
                  <a:pt x="14361" y="7878"/>
                </a:lnTo>
                <a:lnTo>
                  <a:pt x="15444" y="8637"/>
                </a:lnTo>
                <a:lnTo>
                  <a:pt x="16528" y="9397"/>
                </a:lnTo>
                <a:lnTo>
                  <a:pt x="15900" y="9871"/>
                </a:lnTo>
                <a:lnTo>
                  <a:pt x="15217" y="10251"/>
                </a:lnTo>
                <a:lnTo>
                  <a:pt x="14476" y="10631"/>
                </a:lnTo>
                <a:lnTo>
                  <a:pt x="14305" y="11067"/>
                </a:lnTo>
                <a:close/>
              </a:path>
            </a:pathLst>
          </a:custGeom>
          <a:solidFill>
            <a:srgbClr val="ECF0F8"/>
          </a:solidFill>
        </p:spPr>
        <p:txBody>
          <a:bodyPr wrap="square" lIns="0" tIns="0" rIns="0" bIns="0" rtlCol="0">
            <a:noAutofit/>
          </a:bodyPr>
          <a:lstStyle/>
          <a:p>
            <a:endParaRPr/>
          </a:p>
        </p:txBody>
      </p:sp>
      <p:sp>
        <p:nvSpPr>
          <p:cNvPr id="734" name="object 734"/>
          <p:cNvSpPr/>
          <p:nvPr/>
        </p:nvSpPr>
        <p:spPr>
          <a:xfrm>
            <a:off x="461777" y="696174"/>
            <a:ext cx="342" cy="1670"/>
          </a:xfrm>
          <a:custGeom>
            <a:avLst/>
            <a:gdLst/>
            <a:ahLst/>
            <a:cxnLst/>
            <a:rect l="l" t="t" r="r" b="b"/>
            <a:pathLst>
              <a:path w="342" h="1670">
                <a:moveTo>
                  <a:pt x="227" y="493"/>
                </a:moveTo>
                <a:lnTo>
                  <a:pt x="56" y="1025"/>
                </a:lnTo>
                <a:lnTo>
                  <a:pt x="0" y="1670"/>
                </a:lnTo>
                <a:lnTo>
                  <a:pt x="171" y="1195"/>
                </a:lnTo>
                <a:lnTo>
                  <a:pt x="342" y="702"/>
                </a:lnTo>
                <a:lnTo>
                  <a:pt x="283" y="0"/>
                </a:lnTo>
                <a:lnTo>
                  <a:pt x="227" y="493"/>
                </a:lnTo>
                <a:close/>
              </a:path>
            </a:pathLst>
          </a:custGeom>
          <a:solidFill>
            <a:srgbClr val="ECF0F8"/>
          </a:solidFill>
        </p:spPr>
        <p:txBody>
          <a:bodyPr wrap="square" lIns="0" tIns="0" rIns="0" bIns="0" rtlCol="0">
            <a:noAutofit/>
          </a:bodyPr>
          <a:lstStyle/>
          <a:p>
            <a:endParaRPr/>
          </a:p>
        </p:txBody>
      </p:sp>
      <p:sp>
        <p:nvSpPr>
          <p:cNvPr id="735" name="object 735"/>
          <p:cNvSpPr/>
          <p:nvPr/>
        </p:nvSpPr>
        <p:spPr>
          <a:xfrm>
            <a:off x="470786" y="698434"/>
            <a:ext cx="100" cy="2335"/>
          </a:xfrm>
          <a:custGeom>
            <a:avLst/>
            <a:gdLst/>
            <a:ahLst/>
            <a:cxnLst/>
            <a:rect l="l" t="t" r="r" b="b"/>
            <a:pathLst>
              <a:path w="100" h="2335">
                <a:moveTo>
                  <a:pt x="60" y="379"/>
                </a:moveTo>
                <a:lnTo>
                  <a:pt x="0" y="0"/>
                </a:lnTo>
                <a:lnTo>
                  <a:pt x="60" y="2335"/>
                </a:lnTo>
                <a:lnTo>
                  <a:pt x="100" y="1518"/>
                </a:lnTo>
                <a:lnTo>
                  <a:pt x="100" y="759"/>
                </a:lnTo>
                <a:lnTo>
                  <a:pt x="60" y="379"/>
                </a:lnTo>
                <a:close/>
              </a:path>
            </a:pathLst>
          </a:custGeom>
          <a:solidFill>
            <a:srgbClr val="ECF0F8"/>
          </a:solidFill>
        </p:spPr>
        <p:txBody>
          <a:bodyPr wrap="square" lIns="0" tIns="0" rIns="0" bIns="0" rtlCol="0">
            <a:noAutofit/>
          </a:bodyPr>
          <a:lstStyle/>
          <a:p>
            <a:endParaRPr/>
          </a:p>
        </p:txBody>
      </p:sp>
      <p:sp>
        <p:nvSpPr>
          <p:cNvPr id="736" name="object 736"/>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ECF0F8"/>
          </a:solidFill>
        </p:spPr>
        <p:txBody>
          <a:bodyPr wrap="square" lIns="0" tIns="0" rIns="0" bIns="0" rtlCol="0">
            <a:noAutofit/>
          </a:bodyPr>
          <a:lstStyle/>
          <a:p>
            <a:endParaRPr/>
          </a:p>
        </p:txBody>
      </p:sp>
      <p:sp>
        <p:nvSpPr>
          <p:cNvPr id="737" name="object 737"/>
          <p:cNvSpPr/>
          <p:nvPr/>
        </p:nvSpPr>
        <p:spPr>
          <a:xfrm>
            <a:off x="441543" y="691922"/>
            <a:ext cx="11628" cy="4309"/>
          </a:xfrm>
          <a:custGeom>
            <a:avLst/>
            <a:gdLst/>
            <a:ahLst/>
            <a:cxnLst/>
            <a:rect l="l" t="t" r="r" b="b"/>
            <a:pathLst>
              <a:path w="11628" h="4309">
                <a:moveTo>
                  <a:pt x="0" y="94"/>
                </a:moveTo>
                <a:lnTo>
                  <a:pt x="1311" y="588"/>
                </a:lnTo>
                <a:lnTo>
                  <a:pt x="5586" y="1708"/>
                </a:lnTo>
                <a:lnTo>
                  <a:pt x="11457" y="4309"/>
                </a:lnTo>
                <a:lnTo>
                  <a:pt x="11628" y="4138"/>
                </a:lnTo>
                <a:lnTo>
                  <a:pt x="5643" y="1556"/>
                </a:lnTo>
                <a:lnTo>
                  <a:pt x="1369" y="474"/>
                </a:lnTo>
                <a:lnTo>
                  <a:pt x="58" y="151"/>
                </a:lnTo>
                <a:lnTo>
                  <a:pt x="1311" y="0"/>
                </a:lnTo>
                <a:lnTo>
                  <a:pt x="0" y="94"/>
                </a:lnTo>
                <a:close/>
              </a:path>
            </a:pathLst>
          </a:custGeom>
          <a:solidFill>
            <a:srgbClr val="ECF0F8"/>
          </a:solidFill>
        </p:spPr>
        <p:txBody>
          <a:bodyPr wrap="square" lIns="0" tIns="0" rIns="0" bIns="0" rtlCol="0">
            <a:noAutofit/>
          </a:bodyPr>
          <a:lstStyle/>
          <a:p>
            <a:endParaRPr/>
          </a:p>
        </p:txBody>
      </p:sp>
      <p:sp>
        <p:nvSpPr>
          <p:cNvPr id="738" name="object 738"/>
          <p:cNvSpPr/>
          <p:nvPr/>
        </p:nvSpPr>
        <p:spPr>
          <a:xfrm>
            <a:off x="461207" y="692245"/>
            <a:ext cx="2962" cy="740"/>
          </a:xfrm>
          <a:custGeom>
            <a:avLst/>
            <a:gdLst/>
            <a:ahLst/>
            <a:cxnLst/>
            <a:rect l="l" t="t" r="r" b="b"/>
            <a:pathLst>
              <a:path w="2962" h="740">
                <a:moveTo>
                  <a:pt x="569" y="322"/>
                </a:moveTo>
                <a:lnTo>
                  <a:pt x="2962" y="740"/>
                </a:lnTo>
                <a:lnTo>
                  <a:pt x="626" y="94"/>
                </a:lnTo>
                <a:lnTo>
                  <a:pt x="56" y="0"/>
                </a:lnTo>
                <a:lnTo>
                  <a:pt x="0" y="208"/>
                </a:lnTo>
                <a:lnTo>
                  <a:pt x="569" y="322"/>
                </a:lnTo>
                <a:close/>
              </a:path>
            </a:pathLst>
          </a:custGeom>
          <a:solidFill>
            <a:srgbClr val="ECF0F8"/>
          </a:solidFill>
        </p:spPr>
        <p:txBody>
          <a:bodyPr wrap="square" lIns="0" tIns="0" rIns="0" bIns="0" rtlCol="0">
            <a:noAutofit/>
          </a:bodyPr>
          <a:lstStyle/>
          <a:p>
            <a:endParaRPr/>
          </a:p>
        </p:txBody>
      </p:sp>
      <p:sp>
        <p:nvSpPr>
          <p:cNvPr id="739" name="object 739"/>
          <p:cNvSpPr/>
          <p:nvPr/>
        </p:nvSpPr>
        <p:spPr>
          <a:xfrm>
            <a:off x="441372" y="692245"/>
            <a:ext cx="8492" cy="13801"/>
          </a:xfrm>
          <a:custGeom>
            <a:avLst/>
            <a:gdLst/>
            <a:ahLst/>
            <a:cxnLst/>
            <a:rect l="l" t="t" r="r" b="b"/>
            <a:pathLst>
              <a:path w="8492" h="13801">
                <a:moveTo>
                  <a:pt x="3250" y="7707"/>
                </a:moveTo>
                <a:lnTo>
                  <a:pt x="3820" y="7650"/>
                </a:lnTo>
                <a:lnTo>
                  <a:pt x="4390" y="7555"/>
                </a:lnTo>
                <a:lnTo>
                  <a:pt x="4960" y="7441"/>
                </a:lnTo>
                <a:lnTo>
                  <a:pt x="5929" y="8941"/>
                </a:lnTo>
                <a:lnTo>
                  <a:pt x="6954" y="10725"/>
                </a:lnTo>
                <a:lnTo>
                  <a:pt x="8037" y="12681"/>
                </a:lnTo>
                <a:lnTo>
                  <a:pt x="8492" y="12567"/>
                </a:lnTo>
                <a:lnTo>
                  <a:pt x="7409" y="10631"/>
                </a:lnTo>
                <a:lnTo>
                  <a:pt x="6327" y="8903"/>
                </a:lnTo>
                <a:lnTo>
                  <a:pt x="5359" y="7327"/>
                </a:lnTo>
                <a:lnTo>
                  <a:pt x="5929" y="7213"/>
                </a:lnTo>
                <a:lnTo>
                  <a:pt x="6498" y="7062"/>
                </a:lnTo>
                <a:lnTo>
                  <a:pt x="7068" y="6853"/>
                </a:lnTo>
                <a:lnTo>
                  <a:pt x="7240" y="6530"/>
                </a:lnTo>
                <a:lnTo>
                  <a:pt x="3762" y="2847"/>
                </a:lnTo>
                <a:lnTo>
                  <a:pt x="1083" y="702"/>
                </a:lnTo>
                <a:lnTo>
                  <a:pt x="171" y="0"/>
                </a:lnTo>
                <a:lnTo>
                  <a:pt x="799" y="702"/>
                </a:lnTo>
                <a:lnTo>
                  <a:pt x="3419" y="2904"/>
                </a:lnTo>
                <a:lnTo>
                  <a:pt x="6897" y="6625"/>
                </a:lnTo>
                <a:lnTo>
                  <a:pt x="6327" y="6796"/>
                </a:lnTo>
                <a:lnTo>
                  <a:pt x="5757" y="6948"/>
                </a:lnTo>
                <a:lnTo>
                  <a:pt x="5187" y="7062"/>
                </a:lnTo>
                <a:lnTo>
                  <a:pt x="4789" y="7175"/>
                </a:lnTo>
                <a:lnTo>
                  <a:pt x="4275" y="7270"/>
                </a:lnTo>
                <a:lnTo>
                  <a:pt x="3705" y="7384"/>
                </a:lnTo>
                <a:lnTo>
                  <a:pt x="3135" y="7441"/>
                </a:lnTo>
                <a:lnTo>
                  <a:pt x="1653" y="3550"/>
                </a:lnTo>
                <a:lnTo>
                  <a:pt x="513" y="1025"/>
                </a:lnTo>
                <a:lnTo>
                  <a:pt x="0" y="94"/>
                </a:lnTo>
                <a:lnTo>
                  <a:pt x="114" y="645"/>
                </a:lnTo>
                <a:lnTo>
                  <a:pt x="1254" y="3284"/>
                </a:lnTo>
                <a:lnTo>
                  <a:pt x="2736" y="7498"/>
                </a:lnTo>
                <a:lnTo>
                  <a:pt x="2110" y="7555"/>
                </a:lnTo>
                <a:lnTo>
                  <a:pt x="1540" y="7593"/>
                </a:lnTo>
                <a:lnTo>
                  <a:pt x="912" y="7650"/>
                </a:lnTo>
                <a:lnTo>
                  <a:pt x="912" y="7916"/>
                </a:lnTo>
                <a:lnTo>
                  <a:pt x="1597" y="7916"/>
                </a:lnTo>
                <a:lnTo>
                  <a:pt x="2223" y="7878"/>
                </a:lnTo>
                <a:lnTo>
                  <a:pt x="2793" y="7764"/>
                </a:lnTo>
                <a:lnTo>
                  <a:pt x="3363" y="9378"/>
                </a:lnTo>
                <a:lnTo>
                  <a:pt x="3989" y="11219"/>
                </a:lnTo>
                <a:lnTo>
                  <a:pt x="4617" y="13212"/>
                </a:lnTo>
                <a:lnTo>
                  <a:pt x="3590" y="13326"/>
                </a:lnTo>
                <a:lnTo>
                  <a:pt x="2565" y="13421"/>
                </a:lnTo>
                <a:lnTo>
                  <a:pt x="1540" y="13478"/>
                </a:lnTo>
                <a:lnTo>
                  <a:pt x="2622" y="13801"/>
                </a:lnTo>
                <a:lnTo>
                  <a:pt x="3705" y="13706"/>
                </a:lnTo>
                <a:lnTo>
                  <a:pt x="4730" y="13592"/>
                </a:lnTo>
                <a:lnTo>
                  <a:pt x="5129" y="13155"/>
                </a:lnTo>
                <a:lnTo>
                  <a:pt x="4446" y="11162"/>
                </a:lnTo>
                <a:lnTo>
                  <a:pt x="3820" y="9321"/>
                </a:lnTo>
                <a:lnTo>
                  <a:pt x="3250" y="7707"/>
                </a:lnTo>
                <a:close/>
              </a:path>
            </a:pathLst>
          </a:custGeom>
          <a:solidFill>
            <a:srgbClr val="ECF0F8"/>
          </a:solidFill>
        </p:spPr>
        <p:txBody>
          <a:bodyPr wrap="square" lIns="0" tIns="0" rIns="0" bIns="0" rtlCol="0">
            <a:noAutofit/>
          </a:bodyPr>
          <a:lstStyle/>
          <a:p>
            <a:endParaRPr/>
          </a:p>
        </p:txBody>
      </p:sp>
      <p:sp>
        <p:nvSpPr>
          <p:cNvPr id="740" name="object 740"/>
          <p:cNvSpPr/>
          <p:nvPr/>
        </p:nvSpPr>
        <p:spPr>
          <a:xfrm>
            <a:off x="419601" y="703996"/>
            <a:ext cx="9231" cy="7935"/>
          </a:xfrm>
          <a:custGeom>
            <a:avLst/>
            <a:gdLst/>
            <a:ahLst/>
            <a:cxnLst/>
            <a:rect l="l" t="t" r="r" b="b"/>
            <a:pathLst>
              <a:path w="9231" h="7935">
                <a:moveTo>
                  <a:pt x="0" y="5353"/>
                </a:moveTo>
                <a:lnTo>
                  <a:pt x="797" y="6264"/>
                </a:lnTo>
                <a:lnTo>
                  <a:pt x="1993" y="6796"/>
                </a:lnTo>
                <a:lnTo>
                  <a:pt x="3192" y="7232"/>
                </a:lnTo>
                <a:lnTo>
                  <a:pt x="3703" y="7460"/>
                </a:lnTo>
                <a:lnTo>
                  <a:pt x="5014" y="7935"/>
                </a:lnTo>
                <a:lnTo>
                  <a:pt x="3933" y="7081"/>
                </a:lnTo>
                <a:lnTo>
                  <a:pt x="5755" y="4537"/>
                </a:lnTo>
                <a:lnTo>
                  <a:pt x="7522" y="2221"/>
                </a:lnTo>
                <a:lnTo>
                  <a:pt x="9231" y="170"/>
                </a:lnTo>
                <a:lnTo>
                  <a:pt x="8776" y="0"/>
                </a:lnTo>
                <a:lnTo>
                  <a:pt x="7066" y="1993"/>
                </a:lnTo>
                <a:lnTo>
                  <a:pt x="5242" y="4328"/>
                </a:lnTo>
                <a:lnTo>
                  <a:pt x="3419" y="6910"/>
                </a:lnTo>
                <a:lnTo>
                  <a:pt x="2223" y="6435"/>
                </a:lnTo>
                <a:lnTo>
                  <a:pt x="1083" y="5941"/>
                </a:lnTo>
                <a:lnTo>
                  <a:pt x="0" y="5353"/>
                </a:lnTo>
                <a:close/>
              </a:path>
            </a:pathLst>
          </a:custGeom>
          <a:solidFill>
            <a:srgbClr val="ECF0F8"/>
          </a:solidFill>
        </p:spPr>
        <p:txBody>
          <a:bodyPr wrap="square" lIns="0" tIns="0" rIns="0" bIns="0" rtlCol="0">
            <a:noAutofit/>
          </a:bodyPr>
          <a:lstStyle/>
          <a:p>
            <a:endParaRPr/>
          </a:p>
        </p:txBody>
      </p:sp>
      <p:sp>
        <p:nvSpPr>
          <p:cNvPr id="741" name="object 741"/>
          <p:cNvSpPr/>
          <p:nvPr/>
        </p:nvSpPr>
        <p:spPr>
          <a:xfrm>
            <a:off x="441431" y="687764"/>
            <a:ext cx="9916" cy="4100"/>
          </a:xfrm>
          <a:custGeom>
            <a:avLst/>
            <a:gdLst/>
            <a:ahLst/>
            <a:cxnLst/>
            <a:rect l="l" t="t" r="r" b="b"/>
            <a:pathLst>
              <a:path w="9916" h="4100">
                <a:moveTo>
                  <a:pt x="0" y="4100"/>
                </a:moveTo>
                <a:lnTo>
                  <a:pt x="283" y="3986"/>
                </a:lnTo>
                <a:lnTo>
                  <a:pt x="1367" y="3455"/>
                </a:lnTo>
                <a:lnTo>
                  <a:pt x="4046" y="2145"/>
                </a:lnTo>
                <a:lnTo>
                  <a:pt x="7409" y="1120"/>
                </a:lnTo>
                <a:lnTo>
                  <a:pt x="7864" y="1025"/>
                </a:lnTo>
                <a:lnTo>
                  <a:pt x="8092" y="968"/>
                </a:lnTo>
                <a:lnTo>
                  <a:pt x="9916" y="208"/>
                </a:lnTo>
                <a:lnTo>
                  <a:pt x="8035" y="740"/>
                </a:lnTo>
                <a:lnTo>
                  <a:pt x="7350" y="417"/>
                </a:lnTo>
                <a:lnTo>
                  <a:pt x="6553" y="208"/>
                </a:lnTo>
                <a:lnTo>
                  <a:pt x="5755" y="0"/>
                </a:lnTo>
                <a:lnTo>
                  <a:pt x="6269" y="322"/>
                </a:lnTo>
                <a:lnTo>
                  <a:pt x="7010" y="531"/>
                </a:lnTo>
                <a:lnTo>
                  <a:pt x="7751" y="797"/>
                </a:lnTo>
                <a:lnTo>
                  <a:pt x="7350" y="911"/>
                </a:lnTo>
                <a:lnTo>
                  <a:pt x="3647" y="1993"/>
                </a:lnTo>
                <a:lnTo>
                  <a:pt x="853" y="3550"/>
                </a:lnTo>
                <a:lnTo>
                  <a:pt x="0" y="4100"/>
                </a:lnTo>
                <a:close/>
              </a:path>
            </a:pathLst>
          </a:custGeom>
          <a:solidFill>
            <a:srgbClr val="ECF0F8"/>
          </a:solidFill>
        </p:spPr>
        <p:txBody>
          <a:bodyPr wrap="square" lIns="0" tIns="0" rIns="0" bIns="0" rtlCol="0">
            <a:noAutofit/>
          </a:bodyPr>
          <a:lstStyle/>
          <a:p>
            <a:endParaRPr/>
          </a:p>
        </p:txBody>
      </p:sp>
      <p:sp>
        <p:nvSpPr>
          <p:cNvPr id="742" name="object 742"/>
          <p:cNvSpPr/>
          <p:nvPr/>
        </p:nvSpPr>
        <p:spPr>
          <a:xfrm>
            <a:off x="444907" y="687271"/>
            <a:ext cx="1937" cy="531"/>
          </a:xfrm>
          <a:custGeom>
            <a:avLst/>
            <a:gdLst/>
            <a:ahLst/>
            <a:cxnLst/>
            <a:rect l="l" t="t" r="r" b="b"/>
            <a:pathLst>
              <a:path w="1937" h="531">
                <a:moveTo>
                  <a:pt x="0" y="0"/>
                </a:moveTo>
                <a:lnTo>
                  <a:pt x="398" y="265"/>
                </a:lnTo>
                <a:lnTo>
                  <a:pt x="1025" y="436"/>
                </a:lnTo>
                <a:lnTo>
                  <a:pt x="1653" y="531"/>
                </a:lnTo>
                <a:lnTo>
                  <a:pt x="1937" y="379"/>
                </a:lnTo>
                <a:lnTo>
                  <a:pt x="1311" y="208"/>
                </a:lnTo>
                <a:lnTo>
                  <a:pt x="684" y="113"/>
                </a:lnTo>
                <a:lnTo>
                  <a:pt x="0" y="0"/>
                </a:lnTo>
                <a:close/>
              </a:path>
            </a:pathLst>
          </a:custGeom>
          <a:solidFill>
            <a:srgbClr val="ECF0F8"/>
          </a:solidFill>
        </p:spPr>
        <p:txBody>
          <a:bodyPr wrap="square" lIns="0" tIns="0" rIns="0" bIns="0" rtlCol="0">
            <a:noAutofit/>
          </a:bodyPr>
          <a:lstStyle/>
          <a:p>
            <a:endParaRPr/>
          </a:p>
        </p:txBody>
      </p:sp>
      <p:sp>
        <p:nvSpPr>
          <p:cNvPr id="743" name="object 743"/>
          <p:cNvSpPr/>
          <p:nvPr/>
        </p:nvSpPr>
        <p:spPr>
          <a:xfrm>
            <a:off x="404269" y="707774"/>
            <a:ext cx="1653" cy="3246"/>
          </a:xfrm>
          <a:custGeom>
            <a:avLst/>
            <a:gdLst/>
            <a:ahLst/>
            <a:cxnLst/>
            <a:rect l="l" t="t" r="r" b="b"/>
            <a:pathLst>
              <a:path w="1653" h="3246">
                <a:moveTo>
                  <a:pt x="0" y="0"/>
                </a:moveTo>
                <a:lnTo>
                  <a:pt x="56" y="1290"/>
                </a:lnTo>
                <a:lnTo>
                  <a:pt x="626" y="2278"/>
                </a:lnTo>
                <a:lnTo>
                  <a:pt x="1311" y="3246"/>
                </a:lnTo>
                <a:lnTo>
                  <a:pt x="1653" y="2923"/>
                </a:lnTo>
                <a:lnTo>
                  <a:pt x="912" y="1993"/>
                </a:lnTo>
                <a:lnTo>
                  <a:pt x="398" y="1025"/>
                </a:lnTo>
                <a:lnTo>
                  <a:pt x="0" y="0"/>
                </a:lnTo>
                <a:close/>
              </a:path>
            </a:pathLst>
          </a:custGeom>
          <a:solidFill>
            <a:srgbClr val="ECF0F8"/>
          </a:solidFill>
        </p:spPr>
        <p:txBody>
          <a:bodyPr wrap="square" lIns="0" tIns="0" rIns="0" bIns="0" rtlCol="0">
            <a:noAutofit/>
          </a:bodyPr>
          <a:lstStyle/>
          <a:p>
            <a:endParaRPr/>
          </a:p>
        </p:txBody>
      </p:sp>
      <p:sp>
        <p:nvSpPr>
          <p:cNvPr id="744" name="object 744"/>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ECF0F8"/>
          </a:solidFill>
        </p:spPr>
        <p:txBody>
          <a:bodyPr wrap="square" lIns="0" tIns="0" rIns="0" bIns="0" rtlCol="0">
            <a:noAutofit/>
          </a:bodyPr>
          <a:lstStyle/>
          <a:p>
            <a:endParaRPr/>
          </a:p>
        </p:txBody>
      </p:sp>
      <p:sp>
        <p:nvSpPr>
          <p:cNvPr id="745" name="object 745"/>
          <p:cNvSpPr/>
          <p:nvPr/>
        </p:nvSpPr>
        <p:spPr>
          <a:xfrm>
            <a:off x="441203" y="690081"/>
            <a:ext cx="227" cy="1670"/>
          </a:xfrm>
          <a:custGeom>
            <a:avLst/>
            <a:gdLst/>
            <a:ahLst/>
            <a:cxnLst/>
            <a:rect l="l" t="t" r="r" b="b"/>
            <a:pathLst>
              <a:path w="227" h="1670">
                <a:moveTo>
                  <a:pt x="169" y="0"/>
                </a:moveTo>
                <a:lnTo>
                  <a:pt x="0" y="1347"/>
                </a:lnTo>
                <a:lnTo>
                  <a:pt x="56" y="1670"/>
                </a:lnTo>
                <a:lnTo>
                  <a:pt x="227" y="1139"/>
                </a:lnTo>
                <a:lnTo>
                  <a:pt x="169" y="0"/>
                </a:lnTo>
                <a:close/>
              </a:path>
            </a:pathLst>
          </a:custGeom>
          <a:solidFill>
            <a:srgbClr val="ECF0F8"/>
          </a:solidFill>
        </p:spPr>
        <p:txBody>
          <a:bodyPr wrap="square" lIns="0" tIns="0" rIns="0" bIns="0" rtlCol="0">
            <a:noAutofit/>
          </a:bodyPr>
          <a:lstStyle/>
          <a:p>
            <a:endParaRPr/>
          </a:p>
        </p:txBody>
      </p:sp>
      <p:sp>
        <p:nvSpPr>
          <p:cNvPr id="746" name="object 746"/>
          <p:cNvSpPr/>
          <p:nvPr/>
        </p:nvSpPr>
        <p:spPr>
          <a:xfrm>
            <a:off x="429004" y="692397"/>
            <a:ext cx="10317" cy="3720"/>
          </a:xfrm>
          <a:custGeom>
            <a:avLst/>
            <a:gdLst/>
            <a:ahLst/>
            <a:cxnLst/>
            <a:rect l="l" t="t" r="r" b="b"/>
            <a:pathLst>
              <a:path w="10317" h="3720">
                <a:moveTo>
                  <a:pt x="5985" y="1025"/>
                </a:moveTo>
                <a:lnTo>
                  <a:pt x="0" y="3568"/>
                </a:lnTo>
                <a:lnTo>
                  <a:pt x="229" y="3720"/>
                </a:lnTo>
                <a:lnTo>
                  <a:pt x="6041" y="1233"/>
                </a:lnTo>
                <a:lnTo>
                  <a:pt x="10317" y="0"/>
                </a:lnTo>
                <a:lnTo>
                  <a:pt x="5985" y="1025"/>
                </a:lnTo>
                <a:close/>
              </a:path>
            </a:pathLst>
          </a:custGeom>
          <a:solidFill>
            <a:srgbClr val="ECF0F8"/>
          </a:solidFill>
        </p:spPr>
        <p:txBody>
          <a:bodyPr wrap="square" lIns="0" tIns="0" rIns="0" bIns="0" rtlCol="0">
            <a:noAutofit/>
          </a:bodyPr>
          <a:lstStyle/>
          <a:p>
            <a:endParaRPr/>
          </a:p>
        </p:txBody>
      </p:sp>
      <p:sp>
        <p:nvSpPr>
          <p:cNvPr id="747" name="object 747"/>
          <p:cNvSpPr/>
          <p:nvPr/>
        </p:nvSpPr>
        <p:spPr>
          <a:xfrm>
            <a:off x="439435" y="700161"/>
            <a:ext cx="513" cy="5562"/>
          </a:xfrm>
          <a:custGeom>
            <a:avLst/>
            <a:gdLst/>
            <a:ahLst/>
            <a:cxnLst/>
            <a:rect l="l" t="t" r="r" b="b"/>
            <a:pathLst>
              <a:path w="513" h="5562">
                <a:moveTo>
                  <a:pt x="285" y="3512"/>
                </a:moveTo>
                <a:lnTo>
                  <a:pt x="513" y="1689"/>
                </a:lnTo>
                <a:lnTo>
                  <a:pt x="285" y="0"/>
                </a:lnTo>
                <a:lnTo>
                  <a:pt x="0" y="1632"/>
                </a:lnTo>
                <a:lnTo>
                  <a:pt x="0" y="5562"/>
                </a:lnTo>
                <a:lnTo>
                  <a:pt x="285" y="3512"/>
                </a:lnTo>
                <a:close/>
              </a:path>
            </a:pathLst>
          </a:custGeom>
          <a:solidFill>
            <a:srgbClr val="ECF0F8"/>
          </a:solidFill>
        </p:spPr>
        <p:txBody>
          <a:bodyPr wrap="square" lIns="0" tIns="0" rIns="0" bIns="0" rtlCol="0">
            <a:noAutofit/>
          </a:bodyPr>
          <a:lstStyle/>
          <a:p>
            <a:endParaRPr/>
          </a:p>
        </p:txBody>
      </p:sp>
      <p:sp>
        <p:nvSpPr>
          <p:cNvPr id="748" name="object 748"/>
          <p:cNvSpPr/>
          <p:nvPr/>
        </p:nvSpPr>
        <p:spPr>
          <a:xfrm>
            <a:off x="435673" y="695852"/>
            <a:ext cx="3363" cy="9548"/>
          </a:xfrm>
          <a:custGeom>
            <a:avLst/>
            <a:gdLst/>
            <a:ahLst/>
            <a:cxnLst/>
            <a:rect l="l" t="t" r="r" b="b"/>
            <a:pathLst>
              <a:path w="3363" h="9548">
                <a:moveTo>
                  <a:pt x="114" y="3512"/>
                </a:moveTo>
                <a:lnTo>
                  <a:pt x="513" y="3891"/>
                </a:lnTo>
                <a:lnTo>
                  <a:pt x="1083" y="3986"/>
                </a:lnTo>
                <a:lnTo>
                  <a:pt x="1653" y="4043"/>
                </a:lnTo>
                <a:lnTo>
                  <a:pt x="970" y="5676"/>
                </a:lnTo>
                <a:lnTo>
                  <a:pt x="285" y="7441"/>
                </a:lnTo>
                <a:lnTo>
                  <a:pt x="0" y="9548"/>
                </a:lnTo>
                <a:lnTo>
                  <a:pt x="741" y="7555"/>
                </a:lnTo>
                <a:lnTo>
                  <a:pt x="1425" y="5714"/>
                </a:lnTo>
                <a:lnTo>
                  <a:pt x="2052" y="4100"/>
                </a:lnTo>
                <a:lnTo>
                  <a:pt x="3363" y="0"/>
                </a:lnTo>
                <a:lnTo>
                  <a:pt x="1768" y="3777"/>
                </a:lnTo>
                <a:lnTo>
                  <a:pt x="1198" y="3720"/>
                </a:lnTo>
                <a:lnTo>
                  <a:pt x="684" y="3606"/>
                </a:lnTo>
                <a:lnTo>
                  <a:pt x="114" y="3512"/>
                </a:lnTo>
                <a:close/>
              </a:path>
            </a:pathLst>
          </a:custGeom>
          <a:solidFill>
            <a:srgbClr val="ECF0F8"/>
          </a:solidFill>
        </p:spPr>
        <p:txBody>
          <a:bodyPr wrap="square" lIns="0" tIns="0" rIns="0" bIns="0" rtlCol="0">
            <a:noAutofit/>
          </a:bodyPr>
          <a:lstStyle/>
          <a:p>
            <a:endParaRPr/>
          </a:p>
        </p:txBody>
      </p:sp>
      <p:sp>
        <p:nvSpPr>
          <p:cNvPr id="749" name="object 749"/>
          <p:cNvSpPr/>
          <p:nvPr/>
        </p:nvSpPr>
        <p:spPr>
          <a:xfrm>
            <a:off x="402104" y="690992"/>
            <a:ext cx="38983" cy="28821"/>
          </a:xfrm>
          <a:custGeom>
            <a:avLst/>
            <a:gdLst/>
            <a:ahLst/>
            <a:cxnLst/>
            <a:rect l="l" t="t" r="r" b="b"/>
            <a:pathLst>
              <a:path w="38983" h="28821">
                <a:moveTo>
                  <a:pt x="30263" y="13820"/>
                </a:moveTo>
                <a:lnTo>
                  <a:pt x="31403" y="11883"/>
                </a:lnTo>
                <a:lnTo>
                  <a:pt x="32543" y="10156"/>
                </a:lnTo>
                <a:lnTo>
                  <a:pt x="33511" y="8580"/>
                </a:lnTo>
                <a:lnTo>
                  <a:pt x="34081" y="8751"/>
                </a:lnTo>
                <a:lnTo>
                  <a:pt x="33683" y="8371"/>
                </a:lnTo>
                <a:lnTo>
                  <a:pt x="36190" y="4689"/>
                </a:lnTo>
                <a:lnTo>
                  <a:pt x="38071" y="2316"/>
                </a:lnTo>
                <a:lnTo>
                  <a:pt x="38756" y="1404"/>
                </a:lnTo>
                <a:lnTo>
                  <a:pt x="38242" y="2373"/>
                </a:lnTo>
                <a:lnTo>
                  <a:pt x="36931" y="4859"/>
                </a:lnTo>
                <a:lnTo>
                  <a:pt x="35735" y="8694"/>
                </a:lnTo>
                <a:lnTo>
                  <a:pt x="37445" y="4537"/>
                </a:lnTo>
                <a:lnTo>
                  <a:pt x="38697" y="1898"/>
                </a:lnTo>
                <a:lnTo>
                  <a:pt x="38983" y="1196"/>
                </a:lnTo>
                <a:lnTo>
                  <a:pt x="38983" y="1025"/>
                </a:lnTo>
                <a:lnTo>
                  <a:pt x="38242" y="873"/>
                </a:lnTo>
                <a:lnTo>
                  <a:pt x="33455" y="0"/>
                </a:lnTo>
                <a:lnTo>
                  <a:pt x="26900" y="265"/>
                </a:lnTo>
                <a:lnTo>
                  <a:pt x="26729" y="493"/>
                </a:lnTo>
                <a:lnTo>
                  <a:pt x="32942" y="227"/>
                </a:lnTo>
                <a:lnTo>
                  <a:pt x="37557" y="873"/>
                </a:lnTo>
                <a:lnTo>
                  <a:pt x="38756" y="1025"/>
                </a:lnTo>
                <a:lnTo>
                  <a:pt x="38015" y="1025"/>
                </a:lnTo>
                <a:lnTo>
                  <a:pt x="36305" y="1082"/>
                </a:lnTo>
                <a:lnTo>
                  <a:pt x="32770" y="1347"/>
                </a:lnTo>
                <a:lnTo>
                  <a:pt x="27983" y="2278"/>
                </a:lnTo>
                <a:lnTo>
                  <a:pt x="27298" y="2372"/>
                </a:lnTo>
                <a:lnTo>
                  <a:pt x="26616" y="2486"/>
                </a:lnTo>
                <a:lnTo>
                  <a:pt x="25931" y="2638"/>
                </a:lnTo>
                <a:lnTo>
                  <a:pt x="23538" y="3455"/>
                </a:lnTo>
                <a:lnTo>
                  <a:pt x="25931" y="2923"/>
                </a:lnTo>
                <a:lnTo>
                  <a:pt x="25989" y="3455"/>
                </a:lnTo>
                <a:lnTo>
                  <a:pt x="26159" y="3891"/>
                </a:lnTo>
                <a:lnTo>
                  <a:pt x="25476" y="4100"/>
                </a:lnTo>
                <a:lnTo>
                  <a:pt x="24791" y="4328"/>
                </a:lnTo>
                <a:lnTo>
                  <a:pt x="24050" y="4537"/>
                </a:lnTo>
                <a:lnTo>
                  <a:pt x="22340" y="5125"/>
                </a:lnTo>
                <a:lnTo>
                  <a:pt x="20518" y="5828"/>
                </a:lnTo>
                <a:lnTo>
                  <a:pt x="18580" y="6644"/>
                </a:lnTo>
                <a:lnTo>
                  <a:pt x="18294" y="5998"/>
                </a:lnTo>
                <a:lnTo>
                  <a:pt x="18123" y="5448"/>
                </a:lnTo>
                <a:lnTo>
                  <a:pt x="18123" y="6055"/>
                </a:lnTo>
                <a:lnTo>
                  <a:pt x="18409" y="6701"/>
                </a:lnTo>
                <a:lnTo>
                  <a:pt x="15730" y="7821"/>
                </a:lnTo>
                <a:lnTo>
                  <a:pt x="12881" y="9226"/>
                </a:lnTo>
                <a:lnTo>
                  <a:pt x="10031" y="10896"/>
                </a:lnTo>
                <a:lnTo>
                  <a:pt x="9745" y="10156"/>
                </a:lnTo>
                <a:lnTo>
                  <a:pt x="9689" y="9340"/>
                </a:lnTo>
                <a:lnTo>
                  <a:pt x="9689" y="11124"/>
                </a:lnTo>
                <a:lnTo>
                  <a:pt x="7123" y="12681"/>
                </a:lnTo>
                <a:lnTo>
                  <a:pt x="4559" y="14408"/>
                </a:lnTo>
                <a:lnTo>
                  <a:pt x="2052" y="16459"/>
                </a:lnTo>
                <a:lnTo>
                  <a:pt x="1709" y="15376"/>
                </a:lnTo>
                <a:lnTo>
                  <a:pt x="1595" y="14351"/>
                </a:lnTo>
                <a:lnTo>
                  <a:pt x="1595" y="13383"/>
                </a:lnTo>
                <a:lnTo>
                  <a:pt x="2164" y="12947"/>
                </a:lnTo>
                <a:lnTo>
                  <a:pt x="1595" y="12947"/>
                </a:lnTo>
                <a:lnTo>
                  <a:pt x="1651" y="11883"/>
                </a:lnTo>
                <a:lnTo>
                  <a:pt x="1937" y="10896"/>
                </a:lnTo>
                <a:lnTo>
                  <a:pt x="2279" y="9985"/>
                </a:lnTo>
                <a:lnTo>
                  <a:pt x="1937" y="10308"/>
                </a:lnTo>
                <a:lnTo>
                  <a:pt x="1651" y="10858"/>
                </a:lnTo>
                <a:lnTo>
                  <a:pt x="1423" y="11599"/>
                </a:lnTo>
                <a:lnTo>
                  <a:pt x="1252" y="12415"/>
                </a:lnTo>
                <a:lnTo>
                  <a:pt x="1252" y="13231"/>
                </a:lnTo>
                <a:lnTo>
                  <a:pt x="741" y="13611"/>
                </a:lnTo>
                <a:lnTo>
                  <a:pt x="398" y="14143"/>
                </a:lnTo>
                <a:lnTo>
                  <a:pt x="912" y="13877"/>
                </a:lnTo>
                <a:lnTo>
                  <a:pt x="1252" y="13649"/>
                </a:lnTo>
                <a:lnTo>
                  <a:pt x="1252" y="14579"/>
                </a:lnTo>
                <a:lnTo>
                  <a:pt x="1367" y="15604"/>
                </a:lnTo>
                <a:lnTo>
                  <a:pt x="1709" y="16629"/>
                </a:lnTo>
                <a:lnTo>
                  <a:pt x="1139" y="17218"/>
                </a:lnTo>
                <a:lnTo>
                  <a:pt x="569" y="17749"/>
                </a:lnTo>
                <a:lnTo>
                  <a:pt x="0" y="18300"/>
                </a:lnTo>
                <a:lnTo>
                  <a:pt x="0" y="18680"/>
                </a:lnTo>
                <a:lnTo>
                  <a:pt x="626" y="18129"/>
                </a:lnTo>
                <a:lnTo>
                  <a:pt x="1252" y="17598"/>
                </a:lnTo>
                <a:lnTo>
                  <a:pt x="1881" y="17047"/>
                </a:lnTo>
                <a:lnTo>
                  <a:pt x="2221" y="18072"/>
                </a:lnTo>
                <a:lnTo>
                  <a:pt x="2164" y="16781"/>
                </a:lnTo>
                <a:lnTo>
                  <a:pt x="4672" y="14731"/>
                </a:lnTo>
                <a:lnTo>
                  <a:pt x="7238" y="12947"/>
                </a:lnTo>
                <a:lnTo>
                  <a:pt x="9801" y="11390"/>
                </a:lnTo>
                <a:lnTo>
                  <a:pt x="9973" y="11883"/>
                </a:lnTo>
                <a:lnTo>
                  <a:pt x="10259" y="12529"/>
                </a:lnTo>
                <a:lnTo>
                  <a:pt x="10657" y="13117"/>
                </a:lnTo>
                <a:lnTo>
                  <a:pt x="11056" y="13706"/>
                </a:lnTo>
                <a:lnTo>
                  <a:pt x="8605" y="15490"/>
                </a:lnTo>
                <a:lnTo>
                  <a:pt x="6154" y="17484"/>
                </a:lnTo>
                <a:lnTo>
                  <a:pt x="3818" y="19705"/>
                </a:lnTo>
                <a:lnTo>
                  <a:pt x="3476" y="20028"/>
                </a:lnTo>
                <a:lnTo>
                  <a:pt x="2622" y="20825"/>
                </a:lnTo>
                <a:lnTo>
                  <a:pt x="1766" y="21698"/>
                </a:lnTo>
                <a:lnTo>
                  <a:pt x="968" y="22615"/>
                </a:lnTo>
                <a:lnTo>
                  <a:pt x="1081" y="22993"/>
                </a:lnTo>
                <a:lnTo>
                  <a:pt x="1937" y="22076"/>
                </a:lnTo>
                <a:lnTo>
                  <a:pt x="2849" y="21167"/>
                </a:lnTo>
                <a:lnTo>
                  <a:pt x="3703" y="20293"/>
                </a:lnTo>
                <a:lnTo>
                  <a:pt x="4501" y="21318"/>
                </a:lnTo>
                <a:lnTo>
                  <a:pt x="5357" y="22237"/>
                </a:lnTo>
                <a:lnTo>
                  <a:pt x="6440" y="23101"/>
                </a:lnTo>
                <a:lnTo>
                  <a:pt x="5357" y="24288"/>
                </a:lnTo>
                <a:lnTo>
                  <a:pt x="4331" y="25529"/>
                </a:lnTo>
                <a:lnTo>
                  <a:pt x="3361" y="26824"/>
                </a:lnTo>
                <a:lnTo>
                  <a:pt x="3647" y="27202"/>
                </a:lnTo>
                <a:lnTo>
                  <a:pt x="4672" y="25852"/>
                </a:lnTo>
                <a:lnTo>
                  <a:pt x="5699" y="24612"/>
                </a:lnTo>
                <a:lnTo>
                  <a:pt x="6780" y="23371"/>
                </a:lnTo>
                <a:lnTo>
                  <a:pt x="7066" y="23046"/>
                </a:lnTo>
                <a:lnTo>
                  <a:pt x="9231" y="20616"/>
                </a:lnTo>
                <a:lnTo>
                  <a:pt x="11455" y="18414"/>
                </a:lnTo>
                <a:lnTo>
                  <a:pt x="13735" y="16402"/>
                </a:lnTo>
                <a:lnTo>
                  <a:pt x="13392" y="16193"/>
                </a:lnTo>
                <a:lnTo>
                  <a:pt x="11112" y="18129"/>
                </a:lnTo>
                <a:lnTo>
                  <a:pt x="8891" y="20350"/>
                </a:lnTo>
                <a:lnTo>
                  <a:pt x="6724" y="22776"/>
                </a:lnTo>
                <a:lnTo>
                  <a:pt x="5699" y="21913"/>
                </a:lnTo>
                <a:lnTo>
                  <a:pt x="4787" y="20996"/>
                </a:lnTo>
                <a:lnTo>
                  <a:pt x="4046" y="20028"/>
                </a:lnTo>
                <a:lnTo>
                  <a:pt x="6382" y="17749"/>
                </a:lnTo>
                <a:lnTo>
                  <a:pt x="8833" y="15756"/>
                </a:lnTo>
                <a:lnTo>
                  <a:pt x="11284" y="13972"/>
                </a:lnTo>
                <a:lnTo>
                  <a:pt x="11854" y="14788"/>
                </a:lnTo>
                <a:lnTo>
                  <a:pt x="11398" y="13497"/>
                </a:lnTo>
                <a:lnTo>
                  <a:pt x="11000" y="12947"/>
                </a:lnTo>
                <a:lnTo>
                  <a:pt x="10601" y="12358"/>
                </a:lnTo>
                <a:lnTo>
                  <a:pt x="10371" y="11770"/>
                </a:lnTo>
                <a:lnTo>
                  <a:pt x="10200" y="11390"/>
                </a:lnTo>
                <a:lnTo>
                  <a:pt x="10144" y="11219"/>
                </a:lnTo>
                <a:lnTo>
                  <a:pt x="12993" y="9491"/>
                </a:lnTo>
                <a:lnTo>
                  <a:pt x="15843" y="8106"/>
                </a:lnTo>
                <a:lnTo>
                  <a:pt x="18522" y="6967"/>
                </a:lnTo>
                <a:lnTo>
                  <a:pt x="18693" y="7403"/>
                </a:lnTo>
                <a:lnTo>
                  <a:pt x="18637" y="6853"/>
                </a:lnTo>
                <a:lnTo>
                  <a:pt x="20574" y="6055"/>
                </a:lnTo>
                <a:lnTo>
                  <a:pt x="22455" y="5353"/>
                </a:lnTo>
                <a:lnTo>
                  <a:pt x="24165" y="4745"/>
                </a:lnTo>
                <a:lnTo>
                  <a:pt x="24850" y="4480"/>
                </a:lnTo>
                <a:lnTo>
                  <a:pt x="25532" y="4271"/>
                </a:lnTo>
                <a:lnTo>
                  <a:pt x="26217" y="4043"/>
                </a:lnTo>
                <a:lnTo>
                  <a:pt x="26501" y="4689"/>
                </a:lnTo>
                <a:lnTo>
                  <a:pt x="26273" y="3834"/>
                </a:lnTo>
                <a:lnTo>
                  <a:pt x="26102" y="3455"/>
                </a:lnTo>
                <a:lnTo>
                  <a:pt x="25989" y="2923"/>
                </a:lnTo>
                <a:lnTo>
                  <a:pt x="26672" y="2752"/>
                </a:lnTo>
                <a:lnTo>
                  <a:pt x="27357" y="2600"/>
                </a:lnTo>
                <a:lnTo>
                  <a:pt x="28040" y="2429"/>
                </a:lnTo>
                <a:lnTo>
                  <a:pt x="33568" y="1347"/>
                </a:lnTo>
                <a:lnTo>
                  <a:pt x="37445" y="1139"/>
                </a:lnTo>
                <a:lnTo>
                  <a:pt x="38641" y="1082"/>
                </a:lnTo>
                <a:lnTo>
                  <a:pt x="37330" y="1196"/>
                </a:lnTo>
                <a:lnTo>
                  <a:pt x="32714" y="1841"/>
                </a:lnTo>
                <a:lnTo>
                  <a:pt x="26330" y="4043"/>
                </a:lnTo>
                <a:lnTo>
                  <a:pt x="32714" y="1993"/>
                </a:lnTo>
                <a:lnTo>
                  <a:pt x="37217" y="1290"/>
                </a:lnTo>
                <a:lnTo>
                  <a:pt x="38585" y="1139"/>
                </a:lnTo>
                <a:lnTo>
                  <a:pt x="37217" y="1404"/>
                </a:lnTo>
                <a:lnTo>
                  <a:pt x="32942" y="2638"/>
                </a:lnTo>
                <a:lnTo>
                  <a:pt x="37217" y="1518"/>
                </a:lnTo>
                <a:lnTo>
                  <a:pt x="38585" y="1196"/>
                </a:lnTo>
                <a:lnTo>
                  <a:pt x="37274" y="1613"/>
                </a:lnTo>
                <a:lnTo>
                  <a:pt x="33340" y="3018"/>
                </a:lnTo>
                <a:lnTo>
                  <a:pt x="28040" y="5998"/>
                </a:lnTo>
                <a:lnTo>
                  <a:pt x="27357" y="5391"/>
                </a:lnTo>
                <a:lnTo>
                  <a:pt x="27129" y="5125"/>
                </a:lnTo>
                <a:lnTo>
                  <a:pt x="26900" y="4973"/>
                </a:lnTo>
                <a:lnTo>
                  <a:pt x="26900" y="5239"/>
                </a:lnTo>
                <a:lnTo>
                  <a:pt x="27470" y="5771"/>
                </a:lnTo>
                <a:lnTo>
                  <a:pt x="27812" y="6093"/>
                </a:lnTo>
                <a:lnTo>
                  <a:pt x="26900" y="6644"/>
                </a:lnTo>
                <a:lnTo>
                  <a:pt x="25875" y="7175"/>
                </a:lnTo>
                <a:lnTo>
                  <a:pt x="24850" y="7821"/>
                </a:lnTo>
                <a:lnTo>
                  <a:pt x="23710" y="8466"/>
                </a:lnTo>
                <a:lnTo>
                  <a:pt x="22570" y="9226"/>
                </a:lnTo>
                <a:lnTo>
                  <a:pt x="21657" y="10251"/>
                </a:lnTo>
                <a:lnTo>
                  <a:pt x="22854" y="9454"/>
                </a:lnTo>
                <a:lnTo>
                  <a:pt x="23937" y="8751"/>
                </a:lnTo>
                <a:lnTo>
                  <a:pt x="25019" y="8106"/>
                </a:lnTo>
                <a:lnTo>
                  <a:pt x="26102" y="7441"/>
                </a:lnTo>
                <a:lnTo>
                  <a:pt x="27129" y="6853"/>
                </a:lnTo>
                <a:lnTo>
                  <a:pt x="28098" y="6264"/>
                </a:lnTo>
                <a:lnTo>
                  <a:pt x="28610" y="6644"/>
                </a:lnTo>
                <a:lnTo>
                  <a:pt x="29351" y="7081"/>
                </a:lnTo>
                <a:lnTo>
                  <a:pt x="29578" y="6910"/>
                </a:lnTo>
                <a:lnTo>
                  <a:pt x="29123" y="6701"/>
                </a:lnTo>
                <a:lnTo>
                  <a:pt x="28382" y="6207"/>
                </a:lnTo>
                <a:lnTo>
                  <a:pt x="33511" y="3246"/>
                </a:lnTo>
                <a:lnTo>
                  <a:pt x="37388" y="1727"/>
                </a:lnTo>
                <a:lnTo>
                  <a:pt x="38641" y="1252"/>
                </a:lnTo>
                <a:lnTo>
                  <a:pt x="38869" y="1252"/>
                </a:lnTo>
                <a:lnTo>
                  <a:pt x="38186" y="1898"/>
                </a:lnTo>
                <a:lnTo>
                  <a:pt x="36077" y="4328"/>
                </a:lnTo>
                <a:lnTo>
                  <a:pt x="33340" y="8258"/>
                </a:lnTo>
                <a:lnTo>
                  <a:pt x="32770" y="8144"/>
                </a:lnTo>
                <a:lnTo>
                  <a:pt x="32200" y="7992"/>
                </a:lnTo>
                <a:lnTo>
                  <a:pt x="31630" y="7783"/>
                </a:lnTo>
                <a:lnTo>
                  <a:pt x="31288" y="7669"/>
                </a:lnTo>
                <a:lnTo>
                  <a:pt x="30777" y="7498"/>
                </a:lnTo>
                <a:lnTo>
                  <a:pt x="30319" y="7289"/>
                </a:lnTo>
                <a:lnTo>
                  <a:pt x="29864" y="7081"/>
                </a:lnTo>
                <a:lnTo>
                  <a:pt x="30092" y="7441"/>
                </a:lnTo>
                <a:lnTo>
                  <a:pt x="30549" y="7669"/>
                </a:lnTo>
                <a:lnTo>
                  <a:pt x="31061" y="7878"/>
                </a:lnTo>
                <a:lnTo>
                  <a:pt x="29864" y="9017"/>
                </a:lnTo>
                <a:lnTo>
                  <a:pt x="28610" y="10365"/>
                </a:lnTo>
                <a:lnTo>
                  <a:pt x="27413" y="12358"/>
                </a:lnTo>
                <a:lnTo>
                  <a:pt x="27641" y="12092"/>
                </a:lnTo>
                <a:lnTo>
                  <a:pt x="29008" y="10574"/>
                </a:lnTo>
                <a:lnTo>
                  <a:pt x="30263" y="9226"/>
                </a:lnTo>
                <a:lnTo>
                  <a:pt x="31459" y="7992"/>
                </a:lnTo>
                <a:lnTo>
                  <a:pt x="31973" y="8201"/>
                </a:lnTo>
                <a:lnTo>
                  <a:pt x="32543" y="8371"/>
                </a:lnTo>
                <a:lnTo>
                  <a:pt x="33169" y="8523"/>
                </a:lnTo>
                <a:lnTo>
                  <a:pt x="32144" y="9985"/>
                </a:lnTo>
                <a:lnTo>
                  <a:pt x="31004" y="11656"/>
                </a:lnTo>
                <a:lnTo>
                  <a:pt x="30035" y="14143"/>
                </a:lnTo>
                <a:lnTo>
                  <a:pt x="31004" y="14351"/>
                </a:lnTo>
                <a:lnTo>
                  <a:pt x="31973" y="14522"/>
                </a:lnTo>
                <a:lnTo>
                  <a:pt x="32942" y="14674"/>
                </a:lnTo>
                <a:lnTo>
                  <a:pt x="32088" y="17009"/>
                </a:lnTo>
                <a:lnTo>
                  <a:pt x="31232" y="19534"/>
                </a:lnTo>
                <a:lnTo>
                  <a:pt x="30319" y="22291"/>
                </a:lnTo>
                <a:lnTo>
                  <a:pt x="28839" y="22076"/>
                </a:lnTo>
                <a:lnTo>
                  <a:pt x="27413" y="21805"/>
                </a:lnTo>
                <a:lnTo>
                  <a:pt x="25989" y="21482"/>
                </a:lnTo>
                <a:lnTo>
                  <a:pt x="27242" y="22237"/>
                </a:lnTo>
                <a:lnTo>
                  <a:pt x="28724" y="22507"/>
                </a:lnTo>
                <a:lnTo>
                  <a:pt x="30207" y="22777"/>
                </a:lnTo>
                <a:lnTo>
                  <a:pt x="30833" y="22832"/>
                </a:lnTo>
                <a:lnTo>
                  <a:pt x="32428" y="23046"/>
                </a:lnTo>
                <a:lnTo>
                  <a:pt x="34025" y="23209"/>
                </a:lnTo>
                <a:lnTo>
                  <a:pt x="35678" y="23316"/>
                </a:lnTo>
                <a:lnTo>
                  <a:pt x="35791" y="28821"/>
                </a:lnTo>
                <a:lnTo>
                  <a:pt x="36077" y="25960"/>
                </a:lnTo>
                <a:lnTo>
                  <a:pt x="36361" y="23316"/>
                </a:lnTo>
                <a:lnTo>
                  <a:pt x="36988" y="23371"/>
                </a:lnTo>
                <a:lnTo>
                  <a:pt x="37274" y="22938"/>
                </a:lnTo>
                <a:lnTo>
                  <a:pt x="36704" y="22885"/>
                </a:lnTo>
                <a:lnTo>
                  <a:pt x="36418" y="22885"/>
                </a:lnTo>
                <a:lnTo>
                  <a:pt x="36704" y="20085"/>
                </a:lnTo>
                <a:lnTo>
                  <a:pt x="36988" y="17427"/>
                </a:lnTo>
                <a:lnTo>
                  <a:pt x="36760" y="15054"/>
                </a:lnTo>
                <a:lnTo>
                  <a:pt x="36418" y="17427"/>
                </a:lnTo>
                <a:lnTo>
                  <a:pt x="36077" y="20028"/>
                </a:lnTo>
                <a:lnTo>
                  <a:pt x="35735" y="22885"/>
                </a:lnTo>
                <a:lnTo>
                  <a:pt x="34138" y="22777"/>
                </a:lnTo>
                <a:lnTo>
                  <a:pt x="32486" y="22615"/>
                </a:lnTo>
                <a:lnTo>
                  <a:pt x="30948" y="22399"/>
                </a:lnTo>
                <a:lnTo>
                  <a:pt x="31802" y="19648"/>
                </a:lnTo>
                <a:lnTo>
                  <a:pt x="32658" y="17047"/>
                </a:lnTo>
                <a:lnTo>
                  <a:pt x="33455" y="14731"/>
                </a:lnTo>
                <a:lnTo>
                  <a:pt x="33854" y="12301"/>
                </a:lnTo>
                <a:lnTo>
                  <a:pt x="33056" y="14351"/>
                </a:lnTo>
                <a:lnTo>
                  <a:pt x="32088" y="14200"/>
                </a:lnTo>
                <a:lnTo>
                  <a:pt x="31175" y="14029"/>
                </a:lnTo>
                <a:lnTo>
                  <a:pt x="30263" y="13820"/>
                </a:lnTo>
                <a:close/>
              </a:path>
            </a:pathLst>
          </a:custGeom>
          <a:solidFill>
            <a:srgbClr val="ECF0F8"/>
          </a:solidFill>
        </p:spPr>
        <p:txBody>
          <a:bodyPr wrap="square" lIns="0" tIns="0" rIns="0" bIns="0" rtlCol="0">
            <a:noAutofit/>
          </a:bodyPr>
          <a:lstStyle/>
          <a:p>
            <a:endParaRPr/>
          </a:p>
        </p:txBody>
      </p:sp>
      <p:sp>
        <p:nvSpPr>
          <p:cNvPr id="750" name="object 750"/>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E4EBF7"/>
          </a:solidFill>
        </p:spPr>
        <p:txBody>
          <a:bodyPr wrap="square" lIns="0" tIns="0" rIns="0" bIns="0" rtlCol="0">
            <a:noAutofit/>
          </a:bodyPr>
          <a:lstStyle/>
          <a:p>
            <a:endParaRPr/>
          </a:p>
        </p:txBody>
      </p:sp>
      <p:sp>
        <p:nvSpPr>
          <p:cNvPr id="751" name="object 751"/>
          <p:cNvSpPr/>
          <p:nvPr/>
        </p:nvSpPr>
        <p:spPr>
          <a:xfrm>
            <a:off x="440063" y="687271"/>
            <a:ext cx="398" cy="1404"/>
          </a:xfrm>
          <a:custGeom>
            <a:avLst/>
            <a:gdLst/>
            <a:ahLst/>
            <a:cxnLst/>
            <a:rect l="l" t="t" r="r" b="b"/>
            <a:pathLst>
              <a:path w="398" h="1404">
                <a:moveTo>
                  <a:pt x="398" y="873"/>
                </a:moveTo>
                <a:lnTo>
                  <a:pt x="227" y="379"/>
                </a:lnTo>
                <a:lnTo>
                  <a:pt x="112" y="0"/>
                </a:lnTo>
                <a:lnTo>
                  <a:pt x="0" y="436"/>
                </a:lnTo>
                <a:lnTo>
                  <a:pt x="112" y="911"/>
                </a:lnTo>
                <a:lnTo>
                  <a:pt x="283" y="1404"/>
                </a:lnTo>
                <a:lnTo>
                  <a:pt x="398" y="873"/>
                </a:lnTo>
                <a:close/>
              </a:path>
            </a:pathLst>
          </a:custGeom>
          <a:solidFill>
            <a:srgbClr val="E4EBF7"/>
          </a:solidFill>
        </p:spPr>
        <p:txBody>
          <a:bodyPr wrap="square" lIns="0" tIns="0" rIns="0" bIns="0" rtlCol="0">
            <a:noAutofit/>
          </a:bodyPr>
          <a:lstStyle/>
          <a:p>
            <a:endParaRPr/>
          </a:p>
        </p:txBody>
      </p:sp>
      <p:sp>
        <p:nvSpPr>
          <p:cNvPr id="752" name="object 752"/>
          <p:cNvSpPr/>
          <p:nvPr/>
        </p:nvSpPr>
        <p:spPr>
          <a:xfrm>
            <a:off x="441203" y="688087"/>
            <a:ext cx="853" cy="3663"/>
          </a:xfrm>
          <a:custGeom>
            <a:avLst/>
            <a:gdLst/>
            <a:ahLst/>
            <a:cxnLst/>
            <a:rect l="l" t="t" r="r" b="b"/>
            <a:pathLst>
              <a:path w="853" h="3663">
                <a:moveTo>
                  <a:pt x="626" y="474"/>
                </a:moveTo>
                <a:lnTo>
                  <a:pt x="169" y="1993"/>
                </a:lnTo>
                <a:lnTo>
                  <a:pt x="0" y="3341"/>
                </a:lnTo>
                <a:lnTo>
                  <a:pt x="56" y="3663"/>
                </a:lnTo>
                <a:lnTo>
                  <a:pt x="227" y="3132"/>
                </a:lnTo>
                <a:lnTo>
                  <a:pt x="455" y="1936"/>
                </a:lnTo>
                <a:lnTo>
                  <a:pt x="853" y="531"/>
                </a:lnTo>
                <a:lnTo>
                  <a:pt x="797" y="0"/>
                </a:lnTo>
                <a:lnTo>
                  <a:pt x="626" y="474"/>
                </a:lnTo>
                <a:close/>
              </a:path>
            </a:pathLst>
          </a:custGeom>
          <a:solidFill>
            <a:srgbClr val="E4EBF7"/>
          </a:solidFill>
        </p:spPr>
        <p:txBody>
          <a:bodyPr wrap="square" lIns="0" tIns="0" rIns="0" bIns="0" rtlCol="0">
            <a:noAutofit/>
          </a:bodyPr>
          <a:lstStyle/>
          <a:p>
            <a:endParaRPr/>
          </a:p>
        </p:txBody>
      </p:sp>
      <p:sp>
        <p:nvSpPr>
          <p:cNvPr id="753" name="object 753"/>
          <p:cNvSpPr/>
          <p:nvPr/>
        </p:nvSpPr>
        <p:spPr>
          <a:xfrm>
            <a:off x="429004" y="692397"/>
            <a:ext cx="10317" cy="3720"/>
          </a:xfrm>
          <a:custGeom>
            <a:avLst/>
            <a:gdLst/>
            <a:ahLst/>
            <a:cxnLst/>
            <a:rect l="l" t="t" r="r" b="b"/>
            <a:pathLst>
              <a:path w="10317" h="3720">
                <a:moveTo>
                  <a:pt x="5985" y="1025"/>
                </a:moveTo>
                <a:lnTo>
                  <a:pt x="0" y="3568"/>
                </a:lnTo>
                <a:lnTo>
                  <a:pt x="229" y="3720"/>
                </a:lnTo>
                <a:lnTo>
                  <a:pt x="6041" y="1233"/>
                </a:lnTo>
                <a:lnTo>
                  <a:pt x="10317" y="0"/>
                </a:lnTo>
                <a:lnTo>
                  <a:pt x="5985" y="1025"/>
                </a:lnTo>
                <a:close/>
              </a:path>
            </a:pathLst>
          </a:custGeom>
          <a:solidFill>
            <a:srgbClr val="E4EBF7"/>
          </a:solidFill>
        </p:spPr>
        <p:txBody>
          <a:bodyPr wrap="square" lIns="0" tIns="0" rIns="0" bIns="0" rtlCol="0">
            <a:noAutofit/>
          </a:bodyPr>
          <a:lstStyle/>
          <a:p>
            <a:endParaRPr/>
          </a:p>
        </p:txBody>
      </p:sp>
      <p:sp>
        <p:nvSpPr>
          <p:cNvPr id="754" name="object 754"/>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E4EBF7"/>
          </a:solidFill>
        </p:spPr>
        <p:txBody>
          <a:bodyPr wrap="square" lIns="0" tIns="0" rIns="0" bIns="0" rtlCol="0">
            <a:noAutofit/>
          </a:bodyPr>
          <a:lstStyle/>
          <a:p>
            <a:endParaRPr/>
          </a:p>
        </p:txBody>
      </p:sp>
      <p:sp>
        <p:nvSpPr>
          <p:cNvPr id="755" name="object 755"/>
          <p:cNvSpPr/>
          <p:nvPr/>
        </p:nvSpPr>
        <p:spPr>
          <a:xfrm>
            <a:off x="428892" y="686455"/>
            <a:ext cx="20973" cy="27475"/>
          </a:xfrm>
          <a:custGeom>
            <a:avLst/>
            <a:gdLst/>
            <a:ahLst/>
            <a:cxnLst/>
            <a:rect l="l" t="t" r="r" b="b"/>
            <a:pathLst>
              <a:path w="20973" h="27475">
                <a:moveTo>
                  <a:pt x="8150" y="322"/>
                </a:moveTo>
                <a:lnTo>
                  <a:pt x="7693" y="170"/>
                </a:lnTo>
                <a:lnTo>
                  <a:pt x="8150" y="607"/>
                </a:lnTo>
                <a:lnTo>
                  <a:pt x="8434" y="816"/>
                </a:lnTo>
                <a:lnTo>
                  <a:pt x="7751" y="930"/>
                </a:lnTo>
                <a:lnTo>
                  <a:pt x="7123" y="1082"/>
                </a:lnTo>
                <a:lnTo>
                  <a:pt x="6440" y="1252"/>
                </a:lnTo>
                <a:lnTo>
                  <a:pt x="6440" y="1461"/>
                </a:lnTo>
                <a:lnTo>
                  <a:pt x="7123" y="1784"/>
                </a:lnTo>
                <a:lnTo>
                  <a:pt x="7465" y="2012"/>
                </a:lnTo>
                <a:lnTo>
                  <a:pt x="9689" y="3246"/>
                </a:lnTo>
                <a:lnTo>
                  <a:pt x="11284" y="4708"/>
                </a:lnTo>
                <a:lnTo>
                  <a:pt x="11910" y="5296"/>
                </a:lnTo>
                <a:lnTo>
                  <a:pt x="11000" y="4651"/>
                </a:lnTo>
                <a:lnTo>
                  <a:pt x="8206" y="3037"/>
                </a:lnTo>
                <a:lnTo>
                  <a:pt x="4559" y="2012"/>
                </a:lnTo>
                <a:lnTo>
                  <a:pt x="4217" y="1955"/>
                </a:lnTo>
                <a:lnTo>
                  <a:pt x="2906" y="1575"/>
                </a:lnTo>
                <a:lnTo>
                  <a:pt x="1651" y="1347"/>
                </a:lnTo>
                <a:lnTo>
                  <a:pt x="569" y="1252"/>
                </a:lnTo>
                <a:lnTo>
                  <a:pt x="0" y="1347"/>
                </a:lnTo>
                <a:lnTo>
                  <a:pt x="1139" y="1461"/>
                </a:lnTo>
                <a:lnTo>
                  <a:pt x="2450" y="1689"/>
                </a:lnTo>
                <a:lnTo>
                  <a:pt x="3874" y="2050"/>
                </a:lnTo>
                <a:lnTo>
                  <a:pt x="3304" y="2335"/>
                </a:lnTo>
                <a:lnTo>
                  <a:pt x="2734" y="2543"/>
                </a:lnTo>
                <a:lnTo>
                  <a:pt x="2279" y="2866"/>
                </a:lnTo>
                <a:lnTo>
                  <a:pt x="2221" y="3075"/>
                </a:lnTo>
                <a:lnTo>
                  <a:pt x="7066" y="3739"/>
                </a:lnTo>
                <a:lnTo>
                  <a:pt x="2563" y="2866"/>
                </a:lnTo>
                <a:lnTo>
                  <a:pt x="3077" y="2600"/>
                </a:lnTo>
                <a:lnTo>
                  <a:pt x="3590" y="2372"/>
                </a:lnTo>
                <a:lnTo>
                  <a:pt x="4160" y="2164"/>
                </a:lnTo>
                <a:lnTo>
                  <a:pt x="4501" y="2221"/>
                </a:lnTo>
                <a:lnTo>
                  <a:pt x="8035" y="3246"/>
                </a:lnTo>
                <a:lnTo>
                  <a:pt x="10714" y="4708"/>
                </a:lnTo>
                <a:lnTo>
                  <a:pt x="11797" y="5296"/>
                </a:lnTo>
                <a:lnTo>
                  <a:pt x="11968" y="5467"/>
                </a:lnTo>
                <a:lnTo>
                  <a:pt x="12196" y="5562"/>
                </a:lnTo>
                <a:lnTo>
                  <a:pt x="12196" y="5733"/>
                </a:lnTo>
                <a:lnTo>
                  <a:pt x="12025" y="6321"/>
                </a:lnTo>
                <a:lnTo>
                  <a:pt x="11511" y="9074"/>
                </a:lnTo>
                <a:lnTo>
                  <a:pt x="10828" y="13383"/>
                </a:lnTo>
                <a:lnTo>
                  <a:pt x="10200" y="13383"/>
                </a:lnTo>
                <a:lnTo>
                  <a:pt x="9574" y="13345"/>
                </a:lnTo>
                <a:lnTo>
                  <a:pt x="8947" y="13231"/>
                </a:lnTo>
                <a:lnTo>
                  <a:pt x="10657" y="9074"/>
                </a:lnTo>
                <a:lnTo>
                  <a:pt x="11910" y="6435"/>
                </a:lnTo>
                <a:lnTo>
                  <a:pt x="11455" y="6910"/>
                </a:lnTo>
                <a:lnTo>
                  <a:pt x="10144" y="9397"/>
                </a:lnTo>
                <a:lnTo>
                  <a:pt x="8549" y="13174"/>
                </a:lnTo>
                <a:lnTo>
                  <a:pt x="7979" y="13117"/>
                </a:lnTo>
                <a:lnTo>
                  <a:pt x="7465" y="13004"/>
                </a:lnTo>
                <a:lnTo>
                  <a:pt x="6895" y="12909"/>
                </a:lnTo>
                <a:lnTo>
                  <a:pt x="7294" y="13288"/>
                </a:lnTo>
                <a:lnTo>
                  <a:pt x="7864" y="13383"/>
                </a:lnTo>
                <a:lnTo>
                  <a:pt x="8434" y="13440"/>
                </a:lnTo>
                <a:lnTo>
                  <a:pt x="7751" y="15073"/>
                </a:lnTo>
                <a:lnTo>
                  <a:pt x="7066" y="16838"/>
                </a:lnTo>
                <a:lnTo>
                  <a:pt x="6780" y="18946"/>
                </a:lnTo>
                <a:lnTo>
                  <a:pt x="7522" y="16952"/>
                </a:lnTo>
                <a:lnTo>
                  <a:pt x="8206" y="15111"/>
                </a:lnTo>
                <a:lnTo>
                  <a:pt x="8833" y="13497"/>
                </a:lnTo>
                <a:lnTo>
                  <a:pt x="9461" y="13611"/>
                </a:lnTo>
                <a:lnTo>
                  <a:pt x="10144" y="13668"/>
                </a:lnTo>
                <a:lnTo>
                  <a:pt x="10828" y="13706"/>
                </a:lnTo>
                <a:lnTo>
                  <a:pt x="10542" y="15339"/>
                </a:lnTo>
                <a:lnTo>
                  <a:pt x="10542" y="19268"/>
                </a:lnTo>
                <a:lnTo>
                  <a:pt x="10828" y="17218"/>
                </a:lnTo>
                <a:lnTo>
                  <a:pt x="11056" y="15396"/>
                </a:lnTo>
                <a:lnTo>
                  <a:pt x="11227" y="13706"/>
                </a:lnTo>
                <a:lnTo>
                  <a:pt x="11682" y="13763"/>
                </a:lnTo>
                <a:lnTo>
                  <a:pt x="12480" y="13763"/>
                </a:lnTo>
                <a:lnTo>
                  <a:pt x="12937" y="13706"/>
                </a:lnTo>
                <a:lnTo>
                  <a:pt x="13108" y="15396"/>
                </a:lnTo>
                <a:lnTo>
                  <a:pt x="13279" y="17218"/>
                </a:lnTo>
                <a:lnTo>
                  <a:pt x="13451" y="19268"/>
                </a:lnTo>
                <a:lnTo>
                  <a:pt x="13678" y="22021"/>
                </a:lnTo>
                <a:lnTo>
                  <a:pt x="13849" y="24622"/>
                </a:lnTo>
                <a:lnTo>
                  <a:pt x="14077" y="27475"/>
                </a:lnTo>
                <a:lnTo>
                  <a:pt x="14248" y="21964"/>
                </a:lnTo>
                <a:lnTo>
                  <a:pt x="14021" y="19648"/>
                </a:lnTo>
                <a:lnTo>
                  <a:pt x="15102" y="19591"/>
                </a:lnTo>
                <a:lnTo>
                  <a:pt x="16186" y="19496"/>
                </a:lnTo>
                <a:lnTo>
                  <a:pt x="17211" y="19382"/>
                </a:lnTo>
                <a:lnTo>
                  <a:pt x="17609" y="18946"/>
                </a:lnTo>
                <a:lnTo>
                  <a:pt x="16927" y="16952"/>
                </a:lnTo>
                <a:lnTo>
                  <a:pt x="16300" y="15111"/>
                </a:lnTo>
                <a:lnTo>
                  <a:pt x="15730" y="13497"/>
                </a:lnTo>
                <a:lnTo>
                  <a:pt x="16300" y="13440"/>
                </a:lnTo>
                <a:lnTo>
                  <a:pt x="16870" y="13345"/>
                </a:lnTo>
                <a:lnTo>
                  <a:pt x="17440" y="13231"/>
                </a:lnTo>
                <a:lnTo>
                  <a:pt x="18409" y="14731"/>
                </a:lnTo>
                <a:lnTo>
                  <a:pt x="19434" y="16516"/>
                </a:lnTo>
                <a:lnTo>
                  <a:pt x="20518" y="18471"/>
                </a:lnTo>
                <a:lnTo>
                  <a:pt x="20973" y="18357"/>
                </a:lnTo>
                <a:lnTo>
                  <a:pt x="19889" y="16421"/>
                </a:lnTo>
                <a:lnTo>
                  <a:pt x="18808" y="14693"/>
                </a:lnTo>
                <a:lnTo>
                  <a:pt x="17839" y="13117"/>
                </a:lnTo>
                <a:lnTo>
                  <a:pt x="18409" y="13004"/>
                </a:lnTo>
                <a:lnTo>
                  <a:pt x="18979" y="12852"/>
                </a:lnTo>
                <a:lnTo>
                  <a:pt x="19549" y="12643"/>
                </a:lnTo>
                <a:lnTo>
                  <a:pt x="19720" y="12320"/>
                </a:lnTo>
                <a:lnTo>
                  <a:pt x="16242" y="8637"/>
                </a:lnTo>
                <a:lnTo>
                  <a:pt x="13563" y="6492"/>
                </a:lnTo>
                <a:lnTo>
                  <a:pt x="12651" y="5790"/>
                </a:lnTo>
                <a:lnTo>
                  <a:pt x="13279" y="6492"/>
                </a:lnTo>
                <a:lnTo>
                  <a:pt x="15900" y="8694"/>
                </a:lnTo>
                <a:lnTo>
                  <a:pt x="19378" y="12415"/>
                </a:lnTo>
                <a:lnTo>
                  <a:pt x="18808" y="12586"/>
                </a:lnTo>
                <a:lnTo>
                  <a:pt x="18238" y="12738"/>
                </a:lnTo>
                <a:lnTo>
                  <a:pt x="17668" y="12852"/>
                </a:lnTo>
                <a:lnTo>
                  <a:pt x="17269" y="12966"/>
                </a:lnTo>
                <a:lnTo>
                  <a:pt x="16755" y="13061"/>
                </a:lnTo>
                <a:lnTo>
                  <a:pt x="16186" y="13174"/>
                </a:lnTo>
                <a:lnTo>
                  <a:pt x="15616" y="13231"/>
                </a:lnTo>
                <a:lnTo>
                  <a:pt x="15273" y="13554"/>
                </a:lnTo>
                <a:lnTo>
                  <a:pt x="15843" y="15168"/>
                </a:lnTo>
                <a:lnTo>
                  <a:pt x="16470" y="17009"/>
                </a:lnTo>
                <a:lnTo>
                  <a:pt x="17098" y="19003"/>
                </a:lnTo>
                <a:lnTo>
                  <a:pt x="16071" y="19116"/>
                </a:lnTo>
                <a:lnTo>
                  <a:pt x="15046" y="19211"/>
                </a:lnTo>
                <a:lnTo>
                  <a:pt x="14021" y="19268"/>
                </a:lnTo>
                <a:lnTo>
                  <a:pt x="13791" y="17218"/>
                </a:lnTo>
                <a:lnTo>
                  <a:pt x="13563" y="15339"/>
                </a:lnTo>
                <a:lnTo>
                  <a:pt x="13392" y="13706"/>
                </a:lnTo>
                <a:lnTo>
                  <a:pt x="14077" y="13706"/>
                </a:lnTo>
                <a:lnTo>
                  <a:pt x="13392" y="13440"/>
                </a:lnTo>
                <a:lnTo>
                  <a:pt x="12881" y="9188"/>
                </a:lnTo>
                <a:lnTo>
                  <a:pt x="12480" y="6435"/>
                </a:lnTo>
                <a:lnTo>
                  <a:pt x="12595" y="9283"/>
                </a:lnTo>
                <a:lnTo>
                  <a:pt x="12937" y="13440"/>
                </a:lnTo>
                <a:lnTo>
                  <a:pt x="11284" y="13440"/>
                </a:lnTo>
                <a:lnTo>
                  <a:pt x="11854" y="9226"/>
                </a:lnTo>
                <a:lnTo>
                  <a:pt x="12196" y="6530"/>
                </a:lnTo>
                <a:lnTo>
                  <a:pt x="12252" y="5790"/>
                </a:lnTo>
                <a:lnTo>
                  <a:pt x="12196" y="5467"/>
                </a:lnTo>
                <a:lnTo>
                  <a:pt x="11741" y="4973"/>
                </a:lnTo>
                <a:lnTo>
                  <a:pt x="10144" y="3246"/>
                </a:lnTo>
                <a:lnTo>
                  <a:pt x="7580" y="1841"/>
                </a:lnTo>
                <a:lnTo>
                  <a:pt x="7010" y="1518"/>
                </a:lnTo>
                <a:lnTo>
                  <a:pt x="6780" y="1347"/>
                </a:lnTo>
                <a:lnTo>
                  <a:pt x="7350" y="1252"/>
                </a:lnTo>
                <a:lnTo>
                  <a:pt x="8035" y="1139"/>
                </a:lnTo>
                <a:lnTo>
                  <a:pt x="8661" y="1025"/>
                </a:lnTo>
                <a:lnTo>
                  <a:pt x="9346" y="1632"/>
                </a:lnTo>
                <a:lnTo>
                  <a:pt x="9860" y="1784"/>
                </a:lnTo>
                <a:lnTo>
                  <a:pt x="9231" y="1252"/>
                </a:lnTo>
                <a:lnTo>
                  <a:pt x="8947" y="987"/>
                </a:lnTo>
                <a:lnTo>
                  <a:pt x="9630" y="930"/>
                </a:lnTo>
                <a:lnTo>
                  <a:pt x="10315" y="873"/>
                </a:lnTo>
                <a:lnTo>
                  <a:pt x="11056" y="816"/>
                </a:lnTo>
                <a:lnTo>
                  <a:pt x="11056" y="170"/>
                </a:lnTo>
                <a:lnTo>
                  <a:pt x="10941" y="0"/>
                </a:lnTo>
                <a:lnTo>
                  <a:pt x="10885" y="379"/>
                </a:lnTo>
                <a:lnTo>
                  <a:pt x="10941" y="607"/>
                </a:lnTo>
                <a:lnTo>
                  <a:pt x="10200" y="607"/>
                </a:lnTo>
                <a:lnTo>
                  <a:pt x="9461" y="702"/>
                </a:lnTo>
                <a:lnTo>
                  <a:pt x="8720" y="816"/>
                </a:lnTo>
                <a:lnTo>
                  <a:pt x="8150" y="322"/>
                </a:lnTo>
                <a:close/>
              </a:path>
            </a:pathLst>
          </a:custGeom>
          <a:solidFill>
            <a:srgbClr val="E4EBF7"/>
          </a:solidFill>
        </p:spPr>
        <p:txBody>
          <a:bodyPr wrap="square" lIns="0" tIns="0" rIns="0" bIns="0" rtlCol="0">
            <a:noAutofit/>
          </a:bodyPr>
          <a:lstStyle/>
          <a:p>
            <a:endParaRPr/>
          </a:p>
        </p:txBody>
      </p:sp>
      <p:sp>
        <p:nvSpPr>
          <p:cNvPr id="756" name="object 756"/>
          <p:cNvSpPr/>
          <p:nvPr/>
        </p:nvSpPr>
        <p:spPr>
          <a:xfrm>
            <a:off x="431455" y="689321"/>
            <a:ext cx="9405" cy="2600"/>
          </a:xfrm>
          <a:custGeom>
            <a:avLst/>
            <a:gdLst/>
            <a:ahLst/>
            <a:cxnLst/>
            <a:rect l="l" t="t" r="r" b="b"/>
            <a:pathLst>
              <a:path w="9405" h="2600">
                <a:moveTo>
                  <a:pt x="8265" y="2164"/>
                </a:moveTo>
                <a:lnTo>
                  <a:pt x="9405" y="2600"/>
                </a:lnTo>
                <a:lnTo>
                  <a:pt x="9233" y="2429"/>
                </a:lnTo>
                <a:lnTo>
                  <a:pt x="7979" y="1898"/>
                </a:lnTo>
                <a:lnTo>
                  <a:pt x="4503" y="702"/>
                </a:lnTo>
                <a:lnTo>
                  <a:pt x="0" y="0"/>
                </a:lnTo>
                <a:lnTo>
                  <a:pt x="4503" y="873"/>
                </a:lnTo>
                <a:lnTo>
                  <a:pt x="8265" y="2164"/>
                </a:lnTo>
                <a:close/>
              </a:path>
            </a:pathLst>
          </a:custGeom>
          <a:solidFill>
            <a:srgbClr val="E4EBF7"/>
          </a:solidFill>
        </p:spPr>
        <p:txBody>
          <a:bodyPr wrap="square" lIns="0" tIns="0" rIns="0" bIns="0" rtlCol="0">
            <a:noAutofit/>
          </a:bodyPr>
          <a:lstStyle/>
          <a:p>
            <a:endParaRPr/>
          </a:p>
        </p:txBody>
      </p:sp>
      <p:sp>
        <p:nvSpPr>
          <p:cNvPr id="757" name="object 757"/>
          <p:cNvSpPr/>
          <p:nvPr/>
        </p:nvSpPr>
        <p:spPr>
          <a:xfrm>
            <a:off x="412476" y="688941"/>
            <a:ext cx="12367" cy="7878"/>
          </a:xfrm>
          <a:custGeom>
            <a:avLst/>
            <a:gdLst/>
            <a:ahLst/>
            <a:cxnLst/>
            <a:rect l="l" t="t" r="r" b="b"/>
            <a:pathLst>
              <a:path w="12367" h="7878">
                <a:moveTo>
                  <a:pt x="2678" y="6853"/>
                </a:moveTo>
                <a:lnTo>
                  <a:pt x="5300" y="5998"/>
                </a:lnTo>
                <a:lnTo>
                  <a:pt x="7808" y="5353"/>
                </a:lnTo>
                <a:lnTo>
                  <a:pt x="7580" y="6207"/>
                </a:lnTo>
                <a:lnTo>
                  <a:pt x="7638" y="6701"/>
                </a:lnTo>
                <a:lnTo>
                  <a:pt x="7638" y="6150"/>
                </a:lnTo>
                <a:lnTo>
                  <a:pt x="7866" y="5353"/>
                </a:lnTo>
                <a:lnTo>
                  <a:pt x="10601" y="4651"/>
                </a:lnTo>
                <a:lnTo>
                  <a:pt x="7922" y="5125"/>
                </a:lnTo>
                <a:lnTo>
                  <a:pt x="8094" y="4594"/>
                </a:lnTo>
                <a:lnTo>
                  <a:pt x="8377" y="4005"/>
                </a:lnTo>
                <a:lnTo>
                  <a:pt x="8835" y="3341"/>
                </a:lnTo>
                <a:lnTo>
                  <a:pt x="11398" y="2923"/>
                </a:lnTo>
                <a:lnTo>
                  <a:pt x="9006" y="3075"/>
                </a:lnTo>
                <a:lnTo>
                  <a:pt x="9348" y="2638"/>
                </a:lnTo>
                <a:lnTo>
                  <a:pt x="9747" y="2221"/>
                </a:lnTo>
                <a:lnTo>
                  <a:pt x="10202" y="1727"/>
                </a:lnTo>
                <a:lnTo>
                  <a:pt x="11058" y="1613"/>
                </a:lnTo>
                <a:lnTo>
                  <a:pt x="11968" y="1575"/>
                </a:lnTo>
                <a:lnTo>
                  <a:pt x="11286" y="1404"/>
                </a:lnTo>
                <a:lnTo>
                  <a:pt x="10488" y="1461"/>
                </a:lnTo>
                <a:lnTo>
                  <a:pt x="11000" y="1082"/>
                </a:lnTo>
                <a:lnTo>
                  <a:pt x="11628" y="645"/>
                </a:lnTo>
                <a:lnTo>
                  <a:pt x="12367" y="227"/>
                </a:lnTo>
                <a:lnTo>
                  <a:pt x="12198" y="0"/>
                </a:lnTo>
                <a:lnTo>
                  <a:pt x="11513" y="170"/>
                </a:lnTo>
                <a:lnTo>
                  <a:pt x="12083" y="227"/>
                </a:lnTo>
                <a:lnTo>
                  <a:pt x="11513" y="588"/>
                </a:lnTo>
                <a:lnTo>
                  <a:pt x="10887" y="1025"/>
                </a:lnTo>
                <a:lnTo>
                  <a:pt x="10317" y="1518"/>
                </a:lnTo>
                <a:lnTo>
                  <a:pt x="8835" y="1670"/>
                </a:lnTo>
                <a:lnTo>
                  <a:pt x="7409" y="1936"/>
                </a:lnTo>
                <a:lnTo>
                  <a:pt x="6098" y="2221"/>
                </a:lnTo>
                <a:lnTo>
                  <a:pt x="5415" y="2486"/>
                </a:lnTo>
                <a:lnTo>
                  <a:pt x="5129" y="2638"/>
                </a:lnTo>
                <a:lnTo>
                  <a:pt x="6611" y="2278"/>
                </a:lnTo>
                <a:lnTo>
                  <a:pt x="8265" y="1993"/>
                </a:lnTo>
                <a:lnTo>
                  <a:pt x="10031" y="1784"/>
                </a:lnTo>
                <a:lnTo>
                  <a:pt x="9576" y="2221"/>
                </a:lnTo>
                <a:lnTo>
                  <a:pt x="9177" y="2638"/>
                </a:lnTo>
                <a:lnTo>
                  <a:pt x="8891" y="3075"/>
                </a:lnTo>
                <a:lnTo>
                  <a:pt x="8492" y="3132"/>
                </a:lnTo>
                <a:lnTo>
                  <a:pt x="6156" y="3512"/>
                </a:lnTo>
                <a:lnTo>
                  <a:pt x="6098" y="3777"/>
                </a:lnTo>
                <a:lnTo>
                  <a:pt x="8549" y="3341"/>
                </a:lnTo>
                <a:lnTo>
                  <a:pt x="8720" y="3341"/>
                </a:lnTo>
                <a:lnTo>
                  <a:pt x="8321" y="4005"/>
                </a:lnTo>
                <a:lnTo>
                  <a:pt x="8037" y="4594"/>
                </a:lnTo>
                <a:lnTo>
                  <a:pt x="7866" y="5125"/>
                </a:lnTo>
                <a:lnTo>
                  <a:pt x="5359" y="5771"/>
                </a:lnTo>
                <a:lnTo>
                  <a:pt x="2678" y="6587"/>
                </a:lnTo>
                <a:lnTo>
                  <a:pt x="0" y="7669"/>
                </a:lnTo>
                <a:lnTo>
                  <a:pt x="0" y="7878"/>
                </a:lnTo>
                <a:lnTo>
                  <a:pt x="2678" y="6853"/>
                </a:lnTo>
                <a:close/>
              </a:path>
            </a:pathLst>
          </a:custGeom>
          <a:solidFill>
            <a:srgbClr val="E4EBF7"/>
          </a:solidFill>
        </p:spPr>
        <p:txBody>
          <a:bodyPr wrap="square" lIns="0" tIns="0" rIns="0" bIns="0" rtlCol="0">
            <a:noAutofit/>
          </a:bodyPr>
          <a:lstStyle/>
          <a:p>
            <a:endParaRPr/>
          </a:p>
        </p:txBody>
      </p:sp>
      <p:sp>
        <p:nvSpPr>
          <p:cNvPr id="758" name="object 758"/>
          <p:cNvSpPr/>
          <p:nvPr/>
        </p:nvSpPr>
        <p:spPr>
          <a:xfrm>
            <a:off x="420399" y="688676"/>
            <a:ext cx="20689" cy="5391"/>
          </a:xfrm>
          <a:custGeom>
            <a:avLst/>
            <a:gdLst/>
            <a:ahLst/>
            <a:cxnLst/>
            <a:rect l="l" t="t" r="r" b="b"/>
            <a:pathLst>
              <a:path w="20689" h="5391">
                <a:moveTo>
                  <a:pt x="4787" y="113"/>
                </a:moveTo>
                <a:lnTo>
                  <a:pt x="4275" y="265"/>
                </a:lnTo>
                <a:lnTo>
                  <a:pt x="4444" y="493"/>
                </a:lnTo>
                <a:lnTo>
                  <a:pt x="5870" y="436"/>
                </a:lnTo>
                <a:lnTo>
                  <a:pt x="7465" y="436"/>
                </a:lnTo>
                <a:lnTo>
                  <a:pt x="9175" y="645"/>
                </a:lnTo>
                <a:lnTo>
                  <a:pt x="9574" y="702"/>
                </a:lnTo>
                <a:lnTo>
                  <a:pt x="10031" y="759"/>
                </a:lnTo>
                <a:lnTo>
                  <a:pt x="9860" y="1177"/>
                </a:lnTo>
                <a:lnTo>
                  <a:pt x="9461" y="1518"/>
                </a:lnTo>
                <a:lnTo>
                  <a:pt x="8035" y="1461"/>
                </a:lnTo>
                <a:lnTo>
                  <a:pt x="6555" y="1461"/>
                </a:lnTo>
                <a:lnTo>
                  <a:pt x="4958" y="1556"/>
                </a:lnTo>
                <a:lnTo>
                  <a:pt x="4160" y="1613"/>
                </a:lnTo>
                <a:lnTo>
                  <a:pt x="3363" y="1670"/>
                </a:lnTo>
                <a:lnTo>
                  <a:pt x="4046" y="1841"/>
                </a:lnTo>
                <a:lnTo>
                  <a:pt x="4958" y="1784"/>
                </a:lnTo>
                <a:lnTo>
                  <a:pt x="6440" y="1727"/>
                </a:lnTo>
                <a:lnTo>
                  <a:pt x="9175" y="1727"/>
                </a:lnTo>
                <a:lnTo>
                  <a:pt x="8605" y="2316"/>
                </a:lnTo>
                <a:lnTo>
                  <a:pt x="8434" y="2581"/>
                </a:lnTo>
                <a:lnTo>
                  <a:pt x="6154" y="2695"/>
                </a:lnTo>
                <a:lnTo>
                  <a:pt x="3705" y="2904"/>
                </a:lnTo>
                <a:lnTo>
                  <a:pt x="1083" y="3341"/>
                </a:lnTo>
                <a:lnTo>
                  <a:pt x="3476" y="3189"/>
                </a:lnTo>
                <a:lnTo>
                  <a:pt x="5985" y="2904"/>
                </a:lnTo>
                <a:lnTo>
                  <a:pt x="8265" y="2809"/>
                </a:lnTo>
                <a:lnTo>
                  <a:pt x="8035" y="3189"/>
                </a:lnTo>
                <a:lnTo>
                  <a:pt x="7864" y="3568"/>
                </a:lnTo>
                <a:lnTo>
                  <a:pt x="7751" y="3891"/>
                </a:lnTo>
                <a:lnTo>
                  <a:pt x="5415" y="4214"/>
                </a:lnTo>
                <a:lnTo>
                  <a:pt x="2793" y="4689"/>
                </a:lnTo>
                <a:lnTo>
                  <a:pt x="0" y="5391"/>
                </a:lnTo>
                <a:lnTo>
                  <a:pt x="2678" y="4916"/>
                </a:lnTo>
                <a:lnTo>
                  <a:pt x="5300" y="4423"/>
                </a:lnTo>
                <a:lnTo>
                  <a:pt x="7695" y="4100"/>
                </a:lnTo>
                <a:lnTo>
                  <a:pt x="7580" y="4632"/>
                </a:lnTo>
                <a:lnTo>
                  <a:pt x="7808" y="4043"/>
                </a:lnTo>
                <a:lnTo>
                  <a:pt x="13451" y="3284"/>
                </a:lnTo>
                <a:lnTo>
                  <a:pt x="17783" y="3284"/>
                </a:lnTo>
                <a:lnTo>
                  <a:pt x="19720" y="3341"/>
                </a:lnTo>
                <a:lnTo>
                  <a:pt x="20461" y="3341"/>
                </a:lnTo>
                <a:lnTo>
                  <a:pt x="19263" y="3246"/>
                </a:lnTo>
                <a:lnTo>
                  <a:pt x="14419" y="2961"/>
                </a:lnTo>
                <a:lnTo>
                  <a:pt x="7864" y="3891"/>
                </a:lnTo>
                <a:lnTo>
                  <a:pt x="7979" y="3568"/>
                </a:lnTo>
                <a:lnTo>
                  <a:pt x="8150" y="3189"/>
                </a:lnTo>
                <a:lnTo>
                  <a:pt x="8434" y="2809"/>
                </a:lnTo>
                <a:lnTo>
                  <a:pt x="9119" y="1993"/>
                </a:lnTo>
                <a:lnTo>
                  <a:pt x="9405" y="1727"/>
                </a:lnTo>
                <a:lnTo>
                  <a:pt x="15559" y="1936"/>
                </a:lnTo>
                <a:lnTo>
                  <a:pt x="20062" y="3189"/>
                </a:lnTo>
                <a:lnTo>
                  <a:pt x="20689" y="3341"/>
                </a:lnTo>
                <a:lnTo>
                  <a:pt x="20461" y="3246"/>
                </a:lnTo>
                <a:lnTo>
                  <a:pt x="19263" y="2866"/>
                </a:lnTo>
                <a:lnTo>
                  <a:pt x="15160" y="1727"/>
                </a:lnTo>
                <a:lnTo>
                  <a:pt x="9689" y="1518"/>
                </a:lnTo>
                <a:lnTo>
                  <a:pt x="10202" y="1177"/>
                </a:lnTo>
                <a:lnTo>
                  <a:pt x="10714" y="854"/>
                </a:lnTo>
                <a:lnTo>
                  <a:pt x="10772" y="645"/>
                </a:lnTo>
                <a:lnTo>
                  <a:pt x="10259" y="531"/>
                </a:lnTo>
                <a:lnTo>
                  <a:pt x="9745" y="493"/>
                </a:lnTo>
                <a:lnTo>
                  <a:pt x="9175" y="436"/>
                </a:lnTo>
                <a:lnTo>
                  <a:pt x="7636" y="208"/>
                </a:lnTo>
                <a:lnTo>
                  <a:pt x="4787" y="208"/>
                </a:lnTo>
                <a:lnTo>
                  <a:pt x="5244" y="0"/>
                </a:lnTo>
                <a:lnTo>
                  <a:pt x="4787" y="113"/>
                </a:lnTo>
                <a:close/>
              </a:path>
            </a:pathLst>
          </a:custGeom>
          <a:solidFill>
            <a:srgbClr val="E4EBF7"/>
          </a:solidFill>
        </p:spPr>
        <p:txBody>
          <a:bodyPr wrap="square" lIns="0" tIns="0" rIns="0" bIns="0" rtlCol="0">
            <a:noAutofit/>
          </a:bodyPr>
          <a:lstStyle/>
          <a:p>
            <a:endParaRPr/>
          </a:p>
        </p:txBody>
      </p:sp>
      <p:sp>
        <p:nvSpPr>
          <p:cNvPr id="759" name="object 759"/>
          <p:cNvSpPr/>
          <p:nvPr/>
        </p:nvSpPr>
        <p:spPr>
          <a:xfrm>
            <a:off x="433109" y="686948"/>
            <a:ext cx="2223" cy="1518"/>
          </a:xfrm>
          <a:custGeom>
            <a:avLst/>
            <a:gdLst/>
            <a:ahLst/>
            <a:cxnLst/>
            <a:rect l="l" t="t" r="r" b="b"/>
            <a:pathLst>
              <a:path w="2223" h="1518">
                <a:moveTo>
                  <a:pt x="626" y="265"/>
                </a:moveTo>
                <a:lnTo>
                  <a:pt x="1254" y="531"/>
                </a:lnTo>
                <a:lnTo>
                  <a:pt x="1881" y="816"/>
                </a:lnTo>
                <a:lnTo>
                  <a:pt x="1254" y="1025"/>
                </a:lnTo>
                <a:lnTo>
                  <a:pt x="569" y="1195"/>
                </a:lnTo>
                <a:lnTo>
                  <a:pt x="0" y="1461"/>
                </a:lnTo>
                <a:lnTo>
                  <a:pt x="342" y="1518"/>
                </a:lnTo>
                <a:lnTo>
                  <a:pt x="912" y="1290"/>
                </a:lnTo>
                <a:lnTo>
                  <a:pt x="1538" y="1139"/>
                </a:lnTo>
                <a:lnTo>
                  <a:pt x="2223" y="968"/>
                </a:lnTo>
                <a:lnTo>
                  <a:pt x="2223" y="759"/>
                </a:lnTo>
                <a:lnTo>
                  <a:pt x="1653" y="436"/>
                </a:lnTo>
                <a:lnTo>
                  <a:pt x="1083" y="208"/>
                </a:lnTo>
                <a:lnTo>
                  <a:pt x="513" y="0"/>
                </a:lnTo>
                <a:lnTo>
                  <a:pt x="114" y="56"/>
                </a:lnTo>
                <a:lnTo>
                  <a:pt x="626" y="265"/>
                </a:lnTo>
                <a:close/>
              </a:path>
            </a:pathLst>
          </a:custGeom>
          <a:solidFill>
            <a:srgbClr val="E4EBF7"/>
          </a:solidFill>
        </p:spPr>
        <p:txBody>
          <a:bodyPr wrap="square" lIns="0" tIns="0" rIns="0" bIns="0" rtlCol="0">
            <a:noAutofit/>
          </a:bodyPr>
          <a:lstStyle/>
          <a:p>
            <a:endParaRPr/>
          </a:p>
        </p:txBody>
      </p:sp>
      <p:sp>
        <p:nvSpPr>
          <p:cNvPr id="760" name="object 760"/>
          <p:cNvSpPr/>
          <p:nvPr/>
        </p:nvSpPr>
        <p:spPr>
          <a:xfrm>
            <a:off x="438238" y="686625"/>
            <a:ext cx="32144" cy="34537"/>
          </a:xfrm>
          <a:custGeom>
            <a:avLst/>
            <a:gdLst/>
            <a:ahLst/>
            <a:cxnLst/>
            <a:rect l="l" t="t" r="r" b="b"/>
            <a:pathLst>
              <a:path w="32144" h="34537">
                <a:moveTo>
                  <a:pt x="15958" y="7346"/>
                </a:moveTo>
                <a:lnTo>
                  <a:pt x="15958" y="7935"/>
                </a:lnTo>
                <a:lnTo>
                  <a:pt x="16073" y="7346"/>
                </a:lnTo>
                <a:lnTo>
                  <a:pt x="16073" y="6682"/>
                </a:lnTo>
                <a:lnTo>
                  <a:pt x="16014" y="7062"/>
                </a:lnTo>
                <a:lnTo>
                  <a:pt x="15388" y="6967"/>
                </a:lnTo>
                <a:lnTo>
                  <a:pt x="14762" y="6796"/>
                </a:lnTo>
                <a:lnTo>
                  <a:pt x="14192" y="6682"/>
                </a:lnTo>
                <a:lnTo>
                  <a:pt x="9175" y="5714"/>
                </a:lnTo>
                <a:lnTo>
                  <a:pt x="5528" y="5448"/>
                </a:lnTo>
                <a:lnTo>
                  <a:pt x="3874" y="5391"/>
                </a:lnTo>
                <a:lnTo>
                  <a:pt x="5699" y="5334"/>
                </a:lnTo>
                <a:lnTo>
                  <a:pt x="10144" y="5296"/>
                </a:lnTo>
                <a:lnTo>
                  <a:pt x="15902" y="6150"/>
                </a:lnTo>
                <a:lnTo>
                  <a:pt x="18353" y="6530"/>
                </a:lnTo>
                <a:lnTo>
                  <a:pt x="21031" y="7005"/>
                </a:lnTo>
                <a:lnTo>
                  <a:pt x="23766" y="7764"/>
                </a:lnTo>
                <a:lnTo>
                  <a:pt x="23766" y="7498"/>
                </a:lnTo>
                <a:lnTo>
                  <a:pt x="23653" y="7175"/>
                </a:lnTo>
                <a:lnTo>
                  <a:pt x="23424" y="6530"/>
                </a:lnTo>
                <a:lnTo>
                  <a:pt x="22969" y="5828"/>
                </a:lnTo>
                <a:lnTo>
                  <a:pt x="23367" y="6530"/>
                </a:lnTo>
                <a:lnTo>
                  <a:pt x="23595" y="7119"/>
                </a:lnTo>
                <a:lnTo>
                  <a:pt x="23710" y="7498"/>
                </a:lnTo>
                <a:lnTo>
                  <a:pt x="20916" y="6796"/>
                </a:lnTo>
                <a:lnTo>
                  <a:pt x="18294" y="6321"/>
                </a:lnTo>
                <a:lnTo>
                  <a:pt x="15902" y="5942"/>
                </a:lnTo>
                <a:lnTo>
                  <a:pt x="9346" y="5068"/>
                </a:lnTo>
                <a:lnTo>
                  <a:pt x="4615" y="5296"/>
                </a:lnTo>
                <a:lnTo>
                  <a:pt x="3304" y="5391"/>
                </a:lnTo>
                <a:lnTo>
                  <a:pt x="3762" y="5239"/>
                </a:lnTo>
                <a:lnTo>
                  <a:pt x="3020" y="5391"/>
                </a:lnTo>
                <a:lnTo>
                  <a:pt x="3647" y="5239"/>
                </a:lnTo>
                <a:lnTo>
                  <a:pt x="8206" y="4043"/>
                </a:lnTo>
                <a:lnTo>
                  <a:pt x="14363" y="3891"/>
                </a:lnTo>
                <a:lnTo>
                  <a:pt x="14077" y="3663"/>
                </a:lnTo>
                <a:lnTo>
                  <a:pt x="9062" y="3834"/>
                </a:lnTo>
                <a:lnTo>
                  <a:pt x="5129" y="4746"/>
                </a:lnTo>
                <a:lnTo>
                  <a:pt x="3590" y="5182"/>
                </a:lnTo>
                <a:lnTo>
                  <a:pt x="5014" y="4689"/>
                </a:lnTo>
                <a:lnTo>
                  <a:pt x="8605" y="3606"/>
                </a:lnTo>
                <a:lnTo>
                  <a:pt x="13052" y="2961"/>
                </a:lnTo>
                <a:lnTo>
                  <a:pt x="13336" y="2961"/>
                </a:lnTo>
                <a:lnTo>
                  <a:pt x="13906" y="2866"/>
                </a:lnTo>
                <a:lnTo>
                  <a:pt x="14192" y="2809"/>
                </a:lnTo>
                <a:lnTo>
                  <a:pt x="16073" y="2543"/>
                </a:lnTo>
                <a:lnTo>
                  <a:pt x="17783" y="2486"/>
                </a:lnTo>
                <a:lnTo>
                  <a:pt x="19321" y="2581"/>
                </a:lnTo>
                <a:lnTo>
                  <a:pt x="20119" y="3018"/>
                </a:lnTo>
                <a:lnTo>
                  <a:pt x="20689" y="3455"/>
                </a:lnTo>
                <a:lnTo>
                  <a:pt x="21202" y="3929"/>
                </a:lnTo>
                <a:lnTo>
                  <a:pt x="20346" y="3834"/>
                </a:lnTo>
                <a:lnTo>
                  <a:pt x="19492" y="3720"/>
                </a:lnTo>
                <a:lnTo>
                  <a:pt x="18580" y="3720"/>
                </a:lnTo>
                <a:lnTo>
                  <a:pt x="19549" y="3986"/>
                </a:lnTo>
                <a:lnTo>
                  <a:pt x="20574" y="4043"/>
                </a:lnTo>
                <a:lnTo>
                  <a:pt x="21486" y="4157"/>
                </a:lnTo>
                <a:lnTo>
                  <a:pt x="22000" y="4632"/>
                </a:lnTo>
                <a:lnTo>
                  <a:pt x="21657" y="4214"/>
                </a:lnTo>
                <a:lnTo>
                  <a:pt x="23994" y="4480"/>
                </a:lnTo>
                <a:lnTo>
                  <a:pt x="26046" y="4954"/>
                </a:lnTo>
                <a:lnTo>
                  <a:pt x="27812" y="5448"/>
                </a:lnTo>
                <a:lnTo>
                  <a:pt x="27129" y="5125"/>
                </a:lnTo>
                <a:lnTo>
                  <a:pt x="26787" y="4954"/>
                </a:lnTo>
                <a:lnTo>
                  <a:pt x="25192" y="4537"/>
                </a:lnTo>
                <a:lnTo>
                  <a:pt x="23367" y="4157"/>
                </a:lnTo>
                <a:lnTo>
                  <a:pt x="21371" y="3929"/>
                </a:lnTo>
                <a:lnTo>
                  <a:pt x="20860" y="3455"/>
                </a:lnTo>
                <a:lnTo>
                  <a:pt x="20290" y="3018"/>
                </a:lnTo>
                <a:lnTo>
                  <a:pt x="19549" y="2581"/>
                </a:lnTo>
                <a:lnTo>
                  <a:pt x="20004" y="2581"/>
                </a:lnTo>
                <a:lnTo>
                  <a:pt x="20461" y="2638"/>
                </a:lnTo>
                <a:lnTo>
                  <a:pt x="20916" y="2638"/>
                </a:lnTo>
                <a:lnTo>
                  <a:pt x="20346" y="2486"/>
                </a:lnTo>
                <a:lnTo>
                  <a:pt x="19833" y="2373"/>
                </a:lnTo>
                <a:lnTo>
                  <a:pt x="19206" y="2373"/>
                </a:lnTo>
                <a:lnTo>
                  <a:pt x="18693" y="2050"/>
                </a:lnTo>
                <a:lnTo>
                  <a:pt x="18238" y="1841"/>
                </a:lnTo>
                <a:lnTo>
                  <a:pt x="18979" y="2316"/>
                </a:lnTo>
                <a:lnTo>
                  <a:pt x="15902" y="2316"/>
                </a:lnTo>
                <a:lnTo>
                  <a:pt x="14192" y="2581"/>
                </a:lnTo>
                <a:lnTo>
                  <a:pt x="13392" y="2695"/>
                </a:lnTo>
                <a:lnTo>
                  <a:pt x="12595" y="2486"/>
                </a:lnTo>
                <a:lnTo>
                  <a:pt x="12083" y="2202"/>
                </a:lnTo>
                <a:lnTo>
                  <a:pt x="11570" y="1993"/>
                </a:lnTo>
                <a:lnTo>
                  <a:pt x="13108" y="1613"/>
                </a:lnTo>
                <a:lnTo>
                  <a:pt x="14532" y="1347"/>
                </a:lnTo>
                <a:lnTo>
                  <a:pt x="15730" y="1233"/>
                </a:lnTo>
                <a:lnTo>
                  <a:pt x="15160" y="1139"/>
                </a:lnTo>
                <a:lnTo>
                  <a:pt x="14021" y="1233"/>
                </a:lnTo>
                <a:lnTo>
                  <a:pt x="12653" y="1461"/>
                </a:lnTo>
                <a:lnTo>
                  <a:pt x="11284" y="2107"/>
                </a:lnTo>
                <a:lnTo>
                  <a:pt x="11797" y="2316"/>
                </a:lnTo>
                <a:lnTo>
                  <a:pt x="12311" y="2543"/>
                </a:lnTo>
                <a:lnTo>
                  <a:pt x="12709" y="2752"/>
                </a:lnTo>
                <a:lnTo>
                  <a:pt x="8263" y="3455"/>
                </a:lnTo>
                <a:lnTo>
                  <a:pt x="4787" y="4632"/>
                </a:lnTo>
                <a:lnTo>
                  <a:pt x="3476" y="5125"/>
                </a:lnTo>
                <a:lnTo>
                  <a:pt x="3192" y="5239"/>
                </a:lnTo>
                <a:lnTo>
                  <a:pt x="3818" y="4689"/>
                </a:lnTo>
                <a:lnTo>
                  <a:pt x="5413" y="3132"/>
                </a:lnTo>
                <a:lnTo>
                  <a:pt x="7636" y="1841"/>
                </a:lnTo>
                <a:lnTo>
                  <a:pt x="8321" y="1461"/>
                </a:lnTo>
                <a:lnTo>
                  <a:pt x="8663" y="1233"/>
                </a:lnTo>
                <a:lnTo>
                  <a:pt x="9233" y="702"/>
                </a:lnTo>
                <a:lnTo>
                  <a:pt x="8605" y="1025"/>
                </a:lnTo>
                <a:lnTo>
                  <a:pt x="8321" y="1177"/>
                </a:lnTo>
                <a:lnTo>
                  <a:pt x="7808" y="1461"/>
                </a:lnTo>
                <a:lnTo>
                  <a:pt x="7524" y="1613"/>
                </a:lnTo>
                <a:lnTo>
                  <a:pt x="5014" y="3132"/>
                </a:lnTo>
                <a:lnTo>
                  <a:pt x="3419" y="4859"/>
                </a:lnTo>
                <a:lnTo>
                  <a:pt x="3020" y="5296"/>
                </a:lnTo>
                <a:lnTo>
                  <a:pt x="3304" y="4916"/>
                </a:lnTo>
                <a:lnTo>
                  <a:pt x="4104" y="3284"/>
                </a:lnTo>
                <a:lnTo>
                  <a:pt x="5528" y="1727"/>
                </a:lnTo>
                <a:lnTo>
                  <a:pt x="6154" y="1139"/>
                </a:lnTo>
                <a:lnTo>
                  <a:pt x="6440" y="854"/>
                </a:lnTo>
                <a:lnTo>
                  <a:pt x="7066" y="911"/>
                </a:lnTo>
                <a:lnTo>
                  <a:pt x="6668" y="645"/>
                </a:lnTo>
                <a:lnTo>
                  <a:pt x="7294" y="208"/>
                </a:lnTo>
                <a:lnTo>
                  <a:pt x="6668" y="379"/>
                </a:lnTo>
                <a:lnTo>
                  <a:pt x="6384" y="588"/>
                </a:lnTo>
                <a:lnTo>
                  <a:pt x="5755" y="531"/>
                </a:lnTo>
                <a:lnTo>
                  <a:pt x="5073" y="493"/>
                </a:lnTo>
                <a:lnTo>
                  <a:pt x="4444" y="436"/>
                </a:lnTo>
                <a:lnTo>
                  <a:pt x="4615" y="0"/>
                </a:lnTo>
                <a:lnTo>
                  <a:pt x="4217" y="436"/>
                </a:lnTo>
                <a:lnTo>
                  <a:pt x="3703" y="379"/>
                </a:lnTo>
                <a:lnTo>
                  <a:pt x="2108" y="379"/>
                </a:lnTo>
                <a:lnTo>
                  <a:pt x="1709" y="0"/>
                </a:lnTo>
                <a:lnTo>
                  <a:pt x="1709" y="645"/>
                </a:lnTo>
                <a:lnTo>
                  <a:pt x="1824" y="1082"/>
                </a:lnTo>
                <a:lnTo>
                  <a:pt x="1937" y="645"/>
                </a:lnTo>
                <a:lnTo>
                  <a:pt x="2450" y="588"/>
                </a:lnTo>
                <a:lnTo>
                  <a:pt x="3133" y="588"/>
                </a:lnTo>
                <a:lnTo>
                  <a:pt x="3647" y="645"/>
                </a:lnTo>
                <a:lnTo>
                  <a:pt x="4104" y="645"/>
                </a:lnTo>
                <a:lnTo>
                  <a:pt x="3933" y="1025"/>
                </a:lnTo>
                <a:lnTo>
                  <a:pt x="3762" y="1461"/>
                </a:lnTo>
                <a:lnTo>
                  <a:pt x="3818" y="1993"/>
                </a:lnTo>
                <a:lnTo>
                  <a:pt x="3989" y="1518"/>
                </a:lnTo>
                <a:lnTo>
                  <a:pt x="4160" y="1025"/>
                </a:lnTo>
                <a:lnTo>
                  <a:pt x="4331" y="645"/>
                </a:lnTo>
                <a:lnTo>
                  <a:pt x="4958" y="702"/>
                </a:lnTo>
                <a:lnTo>
                  <a:pt x="5528" y="759"/>
                </a:lnTo>
                <a:lnTo>
                  <a:pt x="6154" y="816"/>
                </a:lnTo>
                <a:lnTo>
                  <a:pt x="5584" y="1290"/>
                </a:lnTo>
                <a:lnTo>
                  <a:pt x="5357" y="1556"/>
                </a:lnTo>
                <a:lnTo>
                  <a:pt x="3989" y="3075"/>
                </a:lnTo>
                <a:lnTo>
                  <a:pt x="3304" y="4537"/>
                </a:lnTo>
                <a:lnTo>
                  <a:pt x="3020" y="5125"/>
                </a:lnTo>
                <a:lnTo>
                  <a:pt x="2964" y="4802"/>
                </a:lnTo>
                <a:lnTo>
                  <a:pt x="2906" y="5239"/>
                </a:lnTo>
                <a:lnTo>
                  <a:pt x="2906" y="4802"/>
                </a:lnTo>
                <a:lnTo>
                  <a:pt x="2793" y="3512"/>
                </a:lnTo>
                <a:lnTo>
                  <a:pt x="2336" y="1993"/>
                </a:lnTo>
                <a:lnTo>
                  <a:pt x="2223" y="1518"/>
                </a:lnTo>
                <a:lnTo>
                  <a:pt x="2108" y="2050"/>
                </a:lnTo>
                <a:lnTo>
                  <a:pt x="2507" y="3398"/>
                </a:lnTo>
                <a:lnTo>
                  <a:pt x="2734" y="4632"/>
                </a:lnTo>
                <a:lnTo>
                  <a:pt x="2849" y="5125"/>
                </a:lnTo>
                <a:lnTo>
                  <a:pt x="2622" y="4537"/>
                </a:lnTo>
                <a:lnTo>
                  <a:pt x="1937" y="3018"/>
                </a:lnTo>
                <a:lnTo>
                  <a:pt x="513" y="1613"/>
                </a:lnTo>
                <a:lnTo>
                  <a:pt x="0" y="1461"/>
                </a:lnTo>
                <a:lnTo>
                  <a:pt x="342" y="1784"/>
                </a:lnTo>
                <a:lnTo>
                  <a:pt x="1824" y="3227"/>
                </a:lnTo>
                <a:lnTo>
                  <a:pt x="2563" y="4859"/>
                </a:lnTo>
                <a:lnTo>
                  <a:pt x="2849" y="5296"/>
                </a:lnTo>
                <a:lnTo>
                  <a:pt x="2906" y="5619"/>
                </a:lnTo>
                <a:lnTo>
                  <a:pt x="2964" y="6416"/>
                </a:lnTo>
                <a:lnTo>
                  <a:pt x="3248" y="9112"/>
                </a:lnTo>
                <a:lnTo>
                  <a:pt x="3133" y="6264"/>
                </a:lnTo>
                <a:lnTo>
                  <a:pt x="2964" y="5562"/>
                </a:lnTo>
                <a:lnTo>
                  <a:pt x="3248" y="6264"/>
                </a:lnTo>
                <a:lnTo>
                  <a:pt x="4388" y="8903"/>
                </a:lnTo>
                <a:lnTo>
                  <a:pt x="5870" y="13117"/>
                </a:lnTo>
                <a:lnTo>
                  <a:pt x="5244" y="13174"/>
                </a:lnTo>
                <a:lnTo>
                  <a:pt x="4674" y="13212"/>
                </a:lnTo>
                <a:lnTo>
                  <a:pt x="4046" y="13269"/>
                </a:lnTo>
                <a:lnTo>
                  <a:pt x="4730" y="13535"/>
                </a:lnTo>
                <a:lnTo>
                  <a:pt x="5357" y="13497"/>
                </a:lnTo>
                <a:lnTo>
                  <a:pt x="5927" y="13383"/>
                </a:lnTo>
                <a:lnTo>
                  <a:pt x="6269" y="13061"/>
                </a:lnTo>
                <a:lnTo>
                  <a:pt x="4787" y="9169"/>
                </a:lnTo>
                <a:lnTo>
                  <a:pt x="3647" y="6644"/>
                </a:lnTo>
                <a:lnTo>
                  <a:pt x="3133" y="5714"/>
                </a:lnTo>
                <a:lnTo>
                  <a:pt x="3762" y="6587"/>
                </a:lnTo>
                <a:lnTo>
                  <a:pt x="5584" y="9017"/>
                </a:lnTo>
                <a:lnTo>
                  <a:pt x="7922" y="12795"/>
                </a:lnTo>
                <a:lnTo>
                  <a:pt x="8321" y="12681"/>
                </a:lnTo>
                <a:lnTo>
                  <a:pt x="5755" y="8846"/>
                </a:lnTo>
                <a:lnTo>
                  <a:pt x="3818" y="6359"/>
                </a:lnTo>
                <a:lnTo>
                  <a:pt x="3192" y="5619"/>
                </a:lnTo>
                <a:lnTo>
                  <a:pt x="3933" y="6321"/>
                </a:lnTo>
                <a:lnTo>
                  <a:pt x="3304" y="5619"/>
                </a:lnTo>
                <a:lnTo>
                  <a:pt x="4331" y="6264"/>
                </a:lnTo>
                <a:lnTo>
                  <a:pt x="3363" y="5619"/>
                </a:lnTo>
                <a:lnTo>
                  <a:pt x="4674" y="6150"/>
                </a:lnTo>
                <a:lnTo>
                  <a:pt x="8377" y="7669"/>
                </a:lnTo>
                <a:lnTo>
                  <a:pt x="13451" y="10688"/>
                </a:lnTo>
                <a:lnTo>
                  <a:pt x="12653" y="11162"/>
                </a:lnTo>
                <a:lnTo>
                  <a:pt x="12196" y="11390"/>
                </a:lnTo>
                <a:lnTo>
                  <a:pt x="11854" y="11542"/>
                </a:lnTo>
                <a:lnTo>
                  <a:pt x="11398" y="11770"/>
                </a:lnTo>
                <a:lnTo>
                  <a:pt x="10885" y="11921"/>
                </a:lnTo>
                <a:lnTo>
                  <a:pt x="10373" y="12149"/>
                </a:lnTo>
                <a:lnTo>
                  <a:pt x="10202" y="12472"/>
                </a:lnTo>
                <a:lnTo>
                  <a:pt x="11342" y="13706"/>
                </a:lnTo>
                <a:lnTo>
                  <a:pt x="12538" y="15054"/>
                </a:lnTo>
                <a:lnTo>
                  <a:pt x="13849" y="16611"/>
                </a:lnTo>
                <a:lnTo>
                  <a:pt x="14248" y="17161"/>
                </a:lnTo>
                <a:lnTo>
                  <a:pt x="14476" y="17427"/>
                </a:lnTo>
                <a:lnTo>
                  <a:pt x="13563" y="17693"/>
                </a:lnTo>
                <a:lnTo>
                  <a:pt x="12595" y="17977"/>
                </a:lnTo>
                <a:lnTo>
                  <a:pt x="11797" y="18509"/>
                </a:lnTo>
                <a:lnTo>
                  <a:pt x="12822" y="18300"/>
                </a:lnTo>
                <a:lnTo>
                  <a:pt x="13793" y="18015"/>
                </a:lnTo>
                <a:lnTo>
                  <a:pt x="14703" y="17693"/>
                </a:lnTo>
                <a:lnTo>
                  <a:pt x="16357" y="19800"/>
                </a:lnTo>
                <a:lnTo>
                  <a:pt x="18067" y="22116"/>
                </a:lnTo>
                <a:lnTo>
                  <a:pt x="19776" y="24717"/>
                </a:lnTo>
                <a:lnTo>
                  <a:pt x="18465" y="25191"/>
                </a:lnTo>
                <a:lnTo>
                  <a:pt x="17098" y="25571"/>
                </a:lnTo>
                <a:lnTo>
                  <a:pt x="15672" y="25901"/>
                </a:lnTo>
                <a:lnTo>
                  <a:pt x="15102" y="26010"/>
                </a:lnTo>
                <a:lnTo>
                  <a:pt x="13678" y="26334"/>
                </a:lnTo>
                <a:lnTo>
                  <a:pt x="12196" y="26604"/>
                </a:lnTo>
                <a:lnTo>
                  <a:pt x="10714" y="26820"/>
                </a:lnTo>
                <a:lnTo>
                  <a:pt x="10202" y="27304"/>
                </a:lnTo>
                <a:lnTo>
                  <a:pt x="10943" y="29949"/>
                </a:lnTo>
                <a:lnTo>
                  <a:pt x="10828" y="27251"/>
                </a:lnTo>
                <a:lnTo>
                  <a:pt x="12367" y="27035"/>
                </a:lnTo>
                <a:lnTo>
                  <a:pt x="13849" y="26765"/>
                </a:lnTo>
                <a:lnTo>
                  <a:pt x="15332" y="26442"/>
                </a:lnTo>
                <a:lnTo>
                  <a:pt x="16472" y="28924"/>
                </a:lnTo>
                <a:lnTo>
                  <a:pt x="17668" y="31623"/>
                </a:lnTo>
                <a:lnTo>
                  <a:pt x="18751" y="34537"/>
                </a:lnTo>
                <a:lnTo>
                  <a:pt x="19321" y="34374"/>
                </a:lnTo>
                <a:lnTo>
                  <a:pt x="18238" y="31515"/>
                </a:lnTo>
                <a:lnTo>
                  <a:pt x="17041" y="28815"/>
                </a:lnTo>
                <a:lnTo>
                  <a:pt x="15843" y="26334"/>
                </a:lnTo>
                <a:lnTo>
                  <a:pt x="17269" y="25956"/>
                </a:lnTo>
                <a:lnTo>
                  <a:pt x="18693" y="25571"/>
                </a:lnTo>
                <a:lnTo>
                  <a:pt x="20062" y="25096"/>
                </a:lnTo>
                <a:lnTo>
                  <a:pt x="21601" y="27468"/>
                </a:lnTo>
                <a:lnTo>
                  <a:pt x="23140" y="30057"/>
                </a:lnTo>
                <a:lnTo>
                  <a:pt x="22113" y="27304"/>
                </a:lnTo>
                <a:lnTo>
                  <a:pt x="20574" y="24869"/>
                </a:lnTo>
                <a:lnTo>
                  <a:pt x="21144" y="24660"/>
                </a:lnTo>
                <a:lnTo>
                  <a:pt x="21714" y="24451"/>
                </a:lnTo>
                <a:lnTo>
                  <a:pt x="22284" y="24223"/>
                </a:lnTo>
                <a:lnTo>
                  <a:pt x="22969" y="23957"/>
                </a:lnTo>
                <a:lnTo>
                  <a:pt x="23595" y="23635"/>
                </a:lnTo>
                <a:lnTo>
                  <a:pt x="24221" y="23312"/>
                </a:lnTo>
                <a:lnTo>
                  <a:pt x="26161" y="25533"/>
                </a:lnTo>
                <a:lnTo>
                  <a:pt x="28042" y="28007"/>
                </a:lnTo>
                <a:lnTo>
                  <a:pt x="29864" y="30596"/>
                </a:lnTo>
                <a:lnTo>
                  <a:pt x="30321" y="30382"/>
                </a:lnTo>
                <a:lnTo>
                  <a:pt x="28497" y="27737"/>
                </a:lnTo>
                <a:lnTo>
                  <a:pt x="26616" y="25305"/>
                </a:lnTo>
                <a:lnTo>
                  <a:pt x="24678" y="23103"/>
                </a:lnTo>
                <a:lnTo>
                  <a:pt x="25762" y="22496"/>
                </a:lnTo>
                <a:lnTo>
                  <a:pt x="26787" y="21907"/>
                </a:lnTo>
                <a:lnTo>
                  <a:pt x="27756" y="21205"/>
                </a:lnTo>
                <a:lnTo>
                  <a:pt x="29921" y="23198"/>
                </a:lnTo>
                <a:lnTo>
                  <a:pt x="32144" y="25476"/>
                </a:lnTo>
                <a:lnTo>
                  <a:pt x="30263" y="22932"/>
                </a:lnTo>
                <a:lnTo>
                  <a:pt x="28042" y="20939"/>
                </a:lnTo>
                <a:lnTo>
                  <a:pt x="28781" y="20350"/>
                </a:lnTo>
                <a:lnTo>
                  <a:pt x="29465" y="19211"/>
                </a:lnTo>
                <a:lnTo>
                  <a:pt x="28668" y="19971"/>
                </a:lnTo>
                <a:lnTo>
                  <a:pt x="27756" y="20673"/>
                </a:lnTo>
                <a:lnTo>
                  <a:pt x="25305" y="18452"/>
                </a:lnTo>
                <a:lnTo>
                  <a:pt x="22797" y="16516"/>
                </a:lnTo>
                <a:lnTo>
                  <a:pt x="20461" y="14845"/>
                </a:lnTo>
                <a:lnTo>
                  <a:pt x="22511" y="16724"/>
                </a:lnTo>
                <a:lnTo>
                  <a:pt x="24962" y="18680"/>
                </a:lnTo>
                <a:lnTo>
                  <a:pt x="27413" y="20939"/>
                </a:lnTo>
                <a:lnTo>
                  <a:pt x="26501" y="21641"/>
                </a:lnTo>
                <a:lnTo>
                  <a:pt x="25476" y="22230"/>
                </a:lnTo>
                <a:lnTo>
                  <a:pt x="24392" y="22818"/>
                </a:lnTo>
                <a:lnTo>
                  <a:pt x="23994" y="23046"/>
                </a:lnTo>
                <a:lnTo>
                  <a:pt x="23367" y="23312"/>
                </a:lnTo>
                <a:lnTo>
                  <a:pt x="22741" y="23578"/>
                </a:lnTo>
                <a:lnTo>
                  <a:pt x="22113" y="23843"/>
                </a:lnTo>
                <a:lnTo>
                  <a:pt x="21543" y="24071"/>
                </a:lnTo>
                <a:lnTo>
                  <a:pt x="20916" y="24337"/>
                </a:lnTo>
                <a:lnTo>
                  <a:pt x="20290" y="24546"/>
                </a:lnTo>
                <a:lnTo>
                  <a:pt x="18580" y="21964"/>
                </a:lnTo>
                <a:lnTo>
                  <a:pt x="16812" y="19591"/>
                </a:lnTo>
                <a:lnTo>
                  <a:pt x="15160" y="17541"/>
                </a:lnTo>
                <a:lnTo>
                  <a:pt x="15787" y="16952"/>
                </a:lnTo>
                <a:lnTo>
                  <a:pt x="14933" y="17275"/>
                </a:lnTo>
                <a:lnTo>
                  <a:pt x="14419" y="16667"/>
                </a:lnTo>
                <a:lnTo>
                  <a:pt x="14192" y="16345"/>
                </a:lnTo>
                <a:lnTo>
                  <a:pt x="12937" y="14845"/>
                </a:lnTo>
                <a:lnTo>
                  <a:pt x="11741" y="13535"/>
                </a:lnTo>
                <a:lnTo>
                  <a:pt x="10601" y="12358"/>
                </a:lnTo>
                <a:lnTo>
                  <a:pt x="11112" y="12149"/>
                </a:lnTo>
                <a:lnTo>
                  <a:pt x="11626" y="11921"/>
                </a:lnTo>
                <a:lnTo>
                  <a:pt x="12083" y="11713"/>
                </a:lnTo>
                <a:lnTo>
                  <a:pt x="13223" y="12624"/>
                </a:lnTo>
                <a:lnTo>
                  <a:pt x="14476" y="13649"/>
                </a:lnTo>
                <a:lnTo>
                  <a:pt x="15730" y="14788"/>
                </a:lnTo>
                <a:lnTo>
                  <a:pt x="16300" y="15225"/>
                </a:lnTo>
                <a:lnTo>
                  <a:pt x="16870" y="15756"/>
                </a:lnTo>
                <a:lnTo>
                  <a:pt x="17440" y="16288"/>
                </a:lnTo>
                <a:lnTo>
                  <a:pt x="17668" y="16516"/>
                </a:lnTo>
                <a:lnTo>
                  <a:pt x="17839" y="16079"/>
                </a:lnTo>
                <a:lnTo>
                  <a:pt x="17213" y="15547"/>
                </a:lnTo>
                <a:lnTo>
                  <a:pt x="16584" y="14997"/>
                </a:lnTo>
                <a:lnTo>
                  <a:pt x="16014" y="14465"/>
                </a:lnTo>
                <a:lnTo>
                  <a:pt x="14762" y="13383"/>
                </a:lnTo>
                <a:lnTo>
                  <a:pt x="13563" y="12415"/>
                </a:lnTo>
                <a:lnTo>
                  <a:pt x="12424" y="11542"/>
                </a:lnTo>
                <a:lnTo>
                  <a:pt x="12881" y="11333"/>
                </a:lnTo>
                <a:lnTo>
                  <a:pt x="13678" y="10782"/>
                </a:lnTo>
                <a:lnTo>
                  <a:pt x="14647" y="11390"/>
                </a:lnTo>
                <a:lnTo>
                  <a:pt x="15616" y="11978"/>
                </a:lnTo>
                <a:lnTo>
                  <a:pt x="14874" y="11162"/>
                </a:lnTo>
                <a:lnTo>
                  <a:pt x="13906" y="10631"/>
                </a:lnTo>
                <a:lnTo>
                  <a:pt x="14419" y="10251"/>
                </a:lnTo>
                <a:lnTo>
                  <a:pt x="14933" y="9719"/>
                </a:lnTo>
                <a:lnTo>
                  <a:pt x="15559" y="9985"/>
                </a:lnTo>
                <a:lnTo>
                  <a:pt x="15730" y="9757"/>
                </a:lnTo>
                <a:lnTo>
                  <a:pt x="15102" y="9492"/>
                </a:lnTo>
                <a:lnTo>
                  <a:pt x="15559" y="8846"/>
                </a:lnTo>
                <a:lnTo>
                  <a:pt x="16073" y="8637"/>
                </a:lnTo>
                <a:lnTo>
                  <a:pt x="15559" y="8466"/>
                </a:lnTo>
                <a:lnTo>
                  <a:pt x="15217" y="9112"/>
                </a:lnTo>
                <a:lnTo>
                  <a:pt x="14933" y="9435"/>
                </a:lnTo>
                <a:lnTo>
                  <a:pt x="14762" y="9605"/>
                </a:lnTo>
                <a:lnTo>
                  <a:pt x="14248" y="10099"/>
                </a:lnTo>
                <a:lnTo>
                  <a:pt x="13793" y="10422"/>
                </a:lnTo>
                <a:lnTo>
                  <a:pt x="8434" y="7441"/>
                </a:lnTo>
                <a:lnTo>
                  <a:pt x="4559" y="5942"/>
                </a:lnTo>
                <a:lnTo>
                  <a:pt x="3304" y="5505"/>
                </a:lnTo>
                <a:lnTo>
                  <a:pt x="4615" y="5885"/>
                </a:lnTo>
                <a:lnTo>
                  <a:pt x="3363" y="5448"/>
                </a:lnTo>
                <a:lnTo>
                  <a:pt x="4615" y="5505"/>
                </a:lnTo>
                <a:lnTo>
                  <a:pt x="8549" y="5771"/>
                </a:lnTo>
                <a:lnTo>
                  <a:pt x="14133" y="6910"/>
                </a:lnTo>
                <a:lnTo>
                  <a:pt x="14703" y="7005"/>
                </a:lnTo>
                <a:lnTo>
                  <a:pt x="15332" y="7175"/>
                </a:lnTo>
                <a:lnTo>
                  <a:pt x="15958" y="7346"/>
                </a:lnTo>
                <a:close/>
              </a:path>
            </a:pathLst>
          </a:custGeom>
          <a:solidFill>
            <a:srgbClr val="E4EBF7"/>
          </a:solidFill>
        </p:spPr>
        <p:txBody>
          <a:bodyPr wrap="square" lIns="0" tIns="0" rIns="0" bIns="0" rtlCol="0">
            <a:noAutofit/>
          </a:bodyPr>
          <a:lstStyle/>
          <a:p>
            <a:endParaRPr/>
          </a:p>
        </p:txBody>
      </p:sp>
      <p:sp>
        <p:nvSpPr>
          <p:cNvPr id="761" name="object 761"/>
          <p:cNvSpPr/>
          <p:nvPr/>
        </p:nvSpPr>
        <p:spPr>
          <a:xfrm>
            <a:off x="403699" y="692453"/>
            <a:ext cx="14933" cy="11485"/>
          </a:xfrm>
          <a:custGeom>
            <a:avLst/>
            <a:gdLst/>
            <a:ahLst/>
            <a:cxnLst/>
            <a:rect l="l" t="t" r="r" b="b"/>
            <a:pathLst>
              <a:path w="14933" h="11485">
                <a:moveTo>
                  <a:pt x="8035" y="2429"/>
                </a:moveTo>
                <a:lnTo>
                  <a:pt x="9006" y="2050"/>
                </a:lnTo>
                <a:lnTo>
                  <a:pt x="9975" y="1727"/>
                </a:lnTo>
                <a:lnTo>
                  <a:pt x="9689" y="2107"/>
                </a:lnTo>
                <a:lnTo>
                  <a:pt x="9346" y="2429"/>
                </a:lnTo>
                <a:lnTo>
                  <a:pt x="9119" y="2866"/>
                </a:lnTo>
                <a:lnTo>
                  <a:pt x="8776" y="3284"/>
                </a:lnTo>
                <a:lnTo>
                  <a:pt x="8549" y="3777"/>
                </a:lnTo>
                <a:lnTo>
                  <a:pt x="8321" y="4309"/>
                </a:lnTo>
                <a:lnTo>
                  <a:pt x="5586" y="5391"/>
                </a:lnTo>
                <a:lnTo>
                  <a:pt x="3077" y="6739"/>
                </a:lnTo>
                <a:lnTo>
                  <a:pt x="797" y="8144"/>
                </a:lnTo>
                <a:lnTo>
                  <a:pt x="968" y="7764"/>
                </a:lnTo>
                <a:lnTo>
                  <a:pt x="626" y="8314"/>
                </a:lnTo>
                <a:lnTo>
                  <a:pt x="342" y="8846"/>
                </a:lnTo>
                <a:lnTo>
                  <a:pt x="56" y="9397"/>
                </a:lnTo>
                <a:lnTo>
                  <a:pt x="342" y="9435"/>
                </a:lnTo>
                <a:lnTo>
                  <a:pt x="684" y="8523"/>
                </a:lnTo>
                <a:lnTo>
                  <a:pt x="2906" y="7062"/>
                </a:lnTo>
                <a:lnTo>
                  <a:pt x="5415" y="5714"/>
                </a:lnTo>
                <a:lnTo>
                  <a:pt x="8206" y="4594"/>
                </a:lnTo>
                <a:lnTo>
                  <a:pt x="7922" y="5334"/>
                </a:lnTo>
                <a:lnTo>
                  <a:pt x="7751" y="6093"/>
                </a:lnTo>
                <a:lnTo>
                  <a:pt x="7695" y="6910"/>
                </a:lnTo>
                <a:lnTo>
                  <a:pt x="5643" y="7935"/>
                </a:lnTo>
                <a:lnTo>
                  <a:pt x="3590" y="9112"/>
                </a:lnTo>
                <a:lnTo>
                  <a:pt x="1538" y="10460"/>
                </a:lnTo>
                <a:lnTo>
                  <a:pt x="1027" y="10782"/>
                </a:lnTo>
                <a:lnTo>
                  <a:pt x="513" y="11162"/>
                </a:lnTo>
                <a:lnTo>
                  <a:pt x="0" y="11485"/>
                </a:lnTo>
                <a:lnTo>
                  <a:pt x="569" y="11485"/>
                </a:lnTo>
                <a:lnTo>
                  <a:pt x="1139" y="11124"/>
                </a:lnTo>
                <a:lnTo>
                  <a:pt x="1709" y="10744"/>
                </a:lnTo>
                <a:lnTo>
                  <a:pt x="3705" y="9397"/>
                </a:lnTo>
                <a:lnTo>
                  <a:pt x="5699" y="8258"/>
                </a:lnTo>
                <a:lnTo>
                  <a:pt x="7695" y="7232"/>
                </a:lnTo>
                <a:lnTo>
                  <a:pt x="7695" y="8030"/>
                </a:lnTo>
                <a:lnTo>
                  <a:pt x="7808" y="8846"/>
                </a:lnTo>
                <a:lnTo>
                  <a:pt x="8094" y="9662"/>
                </a:lnTo>
                <a:lnTo>
                  <a:pt x="8094" y="6739"/>
                </a:lnTo>
                <a:lnTo>
                  <a:pt x="8150" y="5941"/>
                </a:lnTo>
                <a:lnTo>
                  <a:pt x="8377" y="5125"/>
                </a:lnTo>
                <a:lnTo>
                  <a:pt x="8663" y="4423"/>
                </a:lnTo>
                <a:lnTo>
                  <a:pt x="8776" y="4157"/>
                </a:lnTo>
                <a:lnTo>
                  <a:pt x="8947" y="3720"/>
                </a:lnTo>
                <a:lnTo>
                  <a:pt x="9175" y="3341"/>
                </a:lnTo>
                <a:lnTo>
                  <a:pt x="9405" y="3018"/>
                </a:lnTo>
                <a:lnTo>
                  <a:pt x="9745" y="2486"/>
                </a:lnTo>
                <a:lnTo>
                  <a:pt x="10146" y="1993"/>
                </a:lnTo>
                <a:lnTo>
                  <a:pt x="10544" y="1518"/>
                </a:lnTo>
                <a:lnTo>
                  <a:pt x="12595" y="854"/>
                </a:lnTo>
                <a:lnTo>
                  <a:pt x="14874" y="265"/>
                </a:lnTo>
                <a:lnTo>
                  <a:pt x="14933" y="0"/>
                </a:lnTo>
                <a:lnTo>
                  <a:pt x="12824" y="588"/>
                </a:lnTo>
                <a:lnTo>
                  <a:pt x="10828" y="1177"/>
                </a:lnTo>
                <a:lnTo>
                  <a:pt x="11227" y="759"/>
                </a:lnTo>
                <a:lnTo>
                  <a:pt x="11684" y="379"/>
                </a:lnTo>
                <a:lnTo>
                  <a:pt x="11056" y="531"/>
                </a:lnTo>
                <a:lnTo>
                  <a:pt x="10486" y="1139"/>
                </a:lnTo>
                <a:lnTo>
                  <a:pt x="10202" y="1404"/>
                </a:lnTo>
                <a:lnTo>
                  <a:pt x="9517" y="1670"/>
                </a:lnTo>
                <a:lnTo>
                  <a:pt x="8835" y="1879"/>
                </a:lnTo>
                <a:lnTo>
                  <a:pt x="8206" y="2164"/>
                </a:lnTo>
                <a:lnTo>
                  <a:pt x="7524" y="2581"/>
                </a:lnTo>
                <a:lnTo>
                  <a:pt x="7181" y="2809"/>
                </a:lnTo>
                <a:lnTo>
                  <a:pt x="8035" y="2429"/>
                </a:lnTo>
                <a:close/>
              </a:path>
            </a:pathLst>
          </a:custGeom>
          <a:solidFill>
            <a:srgbClr val="E4EBF7"/>
          </a:solidFill>
        </p:spPr>
        <p:txBody>
          <a:bodyPr wrap="square" lIns="0" tIns="0" rIns="0" bIns="0" rtlCol="0">
            <a:noAutofit/>
          </a:bodyPr>
          <a:lstStyle/>
          <a:p>
            <a:endParaRPr/>
          </a:p>
        </p:txBody>
      </p:sp>
      <p:sp>
        <p:nvSpPr>
          <p:cNvPr id="762" name="object 762"/>
          <p:cNvSpPr/>
          <p:nvPr/>
        </p:nvSpPr>
        <p:spPr>
          <a:xfrm>
            <a:off x="441543" y="689587"/>
            <a:ext cx="32202" cy="8428"/>
          </a:xfrm>
          <a:custGeom>
            <a:avLst/>
            <a:gdLst/>
            <a:ahLst/>
            <a:cxnLst/>
            <a:rect l="l" t="t" r="r" b="b"/>
            <a:pathLst>
              <a:path w="32202" h="8428">
                <a:moveTo>
                  <a:pt x="25307" y="3075"/>
                </a:moveTo>
                <a:lnTo>
                  <a:pt x="25989" y="3682"/>
                </a:lnTo>
                <a:lnTo>
                  <a:pt x="26616" y="4423"/>
                </a:lnTo>
                <a:lnTo>
                  <a:pt x="24678" y="3720"/>
                </a:lnTo>
                <a:lnTo>
                  <a:pt x="22570" y="3132"/>
                </a:lnTo>
                <a:lnTo>
                  <a:pt x="20290" y="2752"/>
                </a:lnTo>
                <a:lnTo>
                  <a:pt x="19720" y="2657"/>
                </a:lnTo>
                <a:lnTo>
                  <a:pt x="19492" y="2600"/>
                </a:lnTo>
                <a:lnTo>
                  <a:pt x="19206" y="2164"/>
                </a:lnTo>
                <a:lnTo>
                  <a:pt x="18808" y="1670"/>
                </a:lnTo>
                <a:lnTo>
                  <a:pt x="18353" y="1252"/>
                </a:lnTo>
                <a:lnTo>
                  <a:pt x="18695" y="1670"/>
                </a:lnTo>
                <a:lnTo>
                  <a:pt x="19094" y="2164"/>
                </a:lnTo>
                <a:lnTo>
                  <a:pt x="19378" y="2600"/>
                </a:lnTo>
                <a:lnTo>
                  <a:pt x="16758" y="2107"/>
                </a:lnTo>
                <a:lnTo>
                  <a:pt x="14248" y="1898"/>
                </a:lnTo>
                <a:lnTo>
                  <a:pt x="11968" y="1784"/>
                </a:lnTo>
                <a:lnTo>
                  <a:pt x="11570" y="1195"/>
                </a:lnTo>
                <a:lnTo>
                  <a:pt x="11227" y="930"/>
                </a:lnTo>
                <a:lnTo>
                  <a:pt x="12538" y="873"/>
                </a:lnTo>
                <a:lnTo>
                  <a:pt x="13849" y="930"/>
                </a:lnTo>
                <a:lnTo>
                  <a:pt x="15275" y="968"/>
                </a:lnTo>
                <a:lnTo>
                  <a:pt x="16244" y="1025"/>
                </a:lnTo>
                <a:lnTo>
                  <a:pt x="15275" y="759"/>
                </a:lnTo>
                <a:lnTo>
                  <a:pt x="13793" y="645"/>
                </a:lnTo>
                <a:lnTo>
                  <a:pt x="12367" y="645"/>
                </a:lnTo>
                <a:lnTo>
                  <a:pt x="11000" y="702"/>
                </a:lnTo>
                <a:lnTo>
                  <a:pt x="10488" y="265"/>
                </a:lnTo>
                <a:lnTo>
                  <a:pt x="10031" y="0"/>
                </a:lnTo>
                <a:lnTo>
                  <a:pt x="9747" y="0"/>
                </a:lnTo>
                <a:lnTo>
                  <a:pt x="10317" y="322"/>
                </a:lnTo>
                <a:lnTo>
                  <a:pt x="10772" y="702"/>
                </a:lnTo>
                <a:lnTo>
                  <a:pt x="11058" y="930"/>
                </a:lnTo>
                <a:lnTo>
                  <a:pt x="11628" y="1461"/>
                </a:lnTo>
                <a:lnTo>
                  <a:pt x="11856" y="1727"/>
                </a:lnTo>
                <a:lnTo>
                  <a:pt x="5244" y="1461"/>
                </a:lnTo>
                <a:lnTo>
                  <a:pt x="457" y="2278"/>
                </a:lnTo>
                <a:lnTo>
                  <a:pt x="0" y="2429"/>
                </a:lnTo>
                <a:lnTo>
                  <a:pt x="1311" y="2278"/>
                </a:lnTo>
                <a:lnTo>
                  <a:pt x="5929" y="1632"/>
                </a:lnTo>
                <a:lnTo>
                  <a:pt x="11968" y="1955"/>
                </a:lnTo>
                <a:lnTo>
                  <a:pt x="12254" y="2373"/>
                </a:lnTo>
                <a:lnTo>
                  <a:pt x="12538" y="2980"/>
                </a:lnTo>
                <a:lnTo>
                  <a:pt x="12367" y="2373"/>
                </a:lnTo>
                <a:lnTo>
                  <a:pt x="12140" y="1993"/>
                </a:lnTo>
                <a:lnTo>
                  <a:pt x="14419" y="2107"/>
                </a:lnTo>
                <a:lnTo>
                  <a:pt x="16927" y="2373"/>
                </a:lnTo>
                <a:lnTo>
                  <a:pt x="19549" y="2866"/>
                </a:lnTo>
                <a:lnTo>
                  <a:pt x="20062" y="3569"/>
                </a:lnTo>
                <a:lnTo>
                  <a:pt x="19664" y="2866"/>
                </a:lnTo>
                <a:lnTo>
                  <a:pt x="20234" y="2980"/>
                </a:lnTo>
                <a:lnTo>
                  <a:pt x="22626" y="3398"/>
                </a:lnTo>
                <a:lnTo>
                  <a:pt x="24850" y="4005"/>
                </a:lnTo>
                <a:lnTo>
                  <a:pt x="26845" y="4746"/>
                </a:lnTo>
                <a:lnTo>
                  <a:pt x="27415" y="5448"/>
                </a:lnTo>
                <a:lnTo>
                  <a:pt x="27927" y="6264"/>
                </a:lnTo>
                <a:lnTo>
                  <a:pt x="28336" y="7138"/>
                </a:lnTo>
                <a:lnTo>
                  <a:pt x="25647" y="6055"/>
                </a:lnTo>
                <a:lnTo>
                  <a:pt x="22969" y="5239"/>
                </a:lnTo>
                <a:lnTo>
                  <a:pt x="20461" y="4537"/>
                </a:lnTo>
                <a:lnTo>
                  <a:pt x="20461" y="4802"/>
                </a:lnTo>
                <a:lnTo>
                  <a:pt x="23083" y="5448"/>
                </a:lnTo>
                <a:lnTo>
                  <a:pt x="25705" y="6321"/>
                </a:lnTo>
                <a:lnTo>
                  <a:pt x="28436" y="7460"/>
                </a:lnTo>
                <a:lnTo>
                  <a:pt x="28618" y="7935"/>
                </a:lnTo>
                <a:lnTo>
                  <a:pt x="28779" y="8428"/>
                </a:lnTo>
                <a:lnTo>
                  <a:pt x="29121" y="7460"/>
                </a:lnTo>
                <a:lnTo>
                  <a:pt x="28718" y="7346"/>
                </a:lnTo>
                <a:lnTo>
                  <a:pt x="28376" y="6435"/>
                </a:lnTo>
                <a:lnTo>
                  <a:pt x="27927" y="5619"/>
                </a:lnTo>
                <a:lnTo>
                  <a:pt x="27357" y="4916"/>
                </a:lnTo>
                <a:lnTo>
                  <a:pt x="29182" y="5619"/>
                </a:lnTo>
                <a:lnTo>
                  <a:pt x="30833" y="6321"/>
                </a:lnTo>
                <a:lnTo>
                  <a:pt x="32202" y="7081"/>
                </a:lnTo>
                <a:lnTo>
                  <a:pt x="31518" y="6530"/>
                </a:lnTo>
                <a:lnTo>
                  <a:pt x="31115" y="6321"/>
                </a:lnTo>
                <a:lnTo>
                  <a:pt x="29927" y="5733"/>
                </a:lnTo>
                <a:lnTo>
                  <a:pt x="28618" y="5125"/>
                </a:lnTo>
                <a:lnTo>
                  <a:pt x="27129" y="4594"/>
                </a:lnTo>
                <a:lnTo>
                  <a:pt x="26674" y="4005"/>
                </a:lnTo>
                <a:lnTo>
                  <a:pt x="26161" y="3512"/>
                </a:lnTo>
                <a:lnTo>
                  <a:pt x="25647" y="3075"/>
                </a:lnTo>
                <a:lnTo>
                  <a:pt x="24964" y="2695"/>
                </a:lnTo>
                <a:lnTo>
                  <a:pt x="24622" y="2543"/>
                </a:lnTo>
                <a:lnTo>
                  <a:pt x="25307" y="3075"/>
                </a:lnTo>
                <a:close/>
              </a:path>
            </a:pathLst>
          </a:custGeom>
          <a:solidFill>
            <a:srgbClr val="E4EBF7"/>
          </a:solidFill>
        </p:spPr>
        <p:txBody>
          <a:bodyPr wrap="square" lIns="0" tIns="0" rIns="0" bIns="0" rtlCol="0">
            <a:noAutofit/>
          </a:bodyPr>
          <a:lstStyle/>
          <a:p>
            <a:endParaRPr/>
          </a:p>
        </p:txBody>
      </p:sp>
      <p:sp>
        <p:nvSpPr>
          <p:cNvPr id="763" name="object 763"/>
          <p:cNvSpPr/>
          <p:nvPr/>
        </p:nvSpPr>
        <p:spPr>
          <a:xfrm>
            <a:off x="441602" y="692074"/>
            <a:ext cx="37441" cy="17598"/>
          </a:xfrm>
          <a:custGeom>
            <a:avLst/>
            <a:gdLst/>
            <a:ahLst/>
            <a:cxnLst/>
            <a:rect l="l" t="t" r="r" b="b"/>
            <a:pathLst>
              <a:path w="37441" h="17598">
                <a:moveTo>
                  <a:pt x="14305" y="11067"/>
                </a:moveTo>
                <a:lnTo>
                  <a:pt x="16357" y="12947"/>
                </a:lnTo>
                <a:lnTo>
                  <a:pt x="18465" y="15168"/>
                </a:lnTo>
                <a:lnTo>
                  <a:pt x="20630" y="17598"/>
                </a:lnTo>
                <a:lnTo>
                  <a:pt x="21029" y="17370"/>
                </a:lnTo>
                <a:lnTo>
                  <a:pt x="18920" y="14902"/>
                </a:lnTo>
                <a:lnTo>
                  <a:pt x="16755" y="12738"/>
                </a:lnTo>
                <a:lnTo>
                  <a:pt x="14703" y="10839"/>
                </a:lnTo>
                <a:lnTo>
                  <a:pt x="15444" y="10479"/>
                </a:lnTo>
                <a:lnTo>
                  <a:pt x="16186" y="10042"/>
                </a:lnTo>
                <a:lnTo>
                  <a:pt x="16812" y="9605"/>
                </a:lnTo>
                <a:lnTo>
                  <a:pt x="19148" y="11276"/>
                </a:lnTo>
                <a:lnTo>
                  <a:pt x="17098" y="9397"/>
                </a:lnTo>
                <a:lnTo>
                  <a:pt x="17668" y="8960"/>
                </a:lnTo>
                <a:lnTo>
                  <a:pt x="18067" y="8580"/>
                </a:lnTo>
                <a:lnTo>
                  <a:pt x="18465" y="8201"/>
                </a:lnTo>
                <a:lnTo>
                  <a:pt x="18808" y="7878"/>
                </a:lnTo>
                <a:lnTo>
                  <a:pt x="21371" y="9283"/>
                </a:lnTo>
                <a:lnTo>
                  <a:pt x="18979" y="7612"/>
                </a:lnTo>
                <a:lnTo>
                  <a:pt x="19434" y="7062"/>
                </a:lnTo>
                <a:lnTo>
                  <a:pt x="19776" y="6530"/>
                </a:lnTo>
                <a:lnTo>
                  <a:pt x="20060" y="6036"/>
                </a:lnTo>
                <a:lnTo>
                  <a:pt x="22739" y="7232"/>
                </a:lnTo>
                <a:lnTo>
                  <a:pt x="25532" y="8637"/>
                </a:lnTo>
                <a:lnTo>
                  <a:pt x="28378" y="10365"/>
                </a:lnTo>
                <a:lnTo>
                  <a:pt x="31298" y="12149"/>
                </a:lnTo>
                <a:lnTo>
                  <a:pt x="33856" y="13972"/>
                </a:lnTo>
                <a:lnTo>
                  <a:pt x="36313" y="16079"/>
                </a:lnTo>
                <a:lnTo>
                  <a:pt x="36595" y="16345"/>
                </a:lnTo>
                <a:lnTo>
                  <a:pt x="37380" y="16990"/>
                </a:lnTo>
                <a:lnTo>
                  <a:pt x="37441" y="16668"/>
                </a:lnTo>
                <a:lnTo>
                  <a:pt x="37038" y="16345"/>
                </a:lnTo>
                <a:lnTo>
                  <a:pt x="36696" y="16022"/>
                </a:lnTo>
                <a:lnTo>
                  <a:pt x="37098" y="14940"/>
                </a:lnTo>
                <a:lnTo>
                  <a:pt x="37280" y="13877"/>
                </a:lnTo>
                <a:lnTo>
                  <a:pt x="37340" y="12890"/>
                </a:lnTo>
                <a:lnTo>
                  <a:pt x="37219" y="12567"/>
                </a:lnTo>
                <a:lnTo>
                  <a:pt x="37159" y="12187"/>
                </a:lnTo>
                <a:lnTo>
                  <a:pt x="36655" y="12035"/>
                </a:lnTo>
                <a:lnTo>
                  <a:pt x="36313" y="11770"/>
                </a:lnTo>
                <a:lnTo>
                  <a:pt x="35910" y="11504"/>
                </a:lnTo>
                <a:lnTo>
                  <a:pt x="33735" y="9985"/>
                </a:lnTo>
                <a:lnTo>
                  <a:pt x="31520" y="8637"/>
                </a:lnTo>
                <a:lnTo>
                  <a:pt x="29284" y="7498"/>
                </a:lnTo>
                <a:lnTo>
                  <a:pt x="29284" y="7119"/>
                </a:lnTo>
                <a:lnTo>
                  <a:pt x="29284" y="7878"/>
                </a:lnTo>
                <a:lnTo>
                  <a:pt x="31459" y="8960"/>
                </a:lnTo>
                <a:lnTo>
                  <a:pt x="33574" y="10251"/>
                </a:lnTo>
                <a:lnTo>
                  <a:pt x="35668" y="11713"/>
                </a:lnTo>
                <a:lnTo>
                  <a:pt x="36132" y="12035"/>
                </a:lnTo>
                <a:lnTo>
                  <a:pt x="36595" y="12358"/>
                </a:lnTo>
                <a:lnTo>
                  <a:pt x="37038" y="12681"/>
                </a:lnTo>
                <a:lnTo>
                  <a:pt x="36998" y="13649"/>
                </a:lnTo>
                <a:lnTo>
                  <a:pt x="36816" y="14731"/>
                </a:lnTo>
                <a:lnTo>
                  <a:pt x="36414" y="15756"/>
                </a:lnTo>
                <a:lnTo>
                  <a:pt x="33977" y="13706"/>
                </a:lnTo>
                <a:lnTo>
                  <a:pt x="31338" y="11865"/>
                </a:lnTo>
                <a:lnTo>
                  <a:pt x="28781" y="10308"/>
                </a:lnTo>
                <a:lnTo>
                  <a:pt x="29063" y="9492"/>
                </a:lnTo>
                <a:lnTo>
                  <a:pt x="29244" y="8694"/>
                </a:lnTo>
                <a:lnTo>
                  <a:pt x="29184" y="6359"/>
                </a:lnTo>
                <a:lnTo>
                  <a:pt x="29063" y="5942"/>
                </a:lnTo>
                <a:lnTo>
                  <a:pt x="28962" y="5505"/>
                </a:lnTo>
                <a:lnTo>
                  <a:pt x="29405" y="5391"/>
                </a:lnTo>
                <a:lnTo>
                  <a:pt x="29747" y="5505"/>
                </a:lnTo>
                <a:lnTo>
                  <a:pt x="31741" y="6416"/>
                </a:lnTo>
                <a:lnTo>
                  <a:pt x="33675" y="7441"/>
                </a:lnTo>
                <a:lnTo>
                  <a:pt x="35386" y="8523"/>
                </a:lnTo>
                <a:lnTo>
                  <a:pt x="35105" y="8087"/>
                </a:lnTo>
                <a:lnTo>
                  <a:pt x="33453" y="7062"/>
                </a:lnTo>
                <a:lnTo>
                  <a:pt x="31741" y="6150"/>
                </a:lnTo>
                <a:lnTo>
                  <a:pt x="29808" y="5334"/>
                </a:lnTo>
                <a:lnTo>
                  <a:pt x="29465" y="5125"/>
                </a:lnTo>
                <a:lnTo>
                  <a:pt x="29063" y="4973"/>
                </a:lnTo>
                <a:lnTo>
                  <a:pt x="28720" y="5942"/>
                </a:lnTo>
                <a:lnTo>
                  <a:pt x="28841" y="6416"/>
                </a:lnTo>
                <a:lnTo>
                  <a:pt x="28962" y="7062"/>
                </a:lnTo>
                <a:lnTo>
                  <a:pt x="28962" y="7346"/>
                </a:lnTo>
                <a:lnTo>
                  <a:pt x="26102" y="5942"/>
                </a:lnTo>
                <a:lnTo>
                  <a:pt x="23309" y="4803"/>
                </a:lnTo>
                <a:lnTo>
                  <a:pt x="20630" y="3891"/>
                </a:lnTo>
                <a:lnTo>
                  <a:pt x="20630" y="2961"/>
                </a:lnTo>
                <a:lnTo>
                  <a:pt x="20459" y="2429"/>
                </a:lnTo>
                <a:lnTo>
                  <a:pt x="20574" y="2961"/>
                </a:lnTo>
                <a:lnTo>
                  <a:pt x="20459" y="3834"/>
                </a:lnTo>
                <a:lnTo>
                  <a:pt x="17724" y="2923"/>
                </a:lnTo>
                <a:lnTo>
                  <a:pt x="15102" y="2164"/>
                </a:lnTo>
                <a:lnTo>
                  <a:pt x="12709" y="1670"/>
                </a:lnTo>
                <a:lnTo>
                  <a:pt x="12709" y="1233"/>
                </a:lnTo>
                <a:lnTo>
                  <a:pt x="12709" y="1898"/>
                </a:lnTo>
                <a:lnTo>
                  <a:pt x="15046" y="2429"/>
                </a:lnTo>
                <a:lnTo>
                  <a:pt x="17668" y="3132"/>
                </a:lnTo>
                <a:lnTo>
                  <a:pt x="20459" y="4100"/>
                </a:lnTo>
                <a:lnTo>
                  <a:pt x="20518" y="4802"/>
                </a:lnTo>
                <a:lnTo>
                  <a:pt x="20574" y="4423"/>
                </a:lnTo>
                <a:lnTo>
                  <a:pt x="23309" y="5068"/>
                </a:lnTo>
                <a:lnTo>
                  <a:pt x="26102" y="6264"/>
                </a:lnTo>
                <a:lnTo>
                  <a:pt x="28962" y="7669"/>
                </a:lnTo>
                <a:lnTo>
                  <a:pt x="28962" y="8523"/>
                </a:lnTo>
                <a:lnTo>
                  <a:pt x="28781" y="9340"/>
                </a:lnTo>
                <a:lnTo>
                  <a:pt x="28499" y="10099"/>
                </a:lnTo>
                <a:lnTo>
                  <a:pt x="25647" y="8371"/>
                </a:lnTo>
                <a:lnTo>
                  <a:pt x="22854" y="6967"/>
                </a:lnTo>
                <a:lnTo>
                  <a:pt x="20175" y="5771"/>
                </a:lnTo>
                <a:lnTo>
                  <a:pt x="20232" y="5125"/>
                </a:lnTo>
                <a:lnTo>
                  <a:pt x="19948" y="5714"/>
                </a:lnTo>
                <a:lnTo>
                  <a:pt x="17724" y="4746"/>
                </a:lnTo>
                <a:lnTo>
                  <a:pt x="15559" y="3948"/>
                </a:lnTo>
                <a:lnTo>
                  <a:pt x="13563" y="3246"/>
                </a:lnTo>
                <a:lnTo>
                  <a:pt x="12822" y="3018"/>
                </a:lnTo>
                <a:lnTo>
                  <a:pt x="12595" y="2486"/>
                </a:lnTo>
                <a:lnTo>
                  <a:pt x="12595" y="1898"/>
                </a:lnTo>
                <a:lnTo>
                  <a:pt x="12480" y="2486"/>
                </a:lnTo>
                <a:lnTo>
                  <a:pt x="12309" y="2809"/>
                </a:lnTo>
                <a:lnTo>
                  <a:pt x="5870" y="816"/>
                </a:lnTo>
                <a:lnTo>
                  <a:pt x="1311" y="113"/>
                </a:lnTo>
                <a:lnTo>
                  <a:pt x="0" y="0"/>
                </a:lnTo>
                <a:lnTo>
                  <a:pt x="1311" y="208"/>
                </a:lnTo>
                <a:lnTo>
                  <a:pt x="5870" y="968"/>
                </a:lnTo>
                <a:lnTo>
                  <a:pt x="12196" y="3018"/>
                </a:lnTo>
                <a:lnTo>
                  <a:pt x="12709" y="3189"/>
                </a:lnTo>
                <a:lnTo>
                  <a:pt x="13507" y="3455"/>
                </a:lnTo>
                <a:lnTo>
                  <a:pt x="15501" y="4157"/>
                </a:lnTo>
                <a:lnTo>
                  <a:pt x="17609" y="4973"/>
                </a:lnTo>
                <a:lnTo>
                  <a:pt x="19889" y="5942"/>
                </a:lnTo>
                <a:lnTo>
                  <a:pt x="19605" y="6416"/>
                </a:lnTo>
                <a:lnTo>
                  <a:pt x="19263" y="6967"/>
                </a:lnTo>
                <a:lnTo>
                  <a:pt x="18808" y="7498"/>
                </a:lnTo>
                <a:lnTo>
                  <a:pt x="16983" y="6530"/>
                </a:lnTo>
                <a:lnTo>
                  <a:pt x="15273" y="5619"/>
                </a:lnTo>
                <a:lnTo>
                  <a:pt x="13620" y="4859"/>
                </a:lnTo>
                <a:lnTo>
                  <a:pt x="12993" y="4594"/>
                </a:lnTo>
                <a:lnTo>
                  <a:pt x="12367" y="4309"/>
                </a:lnTo>
                <a:lnTo>
                  <a:pt x="12196" y="4537"/>
                </a:lnTo>
                <a:lnTo>
                  <a:pt x="12822" y="4802"/>
                </a:lnTo>
                <a:lnTo>
                  <a:pt x="13507" y="5125"/>
                </a:lnTo>
                <a:lnTo>
                  <a:pt x="15102" y="5885"/>
                </a:lnTo>
                <a:lnTo>
                  <a:pt x="16812" y="6739"/>
                </a:lnTo>
                <a:lnTo>
                  <a:pt x="18578" y="7726"/>
                </a:lnTo>
                <a:lnTo>
                  <a:pt x="17895" y="8409"/>
                </a:lnTo>
                <a:lnTo>
                  <a:pt x="17269" y="8903"/>
                </a:lnTo>
                <a:lnTo>
                  <a:pt x="16868" y="9169"/>
                </a:lnTo>
                <a:lnTo>
                  <a:pt x="15728" y="8371"/>
                </a:lnTo>
                <a:lnTo>
                  <a:pt x="14588" y="7612"/>
                </a:lnTo>
                <a:lnTo>
                  <a:pt x="13507" y="6967"/>
                </a:lnTo>
                <a:lnTo>
                  <a:pt x="12480" y="6321"/>
                </a:lnTo>
                <a:lnTo>
                  <a:pt x="11511" y="5714"/>
                </a:lnTo>
                <a:lnTo>
                  <a:pt x="12252" y="6530"/>
                </a:lnTo>
                <a:lnTo>
                  <a:pt x="13279" y="7232"/>
                </a:lnTo>
                <a:lnTo>
                  <a:pt x="14361" y="7878"/>
                </a:lnTo>
                <a:lnTo>
                  <a:pt x="15444" y="8637"/>
                </a:lnTo>
                <a:lnTo>
                  <a:pt x="16528" y="9397"/>
                </a:lnTo>
                <a:lnTo>
                  <a:pt x="15900" y="9871"/>
                </a:lnTo>
                <a:lnTo>
                  <a:pt x="15217" y="10251"/>
                </a:lnTo>
                <a:lnTo>
                  <a:pt x="14476" y="10631"/>
                </a:lnTo>
                <a:lnTo>
                  <a:pt x="14305" y="11067"/>
                </a:lnTo>
                <a:close/>
              </a:path>
            </a:pathLst>
          </a:custGeom>
          <a:solidFill>
            <a:srgbClr val="E4EBF7"/>
          </a:solidFill>
        </p:spPr>
        <p:txBody>
          <a:bodyPr wrap="square" lIns="0" tIns="0" rIns="0" bIns="0" rtlCol="0">
            <a:noAutofit/>
          </a:bodyPr>
          <a:lstStyle/>
          <a:p>
            <a:endParaRPr/>
          </a:p>
        </p:txBody>
      </p:sp>
      <p:sp>
        <p:nvSpPr>
          <p:cNvPr id="764" name="object 764"/>
          <p:cNvSpPr/>
          <p:nvPr/>
        </p:nvSpPr>
        <p:spPr>
          <a:xfrm>
            <a:off x="461777" y="696174"/>
            <a:ext cx="342" cy="1670"/>
          </a:xfrm>
          <a:custGeom>
            <a:avLst/>
            <a:gdLst/>
            <a:ahLst/>
            <a:cxnLst/>
            <a:rect l="l" t="t" r="r" b="b"/>
            <a:pathLst>
              <a:path w="342" h="1670">
                <a:moveTo>
                  <a:pt x="227" y="493"/>
                </a:moveTo>
                <a:lnTo>
                  <a:pt x="56" y="1025"/>
                </a:lnTo>
                <a:lnTo>
                  <a:pt x="0" y="1670"/>
                </a:lnTo>
                <a:lnTo>
                  <a:pt x="171" y="1195"/>
                </a:lnTo>
                <a:lnTo>
                  <a:pt x="342" y="702"/>
                </a:lnTo>
                <a:lnTo>
                  <a:pt x="283" y="0"/>
                </a:lnTo>
                <a:lnTo>
                  <a:pt x="227" y="493"/>
                </a:lnTo>
                <a:close/>
              </a:path>
            </a:pathLst>
          </a:custGeom>
          <a:solidFill>
            <a:srgbClr val="E4EBF7"/>
          </a:solidFill>
        </p:spPr>
        <p:txBody>
          <a:bodyPr wrap="square" lIns="0" tIns="0" rIns="0" bIns="0" rtlCol="0">
            <a:noAutofit/>
          </a:bodyPr>
          <a:lstStyle/>
          <a:p>
            <a:endParaRPr/>
          </a:p>
        </p:txBody>
      </p:sp>
      <p:sp>
        <p:nvSpPr>
          <p:cNvPr id="765" name="object 765"/>
          <p:cNvSpPr/>
          <p:nvPr/>
        </p:nvSpPr>
        <p:spPr>
          <a:xfrm>
            <a:off x="470786" y="698434"/>
            <a:ext cx="100" cy="2335"/>
          </a:xfrm>
          <a:custGeom>
            <a:avLst/>
            <a:gdLst/>
            <a:ahLst/>
            <a:cxnLst/>
            <a:rect l="l" t="t" r="r" b="b"/>
            <a:pathLst>
              <a:path w="100" h="2335">
                <a:moveTo>
                  <a:pt x="60" y="379"/>
                </a:moveTo>
                <a:lnTo>
                  <a:pt x="0" y="0"/>
                </a:lnTo>
                <a:lnTo>
                  <a:pt x="60" y="2335"/>
                </a:lnTo>
                <a:lnTo>
                  <a:pt x="100" y="1518"/>
                </a:lnTo>
                <a:lnTo>
                  <a:pt x="100" y="759"/>
                </a:lnTo>
                <a:lnTo>
                  <a:pt x="60" y="379"/>
                </a:lnTo>
                <a:close/>
              </a:path>
            </a:pathLst>
          </a:custGeom>
          <a:solidFill>
            <a:srgbClr val="E4EBF7"/>
          </a:solidFill>
        </p:spPr>
        <p:txBody>
          <a:bodyPr wrap="square" lIns="0" tIns="0" rIns="0" bIns="0" rtlCol="0">
            <a:noAutofit/>
          </a:bodyPr>
          <a:lstStyle/>
          <a:p>
            <a:endParaRPr/>
          </a:p>
        </p:txBody>
      </p:sp>
      <p:sp>
        <p:nvSpPr>
          <p:cNvPr id="766" name="object 766"/>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E4EBF7"/>
          </a:solidFill>
        </p:spPr>
        <p:txBody>
          <a:bodyPr wrap="square" lIns="0" tIns="0" rIns="0" bIns="0" rtlCol="0">
            <a:noAutofit/>
          </a:bodyPr>
          <a:lstStyle/>
          <a:p>
            <a:endParaRPr/>
          </a:p>
        </p:txBody>
      </p:sp>
      <p:sp>
        <p:nvSpPr>
          <p:cNvPr id="767" name="object 767"/>
          <p:cNvSpPr/>
          <p:nvPr/>
        </p:nvSpPr>
        <p:spPr>
          <a:xfrm>
            <a:off x="402104" y="693630"/>
            <a:ext cx="25931" cy="17389"/>
          </a:xfrm>
          <a:custGeom>
            <a:avLst/>
            <a:gdLst/>
            <a:ahLst/>
            <a:cxnLst/>
            <a:rect l="l" t="t" r="r" b="b"/>
            <a:pathLst>
              <a:path w="25931" h="17389">
                <a:moveTo>
                  <a:pt x="1252" y="11940"/>
                </a:moveTo>
                <a:lnTo>
                  <a:pt x="1367" y="12966"/>
                </a:lnTo>
                <a:lnTo>
                  <a:pt x="1709" y="13991"/>
                </a:lnTo>
                <a:lnTo>
                  <a:pt x="1139" y="14579"/>
                </a:lnTo>
                <a:lnTo>
                  <a:pt x="569" y="15111"/>
                </a:lnTo>
                <a:lnTo>
                  <a:pt x="0" y="15661"/>
                </a:lnTo>
                <a:lnTo>
                  <a:pt x="0" y="16041"/>
                </a:lnTo>
                <a:lnTo>
                  <a:pt x="626" y="15490"/>
                </a:lnTo>
                <a:lnTo>
                  <a:pt x="1252" y="14959"/>
                </a:lnTo>
                <a:lnTo>
                  <a:pt x="1881" y="14408"/>
                </a:lnTo>
                <a:lnTo>
                  <a:pt x="2221" y="15433"/>
                </a:lnTo>
                <a:lnTo>
                  <a:pt x="2791" y="16421"/>
                </a:lnTo>
                <a:lnTo>
                  <a:pt x="3476" y="17389"/>
                </a:lnTo>
                <a:lnTo>
                  <a:pt x="3818" y="17066"/>
                </a:lnTo>
                <a:lnTo>
                  <a:pt x="3077" y="16136"/>
                </a:lnTo>
                <a:lnTo>
                  <a:pt x="2563" y="15168"/>
                </a:lnTo>
                <a:lnTo>
                  <a:pt x="2164" y="14143"/>
                </a:lnTo>
                <a:lnTo>
                  <a:pt x="4672" y="12092"/>
                </a:lnTo>
                <a:lnTo>
                  <a:pt x="7238" y="10308"/>
                </a:lnTo>
                <a:lnTo>
                  <a:pt x="9801" y="8751"/>
                </a:lnTo>
                <a:lnTo>
                  <a:pt x="9745" y="7517"/>
                </a:lnTo>
                <a:lnTo>
                  <a:pt x="9689" y="6701"/>
                </a:lnTo>
                <a:lnTo>
                  <a:pt x="9689" y="5885"/>
                </a:lnTo>
                <a:lnTo>
                  <a:pt x="12538" y="4480"/>
                </a:lnTo>
                <a:lnTo>
                  <a:pt x="15330" y="3360"/>
                </a:lnTo>
                <a:lnTo>
                  <a:pt x="18010" y="2486"/>
                </a:lnTo>
                <a:lnTo>
                  <a:pt x="18067" y="2809"/>
                </a:lnTo>
                <a:lnTo>
                  <a:pt x="18123" y="3417"/>
                </a:lnTo>
                <a:lnTo>
                  <a:pt x="18123" y="2809"/>
                </a:lnTo>
                <a:lnTo>
                  <a:pt x="18067" y="2429"/>
                </a:lnTo>
                <a:lnTo>
                  <a:pt x="20860" y="1518"/>
                </a:lnTo>
                <a:lnTo>
                  <a:pt x="23538" y="816"/>
                </a:lnTo>
                <a:lnTo>
                  <a:pt x="25931" y="0"/>
                </a:lnTo>
                <a:lnTo>
                  <a:pt x="23480" y="550"/>
                </a:lnTo>
                <a:lnTo>
                  <a:pt x="20860" y="1252"/>
                </a:lnTo>
                <a:lnTo>
                  <a:pt x="18067" y="2164"/>
                </a:lnTo>
                <a:lnTo>
                  <a:pt x="15330" y="3094"/>
                </a:lnTo>
                <a:lnTo>
                  <a:pt x="12538" y="4157"/>
                </a:lnTo>
                <a:lnTo>
                  <a:pt x="9689" y="5562"/>
                </a:lnTo>
                <a:lnTo>
                  <a:pt x="9689" y="8485"/>
                </a:lnTo>
                <a:lnTo>
                  <a:pt x="7123" y="10042"/>
                </a:lnTo>
                <a:lnTo>
                  <a:pt x="4559" y="11770"/>
                </a:lnTo>
                <a:lnTo>
                  <a:pt x="2052" y="13820"/>
                </a:lnTo>
                <a:lnTo>
                  <a:pt x="1709" y="12738"/>
                </a:lnTo>
                <a:lnTo>
                  <a:pt x="1595" y="11713"/>
                </a:lnTo>
                <a:lnTo>
                  <a:pt x="1595" y="10744"/>
                </a:lnTo>
                <a:lnTo>
                  <a:pt x="2164" y="10308"/>
                </a:lnTo>
                <a:lnTo>
                  <a:pt x="1595" y="10308"/>
                </a:lnTo>
                <a:lnTo>
                  <a:pt x="1651" y="9245"/>
                </a:lnTo>
                <a:lnTo>
                  <a:pt x="1937" y="8257"/>
                </a:lnTo>
                <a:lnTo>
                  <a:pt x="1651" y="8220"/>
                </a:lnTo>
                <a:lnTo>
                  <a:pt x="1423" y="8960"/>
                </a:lnTo>
                <a:lnTo>
                  <a:pt x="1252" y="9776"/>
                </a:lnTo>
                <a:lnTo>
                  <a:pt x="1252" y="10593"/>
                </a:lnTo>
                <a:lnTo>
                  <a:pt x="741" y="10972"/>
                </a:lnTo>
                <a:lnTo>
                  <a:pt x="398" y="11504"/>
                </a:lnTo>
                <a:lnTo>
                  <a:pt x="912" y="11238"/>
                </a:lnTo>
                <a:lnTo>
                  <a:pt x="1252" y="11010"/>
                </a:lnTo>
                <a:lnTo>
                  <a:pt x="1252" y="11940"/>
                </a:lnTo>
                <a:close/>
              </a:path>
            </a:pathLst>
          </a:custGeom>
          <a:solidFill>
            <a:srgbClr val="E4EBF7"/>
          </a:solidFill>
        </p:spPr>
        <p:txBody>
          <a:bodyPr wrap="square" lIns="0" tIns="0" rIns="0" bIns="0" rtlCol="0">
            <a:noAutofit/>
          </a:bodyPr>
          <a:lstStyle/>
          <a:p>
            <a:endParaRPr/>
          </a:p>
        </p:txBody>
      </p:sp>
      <p:sp>
        <p:nvSpPr>
          <p:cNvPr id="768" name="object 768"/>
          <p:cNvSpPr/>
          <p:nvPr/>
        </p:nvSpPr>
        <p:spPr>
          <a:xfrm>
            <a:off x="428094" y="699686"/>
            <a:ext cx="50324" cy="31460"/>
          </a:xfrm>
          <a:custGeom>
            <a:avLst/>
            <a:gdLst/>
            <a:ahLst/>
            <a:cxnLst/>
            <a:rect l="l" t="t" r="r" b="b"/>
            <a:pathLst>
              <a:path w="50324" h="31460">
                <a:moveTo>
                  <a:pt x="18522" y="6093"/>
                </a:moveTo>
                <a:lnTo>
                  <a:pt x="19547" y="5941"/>
                </a:lnTo>
                <a:lnTo>
                  <a:pt x="20518" y="5771"/>
                </a:lnTo>
                <a:lnTo>
                  <a:pt x="21486" y="5562"/>
                </a:lnTo>
                <a:lnTo>
                  <a:pt x="22739" y="7764"/>
                </a:lnTo>
                <a:lnTo>
                  <a:pt x="23994" y="10251"/>
                </a:lnTo>
                <a:lnTo>
                  <a:pt x="25246" y="12948"/>
                </a:lnTo>
                <a:lnTo>
                  <a:pt x="25816" y="12840"/>
                </a:lnTo>
                <a:lnTo>
                  <a:pt x="24507" y="10137"/>
                </a:lnTo>
                <a:lnTo>
                  <a:pt x="23196" y="7669"/>
                </a:lnTo>
                <a:lnTo>
                  <a:pt x="21941" y="5448"/>
                </a:lnTo>
                <a:lnTo>
                  <a:pt x="22739" y="4916"/>
                </a:lnTo>
                <a:lnTo>
                  <a:pt x="21770" y="5125"/>
                </a:lnTo>
                <a:lnTo>
                  <a:pt x="21315" y="5239"/>
                </a:lnTo>
                <a:lnTo>
                  <a:pt x="20403" y="5448"/>
                </a:lnTo>
                <a:lnTo>
                  <a:pt x="19378" y="5619"/>
                </a:lnTo>
                <a:lnTo>
                  <a:pt x="18407" y="5714"/>
                </a:lnTo>
                <a:lnTo>
                  <a:pt x="18008" y="6150"/>
                </a:lnTo>
                <a:lnTo>
                  <a:pt x="18749" y="8466"/>
                </a:lnTo>
                <a:lnTo>
                  <a:pt x="19490" y="11067"/>
                </a:lnTo>
                <a:lnTo>
                  <a:pt x="20232" y="13812"/>
                </a:lnTo>
                <a:lnTo>
                  <a:pt x="18693" y="14029"/>
                </a:lnTo>
                <a:lnTo>
                  <a:pt x="17154" y="14137"/>
                </a:lnTo>
                <a:lnTo>
                  <a:pt x="15557" y="14190"/>
                </a:lnTo>
                <a:lnTo>
                  <a:pt x="15273" y="11390"/>
                </a:lnTo>
                <a:lnTo>
                  <a:pt x="15046" y="8732"/>
                </a:lnTo>
                <a:lnTo>
                  <a:pt x="14874" y="14243"/>
                </a:lnTo>
                <a:lnTo>
                  <a:pt x="11284" y="14243"/>
                </a:lnTo>
                <a:lnTo>
                  <a:pt x="10714" y="14190"/>
                </a:lnTo>
                <a:lnTo>
                  <a:pt x="10428" y="14190"/>
                </a:lnTo>
                <a:lnTo>
                  <a:pt x="10714" y="11390"/>
                </a:lnTo>
                <a:lnTo>
                  <a:pt x="10998" y="8732"/>
                </a:lnTo>
                <a:lnTo>
                  <a:pt x="10770" y="6359"/>
                </a:lnTo>
                <a:lnTo>
                  <a:pt x="10428" y="8732"/>
                </a:lnTo>
                <a:lnTo>
                  <a:pt x="10087" y="11333"/>
                </a:lnTo>
                <a:lnTo>
                  <a:pt x="9745" y="14190"/>
                </a:lnTo>
                <a:lnTo>
                  <a:pt x="8148" y="14082"/>
                </a:lnTo>
                <a:lnTo>
                  <a:pt x="6496" y="13920"/>
                </a:lnTo>
                <a:lnTo>
                  <a:pt x="4958" y="13704"/>
                </a:lnTo>
                <a:lnTo>
                  <a:pt x="5242" y="10839"/>
                </a:lnTo>
                <a:lnTo>
                  <a:pt x="4329" y="13596"/>
                </a:lnTo>
                <a:lnTo>
                  <a:pt x="2849" y="13381"/>
                </a:lnTo>
                <a:lnTo>
                  <a:pt x="1423" y="13110"/>
                </a:lnTo>
                <a:lnTo>
                  <a:pt x="0" y="12787"/>
                </a:lnTo>
                <a:lnTo>
                  <a:pt x="1252" y="13543"/>
                </a:lnTo>
                <a:lnTo>
                  <a:pt x="2734" y="13812"/>
                </a:lnTo>
                <a:lnTo>
                  <a:pt x="4217" y="14082"/>
                </a:lnTo>
                <a:lnTo>
                  <a:pt x="4843" y="14137"/>
                </a:lnTo>
                <a:lnTo>
                  <a:pt x="6438" y="14351"/>
                </a:lnTo>
                <a:lnTo>
                  <a:pt x="8035" y="14515"/>
                </a:lnTo>
                <a:lnTo>
                  <a:pt x="9689" y="14621"/>
                </a:lnTo>
                <a:lnTo>
                  <a:pt x="9801" y="20126"/>
                </a:lnTo>
                <a:lnTo>
                  <a:pt x="10087" y="17265"/>
                </a:lnTo>
                <a:lnTo>
                  <a:pt x="10371" y="14621"/>
                </a:lnTo>
                <a:lnTo>
                  <a:pt x="10998" y="14676"/>
                </a:lnTo>
                <a:lnTo>
                  <a:pt x="11284" y="14676"/>
                </a:lnTo>
                <a:lnTo>
                  <a:pt x="12480" y="14729"/>
                </a:lnTo>
                <a:lnTo>
                  <a:pt x="13678" y="14729"/>
                </a:lnTo>
                <a:lnTo>
                  <a:pt x="14874" y="14676"/>
                </a:lnTo>
                <a:lnTo>
                  <a:pt x="15102" y="17320"/>
                </a:lnTo>
                <a:lnTo>
                  <a:pt x="15273" y="20126"/>
                </a:lnTo>
                <a:lnTo>
                  <a:pt x="15444" y="23094"/>
                </a:lnTo>
                <a:lnTo>
                  <a:pt x="13906" y="23149"/>
                </a:lnTo>
                <a:lnTo>
                  <a:pt x="10657" y="23149"/>
                </a:lnTo>
                <a:lnTo>
                  <a:pt x="10259" y="23635"/>
                </a:lnTo>
                <a:lnTo>
                  <a:pt x="10657" y="23635"/>
                </a:lnTo>
                <a:lnTo>
                  <a:pt x="12252" y="23688"/>
                </a:lnTo>
                <a:lnTo>
                  <a:pt x="13906" y="23688"/>
                </a:lnTo>
                <a:lnTo>
                  <a:pt x="15501" y="23635"/>
                </a:lnTo>
                <a:lnTo>
                  <a:pt x="15672" y="26171"/>
                </a:lnTo>
                <a:lnTo>
                  <a:pt x="15787" y="28760"/>
                </a:lnTo>
                <a:lnTo>
                  <a:pt x="15958" y="31460"/>
                </a:lnTo>
                <a:lnTo>
                  <a:pt x="16470" y="31405"/>
                </a:lnTo>
                <a:lnTo>
                  <a:pt x="16755" y="31405"/>
                </a:lnTo>
                <a:lnTo>
                  <a:pt x="16584" y="28707"/>
                </a:lnTo>
                <a:lnTo>
                  <a:pt x="16413" y="26116"/>
                </a:lnTo>
                <a:lnTo>
                  <a:pt x="16242" y="23635"/>
                </a:lnTo>
                <a:lnTo>
                  <a:pt x="18351" y="23526"/>
                </a:lnTo>
                <a:lnTo>
                  <a:pt x="20459" y="23365"/>
                </a:lnTo>
                <a:lnTo>
                  <a:pt x="22511" y="23094"/>
                </a:lnTo>
                <a:lnTo>
                  <a:pt x="23025" y="25468"/>
                </a:lnTo>
                <a:lnTo>
                  <a:pt x="23536" y="27952"/>
                </a:lnTo>
                <a:lnTo>
                  <a:pt x="23994" y="30541"/>
                </a:lnTo>
                <a:lnTo>
                  <a:pt x="24449" y="30435"/>
                </a:lnTo>
                <a:lnTo>
                  <a:pt x="24676" y="30380"/>
                </a:lnTo>
                <a:lnTo>
                  <a:pt x="24221" y="27843"/>
                </a:lnTo>
                <a:lnTo>
                  <a:pt x="23708" y="25360"/>
                </a:lnTo>
                <a:lnTo>
                  <a:pt x="23196" y="22987"/>
                </a:lnTo>
                <a:lnTo>
                  <a:pt x="25190" y="22716"/>
                </a:lnTo>
                <a:lnTo>
                  <a:pt x="27186" y="22393"/>
                </a:lnTo>
                <a:lnTo>
                  <a:pt x="29067" y="21907"/>
                </a:lnTo>
                <a:lnTo>
                  <a:pt x="29921" y="24066"/>
                </a:lnTo>
                <a:lnTo>
                  <a:pt x="30662" y="26332"/>
                </a:lnTo>
                <a:lnTo>
                  <a:pt x="31403" y="28652"/>
                </a:lnTo>
                <a:lnTo>
                  <a:pt x="32029" y="28491"/>
                </a:lnTo>
                <a:lnTo>
                  <a:pt x="31288" y="26171"/>
                </a:lnTo>
                <a:lnTo>
                  <a:pt x="30491" y="23904"/>
                </a:lnTo>
                <a:lnTo>
                  <a:pt x="29637" y="21799"/>
                </a:lnTo>
                <a:lnTo>
                  <a:pt x="31516" y="21313"/>
                </a:lnTo>
                <a:lnTo>
                  <a:pt x="33284" y="20829"/>
                </a:lnTo>
                <a:lnTo>
                  <a:pt x="34994" y="20235"/>
                </a:lnTo>
                <a:lnTo>
                  <a:pt x="35962" y="22068"/>
                </a:lnTo>
                <a:lnTo>
                  <a:pt x="36931" y="24012"/>
                </a:lnTo>
                <a:lnTo>
                  <a:pt x="37787" y="26063"/>
                </a:lnTo>
                <a:lnTo>
                  <a:pt x="38357" y="25738"/>
                </a:lnTo>
                <a:lnTo>
                  <a:pt x="37501" y="23743"/>
                </a:lnTo>
                <a:lnTo>
                  <a:pt x="36532" y="21854"/>
                </a:lnTo>
                <a:lnTo>
                  <a:pt x="35564" y="20018"/>
                </a:lnTo>
                <a:lnTo>
                  <a:pt x="37215" y="19371"/>
                </a:lnTo>
                <a:lnTo>
                  <a:pt x="38812" y="18723"/>
                </a:lnTo>
                <a:lnTo>
                  <a:pt x="40236" y="17913"/>
                </a:lnTo>
                <a:lnTo>
                  <a:pt x="41263" y="19424"/>
                </a:lnTo>
                <a:lnTo>
                  <a:pt x="42288" y="21043"/>
                </a:lnTo>
                <a:lnTo>
                  <a:pt x="43255" y="22663"/>
                </a:lnTo>
                <a:lnTo>
                  <a:pt x="43658" y="22338"/>
                </a:lnTo>
                <a:lnTo>
                  <a:pt x="42751" y="20721"/>
                </a:lnTo>
                <a:lnTo>
                  <a:pt x="41724" y="19154"/>
                </a:lnTo>
                <a:lnTo>
                  <a:pt x="40750" y="17698"/>
                </a:lnTo>
                <a:lnTo>
                  <a:pt x="42167" y="16943"/>
                </a:lnTo>
                <a:lnTo>
                  <a:pt x="43476" y="16079"/>
                </a:lnTo>
                <a:lnTo>
                  <a:pt x="44685" y="15162"/>
                </a:lnTo>
                <a:lnTo>
                  <a:pt x="45591" y="16295"/>
                </a:lnTo>
                <a:lnTo>
                  <a:pt x="46497" y="17482"/>
                </a:lnTo>
                <a:lnTo>
                  <a:pt x="47424" y="18723"/>
                </a:lnTo>
                <a:lnTo>
                  <a:pt x="47766" y="18346"/>
                </a:lnTo>
                <a:lnTo>
                  <a:pt x="46840" y="17157"/>
                </a:lnTo>
                <a:lnTo>
                  <a:pt x="45933" y="16024"/>
                </a:lnTo>
                <a:lnTo>
                  <a:pt x="45027" y="14892"/>
                </a:lnTo>
                <a:lnTo>
                  <a:pt x="46155" y="14029"/>
                </a:lnTo>
                <a:lnTo>
                  <a:pt x="47142" y="13057"/>
                </a:lnTo>
                <a:lnTo>
                  <a:pt x="48048" y="12035"/>
                </a:lnTo>
                <a:lnTo>
                  <a:pt x="48733" y="12787"/>
                </a:lnTo>
                <a:lnTo>
                  <a:pt x="49478" y="13543"/>
                </a:lnTo>
                <a:lnTo>
                  <a:pt x="50163" y="14298"/>
                </a:lnTo>
                <a:lnTo>
                  <a:pt x="50324" y="13921"/>
                </a:lnTo>
                <a:lnTo>
                  <a:pt x="49639" y="13165"/>
                </a:lnTo>
                <a:lnTo>
                  <a:pt x="48954" y="12472"/>
                </a:lnTo>
                <a:lnTo>
                  <a:pt x="48270" y="11770"/>
                </a:lnTo>
                <a:lnTo>
                  <a:pt x="49075" y="10782"/>
                </a:lnTo>
                <a:lnTo>
                  <a:pt x="49700" y="9719"/>
                </a:lnTo>
                <a:lnTo>
                  <a:pt x="50102" y="8732"/>
                </a:lnTo>
                <a:lnTo>
                  <a:pt x="49820" y="8466"/>
                </a:lnTo>
                <a:lnTo>
                  <a:pt x="49418" y="9492"/>
                </a:lnTo>
                <a:lnTo>
                  <a:pt x="48793" y="10517"/>
                </a:lnTo>
                <a:lnTo>
                  <a:pt x="47988" y="11485"/>
                </a:lnTo>
                <a:lnTo>
                  <a:pt x="45652" y="9169"/>
                </a:lnTo>
                <a:lnTo>
                  <a:pt x="43255" y="7119"/>
                </a:lnTo>
                <a:lnTo>
                  <a:pt x="40806" y="5334"/>
                </a:lnTo>
                <a:lnTo>
                  <a:pt x="41376" y="4575"/>
                </a:lnTo>
                <a:lnTo>
                  <a:pt x="41885" y="3777"/>
                </a:lnTo>
                <a:lnTo>
                  <a:pt x="42228" y="2961"/>
                </a:lnTo>
                <a:lnTo>
                  <a:pt x="41885" y="2752"/>
                </a:lnTo>
                <a:lnTo>
                  <a:pt x="41543" y="3550"/>
                </a:lnTo>
                <a:lnTo>
                  <a:pt x="41092" y="4366"/>
                </a:lnTo>
                <a:lnTo>
                  <a:pt x="40466" y="5068"/>
                </a:lnTo>
                <a:lnTo>
                  <a:pt x="37787" y="3132"/>
                </a:lnTo>
                <a:lnTo>
                  <a:pt x="35050" y="1461"/>
                </a:lnTo>
                <a:lnTo>
                  <a:pt x="32486" y="0"/>
                </a:lnTo>
                <a:lnTo>
                  <a:pt x="34879" y="1670"/>
                </a:lnTo>
                <a:lnTo>
                  <a:pt x="37557" y="3398"/>
                </a:lnTo>
                <a:lnTo>
                  <a:pt x="40236" y="5391"/>
                </a:lnTo>
                <a:lnTo>
                  <a:pt x="39610" y="6150"/>
                </a:lnTo>
                <a:lnTo>
                  <a:pt x="38925" y="7289"/>
                </a:lnTo>
                <a:lnTo>
                  <a:pt x="39610" y="6682"/>
                </a:lnTo>
                <a:lnTo>
                  <a:pt x="40180" y="6036"/>
                </a:lnTo>
                <a:lnTo>
                  <a:pt x="40578" y="5619"/>
                </a:lnTo>
                <a:lnTo>
                  <a:pt x="43033" y="7441"/>
                </a:lnTo>
                <a:lnTo>
                  <a:pt x="45430" y="9492"/>
                </a:lnTo>
                <a:lnTo>
                  <a:pt x="47766" y="11770"/>
                </a:lnTo>
                <a:lnTo>
                  <a:pt x="46900" y="12787"/>
                </a:lnTo>
                <a:lnTo>
                  <a:pt x="45873" y="13704"/>
                </a:lnTo>
                <a:lnTo>
                  <a:pt x="44745" y="14568"/>
                </a:lnTo>
                <a:lnTo>
                  <a:pt x="42631" y="12130"/>
                </a:lnTo>
                <a:lnTo>
                  <a:pt x="40407" y="9871"/>
                </a:lnTo>
                <a:lnTo>
                  <a:pt x="42288" y="12415"/>
                </a:lnTo>
                <a:lnTo>
                  <a:pt x="44403" y="14837"/>
                </a:lnTo>
                <a:lnTo>
                  <a:pt x="43195" y="15754"/>
                </a:lnTo>
                <a:lnTo>
                  <a:pt x="41885" y="16565"/>
                </a:lnTo>
                <a:lnTo>
                  <a:pt x="40466" y="17321"/>
                </a:lnTo>
                <a:lnTo>
                  <a:pt x="40008" y="17535"/>
                </a:lnTo>
                <a:lnTo>
                  <a:pt x="38526" y="18291"/>
                </a:lnTo>
                <a:lnTo>
                  <a:pt x="36988" y="18993"/>
                </a:lnTo>
                <a:lnTo>
                  <a:pt x="35336" y="19587"/>
                </a:lnTo>
                <a:lnTo>
                  <a:pt x="33854" y="16779"/>
                </a:lnTo>
                <a:lnTo>
                  <a:pt x="32257" y="14243"/>
                </a:lnTo>
                <a:lnTo>
                  <a:pt x="33284" y="16996"/>
                </a:lnTo>
                <a:lnTo>
                  <a:pt x="34766" y="19802"/>
                </a:lnTo>
                <a:lnTo>
                  <a:pt x="33056" y="20343"/>
                </a:lnTo>
                <a:lnTo>
                  <a:pt x="31288" y="20882"/>
                </a:lnTo>
                <a:lnTo>
                  <a:pt x="29465" y="21313"/>
                </a:lnTo>
                <a:lnTo>
                  <a:pt x="28896" y="21476"/>
                </a:lnTo>
                <a:lnTo>
                  <a:pt x="27015" y="21854"/>
                </a:lnTo>
                <a:lnTo>
                  <a:pt x="25077" y="22232"/>
                </a:lnTo>
                <a:lnTo>
                  <a:pt x="23081" y="22501"/>
                </a:lnTo>
                <a:lnTo>
                  <a:pt x="22397" y="19587"/>
                </a:lnTo>
                <a:lnTo>
                  <a:pt x="21714" y="16779"/>
                </a:lnTo>
                <a:lnTo>
                  <a:pt x="20973" y="14190"/>
                </a:lnTo>
                <a:lnTo>
                  <a:pt x="21087" y="16888"/>
                </a:lnTo>
                <a:lnTo>
                  <a:pt x="21770" y="19640"/>
                </a:lnTo>
                <a:lnTo>
                  <a:pt x="22397" y="22609"/>
                </a:lnTo>
                <a:lnTo>
                  <a:pt x="20403" y="22824"/>
                </a:lnTo>
                <a:lnTo>
                  <a:pt x="18294" y="22987"/>
                </a:lnTo>
                <a:lnTo>
                  <a:pt x="16242" y="23094"/>
                </a:lnTo>
                <a:lnTo>
                  <a:pt x="16014" y="20126"/>
                </a:lnTo>
                <a:lnTo>
                  <a:pt x="15787" y="17320"/>
                </a:lnTo>
                <a:lnTo>
                  <a:pt x="15557" y="14676"/>
                </a:lnTo>
                <a:lnTo>
                  <a:pt x="17211" y="14568"/>
                </a:lnTo>
                <a:lnTo>
                  <a:pt x="18808" y="14460"/>
                </a:lnTo>
                <a:lnTo>
                  <a:pt x="20346" y="14243"/>
                </a:lnTo>
                <a:lnTo>
                  <a:pt x="20858" y="13759"/>
                </a:lnTo>
                <a:lnTo>
                  <a:pt x="20060" y="10953"/>
                </a:lnTo>
                <a:lnTo>
                  <a:pt x="19263" y="8409"/>
                </a:lnTo>
                <a:lnTo>
                  <a:pt x="18522" y="6093"/>
                </a:lnTo>
                <a:close/>
              </a:path>
            </a:pathLst>
          </a:custGeom>
          <a:solidFill>
            <a:srgbClr val="E4EBF7"/>
          </a:solidFill>
        </p:spPr>
        <p:txBody>
          <a:bodyPr wrap="square" lIns="0" tIns="0" rIns="0" bIns="0" rtlCol="0">
            <a:noAutofit/>
          </a:bodyPr>
          <a:lstStyle/>
          <a:p>
            <a:endParaRPr/>
          </a:p>
        </p:txBody>
      </p:sp>
      <p:sp>
        <p:nvSpPr>
          <p:cNvPr id="769" name="object 769"/>
          <p:cNvSpPr/>
          <p:nvPr/>
        </p:nvSpPr>
        <p:spPr>
          <a:xfrm>
            <a:off x="420741" y="692245"/>
            <a:ext cx="20232" cy="38846"/>
          </a:xfrm>
          <a:custGeom>
            <a:avLst/>
            <a:gdLst/>
            <a:ahLst/>
            <a:cxnLst/>
            <a:rect l="l" t="t" r="r" b="b"/>
            <a:pathLst>
              <a:path w="20232" h="38846">
                <a:moveTo>
                  <a:pt x="968" y="7498"/>
                </a:moveTo>
                <a:lnTo>
                  <a:pt x="1367" y="7973"/>
                </a:lnTo>
                <a:lnTo>
                  <a:pt x="1881" y="8466"/>
                </a:lnTo>
                <a:lnTo>
                  <a:pt x="2507" y="8941"/>
                </a:lnTo>
                <a:lnTo>
                  <a:pt x="2793" y="9169"/>
                </a:lnTo>
                <a:lnTo>
                  <a:pt x="3192" y="9435"/>
                </a:lnTo>
                <a:lnTo>
                  <a:pt x="3703" y="9814"/>
                </a:lnTo>
                <a:lnTo>
                  <a:pt x="4273" y="10194"/>
                </a:lnTo>
                <a:lnTo>
                  <a:pt x="4901" y="10517"/>
                </a:lnTo>
                <a:lnTo>
                  <a:pt x="5300" y="10725"/>
                </a:lnTo>
                <a:lnTo>
                  <a:pt x="6041" y="11048"/>
                </a:lnTo>
                <a:lnTo>
                  <a:pt x="6839" y="11428"/>
                </a:lnTo>
                <a:lnTo>
                  <a:pt x="7636" y="11751"/>
                </a:lnTo>
                <a:lnTo>
                  <a:pt x="8092" y="11921"/>
                </a:lnTo>
                <a:lnTo>
                  <a:pt x="9004" y="12244"/>
                </a:lnTo>
                <a:lnTo>
                  <a:pt x="9973" y="12510"/>
                </a:lnTo>
                <a:lnTo>
                  <a:pt x="10941" y="12776"/>
                </a:lnTo>
                <a:lnTo>
                  <a:pt x="9632" y="14940"/>
                </a:lnTo>
                <a:lnTo>
                  <a:pt x="8206" y="17427"/>
                </a:lnTo>
                <a:lnTo>
                  <a:pt x="6839" y="20066"/>
                </a:lnTo>
                <a:lnTo>
                  <a:pt x="5471" y="19743"/>
                </a:lnTo>
                <a:lnTo>
                  <a:pt x="4102" y="19306"/>
                </a:lnTo>
                <a:lnTo>
                  <a:pt x="2793" y="18832"/>
                </a:lnTo>
                <a:lnTo>
                  <a:pt x="3874" y="19686"/>
                </a:lnTo>
                <a:lnTo>
                  <a:pt x="5242" y="20123"/>
                </a:lnTo>
                <a:lnTo>
                  <a:pt x="6611" y="20498"/>
                </a:lnTo>
                <a:lnTo>
                  <a:pt x="5357" y="22982"/>
                </a:lnTo>
                <a:lnTo>
                  <a:pt x="4102" y="25626"/>
                </a:lnTo>
                <a:lnTo>
                  <a:pt x="2906" y="28485"/>
                </a:lnTo>
                <a:lnTo>
                  <a:pt x="2678" y="28971"/>
                </a:lnTo>
                <a:lnTo>
                  <a:pt x="1822" y="31129"/>
                </a:lnTo>
                <a:lnTo>
                  <a:pt x="912" y="33396"/>
                </a:lnTo>
                <a:lnTo>
                  <a:pt x="112" y="35716"/>
                </a:lnTo>
                <a:lnTo>
                  <a:pt x="741" y="35932"/>
                </a:lnTo>
                <a:lnTo>
                  <a:pt x="1538" y="33557"/>
                </a:lnTo>
                <a:lnTo>
                  <a:pt x="2392" y="31291"/>
                </a:lnTo>
                <a:lnTo>
                  <a:pt x="3304" y="29079"/>
                </a:lnTo>
                <a:lnTo>
                  <a:pt x="5185" y="29565"/>
                </a:lnTo>
                <a:lnTo>
                  <a:pt x="7123" y="29943"/>
                </a:lnTo>
                <a:lnTo>
                  <a:pt x="9119" y="30266"/>
                </a:lnTo>
                <a:lnTo>
                  <a:pt x="8492" y="32641"/>
                </a:lnTo>
                <a:lnTo>
                  <a:pt x="7922" y="35177"/>
                </a:lnTo>
                <a:lnTo>
                  <a:pt x="7409" y="37713"/>
                </a:lnTo>
                <a:lnTo>
                  <a:pt x="7864" y="37821"/>
                </a:lnTo>
                <a:lnTo>
                  <a:pt x="8092" y="37876"/>
                </a:lnTo>
                <a:lnTo>
                  <a:pt x="8605" y="35285"/>
                </a:lnTo>
                <a:lnTo>
                  <a:pt x="9175" y="32749"/>
                </a:lnTo>
                <a:lnTo>
                  <a:pt x="9745" y="30374"/>
                </a:lnTo>
                <a:lnTo>
                  <a:pt x="11797" y="30643"/>
                </a:lnTo>
                <a:lnTo>
                  <a:pt x="13906" y="30860"/>
                </a:lnTo>
                <a:lnTo>
                  <a:pt x="16071" y="31021"/>
                </a:lnTo>
                <a:lnTo>
                  <a:pt x="15787" y="33504"/>
                </a:lnTo>
                <a:lnTo>
                  <a:pt x="15559" y="36094"/>
                </a:lnTo>
                <a:lnTo>
                  <a:pt x="15332" y="38793"/>
                </a:lnTo>
                <a:lnTo>
                  <a:pt x="15843" y="38846"/>
                </a:lnTo>
                <a:lnTo>
                  <a:pt x="16129" y="38846"/>
                </a:lnTo>
                <a:lnTo>
                  <a:pt x="16357" y="36149"/>
                </a:lnTo>
                <a:lnTo>
                  <a:pt x="16584" y="33558"/>
                </a:lnTo>
                <a:lnTo>
                  <a:pt x="16812" y="31021"/>
                </a:lnTo>
                <a:lnTo>
                  <a:pt x="17611" y="31076"/>
                </a:lnTo>
                <a:lnTo>
                  <a:pt x="18010" y="30590"/>
                </a:lnTo>
                <a:lnTo>
                  <a:pt x="17211" y="30535"/>
                </a:lnTo>
                <a:lnTo>
                  <a:pt x="16870" y="30535"/>
                </a:lnTo>
                <a:lnTo>
                  <a:pt x="17154" y="27568"/>
                </a:lnTo>
                <a:lnTo>
                  <a:pt x="17041" y="22063"/>
                </a:lnTo>
                <a:lnTo>
                  <a:pt x="16699" y="24707"/>
                </a:lnTo>
                <a:lnTo>
                  <a:pt x="16413" y="27515"/>
                </a:lnTo>
                <a:lnTo>
                  <a:pt x="16129" y="30482"/>
                </a:lnTo>
                <a:lnTo>
                  <a:pt x="14021" y="30374"/>
                </a:lnTo>
                <a:lnTo>
                  <a:pt x="11912" y="30157"/>
                </a:lnTo>
                <a:lnTo>
                  <a:pt x="9860" y="29835"/>
                </a:lnTo>
                <a:lnTo>
                  <a:pt x="10601" y="26921"/>
                </a:lnTo>
                <a:lnTo>
                  <a:pt x="11398" y="24168"/>
                </a:lnTo>
                <a:lnTo>
                  <a:pt x="12196" y="21579"/>
                </a:lnTo>
                <a:lnTo>
                  <a:pt x="11570" y="21524"/>
                </a:lnTo>
                <a:lnTo>
                  <a:pt x="10772" y="24060"/>
                </a:lnTo>
                <a:lnTo>
                  <a:pt x="9973" y="26866"/>
                </a:lnTo>
                <a:lnTo>
                  <a:pt x="9231" y="29780"/>
                </a:lnTo>
                <a:lnTo>
                  <a:pt x="7238" y="29457"/>
                </a:lnTo>
                <a:lnTo>
                  <a:pt x="5357" y="29079"/>
                </a:lnTo>
                <a:lnTo>
                  <a:pt x="3476" y="28593"/>
                </a:lnTo>
                <a:lnTo>
                  <a:pt x="4672" y="25787"/>
                </a:lnTo>
                <a:lnTo>
                  <a:pt x="5927" y="23088"/>
                </a:lnTo>
                <a:lnTo>
                  <a:pt x="7181" y="20607"/>
                </a:lnTo>
                <a:lnTo>
                  <a:pt x="8605" y="20984"/>
                </a:lnTo>
                <a:lnTo>
                  <a:pt x="7352" y="20229"/>
                </a:lnTo>
                <a:lnTo>
                  <a:pt x="8720" y="17522"/>
                </a:lnTo>
                <a:lnTo>
                  <a:pt x="10087" y="15054"/>
                </a:lnTo>
                <a:lnTo>
                  <a:pt x="11398" y="12890"/>
                </a:lnTo>
                <a:lnTo>
                  <a:pt x="12367" y="10403"/>
                </a:lnTo>
                <a:lnTo>
                  <a:pt x="11227" y="12301"/>
                </a:lnTo>
                <a:lnTo>
                  <a:pt x="11112" y="12453"/>
                </a:lnTo>
                <a:lnTo>
                  <a:pt x="10144" y="12187"/>
                </a:lnTo>
                <a:lnTo>
                  <a:pt x="9231" y="11921"/>
                </a:lnTo>
                <a:lnTo>
                  <a:pt x="8321" y="11656"/>
                </a:lnTo>
                <a:lnTo>
                  <a:pt x="8776" y="11105"/>
                </a:lnTo>
                <a:lnTo>
                  <a:pt x="9973" y="9112"/>
                </a:lnTo>
                <a:lnTo>
                  <a:pt x="8661" y="10574"/>
                </a:lnTo>
                <a:lnTo>
                  <a:pt x="8150" y="11162"/>
                </a:lnTo>
                <a:lnTo>
                  <a:pt x="7864" y="11485"/>
                </a:lnTo>
                <a:lnTo>
                  <a:pt x="7066" y="11162"/>
                </a:lnTo>
                <a:lnTo>
                  <a:pt x="6269" y="10839"/>
                </a:lnTo>
                <a:lnTo>
                  <a:pt x="5584" y="10517"/>
                </a:lnTo>
                <a:lnTo>
                  <a:pt x="6154" y="9966"/>
                </a:lnTo>
                <a:lnTo>
                  <a:pt x="6724" y="9435"/>
                </a:lnTo>
                <a:lnTo>
                  <a:pt x="7294" y="8998"/>
                </a:lnTo>
                <a:lnTo>
                  <a:pt x="8605" y="7878"/>
                </a:lnTo>
                <a:lnTo>
                  <a:pt x="9860" y="6891"/>
                </a:lnTo>
                <a:lnTo>
                  <a:pt x="11056" y="5979"/>
                </a:lnTo>
                <a:lnTo>
                  <a:pt x="11455" y="6188"/>
                </a:lnTo>
                <a:lnTo>
                  <a:pt x="11227" y="5828"/>
                </a:lnTo>
                <a:lnTo>
                  <a:pt x="15672" y="2524"/>
                </a:lnTo>
                <a:lnTo>
                  <a:pt x="18920" y="645"/>
                </a:lnTo>
                <a:lnTo>
                  <a:pt x="20004" y="37"/>
                </a:lnTo>
                <a:lnTo>
                  <a:pt x="19035" y="702"/>
                </a:lnTo>
                <a:lnTo>
                  <a:pt x="16242" y="2790"/>
                </a:lnTo>
                <a:lnTo>
                  <a:pt x="12651" y="6416"/>
                </a:lnTo>
                <a:lnTo>
                  <a:pt x="12993" y="6530"/>
                </a:lnTo>
                <a:lnTo>
                  <a:pt x="16699" y="2790"/>
                </a:lnTo>
                <a:lnTo>
                  <a:pt x="19434" y="645"/>
                </a:lnTo>
                <a:lnTo>
                  <a:pt x="20232" y="0"/>
                </a:lnTo>
                <a:lnTo>
                  <a:pt x="20004" y="0"/>
                </a:lnTo>
                <a:lnTo>
                  <a:pt x="18808" y="531"/>
                </a:lnTo>
                <a:lnTo>
                  <a:pt x="15444" y="2372"/>
                </a:lnTo>
                <a:lnTo>
                  <a:pt x="10941" y="5657"/>
                </a:lnTo>
                <a:lnTo>
                  <a:pt x="10714" y="5828"/>
                </a:lnTo>
                <a:lnTo>
                  <a:pt x="9574" y="6682"/>
                </a:lnTo>
                <a:lnTo>
                  <a:pt x="8321" y="7650"/>
                </a:lnTo>
                <a:lnTo>
                  <a:pt x="7066" y="8675"/>
                </a:lnTo>
                <a:lnTo>
                  <a:pt x="6440" y="9226"/>
                </a:lnTo>
                <a:lnTo>
                  <a:pt x="5812" y="9757"/>
                </a:lnTo>
                <a:lnTo>
                  <a:pt x="5185" y="10308"/>
                </a:lnTo>
                <a:lnTo>
                  <a:pt x="4503" y="9966"/>
                </a:lnTo>
                <a:lnTo>
                  <a:pt x="3874" y="9605"/>
                </a:lnTo>
                <a:lnTo>
                  <a:pt x="3363" y="9226"/>
                </a:lnTo>
                <a:lnTo>
                  <a:pt x="3020" y="8998"/>
                </a:lnTo>
                <a:lnTo>
                  <a:pt x="3933" y="7973"/>
                </a:lnTo>
                <a:lnTo>
                  <a:pt x="2734" y="8789"/>
                </a:lnTo>
                <a:lnTo>
                  <a:pt x="2108" y="8295"/>
                </a:lnTo>
                <a:lnTo>
                  <a:pt x="1595" y="7878"/>
                </a:lnTo>
                <a:lnTo>
                  <a:pt x="1196" y="7384"/>
                </a:lnTo>
                <a:lnTo>
                  <a:pt x="3077" y="6359"/>
                </a:lnTo>
                <a:lnTo>
                  <a:pt x="4901" y="5448"/>
                </a:lnTo>
                <a:lnTo>
                  <a:pt x="6611" y="4689"/>
                </a:lnTo>
                <a:lnTo>
                  <a:pt x="7181" y="4423"/>
                </a:lnTo>
                <a:lnTo>
                  <a:pt x="7751" y="4195"/>
                </a:lnTo>
                <a:lnTo>
                  <a:pt x="8263" y="3986"/>
                </a:lnTo>
                <a:lnTo>
                  <a:pt x="8263" y="3720"/>
                </a:lnTo>
                <a:lnTo>
                  <a:pt x="7864" y="3075"/>
                </a:lnTo>
                <a:lnTo>
                  <a:pt x="7693" y="2790"/>
                </a:lnTo>
                <a:lnTo>
                  <a:pt x="14077" y="588"/>
                </a:lnTo>
                <a:lnTo>
                  <a:pt x="7636" y="2581"/>
                </a:lnTo>
                <a:lnTo>
                  <a:pt x="7864" y="3436"/>
                </a:lnTo>
                <a:lnTo>
                  <a:pt x="8150" y="3777"/>
                </a:lnTo>
                <a:lnTo>
                  <a:pt x="7580" y="3986"/>
                </a:lnTo>
                <a:lnTo>
                  <a:pt x="7066" y="4195"/>
                </a:lnTo>
                <a:lnTo>
                  <a:pt x="6496" y="4480"/>
                </a:lnTo>
                <a:lnTo>
                  <a:pt x="4787" y="5220"/>
                </a:lnTo>
                <a:lnTo>
                  <a:pt x="2906" y="6093"/>
                </a:lnTo>
                <a:lnTo>
                  <a:pt x="968" y="7175"/>
                </a:lnTo>
                <a:lnTo>
                  <a:pt x="569" y="6625"/>
                </a:lnTo>
                <a:lnTo>
                  <a:pt x="227" y="6093"/>
                </a:lnTo>
                <a:lnTo>
                  <a:pt x="0" y="5600"/>
                </a:lnTo>
                <a:lnTo>
                  <a:pt x="56" y="6150"/>
                </a:lnTo>
                <a:lnTo>
                  <a:pt x="398" y="6682"/>
                </a:lnTo>
                <a:lnTo>
                  <a:pt x="797" y="7213"/>
                </a:lnTo>
                <a:lnTo>
                  <a:pt x="968" y="7498"/>
                </a:lnTo>
                <a:close/>
              </a:path>
            </a:pathLst>
          </a:custGeom>
          <a:solidFill>
            <a:srgbClr val="E4EBF7"/>
          </a:solidFill>
        </p:spPr>
        <p:txBody>
          <a:bodyPr wrap="square" lIns="0" tIns="0" rIns="0" bIns="0" rtlCol="0">
            <a:noAutofit/>
          </a:bodyPr>
          <a:lstStyle/>
          <a:p>
            <a:endParaRPr/>
          </a:p>
        </p:txBody>
      </p:sp>
      <p:sp>
        <p:nvSpPr>
          <p:cNvPr id="770" name="object 770"/>
          <p:cNvSpPr/>
          <p:nvPr/>
        </p:nvSpPr>
        <p:spPr>
          <a:xfrm>
            <a:off x="403073" y="690992"/>
            <a:ext cx="39497" cy="22993"/>
          </a:xfrm>
          <a:custGeom>
            <a:avLst/>
            <a:gdLst/>
            <a:ahLst/>
            <a:cxnLst/>
            <a:rect l="l" t="t" r="r" b="b"/>
            <a:pathLst>
              <a:path w="39497" h="22993">
                <a:moveTo>
                  <a:pt x="17553" y="6967"/>
                </a:moveTo>
                <a:lnTo>
                  <a:pt x="17724" y="7403"/>
                </a:lnTo>
                <a:lnTo>
                  <a:pt x="17668" y="6853"/>
                </a:lnTo>
                <a:lnTo>
                  <a:pt x="19605" y="6055"/>
                </a:lnTo>
                <a:lnTo>
                  <a:pt x="21486" y="5353"/>
                </a:lnTo>
                <a:lnTo>
                  <a:pt x="23196" y="4745"/>
                </a:lnTo>
                <a:lnTo>
                  <a:pt x="23881" y="4480"/>
                </a:lnTo>
                <a:lnTo>
                  <a:pt x="24564" y="4271"/>
                </a:lnTo>
                <a:lnTo>
                  <a:pt x="25248" y="4043"/>
                </a:lnTo>
                <a:lnTo>
                  <a:pt x="25532" y="4689"/>
                </a:lnTo>
                <a:lnTo>
                  <a:pt x="25305" y="3834"/>
                </a:lnTo>
                <a:lnTo>
                  <a:pt x="25133" y="3455"/>
                </a:lnTo>
                <a:lnTo>
                  <a:pt x="25021" y="2923"/>
                </a:lnTo>
                <a:lnTo>
                  <a:pt x="25703" y="2752"/>
                </a:lnTo>
                <a:lnTo>
                  <a:pt x="26388" y="2600"/>
                </a:lnTo>
                <a:lnTo>
                  <a:pt x="27071" y="2429"/>
                </a:lnTo>
                <a:lnTo>
                  <a:pt x="32599" y="1347"/>
                </a:lnTo>
                <a:lnTo>
                  <a:pt x="36476" y="1139"/>
                </a:lnTo>
                <a:lnTo>
                  <a:pt x="37672" y="1082"/>
                </a:lnTo>
                <a:lnTo>
                  <a:pt x="36361" y="1196"/>
                </a:lnTo>
                <a:lnTo>
                  <a:pt x="31745" y="1841"/>
                </a:lnTo>
                <a:lnTo>
                  <a:pt x="25361" y="4043"/>
                </a:lnTo>
                <a:lnTo>
                  <a:pt x="31745" y="1993"/>
                </a:lnTo>
                <a:lnTo>
                  <a:pt x="36248" y="1290"/>
                </a:lnTo>
                <a:lnTo>
                  <a:pt x="37616" y="1139"/>
                </a:lnTo>
                <a:lnTo>
                  <a:pt x="36248" y="1404"/>
                </a:lnTo>
                <a:lnTo>
                  <a:pt x="31973" y="2638"/>
                </a:lnTo>
                <a:lnTo>
                  <a:pt x="36248" y="1518"/>
                </a:lnTo>
                <a:lnTo>
                  <a:pt x="37616" y="1196"/>
                </a:lnTo>
                <a:lnTo>
                  <a:pt x="36305" y="1613"/>
                </a:lnTo>
                <a:lnTo>
                  <a:pt x="32372" y="3018"/>
                </a:lnTo>
                <a:lnTo>
                  <a:pt x="27071" y="5998"/>
                </a:lnTo>
                <a:lnTo>
                  <a:pt x="26388" y="5391"/>
                </a:lnTo>
                <a:lnTo>
                  <a:pt x="26161" y="5125"/>
                </a:lnTo>
                <a:lnTo>
                  <a:pt x="25931" y="4973"/>
                </a:lnTo>
                <a:lnTo>
                  <a:pt x="25931" y="5239"/>
                </a:lnTo>
                <a:lnTo>
                  <a:pt x="26501" y="5771"/>
                </a:lnTo>
                <a:lnTo>
                  <a:pt x="26843" y="6093"/>
                </a:lnTo>
                <a:lnTo>
                  <a:pt x="25931" y="6644"/>
                </a:lnTo>
                <a:lnTo>
                  <a:pt x="24906" y="7175"/>
                </a:lnTo>
                <a:lnTo>
                  <a:pt x="23881" y="7821"/>
                </a:lnTo>
                <a:lnTo>
                  <a:pt x="22741" y="8466"/>
                </a:lnTo>
                <a:lnTo>
                  <a:pt x="21601" y="9226"/>
                </a:lnTo>
                <a:lnTo>
                  <a:pt x="20689" y="10251"/>
                </a:lnTo>
                <a:lnTo>
                  <a:pt x="21885" y="9454"/>
                </a:lnTo>
                <a:lnTo>
                  <a:pt x="22969" y="8751"/>
                </a:lnTo>
                <a:lnTo>
                  <a:pt x="24050" y="8106"/>
                </a:lnTo>
                <a:lnTo>
                  <a:pt x="25133" y="7441"/>
                </a:lnTo>
                <a:lnTo>
                  <a:pt x="26161" y="6853"/>
                </a:lnTo>
                <a:lnTo>
                  <a:pt x="27129" y="6264"/>
                </a:lnTo>
                <a:lnTo>
                  <a:pt x="27641" y="6644"/>
                </a:lnTo>
                <a:lnTo>
                  <a:pt x="28382" y="7081"/>
                </a:lnTo>
                <a:lnTo>
                  <a:pt x="28610" y="6910"/>
                </a:lnTo>
                <a:lnTo>
                  <a:pt x="28154" y="6701"/>
                </a:lnTo>
                <a:lnTo>
                  <a:pt x="27413" y="6207"/>
                </a:lnTo>
                <a:lnTo>
                  <a:pt x="32543" y="3246"/>
                </a:lnTo>
                <a:lnTo>
                  <a:pt x="36420" y="1727"/>
                </a:lnTo>
                <a:lnTo>
                  <a:pt x="37672" y="1252"/>
                </a:lnTo>
                <a:lnTo>
                  <a:pt x="37900" y="1252"/>
                </a:lnTo>
                <a:lnTo>
                  <a:pt x="37217" y="1898"/>
                </a:lnTo>
                <a:lnTo>
                  <a:pt x="35109" y="4328"/>
                </a:lnTo>
                <a:lnTo>
                  <a:pt x="32372" y="8258"/>
                </a:lnTo>
                <a:lnTo>
                  <a:pt x="31802" y="8144"/>
                </a:lnTo>
                <a:lnTo>
                  <a:pt x="31232" y="7992"/>
                </a:lnTo>
                <a:lnTo>
                  <a:pt x="30662" y="7783"/>
                </a:lnTo>
                <a:lnTo>
                  <a:pt x="30319" y="7669"/>
                </a:lnTo>
                <a:lnTo>
                  <a:pt x="29808" y="7498"/>
                </a:lnTo>
                <a:lnTo>
                  <a:pt x="29351" y="7289"/>
                </a:lnTo>
                <a:lnTo>
                  <a:pt x="28896" y="7081"/>
                </a:lnTo>
                <a:lnTo>
                  <a:pt x="29123" y="7441"/>
                </a:lnTo>
                <a:lnTo>
                  <a:pt x="29580" y="7669"/>
                </a:lnTo>
                <a:lnTo>
                  <a:pt x="30092" y="7878"/>
                </a:lnTo>
                <a:lnTo>
                  <a:pt x="28896" y="9017"/>
                </a:lnTo>
                <a:lnTo>
                  <a:pt x="27641" y="10365"/>
                </a:lnTo>
                <a:lnTo>
                  <a:pt x="26445" y="12358"/>
                </a:lnTo>
                <a:lnTo>
                  <a:pt x="26672" y="12092"/>
                </a:lnTo>
                <a:lnTo>
                  <a:pt x="28040" y="10574"/>
                </a:lnTo>
                <a:lnTo>
                  <a:pt x="29294" y="9226"/>
                </a:lnTo>
                <a:lnTo>
                  <a:pt x="30491" y="7992"/>
                </a:lnTo>
                <a:lnTo>
                  <a:pt x="31004" y="8201"/>
                </a:lnTo>
                <a:lnTo>
                  <a:pt x="31574" y="8371"/>
                </a:lnTo>
                <a:lnTo>
                  <a:pt x="32200" y="8523"/>
                </a:lnTo>
                <a:lnTo>
                  <a:pt x="31175" y="9985"/>
                </a:lnTo>
                <a:lnTo>
                  <a:pt x="30035" y="11656"/>
                </a:lnTo>
                <a:lnTo>
                  <a:pt x="29067" y="14143"/>
                </a:lnTo>
                <a:lnTo>
                  <a:pt x="30035" y="14351"/>
                </a:lnTo>
                <a:lnTo>
                  <a:pt x="31004" y="14522"/>
                </a:lnTo>
                <a:lnTo>
                  <a:pt x="31973" y="14674"/>
                </a:lnTo>
                <a:lnTo>
                  <a:pt x="31119" y="17009"/>
                </a:lnTo>
                <a:lnTo>
                  <a:pt x="30263" y="19534"/>
                </a:lnTo>
                <a:lnTo>
                  <a:pt x="29979" y="22399"/>
                </a:lnTo>
                <a:lnTo>
                  <a:pt x="30833" y="19648"/>
                </a:lnTo>
                <a:lnTo>
                  <a:pt x="31689" y="17047"/>
                </a:lnTo>
                <a:lnTo>
                  <a:pt x="32486" y="14731"/>
                </a:lnTo>
                <a:lnTo>
                  <a:pt x="33570" y="14902"/>
                </a:lnTo>
                <a:lnTo>
                  <a:pt x="34651" y="14997"/>
                </a:lnTo>
                <a:lnTo>
                  <a:pt x="35791" y="15054"/>
                </a:lnTo>
                <a:lnTo>
                  <a:pt x="36019" y="17427"/>
                </a:lnTo>
                <a:lnTo>
                  <a:pt x="36305" y="15111"/>
                </a:lnTo>
                <a:lnTo>
                  <a:pt x="39269" y="15111"/>
                </a:lnTo>
                <a:lnTo>
                  <a:pt x="39497" y="17484"/>
                </a:lnTo>
                <a:lnTo>
                  <a:pt x="39269" y="14731"/>
                </a:lnTo>
                <a:lnTo>
                  <a:pt x="36361" y="14731"/>
                </a:lnTo>
                <a:lnTo>
                  <a:pt x="36361" y="10801"/>
                </a:lnTo>
                <a:lnTo>
                  <a:pt x="36077" y="12624"/>
                </a:lnTo>
                <a:lnTo>
                  <a:pt x="35791" y="14674"/>
                </a:lnTo>
                <a:lnTo>
                  <a:pt x="34710" y="14636"/>
                </a:lnTo>
                <a:lnTo>
                  <a:pt x="33683" y="14522"/>
                </a:lnTo>
                <a:lnTo>
                  <a:pt x="32599" y="14408"/>
                </a:lnTo>
                <a:lnTo>
                  <a:pt x="32885" y="12301"/>
                </a:lnTo>
                <a:lnTo>
                  <a:pt x="32088" y="14351"/>
                </a:lnTo>
                <a:lnTo>
                  <a:pt x="31119" y="14200"/>
                </a:lnTo>
                <a:lnTo>
                  <a:pt x="30207" y="14029"/>
                </a:lnTo>
                <a:lnTo>
                  <a:pt x="29294" y="13820"/>
                </a:lnTo>
                <a:lnTo>
                  <a:pt x="30434" y="11883"/>
                </a:lnTo>
                <a:lnTo>
                  <a:pt x="31574" y="10156"/>
                </a:lnTo>
                <a:lnTo>
                  <a:pt x="32543" y="8580"/>
                </a:lnTo>
                <a:lnTo>
                  <a:pt x="33113" y="8751"/>
                </a:lnTo>
                <a:lnTo>
                  <a:pt x="32714" y="8371"/>
                </a:lnTo>
                <a:lnTo>
                  <a:pt x="35221" y="4689"/>
                </a:lnTo>
                <a:lnTo>
                  <a:pt x="37102" y="2316"/>
                </a:lnTo>
                <a:lnTo>
                  <a:pt x="37787" y="1404"/>
                </a:lnTo>
                <a:lnTo>
                  <a:pt x="37274" y="2373"/>
                </a:lnTo>
                <a:lnTo>
                  <a:pt x="37729" y="1898"/>
                </a:lnTo>
                <a:lnTo>
                  <a:pt x="38015" y="1196"/>
                </a:lnTo>
                <a:lnTo>
                  <a:pt x="38015" y="1025"/>
                </a:lnTo>
                <a:lnTo>
                  <a:pt x="37274" y="873"/>
                </a:lnTo>
                <a:lnTo>
                  <a:pt x="32486" y="0"/>
                </a:lnTo>
                <a:lnTo>
                  <a:pt x="25931" y="265"/>
                </a:lnTo>
                <a:lnTo>
                  <a:pt x="25760" y="493"/>
                </a:lnTo>
                <a:lnTo>
                  <a:pt x="31973" y="227"/>
                </a:lnTo>
                <a:lnTo>
                  <a:pt x="36589" y="873"/>
                </a:lnTo>
                <a:lnTo>
                  <a:pt x="37787" y="1025"/>
                </a:lnTo>
                <a:lnTo>
                  <a:pt x="37046" y="1025"/>
                </a:lnTo>
                <a:lnTo>
                  <a:pt x="35336" y="1082"/>
                </a:lnTo>
                <a:lnTo>
                  <a:pt x="31802" y="1347"/>
                </a:lnTo>
                <a:lnTo>
                  <a:pt x="27015" y="2278"/>
                </a:lnTo>
                <a:lnTo>
                  <a:pt x="26330" y="2372"/>
                </a:lnTo>
                <a:lnTo>
                  <a:pt x="25647" y="2486"/>
                </a:lnTo>
                <a:lnTo>
                  <a:pt x="24962" y="2638"/>
                </a:lnTo>
                <a:lnTo>
                  <a:pt x="22570" y="3455"/>
                </a:lnTo>
                <a:lnTo>
                  <a:pt x="24962" y="2923"/>
                </a:lnTo>
                <a:lnTo>
                  <a:pt x="25021" y="3455"/>
                </a:lnTo>
                <a:lnTo>
                  <a:pt x="25190" y="3891"/>
                </a:lnTo>
                <a:lnTo>
                  <a:pt x="24507" y="4100"/>
                </a:lnTo>
                <a:lnTo>
                  <a:pt x="23822" y="4328"/>
                </a:lnTo>
                <a:lnTo>
                  <a:pt x="23081" y="4537"/>
                </a:lnTo>
                <a:lnTo>
                  <a:pt x="21371" y="5125"/>
                </a:lnTo>
                <a:lnTo>
                  <a:pt x="19549" y="5828"/>
                </a:lnTo>
                <a:lnTo>
                  <a:pt x="17611" y="6644"/>
                </a:lnTo>
                <a:lnTo>
                  <a:pt x="17325" y="5998"/>
                </a:lnTo>
                <a:lnTo>
                  <a:pt x="17154" y="5448"/>
                </a:lnTo>
                <a:lnTo>
                  <a:pt x="17154" y="6055"/>
                </a:lnTo>
                <a:lnTo>
                  <a:pt x="17440" y="6701"/>
                </a:lnTo>
                <a:lnTo>
                  <a:pt x="14762" y="7821"/>
                </a:lnTo>
                <a:lnTo>
                  <a:pt x="11912" y="9226"/>
                </a:lnTo>
                <a:lnTo>
                  <a:pt x="9062" y="10896"/>
                </a:lnTo>
                <a:lnTo>
                  <a:pt x="8776" y="10156"/>
                </a:lnTo>
                <a:lnTo>
                  <a:pt x="8833" y="11390"/>
                </a:lnTo>
                <a:lnTo>
                  <a:pt x="9004" y="11883"/>
                </a:lnTo>
                <a:lnTo>
                  <a:pt x="9290" y="12529"/>
                </a:lnTo>
                <a:lnTo>
                  <a:pt x="9689" y="13117"/>
                </a:lnTo>
                <a:lnTo>
                  <a:pt x="10087" y="13706"/>
                </a:lnTo>
                <a:lnTo>
                  <a:pt x="7636" y="15490"/>
                </a:lnTo>
                <a:lnTo>
                  <a:pt x="5185" y="17484"/>
                </a:lnTo>
                <a:lnTo>
                  <a:pt x="2849" y="19705"/>
                </a:lnTo>
                <a:lnTo>
                  <a:pt x="2507" y="20028"/>
                </a:lnTo>
                <a:lnTo>
                  <a:pt x="1653" y="20825"/>
                </a:lnTo>
                <a:lnTo>
                  <a:pt x="797" y="21698"/>
                </a:lnTo>
                <a:lnTo>
                  <a:pt x="0" y="22615"/>
                </a:lnTo>
                <a:lnTo>
                  <a:pt x="112" y="22993"/>
                </a:lnTo>
                <a:lnTo>
                  <a:pt x="968" y="22076"/>
                </a:lnTo>
                <a:lnTo>
                  <a:pt x="1881" y="21167"/>
                </a:lnTo>
                <a:lnTo>
                  <a:pt x="2734" y="20293"/>
                </a:lnTo>
                <a:lnTo>
                  <a:pt x="3532" y="21318"/>
                </a:lnTo>
                <a:lnTo>
                  <a:pt x="3077" y="20028"/>
                </a:lnTo>
                <a:lnTo>
                  <a:pt x="5413" y="17749"/>
                </a:lnTo>
                <a:lnTo>
                  <a:pt x="7864" y="15756"/>
                </a:lnTo>
                <a:lnTo>
                  <a:pt x="10315" y="13972"/>
                </a:lnTo>
                <a:lnTo>
                  <a:pt x="10885" y="14788"/>
                </a:lnTo>
                <a:lnTo>
                  <a:pt x="11626" y="15490"/>
                </a:lnTo>
                <a:lnTo>
                  <a:pt x="12424" y="16193"/>
                </a:lnTo>
                <a:lnTo>
                  <a:pt x="10144" y="18129"/>
                </a:lnTo>
                <a:lnTo>
                  <a:pt x="7922" y="20350"/>
                </a:lnTo>
                <a:lnTo>
                  <a:pt x="8263" y="20616"/>
                </a:lnTo>
                <a:lnTo>
                  <a:pt x="10486" y="18414"/>
                </a:lnTo>
                <a:lnTo>
                  <a:pt x="12766" y="16402"/>
                </a:lnTo>
                <a:lnTo>
                  <a:pt x="13622" y="17104"/>
                </a:lnTo>
                <a:lnTo>
                  <a:pt x="13052" y="16136"/>
                </a:lnTo>
                <a:lnTo>
                  <a:pt x="15559" y="13972"/>
                </a:lnTo>
                <a:lnTo>
                  <a:pt x="18067" y="12035"/>
                </a:lnTo>
                <a:lnTo>
                  <a:pt x="20461" y="10422"/>
                </a:lnTo>
                <a:lnTo>
                  <a:pt x="20175" y="10194"/>
                </a:lnTo>
                <a:lnTo>
                  <a:pt x="17781" y="11827"/>
                </a:lnTo>
                <a:lnTo>
                  <a:pt x="15273" y="13706"/>
                </a:lnTo>
                <a:lnTo>
                  <a:pt x="12709" y="15870"/>
                </a:lnTo>
                <a:lnTo>
                  <a:pt x="11912" y="15225"/>
                </a:lnTo>
                <a:lnTo>
                  <a:pt x="11227" y="14522"/>
                </a:lnTo>
                <a:lnTo>
                  <a:pt x="10601" y="13763"/>
                </a:lnTo>
                <a:lnTo>
                  <a:pt x="13336" y="11827"/>
                </a:lnTo>
                <a:lnTo>
                  <a:pt x="16071" y="10156"/>
                </a:lnTo>
                <a:lnTo>
                  <a:pt x="18637" y="8751"/>
                </a:lnTo>
                <a:lnTo>
                  <a:pt x="18465" y="8466"/>
                </a:lnTo>
                <a:lnTo>
                  <a:pt x="15843" y="9871"/>
                </a:lnTo>
                <a:lnTo>
                  <a:pt x="13165" y="11561"/>
                </a:lnTo>
                <a:lnTo>
                  <a:pt x="10430" y="13497"/>
                </a:lnTo>
                <a:lnTo>
                  <a:pt x="10031" y="12947"/>
                </a:lnTo>
                <a:lnTo>
                  <a:pt x="9632" y="12358"/>
                </a:lnTo>
                <a:lnTo>
                  <a:pt x="9403" y="11770"/>
                </a:lnTo>
                <a:lnTo>
                  <a:pt x="9231" y="11390"/>
                </a:lnTo>
                <a:lnTo>
                  <a:pt x="9175" y="11219"/>
                </a:lnTo>
                <a:lnTo>
                  <a:pt x="12025" y="9491"/>
                </a:lnTo>
                <a:lnTo>
                  <a:pt x="14874" y="8106"/>
                </a:lnTo>
                <a:lnTo>
                  <a:pt x="17553" y="6967"/>
                </a:lnTo>
                <a:close/>
              </a:path>
            </a:pathLst>
          </a:custGeom>
          <a:solidFill>
            <a:srgbClr val="E4EBF7"/>
          </a:solidFill>
        </p:spPr>
        <p:txBody>
          <a:bodyPr wrap="square" lIns="0" tIns="0" rIns="0" bIns="0" rtlCol="0">
            <a:noAutofit/>
          </a:bodyPr>
          <a:lstStyle/>
          <a:p>
            <a:endParaRPr/>
          </a:p>
        </p:txBody>
      </p:sp>
      <p:sp>
        <p:nvSpPr>
          <p:cNvPr id="771" name="object 771"/>
          <p:cNvSpPr/>
          <p:nvPr/>
        </p:nvSpPr>
        <p:spPr>
          <a:xfrm>
            <a:off x="442854" y="692397"/>
            <a:ext cx="10317" cy="3834"/>
          </a:xfrm>
          <a:custGeom>
            <a:avLst/>
            <a:gdLst/>
            <a:ahLst/>
            <a:cxnLst/>
            <a:rect l="l" t="t" r="r" b="b"/>
            <a:pathLst>
              <a:path w="10317" h="3834">
                <a:moveTo>
                  <a:pt x="4331" y="1082"/>
                </a:moveTo>
                <a:lnTo>
                  <a:pt x="58" y="0"/>
                </a:lnTo>
                <a:lnTo>
                  <a:pt x="4275" y="1233"/>
                </a:lnTo>
                <a:lnTo>
                  <a:pt x="10146" y="3834"/>
                </a:lnTo>
                <a:lnTo>
                  <a:pt x="10317" y="3663"/>
                </a:lnTo>
                <a:lnTo>
                  <a:pt x="4331" y="1082"/>
                </a:lnTo>
                <a:close/>
              </a:path>
            </a:pathLst>
          </a:custGeom>
          <a:solidFill>
            <a:srgbClr val="E4EBF7"/>
          </a:solidFill>
        </p:spPr>
        <p:txBody>
          <a:bodyPr wrap="square" lIns="0" tIns="0" rIns="0" bIns="0" rtlCol="0">
            <a:noAutofit/>
          </a:bodyPr>
          <a:lstStyle/>
          <a:p>
            <a:endParaRPr/>
          </a:p>
        </p:txBody>
      </p:sp>
      <p:sp>
        <p:nvSpPr>
          <p:cNvPr id="772" name="object 772"/>
          <p:cNvSpPr/>
          <p:nvPr/>
        </p:nvSpPr>
        <p:spPr>
          <a:xfrm>
            <a:off x="441431" y="686891"/>
            <a:ext cx="9461" cy="4973"/>
          </a:xfrm>
          <a:custGeom>
            <a:avLst/>
            <a:gdLst/>
            <a:ahLst/>
            <a:cxnLst/>
            <a:rect l="l" t="t" r="r" b="b"/>
            <a:pathLst>
              <a:path w="9461" h="4973">
                <a:moveTo>
                  <a:pt x="7636" y="56"/>
                </a:moveTo>
                <a:lnTo>
                  <a:pt x="7181" y="0"/>
                </a:lnTo>
                <a:lnTo>
                  <a:pt x="6611" y="227"/>
                </a:lnTo>
                <a:lnTo>
                  <a:pt x="6041" y="436"/>
                </a:lnTo>
                <a:lnTo>
                  <a:pt x="5471" y="968"/>
                </a:lnTo>
                <a:lnTo>
                  <a:pt x="6269" y="1195"/>
                </a:lnTo>
                <a:lnTo>
                  <a:pt x="7010" y="1404"/>
                </a:lnTo>
                <a:lnTo>
                  <a:pt x="7751" y="1670"/>
                </a:lnTo>
                <a:lnTo>
                  <a:pt x="7350" y="1784"/>
                </a:lnTo>
                <a:lnTo>
                  <a:pt x="3647" y="2866"/>
                </a:lnTo>
                <a:lnTo>
                  <a:pt x="853" y="4423"/>
                </a:lnTo>
                <a:lnTo>
                  <a:pt x="0" y="4973"/>
                </a:lnTo>
                <a:lnTo>
                  <a:pt x="283" y="4859"/>
                </a:lnTo>
                <a:lnTo>
                  <a:pt x="1367" y="4328"/>
                </a:lnTo>
                <a:lnTo>
                  <a:pt x="4046" y="3018"/>
                </a:lnTo>
                <a:lnTo>
                  <a:pt x="7409" y="1993"/>
                </a:lnTo>
                <a:lnTo>
                  <a:pt x="7864" y="1898"/>
                </a:lnTo>
                <a:lnTo>
                  <a:pt x="8092" y="1841"/>
                </a:lnTo>
                <a:lnTo>
                  <a:pt x="9461" y="1195"/>
                </a:lnTo>
                <a:lnTo>
                  <a:pt x="8035" y="1613"/>
                </a:lnTo>
                <a:lnTo>
                  <a:pt x="7350" y="1290"/>
                </a:lnTo>
                <a:lnTo>
                  <a:pt x="6553" y="1082"/>
                </a:lnTo>
                <a:lnTo>
                  <a:pt x="5755" y="873"/>
                </a:lnTo>
                <a:lnTo>
                  <a:pt x="6440" y="550"/>
                </a:lnTo>
                <a:lnTo>
                  <a:pt x="7066" y="265"/>
                </a:lnTo>
                <a:lnTo>
                  <a:pt x="7636" y="56"/>
                </a:lnTo>
                <a:close/>
              </a:path>
            </a:pathLst>
          </a:custGeom>
          <a:solidFill>
            <a:srgbClr val="E4EBF7"/>
          </a:solidFill>
        </p:spPr>
        <p:txBody>
          <a:bodyPr wrap="square" lIns="0" tIns="0" rIns="0" bIns="0" rtlCol="0">
            <a:noAutofit/>
          </a:bodyPr>
          <a:lstStyle/>
          <a:p>
            <a:endParaRPr/>
          </a:p>
        </p:txBody>
      </p:sp>
      <p:sp>
        <p:nvSpPr>
          <p:cNvPr id="773" name="object 773"/>
          <p:cNvSpPr/>
          <p:nvPr/>
        </p:nvSpPr>
        <p:spPr>
          <a:xfrm>
            <a:off x="444907" y="687271"/>
            <a:ext cx="1937" cy="531"/>
          </a:xfrm>
          <a:custGeom>
            <a:avLst/>
            <a:gdLst/>
            <a:ahLst/>
            <a:cxnLst/>
            <a:rect l="l" t="t" r="r" b="b"/>
            <a:pathLst>
              <a:path w="1937" h="531">
                <a:moveTo>
                  <a:pt x="0" y="0"/>
                </a:moveTo>
                <a:lnTo>
                  <a:pt x="398" y="265"/>
                </a:lnTo>
                <a:lnTo>
                  <a:pt x="1025" y="436"/>
                </a:lnTo>
                <a:lnTo>
                  <a:pt x="1653" y="531"/>
                </a:lnTo>
                <a:lnTo>
                  <a:pt x="1937" y="379"/>
                </a:lnTo>
                <a:lnTo>
                  <a:pt x="1311" y="208"/>
                </a:lnTo>
                <a:lnTo>
                  <a:pt x="684" y="113"/>
                </a:lnTo>
                <a:lnTo>
                  <a:pt x="0" y="0"/>
                </a:lnTo>
                <a:close/>
              </a:path>
            </a:pathLst>
          </a:custGeom>
          <a:solidFill>
            <a:srgbClr val="E4EBF7"/>
          </a:solidFill>
        </p:spPr>
        <p:txBody>
          <a:bodyPr wrap="square" lIns="0" tIns="0" rIns="0" bIns="0" rtlCol="0">
            <a:noAutofit/>
          </a:bodyPr>
          <a:lstStyle/>
          <a:p>
            <a:endParaRPr/>
          </a:p>
        </p:txBody>
      </p:sp>
      <p:sp>
        <p:nvSpPr>
          <p:cNvPr id="774" name="object 774"/>
          <p:cNvSpPr/>
          <p:nvPr/>
        </p:nvSpPr>
        <p:spPr>
          <a:xfrm>
            <a:off x="405466" y="702762"/>
            <a:ext cx="23367" cy="22826"/>
          </a:xfrm>
          <a:custGeom>
            <a:avLst/>
            <a:gdLst/>
            <a:ahLst/>
            <a:cxnLst/>
            <a:rect l="l" t="t" r="r" b="b"/>
            <a:pathLst>
              <a:path w="23367" h="22826">
                <a:moveTo>
                  <a:pt x="684" y="8258"/>
                </a:moveTo>
                <a:lnTo>
                  <a:pt x="1139" y="9548"/>
                </a:lnTo>
                <a:lnTo>
                  <a:pt x="1995" y="10467"/>
                </a:lnTo>
                <a:lnTo>
                  <a:pt x="3079" y="11331"/>
                </a:lnTo>
                <a:lnTo>
                  <a:pt x="1995" y="12518"/>
                </a:lnTo>
                <a:lnTo>
                  <a:pt x="970" y="13759"/>
                </a:lnTo>
                <a:lnTo>
                  <a:pt x="0" y="15054"/>
                </a:lnTo>
                <a:lnTo>
                  <a:pt x="285" y="15432"/>
                </a:lnTo>
                <a:lnTo>
                  <a:pt x="1311" y="14082"/>
                </a:lnTo>
                <a:lnTo>
                  <a:pt x="2338" y="12842"/>
                </a:lnTo>
                <a:lnTo>
                  <a:pt x="3419" y="11601"/>
                </a:lnTo>
                <a:lnTo>
                  <a:pt x="4559" y="12571"/>
                </a:lnTo>
                <a:lnTo>
                  <a:pt x="5929" y="13490"/>
                </a:lnTo>
                <a:lnTo>
                  <a:pt x="7352" y="14245"/>
                </a:lnTo>
                <a:lnTo>
                  <a:pt x="6213" y="15809"/>
                </a:lnTo>
                <a:lnTo>
                  <a:pt x="5129" y="17482"/>
                </a:lnTo>
                <a:lnTo>
                  <a:pt x="4104" y="19209"/>
                </a:lnTo>
                <a:lnTo>
                  <a:pt x="4559" y="19534"/>
                </a:lnTo>
                <a:lnTo>
                  <a:pt x="5586" y="17806"/>
                </a:lnTo>
                <a:lnTo>
                  <a:pt x="6670" y="16134"/>
                </a:lnTo>
                <a:lnTo>
                  <a:pt x="7810" y="14515"/>
                </a:lnTo>
                <a:lnTo>
                  <a:pt x="9006" y="15162"/>
                </a:lnTo>
                <a:lnTo>
                  <a:pt x="10202" y="15756"/>
                </a:lnTo>
                <a:lnTo>
                  <a:pt x="11513" y="16295"/>
                </a:lnTo>
                <a:lnTo>
                  <a:pt x="11968" y="16457"/>
                </a:lnTo>
                <a:lnTo>
                  <a:pt x="12254" y="16565"/>
                </a:lnTo>
                <a:lnTo>
                  <a:pt x="11171" y="18454"/>
                </a:lnTo>
                <a:lnTo>
                  <a:pt x="10146" y="20451"/>
                </a:lnTo>
                <a:lnTo>
                  <a:pt x="9233" y="22501"/>
                </a:lnTo>
                <a:lnTo>
                  <a:pt x="9747" y="22826"/>
                </a:lnTo>
                <a:lnTo>
                  <a:pt x="10716" y="20721"/>
                </a:lnTo>
                <a:lnTo>
                  <a:pt x="11741" y="18723"/>
                </a:lnTo>
                <a:lnTo>
                  <a:pt x="12824" y="16781"/>
                </a:lnTo>
                <a:lnTo>
                  <a:pt x="14478" y="17429"/>
                </a:lnTo>
                <a:lnTo>
                  <a:pt x="16188" y="17968"/>
                </a:lnTo>
                <a:lnTo>
                  <a:pt x="17954" y="18454"/>
                </a:lnTo>
                <a:lnTo>
                  <a:pt x="18181" y="17968"/>
                </a:lnTo>
                <a:lnTo>
                  <a:pt x="16415" y="17482"/>
                </a:lnTo>
                <a:lnTo>
                  <a:pt x="14705" y="16943"/>
                </a:lnTo>
                <a:lnTo>
                  <a:pt x="13052" y="16349"/>
                </a:lnTo>
                <a:lnTo>
                  <a:pt x="14591" y="13598"/>
                </a:lnTo>
                <a:lnTo>
                  <a:pt x="16188" y="11061"/>
                </a:lnTo>
                <a:lnTo>
                  <a:pt x="17839" y="8694"/>
                </a:lnTo>
                <a:lnTo>
                  <a:pt x="19150" y="9169"/>
                </a:lnTo>
                <a:lnTo>
                  <a:pt x="18069" y="8314"/>
                </a:lnTo>
                <a:lnTo>
                  <a:pt x="19891" y="5771"/>
                </a:lnTo>
                <a:lnTo>
                  <a:pt x="21657" y="3455"/>
                </a:lnTo>
                <a:lnTo>
                  <a:pt x="23367" y="1404"/>
                </a:lnTo>
                <a:lnTo>
                  <a:pt x="22912" y="1233"/>
                </a:lnTo>
                <a:lnTo>
                  <a:pt x="21202" y="3227"/>
                </a:lnTo>
                <a:lnTo>
                  <a:pt x="19378" y="5562"/>
                </a:lnTo>
                <a:lnTo>
                  <a:pt x="17555" y="8144"/>
                </a:lnTo>
                <a:lnTo>
                  <a:pt x="16359" y="7669"/>
                </a:lnTo>
                <a:lnTo>
                  <a:pt x="15219" y="7175"/>
                </a:lnTo>
                <a:lnTo>
                  <a:pt x="14135" y="6587"/>
                </a:lnTo>
                <a:lnTo>
                  <a:pt x="16359" y="4214"/>
                </a:lnTo>
                <a:lnTo>
                  <a:pt x="18524" y="2050"/>
                </a:lnTo>
                <a:lnTo>
                  <a:pt x="20576" y="208"/>
                </a:lnTo>
                <a:lnTo>
                  <a:pt x="20177" y="0"/>
                </a:lnTo>
                <a:lnTo>
                  <a:pt x="18125" y="1841"/>
                </a:lnTo>
                <a:lnTo>
                  <a:pt x="15902" y="3986"/>
                </a:lnTo>
                <a:lnTo>
                  <a:pt x="13737" y="6359"/>
                </a:lnTo>
                <a:lnTo>
                  <a:pt x="13338" y="6150"/>
                </a:lnTo>
                <a:lnTo>
                  <a:pt x="12426" y="5657"/>
                </a:lnTo>
                <a:lnTo>
                  <a:pt x="11513" y="5011"/>
                </a:lnTo>
                <a:lnTo>
                  <a:pt x="10659" y="4366"/>
                </a:lnTo>
                <a:lnTo>
                  <a:pt x="11229" y="5334"/>
                </a:lnTo>
                <a:lnTo>
                  <a:pt x="12140" y="5979"/>
                </a:lnTo>
                <a:lnTo>
                  <a:pt x="13108" y="6530"/>
                </a:lnTo>
                <a:lnTo>
                  <a:pt x="13451" y="6682"/>
                </a:lnTo>
                <a:lnTo>
                  <a:pt x="13849" y="6910"/>
                </a:lnTo>
                <a:lnTo>
                  <a:pt x="14933" y="7498"/>
                </a:lnTo>
                <a:lnTo>
                  <a:pt x="16129" y="8030"/>
                </a:lnTo>
                <a:lnTo>
                  <a:pt x="17327" y="8466"/>
                </a:lnTo>
                <a:lnTo>
                  <a:pt x="15674" y="10845"/>
                </a:lnTo>
                <a:lnTo>
                  <a:pt x="14021" y="13381"/>
                </a:lnTo>
                <a:lnTo>
                  <a:pt x="12482" y="16134"/>
                </a:lnTo>
                <a:lnTo>
                  <a:pt x="11968" y="15918"/>
                </a:lnTo>
                <a:lnTo>
                  <a:pt x="11684" y="15809"/>
                </a:lnTo>
                <a:lnTo>
                  <a:pt x="10430" y="15323"/>
                </a:lnTo>
                <a:lnTo>
                  <a:pt x="9233" y="14731"/>
                </a:lnTo>
                <a:lnTo>
                  <a:pt x="8094" y="14137"/>
                </a:lnTo>
                <a:lnTo>
                  <a:pt x="9519" y="11276"/>
                </a:lnTo>
                <a:lnTo>
                  <a:pt x="7638" y="13867"/>
                </a:lnTo>
                <a:lnTo>
                  <a:pt x="6213" y="13112"/>
                </a:lnTo>
                <a:lnTo>
                  <a:pt x="4901" y="12193"/>
                </a:lnTo>
                <a:lnTo>
                  <a:pt x="3705" y="11276"/>
                </a:lnTo>
                <a:lnTo>
                  <a:pt x="5870" y="8846"/>
                </a:lnTo>
                <a:lnTo>
                  <a:pt x="5530" y="8580"/>
                </a:lnTo>
                <a:lnTo>
                  <a:pt x="3363" y="11006"/>
                </a:lnTo>
                <a:lnTo>
                  <a:pt x="2338" y="10143"/>
                </a:lnTo>
                <a:lnTo>
                  <a:pt x="1425" y="9226"/>
                </a:lnTo>
                <a:lnTo>
                  <a:pt x="684" y="8258"/>
                </a:lnTo>
                <a:close/>
              </a:path>
            </a:pathLst>
          </a:custGeom>
          <a:solidFill>
            <a:srgbClr val="E4EBF7"/>
          </a:solidFill>
        </p:spPr>
        <p:txBody>
          <a:bodyPr wrap="square" lIns="0" tIns="0" rIns="0" bIns="0" rtlCol="0">
            <a:noAutofit/>
          </a:bodyPr>
          <a:lstStyle/>
          <a:p>
            <a:endParaRPr/>
          </a:p>
        </p:txBody>
      </p:sp>
      <p:sp>
        <p:nvSpPr>
          <p:cNvPr id="775" name="object 775"/>
          <p:cNvSpPr/>
          <p:nvPr/>
        </p:nvSpPr>
        <p:spPr>
          <a:xfrm>
            <a:off x="429004" y="692397"/>
            <a:ext cx="10317" cy="3720"/>
          </a:xfrm>
          <a:custGeom>
            <a:avLst/>
            <a:gdLst/>
            <a:ahLst/>
            <a:cxnLst/>
            <a:rect l="l" t="t" r="r" b="b"/>
            <a:pathLst>
              <a:path w="10317" h="3720">
                <a:moveTo>
                  <a:pt x="5985" y="1025"/>
                </a:moveTo>
                <a:lnTo>
                  <a:pt x="0" y="3568"/>
                </a:lnTo>
                <a:lnTo>
                  <a:pt x="229" y="3720"/>
                </a:lnTo>
                <a:lnTo>
                  <a:pt x="6041" y="1233"/>
                </a:lnTo>
                <a:lnTo>
                  <a:pt x="10317" y="0"/>
                </a:lnTo>
                <a:lnTo>
                  <a:pt x="5985" y="1025"/>
                </a:lnTo>
                <a:close/>
              </a:path>
            </a:pathLst>
          </a:custGeom>
          <a:solidFill>
            <a:srgbClr val="DDE6F5"/>
          </a:solidFill>
        </p:spPr>
        <p:txBody>
          <a:bodyPr wrap="square" lIns="0" tIns="0" rIns="0" bIns="0" rtlCol="0">
            <a:noAutofit/>
          </a:bodyPr>
          <a:lstStyle/>
          <a:p>
            <a:endParaRPr/>
          </a:p>
        </p:txBody>
      </p:sp>
      <p:sp>
        <p:nvSpPr>
          <p:cNvPr id="776" name="object 776"/>
          <p:cNvSpPr/>
          <p:nvPr/>
        </p:nvSpPr>
        <p:spPr>
          <a:xfrm>
            <a:off x="433109" y="687328"/>
            <a:ext cx="2223" cy="1139"/>
          </a:xfrm>
          <a:custGeom>
            <a:avLst/>
            <a:gdLst/>
            <a:ahLst/>
            <a:cxnLst/>
            <a:rect l="l" t="t" r="r" b="b"/>
            <a:pathLst>
              <a:path w="2223" h="1139">
                <a:moveTo>
                  <a:pt x="0" y="1082"/>
                </a:moveTo>
                <a:lnTo>
                  <a:pt x="342" y="1139"/>
                </a:lnTo>
                <a:lnTo>
                  <a:pt x="912" y="911"/>
                </a:lnTo>
                <a:lnTo>
                  <a:pt x="1538" y="759"/>
                </a:lnTo>
                <a:lnTo>
                  <a:pt x="2223" y="588"/>
                </a:lnTo>
                <a:lnTo>
                  <a:pt x="2223" y="379"/>
                </a:lnTo>
                <a:lnTo>
                  <a:pt x="1595" y="56"/>
                </a:lnTo>
                <a:lnTo>
                  <a:pt x="1025" y="0"/>
                </a:lnTo>
                <a:lnTo>
                  <a:pt x="1538" y="265"/>
                </a:lnTo>
                <a:lnTo>
                  <a:pt x="1881" y="436"/>
                </a:lnTo>
                <a:lnTo>
                  <a:pt x="1254" y="645"/>
                </a:lnTo>
                <a:lnTo>
                  <a:pt x="569" y="816"/>
                </a:lnTo>
                <a:lnTo>
                  <a:pt x="0" y="1082"/>
                </a:lnTo>
                <a:close/>
              </a:path>
            </a:pathLst>
          </a:custGeom>
          <a:solidFill>
            <a:srgbClr val="DDE6F5"/>
          </a:solidFill>
        </p:spPr>
        <p:txBody>
          <a:bodyPr wrap="square" lIns="0" tIns="0" rIns="0" bIns="0" rtlCol="0">
            <a:noAutofit/>
          </a:bodyPr>
          <a:lstStyle/>
          <a:p>
            <a:endParaRPr/>
          </a:p>
        </p:txBody>
      </p:sp>
      <p:sp>
        <p:nvSpPr>
          <p:cNvPr id="777" name="object 777"/>
          <p:cNvSpPr/>
          <p:nvPr/>
        </p:nvSpPr>
        <p:spPr>
          <a:xfrm>
            <a:off x="425643" y="690992"/>
            <a:ext cx="16927" cy="22399"/>
          </a:xfrm>
          <a:custGeom>
            <a:avLst/>
            <a:gdLst/>
            <a:ahLst/>
            <a:cxnLst/>
            <a:rect l="l" t="t" r="r" b="b"/>
            <a:pathLst>
              <a:path w="16927" h="22399">
                <a:moveTo>
                  <a:pt x="6724" y="13820"/>
                </a:moveTo>
                <a:lnTo>
                  <a:pt x="7864" y="11883"/>
                </a:lnTo>
                <a:lnTo>
                  <a:pt x="9004" y="10156"/>
                </a:lnTo>
                <a:lnTo>
                  <a:pt x="9973" y="8580"/>
                </a:lnTo>
                <a:lnTo>
                  <a:pt x="10542" y="8751"/>
                </a:lnTo>
                <a:lnTo>
                  <a:pt x="10144" y="8371"/>
                </a:lnTo>
                <a:lnTo>
                  <a:pt x="12651" y="4689"/>
                </a:lnTo>
                <a:lnTo>
                  <a:pt x="14532" y="2316"/>
                </a:lnTo>
                <a:lnTo>
                  <a:pt x="15217" y="1404"/>
                </a:lnTo>
                <a:lnTo>
                  <a:pt x="14703" y="2373"/>
                </a:lnTo>
                <a:lnTo>
                  <a:pt x="15158" y="1898"/>
                </a:lnTo>
                <a:lnTo>
                  <a:pt x="15444" y="1196"/>
                </a:lnTo>
                <a:lnTo>
                  <a:pt x="15444" y="1025"/>
                </a:lnTo>
                <a:lnTo>
                  <a:pt x="14703" y="873"/>
                </a:lnTo>
                <a:lnTo>
                  <a:pt x="9916" y="0"/>
                </a:lnTo>
                <a:lnTo>
                  <a:pt x="3361" y="265"/>
                </a:lnTo>
                <a:lnTo>
                  <a:pt x="3190" y="493"/>
                </a:lnTo>
                <a:lnTo>
                  <a:pt x="9403" y="227"/>
                </a:lnTo>
                <a:lnTo>
                  <a:pt x="14019" y="873"/>
                </a:lnTo>
                <a:lnTo>
                  <a:pt x="15217" y="1025"/>
                </a:lnTo>
                <a:lnTo>
                  <a:pt x="14476" y="1025"/>
                </a:lnTo>
                <a:lnTo>
                  <a:pt x="12766" y="1082"/>
                </a:lnTo>
                <a:lnTo>
                  <a:pt x="9231" y="1347"/>
                </a:lnTo>
                <a:lnTo>
                  <a:pt x="4444" y="2278"/>
                </a:lnTo>
                <a:lnTo>
                  <a:pt x="3760" y="2372"/>
                </a:lnTo>
                <a:lnTo>
                  <a:pt x="3077" y="2486"/>
                </a:lnTo>
                <a:lnTo>
                  <a:pt x="2392" y="2638"/>
                </a:lnTo>
                <a:lnTo>
                  <a:pt x="0" y="3455"/>
                </a:lnTo>
                <a:lnTo>
                  <a:pt x="2392" y="2923"/>
                </a:lnTo>
                <a:lnTo>
                  <a:pt x="2450" y="3455"/>
                </a:lnTo>
                <a:lnTo>
                  <a:pt x="2620" y="3891"/>
                </a:lnTo>
                <a:lnTo>
                  <a:pt x="2563" y="3455"/>
                </a:lnTo>
                <a:lnTo>
                  <a:pt x="2450" y="2923"/>
                </a:lnTo>
                <a:lnTo>
                  <a:pt x="3133" y="2752"/>
                </a:lnTo>
                <a:lnTo>
                  <a:pt x="3818" y="2600"/>
                </a:lnTo>
                <a:lnTo>
                  <a:pt x="4501" y="2429"/>
                </a:lnTo>
                <a:lnTo>
                  <a:pt x="10029" y="1347"/>
                </a:lnTo>
                <a:lnTo>
                  <a:pt x="13906" y="1139"/>
                </a:lnTo>
                <a:lnTo>
                  <a:pt x="15102" y="1082"/>
                </a:lnTo>
                <a:lnTo>
                  <a:pt x="13791" y="1196"/>
                </a:lnTo>
                <a:lnTo>
                  <a:pt x="9175" y="1841"/>
                </a:lnTo>
                <a:lnTo>
                  <a:pt x="2791" y="4043"/>
                </a:lnTo>
                <a:lnTo>
                  <a:pt x="9175" y="1993"/>
                </a:lnTo>
                <a:lnTo>
                  <a:pt x="13678" y="1290"/>
                </a:lnTo>
                <a:lnTo>
                  <a:pt x="15046" y="1139"/>
                </a:lnTo>
                <a:lnTo>
                  <a:pt x="13678" y="1404"/>
                </a:lnTo>
                <a:lnTo>
                  <a:pt x="9403" y="2638"/>
                </a:lnTo>
                <a:lnTo>
                  <a:pt x="13678" y="1518"/>
                </a:lnTo>
                <a:lnTo>
                  <a:pt x="15046" y="1196"/>
                </a:lnTo>
                <a:lnTo>
                  <a:pt x="13735" y="1613"/>
                </a:lnTo>
                <a:lnTo>
                  <a:pt x="9801" y="3018"/>
                </a:lnTo>
                <a:lnTo>
                  <a:pt x="4501" y="5998"/>
                </a:lnTo>
                <a:lnTo>
                  <a:pt x="3818" y="5391"/>
                </a:lnTo>
                <a:lnTo>
                  <a:pt x="3590" y="5125"/>
                </a:lnTo>
                <a:lnTo>
                  <a:pt x="3361" y="4973"/>
                </a:lnTo>
                <a:lnTo>
                  <a:pt x="3361" y="5239"/>
                </a:lnTo>
                <a:lnTo>
                  <a:pt x="3931" y="5771"/>
                </a:lnTo>
                <a:lnTo>
                  <a:pt x="4273" y="6093"/>
                </a:lnTo>
                <a:lnTo>
                  <a:pt x="4559" y="6264"/>
                </a:lnTo>
                <a:lnTo>
                  <a:pt x="5071" y="6644"/>
                </a:lnTo>
                <a:lnTo>
                  <a:pt x="5812" y="7081"/>
                </a:lnTo>
                <a:lnTo>
                  <a:pt x="6039" y="6910"/>
                </a:lnTo>
                <a:lnTo>
                  <a:pt x="5584" y="6701"/>
                </a:lnTo>
                <a:lnTo>
                  <a:pt x="4843" y="6207"/>
                </a:lnTo>
                <a:lnTo>
                  <a:pt x="9973" y="3246"/>
                </a:lnTo>
                <a:lnTo>
                  <a:pt x="13849" y="1727"/>
                </a:lnTo>
                <a:lnTo>
                  <a:pt x="15102" y="1252"/>
                </a:lnTo>
                <a:lnTo>
                  <a:pt x="15330" y="1252"/>
                </a:lnTo>
                <a:lnTo>
                  <a:pt x="14647" y="1898"/>
                </a:lnTo>
                <a:lnTo>
                  <a:pt x="12538" y="4328"/>
                </a:lnTo>
                <a:lnTo>
                  <a:pt x="9801" y="8258"/>
                </a:lnTo>
                <a:lnTo>
                  <a:pt x="9231" y="8144"/>
                </a:lnTo>
                <a:lnTo>
                  <a:pt x="8661" y="7992"/>
                </a:lnTo>
                <a:lnTo>
                  <a:pt x="8092" y="7783"/>
                </a:lnTo>
                <a:lnTo>
                  <a:pt x="11797" y="4043"/>
                </a:lnTo>
                <a:lnTo>
                  <a:pt x="14532" y="1898"/>
                </a:lnTo>
                <a:lnTo>
                  <a:pt x="15102" y="1290"/>
                </a:lnTo>
                <a:lnTo>
                  <a:pt x="14133" y="1955"/>
                </a:lnTo>
                <a:lnTo>
                  <a:pt x="11340" y="4043"/>
                </a:lnTo>
                <a:lnTo>
                  <a:pt x="7749" y="7669"/>
                </a:lnTo>
                <a:lnTo>
                  <a:pt x="7238" y="7498"/>
                </a:lnTo>
                <a:lnTo>
                  <a:pt x="6780" y="7289"/>
                </a:lnTo>
                <a:lnTo>
                  <a:pt x="6325" y="7081"/>
                </a:lnTo>
                <a:lnTo>
                  <a:pt x="6154" y="7232"/>
                </a:lnTo>
                <a:lnTo>
                  <a:pt x="6553" y="7441"/>
                </a:lnTo>
                <a:lnTo>
                  <a:pt x="7010" y="7669"/>
                </a:lnTo>
                <a:lnTo>
                  <a:pt x="7522" y="7878"/>
                </a:lnTo>
                <a:lnTo>
                  <a:pt x="7920" y="7992"/>
                </a:lnTo>
                <a:lnTo>
                  <a:pt x="8434" y="8201"/>
                </a:lnTo>
                <a:lnTo>
                  <a:pt x="9004" y="8371"/>
                </a:lnTo>
                <a:lnTo>
                  <a:pt x="9630" y="8523"/>
                </a:lnTo>
                <a:lnTo>
                  <a:pt x="8605" y="9985"/>
                </a:lnTo>
                <a:lnTo>
                  <a:pt x="7465" y="11656"/>
                </a:lnTo>
                <a:lnTo>
                  <a:pt x="6496" y="14143"/>
                </a:lnTo>
                <a:lnTo>
                  <a:pt x="7465" y="14351"/>
                </a:lnTo>
                <a:lnTo>
                  <a:pt x="8434" y="14522"/>
                </a:lnTo>
                <a:lnTo>
                  <a:pt x="9403" y="14674"/>
                </a:lnTo>
                <a:lnTo>
                  <a:pt x="8549" y="17009"/>
                </a:lnTo>
                <a:lnTo>
                  <a:pt x="7693" y="19534"/>
                </a:lnTo>
                <a:lnTo>
                  <a:pt x="7409" y="22399"/>
                </a:lnTo>
                <a:lnTo>
                  <a:pt x="8263" y="19648"/>
                </a:lnTo>
                <a:lnTo>
                  <a:pt x="9119" y="17047"/>
                </a:lnTo>
                <a:lnTo>
                  <a:pt x="9916" y="14731"/>
                </a:lnTo>
                <a:lnTo>
                  <a:pt x="11000" y="14902"/>
                </a:lnTo>
                <a:lnTo>
                  <a:pt x="12081" y="14997"/>
                </a:lnTo>
                <a:lnTo>
                  <a:pt x="13221" y="15054"/>
                </a:lnTo>
                <a:lnTo>
                  <a:pt x="13449" y="17427"/>
                </a:lnTo>
                <a:lnTo>
                  <a:pt x="13735" y="15111"/>
                </a:lnTo>
                <a:lnTo>
                  <a:pt x="16699" y="15111"/>
                </a:lnTo>
                <a:lnTo>
                  <a:pt x="16927" y="17484"/>
                </a:lnTo>
                <a:lnTo>
                  <a:pt x="16699" y="14731"/>
                </a:lnTo>
                <a:lnTo>
                  <a:pt x="13791" y="14731"/>
                </a:lnTo>
                <a:lnTo>
                  <a:pt x="13791" y="10801"/>
                </a:lnTo>
                <a:lnTo>
                  <a:pt x="13507" y="12624"/>
                </a:lnTo>
                <a:lnTo>
                  <a:pt x="13221" y="14674"/>
                </a:lnTo>
                <a:lnTo>
                  <a:pt x="12140" y="14636"/>
                </a:lnTo>
                <a:lnTo>
                  <a:pt x="11112" y="14522"/>
                </a:lnTo>
                <a:lnTo>
                  <a:pt x="10029" y="14408"/>
                </a:lnTo>
                <a:lnTo>
                  <a:pt x="10315" y="12301"/>
                </a:lnTo>
                <a:lnTo>
                  <a:pt x="9517" y="14351"/>
                </a:lnTo>
                <a:lnTo>
                  <a:pt x="8549" y="14200"/>
                </a:lnTo>
                <a:lnTo>
                  <a:pt x="7636" y="14029"/>
                </a:lnTo>
                <a:lnTo>
                  <a:pt x="6724" y="13820"/>
                </a:lnTo>
                <a:close/>
              </a:path>
            </a:pathLst>
          </a:custGeom>
          <a:solidFill>
            <a:srgbClr val="DDE6F5"/>
          </a:solidFill>
        </p:spPr>
        <p:txBody>
          <a:bodyPr wrap="square" lIns="0" tIns="0" rIns="0" bIns="0" rtlCol="0">
            <a:noAutofit/>
          </a:bodyPr>
          <a:lstStyle/>
          <a:p>
            <a:endParaRPr/>
          </a:p>
        </p:txBody>
      </p:sp>
      <p:sp>
        <p:nvSpPr>
          <p:cNvPr id="778" name="object 778"/>
          <p:cNvSpPr/>
          <p:nvPr/>
        </p:nvSpPr>
        <p:spPr>
          <a:xfrm>
            <a:off x="431455" y="689321"/>
            <a:ext cx="9405" cy="2600"/>
          </a:xfrm>
          <a:custGeom>
            <a:avLst/>
            <a:gdLst/>
            <a:ahLst/>
            <a:cxnLst/>
            <a:rect l="l" t="t" r="r" b="b"/>
            <a:pathLst>
              <a:path w="9405" h="2600">
                <a:moveTo>
                  <a:pt x="8265" y="2164"/>
                </a:moveTo>
                <a:lnTo>
                  <a:pt x="9405" y="2600"/>
                </a:lnTo>
                <a:lnTo>
                  <a:pt x="9233" y="2429"/>
                </a:lnTo>
                <a:lnTo>
                  <a:pt x="7979" y="1898"/>
                </a:lnTo>
                <a:lnTo>
                  <a:pt x="4503" y="702"/>
                </a:lnTo>
                <a:lnTo>
                  <a:pt x="0" y="0"/>
                </a:lnTo>
                <a:lnTo>
                  <a:pt x="4503" y="873"/>
                </a:lnTo>
                <a:lnTo>
                  <a:pt x="8265" y="2164"/>
                </a:lnTo>
                <a:close/>
              </a:path>
            </a:pathLst>
          </a:custGeom>
          <a:solidFill>
            <a:srgbClr val="DDE6F5"/>
          </a:solidFill>
        </p:spPr>
        <p:txBody>
          <a:bodyPr wrap="square" lIns="0" tIns="0" rIns="0" bIns="0" rtlCol="0">
            <a:noAutofit/>
          </a:bodyPr>
          <a:lstStyle/>
          <a:p>
            <a:endParaRPr/>
          </a:p>
        </p:txBody>
      </p:sp>
      <p:sp>
        <p:nvSpPr>
          <p:cNvPr id="779" name="object 779"/>
          <p:cNvSpPr/>
          <p:nvPr/>
        </p:nvSpPr>
        <p:spPr>
          <a:xfrm>
            <a:off x="403073" y="692245"/>
            <a:ext cx="37900" cy="35932"/>
          </a:xfrm>
          <a:custGeom>
            <a:avLst/>
            <a:gdLst/>
            <a:ahLst/>
            <a:cxnLst/>
            <a:rect l="l" t="t" r="r" b="b"/>
            <a:pathLst>
              <a:path w="37900" h="35932">
                <a:moveTo>
                  <a:pt x="11626" y="33018"/>
                </a:moveTo>
                <a:lnTo>
                  <a:pt x="12140" y="33343"/>
                </a:lnTo>
                <a:lnTo>
                  <a:pt x="13108" y="31238"/>
                </a:lnTo>
                <a:lnTo>
                  <a:pt x="14133" y="29241"/>
                </a:lnTo>
                <a:lnTo>
                  <a:pt x="15217" y="27298"/>
                </a:lnTo>
                <a:lnTo>
                  <a:pt x="16870" y="27946"/>
                </a:lnTo>
                <a:lnTo>
                  <a:pt x="18580" y="28485"/>
                </a:lnTo>
                <a:lnTo>
                  <a:pt x="20346" y="28971"/>
                </a:lnTo>
                <a:lnTo>
                  <a:pt x="19490" y="31129"/>
                </a:lnTo>
                <a:lnTo>
                  <a:pt x="18580" y="33396"/>
                </a:lnTo>
                <a:lnTo>
                  <a:pt x="17781" y="35716"/>
                </a:lnTo>
                <a:lnTo>
                  <a:pt x="18409" y="35932"/>
                </a:lnTo>
                <a:lnTo>
                  <a:pt x="19206" y="33557"/>
                </a:lnTo>
                <a:lnTo>
                  <a:pt x="20060" y="31291"/>
                </a:lnTo>
                <a:lnTo>
                  <a:pt x="20973" y="29079"/>
                </a:lnTo>
                <a:lnTo>
                  <a:pt x="22854" y="29565"/>
                </a:lnTo>
                <a:lnTo>
                  <a:pt x="21144" y="28593"/>
                </a:lnTo>
                <a:lnTo>
                  <a:pt x="22340" y="25787"/>
                </a:lnTo>
                <a:lnTo>
                  <a:pt x="23595" y="23088"/>
                </a:lnTo>
                <a:lnTo>
                  <a:pt x="24850" y="20607"/>
                </a:lnTo>
                <a:lnTo>
                  <a:pt x="24280" y="20498"/>
                </a:lnTo>
                <a:lnTo>
                  <a:pt x="23025" y="22982"/>
                </a:lnTo>
                <a:lnTo>
                  <a:pt x="21770" y="25626"/>
                </a:lnTo>
                <a:lnTo>
                  <a:pt x="20574" y="28485"/>
                </a:lnTo>
                <a:lnTo>
                  <a:pt x="18808" y="27999"/>
                </a:lnTo>
                <a:lnTo>
                  <a:pt x="17098" y="27460"/>
                </a:lnTo>
                <a:lnTo>
                  <a:pt x="15444" y="26866"/>
                </a:lnTo>
                <a:lnTo>
                  <a:pt x="16983" y="24115"/>
                </a:lnTo>
                <a:lnTo>
                  <a:pt x="18580" y="21579"/>
                </a:lnTo>
                <a:lnTo>
                  <a:pt x="20232" y="19211"/>
                </a:lnTo>
                <a:lnTo>
                  <a:pt x="19720" y="18983"/>
                </a:lnTo>
                <a:lnTo>
                  <a:pt x="18067" y="21362"/>
                </a:lnTo>
                <a:lnTo>
                  <a:pt x="16413" y="23898"/>
                </a:lnTo>
                <a:lnTo>
                  <a:pt x="14874" y="26651"/>
                </a:lnTo>
                <a:lnTo>
                  <a:pt x="14361" y="26435"/>
                </a:lnTo>
                <a:lnTo>
                  <a:pt x="14077" y="26326"/>
                </a:lnTo>
                <a:lnTo>
                  <a:pt x="12822" y="25840"/>
                </a:lnTo>
                <a:lnTo>
                  <a:pt x="11626" y="25248"/>
                </a:lnTo>
                <a:lnTo>
                  <a:pt x="10486" y="24654"/>
                </a:lnTo>
                <a:lnTo>
                  <a:pt x="11912" y="21793"/>
                </a:lnTo>
                <a:lnTo>
                  <a:pt x="10031" y="24384"/>
                </a:lnTo>
                <a:lnTo>
                  <a:pt x="8605" y="23629"/>
                </a:lnTo>
                <a:lnTo>
                  <a:pt x="7294" y="22710"/>
                </a:lnTo>
                <a:lnTo>
                  <a:pt x="6098" y="21793"/>
                </a:lnTo>
                <a:lnTo>
                  <a:pt x="8263" y="19363"/>
                </a:lnTo>
                <a:lnTo>
                  <a:pt x="7922" y="19097"/>
                </a:lnTo>
                <a:lnTo>
                  <a:pt x="5755" y="21524"/>
                </a:lnTo>
                <a:lnTo>
                  <a:pt x="4730" y="20660"/>
                </a:lnTo>
                <a:lnTo>
                  <a:pt x="3818" y="19743"/>
                </a:lnTo>
                <a:lnTo>
                  <a:pt x="3077" y="18775"/>
                </a:lnTo>
                <a:lnTo>
                  <a:pt x="5413" y="16497"/>
                </a:lnTo>
                <a:lnTo>
                  <a:pt x="7864" y="14503"/>
                </a:lnTo>
                <a:lnTo>
                  <a:pt x="10315" y="12719"/>
                </a:lnTo>
                <a:lnTo>
                  <a:pt x="10885" y="13535"/>
                </a:lnTo>
                <a:lnTo>
                  <a:pt x="10601" y="12510"/>
                </a:lnTo>
                <a:lnTo>
                  <a:pt x="13336" y="10574"/>
                </a:lnTo>
                <a:lnTo>
                  <a:pt x="16071" y="8903"/>
                </a:lnTo>
                <a:lnTo>
                  <a:pt x="18637" y="7498"/>
                </a:lnTo>
                <a:lnTo>
                  <a:pt x="19035" y="7973"/>
                </a:lnTo>
                <a:lnTo>
                  <a:pt x="19549" y="8466"/>
                </a:lnTo>
                <a:lnTo>
                  <a:pt x="20175" y="8941"/>
                </a:lnTo>
                <a:lnTo>
                  <a:pt x="17781" y="10574"/>
                </a:lnTo>
                <a:lnTo>
                  <a:pt x="15273" y="12453"/>
                </a:lnTo>
                <a:lnTo>
                  <a:pt x="15559" y="12719"/>
                </a:lnTo>
                <a:lnTo>
                  <a:pt x="18067" y="10782"/>
                </a:lnTo>
                <a:lnTo>
                  <a:pt x="20461" y="9169"/>
                </a:lnTo>
                <a:lnTo>
                  <a:pt x="20860" y="9435"/>
                </a:lnTo>
                <a:lnTo>
                  <a:pt x="21371" y="9814"/>
                </a:lnTo>
                <a:lnTo>
                  <a:pt x="21941" y="10194"/>
                </a:lnTo>
                <a:lnTo>
                  <a:pt x="22570" y="10517"/>
                </a:lnTo>
                <a:lnTo>
                  <a:pt x="20518" y="12358"/>
                </a:lnTo>
                <a:lnTo>
                  <a:pt x="18294" y="14503"/>
                </a:lnTo>
                <a:lnTo>
                  <a:pt x="16528" y="17104"/>
                </a:lnTo>
                <a:lnTo>
                  <a:pt x="18751" y="14731"/>
                </a:lnTo>
                <a:lnTo>
                  <a:pt x="20916" y="12567"/>
                </a:lnTo>
                <a:lnTo>
                  <a:pt x="22969" y="10725"/>
                </a:lnTo>
                <a:lnTo>
                  <a:pt x="23710" y="11048"/>
                </a:lnTo>
                <a:lnTo>
                  <a:pt x="24507" y="11428"/>
                </a:lnTo>
                <a:lnTo>
                  <a:pt x="25305" y="11751"/>
                </a:lnTo>
                <a:lnTo>
                  <a:pt x="25760" y="11921"/>
                </a:lnTo>
                <a:lnTo>
                  <a:pt x="26672" y="12244"/>
                </a:lnTo>
                <a:lnTo>
                  <a:pt x="27641" y="12510"/>
                </a:lnTo>
                <a:lnTo>
                  <a:pt x="28610" y="12776"/>
                </a:lnTo>
                <a:lnTo>
                  <a:pt x="29067" y="12890"/>
                </a:lnTo>
                <a:lnTo>
                  <a:pt x="30035" y="10403"/>
                </a:lnTo>
                <a:lnTo>
                  <a:pt x="28896" y="12301"/>
                </a:lnTo>
                <a:lnTo>
                  <a:pt x="28781" y="12453"/>
                </a:lnTo>
                <a:lnTo>
                  <a:pt x="27812" y="12187"/>
                </a:lnTo>
                <a:lnTo>
                  <a:pt x="26900" y="11921"/>
                </a:lnTo>
                <a:lnTo>
                  <a:pt x="25989" y="11656"/>
                </a:lnTo>
                <a:lnTo>
                  <a:pt x="26445" y="11105"/>
                </a:lnTo>
                <a:lnTo>
                  <a:pt x="26672" y="10839"/>
                </a:lnTo>
                <a:lnTo>
                  <a:pt x="28040" y="9321"/>
                </a:lnTo>
                <a:lnTo>
                  <a:pt x="29294" y="7973"/>
                </a:lnTo>
                <a:lnTo>
                  <a:pt x="30491" y="6739"/>
                </a:lnTo>
                <a:lnTo>
                  <a:pt x="30092" y="6625"/>
                </a:lnTo>
                <a:lnTo>
                  <a:pt x="28896" y="7764"/>
                </a:lnTo>
                <a:lnTo>
                  <a:pt x="27641" y="9112"/>
                </a:lnTo>
                <a:lnTo>
                  <a:pt x="26330" y="10574"/>
                </a:lnTo>
                <a:lnTo>
                  <a:pt x="25818" y="11162"/>
                </a:lnTo>
                <a:lnTo>
                  <a:pt x="25532" y="11485"/>
                </a:lnTo>
                <a:lnTo>
                  <a:pt x="24735" y="11162"/>
                </a:lnTo>
                <a:lnTo>
                  <a:pt x="23937" y="10839"/>
                </a:lnTo>
                <a:lnTo>
                  <a:pt x="23252" y="10517"/>
                </a:lnTo>
                <a:lnTo>
                  <a:pt x="23822" y="9966"/>
                </a:lnTo>
                <a:lnTo>
                  <a:pt x="24392" y="9435"/>
                </a:lnTo>
                <a:lnTo>
                  <a:pt x="24962" y="8998"/>
                </a:lnTo>
                <a:lnTo>
                  <a:pt x="26273" y="7878"/>
                </a:lnTo>
                <a:lnTo>
                  <a:pt x="27528" y="6891"/>
                </a:lnTo>
                <a:lnTo>
                  <a:pt x="28724" y="5979"/>
                </a:lnTo>
                <a:lnTo>
                  <a:pt x="28896" y="5828"/>
                </a:lnTo>
                <a:lnTo>
                  <a:pt x="33340" y="2524"/>
                </a:lnTo>
                <a:lnTo>
                  <a:pt x="36589" y="645"/>
                </a:lnTo>
                <a:lnTo>
                  <a:pt x="37672" y="37"/>
                </a:lnTo>
                <a:lnTo>
                  <a:pt x="37102" y="645"/>
                </a:lnTo>
                <a:lnTo>
                  <a:pt x="37900" y="0"/>
                </a:lnTo>
                <a:lnTo>
                  <a:pt x="36476" y="531"/>
                </a:lnTo>
                <a:lnTo>
                  <a:pt x="33113" y="2372"/>
                </a:lnTo>
                <a:lnTo>
                  <a:pt x="28610" y="5657"/>
                </a:lnTo>
                <a:lnTo>
                  <a:pt x="28382" y="5828"/>
                </a:lnTo>
                <a:lnTo>
                  <a:pt x="27242" y="6682"/>
                </a:lnTo>
                <a:lnTo>
                  <a:pt x="25989" y="7650"/>
                </a:lnTo>
                <a:lnTo>
                  <a:pt x="24735" y="8675"/>
                </a:lnTo>
                <a:lnTo>
                  <a:pt x="24108" y="9226"/>
                </a:lnTo>
                <a:lnTo>
                  <a:pt x="23480" y="9757"/>
                </a:lnTo>
                <a:lnTo>
                  <a:pt x="22854" y="10308"/>
                </a:lnTo>
                <a:lnTo>
                  <a:pt x="22171" y="9966"/>
                </a:lnTo>
                <a:lnTo>
                  <a:pt x="21543" y="9605"/>
                </a:lnTo>
                <a:lnTo>
                  <a:pt x="21031" y="9226"/>
                </a:lnTo>
                <a:lnTo>
                  <a:pt x="20689" y="8998"/>
                </a:lnTo>
                <a:lnTo>
                  <a:pt x="21885" y="8201"/>
                </a:lnTo>
                <a:lnTo>
                  <a:pt x="22969" y="7498"/>
                </a:lnTo>
                <a:lnTo>
                  <a:pt x="24050" y="6853"/>
                </a:lnTo>
                <a:lnTo>
                  <a:pt x="25133" y="6188"/>
                </a:lnTo>
                <a:lnTo>
                  <a:pt x="26161" y="5600"/>
                </a:lnTo>
                <a:lnTo>
                  <a:pt x="27129" y="5011"/>
                </a:lnTo>
                <a:lnTo>
                  <a:pt x="26843" y="4840"/>
                </a:lnTo>
                <a:lnTo>
                  <a:pt x="25931" y="5391"/>
                </a:lnTo>
                <a:lnTo>
                  <a:pt x="24906" y="5922"/>
                </a:lnTo>
                <a:lnTo>
                  <a:pt x="23881" y="6568"/>
                </a:lnTo>
                <a:lnTo>
                  <a:pt x="22741" y="7213"/>
                </a:lnTo>
                <a:lnTo>
                  <a:pt x="21601" y="7973"/>
                </a:lnTo>
                <a:lnTo>
                  <a:pt x="20403" y="8789"/>
                </a:lnTo>
                <a:lnTo>
                  <a:pt x="19776" y="8295"/>
                </a:lnTo>
                <a:lnTo>
                  <a:pt x="19263" y="7878"/>
                </a:lnTo>
                <a:lnTo>
                  <a:pt x="18864" y="7384"/>
                </a:lnTo>
                <a:lnTo>
                  <a:pt x="20745" y="6359"/>
                </a:lnTo>
                <a:lnTo>
                  <a:pt x="22570" y="5448"/>
                </a:lnTo>
                <a:lnTo>
                  <a:pt x="24280" y="4689"/>
                </a:lnTo>
                <a:lnTo>
                  <a:pt x="24850" y="4423"/>
                </a:lnTo>
                <a:lnTo>
                  <a:pt x="25419" y="4195"/>
                </a:lnTo>
                <a:lnTo>
                  <a:pt x="25931" y="3986"/>
                </a:lnTo>
                <a:lnTo>
                  <a:pt x="25931" y="3720"/>
                </a:lnTo>
                <a:lnTo>
                  <a:pt x="25248" y="3986"/>
                </a:lnTo>
                <a:lnTo>
                  <a:pt x="24735" y="4195"/>
                </a:lnTo>
                <a:lnTo>
                  <a:pt x="24165" y="4480"/>
                </a:lnTo>
                <a:lnTo>
                  <a:pt x="22455" y="5220"/>
                </a:lnTo>
                <a:lnTo>
                  <a:pt x="20574" y="6093"/>
                </a:lnTo>
                <a:lnTo>
                  <a:pt x="18637" y="7175"/>
                </a:lnTo>
                <a:lnTo>
                  <a:pt x="18238" y="6625"/>
                </a:lnTo>
                <a:lnTo>
                  <a:pt x="17895" y="6093"/>
                </a:lnTo>
                <a:lnTo>
                  <a:pt x="17668" y="5600"/>
                </a:lnTo>
                <a:lnTo>
                  <a:pt x="19605" y="4802"/>
                </a:lnTo>
                <a:lnTo>
                  <a:pt x="21486" y="4100"/>
                </a:lnTo>
                <a:lnTo>
                  <a:pt x="23196" y="3493"/>
                </a:lnTo>
                <a:lnTo>
                  <a:pt x="23881" y="3227"/>
                </a:lnTo>
                <a:lnTo>
                  <a:pt x="24564" y="3018"/>
                </a:lnTo>
                <a:lnTo>
                  <a:pt x="25248" y="2790"/>
                </a:lnTo>
                <a:lnTo>
                  <a:pt x="25532" y="3436"/>
                </a:lnTo>
                <a:lnTo>
                  <a:pt x="25532" y="3075"/>
                </a:lnTo>
                <a:lnTo>
                  <a:pt x="25361" y="2790"/>
                </a:lnTo>
                <a:lnTo>
                  <a:pt x="31745" y="588"/>
                </a:lnTo>
                <a:lnTo>
                  <a:pt x="25305" y="2581"/>
                </a:lnTo>
                <a:lnTo>
                  <a:pt x="24507" y="2847"/>
                </a:lnTo>
                <a:lnTo>
                  <a:pt x="23822" y="3075"/>
                </a:lnTo>
                <a:lnTo>
                  <a:pt x="23081" y="3284"/>
                </a:lnTo>
                <a:lnTo>
                  <a:pt x="21371" y="3872"/>
                </a:lnTo>
                <a:lnTo>
                  <a:pt x="19549" y="4575"/>
                </a:lnTo>
                <a:lnTo>
                  <a:pt x="17611" y="5391"/>
                </a:lnTo>
                <a:lnTo>
                  <a:pt x="17325" y="4745"/>
                </a:lnTo>
                <a:lnTo>
                  <a:pt x="17154" y="4195"/>
                </a:lnTo>
                <a:lnTo>
                  <a:pt x="17098" y="3815"/>
                </a:lnTo>
                <a:lnTo>
                  <a:pt x="19891" y="2904"/>
                </a:lnTo>
                <a:lnTo>
                  <a:pt x="22570" y="2202"/>
                </a:lnTo>
                <a:lnTo>
                  <a:pt x="24962" y="1385"/>
                </a:lnTo>
                <a:lnTo>
                  <a:pt x="22511" y="1936"/>
                </a:lnTo>
                <a:lnTo>
                  <a:pt x="19891" y="2638"/>
                </a:lnTo>
                <a:lnTo>
                  <a:pt x="17098" y="3549"/>
                </a:lnTo>
                <a:lnTo>
                  <a:pt x="14361" y="4480"/>
                </a:lnTo>
                <a:lnTo>
                  <a:pt x="11570" y="5543"/>
                </a:lnTo>
                <a:lnTo>
                  <a:pt x="8720" y="6948"/>
                </a:lnTo>
                <a:lnTo>
                  <a:pt x="8720" y="8087"/>
                </a:lnTo>
                <a:lnTo>
                  <a:pt x="8720" y="7270"/>
                </a:lnTo>
                <a:lnTo>
                  <a:pt x="11570" y="5866"/>
                </a:lnTo>
                <a:lnTo>
                  <a:pt x="14361" y="4745"/>
                </a:lnTo>
                <a:lnTo>
                  <a:pt x="17041" y="3872"/>
                </a:lnTo>
                <a:lnTo>
                  <a:pt x="17098" y="4195"/>
                </a:lnTo>
                <a:lnTo>
                  <a:pt x="17154" y="4802"/>
                </a:lnTo>
                <a:lnTo>
                  <a:pt x="17440" y="5448"/>
                </a:lnTo>
                <a:lnTo>
                  <a:pt x="14762" y="6568"/>
                </a:lnTo>
                <a:lnTo>
                  <a:pt x="11912" y="7973"/>
                </a:lnTo>
                <a:lnTo>
                  <a:pt x="9062" y="9643"/>
                </a:lnTo>
                <a:lnTo>
                  <a:pt x="9004" y="10630"/>
                </a:lnTo>
                <a:lnTo>
                  <a:pt x="9290" y="11276"/>
                </a:lnTo>
                <a:lnTo>
                  <a:pt x="9175" y="9966"/>
                </a:lnTo>
                <a:lnTo>
                  <a:pt x="12025" y="8239"/>
                </a:lnTo>
                <a:lnTo>
                  <a:pt x="14874" y="6853"/>
                </a:lnTo>
                <a:lnTo>
                  <a:pt x="17553" y="5714"/>
                </a:lnTo>
                <a:lnTo>
                  <a:pt x="17724" y="6150"/>
                </a:lnTo>
                <a:lnTo>
                  <a:pt x="18067" y="6682"/>
                </a:lnTo>
                <a:lnTo>
                  <a:pt x="18465" y="7213"/>
                </a:lnTo>
                <a:lnTo>
                  <a:pt x="15843" y="8618"/>
                </a:lnTo>
                <a:lnTo>
                  <a:pt x="13165" y="10308"/>
                </a:lnTo>
                <a:lnTo>
                  <a:pt x="10430" y="12244"/>
                </a:lnTo>
                <a:lnTo>
                  <a:pt x="10031" y="11694"/>
                </a:lnTo>
                <a:lnTo>
                  <a:pt x="9632" y="11105"/>
                </a:lnTo>
                <a:lnTo>
                  <a:pt x="9689" y="11864"/>
                </a:lnTo>
                <a:lnTo>
                  <a:pt x="10087" y="12453"/>
                </a:lnTo>
                <a:lnTo>
                  <a:pt x="7636" y="14237"/>
                </a:lnTo>
                <a:lnTo>
                  <a:pt x="5185" y="16231"/>
                </a:lnTo>
                <a:lnTo>
                  <a:pt x="2849" y="18452"/>
                </a:lnTo>
                <a:lnTo>
                  <a:pt x="2507" y="18775"/>
                </a:lnTo>
                <a:lnTo>
                  <a:pt x="1653" y="19572"/>
                </a:lnTo>
                <a:lnTo>
                  <a:pt x="797" y="20445"/>
                </a:lnTo>
                <a:lnTo>
                  <a:pt x="0" y="21362"/>
                </a:lnTo>
                <a:lnTo>
                  <a:pt x="112" y="21740"/>
                </a:lnTo>
                <a:lnTo>
                  <a:pt x="968" y="20823"/>
                </a:lnTo>
                <a:lnTo>
                  <a:pt x="1881" y="19914"/>
                </a:lnTo>
                <a:lnTo>
                  <a:pt x="2734" y="19040"/>
                </a:lnTo>
                <a:lnTo>
                  <a:pt x="3532" y="20066"/>
                </a:lnTo>
                <a:lnTo>
                  <a:pt x="4388" y="20984"/>
                </a:lnTo>
                <a:lnTo>
                  <a:pt x="5471" y="21848"/>
                </a:lnTo>
                <a:lnTo>
                  <a:pt x="4388" y="23035"/>
                </a:lnTo>
                <a:lnTo>
                  <a:pt x="3363" y="24276"/>
                </a:lnTo>
                <a:lnTo>
                  <a:pt x="2392" y="25571"/>
                </a:lnTo>
                <a:lnTo>
                  <a:pt x="2678" y="25949"/>
                </a:lnTo>
                <a:lnTo>
                  <a:pt x="3703" y="24599"/>
                </a:lnTo>
                <a:lnTo>
                  <a:pt x="4730" y="23359"/>
                </a:lnTo>
                <a:lnTo>
                  <a:pt x="5812" y="22118"/>
                </a:lnTo>
                <a:lnTo>
                  <a:pt x="6952" y="23088"/>
                </a:lnTo>
                <a:lnTo>
                  <a:pt x="8321" y="24007"/>
                </a:lnTo>
                <a:lnTo>
                  <a:pt x="9745" y="24762"/>
                </a:lnTo>
                <a:lnTo>
                  <a:pt x="8605" y="26326"/>
                </a:lnTo>
                <a:lnTo>
                  <a:pt x="7522" y="27999"/>
                </a:lnTo>
                <a:lnTo>
                  <a:pt x="6496" y="29726"/>
                </a:lnTo>
                <a:lnTo>
                  <a:pt x="6952" y="30051"/>
                </a:lnTo>
                <a:lnTo>
                  <a:pt x="7979" y="28324"/>
                </a:lnTo>
                <a:lnTo>
                  <a:pt x="9062" y="26651"/>
                </a:lnTo>
                <a:lnTo>
                  <a:pt x="10202" y="25032"/>
                </a:lnTo>
                <a:lnTo>
                  <a:pt x="11398" y="25679"/>
                </a:lnTo>
                <a:lnTo>
                  <a:pt x="12595" y="26273"/>
                </a:lnTo>
                <a:lnTo>
                  <a:pt x="13906" y="26812"/>
                </a:lnTo>
                <a:lnTo>
                  <a:pt x="14361" y="26974"/>
                </a:lnTo>
                <a:lnTo>
                  <a:pt x="14647" y="27082"/>
                </a:lnTo>
                <a:lnTo>
                  <a:pt x="13563" y="28971"/>
                </a:lnTo>
                <a:lnTo>
                  <a:pt x="12538" y="30968"/>
                </a:lnTo>
                <a:lnTo>
                  <a:pt x="11626" y="33018"/>
                </a:lnTo>
                <a:close/>
              </a:path>
            </a:pathLst>
          </a:custGeom>
          <a:solidFill>
            <a:srgbClr val="DDE6F5"/>
          </a:solidFill>
        </p:spPr>
        <p:txBody>
          <a:bodyPr wrap="square" lIns="0" tIns="0" rIns="0" bIns="0" rtlCol="0">
            <a:noAutofit/>
          </a:bodyPr>
          <a:lstStyle/>
          <a:p>
            <a:endParaRPr/>
          </a:p>
        </p:txBody>
      </p:sp>
      <p:sp>
        <p:nvSpPr>
          <p:cNvPr id="780" name="object 780"/>
          <p:cNvSpPr/>
          <p:nvPr/>
        </p:nvSpPr>
        <p:spPr>
          <a:xfrm>
            <a:off x="403699" y="686891"/>
            <a:ext cx="46165" cy="27038"/>
          </a:xfrm>
          <a:custGeom>
            <a:avLst/>
            <a:gdLst/>
            <a:ahLst/>
            <a:cxnLst/>
            <a:rect l="l" t="t" r="r" b="b"/>
            <a:pathLst>
              <a:path w="46165" h="27038">
                <a:moveTo>
                  <a:pt x="27015" y="968"/>
                </a:moveTo>
                <a:lnTo>
                  <a:pt x="26388" y="1082"/>
                </a:lnTo>
                <a:lnTo>
                  <a:pt x="27244" y="1195"/>
                </a:lnTo>
                <a:lnTo>
                  <a:pt x="28098" y="1404"/>
                </a:lnTo>
                <a:lnTo>
                  <a:pt x="29067" y="1613"/>
                </a:lnTo>
                <a:lnTo>
                  <a:pt x="28497" y="1898"/>
                </a:lnTo>
                <a:lnTo>
                  <a:pt x="27927" y="2107"/>
                </a:lnTo>
                <a:lnTo>
                  <a:pt x="27472" y="2429"/>
                </a:lnTo>
                <a:lnTo>
                  <a:pt x="27413" y="2638"/>
                </a:lnTo>
                <a:lnTo>
                  <a:pt x="32259" y="3303"/>
                </a:lnTo>
                <a:lnTo>
                  <a:pt x="27756" y="2429"/>
                </a:lnTo>
                <a:lnTo>
                  <a:pt x="28269" y="2164"/>
                </a:lnTo>
                <a:lnTo>
                  <a:pt x="28783" y="1936"/>
                </a:lnTo>
                <a:lnTo>
                  <a:pt x="29353" y="1727"/>
                </a:lnTo>
                <a:lnTo>
                  <a:pt x="29693" y="1784"/>
                </a:lnTo>
                <a:lnTo>
                  <a:pt x="33228" y="2809"/>
                </a:lnTo>
                <a:lnTo>
                  <a:pt x="35906" y="4271"/>
                </a:lnTo>
                <a:lnTo>
                  <a:pt x="36990" y="4859"/>
                </a:lnTo>
                <a:lnTo>
                  <a:pt x="37161" y="5030"/>
                </a:lnTo>
                <a:lnTo>
                  <a:pt x="35962" y="4651"/>
                </a:lnTo>
                <a:lnTo>
                  <a:pt x="31860" y="3512"/>
                </a:lnTo>
                <a:lnTo>
                  <a:pt x="26388" y="3303"/>
                </a:lnTo>
                <a:lnTo>
                  <a:pt x="26161" y="3303"/>
                </a:lnTo>
                <a:lnTo>
                  <a:pt x="25875" y="3512"/>
                </a:lnTo>
                <a:lnTo>
                  <a:pt x="25305" y="4100"/>
                </a:lnTo>
                <a:lnTo>
                  <a:pt x="25133" y="4366"/>
                </a:lnTo>
                <a:lnTo>
                  <a:pt x="22854" y="4480"/>
                </a:lnTo>
                <a:lnTo>
                  <a:pt x="20405" y="4689"/>
                </a:lnTo>
                <a:lnTo>
                  <a:pt x="17783" y="5125"/>
                </a:lnTo>
                <a:lnTo>
                  <a:pt x="17611" y="5391"/>
                </a:lnTo>
                <a:lnTo>
                  <a:pt x="20175" y="4973"/>
                </a:lnTo>
                <a:lnTo>
                  <a:pt x="22685" y="4689"/>
                </a:lnTo>
                <a:lnTo>
                  <a:pt x="24964" y="4594"/>
                </a:lnTo>
                <a:lnTo>
                  <a:pt x="24735" y="4973"/>
                </a:lnTo>
                <a:lnTo>
                  <a:pt x="24564" y="5353"/>
                </a:lnTo>
                <a:lnTo>
                  <a:pt x="24451" y="5676"/>
                </a:lnTo>
                <a:lnTo>
                  <a:pt x="22115" y="5998"/>
                </a:lnTo>
                <a:lnTo>
                  <a:pt x="19492" y="6473"/>
                </a:lnTo>
                <a:lnTo>
                  <a:pt x="16699" y="7175"/>
                </a:lnTo>
                <a:lnTo>
                  <a:pt x="14135" y="7821"/>
                </a:lnTo>
                <a:lnTo>
                  <a:pt x="11455" y="8637"/>
                </a:lnTo>
                <a:lnTo>
                  <a:pt x="8776" y="9719"/>
                </a:lnTo>
                <a:lnTo>
                  <a:pt x="8947" y="9283"/>
                </a:lnTo>
                <a:lnTo>
                  <a:pt x="9175" y="8903"/>
                </a:lnTo>
                <a:lnTo>
                  <a:pt x="9405" y="8580"/>
                </a:lnTo>
                <a:lnTo>
                  <a:pt x="9745" y="8049"/>
                </a:lnTo>
                <a:lnTo>
                  <a:pt x="10146" y="7555"/>
                </a:lnTo>
                <a:lnTo>
                  <a:pt x="10544" y="7080"/>
                </a:lnTo>
                <a:lnTo>
                  <a:pt x="12595" y="6416"/>
                </a:lnTo>
                <a:lnTo>
                  <a:pt x="14874" y="5828"/>
                </a:lnTo>
                <a:lnTo>
                  <a:pt x="17325" y="5391"/>
                </a:lnTo>
                <a:lnTo>
                  <a:pt x="17497" y="5391"/>
                </a:lnTo>
                <a:lnTo>
                  <a:pt x="17668" y="5125"/>
                </a:lnTo>
                <a:lnTo>
                  <a:pt x="17269" y="5182"/>
                </a:lnTo>
                <a:lnTo>
                  <a:pt x="14933" y="5562"/>
                </a:lnTo>
                <a:lnTo>
                  <a:pt x="12824" y="6150"/>
                </a:lnTo>
                <a:lnTo>
                  <a:pt x="10828" y="6739"/>
                </a:lnTo>
                <a:lnTo>
                  <a:pt x="11000" y="6587"/>
                </a:lnTo>
                <a:lnTo>
                  <a:pt x="10486" y="6910"/>
                </a:lnTo>
                <a:lnTo>
                  <a:pt x="9975" y="7175"/>
                </a:lnTo>
                <a:lnTo>
                  <a:pt x="9461" y="7498"/>
                </a:lnTo>
                <a:lnTo>
                  <a:pt x="9975" y="7289"/>
                </a:lnTo>
                <a:lnTo>
                  <a:pt x="9689" y="7669"/>
                </a:lnTo>
                <a:lnTo>
                  <a:pt x="9346" y="7992"/>
                </a:lnTo>
                <a:lnTo>
                  <a:pt x="9119" y="8428"/>
                </a:lnTo>
                <a:lnTo>
                  <a:pt x="8776" y="8846"/>
                </a:lnTo>
                <a:lnTo>
                  <a:pt x="8549" y="9340"/>
                </a:lnTo>
                <a:lnTo>
                  <a:pt x="8321" y="9871"/>
                </a:lnTo>
                <a:lnTo>
                  <a:pt x="5586" y="10953"/>
                </a:lnTo>
                <a:lnTo>
                  <a:pt x="3077" y="12301"/>
                </a:lnTo>
                <a:lnTo>
                  <a:pt x="797" y="13706"/>
                </a:lnTo>
                <a:lnTo>
                  <a:pt x="457" y="14199"/>
                </a:lnTo>
                <a:lnTo>
                  <a:pt x="227" y="14579"/>
                </a:lnTo>
                <a:lnTo>
                  <a:pt x="342" y="14997"/>
                </a:lnTo>
                <a:lnTo>
                  <a:pt x="684" y="14086"/>
                </a:lnTo>
                <a:lnTo>
                  <a:pt x="2906" y="12624"/>
                </a:lnTo>
                <a:lnTo>
                  <a:pt x="5415" y="11276"/>
                </a:lnTo>
                <a:lnTo>
                  <a:pt x="8206" y="10156"/>
                </a:lnTo>
                <a:lnTo>
                  <a:pt x="7922" y="10896"/>
                </a:lnTo>
                <a:lnTo>
                  <a:pt x="7751" y="11656"/>
                </a:lnTo>
                <a:lnTo>
                  <a:pt x="7695" y="12472"/>
                </a:lnTo>
                <a:lnTo>
                  <a:pt x="5643" y="13497"/>
                </a:lnTo>
                <a:lnTo>
                  <a:pt x="3590" y="14674"/>
                </a:lnTo>
                <a:lnTo>
                  <a:pt x="1538" y="16022"/>
                </a:lnTo>
                <a:lnTo>
                  <a:pt x="1027" y="16345"/>
                </a:lnTo>
                <a:lnTo>
                  <a:pt x="513" y="16724"/>
                </a:lnTo>
                <a:lnTo>
                  <a:pt x="0" y="17047"/>
                </a:lnTo>
                <a:lnTo>
                  <a:pt x="569" y="17047"/>
                </a:lnTo>
                <a:lnTo>
                  <a:pt x="1139" y="16686"/>
                </a:lnTo>
                <a:lnTo>
                  <a:pt x="1709" y="16307"/>
                </a:lnTo>
                <a:lnTo>
                  <a:pt x="3705" y="14959"/>
                </a:lnTo>
                <a:lnTo>
                  <a:pt x="5699" y="13820"/>
                </a:lnTo>
                <a:lnTo>
                  <a:pt x="7695" y="12795"/>
                </a:lnTo>
                <a:lnTo>
                  <a:pt x="7695" y="13592"/>
                </a:lnTo>
                <a:lnTo>
                  <a:pt x="7808" y="14408"/>
                </a:lnTo>
                <a:lnTo>
                  <a:pt x="8094" y="15225"/>
                </a:lnTo>
                <a:lnTo>
                  <a:pt x="5528" y="16781"/>
                </a:lnTo>
                <a:lnTo>
                  <a:pt x="2964" y="18509"/>
                </a:lnTo>
                <a:lnTo>
                  <a:pt x="457" y="20559"/>
                </a:lnTo>
                <a:lnTo>
                  <a:pt x="285" y="21148"/>
                </a:lnTo>
                <a:lnTo>
                  <a:pt x="626" y="22173"/>
                </a:lnTo>
                <a:lnTo>
                  <a:pt x="1196" y="23160"/>
                </a:lnTo>
                <a:lnTo>
                  <a:pt x="1881" y="24128"/>
                </a:lnTo>
                <a:lnTo>
                  <a:pt x="2223" y="23805"/>
                </a:lnTo>
                <a:lnTo>
                  <a:pt x="1482" y="22875"/>
                </a:lnTo>
                <a:lnTo>
                  <a:pt x="968" y="21907"/>
                </a:lnTo>
                <a:lnTo>
                  <a:pt x="569" y="20882"/>
                </a:lnTo>
                <a:lnTo>
                  <a:pt x="3077" y="18832"/>
                </a:lnTo>
                <a:lnTo>
                  <a:pt x="5643" y="17047"/>
                </a:lnTo>
                <a:lnTo>
                  <a:pt x="8206" y="15490"/>
                </a:lnTo>
                <a:lnTo>
                  <a:pt x="8377" y="15984"/>
                </a:lnTo>
                <a:lnTo>
                  <a:pt x="8436" y="14997"/>
                </a:lnTo>
                <a:lnTo>
                  <a:pt x="8150" y="14256"/>
                </a:lnTo>
                <a:lnTo>
                  <a:pt x="8094" y="13440"/>
                </a:lnTo>
                <a:lnTo>
                  <a:pt x="8094" y="12301"/>
                </a:lnTo>
                <a:lnTo>
                  <a:pt x="8150" y="11504"/>
                </a:lnTo>
                <a:lnTo>
                  <a:pt x="8377" y="10687"/>
                </a:lnTo>
                <a:lnTo>
                  <a:pt x="8663" y="9985"/>
                </a:lnTo>
                <a:lnTo>
                  <a:pt x="11455" y="8903"/>
                </a:lnTo>
                <a:lnTo>
                  <a:pt x="14077" y="8049"/>
                </a:lnTo>
                <a:lnTo>
                  <a:pt x="16584" y="7403"/>
                </a:lnTo>
                <a:lnTo>
                  <a:pt x="16357" y="8258"/>
                </a:lnTo>
                <a:lnTo>
                  <a:pt x="16415" y="8751"/>
                </a:lnTo>
                <a:lnTo>
                  <a:pt x="16415" y="8201"/>
                </a:lnTo>
                <a:lnTo>
                  <a:pt x="16643" y="7403"/>
                </a:lnTo>
                <a:lnTo>
                  <a:pt x="19378" y="6701"/>
                </a:lnTo>
                <a:lnTo>
                  <a:pt x="22000" y="6207"/>
                </a:lnTo>
                <a:lnTo>
                  <a:pt x="24394" y="5885"/>
                </a:lnTo>
                <a:lnTo>
                  <a:pt x="24280" y="6416"/>
                </a:lnTo>
                <a:lnTo>
                  <a:pt x="24507" y="5828"/>
                </a:lnTo>
                <a:lnTo>
                  <a:pt x="30150" y="5068"/>
                </a:lnTo>
                <a:lnTo>
                  <a:pt x="34482" y="5068"/>
                </a:lnTo>
                <a:lnTo>
                  <a:pt x="36420" y="5125"/>
                </a:lnTo>
                <a:lnTo>
                  <a:pt x="37161" y="5125"/>
                </a:lnTo>
                <a:lnTo>
                  <a:pt x="35962" y="5030"/>
                </a:lnTo>
                <a:lnTo>
                  <a:pt x="31119" y="4745"/>
                </a:lnTo>
                <a:lnTo>
                  <a:pt x="24564" y="5676"/>
                </a:lnTo>
                <a:lnTo>
                  <a:pt x="24678" y="5353"/>
                </a:lnTo>
                <a:lnTo>
                  <a:pt x="24850" y="4973"/>
                </a:lnTo>
                <a:lnTo>
                  <a:pt x="25133" y="4594"/>
                </a:lnTo>
                <a:lnTo>
                  <a:pt x="25818" y="3777"/>
                </a:lnTo>
                <a:lnTo>
                  <a:pt x="26104" y="3512"/>
                </a:lnTo>
                <a:lnTo>
                  <a:pt x="32259" y="3720"/>
                </a:lnTo>
                <a:lnTo>
                  <a:pt x="36762" y="4973"/>
                </a:lnTo>
                <a:lnTo>
                  <a:pt x="37388" y="5125"/>
                </a:lnTo>
                <a:lnTo>
                  <a:pt x="37388" y="5296"/>
                </a:lnTo>
                <a:lnTo>
                  <a:pt x="37217" y="5885"/>
                </a:lnTo>
                <a:lnTo>
                  <a:pt x="36704" y="8637"/>
                </a:lnTo>
                <a:lnTo>
                  <a:pt x="36021" y="12947"/>
                </a:lnTo>
                <a:lnTo>
                  <a:pt x="35393" y="12947"/>
                </a:lnTo>
                <a:lnTo>
                  <a:pt x="34766" y="12909"/>
                </a:lnTo>
                <a:lnTo>
                  <a:pt x="34140" y="12795"/>
                </a:lnTo>
                <a:lnTo>
                  <a:pt x="35850" y="8637"/>
                </a:lnTo>
                <a:lnTo>
                  <a:pt x="37102" y="5998"/>
                </a:lnTo>
                <a:lnTo>
                  <a:pt x="36647" y="6473"/>
                </a:lnTo>
                <a:lnTo>
                  <a:pt x="35336" y="8960"/>
                </a:lnTo>
                <a:lnTo>
                  <a:pt x="33741" y="12738"/>
                </a:lnTo>
                <a:lnTo>
                  <a:pt x="33171" y="12681"/>
                </a:lnTo>
                <a:lnTo>
                  <a:pt x="32658" y="12567"/>
                </a:lnTo>
                <a:lnTo>
                  <a:pt x="32088" y="12472"/>
                </a:lnTo>
                <a:lnTo>
                  <a:pt x="32486" y="12852"/>
                </a:lnTo>
                <a:lnTo>
                  <a:pt x="33056" y="12947"/>
                </a:lnTo>
                <a:lnTo>
                  <a:pt x="33626" y="13004"/>
                </a:lnTo>
                <a:lnTo>
                  <a:pt x="32944" y="14636"/>
                </a:lnTo>
                <a:lnTo>
                  <a:pt x="32259" y="16402"/>
                </a:lnTo>
                <a:lnTo>
                  <a:pt x="31973" y="18509"/>
                </a:lnTo>
                <a:lnTo>
                  <a:pt x="32714" y="16516"/>
                </a:lnTo>
                <a:lnTo>
                  <a:pt x="33399" y="14674"/>
                </a:lnTo>
                <a:lnTo>
                  <a:pt x="34025" y="13060"/>
                </a:lnTo>
                <a:lnTo>
                  <a:pt x="34653" y="13174"/>
                </a:lnTo>
                <a:lnTo>
                  <a:pt x="35336" y="13231"/>
                </a:lnTo>
                <a:lnTo>
                  <a:pt x="36021" y="13269"/>
                </a:lnTo>
                <a:lnTo>
                  <a:pt x="35735" y="14902"/>
                </a:lnTo>
                <a:lnTo>
                  <a:pt x="35735" y="18832"/>
                </a:lnTo>
                <a:lnTo>
                  <a:pt x="36021" y="16781"/>
                </a:lnTo>
                <a:lnTo>
                  <a:pt x="36248" y="14959"/>
                </a:lnTo>
                <a:lnTo>
                  <a:pt x="36420" y="13269"/>
                </a:lnTo>
                <a:lnTo>
                  <a:pt x="36875" y="13326"/>
                </a:lnTo>
                <a:lnTo>
                  <a:pt x="37672" y="13326"/>
                </a:lnTo>
                <a:lnTo>
                  <a:pt x="38129" y="13269"/>
                </a:lnTo>
                <a:lnTo>
                  <a:pt x="38301" y="14959"/>
                </a:lnTo>
                <a:lnTo>
                  <a:pt x="38472" y="16781"/>
                </a:lnTo>
                <a:lnTo>
                  <a:pt x="38643" y="18832"/>
                </a:lnTo>
                <a:lnTo>
                  <a:pt x="38871" y="21584"/>
                </a:lnTo>
                <a:lnTo>
                  <a:pt x="39042" y="24185"/>
                </a:lnTo>
                <a:lnTo>
                  <a:pt x="39269" y="27038"/>
                </a:lnTo>
                <a:lnTo>
                  <a:pt x="39441" y="21527"/>
                </a:lnTo>
                <a:lnTo>
                  <a:pt x="39213" y="19211"/>
                </a:lnTo>
                <a:lnTo>
                  <a:pt x="40294" y="19154"/>
                </a:lnTo>
                <a:lnTo>
                  <a:pt x="41378" y="19059"/>
                </a:lnTo>
                <a:lnTo>
                  <a:pt x="42403" y="18946"/>
                </a:lnTo>
                <a:lnTo>
                  <a:pt x="42802" y="18509"/>
                </a:lnTo>
                <a:lnTo>
                  <a:pt x="42119" y="16516"/>
                </a:lnTo>
                <a:lnTo>
                  <a:pt x="41493" y="14674"/>
                </a:lnTo>
                <a:lnTo>
                  <a:pt x="40923" y="13061"/>
                </a:lnTo>
                <a:lnTo>
                  <a:pt x="41493" y="13004"/>
                </a:lnTo>
                <a:lnTo>
                  <a:pt x="42063" y="12909"/>
                </a:lnTo>
                <a:lnTo>
                  <a:pt x="42633" y="12795"/>
                </a:lnTo>
                <a:lnTo>
                  <a:pt x="43601" y="14294"/>
                </a:lnTo>
                <a:lnTo>
                  <a:pt x="44626" y="16079"/>
                </a:lnTo>
                <a:lnTo>
                  <a:pt x="45710" y="18034"/>
                </a:lnTo>
                <a:lnTo>
                  <a:pt x="46165" y="17920"/>
                </a:lnTo>
                <a:lnTo>
                  <a:pt x="45082" y="15984"/>
                </a:lnTo>
                <a:lnTo>
                  <a:pt x="44000" y="14257"/>
                </a:lnTo>
                <a:lnTo>
                  <a:pt x="43031" y="12681"/>
                </a:lnTo>
                <a:lnTo>
                  <a:pt x="43601" y="12567"/>
                </a:lnTo>
                <a:lnTo>
                  <a:pt x="44171" y="12415"/>
                </a:lnTo>
                <a:lnTo>
                  <a:pt x="44741" y="12206"/>
                </a:lnTo>
                <a:lnTo>
                  <a:pt x="44912" y="11884"/>
                </a:lnTo>
                <a:lnTo>
                  <a:pt x="41434" y="8201"/>
                </a:lnTo>
                <a:lnTo>
                  <a:pt x="38756" y="6055"/>
                </a:lnTo>
                <a:lnTo>
                  <a:pt x="37843" y="5353"/>
                </a:lnTo>
                <a:lnTo>
                  <a:pt x="38472" y="6055"/>
                </a:lnTo>
                <a:lnTo>
                  <a:pt x="41092" y="8258"/>
                </a:lnTo>
                <a:lnTo>
                  <a:pt x="44570" y="11978"/>
                </a:lnTo>
                <a:lnTo>
                  <a:pt x="44000" y="12149"/>
                </a:lnTo>
                <a:lnTo>
                  <a:pt x="43430" y="12301"/>
                </a:lnTo>
                <a:lnTo>
                  <a:pt x="42860" y="12415"/>
                </a:lnTo>
                <a:lnTo>
                  <a:pt x="42461" y="12529"/>
                </a:lnTo>
                <a:lnTo>
                  <a:pt x="41948" y="12624"/>
                </a:lnTo>
                <a:lnTo>
                  <a:pt x="41378" y="12738"/>
                </a:lnTo>
                <a:lnTo>
                  <a:pt x="40808" y="12795"/>
                </a:lnTo>
                <a:lnTo>
                  <a:pt x="40466" y="13117"/>
                </a:lnTo>
                <a:lnTo>
                  <a:pt x="41036" y="14731"/>
                </a:lnTo>
                <a:lnTo>
                  <a:pt x="41662" y="16573"/>
                </a:lnTo>
                <a:lnTo>
                  <a:pt x="42290" y="18566"/>
                </a:lnTo>
                <a:lnTo>
                  <a:pt x="41263" y="18680"/>
                </a:lnTo>
                <a:lnTo>
                  <a:pt x="40238" y="18775"/>
                </a:lnTo>
                <a:lnTo>
                  <a:pt x="39213" y="18832"/>
                </a:lnTo>
                <a:lnTo>
                  <a:pt x="38983" y="16781"/>
                </a:lnTo>
                <a:lnTo>
                  <a:pt x="38756" y="14902"/>
                </a:lnTo>
                <a:lnTo>
                  <a:pt x="38585" y="13269"/>
                </a:lnTo>
                <a:lnTo>
                  <a:pt x="39269" y="13269"/>
                </a:lnTo>
                <a:lnTo>
                  <a:pt x="38585" y="13004"/>
                </a:lnTo>
                <a:lnTo>
                  <a:pt x="38073" y="8751"/>
                </a:lnTo>
                <a:lnTo>
                  <a:pt x="37672" y="5998"/>
                </a:lnTo>
                <a:lnTo>
                  <a:pt x="37787" y="8846"/>
                </a:lnTo>
                <a:lnTo>
                  <a:pt x="38129" y="13004"/>
                </a:lnTo>
                <a:lnTo>
                  <a:pt x="36476" y="13004"/>
                </a:lnTo>
                <a:lnTo>
                  <a:pt x="37046" y="8789"/>
                </a:lnTo>
                <a:lnTo>
                  <a:pt x="37388" y="6093"/>
                </a:lnTo>
                <a:lnTo>
                  <a:pt x="37445" y="5353"/>
                </a:lnTo>
                <a:lnTo>
                  <a:pt x="37388" y="5030"/>
                </a:lnTo>
                <a:lnTo>
                  <a:pt x="36933" y="4537"/>
                </a:lnTo>
                <a:lnTo>
                  <a:pt x="35336" y="2809"/>
                </a:lnTo>
                <a:lnTo>
                  <a:pt x="32772" y="1404"/>
                </a:lnTo>
                <a:lnTo>
                  <a:pt x="32202" y="1082"/>
                </a:lnTo>
                <a:lnTo>
                  <a:pt x="31973" y="911"/>
                </a:lnTo>
                <a:lnTo>
                  <a:pt x="32543" y="816"/>
                </a:lnTo>
                <a:lnTo>
                  <a:pt x="33228" y="702"/>
                </a:lnTo>
                <a:lnTo>
                  <a:pt x="33854" y="588"/>
                </a:lnTo>
                <a:lnTo>
                  <a:pt x="34539" y="1195"/>
                </a:lnTo>
                <a:lnTo>
                  <a:pt x="35052" y="1347"/>
                </a:lnTo>
                <a:lnTo>
                  <a:pt x="34424" y="816"/>
                </a:lnTo>
                <a:lnTo>
                  <a:pt x="34140" y="550"/>
                </a:lnTo>
                <a:lnTo>
                  <a:pt x="34823" y="493"/>
                </a:lnTo>
                <a:lnTo>
                  <a:pt x="35507" y="436"/>
                </a:lnTo>
                <a:lnTo>
                  <a:pt x="36248" y="379"/>
                </a:lnTo>
                <a:lnTo>
                  <a:pt x="36363" y="816"/>
                </a:lnTo>
                <a:lnTo>
                  <a:pt x="36476" y="1290"/>
                </a:lnTo>
                <a:lnTo>
                  <a:pt x="36647" y="1784"/>
                </a:lnTo>
                <a:lnTo>
                  <a:pt x="36762" y="1252"/>
                </a:lnTo>
                <a:lnTo>
                  <a:pt x="36591" y="759"/>
                </a:lnTo>
                <a:lnTo>
                  <a:pt x="36476" y="379"/>
                </a:lnTo>
                <a:lnTo>
                  <a:pt x="36990" y="322"/>
                </a:lnTo>
                <a:lnTo>
                  <a:pt x="37672" y="322"/>
                </a:lnTo>
                <a:lnTo>
                  <a:pt x="38186" y="379"/>
                </a:lnTo>
                <a:lnTo>
                  <a:pt x="38643" y="379"/>
                </a:lnTo>
                <a:lnTo>
                  <a:pt x="38472" y="759"/>
                </a:lnTo>
                <a:lnTo>
                  <a:pt x="38301" y="1195"/>
                </a:lnTo>
                <a:lnTo>
                  <a:pt x="38129" y="1670"/>
                </a:lnTo>
                <a:lnTo>
                  <a:pt x="37672" y="3189"/>
                </a:lnTo>
                <a:lnTo>
                  <a:pt x="37731" y="4328"/>
                </a:lnTo>
                <a:lnTo>
                  <a:pt x="37958" y="3132"/>
                </a:lnTo>
                <a:lnTo>
                  <a:pt x="38357" y="1727"/>
                </a:lnTo>
                <a:lnTo>
                  <a:pt x="38528" y="1252"/>
                </a:lnTo>
                <a:lnTo>
                  <a:pt x="38699" y="759"/>
                </a:lnTo>
                <a:lnTo>
                  <a:pt x="38871" y="379"/>
                </a:lnTo>
                <a:lnTo>
                  <a:pt x="39497" y="436"/>
                </a:lnTo>
                <a:lnTo>
                  <a:pt x="40067" y="493"/>
                </a:lnTo>
                <a:lnTo>
                  <a:pt x="40693" y="550"/>
                </a:lnTo>
                <a:lnTo>
                  <a:pt x="40123" y="1025"/>
                </a:lnTo>
                <a:lnTo>
                  <a:pt x="39896" y="1290"/>
                </a:lnTo>
                <a:lnTo>
                  <a:pt x="38528" y="2809"/>
                </a:lnTo>
                <a:lnTo>
                  <a:pt x="37843" y="4271"/>
                </a:lnTo>
                <a:lnTo>
                  <a:pt x="38643" y="3018"/>
                </a:lnTo>
                <a:lnTo>
                  <a:pt x="40067" y="1461"/>
                </a:lnTo>
                <a:lnTo>
                  <a:pt x="40693" y="873"/>
                </a:lnTo>
                <a:lnTo>
                  <a:pt x="40979" y="588"/>
                </a:lnTo>
                <a:lnTo>
                  <a:pt x="41606" y="645"/>
                </a:lnTo>
                <a:lnTo>
                  <a:pt x="42232" y="816"/>
                </a:lnTo>
                <a:lnTo>
                  <a:pt x="42860" y="911"/>
                </a:lnTo>
                <a:lnTo>
                  <a:pt x="42347" y="1196"/>
                </a:lnTo>
                <a:lnTo>
                  <a:pt x="42063" y="1347"/>
                </a:lnTo>
                <a:lnTo>
                  <a:pt x="39553" y="2866"/>
                </a:lnTo>
                <a:lnTo>
                  <a:pt x="37958" y="4594"/>
                </a:lnTo>
                <a:lnTo>
                  <a:pt x="37560" y="5030"/>
                </a:lnTo>
                <a:lnTo>
                  <a:pt x="37731" y="4973"/>
                </a:lnTo>
                <a:lnTo>
                  <a:pt x="38357" y="4423"/>
                </a:lnTo>
                <a:lnTo>
                  <a:pt x="39952" y="2866"/>
                </a:lnTo>
                <a:lnTo>
                  <a:pt x="42175" y="1575"/>
                </a:lnTo>
                <a:lnTo>
                  <a:pt x="42860" y="1196"/>
                </a:lnTo>
                <a:lnTo>
                  <a:pt x="43203" y="968"/>
                </a:lnTo>
                <a:lnTo>
                  <a:pt x="44000" y="1196"/>
                </a:lnTo>
                <a:lnTo>
                  <a:pt x="44741" y="1404"/>
                </a:lnTo>
                <a:lnTo>
                  <a:pt x="45482" y="1670"/>
                </a:lnTo>
                <a:lnTo>
                  <a:pt x="45766" y="1613"/>
                </a:lnTo>
                <a:lnTo>
                  <a:pt x="45082" y="1290"/>
                </a:lnTo>
                <a:lnTo>
                  <a:pt x="44284" y="1082"/>
                </a:lnTo>
                <a:lnTo>
                  <a:pt x="43487" y="873"/>
                </a:lnTo>
                <a:lnTo>
                  <a:pt x="44171" y="550"/>
                </a:lnTo>
                <a:lnTo>
                  <a:pt x="43487" y="588"/>
                </a:lnTo>
                <a:lnTo>
                  <a:pt x="43144" y="759"/>
                </a:lnTo>
                <a:lnTo>
                  <a:pt x="42518" y="588"/>
                </a:lnTo>
                <a:lnTo>
                  <a:pt x="41891" y="493"/>
                </a:lnTo>
                <a:lnTo>
                  <a:pt x="41207" y="379"/>
                </a:lnTo>
                <a:lnTo>
                  <a:pt x="40923" y="322"/>
                </a:lnTo>
                <a:lnTo>
                  <a:pt x="40294" y="265"/>
                </a:lnTo>
                <a:lnTo>
                  <a:pt x="39612" y="227"/>
                </a:lnTo>
                <a:lnTo>
                  <a:pt x="38983" y="170"/>
                </a:lnTo>
                <a:lnTo>
                  <a:pt x="38756" y="170"/>
                </a:lnTo>
                <a:lnTo>
                  <a:pt x="38242" y="113"/>
                </a:lnTo>
                <a:lnTo>
                  <a:pt x="36647" y="113"/>
                </a:lnTo>
                <a:lnTo>
                  <a:pt x="36305" y="0"/>
                </a:lnTo>
                <a:lnTo>
                  <a:pt x="36134" y="170"/>
                </a:lnTo>
                <a:lnTo>
                  <a:pt x="35393" y="170"/>
                </a:lnTo>
                <a:lnTo>
                  <a:pt x="34653" y="265"/>
                </a:lnTo>
                <a:lnTo>
                  <a:pt x="33912" y="379"/>
                </a:lnTo>
                <a:lnTo>
                  <a:pt x="33284" y="113"/>
                </a:lnTo>
                <a:lnTo>
                  <a:pt x="33626" y="379"/>
                </a:lnTo>
                <a:lnTo>
                  <a:pt x="32944" y="493"/>
                </a:lnTo>
                <a:lnTo>
                  <a:pt x="32315" y="645"/>
                </a:lnTo>
                <a:lnTo>
                  <a:pt x="31632" y="816"/>
                </a:lnTo>
                <a:lnTo>
                  <a:pt x="31632" y="1025"/>
                </a:lnTo>
                <a:lnTo>
                  <a:pt x="32315" y="1347"/>
                </a:lnTo>
                <a:lnTo>
                  <a:pt x="32658" y="1575"/>
                </a:lnTo>
                <a:lnTo>
                  <a:pt x="34881" y="2809"/>
                </a:lnTo>
                <a:lnTo>
                  <a:pt x="36476" y="4271"/>
                </a:lnTo>
                <a:lnTo>
                  <a:pt x="37102" y="4859"/>
                </a:lnTo>
                <a:lnTo>
                  <a:pt x="36192" y="4214"/>
                </a:lnTo>
                <a:lnTo>
                  <a:pt x="33399" y="2600"/>
                </a:lnTo>
                <a:lnTo>
                  <a:pt x="29751" y="1575"/>
                </a:lnTo>
                <a:lnTo>
                  <a:pt x="29409" y="1518"/>
                </a:lnTo>
                <a:lnTo>
                  <a:pt x="28553" y="1252"/>
                </a:lnTo>
                <a:lnTo>
                  <a:pt x="27756" y="1082"/>
                </a:lnTo>
                <a:lnTo>
                  <a:pt x="27015" y="968"/>
                </a:lnTo>
                <a:close/>
              </a:path>
            </a:pathLst>
          </a:custGeom>
          <a:solidFill>
            <a:srgbClr val="DDE6F5"/>
          </a:solidFill>
        </p:spPr>
        <p:txBody>
          <a:bodyPr wrap="square" lIns="0" tIns="0" rIns="0" bIns="0" rtlCol="0">
            <a:noAutofit/>
          </a:bodyPr>
          <a:lstStyle/>
          <a:p>
            <a:endParaRPr/>
          </a:p>
        </p:txBody>
      </p:sp>
      <p:sp>
        <p:nvSpPr>
          <p:cNvPr id="781" name="object 781"/>
          <p:cNvSpPr/>
          <p:nvPr/>
        </p:nvSpPr>
        <p:spPr>
          <a:xfrm>
            <a:off x="402104" y="701471"/>
            <a:ext cx="2164" cy="8201"/>
          </a:xfrm>
          <a:custGeom>
            <a:avLst/>
            <a:gdLst/>
            <a:ahLst/>
            <a:cxnLst/>
            <a:rect l="l" t="t" r="r" b="b"/>
            <a:pathLst>
              <a:path w="2164" h="8201">
                <a:moveTo>
                  <a:pt x="626" y="7650"/>
                </a:moveTo>
                <a:lnTo>
                  <a:pt x="1252" y="7119"/>
                </a:lnTo>
                <a:lnTo>
                  <a:pt x="1881" y="6568"/>
                </a:lnTo>
                <a:lnTo>
                  <a:pt x="2052" y="5979"/>
                </a:lnTo>
                <a:lnTo>
                  <a:pt x="1709" y="4897"/>
                </a:lnTo>
                <a:lnTo>
                  <a:pt x="1595" y="3872"/>
                </a:lnTo>
                <a:lnTo>
                  <a:pt x="1595" y="2904"/>
                </a:lnTo>
                <a:lnTo>
                  <a:pt x="2164" y="2467"/>
                </a:lnTo>
                <a:lnTo>
                  <a:pt x="1595" y="2467"/>
                </a:lnTo>
                <a:lnTo>
                  <a:pt x="1651" y="1404"/>
                </a:lnTo>
                <a:lnTo>
                  <a:pt x="1937" y="417"/>
                </a:lnTo>
                <a:lnTo>
                  <a:pt x="1822" y="0"/>
                </a:lnTo>
                <a:lnTo>
                  <a:pt x="1651" y="379"/>
                </a:lnTo>
                <a:lnTo>
                  <a:pt x="1423" y="1120"/>
                </a:lnTo>
                <a:lnTo>
                  <a:pt x="1252" y="1936"/>
                </a:lnTo>
                <a:lnTo>
                  <a:pt x="1252" y="2752"/>
                </a:lnTo>
                <a:lnTo>
                  <a:pt x="741" y="3132"/>
                </a:lnTo>
                <a:lnTo>
                  <a:pt x="398" y="3663"/>
                </a:lnTo>
                <a:lnTo>
                  <a:pt x="912" y="3398"/>
                </a:lnTo>
                <a:lnTo>
                  <a:pt x="1252" y="3170"/>
                </a:lnTo>
                <a:lnTo>
                  <a:pt x="1252" y="4100"/>
                </a:lnTo>
                <a:lnTo>
                  <a:pt x="1367" y="5125"/>
                </a:lnTo>
                <a:lnTo>
                  <a:pt x="1709" y="6150"/>
                </a:lnTo>
                <a:lnTo>
                  <a:pt x="1139" y="6739"/>
                </a:lnTo>
                <a:lnTo>
                  <a:pt x="569" y="7270"/>
                </a:lnTo>
                <a:lnTo>
                  <a:pt x="0" y="7821"/>
                </a:lnTo>
                <a:lnTo>
                  <a:pt x="0" y="8201"/>
                </a:lnTo>
                <a:lnTo>
                  <a:pt x="626" y="7650"/>
                </a:lnTo>
                <a:close/>
              </a:path>
            </a:pathLst>
          </a:custGeom>
          <a:solidFill>
            <a:srgbClr val="DDE6F5"/>
          </a:solidFill>
        </p:spPr>
        <p:txBody>
          <a:bodyPr wrap="square" lIns="0" tIns="0" rIns="0" bIns="0" rtlCol="0">
            <a:noAutofit/>
          </a:bodyPr>
          <a:lstStyle/>
          <a:p>
            <a:endParaRPr/>
          </a:p>
        </p:txBody>
      </p:sp>
      <p:sp>
        <p:nvSpPr>
          <p:cNvPr id="782" name="object 782"/>
          <p:cNvSpPr/>
          <p:nvPr/>
        </p:nvSpPr>
        <p:spPr>
          <a:xfrm>
            <a:off x="410996" y="703996"/>
            <a:ext cx="27756" cy="27095"/>
          </a:xfrm>
          <a:custGeom>
            <a:avLst/>
            <a:gdLst/>
            <a:ahLst/>
            <a:cxnLst/>
            <a:rect l="l" t="t" r="r" b="b"/>
            <a:pathLst>
              <a:path w="27756" h="27095">
                <a:moveTo>
                  <a:pt x="25589" y="27095"/>
                </a:moveTo>
                <a:lnTo>
                  <a:pt x="25875" y="27095"/>
                </a:lnTo>
                <a:lnTo>
                  <a:pt x="26102" y="24398"/>
                </a:lnTo>
                <a:lnTo>
                  <a:pt x="26330" y="21806"/>
                </a:lnTo>
                <a:lnTo>
                  <a:pt x="26557" y="19270"/>
                </a:lnTo>
                <a:lnTo>
                  <a:pt x="27357" y="19325"/>
                </a:lnTo>
                <a:lnTo>
                  <a:pt x="27756" y="18839"/>
                </a:lnTo>
                <a:lnTo>
                  <a:pt x="26956" y="18784"/>
                </a:lnTo>
                <a:lnTo>
                  <a:pt x="26616" y="18784"/>
                </a:lnTo>
                <a:lnTo>
                  <a:pt x="26900" y="15817"/>
                </a:lnTo>
                <a:lnTo>
                  <a:pt x="26787" y="10312"/>
                </a:lnTo>
                <a:lnTo>
                  <a:pt x="26445" y="12956"/>
                </a:lnTo>
                <a:lnTo>
                  <a:pt x="26159" y="15764"/>
                </a:lnTo>
                <a:lnTo>
                  <a:pt x="25875" y="18731"/>
                </a:lnTo>
                <a:lnTo>
                  <a:pt x="23766" y="18623"/>
                </a:lnTo>
                <a:lnTo>
                  <a:pt x="21657" y="18406"/>
                </a:lnTo>
                <a:lnTo>
                  <a:pt x="19605" y="18084"/>
                </a:lnTo>
                <a:lnTo>
                  <a:pt x="20346" y="15170"/>
                </a:lnTo>
                <a:lnTo>
                  <a:pt x="21144" y="12417"/>
                </a:lnTo>
                <a:lnTo>
                  <a:pt x="21941" y="9828"/>
                </a:lnTo>
                <a:lnTo>
                  <a:pt x="22340" y="6530"/>
                </a:lnTo>
                <a:lnTo>
                  <a:pt x="21428" y="9286"/>
                </a:lnTo>
                <a:lnTo>
                  <a:pt x="19948" y="9072"/>
                </a:lnTo>
                <a:lnTo>
                  <a:pt x="18522" y="8800"/>
                </a:lnTo>
                <a:lnTo>
                  <a:pt x="17098" y="8478"/>
                </a:lnTo>
                <a:lnTo>
                  <a:pt x="18465" y="5771"/>
                </a:lnTo>
                <a:lnTo>
                  <a:pt x="19833" y="3303"/>
                </a:lnTo>
                <a:lnTo>
                  <a:pt x="21144" y="1139"/>
                </a:lnTo>
                <a:lnTo>
                  <a:pt x="20687" y="1025"/>
                </a:lnTo>
                <a:lnTo>
                  <a:pt x="19378" y="3189"/>
                </a:lnTo>
                <a:lnTo>
                  <a:pt x="17952" y="5676"/>
                </a:lnTo>
                <a:lnTo>
                  <a:pt x="16584" y="8314"/>
                </a:lnTo>
                <a:lnTo>
                  <a:pt x="15217" y="7992"/>
                </a:lnTo>
                <a:lnTo>
                  <a:pt x="13847" y="7555"/>
                </a:lnTo>
                <a:lnTo>
                  <a:pt x="12538" y="7081"/>
                </a:lnTo>
                <a:lnTo>
                  <a:pt x="14361" y="4537"/>
                </a:lnTo>
                <a:lnTo>
                  <a:pt x="16127" y="2221"/>
                </a:lnTo>
                <a:lnTo>
                  <a:pt x="17837" y="170"/>
                </a:lnTo>
                <a:lnTo>
                  <a:pt x="17382" y="0"/>
                </a:lnTo>
                <a:lnTo>
                  <a:pt x="15672" y="1993"/>
                </a:lnTo>
                <a:lnTo>
                  <a:pt x="13847" y="4328"/>
                </a:lnTo>
                <a:lnTo>
                  <a:pt x="12025" y="6910"/>
                </a:lnTo>
                <a:lnTo>
                  <a:pt x="10828" y="6435"/>
                </a:lnTo>
                <a:lnTo>
                  <a:pt x="9689" y="5941"/>
                </a:lnTo>
                <a:lnTo>
                  <a:pt x="8605" y="5353"/>
                </a:lnTo>
                <a:lnTo>
                  <a:pt x="10371" y="2752"/>
                </a:lnTo>
                <a:lnTo>
                  <a:pt x="8206" y="5125"/>
                </a:lnTo>
                <a:lnTo>
                  <a:pt x="7808" y="4916"/>
                </a:lnTo>
                <a:lnTo>
                  <a:pt x="6895" y="4423"/>
                </a:lnTo>
                <a:lnTo>
                  <a:pt x="5983" y="3777"/>
                </a:lnTo>
                <a:lnTo>
                  <a:pt x="5129" y="3132"/>
                </a:lnTo>
                <a:lnTo>
                  <a:pt x="7636" y="968"/>
                </a:lnTo>
                <a:lnTo>
                  <a:pt x="7350" y="702"/>
                </a:lnTo>
                <a:lnTo>
                  <a:pt x="4787" y="2866"/>
                </a:lnTo>
                <a:lnTo>
                  <a:pt x="3989" y="2221"/>
                </a:lnTo>
                <a:lnTo>
                  <a:pt x="3304" y="1518"/>
                </a:lnTo>
                <a:lnTo>
                  <a:pt x="2678" y="759"/>
                </a:lnTo>
                <a:lnTo>
                  <a:pt x="2962" y="1784"/>
                </a:lnTo>
                <a:lnTo>
                  <a:pt x="3703" y="2486"/>
                </a:lnTo>
                <a:lnTo>
                  <a:pt x="4501" y="3189"/>
                </a:lnTo>
                <a:lnTo>
                  <a:pt x="2221" y="5125"/>
                </a:lnTo>
                <a:lnTo>
                  <a:pt x="0" y="7346"/>
                </a:lnTo>
                <a:lnTo>
                  <a:pt x="340" y="7612"/>
                </a:lnTo>
                <a:lnTo>
                  <a:pt x="2563" y="5410"/>
                </a:lnTo>
                <a:lnTo>
                  <a:pt x="4843" y="3398"/>
                </a:lnTo>
                <a:lnTo>
                  <a:pt x="5699" y="4100"/>
                </a:lnTo>
                <a:lnTo>
                  <a:pt x="6609" y="4745"/>
                </a:lnTo>
                <a:lnTo>
                  <a:pt x="7578" y="5296"/>
                </a:lnTo>
                <a:lnTo>
                  <a:pt x="7920" y="5448"/>
                </a:lnTo>
                <a:lnTo>
                  <a:pt x="5927" y="7669"/>
                </a:lnTo>
                <a:lnTo>
                  <a:pt x="3989" y="10042"/>
                </a:lnTo>
                <a:lnTo>
                  <a:pt x="2563" y="12903"/>
                </a:lnTo>
                <a:lnTo>
                  <a:pt x="4444" y="10312"/>
                </a:lnTo>
                <a:lnTo>
                  <a:pt x="6382" y="7878"/>
                </a:lnTo>
                <a:lnTo>
                  <a:pt x="8319" y="5676"/>
                </a:lnTo>
                <a:lnTo>
                  <a:pt x="9403" y="6264"/>
                </a:lnTo>
                <a:lnTo>
                  <a:pt x="10599" y="6796"/>
                </a:lnTo>
                <a:lnTo>
                  <a:pt x="11797" y="7232"/>
                </a:lnTo>
                <a:lnTo>
                  <a:pt x="12309" y="7460"/>
                </a:lnTo>
                <a:lnTo>
                  <a:pt x="13620" y="7935"/>
                </a:lnTo>
                <a:lnTo>
                  <a:pt x="14987" y="8371"/>
                </a:lnTo>
                <a:lnTo>
                  <a:pt x="16357" y="8747"/>
                </a:lnTo>
                <a:lnTo>
                  <a:pt x="16927" y="8856"/>
                </a:lnTo>
                <a:lnTo>
                  <a:pt x="18351" y="9233"/>
                </a:lnTo>
                <a:lnTo>
                  <a:pt x="19833" y="9503"/>
                </a:lnTo>
                <a:lnTo>
                  <a:pt x="21315" y="9772"/>
                </a:lnTo>
                <a:lnTo>
                  <a:pt x="20518" y="12309"/>
                </a:lnTo>
                <a:lnTo>
                  <a:pt x="19718" y="15115"/>
                </a:lnTo>
                <a:lnTo>
                  <a:pt x="18977" y="18029"/>
                </a:lnTo>
                <a:lnTo>
                  <a:pt x="16983" y="17706"/>
                </a:lnTo>
                <a:lnTo>
                  <a:pt x="15102" y="17328"/>
                </a:lnTo>
                <a:lnTo>
                  <a:pt x="13221" y="16842"/>
                </a:lnTo>
                <a:lnTo>
                  <a:pt x="14931" y="17814"/>
                </a:lnTo>
                <a:lnTo>
                  <a:pt x="16868" y="18192"/>
                </a:lnTo>
                <a:lnTo>
                  <a:pt x="18864" y="18515"/>
                </a:lnTo>
                <a:lnTo>
                  <a:pt x="18238" y="20890"/>
                </a:lnTo>
                <a:lnTo>
                  <a:pt x="17668" y="23426"/>
                </a:lnTo>
                <a:lnTo>
                  <a:pt x="17154" y="25962"/>
                </a:lnTo>
                <a:lnTo>
                  <a:pt x="17609" y="26070"/>
                </a:lnTo>
                <a:lnTo>
                  <a:pt x="17837" y="26125"/>
                </a:lnTo>
                <a:lnTo>
                  <a:pt x="18351" y="23534"/>
                </a:lnTo>
                <a:lnTo>
                  <a:pt x="18920" y="20998"/>
                </a:lnTo>
                <a:lnTo>
                  <a:pt x="19490" y="18623"/>
                </a:lnTo>
                <a:lnTo>
                  <a:pt x="21543" y="18892"/>
                </a:lnTo>
                <a:lnTo>
                  <a:pt x="23651" y="19109"/>
                </a:lnTo>
                <a:lnTo>
                  <a:pt x="25816" y="19270"/>
                </a:lnTo>
                <a:lnTo>
                  <a:pt x="25532" y="21753"/>
                </a:lnTo>
                <a:lnTo>
                  <a:pt x="25305" y="24343"/>
                </a:lnTo>
                <a:lnTo>
                  <a:pt x="25077" y="27042"/>
                </a:lnTo>
                <a:lnTo>
                  <a:pt x="25589" y="27095"/>
                </a:lnTo>
                <a:close/>
              </a:path>
            </a:pathLst>
          </a:custGeom>
          <a:solidFill>
            <a:srgbClr val="DDE6F5"/>
          </a:solidFill>
        </p:spPr>
        <p:txBody>
          <a:bodyPr wrap="square" lIns="0" tIns="0" rIns="0" bIns="0" rtlCol="0">
            <a:noAutofit/>
          </a:bodyPr>
          <a:lstStyle/>
          <a:p>
            <a:endParaRPr/>
          </a:p>
        </p:txBody>
      </p:sp>
      <p:sp>
        <p:nvSpPr>
          <p:cNvPr id="783" name="object 783"/>
          <p:cNvSpPr/>
          <p:nvPr/>
        </p:nvSpPr>
        <p:spPr>
          <a:xfrm>
            <a:off x="425357" y="688884"/>
            <a:ext cx="5814" cy="1309"/>
          </a:xfrm>
          <a:custGeom>
            <a:avLst/>
            <a:gdLst/>
            <a:ahLst/>
            <a:cxnLst/>
            <a:rect l="l" t="t" r="r" b="b"/>
            <a:pathLst>
              <a:path w="5814" h="1309">
                <a:moveTo>
                  <a:pt x="1311" y="227"/>
                </a:moveTo>
                <a:lnTo>
                  <a:pt x="2736" y="284"/>
                </a:lnTo>
                <a:lnTo>
                  <a:pt x="4217" y="436"/>
                </a:lnTo>
                <a:lnTo>
                  <a:pt x="4615" y="493"/>
                </a:lnTo>
                <a:lnTo>
                  <a:pt x="5073" y="550"/>
                </a:lnTo>
                <a:lnTo>
                  <a:pt x="4901" y="968"/>
                </a:lnTo>
                <a:lnTo>
                  <a:pt x="4503" y="1309"/>
                </a:lnTo>
                <a:lnTo>
                  <a:pt x="4730" y="1309"/>
                </a:lnTo>
                <a:lnTo>
                  <a:pt x="5244" y="968"/>
                </a:lnTo>
                <a:lnTo>
                  <a:pt x="5755" y="645"/>
                </a:lnTo>
                <a:lnTo>
                  <a:pt x="5814" y="436"/>
                </a:lnTo>
                <a:lnTo>
                  <a:pt x="5300" y="322"/>
                </a:lnTo>
                <a:lnTo>
                  <a:pt x="4787" y="284"/>
                </a:lnTo>
                <a:lnTo>
                  <a:pt x="4217" y="227"/>
                </a:lnTo>
                <a:lnTo>
                  <a:pt x="3020" y="56"/>
                </a:lnTo>
                <a:lnTo>
                  <a:pt x="1881" y="0"/>
                </a:lnTo>
                <a:lnTo>
                  <a:pt x="797" y="0"/>
                </a:lnTo>
                <a:lnTo>
                  <a:pt x="285" y="170"/>
                </a:lnTo>
                <a:lnTo>
                  <a:pt x="0" y="227"/>
                </a:lnTo>
                <a:lnTo>
                  <a:pt x="1311" y="227"/>
                </a:lnTo>
                <a:close/>
              </a:path>
            </a:pathLst>
          </a:custGeom>
          <a:solidFill>
            <a:srgbClr val="DDE6F5"/>
          </a:solidFill>
        </p:spPr>
        <p:txBody>
          <a:bodyPr wrap="square" lIns="0" tIns="0" rIns="0" bIns="0" rtlCol="0">
            <a:noAutofit/>
          </a:bodyPr>
          <a:lstStyle/>
          <a:p>
            <a:endParaRPr/>
          </a:p>
        </p:txBody>
      </p:sp>
      <p:sp>
        <p:nvSpPr>
          <p:cNvPr id="784" name="object 784"/>
          <p:cNvSpPr/>
          <p:nvPr/>
        </p:nvSpPr>
        <p:spPr>
          <a:xfrm>
            <a:off x="419658" y="689701"/>
            <a:ext cx="10202" cy="4366"/>
          </a:xfrm>
          <a:custGeom>
            <a:avLst/>
            <a:gdLst/>
            <a:ahLst/>
            <a:cxnLst/>
            <a:rect l="l" t="t" r="r" b="b"/>
            <a:pathLst>
              <a:path w="10202" h="4366">
                <a:moveTo>
                  <a:pt x="912" y="1290"/>
                </a:moveTo>
                <a:lnTo>
                  <a:pt x="1881" y="1139"/>
                </a:lnTo>
                <a:lnTo>
                  <a:pt x="2849" y="1025"/>
                </a:lnTo>
                <a:lnTo>
                  <a:pt x="2394" y="1461"/>
                </a:lnTo>
                <a:lnTo>
                  <a:pt x="1995" y="1879"/>
                </a:lnTo>
                <a:lnTo>
                  <a:pt x="1709" y="2316"/>
                </a:lnTo>
                <a:lnTo>
                  <a:pt x="1538" y="2581"/>
                </a:lnTo>
                <a:lnTo>
                  <a:pt x="1139" y="3246"/>
                </a:lnTo>
                <a:lnTo>
                  <a:pt x="855" y="3834"/>
                </a:lnTo>
                <a:lnTo>
                  <a:pt x="684" y="4366"/>
                </a:lnTo>
                <a:lnTo>
                  <a:pt x="912" y="3834"/>
                </a:lnTo>
                <a:lnTo>
                  <a:pt x="1196" y="3246"/>
                </a:lnTo>
                <a:lnTo>
                  <a:pt x="1653" y="2581"/>
                </a:lnTo>
                <a:lnTo>
                  <a:pt x="1824" y="2316"/>
                </a:lnTo>
                <a:lnTo>
                  <a:pt x="2167" y="1879"/>
                </a:lnTo>
                <a:lnTo>
                  <a:pt x="2565" y="1461"/>
                </a:lnTo>
                <a:lnTo>
                  <a:pt x="3020" y="968"/>
                </a:lnTo>
                <a:lnTo>
                  <a:pt x="3876" y="854"/>
                </a:lnTo>
                <a:lnTo>
                  <a:pt x="4787" y="816"/>
                </a:lnTo>
                <a:lnTo>
                  <a:pt x="5699" y="759"/>
                </a:lnTo>
                <a:lnTo>
                  <a:pt x="7181" y="702"/>
                </a:lnTo>
                <a:lnTo>
                  <a:pt x="9916" y="702"/>
                </a:lnTo>
                <a:lnTo>
                  <a:pt x="10202" y="493"/>
                </a:lnTo>
                <a:lnTo>
                  <a:pt x="8776" y="436"/>
                </a:lnTo>
                <a:lnTo>
                  <a:pt x="7296" y="436"/>
                </a:lnTo>
                <a:lnTo>
                  <a:pt x="5699" y="531"/>
                </a:lnTo>
                <a:lnTo>
                  <a:pt x="4901" y="588"/>
                </a:lnTo>
                <a:lnTo>
                  <a:pt x="4104" y="645"/>
                </a:lnTo>
                <a:lnTo>
                  <a:pt x="3306" y="702"/>
                </a:lnTo>
                <a:lnTo>
                  <a:pt x="3818" y="322"/>
                </a:lnTo>
                <a:lnTo>
                  <a:pt x="4275" y="0"/>
                </a:lnTo>
                <a:lnTo>
                  <a:pt x="3705" y="265"/>
                </a:lnTo>
                <a:lnTo>
                  <a:pt x="3135" y="759"/>
                </a:lnTo>
                <a:lnTo>
                  <a:pt x="2394" y="816"/>
                </a:lnTo>
                <a:lnTo>
                  <a:pt x="1653" y="911"/>
                </a:lnTo>
                <a:lnTo>
                  <a:pt x="968" y="1082"/>
                </a:lnTo>
                <a:lnTo>
                  <a:pt x="285" y="1290"/>
                </a:lnTo>
                <a:lnTo>
                  <a:pt x="0" y="1461"/>
                </a:lnTo>
                <a:lnTo>
                  <a:pt x="912" y="1290"/>
                </a:lnTo>
                <a:close/>
              </a:path>
            </a:pathLst>
          </a:custGeom>
          <a:solidFill>
            <a:srgbClr val="DDE6F5"/>
          </a:solidFill>
        </p:spPr>
        <p:txBody>
          <a:bodyPr wrap="square" lIns="0" tIns="0" rIns="0" bIns="0" rtlCol="0">
            <a:noAutofit/>
          </a:bodyPr>
          <a:lstStyle/>
          <a:p>
            <a:endParaRPr/>
          </a:p>
        </p:txBody>
      </p:sp>
      <p:sp>
        <p:nvSpPr>
          <p:cNvPr id="785" name="object 785"/>
          <p:cNvSpPr/>
          <p:nvPr/>
        </p:nvSpPr>
        <p:spPr>
          <a:xfrm>
            <a:off x="441203" y="688505"/>
            <a:ext cx="22568" cy="3512"/>
          </a:xfrm>
          <a:custGeom>
            <a:avLst/>
            <a:gdLst/>
            <a:ahLst/>
            <a:cxnLst/>
            <a:rect l="l" t="t" r="r" b="b"/>
            <a:pathLst>
              <a:path w="22568" h="3512">
                <a:moveTo>
                  <a:pt x="169" y="1575"/>
                </a:moveTo>
                <a:lnTo>
                  <a:pt x="0" y="2923"/>
                </a:lnTo>
                <a:lnTo>
                  <a:pt x="56" y="3512"/>
                </a:lnTo>
                <a:lnTo>
                  <a:pt x="682" y="3360"/>
                </a:lnTo>
                <a:lnTo>
                  <a:pt x="5242" y="2164"/>
                </a:lnTo>
                <a:lnTo>
                  <a:pt x="11398" y="2012"/>
                </a:lnTo>
                <a:lnTo>
                  <a:pt x="11968" y="2543"/>
                </a:lnTo>
                <a:lnTo>
                  <a:pt x="12196" y="2809"/>
                </a:lnTo>
                <a:lnTo>
                  <a:pt x="11910" y="2278"/>
                </a:lnTo>
                <a:lnTo>
                  <a:pt x="11568" y="2012"/>
                </a:lnTo>
                <a:lnTo>
                  <a:pt x="12879" y="1955"/>
                </a:lnTo>
                <a:lnTo>
                  <a:pt x="14190" y="2012"/>
                </a:lnTo>
                <a:lnTo>
                  <a:pt x="15616" y="2050"/>
                </a:lnTo>
                <a:lnTo>
                  <a:pt x="16584" y="2107"/>
                </a:lnTo>
                <a:lnTo>
                  <a:pt x="17609" y="2164"/>
                </a:lnTo>
                <a:lnTo>
                  <a:pt x="18522" y="2278"/>
                </a:lnTo>
                <a:lnTo>
                  <a:pt x="19035" y="2752"/>
                </a:lnTo>
                <a:lnTo>
                  <a:pt x="18693" y="2335"/>
                </a:lnTo>
                <a:lnTo>
                  <a:pt x="20060" y="2486"/>
                </a:lnTo>
                <a:lnTo>
                  <a:pt x="21371" y="2714"/>
                </a:lnTo>
                <a:lnTo>
                  <a:pt x="22568" y="2980"/>
                </a:lnTo>
                <a:lnTo>
                  <a:pt x="21885" y="2714"/>
                </a:lnTo>
                <a:lnTo>
                  <a:pt x="21543" y="2543"/>
                </a:lnTo>
                <a:lnTo>
                  <a:pt x="20574" y="2373"/>
                </a:lnTo>
                <a:lnTo>
                  <a:pt x="19490" y="2164"/>
                </a:lnTo>
                <a:lnTo>
                  <a:pt x="18407" y="2050"/>
                </a:lnTo>
                <a:lnTo>
                  <a:pt x="17952" y="1689"/>
                </a:lnTo>
                <a:lnTo>
                  <a:pt x="17497" y="1252"/>
                </a:lnTo>
                <a:lnTo>
                  <a:pt x="16868" y="873"/>
                </a:lnTo>
                <a:lnTo>
                  <a:pt x="16470" y="759"/>
                </a:lnTo>
                <a:lnTo>
                  <a:pt x="17211" y="1196"/>
                </a:lnTo>
                <a:lnTo>
                  <a:pt x="17781" y="1632"/>
                </a:lnTo>
                <a:lnTo>
                  <a:pt x="18238" y="2050"/>
                </a:lnTo>
                <a:lnTo>
                  <a:pt x="17382" y="1955"/>
                </a:lnTo>
                <a:lnTo>
                  <a:pt x="16528" y="1841"/>
                </a:lnTo>
                <a:lnTo>
                  <a:pt x="15616" y="1841"/>
                </a:lnTo>
                <a:lnTo>
                  <a:pt x="14133" y="1727"/>
                </a:lnTo>
                <a:lnTo>
                  <a:pt x="12707" y="1727"/>
                </a:lnTo>
                <a:lnTo>
                  <a:pt x="11340" y="1784"/>
                </a:lnTo>
                <a:lnTo>
                  <a:pt x="10828" y="1347"/>
                </a:lnTo>
                <a:lnTo>
                  <a:pt x="10371" y="1082"/>
                </a:lnTo>
                <a:lnTo>
                  <a:pt x="10657" y="1404"/>
                </a:lnTo>
                <a:lnTo>
                  <a:pt x="11112" y="1784"/>
                </a:lnTo>
                <a:lnTo>
                  <a:pt x="6098" y="1955"/>
                </a:lnTo>
                <a:lnTo>
                  <a:pt x="2164" y="2866"/>
                </a:lnTo>
                <a:lnTo>
                  <a:pt x="626" y="3303"/>
                </a:lnTo>
                <a:lnTo>
                  <a:pt x="1822" y="2752"/>
                </a:lnTo>
                <a:lnTo>
                  <a:pt x="511" y="3246"/>
                </a:lnTo>
                <a:lnTo>
                  <a:pt x="1595" y="2714"/>
                </a:lnTo>
                <a:lnTo>
                  <a:pt x="4273" y="1404"/>
                </a:lnTo>
                <a:lnTo>
                  <a:pt x="7636" y="379"/>
                </a:lnTo>
                <a:lnTo>
                  <a:pt x="8092" y="284"/>
                </a:lnTo>
                <a:lnTo>
                  <a:pt x="8319" y="227"/>
                </a:lnTo>
                <a:lnTo>
                  <a:pt x="8263" y="0"/>
                </a:lnTo>
                <a:lnTo>
                  <a:pt x="7979" y="56"/>
                </a:lnTo>
                <a:lnTo>
                  <a:pt x="7578" y="170"/>
                </a:lnTo>
                <a:lnTo>
                  <a:pt x="3874" y="1252"/>
                </a:lnTo>
                <a:lnTo>
                  <a:pt x="1081" y="2809"/>
                </a:lnTo>
                <a:lnTo>
                  <a:pt x="227" y="3360"/>
                </a:lnTo>
                <a:lnTo>
                  <a:pt x="56" y="3417"/>
                </a:lnTo>
                <a:lnTo>
                  <a:pt x="340" y="3037"/>
                </a:lnTo>
                <a:lnTo>
                  <a:pt x="1139" y="1404"/>
                </a:lnTo>
                <a:lnTo>
                  <a:pt x="340" y="2657"/>
                </a:lnTo>
                <a:lnTo>
                  <a:pt x="56" y="3246"/>
                </a:lnTo>
                <a:lnTo>
                  <a:pt x="227" y="2714"/>
                </a:lnTo>
                <a:lnTo>
                  <a:pt x="169" y="1575"/>
                </a:lnTo>
                <a:close/>
              </a:path>
            </a:pathLst>
          </a:custGeom>
          <a:solidFill>
            <a:srgbClr val="DDE6F5"/>
          </a:solidFill>
        </p:spPr>
        <p:txBody>
          <a:bodyPr wrap="square" lIns="0" tIns="0" rIns="0" bIns="0" rtlCol="0">
            <a:noAutofit/>
          </a:bodyPr>
          <a:lstStyle/>
          <a:p>
            <a:endParaRPr/>
          </a:p>
        </p:txBody>
      </p:sp>
      <p:sp>
        <p:nvSpPr>
          <p:cNvPr id="786" name="object 786"/>
          <p:cNvSpPr/>
          <p:nvPr/>
        </p:nvSpPr>
        <p:spPr>
          <a:xfrm>
            <a:off x="441602" y="691694"/>
            <a:ext cx="29063" cy="6321"/>
          </a:xfrm>
          <a:custGeom>
            <a:avLst/>
            <a:gdLst/>
            <a:ahLst/>
            <a:cxnLst/>
            <a:rect l="l" t="t" r="r" b="b"/>
            <a:pathLst>
              <a:path w="29063" h="6321">
                <a:moveTo>
                  <a:pt x="12595" y="2278"/>
                </a:moveTo>
                <a:lnTo>
                  <a:pt x="12595" y="2866"/>
                </a:lnTo>
                <a:lnTo>
                  <a:pt x="12709" y="2278"/>
                </a:lnTo>
                <a:lnTo>
                  <a:pt x="12709" y="1613"/>
                </a:lnTo>
                <a:lnTo>
                  <a:pt x="12651" y="1993"/>
                </a:lnTo>
                <a:lnTo>
                  <a:pt x="12025" y="1898"/>
                </a:lnTo>
                <a:lnTo>
                  <a:pt x="11398" y="1727"/>
                </a:lnTo>
                <a:lnTo>
                  <a:pt x="10828" y="1613"/>
                </a:lnTo>
                <a:lnTo>
                  <a:pt x="5812" y="645"/>
                </a:lnTo>
                <a:lnTo>
                  <a:pt x="2164" y="379"/>
                </a:lnTo>
                <a:lnTo>
                  <a:pt x="511" y="322"/>
                </a:lnTo>
                <a:lnTo>
                  <a:pt x="2336" y="265"/>
                </a:lnTo>
                <a:lnTo>
                  <a:pt x="6780" y="227"/>
                </a:lnTo>
                <a:lnTo>
                  <a:pt x="12538" y="1082"/>
                </a:lnTo>
                <a:lnTo>
                  <a:pt x="14989" y="1461"/>
                </a:lnTo>
                <a:lnTo>
                  <a:pt x="17668" y="1936"/>
                </a:lnTo>
                <a:lnTo>
                  <a:pt x="20403" y="2695"/>
                </a:lnTo>
                <a:lnTo>
                  <a:pt x="23025" y="3341"/>
                </a:lnTo>
                <a:lnTo>
                  <a:pt x="25647" y="4214"/>
                </a:lnTo>
                <a:lnTo>
                  <a:pt x="28378" y="5353"/>
                </a:lnTo>
                <a:lnTo>
                  <a:pt x="28559" y="5828"/>
                </a:lnTo>
                <a:lnTo>
                  <a:pt x="28720" y="6321"/>
                </a:lnTo>
                <a:lnTo>
                  <a:pt x="29063" y="5353"/>
                </a:lnTo>
                <a:lnTo>
                  <a:pt x="28660" y="5239"/>
                </a:lnTo>
                <a:lnTo>
                  <a:pt x="28318" y="4328"/>
                </a:lnTo>
                <a:lnTo>
                  <a:pt x="27868" y="3512"/>
                </a:lnTo>
                <a:lnTo>
                  <a:pt x="27298" y="2809"/>
                </a:lnTo>
                <a:lnTo>
                  <a:pt x="27357" y="3341"/>
                </a:lnTo>
                <a:lnTo>
                  <a:pt x="27868" y="4157"/>
                </a:lnTo>
                <a:lnTo>
                  <a:pt x="28277" y="5030"/>
                </a:lnTo>
                <a:lnTo>
                  <a:pt x="25589" y="3948"/>
                </a:lnTo>
                <a:lnTo>
                  <a:pt x="22910" y="3132"/>
                </a:lnTo>
                <a:lnTo>
                  <a:pt x="20403" y="2429"/>
                </a:lnTo>
                <a:lnTo>
                  <a:pt x="20290" y="2107"/>
                </a:lnTo>
                <a:lnTo>
                  <a:pt x="20060" y="1461"/>
                </a:lnTo>
                <a:lnTo>
                  <a:pt x="19605" y="759"/>
                </a:lnTo>
                <a:lnTo>
                  <a:pt x="20004" y="1461"/>
                </a:lnTo>
                <a:lnTo>
                  <a:pt x="20232" y="2050"/>
                </a:lnTo>
                <a:lnTo>
                  <a:pt x="20346" y="2429"/>
                </a:lnTo>
                <a:lnTo>
                  <a:pt x="17553" y="1727"/>
                </a:lnTo>
                <a:lnTo>
                  <a:pt x="14931" y="1252"/>
                </a:lnTo>
                <a:lnTo>
                  <a:pt x="12538" y="873"/>
                </a:lnTo>
                <a:lnTo>
                  <a:pt x="5983" y="0"/>
                </a:lnTo>
                <a:lnTo>
                  <a:pt x="1252" y="227"/>
                </a:lnTo>
                <a:lnTo>
                  <a:pt x="0" y="379"/>
                </a:lnTo>
                <a:lnTo>
                  <a:pt x="1252" y="436"/>
                </a:lnTo>
                <a:lnTo>
                  <a:pt x="5185" y="702"/>
                </a:lnTo>
                <a:lnTo>
                  <a:pt x="10770" y="1841"/>
                </a:lnTo>
                <a:lnTo>
                  <a:pt x="11340" y="1936"/>
                </a:lnTo>
                <a:lnTo>
                  <a:pt x="11968" y="2107"/>
                </a:lnTo>
                <a:lnTo>
                  <a:pt x="12595" y="2278"/>
                </a:lnTo>
                <a:close/>
              </a:path>
            </a:pathLst>
          </a:custGeom>
          <a:solidFill>
            <a:srgbClr val="DDE6F5"/>
          </a:solidFill>
        </p:spPr>
        <p:txBody>
          <a:bodyPr wrap="square" lIns="0" tIns="0" rIns="0" bIns="0" rtlCol="0">
            <a:noAutofit/>
          </a:bodyPr>
          <a:lstStyle/>
          <a:p>
            <a:endParaRPr/>
          </a:p>
        </p:txBody>
      </p:sp>
      <p:sp>
        <p:nvSpPr>
          <p:cNvPr id="787" name="object 787"/>
          <p:cNvSpPr/>
          <p:nvPr/>
        </p:nvSpPr>
        <p:spPr>
          <a:xfrm>
            <a:off x="441602" y="692074"/>
            <a:ext cx="37441" cy="17598"/>
          </a:xfrm>
          <a:custGeom>
            <a:avLst/>
            <a:gdLst/>
            <a:ahLst/>
            <a:cxnLst/>
            <a:rect l="l" t="t" r="r" b="b"/>
            <a:pathLst>
              <a:path w="37441" h="17598">
                <a:moveTo>
                  <a:pt x="14305" y="11067"/>
                </a:moveTo>
                <a:lnTo>
                  <a:pt x="16357" y="12947"/>
                </a:lnTo>
                <a:lnTo>
                  <a:pt x="18465" y="15168"/>
                </a:lnTo>
                <a:lnTo>
                  <a:pt x="20630" y="17598"/>
                </a:lnTo>
                <a:lnTo>
                  <a:pt x="21029" y="17370"/>
                </a:lnTo>
                <a:lnTo>
                  <a:pt x="18920" y="14902"/>
                </a:lnTo>
                <a:lnTo>
                  <a:pt x="16755" y="12738"/>
                </a:lnTo>
                <a:lnTo>
                  <a:pt x="14703" y="10839"/>
                </a:lnTo>
                <a:lnTo>
                  <a:pt x="15444" y="10479"/>
                </a:lnTo>
                <a:lnTo>
                  <a:pt x="16186" y="10042"/>
                </a:lnTo>
                <a:lnTo>
                  <a:pt x="16812" y="9605"/>
                </a:lnTo>
                <a:lnTo>
                  <a:pt x="19148" y="11276"/>
                </a:lnTo>
                <a:lnTo>
                  <a:pt x="17098" y="9397"/>
                </a:lnTo>
                <a:lnTo>
                  <a:pt x="17668" y="8960"/>
                </a:lnTo>
                <a:lnTo>
                  <a:pt x="18067" y="8580"/>
                </a:lnTo>
                <a:lnTo>
                  <a:pt x="18465" y="8201"/>
                </a:lnTo>
                <a:lnTo>
                  <a:pt x="18808" y="7878"/>
                </a:lnTo>
                <a:lnTo>
                  <a:pt x="21371" y="9283"/>
                </a:lnTo>
                <a:lnTo>
                  <a:pt x="18979" y="7612"/>
                </a:lnTo>
                <a:lnTo>
                  <a:pt x="19434" y="7062"/>
                </a:lnTo>
                <a:lnTo>
                  <a:pt x="19776" y="6530"/>
                </a:lnTo>
                <a:lnTo>
                  <a:pt x="20060" y="6036"/>
                </a:lnTo>
                <a:lnTo>
                  <a:pt x="22739" y="7232"/>
                </a:lnTo>
                <a:lnTo>
                  <a:pt x="25532" y="8637"/>
                </a:lnTo>
                <a:lnTo>
                  <a:pt x="28378" y="10365"/>
                </a:lnTo>
                <a:lnTo>
                  <a:pt x="31298" y="12149"/>
                </a:lnTo>
                <a:lnTo>
                  <a:pt x="33856" y="13972"/>
                </a:lnTo>
                <a:lnTo>
                  <a:pt x="36313" y="16079"/>
                </a:lnTo>
                <a:lnTo>
                  <a:pt x="36595" y="16345"/>
                </a:lnTo>
                <a:lnTo>
                  <a:pt x="37380" y="16990"/>
                </a:lnTo>
                <a:lnTo>
                  <a:pt x="37441" y="16668"/>
                </a:lnTo>
                <a:lnTo>
                  <a:pt x="37038" y="16345"/>
                </a:lnTo>
                <a:lnTo>
                  <a:pt x="36696" y="16022"/>
                </a:lnTo>
                <a:lnTo>
                  <a:pt x="37098" y="14940"/>
                </a:lnTo>
                <a:lnTo>
                  <a:pt x="37280" y="13877"/>
                </a:lnTo>
                <a:lnTo>
                  <a:pt x="37340" y="12890"/>
                </a:lnTo>
                <a:lnTo>
                  <a:pt x="37219" y="12567"/>
                </a:lnTo>
                <a:lnTo>
                  <a:pt x="37159" y="12187"/>
                </a:lnTo>
                <a:lnTo>
                  <a:pt x="36655" y="12035"/>
                </a:lnTo>
                <a:lnTo>
                  <a:pt x="36313" y="11770"/>
                </a:lnTo>
                <a:lnTo>
                  <a:pt x="35910" y="11504"/>
                </a:lnTo>
                <a:lnTo>
                  <a:pt x="33735" y="9985"/>
                </a:lnTo>
                <a:lnTo>
                  <a:pt x="31520" y="8637"/>
                </a:lnTo>
                <a:lnTo>
                  <a:pt x="29284" y="7498"/>
                </a:lnTo>
                <a:lnTo>
                  <a:pt x="29284" y="7119"/>
                </a:lnTo>
                <a:lnTo>
                  <a:pt x="29284" y="7878"/>
                </a:lnTo>
                <a:lnTo>
                  <a:pt x="31459" y="8960"/>
                </a:lnTo>
                <a:lnTo>
                  <a:pt x="33574" y="10251"/>
                </a:lnTo>
                <a:lnTo>
                  <a:pt x="35668" y="11713"/>
                </a:lnTo>
                <a:lnTo>
                  <a:pt x="36132" y="12035"/>
                </a:lnTo>
                <a:lnTo>
                  <a:pt x="36595" y="12358"/>
                </a:lnTo>
                <a:lnTo>
                  <a:pt x="37038" y="12681"/>
                </a:lnTo>
                <a:lnTo>
                  <a:pt x="36998" y="13649"/>
                </a:lnTo>
                <a:lnTo>
                  <a:pt x="36816" y="14731"/>
                </a:lnTo>
                <a:lnTo>
                  <a:pt x="36414" y="15756"/>
                </a:lnTo>
                <a:lnTo>
                  <a:pt x="33977" y="13706"/>
                </a:lnTo>
                <a:lnTo>
                  <a:pt x="31338" y="11865"/>
                </a:lnTo>
                <a:lnTo>
                  <a:pt x="28781" y="10308"/>
                </a:lnTo>
                <a:lnTo>
                  <a:pt x="29063" y="9492"/>
                </a:lnTo>
                <a:lnTo>
                  <a:pt x="29244" y="8694"/>
                </a:lnTo>
                <a:lnTo>
                  <a:pt x="29184" y="6359"/>
                </a:lnTo>
                <a:lnTo>
                  <a:pt x="29063" y="5942"/>
                </a:lnTo>
                <a:lnTo>
                  <a:pt x="28962" y="5505"/>
                </a:lnTo>
                <a:lnTo>
                  <a:pt x="29405" y="5391"/>
                </a:lnTo>
                <a:lnTo>
                  <a:pt x="29747" y="5505"/>
                </a:lnTo>
                <a:lnTo>
                  <a:pt x="31741" y="6416"/>
                </a:lnTo>
                <a:lnTo>
                  <a:pt x="33675" y="7441"/>
                </a:lnTo>
                <a:lnTo>
                  <a:pt x="35386" y="8523"/>
                </a:lnTo>
                <a:lnTo>
                  <a:pt x="35105" y="8087"/>
                </a:lnTo>
                <a:lnTo>
                  <a:pt x="33453" y="7062"/>
                </a:lnTo>
                <a:lnTo>
                  <a:pt x="31741" y="6150"/>
                </a:lnTo>
                <a:lnTo>
                  <a:pt x="29808" y="5334"/>
                </a:lnTo>
                <a:lnTo>
                  <a:pt x="29465" y="5125"/>
                </a:lnTo>
                <a:lnTo>
                  <a:pt x="29063" y="4973"/>
                </a:lnTo>
                <a:lnTo>
                  <a:pt x="28720" y="5942"/>
                </a:lnTo>
                <a:lnTo>
                  <a:pt x="28841" y="6416"/>
                </a:lnTo>
                <a:lnTo>
                  <a:pt x="28962" y="7062"/>
                </a:lnTo>
                <a:lnTo>
                  <a:pt x="28962" y="7346"/>
                </a:lnTo>
                <a:lnTo>
                  <a:pt x="26102" y="5942"/>
                </a:lnTo>
                <a:lnTo>
                  <a:pt x="23309" y="4803"/>
                </a:lnTo>
                <a:lnTo>
                  <a:pt x="20630" y="3891"/>
                </a:lnTo>
                <a:lnTo>
                  <a:pt x="20630" y="2961"/>
                </a:lnTo>
                <a:lnTo>
                  <a:pt x="20459" y="2429"/>
                </a:lnTo>
                <a:lnTo>
                  <a:pt x="20574" y="2961"/>
                </a:lnTo>
                <a:lnTo>
                  <a:pt x="20459" y="3834"/>
                </a:lnTo>
                <a:lnTo>
                  <a:pt x="17724" y="2923"/>
                </a:lnTo>
                <a:lnTo>
                  <a:pt x="15102" y="2164"/>
                </a:lnTo>
                <a:lnTo>
                  <a:pt x="12709" y="1670"/>
                </a:lnTo>
                <a:lnTo>
                  <a:pt x="12709" y="1233"/>
                </a:lnTo>
                <a:lnTo>
                  <a:pt x="12709" y="1898"/>
                </a:lnTo>
                <a:lnTo>
                  <a:pt x="15046" y="2429"/>
                </a:lnTo>
                <a:lnTo>
                  <a:pt x="17668" y="3132"/>
                </a:lnTo>
                <a:lnTo>
                  <a:pt x="20459" y="4100"/>
                </a:lnTo>
                <a:lnTo>
                  <a:pt x="20518" y="4802"/>
                </a:lnTo>
                <a:lnTo>
                  <a:pt x="20574" y="4423"/>
                </a:lnTo>
                <a:lnTo>
                  <a:pt x="23309" y="5068"/>
                </a:lnTo>
                <a:lnTo>
                  <a:pt x="26102" y="6264"/>
                </a:lnTo>
                <a:lnTo>
                  <a:pt x="28962" y="7669"/>
                </a:lnTo>
                <a:lnTo>
                  <a:pt x="28962" y="8523"/>
                </a:lnTo>
                <a:lnTo>
                  <a:pt x="28781" y="9340"/>
                </a:lnTo>
                <a:lnTo>
                  <a:pt x="28499" y="10099"/>
                </a:lnTo>
                <a:lnTo>
                  <a:pt x="25647" y="8371"/>
                </a:lnTo>
                <a:lnTo>
                  <a:pt x="22854" y="6967"/>
                </a:lnTo>
                <a:lnTo>
                  <a:pt x="20175" y="5771"/>
                </a:lnTo>
                <a:lnTo>
                  <a:pt x="20232" y="5125"/>
                </a:lnTo>
                <a:lnTo>
                  <a:pt x="19948" y="5714"/>
                </a:lnTo>
                <a:lnTo>
                  <a:pt x="17724" y="4746"/>
                </a:lnTo>
                <a:lnTo>
                  <a:pt x="15559" y="3948"/>
                </a:lnTo>
                <a:lnTo>
                  <a:pt x="13563" y="3246"/>
                </a:lnTo>
                <a:lnTo>
                  <a:pt x="12822" y="3018"/>
                </a:lnTo>
                <a:lnTo>
                  <a:pt x="12595" y="2486"/>
                </a:lnTo>
                <a:lnTo>
                  <a:pt x="12595" y="1898"/>
                </a:lnTo>
                <a:lnTo>
                  <a:pt x="12480" y="2486"/>
                </a:lnTo>
                <a:lnTo>
                  <a:pt x="12309" y="2809"/>
                </a:lnTo>
                <a:lnTo>
                  <a:pt x="5870" y="816"/>
                </a:lnTo>
                <a:lnTo>
                  <a:pt x="1311" y="113"/>
                </a:lnTo>
                <a:lnTo>
                  <a:pt x="0" y="0"/>
                </a:lnTo>
                <a:lnTo>
                  <a:pt x="1311" y="208"/>
                </a:lnTo>
                <a:lnTo>
                  <a:pt x="5870" y="968"/>
                </a:lnTo>
                <a:lnTo>
                  <a:pt x="12196" y="3018"/>
                </a:lnTo>
                <a:lnTo>
                  <a:pt x="12709" y="3189"/>
                </a:lnTo>
                <a:lnTo>
                  <a:pt x="13507" y="3455"/>
                </a:lnTo>
                <a:lnTo>
                  <a:pt x="15501" y="4157"/>
                </a:lnTo>
                <a:lnTo>
                  <a:pt x="17609" y="4973"/>
                </a:lnTo>
                <a:lnTo>
                  <a:pt x="19889" y="5942"/>
                </a:lnTo>
                <a:lnTo>
                  <a:pt x="19605" y="6416"/>
                </a:lnTo>
                <a:lnTo>
                  <a:pt x="19263" y="6967"/>
                </a:lnTo>
                <a:lnTo>
                  <a:pt x="18808" y="7498"/>
                </a:lnTo>
                <a:lnTo>
                  <a:pt x="16983" y="6530"/>
                </a:lnTo>
                <a:lnTo>
                  <a:pt x="15273" y="5619"/>
                </a:lnTo>
                <a:lnTo>
                  <a:pt x="13620" y="4859"/>
                </a:lnTo>
                <a:lnTo>
                  <a:pt x="12993" y="4594"/>
                </a:lnTo>
                <a:lnTo>
                  <a:pt x="12367" y="4309"/>
                </a:lnTo>
                <a:lnTo>
                  <a:pt x="12196" y="4537"/>
                </a:lnTo>
                <a:lnTo>
                  <a:pt x="12822" y="4802"/>
                </a:lnTo>
                <a:lnTo>
                  <a:pt x="13507" y="5125"/>
                </a:lnTo>
                <a:lnTo>
                  <a:pt x="15102" y="5885"/>
                </a:lnTo>
                <a:lnTo>
                  <a:pt x="16812" y="6739"/>
                </a:lnTo>
                <a:lnTo>
                  <a:pt x="18578" y="7726"/>
                </a:lnTo>
                <a:lnTo>
                  <a:pt x="17895" y="8409"/>
                </a:lnTo>
                <a:lnTo>
                  <a:pt x="17269" y="8903"/>
                </a:lnTo>
                <a:lnTo>
                  <a:pt x="16868" y="9169"/>
                </a:lnTo>
                <a:lnTo>
                  <a:pt x="15728" y="8371"/>
                </a:lnTo>
                <a:lnTo>
                  <a:pt x="14588" y="7612"/>
                </a:lnTo>
                <a:lnTo>
                  <a:pt x="13507" y="6967"/>
                </a:lnTo>
                <a:lnTo>
                  <a:pt x="12480" y="6321"/>
                </a:lnTo>
                <a:lnTo>
                  <a:pt x="11511" y="5714"/>
                </a:lnTo>
                <a:lnTo>
                  <a:pt x="12252" y="6530"/>
                </a:lnTo>
                <a:lnTo>
                  <a:pt x="13279" y="7232"/>
                </a:lnTo>
                <a:lnTo>
                  <a:pt x="14361" y="7878"/>
                </a:lnTo>
                <a:lnTo>
                  <a:pt x="15444" y="8637"/>
                </a:lnTo>
                <a:lnTo>
                  <a:pt x="16528" y="9397"/>
                </a:lnTo>
                <a:lnTo>
                  <a:pt x="15900" y="9871"/>
                </a:lnTo>
                <a:lnTo>
                  <a:pt x="15217" y="10251"/>
                </a:lnTo>
                <a:lnTo>
                  <a:pt x="14476" y="10631"/>
                </a:lnTo>
                <a:lnTo>
                  <a:pt x="14305" y="11067"/>
                </a:lnTo>
                <a:close/>
              </a:path>
            </a:pathLst>
          </a:custGeom>
          <a:solidFill>
            <a:srgbClr val="DDE6F5"/>
          </a:solidFill>
        </p:spPr>
        <p:txBody>
          <a:bodyPr wrap="square" lIns="0" tIns="0" rIns="0" bIns="0" rtlCol="0">
            <a:noAutofit/>
          </a:bodyPr>
          <a:lstStyle/>
          <a:p>
            <a:endParaRPr/>
          </a:p>
        </p:txBody>
      </p:sp>
      <p:sp>
        <p:nvSpPr>
          <p:cNvPr id="788" name="object 788"/>
          <p:cNvSpPr/>
          <p:nvPr/>
        </p:nvSpPr>
        <p:spPr>
          <a:xfrm>
            <a:off x="461777" y="696174"/>
            <a:ext cx="342" cy="1670"/>
          </a:xfrm>
          <a:custGeom>
            <a:avLst/>
            <a:gdLst/>
            <a:ahLst/>
            <a:cxnLst/>
            <a:rect l="l" t="t" r="r" b="b"/>
            <a:pathLst>
              <a:path w="342" h="1670">
                <a:moveTo>
                  <a:pt x="227" y="493"/>
                </a:moveTo>
                <a:lnTo>
                  <a:pt x="56" y="1025"/>
                </a:lnTo>
                <a:lnTo>
                  <a:pt x="0" y="1670"/>
                </a:lnTo>
                <a:lnTo>
                  <a:pt x="171" y="1195"/>
                </a:lnTo>
                <a:lnTo>
                  <a:pt x="342" y="702"/>
                </a:lnTo>
                <a:lnTo>
                  <a:pt x="283" y="0"/>
                </a:lnTo>
                <a:lnTo>
                  <a:pt x="227" y="493"/>
                </a:lnTo>
                <a:close/>
              </a:path>
            </a:pathLst>
          </a:custGeom>
          <a:solidFill>
            <a:srgbClr val="DDE6F5"/>
          </a:solidFill>
        </p:spPr>
        <p:txBody>
          <a:bodyPr wrap="square" lIns="0" tIns="0" rIns="0" bIns="0" rtlCol="0">
            <a:noAutofit/>
          </a:bodyPr>
          <a:lstStyle/>
          <a:p>
            <a:endParaRPr/>
          </a:p>
        </p:txBody>
      </p:sp>
      <p:sp>
        <p:nvSpPr>
          <p:cNvPr id="789" name="object 789"/>
          <p:cNvSpPr/>
          <p:nvPr/>
        </p:nvSpPr>
        <p:spPr>
          <a:xfrm>
            <a:off x="470786" y="698434"/>
            <a:ext cx="100" cy="2335"/>
          </a:xfrm>
          <a:custGeom>
            <a:avLst/>
            <a:gdLst/>
            <a:ahLst/>
            <a:cxnLst/>
            <a:rect l="l" t="t" r="r" b="b"/>
            <a:pathLst>
              <a:path w="100" h="2335">
                <a:moveTo>
                  <a:pt x="60" y="379"/>
                </a:moveTo>
                <a:lnTo>
                  <a:pt x="0" y="0"/>
                </a:lnTo>
                <a:lnTo>
                  <a:pt x="60" y="2335"/>
                </a:lnTo>
                <a:lnTo>
                  <a:pt x="100" y="1518"/>
                </a:lnTo>
                <a:lnTo>
                  <a:pt x="100" y="759"/>
                </a:lnTo>
                <a:lnTo>
                  <a:pt x="60" y="379"/>
                </a:lnTo>
                <a:close/>
              </a:path>
            </a:pathLst>
          </a:custGeom>
          <a:solidFill>
            <a:srgbClr val="DDE6F5"/>
          </a:solidFill>
        </p:spPr>
        <p:txBody>
          <a:bodyPr wrap="square" lIns="0" tIns="0" rIns="0" bIns="0" rtlCol="0">
            <a:noAutofit/>
          </a:bodyPr>
          <a:lstStyle/>
          <a:p>
            <a:endParaRPr/>
          </a:p>
        </p:txBody>
      </p:sp>
      <p:sp>
        <p:nvSpPr>
          <p:cNvPr id="790" name="object 790"/>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DDE6F5"/>
          </a:solidFill>
        </p:spPr>
        <p:txBody>
          <a:bodyPr wrap="square" lIns="0" tIns="0" rIns="0" bIns="0" rtlCol="0">
            <a:noAutofit/>
          </a:bodyPr>
          <a:lstStyle/>
          <a:p>
            <a:endParaRPr/>
          </a:p>
        </p:txBody>
      </p:sp>
      <p:sp>
        <p:nvSpPr>
          <p:cNvPr id="791" name="object 791"/>
          <p:cNvSpPr/>
          <p:nvPr/>
        </p:nvSpPr>
        <p:spPr>
          <a:xfrm>
            <a:off x="432938" y="699686"/>
            <a:ext cx="45480" cy="31460"/>
          </a:xfrm>
          <a:custGeom>
            <a:avLst/>
            <a:gdLst/>
            <a:ahLst/>
            <a:cxnLst/>
            <a:rect l="l" t="t" r="r" b="b"/>
            <a:pathLst>
              <a:path w="45480" h="31460">
                <a:moveTo>
                  <a:pt x="13678" y="6093"/>
                </a:moveTo>
                <a:lnTo>
                  <a:pt x="14703" y="5941"/>
                </a:lnTo>
                <a:lnTo>
                  <a:pt x="15674" y="5771"/>
                </a:lnTo>
                <a:lnTo>
                  <a:pt x="16643" y="5562"/>
                </a:lnTo>
                <a:lnTo>
                  <a:pt x="17895" y="7764"/>
                </a:lnTo>
                <a:lnTo>
                  <a:pt x="19150" y="10251"/>
                </a:lnTo>
                <a:lnTo>
                  <a:pt x="20403" y="12948"/>
                </a:lnTo>
                <a:lnTo>
                  <a:pt x="20973" y="12840"/>
                </a:lnTo>
                <a:lnTo>
                  <a:pt x="19664" y="10137"/>
                </a:lnTo>
                <a:lnTo>
                  <a:pt x="18353" y="7669"/>
                </a:lnTo>
                <a:lnTo>
                  <a:pt x="17098" y="5448"/>
                </a:lnTo>
                <a:lnTo>
                  <a:pt x="17895" y="4916"/>
                </a:lnTo>
                <a:lnTo>
                  <a:pt x="16927" y="5125"/>
                </a:lnTo>
                <a:lnTo>
                  <a:pt x="16472" y="5239"/>
                </a:lnTo>
                <a:lnTo>
                  <a:pt x="15559" y="5448"/>
                </a:lnTo>
                <a:lnTo>
                  <a:pt x="14534" y="5619"/>
                </a:lnTo>
                <a:lnTo>
                  <a:pt x="13563" y="5714"/>
                </a:lnTo>
                <a:lnTo>
                  <a:pt x="13165" y="6150"/>
                </a:lnTo>
                <a:lnTo>
                  <a:pt x="13906" y="8466"/>
                </a:lnTo>
                <a:lnTo>
                  <a:pt x="14647" y="11067"/>
                </a:lnTo>
                <a:lnTo>
                  <a:pt x="15388" y="13812"/>
                </a:lnTo>
                <a:lnTo>
                  <a:pt x="13849" y="14029"/>
                </a:lnTo>
                <a:lnTo>
                  <a:pt x="12311" y="14137"/>
                </a:lnTo>
                <a:lnTo>
                  <a:pt x="10714" y="14190"/>
                </a:lnTo>
                <a:lnTo>
                  <a:pt x="10430" y="11390"/>
                </a:lnTo>
                <a:lnTo>
                  <a:pt x="10202" y="8732"/>
                </a:lnTo>
                <a:lnTo>
                  <a:pt x="10031" y="14243"/>
                </a:lnTo>
                <a:lnTo>
                  <a:pt x="6440" y="14243"/>
                </a:lnTo>
                <a:lnTo>
                  <a:pt x="5870" y="14190"/>
                </a:lnTo>
                <a:lnTo>
                  <a:pt x="5584" y="14190"/>
                </a:lnTo>
                <a:lnTo>
                  <a:pt x="5870" y="11390"/>
                </a:lnTo>
                <a:lnTo>
                  <a:pt x="6154" y="8732"/>
                </a:lnTo>
                <a:lnTo>
                  <a:pt x="5927" y="6359"/>
                </a:lnTo>
                <a:lnTo>
                  <a:pt x="5584" y="8732"/>
                </a:lnTo>
                <a:lnTo>
                  <a:pt x="5244" y="11333"/>
                </a:lnTo>
                <a:lnTo>
                  <a:pt x="4901" y="14190"/>
                </a:lnTo>
                <a:lnTo>
                  <a:pt x="3304" y="14082"/>
                </a:lnTo>
                <a:lnTo>
                  <a:pt x="1653" y="13920"/>
                </a:lnTo>
                <a:lnTo>
                  <a:pt x="114" y="13704"/>
                </a:lnTo>
                <a:lnTo>
                  <a:pt x="398" y="10839"/>
                </a:lnTo>
                <a:lnTo>
                  <a:pt x="0" y="14137"/>
                </a:lnTo>
                <a:lnTo>
                  <a:pt x="1595" y="14351"/>
                </a:lnTo>
                <a:lnTo>
                  <a:pt x="3192" y="14515"/>
                </a:lnTo>
                <a:lnTo>
                  <a:pt x="4845" y="14621"/>
                </a:lnTo>
                <a:lnTo>
                  <a:pt x="4958" y="20126"/>
                </a:lnTo>
                <a:lnTo>
                  <a:pt x="5244" y="17265"/>
                </a:lnTo>
                <a:lnTo>
                  <a:pt x="5528" y="14621"/>
                </a:lnTo>
                <a:lnTo>
                  <a:pt x="6154" y="14676"/>
                </a:lnTo>
                <a:lnTo>
                  <a:pt x="6440" y="14676"/>
                </a:lnTo>
                <a:lnTo>
                  <a:pt x="7636" y="14729"/>
                </a:lnTo>
                <a:lnTo>
                  <a:pt x="8835" y="14729"/>
                </a:lnTo>
                <a:lnTo>
                  <a:pt x="10031" y="14676"/>
                </a:lnTo>
                <a:lnTo>
                  <a:pt x="10259" y="17320"/>
                </a:lnTo>
                <a:lnTo>
                  <a:pt x="10430" y="20126"/>
                </a:lnTo>
                <a:lnTo>
                  <a:pt x="10601" y="23094"/>
                </a:lnTo>
                <a:lnTo>
                  <a:pt x="9062" y="23149"/>
                </a:lnTo>
                <a:lnTo>
                  <a:pt x="5814" y="23149"/>
                </a:lnTo>
                <a:lnTo>
                  <a:pt x="5415" y="23635"/>
                </a:lnTo>
                <a:lnTo>
                  <a:pt x="5814" y="23635"/>
                </a:lnTo>
                <a:lnTo>
                  <a:pt x="7409" y="23688"/>
                </a:lnTo>
                <a:lnTo>
                  <a:pt x="9062" y="23688"/>
                </a:lnTo>
                <a:lnTo>
                  <a:pt x="10657" y="23635"/>
                </a:lnTo>
                <a:lnTo>
                  <a:pt x="10828" y="26171"/>
                </a:lnTo>
                <a:lnTo>
                  <a:pt x="10943" y="28760"/>
                </a:lnTo>
                <a:lnTo>
                  <a:pt x="11114" y="31460"/>
                </a:lnTo>
                <a:lnTo>
                  <a:pt x="11626" y="31405"/>
                </a:lnTo>
                <a:lnTo>
                  <a:pt x="11912" y="31405"/>
                </a:lnTo>
                <a:lnTo>
                  <a:pt x="11741" y="28707"/>
                </a:lnTo>
                <a:lnTo>
                  <a:pt x="11570" y="26116"/>
                </a:lnTo>
                <a:lnTo>
                  <a:pt x="11398" y="23635"/>
                </a:lnTo>
                <a:lnTo>
                  <a:pt x="13507" y="23526"/>
                </a:lnTo>
                <a:lnTo>
                  <a:pt x="15616" y="23365"/>
                </a:lnTo>
                <a:lnTo>
                  <a:pt x="17668" y="23094"/>
                </a:lnTo>
                <a:lnTo>
                  <a:pt x="18181" y="25468"/>
                </a:lnTo>
                <a:lnTo>
                  <a:pt x="18693" y="27952"/>
                </a:lnTo>
                <a:lnTo>
                  <a:pt x="19150" y="30541"/>
                </a:lnTo>
                <a:lnTo>
                  <a:pt x="19605" y="30435"/>
                </a:lnTo>
                <a:lnTo>
                  <a:pt x="19833" y="30380"/>
                </a:lnTo>
                <a:lnTo>
                  <a:pt x="19378" y="27843"/>
                </a:lnTo>
                <a:lnTo>
                  <a:pt x="18864" y="25360"/>
                </a:lnTo>
                <a:lnTo>
                  <a:pt x="18353" y="22987"/>
                </a:lnTo>
                <a:lnTo>
                  <a:pt x="20346" y="22716"/>
                </a:lnTo>
                <a:lnTo>
                  <a:pt x="22342" y="22393"/>
                </a:lnTo>
                <a:lnTo>
                  <a:pt x="24223" y="21907"/>
                </a:lnTo>
                <a:lnTo>
                  <a:pt x="25077" y="24066"/>
                </a:lnTo>
                <a:lnTo>
                  <a:pt x="25818" y="26332"/>
                </a:lnTo>
                <a:lnTo>
                  <a:pt x="26559" y="28652"/>
                </a:lnTo>
                <a:lnTo>
                  <a:pt x="27186" y="28491"/>
                </a:lnTo>
                <a:lnTo>
                  <a:pt x="26445" y="26171"/>
                </a:lnTo>
                <a:lnTo>
                  <a:pt x="25647" y="23904"/>
                </a:lnTo>
                <a:lnTo>
                  <a:pt x="24793" y="21799"/>
                </a:lnTo>
                <a:lnTo>
                  <a:pt x="26672" y="21313"/>
                </a:lnTo>
                <a:lnTo>
                  <a:pt x="28440" y="20829"/>
                </a:lnTo>
                <a:lnTo>
                  <a:pt x="30150" y="20235"/>
                </a:lnTo>
                <a:lnTo>
                  <a:pt x="31119" y="22068"/>
                </a:lnTo>
                <a:lnTo>
                  <a:pt x="32088" y="24012"/>
                </a:lnTo>
                <a:lnTo>
                  <a:pt x="32944" y="26063"/>
                </a:lnTo>
                <a:lnTo>
                  <a:pt x="33514" y="25738"/>
                </a:lnTo>
                <a:lnTo>
                  <a:pt x="32658" y="23743"/>
                </a:lnTo>
                <a:lnTo>
                  <a:pt x="31689" y="21854"/>
                </a:lnTo>
                <a:lnTo>
                  <a:pt x="30720" y="20018"/>
                </a:lnTo>
                <a:lnTo>
                  <a:pt x="32372" y="19371"/>
                </a:lnTo>
                <a:lnTo>
                  <a:pt x="33969" y="18723"/>
                </a:lnTo>
                <a:lnTo>
                  <a:pt x="35393" y="17913"/>
                </a:lnTo>
                <a:lnTo>
                  <a:pt x="36420" y="19424"/>
                </a:lnTo>
                <a:lnTo>
                  <a:pt x="37445" y="21043"/>
                </a:lnTo>
                <a:lnTo>
                  <a:pt x="38411" y="22663"/>
                </a:lnTo>
                <a:lnTo>
                  <a:pt x="38814" y="22338"/>
                </a:lnTo>
                <a:lnTo>
                  <a:pt x="37908" y="20721"/>
                </a:lnTo>
                <a:lnTo>
                  <a:pt x="36881" y="19154"/>
                </a:lnTo>
                <a:lnTo>
                  <a:pt x="35906" y="17698"/>
                </a:lnTo>
                <a:lnTo>
                  <a:pt x="37324" y="16943"/>
                </a:lnTo>
                <a:lnTo>
                  <a:pt x="38633" y="16079"/>
                </a:lnTo>
                <a:lnTo>
                  <a:pt x="39841" y="15162"/>
                </a:lnTo>
                <a:lnTo>
                  <a:pt x="40748" y="16295"/>
                </a:lnTo>
                <a:lnTo>
                  <a:pt x="41654" y="17482"/>
                </a:lnTo>
                <a:lnTo>
                  <a:pt x="42580" y="18723"/>
                </a:lnTo>
                <a:lnTo>
                  <a:pt x="42923" y="18346"/>
                </a:lnTo>
                <a:lnTo>
                  <a:pt x="41996" y="17157"/>
                </a:lnTo>
                <a:lnTo>
                  <a:pt x="41090" y="16024"/>
                </a:lnTo>
                <a:lnTo>
                  <a:pt x="40184" y="14892"/>
                </a:lnTo>
                <a:lnTo>
                  <a:pt x="41311" y="14029"/>
                </a:lnTo>
                <a:lnTo>
                  <a:pt x="42298" y="13057"/>
                </a:lnTo>
                <a:lnTo>
                  <a:pt x="43205" y="12035"/>
                </a:lnTo>
                <a:lnTo>
                  <a:pt x="43889" y="12787"/>
                </a:lnTo>
                <a:lnTo>
                  <a:pt x="44634" y="13543"/>
                </a:lnTo>
                <a:lnTo>
                  <a:pt x="45319" y="14298"/>
                </a:lnTo>
                <a:lnTo>
                  <a:pt x="45480" y="13921"/>
                </a:lnTo>
                <a:lnTo>
                  <a:pt x="44796" y="13165"/>
                </a:lnTo>
                <a:lnTo>
                  <a:pt x="44111" y="12472"/>
                </a:lnTo>
                <a:lnTo>
                  <a:pt x="43426" y="11770"/>
                </a:lnTo>
                <a:lnTo>
                  <a:pt x="44232" y="10782"/>
                </a:lnTo>
                <a:lnTo>
                  <a:pt x="44856" y="9719"/>
                </a:lnTo>
                <a:lnTo>
                  <a:pt x="45259" y="8732"/>
                </a:lnTo>
                <a:lnTo>
                  <a:pt x="44977" y="8466"/>
                </a:lnTo>
                <a:lnTo>
                  <a:pt x="44574" y="9492"/>
                </a:lnTo>
                <a:lnTo>
                  <a:pt x="43950" y="10517"/>
                </a:lnTo>
                <a:lnTo>
                  <a:pt x="43144" y="11485"/>
                </a:lnTo>
                <a:lnTo>
                  <a:pt x="40808" y="9169"/>
                </a:lnTo>
                <a:lnTo>
                  <a:pt x="38411" y="7119"/>
                </a:lnTo>
                <a:lnTo>
                  <a:pt x="35962" y="5334"/>
                </a:lnTo>
                <a:lnTo>
                  <a:pt x="36532" y="4575"/>
                </a:lnTo>
                <a:lnTo>
                  <a:pt x="37042" y="3777"/>
                </a:lnTo>
                <a:lnTo>
                  <a:pt x="37384" y="2961"/>
                </a:lnTo>
                <a:lnTo>
                  <a:pt x="37042" y="2752"/>
                </a:lnTo>
                <a:lnTo>
                  <a:pt x="36700" y="3550"/>
                </a:lnTo>
                <a:lnTo>
                  <a:pt x="36248" y="4366"/>
                </a:lnTo>
                <a:lnTo>
                  <a:pt x="35622" y="5068"/>
                </a:lnTo>
                <a:lnTo>
                  <a:pt x="32944" y="3132"/>
                </a:lnTo>
                <a:lnTo>
                  <a:pt x="30207" y="1461"/>
                </a:lnTo>
                <a:lnTo>
                  <a:pt x="27643" y="0"/>
                </a:lnTo>
                <a:lnTo>
                  <a:pt x="30035" y="1670"/>
                </a:lnTo>
                <a:lnTo>
                  <a:pt x="32714" y="3398"/>
                </a:lnTo>
                <a:lnTo>
                  <a:pt x="35393" y="5391"/>
                </a:lnTo>
                <a:lnTo>
                  <a:pt x="34766" y="6150"/>
                </a:lnTo>
                <a:lnTo>
                  <a:pt x="34081" y="7289"/>
                </a:lnTo>
                <a:lnTo>
                  <a:pt x="34766" y="6682"/>
                </a:lnTo>
                <a:lnTo>
                  <a:pt x="35336" y="6036"/>
                </a:lnTo>
                <a:lnTo>
                  <a:pt x="35735" y="5619"/>
                </a:lnTo>
                <a:lnTo>
                  <a:pt x="38190" y="7441"/>
                </a:lnTo>
                <a:lnTo>
                  <a:pt x="40586" y="9492"/>
                </a:lnTo>
                <a:lnTo>
                  <a:pt x="42923" y="11770"/>
                </a:lnTo>
                <a:lnTo>
                  <a:pt x="42057" y="12787"/>
                </a:lnTo>
                <a:lnTo>
                  <a:pt x="41030" y="13704"/>
                </a:lnTo>
                <a:lnTo>
                  <a:pt x="39902" y="14568"/>
                </a:lnTo>
                <a:lnTo>
                  <a:pt x="37787" y="12130"/>
                </a:lnTo>
                <a:lnTo>
                  <a:pt x="35564" y="9871"/>
                </a:lnTo>
                <a:lnTo>
                  <a:pt x="37445" y="12415"/>
                </a:lnTo>
                <a:lnTo>
                  <a:pt x="39559" y="14837"/>
                </a:lnTo>
                <a:lnTo>
                  <a:pt x="38351" y="15754"/>
                </a:lnTo>
                <a:lnTo>
                  <a:pt x="37042" y="16565"/>
                </a:lnTo>
                <a:lnTo>
                  <a:pt x="35622" y="17321"/>
                </a:lnTo>
                <a:lnTo>
                  <a:pt x="35165" y="17535"/>
                </a:lnTo>
                <a:lnTo>
                  <a:pt x="33683" y="18291"/>
                </a:lnTo>
                <a:lnTo>
                  <a:pt x="32144" y="18993"/>
                </a:lnTo>
                <a:lnTo>
                  <a:pt x="30493" y="19587"/>
                </a:lnTo>
                <a:lnTo>
                  <a:pt x="29010" y="16779"/>
                </a:lnTo>
                <a:lnTo>
                  <a:pt x="27413" y="14243"/>
                </a:lnTo>
                <a:lnTo>
                  <a:pt x="28440" y="16996"/>
                </a:lnTo>
                <a:lnTo>
                  <a:pt x="29923" y="19802"/>
                </a:lnTo>
                <a:lnTo>
                  <a:pt x="28213" y="20343"/>
                </a:lnTo>
                <a:lnTo>
                  <a:pt x="26445" y="20882"/>
                </a:lnTo>
                <a:lnTo>
                  <a:pt x="24622" y="21313"/>
                </a:lnTo>
                <a:lnTo>
                  <a:pt x="24052" y="21476"/>
                </a:lnTo>
                <a:lnTo>
                  <a:pt x="22171" y="21854"/>
                </a:lnTo>
                <a:lnTo>
                  <a:pt x="20234" y="22232"/>
                </a:lnTo>
                <a:lnTo>
                  <a:pt x="18238" y="22501"/>
                </a:lnTo>
                <a:lnTo>
                  <a:pt x="17553" y="19587"/>
                </a:lnTo>
                <a:lnTo>
                  <a:pt x="16870" y="16779"/>
                </a:lnTo>
                <a:lnTo>
                  <a:pt x="16129" y="14190"/>
                </a:lnTo>
                <a:lnTo>
                  <a:pt x="16244" y="16888"/>
                </a:lnTo>
                <a:lnTo>
                  <a:pt x="16927" y="19640"/>
                </a:lnTo>
                <a:lnTo>
                  <a:pt x="17553" y="22609"/>
                </a:lnTo>
                <a:lnTo>
                  <a:pt x="15559" y="22824"/>
                </a:lnTo>
                <a:lnTo>
                  <a:pt x="13451" y="22987"/>
                </a:lnTo>
                <a:lnTo>
                  <a:pt x="11398" y="23094"/>
                </a:lnTo>
                <a:lnTo>
                  <a:pt x="11171" y="20126"/>
                </a:lnTo>
                <a:lnTo>
                  <a:pt x="10943" y="17320"/>
                </a:lnTo>
                <a:lnTo>
                  <a:pt x="10714" y="14676"/>
                </a:lnTo>
                <a:lnTo>
                  <a:pt x="12367" y="14568"/>
                </a:lnTo>
                <a:lnTo>
                  <a:pt x="13964" y="14460"/>
                </a:lnTo>
                <a:lnTo>
                  <a:pt x="15503" y="14243"/>
                </a:lnTo>
                <a:lnTo>
                  <a:pt x="16014" y="13759"/>
                </a:lnTo>
                <a:lnTo>
                  <a:pt x="15217" y="10953"/>
                </a:lnTo>
                <a:lnTo>
                  <a:pt x="14419" y="8409"/>
                </a:lnTo>
                <a:lnTo>
                  <a:pt x="13678" y="6093"/>
                </a:lnTo>
                <a:close/>
              </a:path>
            </a:pathLst>
          </a:custGeom>
          <a:solidFill>
            <a:srgbClr val="DDE6F5"/>
          </a:solidFill>
        </p:spPr>
        <p:txBody>
          <a:bodyPr wrap="square" lIns="0" tIns="0" rIns="0" bIns="0" rtlCol="0">
            <a:noAutofit/>
          </a:bodyPr>
          <a:lstStyle/>
          <a:p>
            <a:endParaRPr/>
          </a:p>
        </p:txBody>
      </p:sp>
      <p:sp>
        <p:nvSpPr>
          <p:cNvPr id="792" name="object 792"/>
          <p:cNvSpPr/>
          <p:nvPr/>
        </p:nvSpPr>
        <p:spPr>
          <a:xfrm>
            <a:off x="428606" y="695320"/>
            <a:ext cx="398" cy="702"/>
          </a:xfrm>
          <a:custGeom>
            <a:avLst/>
            <a:gdLst/>
            <a:ahLst/>
            <a:cxnLst/>
            <a:rect l="l" t="t" r="r" b="b"/>
            <a:pathLst>
              <a:path w="398" h="702">
                <a:moveTo>
                  <a:pt x="0" y="0"/>
                </a:moveTo>
                <a:lnTo>
                  <a:pt x="0" y="360"/>
                </a:lnTo>
                <a:lnTo>
                  <a:pt x="285" y="702"/>
                </a:lnTo>
                <a:lnTo>
                  <a:pt x="0" y="0"/>
                </a:lnTo>
                <a:close/>
              </a:path>
            </a:pathLst>
          </a:custGeom>
          <a:solidFill>
            <a:srgbClr val="DDE6F5"/>
          </a:solidFill>
        </p:spPr>
        <p:txBody>
          <a:bodyPr wrap="square" lIns="0" tIns="0" rIns="0" bIns="0" rtlCol="0">
            <a:noAutofit/>
          </a:bodyPr>
          <a:lstStyle/>
          <a:p>
            <a:endParaRPr/>
          </a:p>
        </p:txBody>
      </p:sp>
      <p:sp>
        <p:nvSpPr>
          <p:cNvPr id="793" name="object 793"/>
          <p:cNvSpPr/>
          <p:nvPr/>
        </p:nvSpPr>
        <p:spPr>
          <a:xfrm>
            <a:off x="441829" y="687916"/>
            <a:ext cx="15616" cy="3891"/>
          </a:xfrm>
          <a:custGeom>
            <a:avLst/>
            <a:gdLst/>
            <a:ahLst/>
            <a:cxnLst/>
            <a:rect l="l" t="t" r="r" b="b"/>
            <a:pathLst>
              <a:path w="15616" h="3891">
                <a:moveTo>
                  <a:pt x="10941" y="113"/>
                </a:moveTo>
                <a:lnTo>
                  <a:pt x="10371" y="0"/>
                </a:lnTo>
                <a:lnTo>
                  <a:pt x="9517" y="113"/>
                </a:lnTo>
                <a:lnTo>
                  <a:pt x="8605" y="322"/>
                </a:lnTo>
                <a:lnTo>
                  <a:pt x="7636" y="588"/>
                </a:lnTo>
                <a:lnTo>
                  <a:pt x="7693" y="816"/>
                </a:lnTo>
                <a:lnTo>
                  <a:pt x="8206" y="1025"/>
                </a:lnTo>
                <a:lnTo>
                  <a:pt x="8720" y="1252"/>
                </a:lnTo>
                <a:lnTo>
                  <a:pt x="9119" y="1461"/>
                </a:lnTo>
                <a:lnTo>
                  <a:pt x="4672" y="2164"/>
                </a:lnTo>
                <a:lnTo>
                  <a:pt x="1196" y="3341"/>
                </a:lnTo>
                <a:lnTo>
                  <a:pt x="0" y="3891"/>
                </a:lnTo>
                <a:lnTo>
                  <a:pt x="1423" y="3398"/>
                </a:lnTo>
                <a:lnTo>
                  <a:pt x="5014" y="2316"/>
                </a:lnTo>
                <a:lnTo>
                  <a:pt x="9461" y="1670"/>
                </a:lnTo>
                <a:lnTo>
                  <a:pt x="10031" y="1993"/>
                </a:lnTo>
                <a:lnTo>
                  <a:pt x="9745" y="1670"/>
                </a:lnTo>
                <a:lnTo>
                  <a:pt x="10315" y="1575"/>
                </a:lnTo>
                <a:lnTo>
                  <a:pt x="10601" y="1518"/>
                </a:lnTo>
                <a:lnTo>
                  <a:pt x="12424" y="1252"/>
                </a:lnTo>
                <a:lnTo>
                  <a:pt x="14077" y="1196"/>
                </a:lnTo>
                <a:lnTo>
                  <a:pt x="15616" y="1252"/>
                </a:lnTo>
                <a:lnTo>
                  <a:pt x="15046" y="1139"/>
                </a:lnTo>
                <a:lnTo>
                  <a:pt x="14818" y="1025"/>
                </a:lnTo>
                <a:lnTo>
                  <a:pt x="13507" y="1025"/>
                </a:lnTo>
                <a:lnTo>
                  <a:pt x="12081" y="1082"/>
                </a:lnTo>
                <a:lnTo>
                  <a:pt x="10601" y="1290"/>
                </a:lnTo>
                <a:lnTo>
                  <a:pt x="9801" y="1404"/>
                </a:lnTo>
                <a:lnTo>
                  <a:pt x="9004" y="1195"/>
                </a:lnTo>
                <a:lnTo>
                  <a:pt x="8492" y="911"/>
                </a:lnTo>
                <a:lnTo>
                  <a:pt x="7979" y="702"/>
                </a:lnTo>
                <a:lnTo>
                  <a:pt x="9004" y="436"/>
                </a:lnTo>
                <a:lnTo>
                  <a:pt x="10031" y="227"/>
                </a:lnTo>
                <a:lnTo>
                  <a:pt x="10941" y="113"/>
                </a:lnTo>
                <a:close/>
              </a:path>
            </a:pathLst>
          </a:custGeom>
          <a:solidFill>
            <a:srgbClr val="DDE6F5"/>
          </a:solidFill>
        </p:spPr>
        <p:txBody>
          <a:bodyPr wrap="square" lIns="0" tIns="0" rIns="0" bIns="0" rtlCol="0">
            <a:noAutofit/>
          </a:bodyPr>
          <a:lstStyle/>
          <a:p>
            <a:endParaRPr/>
          </a:p>
        </p:txBody>
      </p:sp>
      <p:sp>
        <p:nvSpPr>
          <p:cNvPr id="794" name="object 794"/>
          <p:cNvSpPr/>
          <p:nvPr/>
        </p:nvSpPr>
        <p:spPr>
          <a:xfrm>
            <a:off x="442854" y="692397"/>
            <a:ext cx="10317" cy="3834"/>
          </a:xfrm>
          <a:custGeom>
            <a:avLst/>
            <a:gdLst/>
            <a:ahLst/>
            <a:cxnLst/>
            <a:rect l="l" t="t" r="r" b="b"/>
            <a:pathLst>
              <a:path w="10317" h="3834">
                <a:moveTo>
                  <a:pt x="4331" y="1082"/>
                </a:moveTo>
                <a:lnTo>
                  <a:pt x="58" y="0"/>
                </a:lnTo>
                <a:lnTo>
                  <a:pt x="4275" y="1233"/>
                </a:lnTo>
                <a:lnTo>
                  <a:pt x="10146" y="3834"/>
                </a:lnTo>
                <a:lnTo>
                  <a:pt x="10317" y="3663"/>
                </a:lnTo>
                <a:lnTo>
                  <a:pt x="4331" y="1082"/>
                </a:lnTo>
                <a:close/>
              </a:path>
            </a:pathLst>
          </a:custGeom>
          <a:solidFill>
            <a:srgbClr val="DDE6F5"/>
          </a:solidFill>
        </p:spPr>
        <p:txBody>
          <a:bodyPr wrap="square" lIns="0" tIns="0" rIns="0" bIns="0" rtlCol="0">
            <a:noAutofit/>
          </a:bodyPr>
          <a:lstStyle/>
          <a:p>
            <a:endParaRPr/>
          </a:p>
        </p:txBody>
      </p:sp>
      <p:sp>
        <p:nvSpPr>
          <p:cNvPr id="795" name="object 795"/>
          <p:cNvSpPr/>
          <p:nvPr/>
        </p:nvSpPr>
        <p:spPr>
          <a:xfrm>
            <a:off x="412248" y="702211"/>
            <a:ext cx="513" cy="1898"/>
          </a:xfrm>
          <a:custGeom>
            <a:avLst/>
            <a:gdLst/>
            <a:ahLst/>
            <a:cxnLst/>
            <a:rect l="l" t="t" r="r" b="b"/>
            <a:pathLst>
              <a:path w="513" h="1898">
                <a:moveTo>
                  <a:pt x="227" y="550"/>
                </a:moveTo>
                <a:lnTo>
                  <a:pt x="56" y="170"/>
                </a:lnTo>
                <a:lnTo>
                  <a:pt x="0" y="0"/>
                </a:lnTo>
                <a:lnTo>
                  <a:pt x="114" y="1309"/>
                </a:lnTo>
                <a:lnTo>
                  <a:pt x="513" y="1898"/>
                </a:lnTo>
                <a:lnTo>
                  <a:pt x="457" y="1139"/>
                </a:lnTo>
                <a:lnTo>
                  <a:pt x="227" y="550"/>
                </a:lnTo>
                <a:close/>
              </a:path>
            </a:pathLst>
          </a:custGeom>
          <a:solidFill>
            <a:srgbClr val="DDE6F5"/>
          </a:solidFill>
        </p:spPr>
        <p:txBody>
          <a:bodyPr wrap="square" lIns="0" tIns="0" rIns="0" bIns="0" rtlCol="0">
            <a:noAutofit/>
          </a:bodyPr>
          <a:lstStyle/>
          <a:p>
            <a:endParaRPr/>
          </a:p>
        </p:txBody>
      </p:sp>
      <p:sp>
        <p:nvSpPr>
          <p:cNvPr id="796" name="object 796"/>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DDE6F5"/>
          </a:solidFill>
        </p:spPr>
        <p:txBody>
          <a:bodyPr wrap="square" lIns="0" tIns="0" rIns="0" bIns="0" rtlCol="0">
            <a:noAutofit/>
          </a:bodyPr>
          <a:lstStyle/>
          <a:p>
            <a:endParaRPr/>
          </a:p>
        </p:txBody>
      </p:sp>
      <p:sp>
        <p:nvSpPr>
          <p:cNvPr id="797" name="object 797"/>
          <p:cNvSpPr/>
          <p:nvPr/>
        </p:nvSpPr>
        <p:spPr>
          <a:xfrm>
            <a:off x="438238" y="688087"/>
            <a:ext cx="32950" cy="33075"/>
          </a:xfrm>
          <a:custGeom>
            <a:avLst/>
            <a:gdLst/>
            <a:ahLst/>
            <a:cxnLst/>
            <a:rect l="l" t="t" r="r" b="b"/>
            <a:pathLst>
              <a:path w="32950" h="33075">
                <a:moveTo>
                  <a:pt x="5927" y="11921"/>
                </a:moveTo>
                <a:lnTo>
                  <a:pt x="6269" y="11599"/>
                </a:lnTo>
                <a:lnTo>
                  <a:pt x="4787" y="7707"/>
                </a:lnTo>
                <a:lnTo>
                  <a:pt x="3647" y="5182"/>
                </a:lnTo>
                <a:lnTo>
                  <a:pt x="3133" y="4252"/>
                </a:lnTo>
                <a:lnTo>
                  <a:pt x="3762" y="5125"/>
                </a:lnTo>
                <a:lnTo>
                  <a:pt x="5584" y="7555"/>
                </a:lnTo>
                <a:lnTo>
                  <a:pt x="7922" y="11333"/>
                </a:lnTo>
                <a:lnTo>
                  <a:pt x="8321" y="11219"/>
                </a:lnTo>
                <a:lnTo>
                  <a:pt x="5755" y="7384"/>
                </a:lnTo>
                <a:lnTo>
                  <a:pt x="3818" y="4897"/>
                </a:lnTo>
                <a:lnTo>
                  <a:pt x="3192" y="4157"/>
                </a:lnTo>
                <a:lnTo>
                  <a:pt x="3933" y="4859"/>
                </a:lnTo>
                <a:lnTo>
                  <a:pt x="3304" y="4157"/>
                </a:lnTo>
                <a:lnTo>
                  <a:pt x="4331" y="4802"/>
                </a:lnTo>
                <a:lnTo>
                  <a:pt x="3363" y="4157"/>
                </a:lnTo>
                <a:lnTo>
                  <a:pt x="4674" y="4689"/>
                </a:lnTo>
                <a:lnTo>
                  <a:pt x="8377" y="6207"/>
                </a:lnTo>
                <a:lnTo>
                  <a:pt x="13451" y="9226"/>
                </a:lnTo>
                <a:lnTo>
                  <a:pt x="12653" y="9700"/>
                </a:lnTo>
                <a:lnTo>
                  <a:pt x="12196" y="9928"/>
                </a:lnTo>
                <a:lnTo>
                  <a:pt x="11854" y="10080"/>
                </a:lnTo>
                <a:lnTo>
                  <a:pt x="11398" y="10308"/>
                </a:lnTo>
                <a:lnTo>
                  <a:pt x="10885" y="10460"/>
                </a:lnTo>
                <a:lnTo>
                  <a:pt x="10373" y="10688"/>
                </a:lnTo>
                <a:lnTo>
                  <a:pt x="10202" y="11010"/>
                </a:lnTo>
                <a:lnTo>
                  <a:pt x="11342" y="12244"/>
                </a:lnTo>
                <a:lnTo>
                  <a:pt x="12538" y="13592"/>
                </a:lnTo>
                <a:lnTo>
                  <a:pt x="13849" y="15149"/>
                </a:lnTo>
                <a:lnTo>
                  <a:pt x="14248" y="15699"/>
                </a:lnTo>
                <a:lnTo>
                  <a:pt x="14476" y="15965"/>
                </a:lnTo>
                <a:lnTo>
                  <a:pt x="13563" y="16231"/>
                </a:lnTo>
                <a:lnTo>
                  <a:pt x="12595" y="16516"/>
                </a:lnTo>
                <a:lnTo>
                  <a:pt x="11797" y="17047"/>
                </a:lnTo>
                <a:lnTo>
                  <a:pt x="12822" y="16838"/>
                </a:lnTo>
                <a:lnTo>
                  <a:pt x="13793" y="16554"/>
                </a:lnTo>
                <a:lnTo>
                  <a:pt x="14703" y="16231"/>
                </a:lnTo>
                <a:lnTo>
                  <a:pt x="16357" y="18338"/>
                </a:lnTo>
                <a:lnTo>
                  <a:pt x="18067" y="20654"/>
                </a:lnTo>
                <a:lnTo>
                  <a:pt x="19776" y="23255"/>
                </a:lnTo>
                <a:lnTo>
                  <a:pt x="18465" y="23730"/>
                </a:lnTo>
                <a:lnTo>
                  <a:pt x="17098" y="24109"/>
                </a:lnTo>
                <a:lnTo>
                  <a:pt x="15672" y="24440"/>
                </a:lnTo>
                <a:lnTo>
                  <a:pt x="15102" y="24548"/>
                </a:lnTo>
                <a:lnTo>
                  <a:pt x="13678" y="24872"/>
                </a:lnTo>
                <a:lnTo>
                  <a:pt x="12196" y="25142"/>
                </a:lnTo>
                <a:lnTo>
                  <a:pt x="10714" y="25358"/>
                </a:lnTo>
                <a:lnTo>
                  <a:pt x="10202" y="25842"/>
                </a:lnTo>
                <a:lnTo>
                  <a:pt x="10943" y="28487"/>
                </a:lnTo>
                <a:lnTo>
                  <a:pt x="10828" y="25789"/>
                </a:lnTo>
                <a:lnTo>
                  <a:pt x="12367" y="25573"/>
                </a:lnTo>
                <a:lnTo>
                  <a:pt x="13849" y="25303"/>
                </a:lnTo>
                <a:lnTo>
                  <a:pt x="15332" y="24981"/>
                </a:lnTo>
                <a:lnTo>
                  <a:pt x="16472" y="27462"/>
                </a:lnTo>
                <a:lnTo>
                  <a:pt x="17668" y="30161"/>
                </a:lnTo>
                <a:lnTo>
                  <a:pt x="18751" y="33075"/>
                </a:lnTo>
                <a:lnTo>
                  <a:pt x="19321" y="32912"/>
                </a:lnTo>
                <a:lnTo>
                  <a:pt x="18238" y="30053"/>
                </a:lnTo>
                <a:lnTo>
                  <a:pt x="17041" y="27354"/>
                </a:lnTo>
                <a:lnTo>
                  <a:pt x="15843" y="24872"/>
                </a:lnTo>
                <a:lnTo>
                  <a:pt x="17269" y="24495"/>
                </a:lnTo>
                <a:lnTo>
                  <a:pt x="18693" y="24109"/>
                </a:lnTo>
                <a:lnTo>
                  <a:pt x="20062" y="23635"/>
                </a:lnTo>
                <a:lnTo>
                  <a:pt x="21601" y="26006"/>
                </a:lnTo>
                <a:lnTo>
                  <a:pt x="23140" y="28595"/>
                </a:lnTo>
                <a:lnTo>
                  <a:pt x="22113" y="25842"/>
                </a:lnTo>
                <a:lnTo>
                  <a:pt x="20574" y="23407"/>
                </a:lnTo>
                <a:lnTo>
                  <a:pt x="21144" y="23198"/>
                </a:lnTo>
                <a:lnTo>
                  <a:pt x="21714" y="22989"/>
                </a:lnTo>
                <a:lnTo>
                  <a:pt x="22284" y="22761"/>
                </a:lnTo>
                <a:lnTo>
                  <a:pt x="22969" y="22496"/>
                </a:lnTo>
                <a:lnTo>
                  <a:pt x="23595" y="22173"/>
                </a:lnTo>
                <a:lnTo>
                  <a:pt x="24221" y="21850"/>
                </a:lnTo>
                <a:lnTo>
                  <a:pt x="26161" y="24071"/>
                </a:lnTo>
                <a:lnTo>
                  <a:pt x="28042" y="26545"/>
                </a:lnTo>
                <a:lnTo>
                  <a:pt x="29864" y="29134"/>
                </a:lnTo>
                <a:lnTo>
                  <a:pt x="30321" y="28920"/>
                </a:lnTo>
                <a:lnTo>
                  <a:pt x="28497" y="26275"/>
                </a:lnTo>
                <a:lnTo>
                  <a:pt x="26616" y="23843"/>
                </a:lnTo>
                <a:lnTo>
                  <a:pt x="24678" y="21641"/>
                </a:lnTo>
                <a:lnTo>
                  <a:pt x="25762" y="21034"/>
                </a:lnTo>
                <a:lnTo>
                  <a:pt x="26787" y="20445"/>
                </a:lnTo>
                <a:lnTo>
                  <a:pt x="27756" y="19743"/>
                </a:lnTo>
                <a:lnTo>
                  <a:pt x="29921" y="21736"/>
                </a:lnTo>
                <a:lnTo>
                  <a:pt x="32144" y="24014"/>
                </a:lnTo>
                <a:lnTo>
                  <a:pt x="30263" y="21470"/>
                </a:lnTo>
                <a:lnTo>
                  <a:pt x="28042" y="19477"/>
                </a:lnTo>
                <a:lnTo>
                  <a:pt x="28781" y="18889"/>
                </a:lnTo>
                <a:lnTo>
                  <a:pt x="29465" y="17750"/>
                </a:lnTo>
                <a:lnTo>
                  <a:pt x="28668" y="18509"/>
                </a:lnTo>
                <a:lnTo>
                  <a:pt x="27756" y="19211"/>
                </a:lnTo>
                <a:lnTo>
                  <a:pt x="25305" y="16990"/>
                </a:lnTo>
                <a:lnTo>
                  <a:pt x="22797" y="15054"/>
                </a:lnTo>
                <a:lnTo>
                  <a:pt x="20461" y="13383"/>
                </a:lnTo>
                <a:lnTo>
                  <a:pt x="22511" y="15263"/>
                </a:lnTo>
                <a:lnTo>
                  <a:pt x="24962" y="17218"/>
                </a:lnTo>
                <a:lnTo>
                  <a:pt x="27413" y="19477"/>
                </a:lnTo>
                <a:lnTo>
                  <a:pt x="26501" y="20180"/>
                </a:lnTo>
                <a:lnTo>
                  <a:pt x="25476" y="20768"/>
                </a:lnTo>
                <a:lnTo>
                  <a:pt x="24392" y="21357"/>
                </a:lnTo>
                <a:lnTo>
                  <a:pt x="23994" y="21584"/>
                </a:lnTo>
                <a:lnTo>
                  <a:pt x="23367" y="21850"/>
                </a:lnTo>
                <a:lnTo>
                  <a:pt x="22741" y="22116"/>
                </a:lnTo>
                <a:lnTo>
                  <a:pt x="22113" y="22382"/>
                </a:lnTo>
                <a:lnTo>
                  <a:pt x="21543" y="22609"/>
                </a:lnTo>
                <a:lnTo>
                  <a:pt x="20916" y="22875"/>
                </a:lnTo>
                <a:lnTo>
                  <a:pt x="20290" y="23084"/>
                </a:lnTo>
                <a:lnTo>
                  <a:pt x="18580" y="20502"/>
                </a:lnTo>
                <a:lnTo>
                  <a:pt x="16812" y="18129"/>
                </a:lnTo>
                <a:lnTo>
                  <a:pt x="15160" y="16079"/>
                </a:lnTo>
                <a:lnTo>
                  <a:pt x="15787" y="15490"/>
                </a:lnTo>
                <a:lnTo>
                  <a:pt x="14933" y="15813"/>
                </a:lnTo>
                <a:lnTo>
                  <a:pt x="14419" y="15206"/>
                </a:lnTo>
                <a:lnTo>
                  <a:pt x="14192" y="14883"/>
                </a:lnTo>
                <a:lnTo>
                  <a:pt x="12937" y="13383"/>
                </a:lnTo>
                <a:lnTo>
                  <a:pt x="11741" y="12073"/>
                </a:lnTo>
                <a:lnTo>
                  <a:pt x="10601" y="10896"/>
                </a:lnTo>
                <a:lnTo>
                  <a:pt x="11112" y="10688"/>
                </a:lnTo>
                <a:lnTo>
                  <a:pt x="11626" y="10460"/>
                </a:lnTo>
                <a:lnTo>
                  <a:pt x="12083" y="10251"/>
                </a:lnTo>
                <a:lnTo>
                  <a:pt x="13223" y="11162"/>
                </a:lnTo>
                <a:lnTo>
                  <a:pt x="14476" y="12187"/>
                </a:lnTo>
                <a:lnTo>
                  <a:pt x="15730" y="13326"/>
                </a:lnTo>
                <a:lnTo>
                  <a:pt x="16300" y="13763"/>
                </a:lnTo>
                <a:lnTo>
                  <a:pt x="16870" y="14294"/>
                </a:lnTo>
                <a:lnTo>
                  <a:pt x="17440" y="14826"/>
                </a:lnTo>
                <a:lnTo>
                  <a:pt x="17668" y="15054"/>
                </a:lnTo>
                <a:lnTo>
                  <a:pt x="17839" y="14617"/>
                </a:lnTo>
                <a:lnTo>
                  <a:pt x="17213" y="14086"/>
                </a:lnTo>
                <a:lnTo>
                  <a:pt x="16584" y="13535"/>
                </a:lnTo>
                <a:lnTo>
                  <a:pt x="16014" y="13004"/>
                </a:lnTo>
                <a:lnTo>
                  <a:pt x="14762" y="11921"/>
                </a:lnTo>
                <a:lnTo>
                  <a:pt x="13563" y="10953"/>
                </a:lnTo>
                <a:lnTo>
                  <a:pt x="12424" y="10080"/>
                </a:lnTo>
                <a:lnTo>
                  <a:pt x="12881" y="9871"/>
                </a:lnTo>
                <a:lnTo>
                  <a:pt x="13678" y="9321"/>
                </a:lnTo>
                <a:lnTo>
                  <a:pt x="14647" y="9928"/>
                </a:lnTo>
                <a:lnTo>
                  <a:pt x="15616" y="10517"/>
                </a:lnTo>
                <a:lnTo>
                  <a:pt x="14874" y="9700"/>
                </a:lnTo>
                <a:lnTo>
                  <a:pt x="13906" y="9169"/>
                </a:lnTo>
                <a:lnTo>
                  <a:pt x="14419" y="8789"/>
                </a:lnTo>
                <a:lnTo>
                  <a:pt x="14933" y="8258"/>
                </a:lnTo>
                <a:lnTo>
                  <a:pt x="15559" y="8523"/>
                </a:lnTo>
                <a:lnTo>
                  <a:pt x="15730" y="8296"/>
                </a:lnTo>
                <a:lnTo>
                  <a:pt x="15102" y="8030"/>
                </a:lnTo>
                <a:lnTo>
                  <a:pt x="15559" y="7384"/>
                </a:lnTo>
                <a:lnTo>
                  <a:pt x="16073" y="7175"/>
                </a:lnTo>
                <a:lnTo>
                  <a:pt x="15559" y="7005"/>
                </a:lnTo>
                <a:lnTo>
                  <a:pt x="15217" y="7650"/>
                </a:lnTo>
                <a:lnTo>
                  <a:pt x="14933" y="7973"/>
                </a:lnTo>
                <a:lnTo>
                  <a:pt x="14762" y="8144"/>
                </a:lnTo>
                <a:lnTo>
                  <a:pt x="14248" y="8637"/>
                </a:lnTo>
                <a:lnTo>
                  <a:pt x="13793" y="8960"/>
                </a:lnTo>
                <a:lnTo>
                  <a:pt x="8434" y="5979"/>
                </a:lnTo>
                <a:lnTo>
                  <a:pt x="4559" y="4480"/>
                </a:lnTo>
                <a:lnTo>
                  <a:pt x="3304" y="4043"/>
                </a:lnTo>
                <a:lnTo>
                  <a:pt x="4615" y="4423"/>
                </a:lnTo>
                <a:lnTo>
                  <a:pt x="3363" y="3986"/>
                </a:lnTo>
                <a:lnTo>
                  <a:pt x="4615" y="3834"/>
                </a:lnTo>
                <a:lnTo>
                  <a:pt x="3304" y="3929"/>
                </a:lnTo>
                <a:lnTo>
                  <a:pt x="4615" y="3777"/>
                </a:lnTo>
                <a:lnTo>
                  <a:pt x="9233" y="3132"/>
                </a:lnTo>
                <a:lnTo>
                  <a:pt x="15273" y="3455"/>
                </a:lnTo>
                <a:lnTo>
                  <a:pt x="15559" y="3872"/>
                </a:lnTo>
                <a:lnTo>
                  <a:pt x="15843" y="4480"/>
                </a:lnTo>
                <a:lnTo>
                  <a:pt x="15672" y="3872"/>
                </a:lnTo>
                <a:lnTo>
                  <a:pt x="15444" y="3493"/>
                </a:lnTo>
                <a:lnTo>
                  <a:pt x="17724" y="3606"/>
                </a:lnTo>
                <a:lnTo>
                  <a:pt x="20232" y="3872"/>
                </a:lnTo>
                <a:lnTo>
                  <a:pt x="22854" y="4366"/>
                </a:lnTo>
                <a:lnTo>
                  <a:pt x="23367" y="5068"/>
                </a:lnTo>
                <a:lnTo>
                  <a:pt x="22969" y="4366"/>
                </a:lnTo>
                <a:lnTo>
                  <a:pt x="23538" y="4480"/>
                </a:lnTo>
                <a:lnTo>
                  <a:pt x="25931" y="4897"/>
                </a:lnTo>
                <a:lnTo>
                  <a:pt x="28154" y="5505"/>
                </a:lnTo>
                <a:lnTo>
                  <a:pt x="30150" y="6245"/>
                </a:lnTo>
                <a:lnTo>
                  <a:pt x="30720" y="6948"/>
                </a:lnTo>
                <a:lnTo>
                  <a:pt x="30662" y="6416"/>
                </a:lnTo>
                <a:lnTo>
                  <a:pt x="31459" y="6739"/>
                </a:lnTo>
                <a:lnTo>
                  <a:pt x="32265" y="7005"/>
                </a:lnTo>
                <a:lnTo>
                  <a:pt x="32950" y="7327"/>
                </a:lnTo>
                <a:lnTo>
                  <a:pt x="32607" y="7119"/>
                </a:lnTo>
                <a:lnTo>
                  <a:pt x="32204" y="6853"/>
                </a:lnTo>
                <a:lnTo>
                  <a:pt x="31802" y="6625"/>
                </a:lnTo>
                <a:lnTo>
                  <a:pt x="31346" y="6416"/>
                </a:lnTo>
                <a:lnTo>
                  <a:pt x="30891" y="6245"/>
                </a:lnTo>
                <a:lnTo>
                  <a:pt x="30434" y="6093"/>
                </a:lnTo>
                <a:lnTo>
                  <a:pt x="29979" y="5600"/>
                </a:lnTo>
                <a:lnTo>
                  <a:pt x="29465" y="5334"/>
                </a:lnTo>
                <a:lnTo>
                  <a:pt x="29921" y="5923"/>
                </a:lnTo>
                <a:lnTo>
                  <a:pt x="27983" y="5220"/>
                </a:lnTo>
                <a:lnTo>
                  <a:pt x="25875" y="4632"/>
                </a:lnTo>
                <a:lnTo>
                  <a:pt x="23595" y="4252"/>
                </a:lnTo>
                <a:lnTo>
                  <a:pt x="23025" y="4157"/>
                </a:lnTo>
                <a:lnTo>
                  <a:pt x="22797" y="4100"/>
                </a:lnTo>
                <a:lnTo>
                  <a:pt x="22511" y="3663"/>
                </a:lnTo>
                <a:lnTo>
                  <a:pt x="22113" y="3170"/>
                </a:lnTo>
                <a:lnTo>
                  <a:pt x="21657" y="2752"/>
                </a:lnTo>
                <a:lnTo>
                  <a:pt x="22000" y="3170"/>
                </a:lnTo>
                <a:lnTo>
                  <a:pt x="22399" y="3663"/>
                </a:lnTo>
                <a:lnTo>
                  <a:pt x="22683" y="4100"/>
                </a:lnTo>
                <a:lnTo>
                  <a:pt x="20062" y="3607"/>
                </a:lnTo>
                <a:lnTo>
                  <a:pt x="17553" y="3398"/>
                </a:lnTo>
                <a:lnTo>
                  <a:pt x="15273" y="3284"/>
                </a:lnTo>
                <a:lnTo>
                  <a:pt x="8549" y="2961"/>
                </a:lnTo>
                <a:lnTo>
                  <a:pt x="3762" y="3777"/>
                </a:lnTo>
                <a:lnTo>
                  <a:pt x="3020" y="3929"/>
                </a:lnTo>
                <a:lnTo>
                  <a:pt x="2964" y="3341"/>
                </a:lnTo>
                <a:lnTo>
                  <a:pt x="2906" y="3777"/>
                </a:lnTo>
                <a:lnTo>
                  <a:pt x="2906" y="3341"/>
                </a:lnTo>
                <a:lnTo>
                  <a:pt x="2793" y="2050"/>
                </a:lnTo>
                <a:lnTo>
                  <a:pt x="2336" y="531"/>
                </a:lnTo>
                <a:lnTo>
                  <a:pt x="2223" y="56"/>
                </a:lnTo>
                <a:lnTo>
                  <a:pt x="2108" y="588"/>
                </a:lnTo>
                <a:lnTo>
                  <a:pt x="2507" y="1936"/>
                </a:lnTo>
                <a:lnTo>
                  <a:pt x="2734" y="3170"/>
                </a:lnTo>
                <a:lnTo>
                  <a:pt x="2849" y="3663"/>
                </a:lnTo>
                <a:lnTo>
                  <a:pt x="2622" y="3075"/>
                </a:lnTo>
                <a:lnTo>
                  <a:pt x="1937" y="1556"/>
                </a:lnTo>
                <a:lnTo>
                  <a:pt x="513" y="151"/>
                </a:lnTo>
                <a:lnTo>
                  <a:pt x="0" y="0"/>
                </a:lnTo>
                <a:lnTo>
                  <a:pt x="342" y="322"/>
                </a:lnTo>
                <a:lnTo>
                  <a:pt x="1824" y="1765"/>
                </a:lnTo>
                <a:lnTo>
                  <a:pt x="2563" y="3398"/>
                </a:lnTo>
                <a:lnTo>
                  <a:pt x="2849" y="3834"/>
                </a:lnTo>
                <a:lnTo>
                  <a:pt x="2906" y="4157"/>
                </a:lnTo>
                <a:lnTo>
                  <a:pt x="2964" y="4954"/>
                </a:lnTo>
                <a:lnTo>
                  <a:pt x="3248" y="7650"/>
                </a:lnTo>
                <a:lnTo>
                  <a:pt x="3133" y="4802"/>
                </a:lnTo>
                <a:lnTo>
                  <a:pt x="2964" y="4100"/>
                </a:lnTo>
                <a:lnTo>
                  <a:pt x="3248" y="4802"/>
                </a:lnTo>
                <a:lnTo>
                  <a:pt x="4388" y="7441"/>
                </a:lnTo>
                <a:lnTo>
                  <a:pt x="5870" y="11656"/>
                </a:lnTo>
                <a:lnTo>
                  <a:pt x="5244" y="11713"/>
                </a:lnTo>
                <a:lnTo>
                  <a:pt x="4674" y="11751"/>
                </a:lnTo>
                <a:lnTo>
                  <a:pt x="4046" y="11808"/>
                </a:lnTo>
                <a:lnTo>
                  <a:pt x="4730" y="12073"/>
                </a:lnTo>
                <a:lnTo>
                  <a:pt x="5357" y="12035"/>
                </a:lnTo>
                <a:lnTo>
                  <a:pt x="5927" y="11921"/>
                </a:lnTo>
                <a:close/>
              </a:path>
            </a:pathLst>
          </a:custGeom>
          <a:solidFill>
            <a:srgbClr val="DDE6F5"/>
          </a:solidFill>
        </p:spPr>
        <p:txBody>
          <a:bodyPr wrap="square" lIns="0" tIns="0" rIns="0" bIns="0" rtlCol="0">
            <a:noAutofit/>
          </a:bodyPr>
          <a:lstStyle/>
          <a:p>
            <a:endParaRPr/>
          </a:p>
        </p:txBody>
      </p:sp>
      <p:sp>
        <p:nvSpPr>
          <p:cNvPr id="798" name="object 798"/>
          <p:cNvSpPr/>
          <p:nvPr/>
        </p:nvSpPr>
        <p:spPr>
          <a:xfrm>
            <a:off x="441145" y="691428"/>
            <a:ext cx="58" cy="1613"/>
          </a:xfrm>
          <a:custGeom>
            <a:avLst/>
            <a:gdLst/>
            <a:ahLst/>
            <a:cxnLst/>
            <a:rect l="l" t="t" r="r" b="b"/>
            <a:pathLst>
              <a:path w="58" h="1613">
                <a:moveTo>
                  <a:pt x="0" y="436"/>
                </a:moveTo>
                <a:lnTo>
                  <a:pt x="0" y="816"/>
                </a:lnTo>
                <a:lnTo>
                  <a:pt x="58" y="1613"/>
                </a:lnTo>
                <a:lnTo>
                  <a:pt x="58" y="0"/>
                </a:lnTo>
                <a:lnTo>
                  <a:pt x="0" y="436"/>
                </a:lnTo>
                <a:close/>
              </a:path>
            </a:pathLst>
          </a:custGeom>
          <a:solidFill>
            <a:srgbClr val="D2DEF1"/>
          </a:solidFill>
        </p:spPr>
        <p:txBody>
          <a:bodyPr wrap="square" lIns="0" tIns="0" rIns="0" bIns="0" rtlCol="0">
            <a:noAutofit/>
          </a:bodyPr>
          <a:lstStyle/>
          <a:p>
            <a:endParaRPr/>
          </a:p>
        </p:txBody>
      </p:sp>
      <p:sp>
        <p:nvSpPr>
          <p:cNvPr id="799" name="object 799"/>
          <p:cNvSpPr/>
          <p:nvPr/>
        </p:nvSpPr>
        <p:spPr>
          <a:xfrm>
            <a:off x="429234" y="696117"/>
            <a:ext cx="910" cy="968"/>
          </a:xfrm>
          <a:custGeom>
            <a:avLst/>
            <a:gdLst/>
            <a:ahLst/>
            <a:cxnLst/>
            <a:rect l="l" t="t" r="r" b="b"/>
            <a:pathLst>
              <a:path w="910" h="968">
                <a:moveTo>
                  <a:pt x="340" y="645"/>
                </a:moveTo>
                <a:lnTo>
                  <a:pt x="682" y="968"/>
                </a:lnTo>
                <a:lnTo>
                  <a:pt x="910" y="873"/>
                </a:lnTo>
                <a:lnTo>
                  <a:pt x="227" y="265"/>
                </a:lnTo>
                <a:lnTo>
                  <a:pt x="0" y="0"/>
                </a:lnTo>
                <a:lnTo>
                  <a:pt x="340" y="645"/>
                </a:lnTo>
                <a:close/>
              </a:path>
            </a:pathLst>
          </a:custGeom>
          <a:solidFill>
            <a:srgbClr val="D2DEF1"/>
          </a:solidFill>
        </p:spPr>
        <p:txBody>
          <a:bodyPr wrap="square" lIns="0" tIns="0" rIns="0" bIns="0" rtlCol="0">
            <a:noAutofit/>
          </a:bodyPr>
          <a:lstStyle/>
          <a:p>
            <a:endParaRPr/>
          </a:p>
        </p:txBody>
      </p:sp>
      <p:sp>
        <p:nvSpPr>
          <p:cNvPr id="800" name="object 800"/>
          <p:cNvSpPr/>
          <p:nvPr/>
        </p:nvSpPr>
        <p:spPr>
          <a:xfrm>
            <a:off x="441829" y="688144"/>
            <a:ext cx="14021" cy="3663"/>
          </a:xfrm>
          <a:custGeom>
            <a:avLst/>
            <a:gdLst/>
            <a:ahLst/>
            <a:cxnLst/>
            <a:rect l="l" t="t" r="r" b="b"/>
            <a:pathLst>
              <a:path w="14021" h="3663">
                <a:moveTo>
                  <a:pt x="9801" y="94"/>
                </a:moveTo>
                <a:lnTo>
                  <a:pt x="9231" y="0"/>
                </a:lnTo>
                <a:lnTo>
                  <a:pt x="8720" y="94"/>
                </a:lnTo>
                <a:lnTo>
                  <a:pt x="8206" y="208"/>
                </a:lnTo>
                <a:lnTo>
                  <a:pt x="7636" y="360"/>
                </a:lnTo>
                <a:lnTo>
                  <a:pt x="7693" y="588"/>
                </a:lnTo>
                <a:lnTo>
                  <a:pt x="8206" y="797"/>
                </a:lnTo>
                <a:lnTo>
                  <a:pt x="8720" y="1025"/>
                </a:lnTo>
                <a:lnTo>
                  <a:pt x="9119" y="1233"/>
                </a:lnTo>
                <a:lnTo>
                  <a:pt x="4672" y="1936"/>
                </a:lnTo>
                <a:lnTo>
                  <a:pt x="1196" y="3113"/>
                </a:lnTo>
                <a:lnTo>
                  <a:pt x="0" y="3663"/>
                </a:lnTo>
                <a:lnTo>
                  <a:pt x="1423" y="3170"/>
                </a:lnTo>
                <a:lnTo>
                  <a:pt x="5014" y="2088"/>
                </a:lnTo>
                <a:lnTo>
                  <a:pt x="9461" y="1442"/>
                </a:lnTo>
                <a:lnTo>
                  <a:pt x="10031" y="1765"/>
                </a:lnTo>
                <a:lnTo>
                  <a:pt x="9745" y="1442"/>
                </a:lnTo>
                <a:lnTo>
                  <a:pt x="10315" y="1347"/>
                </a:lnTo>
                <a:lnTo>
                  <a:pt x="10601" y="1290"/>
                </a:lnTo>
                <a:lnTo>
                  <a:pt x="11797" y="1120"/>
                </a:lnTo>
                <a:lnTo>
                  <a:pt x="12937" y="1063"/>
                </a:lnTo>
                <a:lnTo>
                  <a:pt x="14021" y="1025"/>
                </a:lnTo>
                <a:lnTo>
                  <a:pt x="13507" y="911"/>
                </a:lnTo>
                <a:lnTo>
                  <a:pt x="13279" y="854"/>
                </a:lnTo>
                <a:lnTo>
                  <a:pt x="12424" y="854"/>
                </a:lnTo>
                <a:lnTo>
                  <a:pt x="11511" y="911"/>
                </a:lnTo>
                <a:lnTo>
                  <a:pt x="10601" y="1063"/>
                </a:lnTo>
                <a:lnTo>
                  <a:pt x="9801" y="1177"/>
                </a:lnTo>
                <a:lnTo>
                  <a:pt x="9004" y="968"/>
                </a:lnTo>
                <a:lnTo>
                  <a:pt x="8492" y="683"/>
                </a:lnTo>
                <a:lnTo>
                  <a:pt x="7979" y="474"/>
                </a:lnTo>
                <a:lnTo>
                  <a:pt x="8605" y="322"/>
                </a:lnTo>
                <a:lnTo>
                  <a:pt x="9231" y="208"/>
                </a:lnTo>
                <a:lnTo>
                  <a:pt x="9801" y="94"/>
                </a:lnTo>
                <a:close/>
              </a:path>
            </a:pathLst>
          </a:custGeom>
          <a:solidFill>
            <a:srgbClr val="D2DEF1"/>
          </a:solidFill>
        </p:spPr>
        <p:txBody>
          <a:bodyPr wrap="square" lIns="0" tIns="0" rIns="0" bIns="0" rtlCol="0">
            <a:noAutofit/>
          </a:bodyPr>
          <a:lstStyle/>
          <a:p>
            <a:endParaRPr/>
          </a:p>
        </p:txBody>
      </p:sp>
      <p:sp>
        <p:nvSpPr>
          <p:cNvPr id="801" name="object 801"/>
          <p:cNvSpPr/>
          <p:nvPr/>
        </p:nvSpPr>
        <p:spPr>
          <a:xfrm>
            <a:off x="442854" y="692397"/>
            <a:ext cx="10317" cy="3834"/>
          </a:xfrm>
          <a:custGeom>
            <a:avLst/>
            <a:gdLst/>
            <a:ahLst/>
            <a:cxnLst/>
            <a:rect l="l" t="t" r="r" b="b"/>
            <a:pathLst>
              <a:path w="10317" h="3834">
                <a:moveTo>
                  <a:pt x="4331" y="1082"/>
                </a:moveTo>
                <a:lnTo>
                  <a:pt x="58" y="0"/>
                </a:lnTo>
                <a:lnTo>
                  <a:pt x="4275" y="1233"/>
                </a:lnTo>
                <a:lnTo>
                  <a:pt x="10146" y="3834"/>
                </a:lnTo>
                <a:lnTo>
                  <a:pt x="10317" y="3663"/>
                </a:lnTo>
                <a:lnTo>
                  <a:pt x="4331" y="1082"/>
                </a:lnTo>
                <a:close/>
              </a:path>
            </a:pathLst>
          </a:custGeom>
          <a:solidFill>
            <a:srgbClr val="D2DEF1"/>
          </a:solidFill>
        </p:spPr>
        <p:txBody>
          <a:bodyPr wrap="square" lIns="0" tIns="0" rIns="0" bIns="0" rtlCol="0">
            <a:noAutofit/>
          </a:bodyPr>
          <a:lstStyle/>
          <a:p>
            <a:endParaRPr/>
          </a:p>
        </p:txBody>
      </p:sp>
      <p:sp>
        <p:nvSpPr>
          <p:cNvPr id="802" name="object 802"/>
          <p:cNvSpPr/>
          <p:nvPr/>
        </p:nvSpPr>
        <p:spPr>
          <a:xfrm>
            <a:off x="439435" y="705723"/>
            <a:ext cx="3135" cy="2752"/>
          </a:xfrm>
          <a:custGeom>
            <a:avLst/>
            <a:gdLst/>
            <a:ahLst/>
            <a:cxnLst/>
            <a:rect l="l" t="t" r="r" b="b"/>
            <a:pathLst>
              <a:path w="3135" h="2752">
                <a:moveTo>
                  <a:pt x="0" y="0"/>
                </a:moveTo>
                <a:lnTo>
                  <a:pt x="741" y="379"/>
                </a:lnTo>
                <a:lnTo>
                  <a:pt x="2908" y="379"/>
                </a:lnTo>
                <a:lnTo>
                  <a:pt x="3135" y="2752"/>
                </a:lnTo>
                <a:lnTo>
                  <a:pt x="2908" y="0"/>
                </a:lnTo>
                <a:lnTo>
                  <a:pt x="0" y="0"/>
                </a:lnTo>
                <a:close/>
              </a:path>
            </a:pathLst>
          </a:custGeom>
          <a:solidFill>
            <a:srgbClr val="D2DEF1"/>
          </a:solidFill>
        </p:spPr>
        <p:txBody>
          <a:bodyPr wrap="square" lIns="0" tIns="0" rIns="0" bIns="0" rtlCol="0">
            <a:noAutofit/>
          </a:bodyPr>
          <a:lstStyle/>
          <a:p>
            <a:endParaRPr/>
          </a:p>
        </p:txBody>
      </p:sp>
      <p:sp>
        <p:nvSpPr>
          <p:cNvPr id="803" name="object 803"/>
          <p:cNvSpPr/>
          <p:nvPr/>
        </p:nvSpPr>
        <p:spPr>
          <a:xfrm>
            <a:off x="428263" y="691485"/>
            <a:ext cx="569" cy="1082"/>
          </a:xfrm>
          <a:custGeom>
            <a:avLst/>
            <a:gdLst/>
            <a:ahLst/>
            <a:cxnLst/>
            <a:rect l="l" t="t" r="r" b="b"/>
            <a:pathLst>
              <a:path w="569" h="1082">
                <a:moveTo>
                  <a:pt x="569" y="0"/>
                </a:moveTo>
                <a:lnTo>
                  <a:pt x="400" y="0"/>
                </a:lnTo>
                <a:lnTo>
                  <a:pt x="171" y="379"/>
                </a:lnTo>
                <a:lnTo>
                  <a:pt x="0" y="759"/>
                </a:lnTo>
                <a:lnTo>
                  <a:pt x="0" y="1082"/>
                </a:lnTo>
                <a:lnTo>
                  <a:pt x="114" y="759"/>
                </a:lnTo>
                <a:lnTo>
                  <a:pt x="285" y="379"/>
                </a:lnTo>
                <a:lnTo>
                  <a:pt x="569" y="0"/>
                </a:lnTo>
                <a:close/>
              </a:path>
            </a:pathLst>
          </a:custGeom>
          <a:solidFill>
            <a:srgbClr val="D2DEF1"/>
          </a:solidFill>
        </p:spPr>
        <p:txBody>
          <a:bodyPr wrap="square" lIns="0" tIns="0" rIns="0" bIns="0" rtlCol="0">
            <a:noAutofit/>
          </a:bodyPr>
          <a:lstStyle/>
          <a:p>
            <a:endParaRPr/>
          </a:p>
        </p:txBody>
      </p:sp>
      <p:sp>
        <p:nvSpPr>
          <p:cNvPr id="804" name="object 804"/>
          <p:cNvSpPr/>
          <p:nvPr/>
        </p:nvSpPr>
        <p:spPr>
          <a:xfrm>
            <a:off x="420343" y="692283"/>
            <a:ext cx="968" cy="1784"/>
          </a:xfrm>
          <a:custGeom>
            <a:avLst/>
            <a:gdLst/>
            <a:ahLst/>
            <a:cxnLst/>
            <a:rect l="l" t="t" r="r" b="b"/>
            <a:pathLst>
              <a:path w="968" h="1784">
                <a:moveTo>
                  <a:pt x="0" y="1784"/>
                </a:moveTo>
                <a:lnTo>
                  <a:pt x="227" y="1252"/>
                </a:lnTo>
                <a:lnTo>
                  <a:pt x="511" y="664"/>
                </a:lnTo>
                <a:lnTo>
                  <a:pt x="968" y="0"/>
                </a:lnTo>
                <a:lnTo>
                  <a:pt x="455" y="664"/>
                </a:lnTo>
                <a:lnTo>
                  <a:pt x="171" y="1252"/>
                </a:lnTo>
                <a:lnTo>
                  <a:pt x="0" y="1784"/>
                </a:lnTo>
                <a:close/>
              </a:path>
            </a:pathLst>
          </a:custGeom>
          <a:solidFill>
            <a:srgbClr val="D2DEF1"/>
          </a:solidFill>
        </p:spPr>
        <p:txBody>
          <a:bodyPr wrap="square" lIns="0" tIns="0" rIns="0" bIns="0" rtlCol="0">
            <a:noAutofit/>
          </a:bodyPr>
          <a:lstStyle/>
          <a:p>
            <a:endParaRPr/>
          </a:p>
        </p:txBody>
      </p:sp>
      <p:sp>
        <p:nvSpPr>
          <p:cNvPr id="805" name="object 805"/>
          <p:cNvSpPr/>
          <p:nvPr/>
        </p:nvSpPr>
        <p:spPr>
          <a:xfrm>
            <a:off x="403073" y="698339"/>
            <a:ext cx="23480" cy="23957"/>
          </a:xfrm>
          <a:custGeom>
            <a:avLst/>
            <a:gdLst/>
            <a:ahLst/>
            <a:cxnLst/>
            <a:rect l="l" t="t" r="r" b="b"/>
            <a:pathLst>
              <a:path w="23480" h="23957">
                <a:moveTo>
                  <a:pt x="0" y="15268"/>
                </a:moveTo>
                <a:lnTo>
                  <a:pt x="112" y="15646"/>
                </a:lnTo>
                <a:lnTo>
                  <a:pt x="968" y="14729"/>
                </a:lnTo>
                <a:lnTo>
                  <a:pt x="1881" y="13820"/>
                </a:lnTo>
                <a:lnTo>
                  <a:pt x="2734" y="12947"/>
                </a:lnTo>
                <a:lnTo>
                  <a:pt x="3532" y="13972"/>
                </a:lnTo>
                <a:lnTo>
                  <a:pt x="4388" y="14891"/>
                </a:lnTo>
                <a:lnTo>
                  <a:pt x="5471" y="15754"/>
                </a:lnTo>
                <a:lnTo>
                  <a:pt x="4388" y="16941"/>
                </a:lnTo>
                <a:lnTo>
                  <a:pt x="3363" y="18182"/>
                </a:lnTo>
                <a:lnTo>
                  <a:pt x="2392" y="19477"/>
                </a:lnTo>
                <a:lnTo>
                  <a:pt x="2678" y="19855"/>
                </a:lnTo>
                <a:lnTo>
                  <a:pt x="3703" y="18505"/>
                </a:lnTo>
                <a:lnTo>
                  <a:pt x="4730" y="17265"/>
                </a:lnTo>
                <a:lnTo>
                  <a:pt x="5812" y="16024"/>
                </a:lnTo>
                <a:lnTo>
                  <a:pt x="6952" y="16994"/>
                </a:lnTo>
                <a:lnTo>
                  <a:pt x="8321" y="17913"/>
                </a:lnTo>
                <a:lnTo>
                  <a:pt x="9745" y="18668"/>
                </a:lnTo>
                <a:lnTo>
                  <a:pt x="8605" y="20233"/>
                </a:lnTo>
                <a:lnTo>
                  <a:pt x="7522" y="21905"/>
                </a:lnTo>
                <a:lnTo>
                  <a:pt x="6496" y="23633"/>
                </a:lnTo>
                <a:lnTo>
                  <a:pt x="6952" y="23957"/>
                </a:lnTo>
                <a:lnTo>
                  <a:pt x="7979" y="22230"/>
                </a:lnTo>
                <a:lnTo>
                  <a:pt x="9062" y="20557"/>
                </a:lnTo>
                <a:lnTo>
                  <a:pt x="10202" y="18938"/>
                </a:lnTo>
                <a:lnTo>
                  <a:pt x="11398" y="19585"/>
                </a:lnTo>
                <a:lnTo>
                  <a:pt x="10486" y="18560"/>
                </a:lnTo>
                <a:lnTo>
                  <a:pt x="12367" y="15969"/>
                </a:lnTo>
                <a:lnTo>
                  <a:pt x="14305" y="13535"/>
                </a:lnTo>
                <a:lnTo>
                  <a:pt x="16242" y="11333"/>
                </a:lnTo>
                <a:lnTo>
                  <a:pt x="17325" y="11921"/>
                </a:lnTo>
                <a:lnTo>
                  <a:pt x="16528" y="11010"/>
                </a:lnTo>
                <a:lnTo>
                  <a:pt x="18751" y="8637"/>
                </a:lnTo>
                <a:lnTo>
                  <a:pt x="20916" y="6473"/>
                </a:lnTo>
                <a:lnTo>
                  <a:pt x="22969" y="4632"/>
                </a:lnTo>
                <a:lnTo>
                  <a:pt x="23480" y="3663"/>
                </a:lnTo>
                <a:lnTo>
                  <a:pt x="22854" y="4214"/>
                </a:lnTo>
                <a:lnTo>
                  <a:pt x="22171" y="3872"/>
                </a:lnTo>
                <a:lnTo>
                  <a:pt x="21543" y="3512"/>
                </a:lnTo>
                <a:lnTo>
                  <a:pt x="21031" y="3132"/>
                </a:lnTo>
                <a:lnTo>
                  <a:pt x="20689" y="2904"/>
                </a:lnTo>
                <a:lnTo>
                  <a:pt x="21601" y="1879"/>
                </a:lnTo>
                <a:lnTo>
                  <a:pt x="20403" y="2695"/>
                </a:lnTo>
                <a:lnTo>
                  <a:pt x="19776" y="2202"/>
                </a:lnTo>
                <a:lnTo>
                  <a:pt x="19263" y="1784"/>
                </a:lnTo>
                <a:lnTo>
                  <a:pt x="18864" y="1290"/>
                </a:lnTo>
                <a:lnTo>
                  <a:pt x="20574" y="0"/>
                </a:lnTo>
                <a:lnTo>
                  <a:pt x="18637" y="1082"/>
                </a:lnTo>
                <a:lnTo>
                  <a:pt x="19035" y="1879"/>
                </a:lnTo>
                <a:lnTo>
                  <a:pt x="19549" y="2372"/>
                </a:lnTo>
                <a:lnTo>
                  <a:pt x="20175" y="2847"/>
                </a:lnTo>
                <a:lnTo>
                  <a:pt x="20461" y="3075"/>
                </a:lnTo>
                <a:lnTo>
                  <a:pt x="20860" y="3341"/>
                </a:lnTo>
                <a:lnTo>
                  <a:pt x="21371" y="3720"/>
                </a:lnTo>
                <a:lnTo>
                  <a:pt x="21941" y="4100"/>
                </a:lnTo>
                <a:lnTo>
                  <a:pt x="22570" y="4423"/>
                </a:lnTo>
                <a:lnTo>
                  <a:pt x="20518" y="6264"/>
                </a:lnTo>
                <a:lnTo>
                  <a:pt x="18294" y="8409"/>
                </a:lnTo>
                <a:lnTo>
                  <a:pt x="16129" y="10782"/>
                </a:lnTo>
                <a:lnTo>
                  <a:pt x="15730" y="10574"/>
                </a:lnTo>
                <a:lnTo>
                  <a:pt x="14818" y="10080"/>
                </a:lnTo>
                <a:lnTo>
                  <a:pt x="13906" y="9435"/>
                </a:lnTo>
                <a:lnTo>
                  <a:pt x="13052" y="8789"/>
                </a:lnTo>
                <a:lnTo>
                  <a:pt x="15273" y="6359"/>
                </a:lnTo>
                <a:lnTo>
                  <a:pt x="12709" y="8523"/>
                </a:lnTo>
                <a:lnTo>
                  <a:pt x="11912" y="7878"/>
                </a:lnTo>
                <a:lnTo>
                  <a:pt x="11227" y="7175"/>
                </a:lnTo>
                <a:lnTo>
                  <a:pt x="10601" y="6416"/>
                </a:lnTo>
                <a:lnTo>
                  <a:pt x="13165" y="4214"/>
                </a:lnTo>
                <a:lnTo>
                  <a:pt x="10430" y="6150"/>
                </a:lnTo>
                <a:lnTo>
                  <a:pt x="10885" y="7441"/>
                </a:lnTo>
                <a:lnTo>
                  <a:pt x="11626" y="8144"/>
                </a:lnTo>
                <a:lnTo>
                  <a:pt x="12424" y="8846"/>
                </a:lnTo>
                <a:lnTo>
                  <a:pt x="12766" y="9055"/>
                </a:lnTo>
                <a:lnTo>
                  <a:pt x="13622" y="9757"/>
                </a:lnTo>
                <a:lnTo>
                  <a:pt x="14532" y="10403"/>
                </a:lnTo>
                <a:lnTo>
                  <a:pt x="15501" y="10953"/>
                </a:lnTo>
                <a:lnTo>
                  <a:pt x="15843" y="11105"/>
                </a:lnTo>
                <a:lnTo>
                  <a:pt x="13849" y="13326"/>
                </a:lnTo>
                <a:lnTo>
                  <a:pt x="11912" y="15699"/>
                </a:lnTo>
                <a:lnTo>
                  <a:pt x="10031" y="18291"/>
                </a:lnTo>
                <a:lnTo>
                  <a:pt x="8605" y="17535"/>
                </a:lnTo>
                <a:lnTo>
                  <a:pt x="7294" y="16616"/>
                </a:lnTo>
                <a:lnTo>
                  <a:pt x="6098" y="15699"/>
                </a:lnTo>
                <a:lnTo>
                  <a:pt x="7922" y="13004"/>
                </a:lnTo>
                <a:lnTo>
                  <a:pt x="5755" y="15430"/>
                </a:lnTo>
                <a:lnTo>
                  <a:pt x="4730" y="14566"/>
                </a:lnTo>
                <a:lnTo>
                  <a:pt x="3818" y="13649"/>
                </a:lnTo>
                <a:lnTo>
                  <a:pt x="3077" y="12681"/>
                </a:lnTo>
                <a:lnTo>
                  <a:pt x="5185" y="10137"/>
                </a:lnTo>
                <a:lnTo>
                  <a:pt x="2849" y="12358"/>
                </a:lnTo>
                <a:lnTo>
                  <a:pt x="2507" y="12681"/>
                </a:lnTo>
                <a:lnTo>
                  <a:pt x="1653" y="13478"/>
                </a:lnTo>
                <a:lnTo>
                  <a:pt x="797" y="14351"/>
                </a:lnTo>
                <a:lnTo>
                  <a:pt x="0" y="15268"/>
                </a:lnTo>
                <a:close/>
              </a:path>
            </a:pathLst>
          </a:custGeom>
          <a:solidFill>
            <a:srgbClr val="D2DEF1"/>
          </a:solidFill>
        </p:spPr>
        <p:txBody>
          <a:bodyPr wrap="square" lIns="0" tIns="0" rIns="0" bIns="0" rtlCol="0">
            <a:noAutofit/>
          </a:bodyPr>
          <a:lstStyle/>
          <a:p>
            <a:endParaRPr/>
          </a:p>
        </p:txBody>
      </p:sp>
      <p:sp>
        <p:nvSpPr>
          <p:cNvPr id="806" name="object 806"/>
          <p:cNvSpPr/>
          <p:nvPr/>
        </p:nvSpPr>
        <p:spPr>
          <a:xfrm>
            <a:off x="453683" y="691580"/>
            <a:ext cx="457" cy="987"/>
          </a:xfrm>
          <a:custGeom>
            <a:avLst/>
            <a:gdLst/>
            <a:ahLst/>
            <a:cxnLst/>
            <a:rect l="l" t="t" r="r" b="b"/>
            <a:pathLst>
              <a:path w="457" h="987">
                <a:moveTo>
                  <a:pt x="227" y="379"/>
                </a:moveTo>
                <a:lnTo>
                  <a:pt x="0" y="0"/>
                </a:lnTo>
                <a:lnTo>
                  <a:pt x="114" y="379"/>
                </a:lnTo>
                <a:lnTo>
                  <a:pt x="398" y="987"/>
                </a:lnTo>
                <a:lnTo>
                  <a:pt x="227" y="379"/>
                </a:lnTo>
                <a:close/>
              </a:path>
            </a:pathLst>
          </a:custGeom>
          <a:solidFill>
            <a:srgbClr val="D2DEF1"/>
          </a:solidFill>
        </p:spPr>
        <p:txBody>
          <a:bodyPr wrap="square" lIns="0" tIns="0" rIns="0" bIns="0" rtlCol="0">
            <a:noAutofit/>
          </a:bodyPr>
          <a:lstStyle/>
          <a:p>
            <a:endParaRPr/>
          </a:p>
        </p:txBody>
      </p:sp>
      <p:sp>
        <p:nvSpPr>
          <p:cNvPr id="807" name="object 807"/>
          <p:cNvSpPr/>
          <p:nvPr/>
        </p:nvSpPr>
        <p:spPr>
          <a:xfrm>
            <a:off x="441259" y="690783"/>
            <a:ext cx="12252" cy="15263"/>
          </a:xfrm>
          <a:custGeom>
            <a:avLst/>
            <a:gdLst/>
            <a:ahLst/>
            <a:cxnLst/>
            <a:rect l="l" t="t" r="r" b="b"/>
            <a:pathLst>
              <a:path w="12252" h="15263">
                <a:moveTo>
                  <a:pt x="12252" y="588"/>
                </a:moveTo>
                <a:lnTo>
                  <a:pt x="11854" y="0"/>
                </a:lnTo>
                <a:lnTo>
                  <a:pt x="11912" y="265"/>
                </a:lnTo>
                <a:lnTo>
                  <a:pt x="12140" y="531"/>
                </a:lnTo>
                <a:lnTo>
                  <a:pt x="5528" y="265"/>
                </a:lnTo>
                <a:lnTo>
                  <a:pt x="741" y="1082"/>
                </a:lnTo>
                <a:lnTo>
                  <a:pt x="0" y="1233"/>
                </a:lnTo>
                <a:lnTo>
                  <a:pt x="227" y="2107"/>
                </a:lnTo>
                <a:lnTo>
                  <a:pt x="1367" y="4745"/>
                </a:lnTo>
                <a:lnTo>
                  <a:pt x="2849" y="8960"/>
                </a:lnTo>
                <a:lnTo>
                  <a:pt x="2223" y="9017"/>
                </a:lnTo>
                <a:lnTo>
                  <a:pt x="1653" y="9055"/>
                </a:lnTo>
                <a:lnTo>
                  <a:pt x="1025" y="9112"/>
                </a:lnTo>
                <a:lnTo>
                  <a:pt x="1025" y="9378"/>
                </a:lnTo>
                <a:lnTo>
                  <a:pt x="1709" y="9378"/>
                </a:lnTo>
                <a:lnTo>
                  <a:pt x="2336" y="9340"/>
                </a:lnTo>
                <a:lnTo>
                  <a:pt x="2906" y="9226"/>
                </a:lnTo>
                <a:lnTo>
                  <a:pt x="3476" y="10839"/>
                </a:lnTo>
                <a:lnTo>
                  <a:pt x="4102" y="12681"/>
                </a:lnTo>
                <a:lnTo>
                  <a:pt x="4730" y="14674"/>
                </a:lnTo>
                <a:lnTo>
                  <a:pt x="3703" y="14788"/>
                </a:lnTo>
                <a:lnTo>
                  <a:pt x="2678" y="14883"/>
                </a:lnTo>
                <a:lnTo>
                  <a:pt x="1653" y="14940"/>
                </a:lnTo>
                <a:lnTo>
                  <a:pt x="2734" y="15263"/>
                </a:lnTo>
                <a:lnTo>
                  <a:pt x="3818" y="15168"/>
                </a:lnTo>
                <a:lnTo>
                  <a:pt x="4843" y="15054"/>
                </a:lnTo>
                <a:lnTo>
                  <a:pt x="5242" y="14617"/>
                </a:lnTo>
                <a:lnTo>
                  <a:pt x="4559" y="12624"/>
                </a:lnTo>
                <a:lnTo>
                  <a:pt x="3933" y="10782"/>
                </a:lnTo>
                <a:lnTo>
                  <a:pt x="3363" y="9169"/>
                </a:lnTo>
                <a:lnTo>
                  <a:pt x="3933" y="9112"/>
                </a:lnTo>
                <a:lnTo>
                  <a:pt x="4503" y="9017"/>
                </a:lnTo>
                <a:lnTo>
                  <a:pt x="5073" y="8903"/>
                </a:lnTo>
                <a:lnTo>
                  <a:pt x="6041" y="10403"/>
                </a:lnTo>
                <a:lnTo>
                  <a:pt x="7066" y="12187"/>
                </a:lnTo>
                <a:lnTo>
                  <a:pt x="8150" y="14143"/>
                </a:lnTo>
                <a:lnTo>
                  <a:pt x="8605" y="14029"/>
                </a:lnTo>
                <a:lnTo>
                  <a:pt x="7522" y="12092"/>
                </a:lnTo>
                <a:lnTo>
                  <a:pt x="6440" y="10365"/>
                </a:lnTo>
                <a:lnTo>
                  <a:pt x="5471" y="8789"/>
                </a:lnTo>
                <a:lnTo>
                  <a:pt x="6041" y="8675"/>
                </a:lnTo>
                <a:lnTo>
                  <a:pt x="6611" y="8523"/>
                </a:lnTo>
                <a:lnTo>
                  <a:pt x="7181" y="8314"/>
                </a:lnTo>
                <a:lnTo>
                  <a:pt x="7352" y="7992"/>
                </a:lnTo>
                <a:lnTo>
                  <a:pt x="3874" y="4309"/>
                </a:lnTo>
                <a:lnTo>
                  <a:pt x="1196" y="2164"/>
                </a:lnTo>
                <a:lnTo>
                  <a:pt x="283" y="1461"/>
                </a:lnTo>
                <a:lnTo>
                  <a:pt x="912" y="2164"/>
                </a:lnTo>
                <a:lnTo>
                  <a:pt x="3532" y="4366"/>
                </a:lnTo>
                <a:lnTo>
                  <a:pt x="7010" y="8087"/>
                </a:lnTo>
                <a:lnTo>
                  <a:pt x="6440" y="8258"/>
                </a:lnTo>
                <a:lnTo>
                  <a:pt x="5870" y="8409"/>
                </a:lnTo>
                <a:lnTo>
                  <a:pt x="5300" y="8523"/>
                </a:lnTo>
                <a:lnTo>
                  <a:pt x="4901" y="8637"/>
                </a:lnTo>
                <a:lnTo>
                  <a:pt x="4388" y="8732"/>
                </a:lnTo>
                <a:lnTo>
                  <a:pt x="3818" y="8846"/>
                </a:lnTo>
                <a:lnTo>
                  <a:pt x="3248" y="8903"/>
                </a:lnTo>
                <a:lnTo>
                  <a:pt x="1766" y="5011"/>
                </a:lnTo>
                <a:lnTo>
                  <a:pt x="626" y="2486"/>
                </a:lnTo>
                <a:lnTo>
                  <a:pt x="112" y="1556"/>
                </a:lnTo>
                <a:lnTo>
                  <a:pt x="283" y="1233"/>
                </a:lnTo>
                <a:lnTo>
                  <a:pt x="1595" y="1082"/>
                </a:lnTo>
                <a:lnTo>
                  <a:pt x="6213" y="436"/>
                </a:lnTo>
                <a:lnTo>
                  <a:pt x="12252" y="759"/>
                </a:lnTo>
                <a:lnTo>
                  <a:pt x="12252" y="588"/>
                </a:lnTo>
                <a:close/>
              </a:path>
            </a:pathLst>
          </a:custGeom>
          <a:solidFill>
            <a:srgbClr val="D2DEF1"/>
          </a:solidFill>
        </p:spPr>
        <p:txBody>
          <a:bodyPr wrap="square" lIns="0" tIns="0" rIns="0" bIns="0" rtlCol="0">
            <a:noAutofit/>
          </a:bodyPr>
          <a:lstStyle/>
          <a:p>
            <a:endParaRPr/>
          </a:p>
        </p:txBody>
      </p:sp>
      <p:sp>
        <p:nvSpPr>
          <p:cNvPr id="808" name="object 808"/>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D2DEF1"/>
          </a:solidFill>
        </p:spPr>
        <p:txBody>
          <a:bodyPr wrap="square" lIns="0" tIns="0" rIns="0" bIns="0" rtlCol="0">
            <a:noAutofit/>
          </a:bodyPr>
          <a:lstStyle/>
          <a:p>
            <a:endParaRPr/>
          </a:p>
        </p:txBody>
      </p:sp>
      <p:sp>
        <p:nvSpPr>
          <p:cNvPr id="809" name="object 809"/>
          <p:cNvSpPr/>
          <p:nvPr/>
        </p:nvSpPr>
        <p:spPr>
          <a:xfrm>
            <a:off x="423535" y="703996"/>
            <a:ext cx="5298" cy="7081"/>
          </a:xfrm>
          <a:custGeom>
            <a:avLst/>
            <a:gdLst/>
            <a:ahLst/>
            <a:cxnLst/>
            <a:rect l="l" t="t" r="r" b="b"/>
            <a:pathLst>
              <a:path w="5298" h="7081">
                <a:moveTo>
                  <a:pt x="5298" y="170"/>
                </a:moveTo>
                <a:lnTo>
                  <a:pt x="4843" y="0"/>
                </a:lnTo>
                <a:lnTo>
                  <a:pt x="3133" y="1993"/>
                </a:lnTo>
                <a:lnTo>
                  <a:pt x="1309" y="4328"/>
                </a:lnTo>
                <a:lnTo>
                  <a:pt x="0" y="7081"/>
                </a:lnTo>
                <a:lnTo>
                  <a:pt x="1822" y="4537"/>
                </a:lnTo>
                <a:lnTo>
                  <a:pt x="3588" y="2221"/>
                </a:lnTo>
                <a:lnTo>
                  <a:pt x="5298" y="170"/>
                </a:lnTo>
                <a:close/>
              </a:path>
            </a:pathLst>
          </a:custGeom>
          <a:solidFill>
            <a:srgbClr val="D2DEF1"/>
          </a:solidFill>
        </p:spPr>
        <p:txBody>
          <a:bodyPr wrap="square" lIns="0" tIns="0" rIns="0" bIns="0" rtlCol="0">
            <a:noAutofit/>
          </a:bodyPr>
          <a:lstStyle/>
          <a:p>
            <a:endParaRPr/>
          </a:p>
        </p:txBody>
      </p:sp>
      <p:sp>
        <p:nvSpPr>
          <p:cNvPr id="810" name="object 810"/>
          <p:cNvSpPr/>
          <p:nvPr/>
        </p:nvSpPr>
        <p:spPr>
          <a:xfrm>
            <a:off x="418518" y="711229"/>
            <a:ext cx="4787" cy="7882"/>
          </a:xfrm>
          <a:custGeom>
            <a:avLst/>
            <a:gdLst/>
            <a:ahLst/>
            <a:cxnLst/>
            <a:rect l="l" t="t" r="r" b="b"/>
            <a:pathLst>
              <a:path w="4787" h="7882">
                <a:moveTo>
                  <a:pt x="4787" y="227"/>
                </a:moveTo>
                <a:lnTo>
                  <a:pt x="4275" y="0"/>
                </a:lnTo>
                <a:lnTo>
                  <a:pt x="2622" y="2378"/>
                </a:lnTo>
                <a:lnTo>
                  <a:pt x="968" y="4914"/>
                </a:lnTo>
                <a:lnTo>
                  <a:pt x="0" y="7882"/>
                </a:lnTo>
                <a:lnTo>
                  <a:pt x="1538" y="5131"/>
                </a:lnTo>
                <a:lnTo>
                  <a:pt x="3135" y="2595"/>
                </a:lnTo>
                <a:lnTo>
                  <a:pt x="4787" y="227"/>
                </a:lnTo>
                <a:close/>
              </a:path>
            </a:pathLst>
          </a:custGeom>
          <a:solidFill>
            <a:srgbClr val="D2DEF1"/>
          </a:solidFill>
        </p:spPr>
        <p:txBody>
          <a:bodyPr wrap="square" lIns="0" tIns="0" rIns="0" bIns="0" rtlCol="0">
            <a:noAutofit/>
          </a:bodyPr>
          <a:lstStyle/>
          <a:p>
            <a:endParaRPr/>
          </a:p>
        </p:txBody>
      </p:sp>
      <p:sp>
        <p:nvSpPr>
          <p:cNvPr id="811" name="object 811"/>
          <p:cNvSpPr/>
          <p:nvPr/>
        </p:nvSpPr>
        <p:spPr>
          <a:xfrm>
            <a:off x="413560" y="701357"/>
            <a:ext cx="19549" cy="26820"/>
          </a:xfrm>
          <a:custGeom>
            <a:avLst/>
            <a:gdLst/>
            <a:ahLst/>
            <a:cxnLst/>
            <a:rect l="l" t="t" r="r" b="b"/>
            <a:pathLst>
              <a:path w="19549" h="26820">
                <a:moveTo>
                  <a:pt x="1139" y="23906"/>
                </a:moveTo>
                <a:lnTo>
                  <a:pt x="1653" y="24231"/>
                </a:lnTo>
                <a:lnTo>
                  <a:pt x="2622" y="22125"/>
                </a:lnTo>
                <a:lnTo>
                  <a:pt x="3647" y="20128"/>
                </a:lnTo>
                <a:lnTo>
                  <a:pt x="4730" y="18186"/>
                </a:lnTo>
                <a:lnTo>
                  <a:pt x="6384" y="18834"/>
                </a:lnTo>
                <a:lnTo>
                  <a:pt x="8094" y="19373"/>
                </a:lnTo>
                <a:lnTo>
                  <a:pt x="9860" y="19859"/>
                </a:lnTo>
                <a:lnTo>
                  <a:pt x="9004" y="22017"/>
                </a:lnTo>
                <a:lnTo>
                  <a:pt x="8094" y="24284"/>
                </a:lnTo>
                <a:lnTo>
                  <a:pt x="7294" y="26604"/>
                </a:lnTo>
                <a:lnTo>
                  <a:pt x="7922" y="26820"/>
                </a:lnTo>
                <a:lnTo>
                  <a:pt x="8720" y="24445"/>
                </a:lnTo>
                <a:lnTo>
                  <a:pt x="9574" y="22179"/>
                </a:lnTo>
                <a:lnTo>
                  <a:pt x="10486" y="19967"/>
                </a:lnTo>
                <a:lnTo>
                  <a:pt x="12367" y="20453"/>
                </a:lnTo>
                <a:lnTo>
                  <a:pt x="14305" y="20831"/>
                </a:lnTo>
                <a:lnTo>
                  <a:pt x="16300" y="21153"/>
                </a:lnTo>
                <a:lnTo>
                  <a:pt x="16413" y="20667"/>
                </a:lnTo>
                <a:lnTo>
                  <a:pt x="14419" y="20345"/>
                </a:lnTo>
                <a:lnTo>
                  <a:pt x="12538" y="19967"/>
                </a:lnTo>
                <a:lnTo>
                  <a:pt x="10657" y="19481"/>
                </a:lnTo>
                <a:lnTo>
                  <a:pt x="11854" y="16675"/>
                </a:lnTo>
                <a:lnTo>
                  <a:pt x="13108" y="13976"/>
                </a:lnTo>
                <a:lnTo>
                  <a:pt x="14363" y="11494"/>
                </a:lnTo>
                <a:lnTo>
                  <a:pt x="15787" y="11872"/>
                </a:lnTo>
                <a:lnTo>
                  <a:pt x="14534" y="11117"/>
                </a:lnTo>
                <a:lnTo>
                  <a:pt x="15902" y="8409"/>
                </a:lnTo>
                <a:lnTo>
                  <a:pt x="17269" y="5941"/>
                </a:lnTo>
                <a:lnTo>
                  <a:pt x="18580" y="3777"/>
                </a:lnTo>
                <a:lnTo>
                  <a:pt x="19549" y="1290"/>
                </a:lnTo>
                <a:lnTo>
                  <a:pt x="18409" y="3189"/>
                </a:lnTo>
                <a:lnTo>
                  <a:pt x="18294" y="3341"/>
                </a:lnTo>
                <a:lnTo>
                  <a:pt x="17325" y="3075"/>
                </a:lnTo>
                <a:lnTo>
                  <a:pt x="16413" y="2809"/>
                </a:lnTo>
                <a:lnTo>
                  <a:pt x="15503" y="2543"/>
                </a:lnTo>
                <a:lnTo>
                  <a:pt x="15958" y="1993"/>
                </a:lnTo>
                <a:lnTo>
                  <a:pt x="17154" y="0"/>
                </a:lnTo>
                <a:lnTo>
                  <a:pt x="15843" y="1461"/>
                </a:lnTo>
                <a:lnTo>
                  <a:pt x="15332" y="2050"/>
                </a:lnTo>
                <a:lnTo>
                  <a:pt x="15046" y="2372"/>
                </a:lnTo>
                <a:lnTo>
                  <a:pt x="14248" y="2050"/>
                </a:lnTo>
                <a:lnTo>
                  <a:pt x="13451" y="1727"/>
                </a:lnTo>
                <a:lnTo>
                  <a:pt x="12766" y="1404"/>
                </a:lnTo>
                <a:lnTo>
                  <a:pt x="13223" y="1936"/>
                </a:lnTo>
                <a:lnTo>
                  <a:pt x="14021" y="2316"/>
                </a:lnTo>
                <a:lnTo>
                  <a:pt x="14818" y="2638"/>
                </a:lnTo>
                <a:lnTo>
                  <a:pt x="15273" y="2809"/>
                </a:lnTo>
                <a:lnTo>
                  <a:pt x="16186" y="3132"/>
                </a:lnTo>
                <a:lnTo>
                  <a:pt x="17154" y="3398"/>
                </a:lnTo>
                <a:lnTo>
                  <a:pt x="18123" y="3663"/>
                </a:lnTo>
                <a:lnTo>
                  <a:pt x="16814" y="5828"/>
                </a:lnTo>
                <a:lnTo>
                  <a:pt x="15388" y="8314"/>
                </a:lnTo>
                <a:lnTo>
                  <a:pt x="14021" y="10953"/>
                </a:lnTo>
                <a:lnTo>
                  <a:pt x="12653" y="10631"/>
                </a:lnTo>
                <a:lnTo>
                  <a:pt x="11284" y="10194"/>
                </a:lnTo>
                <a:lnTo>
                  <a:pt x="9975" y="9719"/>
                </a:lnTo>
                <a:lnTo>
                  <a:pt x="11284" y="6967"/>
                </a:lnTo>
                <a:lnTo>
                  <a:pt x="9461" y="9548"/>
                </a:lnTo>
                <a:lnTo>
                  <a:pt x="8265" y="9074"/>
                </a:lnTo>
                <a:lnTo>
                  <a:pt x="7125" y="8580"/>
                </a:lnTo>
                <a:lnTo>
                  <a:pt x="6041" y="7992"/>
                </a:lnTo>
                <a:lnTo>
                  <a:pt x="6839" y="8903"/>
                </a:lnTo>
                <a:lnTo>
                  <a:pt x="8035" y="9435"/>
                </a:lnTo>
                <a:lnTo>
                  <a:pt x="9233" y="9871"/>
                </a:lnTo>
                <a:lnTo>
                  <a:pt x="9745" y="10099"/>
                </a:lnTo>
                <a:lnTo>
                  <a:pt x="11056" y="10574"/>
                </a:lnTo>
                <a:lnTo>
                  <a:pt x="12424" y="11010"/>
                </a:lnTo>
                <a:lnTo>
                  <a:pt x="13793" y="11386"/>
                </a:lnTo>
                <a:lnTo>
                  <a:pt x="12538" y="13869"/>
                </a:lnTo>
                <a:lnTo>
                  <a:pt x="11284" y="16514"/>
                </a:lnTo>
                <a:lnTo>
                  <a:pt x="10087" y="19373"/>
                </a:lnTo>
                <a:lnTo>
                  <a:pt x="8321" y="18887"/>
                </a:lnTo>
                <a:lnTo>
                  <a:pt x="6611" y="18348"/>
                </a:lnTo>
                <a:lnTo>
                  <a:pt x="4958" y="17753"/>
                </a:lnTo>
                <a:lnTo>
                  <a:pt x="5927" y="14786"/>
                </a:lnTo>
                <a:lnTo>
                  <a:pt x="4388" y="17539"/>
                </a:lnTo>
                <a:lnTo>
                  <a:pt x="3874" y="17322"/>
                </a:lnTo>
                <a:lnTo>
                  <a:pt x="3590" y="17214"/>
                </a:lnTo>
                <a:lnTo>
                  <a:pt x="2336" y="16728"/>
                </a:lnTo>
                <a:lnTo>
                  <a:pt x="1139" y="16136"/>
                </a:lnTo>
                <a:lnTo>
                  <a:pt x="0" y="15542"/>
                </a:lnTo>
                <a:lnTo>
                  <a:pt x="912" y="16567"/>
                </a:lnTo>
                <a:lnTo>
                  <a:pt x="2108" y="17161"/>
                </a:lnTo>
                <a:lnTo>
                  <a:pt x="3419" y="17700"/>
                </a:lnTo>
                <a:lnTo>
                  <a:pt x="3874" y="17862"/>
                </a:lnTo>
                <a:lnTo>
                  <a:pt x="4160" y="17970"/>
                </a:lnTo>
                <a:lnTo>
                  <a:pt x="3077" y="19859"/>
                </a:lnTo>
                <a:lnTo>
                  <a:pt x="2052" y="21856"/>
                </a:lnTo>
                <a:lnTo>
                  <a:pt x="1139" y="23906"/>
                </a:lnTo>
                <a:close/>
              </a:path>
            </a:pathLst>
          </a:custGeom>
          <a:solidFill>
            <a:srgbClr val="D2DEF1"/>
          </a:solidFill>
        </p:spPr>
        <p:txBody>
          <a:bodyPr wrap="square" lIns="0" tIns="0" rIns="0" bIns="0" rtlCol="0">
            <a:noAutofit/>
          </a:bodyPr>
          <a:lstStyle/>
          <a:p>
            <a:endParaRPr/>
          </a:p>
        </p:txBody>
      </p:sp>
      <p:sp>
        <p:nvSpPr>
          <p:cNvPr id="812" name="object 812"/>
          <p:cNvSpPr/>
          <p:nvPr/>
        </p:nvSpPr>
        <p:spPr>
          <a:xfrm>
            <a:off x="430203" y="697143"/>
            <a:ext cx="1480" cy="930"/>
          </a:xfrm>
          <a:custGeom>
            <a:avLst/>
            <a:gdLst/>
            <a:ahLst/>
            <a:cxnLst/>
            <a:rect l="l" t="t" r="r" b="b"/>
            <a:pathLst>
              <a:path w="1480" h="930">
                <a:moveTo>
                  <a:pt x="1025" y="550"/>
                </a:moveTo>
                <a:lnTo>
                  <a:pt x="283" y="56"/>
                </a:lnTo>
                <a:lnTo>
                  <a:pt x="0" y="113"/>
                </a:lnTo>
                <a:lnTo>
                  <a:pt x="511" y="493"/>
                </a:lnTo>
                <a:lnTo>
                  <a:pt x="1252" y="930"/>
                </a:lnTo>
                <a:lnTo>
                  <a:pt x="1480" y="759"/>
                </a:lnTo>
                <a:lnTo>
                  <a:pt x="1025" y="550"/>
                </a:lnTo>
                <a:close/>
              </a:path>
            </a:pathLst>
          </a:custGeom>
          <a:solidFill>
            <a:srgbClr val="D2DEF1"/>
          </a:solidFill>
        </p:spPr>
        <p:txBody>
          <a:bodyPr wrap="square" lIns="0" tIns="0" rIns="0" bIns="0" rtlCol="0">
            <a:noAutofit/>
          </a:bodyPr>
          <a:lstStyle/>
          <a:p>
            <a:endParaRPr/>
          </a:p>
        </p:txBody>
      </p:sp>
      <p:sp>
        <p:nvSpPr>
          <p:cNvPr id="813" name="object 813"/>
          <p:cNvSpPr/>
          <p:nvPr/>
        </p:nvSpPr>
        <p:spPr>
          <a:xfrm>
            <a:off x="403699" y="697048"/>
            <a:ext cx="8377" cy="7327"/>
          </a:xfrm>
          <a:custGeom>
            <a:avLst/>
            <a:gdLst/>
            <a:ahLst/>
            <a:cxnLst/>
            <a:rect l="l" t="t" r="r" b="b"/>
            <a:pathLst>
              <a:path w="8377" h="7327">
                <a:moveTo>
                  <a:pt x="0" y="4840"/>
                </a:moveTo>
                <a:lnTo>
                  <a:pt x="0" y="7327"/>
                </a:lnTo>
                <a:lnTo>
                  <a:pt x="569" y="6891"/>
                </a:lnTo>
                <a:lnTo>
                  <a:pt x="1139" y="6530"/>
                </a:lnTo>
                <a:lnTo>
                  <a:pt x="1709" y="6150"/>
                </a:lnTo>
                <a:lnTo>
                  <a:pt x="3705" y="4802"/>
                </a:lnTo>
                <a:lnTo>
                  <a:pt x="5699" y="3663"/>
                </a:lnTo>
                <a:lnTo>
                  <a:pt x="7695" y="2638"/>
                </a:lnTo>
                <a:lnTo>
                  <a:pt x="7695" y="3436"/>
                </a:lnTo>
                <a:lnTo>
                  <a:pt x="7808" y="4252"/>
                </a:lnTo>
                <a:lnTo>
                  <a:pt x="8094" y="5068"/>
                </a:lnTo>
                <a:lnTo>
                  <a:pt x="8094" y="2145"/>
                </a:lnTo>
                <a:lnTo>
                  <a:pt x="8150" y="1347"/>
                </a:lnTo>
                <a:lnTo>
                  <a:pt x="8377" y="531"/>
                </a:lnTo>
                <a:lnTo>
                  <a:pt x="8206" y="0"/>
                </a:lnTo>
                <a:lnTo>
                  <a:pt x="7922" y="740"/>
                </a:lnTo>
                <a:lnTo>
                  <a:pt x="7751" y="1499"/>
                </a:lnTo>
                <a:lnTo>
                  <a:pt x="7695" y="2316"/>
                </a:lnTo>
                <a:lnTo>
                  <a:pt x="5643" y="3341"/>
                </a:lnTo>
                <a:lnTo>
                  <a:pt x="3590" y="4518"/>
                </a:lnTo>
                <a:lnTo>
                  <a:pt x="1538" y="5866"/>
                </a:lnTo>
                <a:lnTo>
                  <a:pt x="1027" y="6188"/>
                </a:lnTo>
                <a:lnTo>
                  <a:pt x="513" y="6568"/>
                </a:lnTo>
                <a:lnTo>
                  <a:pt x="0" y="6891"/>
                </a:lnTo>
                <a:lnTo>
                  <a:pt x="56" y="6036"/>
                </a:lnTo>
                <a:lnTo>
                  <a:pt x="227" y="5163"/>
                </a:lnTo>
                <a:lnTo>
                  <a:pt x="513" y="4423"/>
                </a:lnTo>
                <a:lnTo>
                  <a:pt x="0" y="4840"/>
                </a:lnTo>
                <a:close/>
              </a:path>
            </a:pathLst>
          </a:custGeom>
          <a:solidFill>
            <a:srgbClr val="D2DEF1"/>
          </a:solidFill>
        </p:spPr>
        <p:txBody>
          <a:bodyPr wrap="square" lIns="0" tIns="0" rIns="0" bIns="0" rtlCol="0">
            <a:noAutofit/>
          </a:bodyPr>
          <a:lstStyle/>
          <a:p>
            <a:endParaRPr/>
          </a:p>
        </p:txBody>
      </p:sp>
      <p:sp>
        <p:nvSpPr>
          <p:cNvPr id="814" name="object 814"/>
          <p:cNvSpPr/>
          <p:nvPr/>
        </p:nvSpPr>
        <p:spPr>
          <a:xfrm>
            <a:off x="441259" y="687802"/>
            <a:ext cx="29405" cy="33360"/>
          </a:xfrm>
          <a:custGeom>
            <a:avLst/>
            <a:gdLst/>
            <a:ahLst/>
            <a:cxnLst/>
            <a:rect l="l" t="t" r="r" b="b"/>
            <a:pathLst>
              <a:path w="29405" h="33360">
                <a:moveTo>
                  <a:pt x="12937" y="6169"/>
                </a:moveTo>
                <a:lnTo>
                  <a:pt x="12937" y="6758"/>
                </a:lnTo>
                <a:lnTo>
                  <a:pt x="13052" y="6169"/>
                </a:lnTo>
                <a:lnTo>
                  <a:pt x="13052" y="5505"/>
                </a:lnTo>
                <a:lnTo>
                  <a:pt x="12993" y="5885"/>
                </a:lnTo>
                <a:lnTo>
                  <a:pt x="12367" y="5790"/>
                </a:lnTo>
                <a:lnTo>
                  <a:pt x="11741" y="5619"/>
                </a:lnTo>
                <a:lnTo>
                  <a:pt x="11171" y="5505"/>
                </a:lnTo>
                <a:lnTo>
                  <a:pt x="6154" y="4537"/>
                </a:lnTo>
                <a:lnTo>
                  <a:pt x="2507" y="4271"/>
                </a:lnTo>
                <a:lnTo>
                  <a:pt x="853" y="4214"/>
                </a:lnTo>
                <a:lnTo>
                  <a:pt x="2678" y="4157"/>
                </a:lnTo>
                <a:lnTo>
                  <a:pt x="7123" y="4119"/>
                </a:lnTo>
                <a:lnTo>
                  <a:pt x="12881" y="4973"/>
                </a:lnTo>
                <a:lnTo>
                  <a:pt x="15332" y="5353"/>
                </a:lnTo>
                <a:lnTo>
                  <a:pt x="18010" y="5828"/>
                </a:lnTo>
                <a:lnTo>
                  <a:pt x="20745" y="6587"/>
                </a:lnTo>
                <a:lnTo>
                  <a:pt x="23367" y="7232"/>
                </a:lnTo>
                <a:lnTo>
                  <a:pt x="25989" y="8106"/>
                </a:lnTo>
                <a:lnTo>
                  <a:pt x="28720" y="9245"/>
                </a:lnTo>
                <a:lnTo>
                  <a:pt x="28902" y="9719"/>
                </a:lnTo>
                <a:lnTo>
                  <a:pt x="29063" y="10213"/>
                </a:lnTo>
                <a:lnTo>
                  <a:pt x="29405" y="9245"/>
                </a:lnTo>
                <a:lnTo>
                  <a:pt x="29002" y="9131"/>
                </a:lnTo>
                <a:lnTo>
                  <a:pt x="28660" y="8220"/>
                </a:lnTo>
                <a:lnTo>
                  <a:pt x="28211" y="7460"/>
                </a:lnTo>
                <a:lnTo>
                  <a:pt x="27699" y="6758"/>
                </a:lnTo>
                <a:lnTo>
                  <a:pt x="27242" y="6492"/>
                </a:lnTo>
                <a:lnTo>
                  <a:pt x="26787" y="6264"/>
                </a:lnTo>
                <a:lnTo>
                  <a:pt x="26330" y="5998"/>
                </a:lnTo>
                <a:lnTo>
                  <a:pt x="24564" y="5410"/>
                </a:lnTo>
                <a:lnTo>
                  <a:pt x="22626" y="4916"/>
                </a:lnTo>
                <a:lnTo>
                  <a:pt x="20574" y="4537"/>
                </a:lnTo>
                <a:lnTo>
                  <a:pt x="20004" y="4442"/>
                </a:lnTo>
                <a:lnTo>
                  <a:pt x="19776" y="4385"/>
                </a:lnTo>
                <a:lnTo>
                  <a:pt x="19490" y="3948"/>
                </a:lnTo>
                <a:lnTo>
                  <a:pt x="19092" y="3455"/>
                </a:lnTo>
                <a:lnTo>
                  <a:pt x="18637" y="3037"/>
                </a:lnTo>
                <a:lnTo>
                  <a:pt x="19206" y="3075"/>
                </a:lnTo>
                <a:lnTo>
                  <a:pt x="19833" y="3189"/>
                </a:lnTo>
                <a:lnTo>
                  <a:pt x="20403" y="3303"/>
                </a:lnTo>
                <a:lnTo>
                  <a:pt x="19776" y="3037"/>
                </a:lnTo>
                <a:lnTo>
                  <a:pt x="19092" y="2866"/>
                </a:lnTo>
                <a:lnTo>
                  <a:pt x="18351" y="2752"/>
                </a:lnTo>
                <a:lnTo>
                  <a:pt x="17895" y="2392"/>
                </a:lnTo>
                <a:lnTo>
                  <a:pt x="18181" y="2752"/>
                </a:lnTo>
                <a:lnTo>
                  <a:pt x="17325" y="2657"/>
                </a:lnTo>
                <a:lnTo>
                  <a:pt x="16472" y="2543"/>
                </a:lnTo>
                <a:lnTo>
                  <a:pt x="15559" y="2543"/>
                </a:lnTo>
                <a:lnTo>
                  <a:pt x="14077" y="2429"/>
                </a:lnTo>
                <a:lnTo>
                  <a:pt x="12651" y="2429"/>
                </a:lnTo>
                <a:lnTo>
                  <a:pt x="11284" y="2486"/>
                </a:lnTo>
                <a:lnTo>
                  <a:pt x="10772" y="2050"/>
                </a:lnTo>
                <a:lnTo>
                  <a:pt x="10315" y="1784"/>
                </a:lnTo>
                <a:lnTo>
                  <a:pt x="10601" y="2107"/>
                </a:lnTo>
                <a:lnTo>
                  <a:pt x="11056" y="2486"/>
                </a:lnTo>
                <a:lnTo>
                  <a:pt x="6041" y="2657"/>
                </a:lnTo>
                <a:lnTo>
                  <a:pt x="2108" y="3568"/>
                </a:lnTo>
                <a:lnTo>
                  <a:pt x="569" y="4005"/>
                </a:lnTo>
                <a:lnTo>
                  <a:pt x="1766" y="3455"/>
                </a:lnTo>
                <a:lnTo>
                  <a:pt x="455" y="3948"/>
                </a:lnTo>
                <a:lnTo>
                  <a:pt x="1538" y="3417"/>
                </a:lnTo>
                <a:lnTo>
                  <a:pt x="4217" y="2107"/>
                </a:lnTo>
                <a:lnTo>
                  <a:pt x="7580" y="1082"/>
                </a:lnTo>
                <a:lnTo>
                  <a:pt x="8035" y="987"/>
                </a:lnTo>
                <a:lnTo>
                  <a:pt x="8263" y="930"/>
                </a:lnTo>
                <a:lnTo>
                  <a:pt x="8206" y="702"/>
                </a:lnTo>
                <a:lnTo>
                  <a:pt x="7922" y="759"/>
                </a:lnTo>
                <a:lnTo>
                  <a:pt x="7522" y="873"/>
                </a:lnTo>
                <a:lnTo>
                  <a:pt x="3818" y="1955"/>
                </a:lnTo>
                <a:lnTo>
                  <a:pt x="1025" y="3512"/>
                </a:lnTo>
                <a:lnTo>
                  <a:pt x="171" y="4062"/>
                </a:lnTo>
                <a:lnTo>
                  <a:pt x="797" y="3512"/>
                </a:lnTo>
                <a:lnTo>
                  <a:pt x="2392" y="1955"/>
                </a:lnTo>
                <a:lnTo>
                  <a:pt x="4615" y="664"/>
                </a:lnTo>
                <a:lnTo>
                  <a:pt x="5300" y="284"/>
                </a:lnTo>
                <a:lnTo>
                  <a:pt x="5643" y="56"/>
                </a:lnTo>
                <a:lnTo>
                  <a:pt x="5300" y="0"/>
                </a:lnTo>
                <a:lnTo>
                  <a:pt x="4787" y="284"/>
                </a:lnTo>
                <a:lnTo>
                  <a:pt x="4503" y="436"/>
                </a:lnTo>
                <a:lnTo>
                  <a:pt x="1993" y="1955"/>
                </a:lnTo>
                <a:lnTo>
                  <a:pt x="398" y="3682"/>
                </a:lnTo>
                <a:lnTo>
                  <a:pt x="0" y="4119"/>
                </a:lnTo>
                <a:lnTo>
                  <a:pt x="626" y="4062"/>
                </a:lnTo>
                <a:lnTo>
                  <a:pt x="5185" y="2866"/>
                </a:lnTo>
                <a:lnTo>
                  <a:pt x="11342" y="2714"/>
                </a:lnTo>
                <a:lnTo>
                  <a:pt x="11912" y="3246"/>
                </a:lnTo>
                <a:lnTo>
                  <a:pt x="11854" y="2980"/>
                </a:lnTo>
                <a:lnTo>
                  <a:pt x="11511" y="2714"/>
                </a:lnTo>
                <a:lnTo>
                  <a:pt x="12822" y="2657"/>
                </a:lnTo>
                <a:lnTo>
                  <a:pt x="14133" y="2714"/>
                </a:lnTo>
                <a:lnTo>
                  <a:pt x="15559" y="2752"/>
                </a:lnTo>
                <a:lnTo>
                  <a:pt x="16528" y="2809"/>
                </a:lnTo>
                <a:lnTo>
                  <a:pt x="17553" y="2866"/>
                </a:lnTo>
                <a:lnTo>
                  <a:pt x="18465" y="2980"/>
                </a:lnTo>
                <a:lnTo>
                  <a:pt x="18979" y="3455"/>
                </a:lnTo>
                <a:lnTo>
                  <a:pt x="19378" y="3948"/>
                </a:lnTo>
                <a:lnTo>
                  <a:pt x="19662" y="4385"/>
                </a:lnTo>
                <a:lnTo>
                  <a:pt x="17041" y="3891"/>
                </a:lnTo>
                <a:lnTo>
                  <a:pt x="14532" y="3682"/>
                </a:lnTo>
                <a:lnTo>
                  <a:pt x="12252" y="3569"/>
                </a:lnTo>
                <a:lnTo>
                  <a:pt x="12252" y="3739"/>
                </a:lnTo>
                <a:lnTo>
                  <a:pt x="12538" y="4157"/>
                </a:lnTo>
                <a:lnTo>
                  <a:pt x="12424" y="3777"/>
                </a:lnTo>
                <a:lnTo>
                  <a:pt x="14703" y="3891"/>
                </a:lnTo>
                <a:lnTo>
                  <a:pt x="17211" y="4157"/>
                </a:lnTo>
                <a:lnTo>
                  <a:pt x="19833" y="4651"/>
                </a:lnTo>
                <a:lnTo>
                  <a:pt x="20346" y="5353"/>
                </a:lnTo>
                <a:lnTo>
                  <a:pt x="19948" y="4651"/>
                </a:lnTo>
                <a:lnTo>
                  <a:pt x="20518" y="4765"/>
                </a:lnTo>
                <a:lnTo>
                  <a:pt x="22910" y="5182"/>
                </a:lnTo>
                <a:lnTo>
                  <a:pt x="25133" y="5790"/>
                </a:lnTo>
                <a:lnTo>
                  <a:pt x="27129" y="6530"/>
                </a:lnTo>
                <a:lnTo>
                  <a:pt x="27699" y="7232"/>
                </a:lnTo>
                <a:lnTo>
                  <a:pt x="28211" y="8049"/>
                </a:lnTo>
                <a:lnTo>
                  <a:pt x="28620" y="8922"/>
                </a:lnTo>
                <a:lnTo>
                  <a:pt x="25931" y="7840"/>
                </a:lnTo>
                <a:lnTo>
                  <a:pt x="23252" y="7024"/>
                </a:lnTo>
                <a:lnTo>
                  <a:pt x="20745" y="6321"/>
                </a:lnTo>
                <a:lnTo>
                  <a:pt x="17895" y="5619"/>
                </a:lnTo>
                <a:lnTo>
                  <a:pt x="15273" y="5144"/>
                </a:lnTo>
                <a:lnTo>
                  <a:pt x="12881" y="4765"/>
                </a:lnTo>
                <a:lnTo>
                  <a:pt x="6325" y="3891"/>
                </a:lnTo>
                <a:lnTo>
                  <a:pt x="1595" y="4119"/>
                </a:lnTo>
                <a:lnTo>
                  <a:pt x="283" y="4214"/>
                </a:lnTo>
                <a:lnTo>
                  <a:pt x="112" y="4537"/>
                </a:lnTo>
                <a:lnTo>
                  <a:pt x="741" y="5410"/>
                </a:lnTo>
                <a:lnTo>
                  <a:pt x="2563" y="7840"/>
                </a:lnTo>
                <a:lnTo>
                  <a:pt x="4901" y="11618"/>
                </a:lnTo>
                <a:lnTo>
                  <a:pt x="5300" y="11504"/>
                </a:lnTo>
                <a:lnTo>
                  <a:pt x="2734" y="7669"/>
                </a:lnTo>
                <a:lnTo>
                  <a:pt x="797" y="5182"/>
                </a:lnTo>
                <a:lnTo>
                  <a:pt x="171" y="4442"/>
                </a:lnTo>
                <a:lnTo>
                  <a:pt x="912" y="5144"/>
                </a:lnTo>
                <a:lnTo>
                  <a:pt x="283" y="4442"/>
                </a:lnTo>
                <a:lnTo>
                  <a:pt x="1311" y="5087"/>
                </a:lnTo>
                <a:lnTo>
                  <a:pt x="342" y="4442"/>
                </a:lnTo>
                <a:lnTo>
                  <a:pt x="1653" y="4973"/>
                </a:lnTo>
                <a:lnTo>
                  <a:pt x="5357" y="6492"/>
                </a:lnTo>
                <a:lnTo>
                  <a:pt x="10430" y="9510"/>
                </a:lnTo>
                <a:lnTo>
                  <a:pt x="9632" y="9985"/>
                </a:lnTo>
                <a:lnTo>
                  <a:pt x="9175" y="10213"/>
                </a:lnTo>
                <a:lnTo>
                  <a:pt x="8833" y="10365"/>
                </a:lnTo>
                <a:lnTo>
                  <a:pt x="8377" y="10593"/>
                </a:lnTo>
                <a:lnTo>
                  <a:pt x="7864" y="10744"/>
                </a:lnTo>
                <a:lnTo>
                  <a:pt x="7352" y="10972"/>
                </a:lnTo>
                <a:lnTo>
                  <a:pt x="7181" y="11295"/>
                </a:lnTo>
                <a:lnTo>
                  <a:pt x="8321" y="12529"/>
                </a:lnTo>
                <a:lnTo>
                  <a:pt x="9517" y="13877"/>
                </a:lnTo>
                <a:lnTo>
                  <a:pt x="10828" y="15434"/>
                </a:lnTo>
                <a:lnTo>
                  <a:pt x="11227" y="15984"/>
                </a:lnTo>
                <a:lnTo>
                  <a:pt x="11455" y="16250"/>
                </a:lnTo>
                <a:lnTo>
                  <a:pt x="10542" y="16516"/>
                </a:lnTo>
                <a:lnTo>
                  <a:pt x="9574" y="16800"/>
                </a:lnTo>
                <a:lnTo>
                  <a:pt x="8776" y="17332"/>
                </a:lnTo>
                <a:lnTo>
                  <a:pt x="9801" y="17123"/>
                </a:lnTo>
                <a:lnTo>
                  <a:pt x="10772" y="16838"/>
                </a:lnTo>
                <a:lnTo>
                  <a:pt x="11682" y="16516"/>
                </a:lnTo>
                <a:lnTo>
                  <a:pt x="13336" y="18623"/>
                </a:lnTo>
                <a:lnTo>
                  <a:pt x="15046" y="20939"/>
                </a:lnTo>
                <a:lnTo>
                  <a:pt x="16755" y="23540"/>
                </a:lnTo>
                <a:lnTo>
                  <a:pt x="15444" y="24014"/>
                </a:lnTo>
                <a:lnTo>
                  <a:pt x="14077" y="24394"/>
                </a:lnTo>
                <a:lnTo>
                  <a:pt x="12651" y="24724"/>
                </a:lnTo>
                <a:lnTo>
                  <a:pt x="12081" y="24832"/>
                </a:lnTo>
                <a:lnTo>
                  <a:pt x="10657" y="25157"/>
                </a:lnTo>
                <a:lnTo>
                  <a:pt x="9175" y="25427"/>
                </a:lnTo>
                <a:lnTo>
                  <a:pt x="7693" y="25643"/>
                </a:lnTo>
                <a:lnTo>
                  <a:pt x="7181" y="26127"/>
                </a:lnTo>
                <a:lnTo>
                  <a:pt x="7922" y="28772"/>
                </a:lnTo>
                <a:lnTo>
                  <a:pt x="7808" y="26074"/>
                </a:lnTo>
                <a:lnTo>
                  <a:pt x="9346" y="25858"/>
                </a:lnTo>
                <a:lnTo>
                  <a:pt x="10828" y="25588"/>
                </a:lnTo>
                <a:lnTo>
                  <a:pt x="12311" y="25265"/>
                </a:lnTo>
                <a:lnTo>
                  <a:pt x="13451" y="27747"/>
                </a:lnTo>
                <a:lnTo>
                  <a:pt x="14647" y="30446"/>
                </a:lnTo>
                <a:lnTo>
                  <a:pt x="15730" y="33360"/>
                </a:lnTo>
                <a:lnTo>
                  <a:pt x="16300" y="33197"/>
                </a:lnTo>
                <a:lnTo>
                  <a:pt x="15217" y="30338"/>
                </a:lnTo>
                <a:lnTo>
                  <a:pt x="14021" y="27638"/>
                </a:lnTo>
                <a:lnTo>
                  <a:pt x="12822" y="25157"/>
                </a:lnTo>
                <a:lnTo>
                  <a:pt x="14248" y="24779"/>
                </a:lnTo>
                <a:lnTo>
                  <a:pt x="15672" y="24394"/>
                </a:lnTo>
                <a:lnTo>
                  <a:pt x="17041" y="23919"/>
                </a:lnTo>
                <a:lnTo>
                  <a:pt x="18580" y="26290"/>
                </a:lnTo>
                <a:lnTo>
                  <a:pt x="20119" y="28880"/>
                </a:lnTo>
                <a:lnTo>
                  <a:pt x="19092" y="26127"/>
                </a:lnTo>
                <a:lnTo>
                  <a:pt x="17553" y="23692"/>
                </a:lnTo>
                <a:lnTo>
                  <a:pt x="18123" y="23483"/>
                </a:lnTo>
                <a:lnTo>
                  <a:pt x="18693" y="23274"/>
                </a:lnTo>
                <a:lnTo>
                  <a:pt x="19263" y="23046"/>
                </a:lnTo>
                <a:lnTo>
                  <a:pt x="19948" y="22780"/>
                </a:lnTo>
                <a:lnTo>
                  <a:pt x="20574" y="22458"/>
                </a:lnTo>
                <a:lnTo>
                  <a:pt x="21200" y="22135"/>
                </a:lnTo>
                <a:lnTo>
                  <a:pt x="23140" y="24356"/>
                </a:lnTo>
                <a:lnTo>
                  <a:pt x="25021" y="26830"/>
                </a:lnTo>
                <a:lnTo>
                  <a:pt x="26843" y="29419"/>
                </a:lnTo>
                <a:lnTo>
                  <a:pt x="27300" y="29205"/>
                </a:lnTo>
                <a:lnTo>
                  <a:pt x="25476" y="26560"/>
                </a:lnTo>
                <a:lnTo>
                  <a:pt x="23595" y="24128"/>
                </a:lnTo>
                <a:lnTo>
                  <a:pt x="21657" y="21926"/>
                </a:lnTo>
                <a:lnTo>
                  <a:pt x="22741" y="21319"/>
                </a:lnTo>
                <a:lnTo>
                  <a:pt x="23766" y="20730"/>
                </a:lnTo>
                <a:lnTo>
                  <a:pt x="24735" y="20028"/>
                </a:lnTo>
                <a:lnTo>
                  <a:pt x="26900" y="22021"/>
                </a:lnTo>
                <a:lnTo>
                  <a:pt x="29123" y="24299"/>
                </a:lnTo>
                <a:lnTo>
                  <a:pt x="27242" y="21755"/>
                </a:lnTo>
                <a:lnTo>
                  <a:pt x="25021" y="19762"/>
                </a:lnTo>
                <a:lnTo>
                  <a:pt x="25760" y="19173"/>
                </a:lnTo>
                <a:lnTo>
                  <a:pt x="26445" y="18034"/>
                </a:lnTo>
                <a:lnTo>
                  <a:pt x="25647" y="18794"/>
                </a:lnTo>
                <a:lnTo>
                  <a:pt x="24735" y="19496"/>
                </a:lnTo>
                <a:lnTo>
                  <a:pt x="22284" y="17275"/>
                </a:lnTo>
                <a:lnTo>
                  <a:pt x="19776" y="15339"/>
                </a:lnTo>
                <a:lnTo>
                  <a:pt x="17440" y="13668"/>
                </a:lnTo>
                <a:lnTo>
                  <a:pt x="19490" y="15547"/>
                </a:lnTo>
                <a:lnTo>
                  <a:pt x="21941" y="17503"/>
                </a:lnTo>
                <a:lnTo>
                  <a:pt x="24392" y="19762"/>
                </a:lnTo>
                <a:lnTo>
                  <a:pt x="23480" y="20464"/>
                </a:lnTo>
                <a:lnTo>
                  <a:pt x="22455" y="21053"/>
                </a:lnTo>
                <a:lnTo>
                  <a:pt x="21371" y="21641"/>
                </a:lnTo>
                <a:lnTo>
                  <a:pt x="20973" y="21869"/>
                </a:lnTo>
                <a:lnTo>
                  <a:pt x="20346" y="22135"/>
                </a:lnTo>
                <a:lnTo>
                  <a:pt x="19720" y="22401"/>
                </a:lnTo>
                <a:lnTo>
                  <a:pt x="19092" y="22666"/>
                </a:lnTo>
                <a:lnTo>
                  <a:pt x="18522" y="22894"/>
                </a:lnTo>
                <a:lnTo>
                  <a:pt x="17895" y="23160"/>
                </a:lnTo>
                <a:lnTo>
                  <a:pt x="17269" y="23369"/>
                </a:lnTo>
                <a:lnTo>
                  <a:pt x="15559" y="20787"/>
                </a:lnTo>
                <a:lnTo>
                  <a:pt x="13791" y="18414"/>
                </a:lnTo>
                <a:lnTo>
                  <a:pt x="12140" y="16364"/>
                </a:lnTo>
                <a:lnTo>
                  <a:pt x="12766" y="15775"/>
                </a:lnTo>
                <a:lnTo>
                  <a:pt x="11912" y="16098"/>
                </a:lnTo>
                <a:lnTo>
                  <a:pt x="11398" y="15490"/>
                </a:lnTo>
                <a:lnTo>
                  <a:pt x="11171" y="15168"/>
                </a:lnTo>
                <a:lnTo>
                  <a:pt x="9916" y="13668"/>
                </a:lnTo>
                <a:lnTo>
                  <a:pt x="8720" y="12358"/>
                </a:lnTo>
                <a:lnTo>
                  <a:pt x="7580" y="11181"/>
                </a:lnTo>
                <a:lnTo>
                  <a:pt x="8092" y="10972"/>
                </a:lnTo>
                <a:lnTo>
                  <a:pt x="8605" y="10744"/>
                </a:lnTo>
                <a:lnTo>
                  <a:pt x="9062" y="10536"/>
                </a:lnTo>
                <a:lnTo>
                  <a:pt x="10202" y="11447"/>
                </a:lnTo>
                <a:lnTo>
                  <a:pt x="11455" y="12472"/>
                </a:lnTo>
                <a:lnTo>
                  <a:pt x="12709" y="13611"/>
                </a:lnTo>
                <a:lnTo>
                  <a:pt x="13279" y="14048"/>
                </a:lnTo>
                <a:lnTo>
                  <a:pt x="13849" y="14579"/>
                </a:lnTo>
                <a:lnTo>
                  <a:pt x="14419" y="15111"/>
                </a:lnTo>
                <a:lnTo>
                  <a:pt x="14647" y="15339"/>
                </a:lnTo>
                <a:lnTo>
                  <a:pt x="14818" y="14902"/>
                </a:lnTo>
                <a:lnTo>
                  <a:pt x="14192" y="14370"/>
                </a:lnTo>
                <a:lnTo>
                  <a:pt x="13563" y="13820"/>
                </a:lnTo>
                <a:lnTo>
                  <a:pt x="12993" y="13288"/>
                </a:lnTo>
                <a:lnTo>
                  <a:pt x="11741" y="12206"/>
                </a:lnTo>
                <a:lnTo>
                  <a:pt x="10542" y="11238"/>
                </a:lnTo>
                <a:lnTo>
                  <a:pt x="9403" y="10365"/>
                </a:lnTo>
                <a:lnTo>
                  <a:pt x="9860" y="10156"/>
                </a:lnTo>
                <a:lnTo>
                  <a:pt x="10657" y="9605"/>
                </a:lnTo>
                <a:lnTo>
                  <a:pt x="11626" y="10213"/>
                </a:lnTo>
                <a:lnTo>
                  <a:pt x="12595" y="10801"/>
                </a:lnTo>
                <a:lnTo>
                  <a:pt x="11854" y="9985"/>
                </a:lnTo>
                <a:lnTo>
                  <a:pt x="10885" y="9454"/>
                </a:lnTo>
                <a:lnTo>
                  <a:pt x="11398" y="9074"/>
                </a:lnTo>
                <a:lnTo>
                  <a:pt x="11912" y="8542"/>
                </a:lnTo>
                <a:lnTo>
                  <a:pt x="12538" y="8808"/>
                </a:lnTo>
                <a:lnTo>
                  <a:pt x="12709" y="8580"/>
                </a:lnTo>
                <a:lnTo>
                  <a:pt x="12081" y="8315"/>
                </a:lnTo>
                <a:lnTo>
                  <a:pt x="11912" y="8258"/>
                </a:lnTo>
                <a:lnTo>
                  <a:pt x="11741" y="8428"/>
                </a:lnTo>
                <a:lnTo>
                  <a:pt x="11227" y="8922"/>
                </a:lnTo>
                <a:lnTo>
                  <a:pt x="10772" y="9245"/>
                </a:lnTo>
                <a:lnTo>
                  <a:pt x="5413" y="6264"/>
                </a:lnTo>
                <a:lnTo>
                  <a:pt x="1538" y="4764"/>
                </a:lnTo>
                <a:lnTo>
                  <a:pt x="283" y="4328"/>
                </a:lnTo>
                <a:lnTo>
                  <a:pt x="1595" y="4708"/>
                </a:lnTo>
                <a:lnTo>
                  <a:pt x="342" y="4271"/>
                </a:lnTo>
                <a:lnTo>
                  <a:pt x="1595" y="4328"/>
                </a:lnTo>
                <a:lnTo>
                  <a:pt x="5528" y="4594"/>
                </a:lnTo>
                <a:lnTo>
                  <a:pt x="11112" y="5733"/>
                </a:lnTo>
                <a:lnTo>
                  <a:pt x="11682" y="5828"/>
                </a:lnTo>
                <a:lnTo>
                  <a:pt x="12311" y="5998"/>
                </a:lnTo>
                <a:lnTo>
                  <a:pt x="12937" y="6169"/>
                </a:lnTo>
                <a:close/>
              </a:path>
            </a:pathLst>
          </a:custGeom>
          <a:solidFill>
            <a:srgbClr val="D2DEF1"/>
          </a:solidFill>
        </p:spPr>
        <p:txBody>
          <a:bodyPr wrap="square" lIns="0" tIns="0" rIns="0" bIns="0" rtlCol="0">
            <a:noAutofit/>
          </a:bodyPr>
          <a:lstStyle/>
          <a:p>
            <a:endParaRPr/>
          </a:p>
        </p:txBody>
      </p:sp>
      <p:sp>
        <p:nvSpPr>
          <p:cNvPr id="815" name="object 815"/>
          <p:cNvSpPr/>
          <p:nvPr/>
        </p:nvSpPr>
        <p:spPr>
          <a:xfrm>
            <a:off x="438403" y="687328"/>
            <a:ext cx="747" cy="41"/>
          </a:xfrm>
          <a:custGeom>
            <a:avLst/>
            <a:gdLst/>
            <a:ahLst/>
            <a:cxnLst/>
            <a:rect l="l" t="t" r="r" b="b"/>
            <a:pathLst>
              <a:path w="747" h="41">
                <a:moveTo>
                  <a:pt x="747" y="0"/>
                </a:moveTo>
                <a:lnTo>
                  <a:pt x="290" y="0"/>
                </a:lnTo>
                <a:lnTo>
                  <a:pt x="0" y="41"/>
                </a:lnTo>
                <a:lnTo>
                  <a:pt x="747" y="0"/>
                </a:lnTo>
                <a:close/>
              </a:path>
            </a:pathLst>
          </a:custGeom>
          <a:solidFill>
            <a:srgbClr val="D2DEF1"/>
          </a:solidFill>
        </p:spPr>
        <p:txBody>
          <a:bodyPr wrap="square" lIns="0" tIns="0" rIns="0" bIns="0" rtlCol="0">
            <a:noAutofit/>
          </a:bodyPr>
          <a:lstStyle/>
          <a:p>
            <a:endParaRPr/>
          </a:p>
        </p:txBody>
      </p:sp>
      <p:sp>
        <p:nvSpPr>
          <p:cNvPr id="816" name="object 816"/>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D2DEF1"/>
          </a:solidFill>
        </p:spPr>
        <p:txBody>
          <a:bodyPr wrap="square" lIns="0" tIns="0" rIns="0" bIns="0" rtlCol="0">
            <a:noAutofit/>
          </a:bodyPr>
          <a:lstStyle/>
          <a:p>
            <a:endParaRPr/>
          </a:p>
        </p:txBody>
      </p:sp>
      <p:sp>
        <p:nvSpPr>
          <p:cNvPr id="817" name="object 817"/>
          <p:cNvSpPr/>
          <p:nvPr/>
        </p:nvSpPr>
        <p:spPr>
          <a:xfrm>
            <a:off x="461207" y="692454"/>
            <a:ext cx="797" cy="1670"/>
          </a:xfrm>
          <a:custGeom>
            <a:avLst/>
            <a:gdLst/>
            <a:ahLst/>
            <a:cxnLst/>
            <a:rect l="l" t="t" r="r" b="b"/>
            <a:pathLst>
              <a:path w="797" h="1670">
                <a:moveTo>
                  <a:pt x="0" y="0"/>
                </a:moveTo>
                <a:lnTo>
                  <a:pt x="398" y="702"/>
                </a:lnTo>
                <a:lnTo>
                  <a:pt x="626" y="1290"/>
                </a:lnTo>
                <a:lnTo>
                  <a:pt x="741" y="1670"/>
                </a:lnTo>
                <a:lnTo>
                  <a:pt x="684" y="1347"/>
                </a:lnTo>
                <a:lnTo>
                  <a:pt x="455" y="702"/>
                </a:lnTo>
                <a:lnTo>
                  <a:pt x="0" y="0"/>
                </a:lnTo>
                <a:close/>
              </a:path>
            </a:pathLst>
          </a:custGeom>
          <a:solidFill>
            <a:srgbClr val="D2DEF1"/>
          </a:solidFill>
        </p:spPr>
        <p:txBody>
          <a:bodyPr wrap="square" lIns="0" tIns="0" rIns="0" bIns="0" rtlCol="0">
            <a:noAutofit/>
          </a:bodyPr>
          <a:lstStyle/>
          <a:p>
            <a:endParaRPr/>
          </a:p>
        </p:txBody>
      </p:sp>
      <p:sp>
        <p:nvSpPr>
          <p:cNvPr id="818" name="object 818"/>
          <p:cNvSpPr/>
          <p:nvPr/>
        </p:nvSpPr>
        <p:spPr>
          <a:xfrm>
            <a:off x="453113" y="696383"/>
            <a:ext cx="16073" cy="13288"/>
          </a:xfrm>
          <a:custGeom>
            <a:avLst/>
            <a:gdLst/>
            <a:ahLst/>
            <a:cxnLst/>
            <a:rect l="l" t="t" r="r" b="b"/>
            <a:pathLst>
              <a:path w="16073" h="13288">
                <a:moveTo>
                  <a:pt x="13906" y="10593"/>
                </a:moveTo>
                <a:lnTo>
                  <a:pt x="14591" y="9985"/>
                </a:lnTo>
                <a:lnTo>
                  <a:pt x="15160" y="9340"/>
                </a:lnTo>
                <a:lnTo>
                  <a:pt x="15559" y="8922"/>
                </a:lnTo>
                <a:lnTo>
                  <a:pt x="16073" y="7669"/>
                </a:lnTo>
                <a:lnTo>
                  <a:pt x="15446" y="8371"/>
                </a:lnTo>
                <a:lnTo>
                  <a:pt x="12768" y="6435"/>
                </a:lnTo>
                <a:lnTo>
                  <a:pt x="10031" y="4765"/>
                </a:lnTo>
                <a:lnTo>
                  <a:pt x="7467" y="3303"/>
                </a:lnTo>
                <a:lnTo>
                  <a:pt x="7922" y="2752"/>
                </a:lnTo>
                <a:lnTo>
                  <a:pt x="8265" y="2221"/>
                </a:lnTo>
                <a:lnTo>
                  <a:pt x="8549" y="1727"/>
                </a:lnTo>
                <a:lnTo>
                  <a:pt x="8377" y="1632"/>
                </a:lnTo>
                <a:lnTo>
                  <a:pt x="8094" y="2107"/>
                </a:lnTo>
                <a:lnTo>
                  <a:pt x="7751" y="2657"/>
                </a:lnTo>
                <a:lnTo>
                  <a:pt x="7296" y="3189"/>
                </a:lnTo>
                <a:lnTo>
                  <a:pt x="5471" y="2221"/>
                </a:lnTo>
                <a:lnTo>
                  <a:pt x="3762" y="1309"/>
                </a:lnTo>
                <a:lnTo>
                  <a:pt x="2108" y="550"/>
                </a:lnTo>
                <a:lnTo>
                  <a:pt x="1482" y="284"/>
                </a:lnTo>
                <a:lnTo>
                  <a:pt x="855" y="0"/>
                </a:lnTo>
                <a:lnTo>
                  <a:pt x="684" y="227"/>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9860" y="4973"/>
                </a:lnTo>
                <a:lnTo>
                  <a:pt x="12538" y="6701"/>
                </a:lnTo>
                <a:lnTo>
                  <a:pt x="15217" y="8694"/>
                </a:lnTo>
                <a:lnTo>
                  <a:pt x="14591" y="9454"/>
                </a:lnTo>
                <a:lnTo>
                  <a:pt x="13906" y="10593"/>
                </a:lnTo>
                <a:close/>
              </a:path>
            </a:pathLst>
          </a:custGeom>
          <a:solidFill>
            <a:srgbClr val="D2DEF1"/>
          </a:solidFill>
        </p:spPr>
        <p:txBody>
          <a:bodyPr wrap="square" lIns="0" tIns="0" rIns="0" bIns="0" rtlCol="0">
            <a:noAutofit/>
          </a:bodyPr>
          <a:lstStyle/>
          <a:p>
            <a:endParaRPr/>
          </a:p>
        </p:txBody>
      </p:sp>
      <p:sp>
        <p:nvSpPr>
          <p:cNvPr id="819" name="object 819"/>
          <p:cNvSpPr/>
          <p:nvPr/>
        </p:nvSpPr>
        <p:spPr>
          <a:xfrm>
            <a:off x="470383" y="698434"/>
            <a:ext cx="8659" cy="10631"/>
          </a:xfrm>
          <a:custGeom>
            <a:avLst/>
            <a:gdLst/>
            <a:ahLst/>
            <a:cxnLst/>
            <a:rect l="l" t="t" r="r" b="b"/>
            <a:pathLst>
              <a:path w="8659" h="10631">
                <a:moveTo>
                  <a:pt x="0" y="3948"/>
                </a:moveTo>
                <a:lnTo>
                  <a:pt x="2517" y="5790"/>
                </a:lnTo>
                <a:lnTo>
                  <a:pt x="5075" y="7612"/>
                </a:lnTo>
                <a:lnTo>
                  <a:pt x="7532" y="9719"/>
                </a:lnTo>
                <a:lnTo>
                  <a:pt x="7814" y="9985"/>
                </a:lnTo>
                <a:lnTo>
                  <a:pt x="8599" y="10631"/>
                </a:lnTo>
                <a:lnTo>
                  <a:pt x="8659" y="10308"/>
                </a:lnTo>
                <a:lnTo>
                  <a:pt x="8257" y="9985"/>
                </a:lnTo>
                <a:lnTo>
                  <a:pt x="7914" y="9662"/>
                </a:lnTo>
                <a:lnTo>
                  <a:pt x="8317" y="8580"/>
                </a:lnTo>
                <a:lnTo>
                  <a:pt x="8498" y="7517"/>
                </a:lnTo>
                <a:lnTo>
                  <a:pt x="8559" y="6530"/>
                </a:lnTo>
                <a:lnTo>
                  <a:pt x="8438" y="6207"/>
                </a:lnTo>
                <a:lnTo>
                  <a:pt x="8377" y="5828"/>
                </a:lnTo>
                <a:lnTo>
                  <a:pt x="7874" y="5676"/>
                </a:lnTo>
                <a:lnTo>
                  <a:pt x="7532" y="5410"/>
                </a:lnTo>
                <a:lnTo>
                  <a:pt x="7129" y="5144"/>
                </a:lnTo>
                <a:lnTo>
                  <a:pt x="4954" y="3625"/>
                </a:lnTo>
                <a:lnTo>
                  <a:pt x="2738" y="2278"/>
                </a:lnTo>
                <a:lnTo>
                  <a:pt x="503" y="1139"/>
                </a:lnTo>
                <a:lnTo>
                  <a:pt x="503" y="759"/>
                </a:lnTo>
                <a:lnTo>
                  <a:pt x="463" y="379"/>
                </a:lnTo>
                <a:lnTo>
                  <a:pt x="402" y="0"/>
                </a:lnTo>
                <a:lnTo>
                  <a:pt x="463" y="2335"/>
                </a:lnTo>
                <a:lnTo>
                  <a:pt x="503" y="1518"/>
                </a:lnTo>
                <a:lnTo>
                  <a:pt x="2678" y="2600"/>
                </a:lnTo>
                <a:lnTo>
                  <a:pt x="4793" y="3891"/>
                </a:lnTo>
                <a:lnTo>
                  <a:pt x="6887" y="5353"/>
                </a:lnTo>
                <a:lnTo>
                  <a:pt x="7350" y="5676"/>
                </a:lnTo>
                <a:lnTo>
                  <a:pt x="7814" y="5998"/>
                </a:lnTo>
                <a:lnTo>
                  <a:pt x="8257" y="6321"/>
                </a:lnTo>
                <a:lnTo>
                  <a:pt x="8216" y="7289"/>
                </a:lnTo>
                <a:lnTo>
                  <a:pt x="8035" y="8371"/>
                </a:lnTo>
                <a:lnTo>
                  <a:pt x="7632" y="9397"/>
                </a:lnTo>
                <a:lnTo>
                  <a:pt x="5195" y="7346"/>
                </a:lnTo>
                <a:lnTo>
                  <a:pt x="2557" y="5505"/>
                </a:lnTo>
                <a:lnTo>
                  <a:pt x="0" y="3948"/>
                </a:lnTo>
                <a:close/>
              </a:path>
            </a:pathLst>
          </a:custGeom>
          <a:solidFill>
            <a:srgbClr val="D2DEF1"/>
          </a:solidFill>
        </p:spPr>
        <p:txBody>
          <a:bodyPr wrap="square" lIns="0" tIns="0" rIns="0" bIns="0" rtlCol="0">
            <a:noAutofit/>
          </a:bodyPr>
          <a:lstStyle/>
          <a:p>
            <a:endParaRPr/>
          </a:p>
        </p:txBody>
      </p:sp>
      <p:sp>
        <p:nvSpPr>
          <p:cNvPr id="820" name="object 820"/>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D2DEF1"/>
          </a:solidFill>
        </p:spPr>
        <p:txBody>
          <a:bodyPr wrap="square" lIns="0" tIns="0" rIns="0" bIns="0" rtlCol="0">
            <a:noAutofit/>
          </a:bodyPr>
          <a:lstStyle/>
          <a:p>
            <a:endParaRPr/>
          </a:p>
        </p:txBody>
      </p:sp>
      <p:sp>
        <p:nvSpPr>
          <p:cNvPr id="821" name="object 821"/>
          <p:cNvSpPr/>
          <p:nvPr/>
        </p:nvSpPr>
        <p:spPr>
          <a:xfrm>
            <a:off x="435161" y="687369"/>
            <a:ext cx="3590" cy="926"/>
          </a:xfrm>
          <a:custGeom>
            <a:avLst/>
            <a:gdLst/>
            <a:ahLst/>
            <a:cxnLst/>
            <a:rect l="l" t="t" r="r" b="b"/>
            <a:pathLst>
              <a:path w="3590" h="926">
                <a:moveTo>
                  <a:pt x="3590" y="869"/>
                </a:moveTo>
                <a:lnTo>
                  <a:pt x="2962" y="338"/>
                </a:lnTo>
                <a:lnTo>
                  <a:pt x="2678" y="72"/>
                </a:lnTo>
                <a:lnTo>
                  <a:pt x="3133" y="15"/>
                </a:lnTo>
                <a:lnTo>
                  <a:pt x="2962" y="15"/>
                </a:lnTo>
                <a:lnTo>
                  <a:pt x="1993" y="72"/>
                </a:lnTo>
                <a:lnTo>
                  <a:pt x="968" y="110"/>
                </a:lnTo>
                <a:lnTo>
                  <a:pt x="455" y="224"/>
                </a:lnTo>
                <a:lnTo>
                  <a:pt x="0" y="224"/>
                </a:lnTo>
                <a:lnTo>
                  <a:pt x="171" y="547"/>
                </a:lnTo>
                <a:lnTo>
                  <a:pt x="853" y="869"/>
                </a:lnTo>
                <a:lnTo>
                  <a:pt x="1311" y="926"/>
                </a:lnTo>
                <a:lnTo>
                  <a:pt x="741" y="604"/>
                </a:lnTo>
                <a:lnTo>
                  <a:pt x="511" y="433"/>
                </a:lnTo>
                <a:lnTo>
                  <a:pt x="1081" y="338"/>
                </a:lnTo>
                <a:lnTo>
                  <a:pt x="1766" y="224"/>
                </a:lnTo>
                <a:lnTo>
                  <a:pt x="2392" y="110"/>
                </a:lnTo>
                <a:lnTo>
                  <a:pt x="3077" y="717"/>
                </a:lnTo>
                <a:lnTo>
                  <a:pt x="3590" y="869"/>
                </a:lnTo>
                <a:close/>
              </a:path>
            </a:pathLst>
          </a:custGeom>
          <a:solidFill>
            <a:srgbClr val="D2DEF1"/>
          </a:solidFill>
        </p:spPr>
        <p:txBody>
          <a:bodyPr wrap="square" lIns="0" tIns="0" rIns="0" bIns="0" rtlCol="0">
            <a:noAutofit/>
          </a:bodyPr>
          <a:lstStyle/>
          <a:p>
            <a:endParaRPr/>
          </a:p>
        </p:txBody>
      </p:sp>
      <p:sp>
        <p:nvSpPr>
          <p:cNvPr id="822" name="object 822"/>
          <p:cNvSpPr/>
          <p:nvPr/>
        </p:nvSpPr>
        <p:spPr>
          <a:xfrm>
            <a:off x="435673" y="695852"/>
            <a:ext cx="3363" cy="9548"/>
          </a:xfrm>
          <a:custGeom>
            <a:avLst/>
            <a:gdLst/>
            <a:ahLst/>
            <a:cxnLst/>
            <a:rect l="l" t="t" r="r" b="b"/>
            <a:pathLst>
              <a:path w="3363" h="9548">
                <a:moveTo>
                  <a:pt x="114" y="3512"/>
                </a:moveTo>
                <a:lnTo>
                  <a:pt x="513" y="3891"/>
                </a:lnTo>
                <a:lnTo>
                  <a:pt x="1083" y="3986"/>
                </a:lnTo>
                <a:lnTo>
                  <a:pt x="1653" y="4043"/>
                </a:lnTo>
                <a:lnTo>
                  <a:pt x="970" y="5676"/>
                </a:lnTo>
                <a:lnTo>
                  <a:pt x="285" y="7441"/>
                </a:lnTo>
                <a:lnTo>
                  <a:pt x="0" y="9548"/>
                </a:lnTo>
                <a:lnTo>
                  <a:pt x="741" y="7555"/>
                </a:lnTo>
                <a:lnTo>
                  <a:pt x="1425" y="5714"/>
                </a:lnTo>
                <a:lnTo>
                  <a:pt x="2052" y="4100"/>
                </a:lnTo>
                <a:lnTo>
                  <a:pt x="3363" y="0"/>
                </a:lnTo>
                <a:lnTo>
                  <a:pt x="1768" y="3777"/>
                </a:lnTo>
                <a:lnTo>
                  <a:pt x="1198" y="3720"/>
                </a:lnTo>
                <a:lnTo>
                  <a:pt x="684" y="3606"/>
                </a:lnTo>
                <a:lnTo>
                  <a:pt x="114" y="3512"/>
                </a:lnTo>
                <a:close/>
              </a:path>
            </a:pathLst>
          </a:custGeom>
          <a:solidFill>
            <a:srgbClr val="D2DEF1"/>
          </a:solidFill>
        </p:spPr>
        <p:txBody>
          <a:bodyPr wrap="square" lIns="0" tIns="0" rIns="0" bIns="0" rtlCol="0">
            <a:noAutofit/>
          </a:bodyPr>
          <a:lstStyle/>
          <a:p>
            <a:endParaRPr/>
          </a:p>
        </p:txBody>
      </p:sp>
      <p:sp>
        <p:nvSpPr>
          <p:cNvPr id="823" name="object 823"/>
          <p:cNvSpPr/>
          <p:nvPr/>
        </p:nvSpPr>
        <p:spPr>
          <a:xfrm>
            <a:off x="428094" y="692188"/>
            <a:ext cx="12993" cy="27625"/>
          </a:xfrm>
          <a:custGeom>
            <a:avLst/>
            <a:gdLst/>
            <a:ahLst/>
            <a:cxnLst/>
            <a:rect l="l" t="t" r="r" b="b"/>
            <a:pathLst>
              <a:path w="12993" h="27625">
                <a:moveTo>
                  <a:pt x="4273" y="12624"/>
                </a:moveTo>
                <a:lnTo>
                  <a:pt x="5413" y="10687"/>
                </a:lnTo>
                <a:lnTo>
                  <a:pt x="6553" y="8960"/>
                </a:lnTo>
                <a:lnTo>
                  <a:pt x="7522" y="7384"/>
                </a:lnTo>
                <a:lnTo>
                  <a:pt x="8092" y="7555"/>
                </a:lnTo>
                <a:lnTo>
                  <a:pt x="7693" y="7175"/>
                </a:lnTo>
                <a:lnTo>
                  <a:pt x="10200" y="3493"/>
                </a:lnTo>
                <a:lnTo>
                  <a:pt x="12081" y="1120"/>
                </a:lnTo>
                <a:lnTo>
                  <a:pt x="12766" y="208"/>
                </a:lnTo>
                <a:lnTo>
                  <a:pt x="12252" y="1177"/>
                </a:lnTo>
                <a:lnTo>
                  <a:pt x="10941" y="3663"/>
                </a:lnTo>
                <a:lnTo>
                  <a:pt x="9745" y="7498"/>
                </a:lnTo>
                <a:lnTo>
                  <a:pt x="11455" y="3341"/>
                </a:lnTo>
                <a:lnTo>
                  <a:pt x="12707" y="702"/>
                </a:lnTo>
                <a:lnTo>
                  <a:pt x="12993" y="0"/>
                </a:lnTo>
                <a:lnTo>
                  <a:pt x="12196" y="702"/>
                </a:lnTo>
                <a:lnTo>
                  <a:pt x="10087" y="3132"/>
                </a:lnTo>
                <a:lnTo>
                  <a:pt x="7350" y="7062"/>
                </a:lnTo>
                <a:lnTo>
                  <a:pt x="6780" y="6948"/>
                </a:lnTo>
                <a:lnTo>
                  <a:pt x="6210" y="6796"/>
                </a:lnTo>
                <a:lnTo>
                  <a:pt x="5641" y="6587"/>
                </a:lnTo>
                <a:lnTo>
                  <a:pt x="9346" y="2847"/>
                </a:lnTo>
                <a:lnTo>
                  <a:pt x="12081" y="702"/>
                </a:lnTo>
                <a:lnTo>
                  <a:pt x="12651" y="94"/>
                </a:lnTo>
                <a:lnTo>
                  <a:pt x="11682" y="759"/>
                </a:lnTo>
                <a:lnTo>
                  <a:pt x="8889" y="2847"/>
                </a:lnTo>
                <a:lnTo>
                  <a:pt x="5298" y="6473"/>
                </a:lnTo>
                <a:lnTo>
                  <a:pt x="4787" y="6302"/>
                </a:lnTo>
                <a:lnTo>
                  <a:pt x="4329" y="6093"/>
                </a:lnTo>
                <a:lnTo>
                  <a:pt x="3874" y="5885"/>
                </a:lnTo>
                <a:lnTo>
                  <a:pt x="3703" y="6036"/>
                </a:lnTo>
                <a:lnTo>
                  <a:pt x="4102" y="6245"/>
                </a:lnTo>
                <a:lnTo>
                  <a:pt x="4559" y="6473"/>
                </a:lnTo>
                <a:lnTo>
                  <a:pt x="5071" y="6682"/>
                </a:lnTo>
                <a:lnTo>
                  <a:pt x="3874" y="7821"/>
                </a:lnTo>
                <a:lnTo>
                  <a:pt x="2620" y="9169"/>
                </a:lnTo>
                <a:lnTo>
                  <a:pt x="1423" y="11162"/>
                </a:lnTo>
                <a:lnTo>
                  <a:pt x="1651" y="10896"/>
                </a:lnTo>
                <a:lnTo>
                  <a:pt x="3018" y="9378"/>
                </a:lnTo>
                <a:lnTo>
                  <a:pt x="4273" y="8030"/>
                </a:lnTo>
                <a:lnTo>
                  <a:pt x="5469" y="6796"/>
                </a:lnTo>
                <a:lnTo>
                  <a:pt x="5983" y="7005"/>
                </a:lnTo>
                <a:lnTo>
                  <a:pt x="6553" y="7175"/>
                </a:lnTo>
                <a:lnTo>
                  <a:pt x="7179" y="7327"/>
                </a:lnTo>
                <a:lnTo>
                  <a:pt x="6154" y="8789"/>
                </a:lnTo>
                <a:lnTo>
                  <a:pt x="5014" y="10460"/>
                </a:lnTo>
                <a:lnTo>
                  <a:pt x="4046" y="12947"/>
                </a:lnTo>
                <a:lnTo>
                  <a:pt x="5014" y="13155"/>
                </a:lnTo>
                <a:lnTo>
                  <a:pt x="5983" y="13326"/>
                </a:lnTo>
                <a:lnTo>
                  <a:pt x="6952" y="13478"/>
                </a:lnTo>
                <a:lnTo>
                  <a:pt x="6098" y="15813"/>
                </a:lnTo>
                <a:lnTo>
                  <a:pt x="5242" y="18338"/>
                </a:lnTo>
                <a:lnTo>
                  <a:pt x="4329" y="21095"/>
                </a:lnTo>
                <a:lnTo>
                  <a:pt x="2849" y="20880"/>
                </a:lnTo>
                <a:lnTo>
                  <a:pt x="1423" y="20609"/>
                </a:lnTo>
                <a:lnTo>
                  <a:pt x="0" y="20286"/>
                </a:lnTo>
                <a:lnTo>
                  <a:pt x="1252" y="21041"/>
                </a:lnTo>
                <a:lnTo>
                  <a:pt x="2734" y="21311"/>
                </a:lnTo>
                <a:lnTo>
                  <a:pt x="4217" y="21581"/>
                </a:lnTo>
                <a:lnTo>
                  <a:pt x="4843" y="21636"/>
                </a:lnTo>
                <a:lnTo>
                  <a:pt x="6438" y="21850"/>
                </a:lnTo>
                <a:lnTo>
                  <a:pt x="8035" y="22013"/>
                </a:lnTo>
                <a:lnTo>
                  <a:pt x="9689" y="22120"/>
                </a:lnTo>
                <a:lnTo>
                  <a:pt x="9801" y="27625"/>
                </a:lnTo>
                <a:lnTo>
                  <a:pt x="10087" y="24764"/>
                </a:lnTo>
                <a:lnTo>
                  <a:pt x="10371" y="22120"/>
                </a:lnTo>
                <a:lnTo>
                  <a:pt x="10998" y="22175"/>
                </a:lnTo>
                <a:lnTo>
                  <a:pt x="11284" y="21742"/>
                </a:lnTo>
                <a:lnTo>
                  <a:pt x="10714" y="21689"/>
                </a:lnTo>
                <a:lnTo>
                  <a:pt x="10428" y="21689"/>
                </a:lnTo>
                <a:lnTo>
                  <a:pt x="10714" y="18889"/>
                </a:lnTo>
                <a:lnTo>
                  <a:pt x="10998" y="16231"/>
                </a:lnTo>
                <a:lnTo>
                  <a:pt x="10770" y="13858"/>
                </a:lnTo>
                <a:lnTo>
                  <a:pt x="10428" y="16231"/>
                </a:lnTo>
                <a:lnTo>
                  <a:pt x="10087" y="18832"/>
                </a:lnTo>
                <a:lnTo>
                  <a:pt x="9745" y="21689"/>
                </a:lnTo>
                <a:lnTo>
                  <a:pt x="8148" y="21581"/>
                </a:lnTo>
                <a:lnTo>
                  <a:pt x="6496" y="21419"/>
                </a:lnTo>
                <a:lnTo>
                  <a:pt x="4958" y="21203"/>
                </a:lnTo>
                <a:lnTo>
                  <a:pt x="5812" y="18452"/>
                </a:lnTo>
                <a:lnTo>
                  <a:pt x="6668" y="15851"/>
                </a:lnTo>
                <a:lnTo>
                  <a:pt x="7465" y="13535"/>
                </a:lnTo>
                <a:lnTo>
                  <a:pt x="7864" y="11105"/>
                </a:lnTo>
                <a:lnTo>
                  <a:pt x="7066" y="13155"/>
                </a:lnTo>
                <a:lnTo>
                  <a:pt x="6098" y="13004"/>
                </a:lnTo>
                <a:lnTo>
                  <a:pt x="5185" y="12833"/>
                </a:lnTo>
                <a:lnTo>
                  <a:pt x="4273" y="12624"/>
                </a:lnTo>
                <a:close/>
              </a:path>
            </a:pathLst>
          </a:custGeom>
          <a:solidFill>
            <a:srgbClr val="D2DEF1"/>
          </a:solidFill>
        </p:spPr>
        <p:txBody>
          <a:bodyPr wrap="square" lIns="0" tIns="0" rIns="0" bIns="0" rtlCol="0">
            <a:noAutofit/>
          </a:bodyPr>
          <a:lstStyle/>
          <a:p>
            <a:endParaRPr/>
          </a:p>
        </p:txBody>
      </p:sp>
      <p:sp>
        <p:nvSpPr>
          <p:cNvPr id="824" name="object 824"/>
          <p:cNvSpPr/>
          <p:nvPr/>
        </p:nvSpPr>
        <p:spPr>
          <a:xfrm>
            <a:off x="421881" y="689435"/>
            <a:ext cx="14077" cy="1822"/>
          </a:xfrm>
          <a:custGeom>
            <a:avLst/>
            <a:gdLst/>
            <a:ahLst/>
            <a:cxnLst/>
            <a:rect l="l" t="t" r="r" b="b"/>
            <a:pathLst>
              <a:path w="14077" h="1822">
                <a:moveTo>
                  <a:pt x="6952" y="1822"/>
                </a:moveTo>
                <a:lnTo>
                  <a:pt x="7123" y="1822"/>
                </a:lnTo>
                <a:lnTo>
                  <a:pt x="7636" y="1233"/>
                </a:lnTo>
                <a:lnTo>
                  <a:pt x="7922" y="968"/>
                </a:lnTo>
                <a:lnTo>
                  <a:pt x="14077" y="1177"/>
                </a:lnTo>
                <a:lnTo>
                  <a:pt x="8206" y="759"/>
                </a:lnTo>
                <a:lnTo>
                  <a:pt x="8720" y="417"/>
                </a:lnTo>
                <a:lnTo>
                  <a:pt x="8549" y="0"/>
                </a:lnTo>
                <a:lnTo>
                  <a:pt x="8377" y="417"/>
                </a:lnTo>
                <a:lnTo>
                  <a:pt x="7979" y="759"/>
                </a:lnTo>
                <a:lnTo>
                  <a:pt x="6553" y="702"/>
                </a:lnTo>
                <a:lnTo>
                  <a:pt x="5073" y="702"/>
                </a:lnTo>
                <a:lnTo>
                  <a:pt x="3476" y="797"/>
                </a:lnTo>
                <a:lnTo>
                  <a:pt x="2678" y="854"/>
                </a:lnTo>
                <a:lnTo>
                  <a:pt x="1881" y="911"/>
                </a:lnTo>
                <a:lnTo>
                  <a:pt x="1083" y="968"/>
                </a:lnTo>
                <a:lnTo>
                  <a:pt x="626" y="1025"/>
                </a:lnTo>
                <a:lnTo>
                  <a:pt x="0" y="1290"/>
                </a:lnTo>
                <a:lnTo>
                  <a:pt x="626" y="1290"/>
                </a:lnTo>
                <a:lnTo>
                  <a:pt x="797" y="1233"/>
                </a:lnTo>
                <a:lnTo>
                  <a:pt x="1653" y="1120"/>
                </a:lnTo>
                <a:lnTo>
                  <a:pt x="2563" y="1082"/>
                </a:lnTo>
                <a:lnTo>
                  <a:pt x="3476" y="1025"/>
                </a:lnTo>
                <a:lnTo>
                  <a:pt x="4958" y="968"/>
                </a:lnTo>
                <a:lnTo>
                  <a:pt x="7693" y="968"/>
                </a:lnTo>
                <a:lnTo>
                  <a:pt x="7123" y="1556"/>
                </a:lnTo>
                <a:lnTo>
                  <a:pt x="6952" y="1822"/>
                </a:lnTo>
                <a:close/>
              </a:path>
            </a:pathLst>
          </a:custGeom>
          <a:solidFill>
            <a:srgbClr val="D2DEF1"/>
          </a:solidFill>
        </p:spPr>
        <p:txBody>
          <a:bodyPr wrap="square" lIns="0" tIns="0" rIns="0" bIns="0" rtlCol="0">
            <a:noAutofit/>
          </a:bodyPr>
          <a:lstStyle/>
          <a:p>
            <a:endParaRPr/>
          </a:p>
        </p:txBody>
      </p:sp>
      <p:sp>
        <p:nvSpPr>
          <p:cNvPr id="825" name="object 825"/>
          <p:cNvSpPr/>
          <p:nvPr/>
        </p:nvSpPr>
        <p:spPr>
          <a:xfrm>
            <a:off x="435959" y="690024"/>
            <a:ext cx="4901" cy="1898"/>
          </a:xfrm>
          <a:custGeom>
            <a:avLst/>
            <a:gdLst/>
            <a:ahLst/>
            <a:cxnLst/>
            <a:rect l="l" t="t" r="r" b="b"/>
            <a:pathLst>
              <a:path w="4901" h="1898">
                <a:moveTo>
                  <a:pt x="3762" y="1461"/>
                </a:moveTo>
                <a:lnTo>
                  <a:pt x="4901" y="1898"/>
                </a:lnTo>
                <a:lnTo>
                  <a:pt x="4730" y="1727"/>
                </a:lnTo>
                <a:lnTo>
                  <a:pt x="3476" y="1195"/>
                </a:lnTo>
                <a:lnTo>
                  <a:pt x="0" y="0"/>
                </a:lnTo>
                <a:lnTo>
                  <a:pt x="0" y="170"/>
                </a:lnTo>
                <a:lnTo>
                  <a:pt x="3762" y="1461"/>
                </a:lnTo>
                <a:close/>
              </a:path>
            </a:pathLst>
          </a:custGeom>
          <a:solidFill>
            <a:srgbClr val="D2DEF1"/>
          </a:solidFill>
        </p:spPr>
        <p:txBody>
          <a:bodyPr wrap="square" lIns="0" tIns="0" rIns="0" bIns="0" rtlCol="0">
            <a:noAutofit/>
          </a:bodyPr>
          <a:lstStyle/>
          <a:p>
            <a:endParaRPr/>
          </a:p>
        </p:txBody>
      </p:sp>
      <p:sp>
        <p:nvSpPr>
          <p:cNvPr id="826" name="object 826"/>
          <p:cNvSpPr/>
          <p:nvPr/>
        </p:nvSpPr>
        <p:spPr>
          <a:xfrm>
            <a:off x="416125" y="701186"/>
            <a:ext cx="7409" cy="5941"/>
          </a:xfrm>
          <a:custGeom>
            <a:avLst/>
            <a:gdLst/>
            <a:ahLst/>
            <a:cxnLst/>
            <a:rect l="l" t="t" r="r" b="b"/>
            <a:pathLst>
              <a:path w="7409" h="5941">
                <a:moveTo>
                  <a:pt x="7409" y="227"/>
                </a:moveTo>
                <a:lnTo>
                  <a:pt x="7123" y="0"/>
                </a:lnTo>
                <a:lnTo>
                  <a:pt x="4728" y="1632"/>
                </a:lnTo>
                <a:lnTo>
                  <a:pt x="2221" y="3512"/>
                </a:lnTo>
                <a:lnTo>
                  <a:pt x="0" y="5941"/>
                </a:lnTo>
                <a:lnTo>
                  <a:pt x="2507" y="3777"/>
                </a:lnTo>
                <a:lnTo>
                  <a:pt x="5014" y="1841"/>
                </a:lnTo>
                <a:lnTo>
                  <a:pt x="7409" y="227"/>
                </a:lnTo>
                <a:close/>
              </a:path>
            </a:pathLst>
          </a:custGeom>
          <a:solidFill>
            <a:srgbClr val="D2DEF1"/>
          </a:solidFill>
        </p:spPr>
        <p:txBody>
          <a:bodyPr wrap="square" lIns="0" tIns="0" rIns="0" bIns="0" rtlCol="0">
            <a:noAutofit/>
          </a:bodyPr>
          <a:lstStyle/>
          <a:p>
            <a:endParaRPr/>
          </a:p>
        </p:txBody>
      </p:sp>
      <p:sp>
        <p:nvSpPr>
          <p:cNvPr id="827" name="object 827"/>
          <p:cNvSpPr/>
          <p:nvPr/>
        </p:nvSpPr>
        <p:spPr>
          <a:xfrm>
            <a:off x="409171" y="707185"/>
            <a:ext cx="6668" cy="6853"/>
          </a:xfrm>
          <a:custGeom>
            <a:avLst/>
            <a:gdLst/>
            <a:ahLst/>
            <a:cxnLst/>
            <a:rect l="l" t="t" r="r" b="b"/>
            <a:pathLst>
              <a:path w="6668" h="6853">
                <a:moveTo>
                  <a:pt x="6668" y="208"/>
                </a:moveTo>
                <a:lnTo>
                  <a:pt x="6325" y="0"/>
                </a:lnTo>
                <a:lnTo>
                  <a:pt x="4046" y="1936"/>
                </a:lnTo>
                <a:lnTo>
                  <a:pt x="1824" y="4157"/>
                </a:lnTo>
                <a:lnTo>
                  <a:pt x="0" y="6853"/>
                </a:lnTo>
                <a:lnTo>
                  <a:pt x="2164" y="4423"/>
                </a:lnTo>
                <a:lnTo>
                  <a:pt x="4388" y="2221"/>
                </a:lnTo>
                <a:lnTo>
                  <a:pt x="6668" y="208"/>
                </a:lnTo>
                <a:close/>
              </a:path>
            </a:pathLst>
          </a:custGeom>
          <a:solidFill>
            <a:srgbClr val="D2DEF1"/>
          </a:solidFill>
        </p:spPr>
        <p:txBody>
          <a:bodyPr wrap="square" lIns="0" tIns="0" rIns="0" bIns="0" rtlCol="0">
            <a:noAutofit/>
          </a:bodyPr>
          <a:lstStyle/>
          <a:p>
            <a:endParaRPr/>
          </a:p>
        </p:txBody>
      </p:sp>
      <p:sp>
        <p:nvSpPr>
          <p:cNvPr id="828" name="object 828"/>
          <p:cNvSpPr/>
          <p:nvPr/>
        </p:nvSpPr>
        <p:spPr>
          <a:xfrm>
            <a:off x="402104" y="692833"/>
            <a:ext cx="32714" cy="18186"/>
          </a:xfrm>
          <a:custGeom>
            <a:avLst/>
            <a:gdLst/>
            <a:ahLst/>
            <a:cxnLst/>
            <a:rect l="l" t="t" r="r" b="b"/>
            <a:pathLst>
              <a:path w="32714" h="18186">
                <a:moveTo>
                  <a:pt x="1252" y="12738"/>
                </a:moveTo>
                <a:lnTo>
                  <a:pt x="1367" y="13763"/>
                </a:lnTo>
                <a:lnTo>
                  <a:pt x="1709" y="14788"/>
                </a:lnTo>
                <a:lnTo>
                  <a:pt x="1139" y="15376"/>
                </a:lnTo>
                <a:lnTo>
                  <a:pt x="569" y="15908"/>
                </a:lnTo>
                <a:lnTo>
                  <a:pt x="0" y="16459"/>
                </a:lnTo>
                <a:lnTo>
                  <a:pt x="0" y="16838"/>
                </a:lnTo>
                <a:lnTo>
                  <a:pt x="626" y="16288"/>
                </a:lnTo>
                <a:lnTo>
                  <a:pt x="1252" y="15756"/>
                </a:lnTo>
                <a:lnTo>
                  <a:pt x="1881" y="15206"/>
                </a:lnTo>
                <a:lnTo>
                  <a:pt x="2221" y="16231"/>
                </a:lnTo>
                <a:lnTo>
                  <a:pt x="2791" y="17218"/>
                </a:lnTo>
                <a:lnTo>
                  <a:pt x="3476" y="18186"/>
                </a:lnTo>
                <a:lnTo>
                  <a:pt x="3818" y="17863"/>
                </a:lnTo>
                <a:lnTo>
                  <a:pt x="3077" y="16933"/>
                </a:lnTo>
                <a:lnTo>
                  <a:pt x="2563" y="15965"/>
                </a:lnTo>
                <a:lnTo>
                  <a:pt x="2164" y="14940"/>
                </a:lnTo>
                <a:lnTo>
                  <a:pt x="4672" y="12890"/>
                </a:lnTo>
                <a:lnTo>
                  <a:pt x="7238" y="11105"/>
                </a:lnTo>
                <a:lnTo>
                  <a:pt x="9801" y="9548"/>
                </a:lnTo>
                <a:lnTo>
                  <a:pt x="9973" y="10042"/>
                </a:lnTo>
                <a:lnTo>
                  <a:pt x="10259" y="10687"/>
                </a:lnTo>
                <a:lnTo>
                  <a:pt x="10657" y="11276"/>
                </a:lnTo>
                <a:lnTo>
                  <a:pt x="11056" y="11864"/>
                </a:lnTo>
                <a:lnTo>
                  <a:pt x="8605" y="13649"/>
                </a:lnTo>
                <a:lnTo>
                  <a:pt x="6154" y="15642"/>
                </a:lnTo>
                <a:lnTo>
                  <a:pt x="4046" y="18186"/>
                </a:lnTo>
                <a:lnTo>
                  <a:pt x="6382" y="15908"/>
                </a:lnTo>
                <a:lnTo>
                  <a:pt x="8833" y="13915"/>
                </a:lnTo>
                <a:lnTo>
                  <a:pt x="11284" y="12130"/>
                </a:lnTo>
                <a:lnTo>
                  <a:pt x="11854" y="12947"/>
                </a:lnTo>
                <a:lnTo>
                  <a:pt x="11398" y="11656"/>
                </a:lnTo>
                <a:lnTo>
                  <a:pt x="11000" y="11105"/>
                </a:lnTo>
                <a:lnTo>
                  <a:pt x="10601" y="10517"/>
                </a:lnTo>
                <a:lnTo>
                  <a:pt x="10371" y="9928"/>
                </a:lnTo>
                <a:lnTo>
                  <a:pt x="10200" y="9548"/>
                </a:lnTo>
                <a:lnTo>
                  <a:pt x="10144" y="9378"/>
                </a:lnTo>
                <a:lnTo>
                  <a:pt x="12993" y="7650"/>
                </a:lnTo>
                <a:lnTo>
                  <a:pt x="15843" y="6264"/>
                </a:lnTo>
                <a:lnTo>
                  <a:pt x="18522" y="5125"/>
                </a:lnTo>
                <a:lnTo>
                  <a:pt x="18693" y="5562"/>
                </a:lnTo>
                <a:lnTo>
                  <a:pt x="19035" y="6093"/>
                </a:lnTo>
                <a:lnTo>
                  <a:pt x="19434" y="6625"/>
                </a:lnTo>
                <a:lnTo>
                  <a:pt x="16812" y="8030"/>
                </a:lnTo>
                <a:lnTo>
                  <a:pt x="14133" y="9719"/>
                </a:lnTo>
                <a:lnTo>
                  <a:pt x="11570" y="11921"/>
                </a:lnTo>
                <a:lnTo>
                  <a:pt x="14305" y="9985"/>
                </a:lnTo>
                <a:lnTo>
                  <a:pt x="17039" y="8314"/>
                </a:lnTo>
                <a:lnTo>
                  <a:pt x="19605" y="6910"/>
                </a:lnTo>
                <a:lnTo>
                  <a:pt x="20004" y="7384"/>
                </a:lnTo>
                <a:lnTo>
                  <a:pt x="19605" y="6587"/>
                </a:lnTo>
                <a:lnTo>
                  <a:pt x="19206" y="6036"/>
                </a:lnTo>
                <a:lnTo>
                  <a:pt x="18864" y="5505"/>
                </a:lnTo>
                <a:lnTo>
                  <a:pt x="18637" y="5011"/>
                </a:lnTo>
                <a:lnTo>
                  <a:pt x="20574" y="4214"/>
                </a:lnTo>
                <a:lnTo>
                  <a:pt x="22455" y="3512"/>
                </a:lnTo>
                <a:lnTo>
                  <a:pt x="24165" y="2904"/>
                </a:lnTo>
                <a:lnTo>
                  <a:pt x="24850" y="2638"/>
                </a:lnTo>
                <a:lnTo>
                  <a:pt x="25532" y="2429"/>
                </a:lnTo>
                <a:lnTo>
                  <a:pt x="26217" y="2202"/>
                </a:lnTo>
                <a:lnTo>
                  <a:pt x="26501" y="2847"/>
                </a:lnTo>
                <a:lnTo>
                  <a:pt x="26787" y="3189"/>
                </a:lnTo>
                <a:lnTo>
                  <a:pt x="26217" y="3398"/>
                </a:lnTo>
                <a:lnTo>
                  <a:pt x="25703" y="3606"/>
                </a:lnTo>
                <a:lnTo>
                  <a:pt x="25133" y="3891"/>
                </a:lnTo>
                <a:lnTo>
                  <a:pt x="23424" y="4632"/>
                </a:lnTo>
                <a:lnTo>
                  <a:pt x="21543" y="5505"/>
                </a:lnTo>
                <a:lnTo>
                  <a:pt x="19833" y="6796"/>
                </a:lnTo>
                <a:lnTo>
                  <a:pt x="21714" y="5771"/>
                </a:lnTo>
                <a:lnTo>
                  <a:pt x="23538" y="4859"/>
                </a:lnTo>
                <a:lnTo>
                  <a:pt x="25248" y="4100"/>
                </a:lnTo>
                <a:lnTo>
                  <a:pt x="25818" y="3834"/>
                </a:lnTo>
                <a:lnTo>
                  <a:pt x="26388" y="3606"/>
                </a:lnTo>
                <a:lnTo>
                  <a:pt x="26900" y="3398"/>
                </a:lnTo>
                <a:lnTo>
                  <a:pt x="26900" y="3132"/>
                </a:lnTo>
                <a:lnTo>
                  <a:pt x="26501" y="2486"/>
                </a:lnTo>
                <a:lnTo>
                  <a:pt x="26330" y="2202"/>
                </a:lnTo>
                <a:lnTo>
                  <a:pt x="32714" y="0"/>
                </a:lnTo>
                <a:lnTo>
                  <a:pt x="26273" y="1993"/>
                </a:lnTo>
                <a:lnTo>
                  <a:pt x="26102" y="1613"/>
                </a:lnTo>
                <a:lnTo>
                  <a:pt x="25989" y="1082"/>
                </a:lnTo>
                <a:lnTo>
                  <a:pt x="25989" y="1613"/>
                </a:lnTo>
                <a:lnTo>
                  <a:pt x="26159" y="2050"/>
                </a:lnTo>
                <a:lnTo>
                  <a:pt x="25476" y="2259"/>
                </a:lnTo>
                <a:lnTo>
                  <a:pt x="24791" y="2486"/>
                </a:lnTo>
                <a:lnTo>
                  <a:pt x="24050" y="2695"/>
                </a:lnTo>
                <a:lnTo>
                  <a:pt x="22340" y="3284"/>
                </a:lnTo>
                <a:lnTo>
                  <a:pt x="20518" y="3986"/>
                </a:lnTo>
                <a:lnTo>
                  <a:pt x="18580" y="4802"/>
                </a:lnTo>
                <a:lnTo>
                  <a:pt x="18294" y="4157"/>
                </a:lnTo>
                <a:lnTo>
                  <a:pt x="18123" y="3606"/>
                </a:lnTo>
                <a:lnTo>
                  <a:pt x="18067" y="3227"/>
                </a:lnTo>
                <a:lnTo>
                  <a:pt x="18067" y="3606"/>
                </a:lnTo>
                <a:lnTo>
                  <a:pt x="18123" y="4214"/>
                </a:lnTo>
                <a:lnTo>
                  <a:pt x="18409" y="4859"/>
                </a:lnTo>
                <a:lnTo>
                  <a:pt x="15730" y="5979"/>
                </a:lnTo>
                <a:lnTo>
                  <a:pt x="12881" y="7384"/>
                </a:lnTo>
                <a:lnTo>
                  <a:pt x="10031" y="9055"/>
                </a:lnTo>
                <a:lnTo>
                  <a:pt x="9745" y="8314"/>
                </a:lnTo>
                <a:lnTo>
                  <a:pt x="9689" y="7498"/>
                </a:lnTo>
                <a:lnTo>
                  <a:pt x="9689" y="9283"/>
                </a:lnTo>
                <a:lnTo>
                  <a:pt x="7123" y="10839"/>
                </a:lnTo>
                <a:lnTo>
                  <a:pt x="4559" y="12567"/>
                </a:lnTo>
                <a:lnTo>
                  <a:pt x="2052" y="14617"/>
                </a:lnTo>
                <a:lnTo>
                  <a:pt x="1709" y="13535"/>
                </a:lnTo>
                <a:lnTo>
                  <a:pt x="1595" y="12510"/>
                </a:lnTo>
                <a:lnTo>
                  <a:pt x="1595" y="9055"/>
                </a:lnTo>
                <a:lnTo>
                  <a:pt x="1423" y="9757"/>
                </a:lnTo>
                <a:lnTo>
                  <a:pt x="1252" y="10574"/>
                </a:lnTo>
                <a:lnTo>
                  <a:pt x="1252" y="11390"/>
                </a:lnTo>
                <a:lnTo>
                  <a:pt x="741" y="11770"/>
                </a:lnTo>
                <a:lnTo>
                  <a:pt x="398" y="12301"/>
                </a:lnTo>
                <a:lnTo>
                  <a:pt x="912" y="12035"/>
                </a:lnTo>
                <a:lnTo>
                  <a:pt x="1252" y="11807"/>
                </a:lnTo>
                <a:lnTo>
                  <a:pt x="1252" y="12738"/>
                </a:lnTo>
                <a:close/>
              </a:path>
            </a:pathLst>
          </a:custGeom>
          <a:solidFill>
            <a:srgbClr val="D2DEF1"/>
          </a:solidFill>
        </p:spPr>
        <p:txBody>
          <a:bodyPr wrap="square" lIns="0" tIns="0" rIns="0" bIns="0" rtlCol="0">
            <a:noAutofit/>
          </a:bodyPr>
          <a:lstStyle/>
          <a:p>
            <a:endParaRPr/>
          </a:p>
        </p:txBody>
      </p:sp>
      <p:sp>
        <p:nvSpPr>
          <p:cNvPr id="829" name="object 829"/>
          <p:cNvSpPr/>
          <p:nvPr/>
        </p:nvSpPr>
        <p:spPr>
          <a:xfrm>
            <a:off x="405637" y="687271"/>
            <a:ext cx="72781" cy="43875"/>
          </a:xfrm>
          <a:custGeom>
            <a:avLst/>
            <a:gdLst/>
            <a:ahLst/>
            <a:cxnLst/>
            <a:rect l="l" t="t" r="r" b="b"/>
            <a:pathLst>
              <a:path w="72781" h="43875">
                <a:moveTo>
                  <a:pt x="40979" y="18509"/>
                </a:moveTo>
                <a:lnTo>
                  <a:pt x="42004" y="18357"/>
                </a:lnTo>
                <a:lnTo>
                  <a:pt x="42975" y="18186"/>
                </a:lnTo>
                <a:lnTo>
                  <a:pt x="43944" y="17977"/>
                </a:lnTo>
                <a:lnTo>
                  <a:pt x="45196" y="20180"/>
                </a:lnTo>
                <a:lnTo>
                  <a:pt x="46451" y="22666"/>
                </a:lnTo>
                <a:lnTo>
                  <a:pt x="47704" y="25364"/>
                </a:lnTo>
                <a:lnTo>
                  <a:pt x="48274" y="25256"/>
                </a:lnTo>
                <a:lnTo>
                  <a:pt x="46965" y="22553"/>
                </a:lnTo>
                <a:lnTo>
                  <a:pt x="45654" y="20085"/>
                </a:lnTo>
                <a:lnTo>
                  <a:pt x="44399" y="17863"/>
                </a:lnTo>
                <a:lnTo>
                  <a:pt x="45196" y="17332"/>
                </a:lnTo>
                <a:lnTo>
                  <a:pt x="44228" y="17541"/>
                </a:lnTo>
                <a:lnTo>
                  <a:pt x="43773" y="17655"/>
                </a:lnTo>
                <a:lnTo>
                  <a:pt x="42860" y="17863"/>
                </a:lnTo>
                <a:lnTo>
                  <a:pt x="41835" y="18034"/>
                </a:lnTo>
                <a:lnTo>
                  <a:pt x="40864" y="18129"/>
                </a:lnTo>
                <a:lnTo>
                  <a:pt x="40466" y="18566"/>
                </a:lnTo>
                <a:lnTo>
                  <a:pt x="41207" y="20882"/>
                </a:lnTo>
                <a:lnTo>
                  <a:pt x="41948" y="23483"/>
                </a:lnTo>
                <a:lnTo>
                  <a:pt x="42689" y="26228"/>
                </a:lnTo>
                <a:lnTo>
                  <a:pt x="41150" y="26444"/>
                </a:lnTo>
                <a:lnTo>
                  <a:pt x="39612" y="26552"/>
                </a:lnTo>
                <a:lnTo>
                  <a:pt x="38015" y="26606"/>
                </a:lnTo>
                <a:lnTo>
                  <a:pt x="37731" y="23805"/>
                </a:lnTo>
                <a:lnTo>
                  <a:pt x="37503" y="21148"/>
                </a:lnTo>
                <a:lnTo>
                  <a:pt x="37276" y="18832"/>
                </a:lnTo>
                <a:lnTo>
                  <a:pt x="38357" y="18775"/>
                </a:lnTo>
                <a:lnTo>
                  <a:pt x="37276" y="18452"/>
                </a:lnTo>
                <a:lnTo>
                  <a:pt x="37046" y="16402"/>
                </a:lnTo>
                <a:lnTo>
                  <a:pt x="36818" y="14522"/>
                </a:lnTo>
                <a:lnTo>
                  <a:pt x="36647" y="12890"/>
                </a:lnTo>
                <a:lnTo>
                  <a:pt x="36647" y="12624"/>
                </a:lnTo>
                <a:lnTo>
                  <a:pt x="36136" y="8371"/>
                </a:lnTo>
                <a:lnTo>
                  <a:pt x="35735" y="5619"/>
                </a:lnTo>
                <a:lnTo>
                  <a:pt x="35566" y="4916"/>
                </a:lnTo>
                <a:lnTo>
                  <a:pt x="35850" y="5619"/>
                </a:lnTo>
                <a:lnTo>
                  <a:pt x="35622" y="4746"/>
                </a:lnTo>
                <a:lnTo>
                  <a:pt x="36248" y="4594"/>
                </a:lnTo>
                <a:lnTo>
                  <a:pt x="35622" y="4651"/>
                </a:lnTo>
                <a:lnTo>
                  <a:pt x="35906" y="4271"/>
                </a:lnTo>
                <a:lnTo>
                  <a:pt x="36706" y="2638"/>
                </a:lnTo>
                <a:lnTo>
                  <a:pt x="38129" y="1082"/>
                </a:lnTo>
                <a:lnTo>
                  <a:pt x="38756" y="493"/>
                </a:lnTo>
                <a:lnTo>
                  <a:pt x="39042" y="208"/>
                </a:lnTo>
                <a:lnTo>
                  <a:pt x="39668" y="265"/>
                </a:lnTo>
                <a:lnTo>
                  <a:pt x="40294" y="436"/>
                </a:lnTo>
                <a:lnTo>
                  <a:pt x="40923" y="531"/>
                </a:lnTo>
                <a:lnTo>
                  <a:pt x="41265" y="588"/>
                </a:lnTo>
                <a:lnTo>
                  <a:pt x="42063" y="816"/>
                </a:lnTo>
                <a:lnTo>
                  <a:pt x="42804" y="1025"/>
                </a:lnTo>
                <a:lnTo>
                  <a:pt x="43545" y="1290"/>
                </a:lnTo>
                <a:lnTo>
                  <a:pt x="43829" y="1233"/>
                </a:lnTo>
                <a:lnTo>
                  <a:pt x="43144" y="911"/>
                </a:lnTo>
                <a:lnTo>
                  <a:pt x="42347" y="702"/>
                </a:lnTo>
                <a:lnTo>
                  <a:pt x="41549" y="493"/>
                </a:lnTo>
                <a:lnTo>
                  <a:pt x="40923" y="322"/>
                </a:lnTo>
                <a:lnTo>
                  <a:pt x="40294" y="208"/>
                </a:lnTo>
                <a:lnTo>
                  <a:pt x="39269" y="113"/>
                </a:lnTo>
                <a:lnTo>
                  <a:pt x="38301" y="56"/>
                </a:lnTo>
                <a:lnTo>
                  <a:pt x="37276" y="0"/>
                </a:lnTo>
                <a:lnTo>
                  <a:pt x="37731" y="56"/>
                </a:lnTo>
                <a:lnTo>
                  <a:pt x="38244" y="113"/>
                </a:lnTo>
                <a:lnTo>
                  <a:pt x="38756" y="170"/>
                </a:lnTo>
                <a:lnTo>
                  <a:pt x="38186" y="645"/>
                </a:lnTo>
                <a:lnTo>
                  <a:pt x="37958" y="911"/>
                </a:lnTo>
                <a:lnTo>
                  <a:pt x="36591" y="2429"/>
                </a:lnTo>
                <a:lnTo>
                  <a:pt x="35906" y="3891"/>
                </a:lnTo>
                <a:lnTo>
                  <a:pt x="35622" y="4480"/>
                </a:lnTo>
                <a:lnTo>
                  <a:pt x="35793" y="3948"/>
                </a:lnTo>
                <a:lnTo>
                  <a:pt x="36021" y="2752"/>
                </a:lnTo>
                <a:lnTo>
                  <a:pt x="36420" y="1347"/>
                </a:lnTo>
                <a:lnTo>
                  <a:pt x="36591" y="873"/>
                </a:lnTo>
                <a:lnTo>
                  <a:pt x="36762" y="436"/>
                </a:lnTo>
                <a:lnTo>
                  <a:pt x="36933" y="0"/>
                </a:lnTo>
                <a:lnTo>
                  <a:pt x="36534" y="379"/>
                </a:lnTo>
                <a:lnTo>
                  <a:pt x="36363" y="816"/>
                </a:lnTo>
                <a:lnTo>
                  <a:pt x="36192" y="1290"/>
                </a:lnTo>
                <a:lnTo>
                  <a:pt x="35735" y="2809"/>
                </a:lnTo>
                <a:lnTo>
                  <a:pt x="35566" y="4157"/>
                </a:lnTo>
                <a:lnTo>
                  <a:pt x="35566" y="5771"/>
                </a:lnTo>
                <a:lnTo>
                  <a:pt x="35850" y="8466"/>
                </a:lnTo>
                <a:lnTo>
                  <a:pt x="36192" y="12624"/>
                </a:lnTo>
                <a:lnTo>
                  <a:pt x="34539" y="12624"/>
                </a:lnTo>
                <a:lnTo>
                  <a:pt x="35109" y="8409"/>
                </a:lnTo>
                <a:lnTo>
                  <a:pt x="35451" y="5714"/>
                </a:lnTo>
                <a:lnTo>
                  <a:pt x="35507" y="4973"/>
                </a:lnTo>
                <a:lnTo>
                  <a:pt x="35507" y="4157"/>
                </a:lnTo>
                <a:lnTo>
                  <a:pt x="35395" y="2866"/>
                </a:lnTo>
                <a:lnTo>
                  <a:pt x="34937" y="1347"/>
                </a:lnTo>
                <a:lnTo>
                  <a:pt x="34825" y="873"/>
                </a:lnTo>
                <a:lnTo>
                  <a:pt x="34653" y="436"/>
                </a:lnTo>
                <a:lnTo>
                  <a:pt x="34539" y="0"/>
                </a:lnTo>
                <a:lnTo>
                  <a:pt x="34311" y="0"/>
                </a:lnTo>
                <a:lnTo>
                  <a:pt x="34426" y="436"/>
                </a:lnTo>
                <a:lnTo>
                  <a:pt x="34539" y="911"/>
                </a:lnTo>
                <a:lnTo>
                  <a:pt x="34710" y="1404"/>
                </a:lnTo>
                <a:lnTo>
                  <a:pt x="35109" y="2752"/>
                </a:lnTo>
                <a:lnTo>
                  <a:pt x="35336" y="3986"/>
                </a:lnTo>
                <a:lnTo>
                  <a:pt x="35451" y="4480"/>
                </a:lnTo>
                <a:lnTo>
                  <a:pt x="35223" y="3891"/>
                </a:lnTo>
                <a:lnTo>
                  <a:pt x="34539" y="2373"/>
                </a:lnTo>
                <a:lnTo>
                  <a:pt x="33115" y="968"/>
                </a:lnTo>
                <a:lnTo>
                  <a:pt x="32601" y="816"/>
                </a:lnTo>
                <a:lnTo>
                  <a:pt x="32944" y="1139"/>
                </a:lnTo>
                <a:lnTo>
                  <a:pt x="34426" y="2581"/>
                </a:lnTo>
                <a:lnTo>
                  <a:pt x="35165" y="4214"/>
                </a:lnTo>
                <a:lnTo>
                  <a:pt x="35451" y="4651"/>
                </a:lnTo>
                <a:lnTo>
                  <a:pt x="34996" y="4157"/>
                </a:lnTo>
                <a:lnTo>
                  <a:pt x="33399" y="2429"/>
                </a:lnTo>
                <a:lnTo>
                  <a:pt x="30835" y="1025"/>
                </a:lnTo>
                <a:lnTo>
                  <a:pt x="30378" y="968"/>
                </a:lnTo>
                <a:lnTo>
                  <a:pt x="30720" y="1195"/>
                </a:lnTo>
                <a:lnTo>
                  <a:pt x="32944" y="2429"/>
                </a:lnTo>
                <a:lnTo>
                  <a:pt x="34539" y="3891"/>
                </a:lnTo>
                <a:lnTo>
                  <a:pt x="35165" y="4480"/>
                </a:lnTo>
                <a:lnTo>
                  <a:pt x="34255" y="3834"/>
                </a:lnTo>
                <a:lnTo>
                  <a:pt x="31461" y="2221"/>
                </a:lnTo>
                <a:lnTo>
                  <a:pt x="27814" y="1195"/>
                </a:lnTo>
                <a:lnTo>
                  <a:pt x="28384" y="968"/>
                </a:lnTo>
                <a:lnTo>
                  <a:pt x="29010" y="816"/>
                </a:lnTo>
                <a:lnTo>
                  <a:pt x="29695" y="645"/>
                </a:lnTo>
                <a:lnTo>
                  <a:pt x="29524" y="322"/>
                </a:lnTo>
                <a:lnTo>
                  <a:pt x="29353" y="493"/>
                </a:lnTo>
                <a:lnTo>
                  <a:pt x="28726" y="702"/>
                </a:lnTo>
                <a:lnTo>
                  <a:pt x="28042" y="873"/>
                </a:lnTo>
                <a:lnTo>
                  <a:pt x="27472" y="1139"/>
                </a:lnTo>
                <a:lnTo>
                  <a:pt x="27017" y="968"/>
                </a:lnTo>
                <a:lnTo>
                  <a:pt x="26616" y="873"/>
                </a:lnTo>
                <a:lnTo>
                  <a:pt x="26161" y="816"/>
                </a:lnTo>
                <a:lnTo>
                  <a:pt x="25591" y="911"/>
                </a:lnTo>
                <a:lnTo>
                  <a:pt x="26104" y="968"/>
                </a:lnTo>
                <a:lnTo>
                  <a:pt x="26616" y="1139"/>
                </a:lnTo>
                <a:lnTo>
                  <a:pt x="27129" y="1233"/>
                </a:lnTo>
                <a:lnTo>
                  <a:pt x="26559" y="1518"/>
                </a:lnTo>
                <a:lnTo>
                  <a:pt x="25989" y="1727"/>
                </a:lnTo>
                <a:lnTo>
                  <a:pt x="25534" y="2050"/>
                </a:lnTo>
                <a:lnTo>
                  <a:pt x="25021" y="1936"/>
                </a:lnTo>
                <a:lnTo>
                  <a:pt x="24507" y="1898"/>
                </a:lnTo>
                <a:lnTo>
                  <a:pt x="23937" y="1841"/>
                </a:lnTo>
                <a:lnTo>
                  <a:pt x="23311" y="1784"/>
                </a:lnTo>
                <a:lnTo>
                  <a:pt x="22626" y="1727"/>
                </a:lnTo>
                <a:lnTo>
                  <a:pt x="22000" y="1670"/>
                </a:lnTo>
                <a:lnTo>
                  <a:pt x="21486" y="1784"/>
                </a:lnTo>
                <a:lnTo>
                  <a:pt x="21259" y="1841"/>
                </a:lnTo>
                <a:lnTo>
                  <a:pt x="22115" y="1898"/>
                </a:lnTo>
                <a:lnTo>
                  <a:pt x="23027" y="1936"/>
                </a:lnTo>
                <a:lnTo>
                  <a:pt x="23937" y="2050"/>
                </a:lnTo>
                <a:lnTo>
                  <a:pt x="24336" y="2107"/>
                </a:lnTo>
                <a:lnTo>
                  <a:pt x="24793" y="2164"/>
                </a:lnTo>
                <a:lnTo>
                  <a:pt x="24964" y="2581"/>
                </a:lnTo>
                <a:lnTo>
                  <a:pt x="25476" y="2259"/>
                </a:lnTo>
                <a:lnTo>
                  <a:pt x="30321" y="2923"/>
                </a:lnTo>
                <a:lnTo>
                  <a:pt x="30321" y="2752"/>
                </a:lnTo>
                <a:lnTo>
                  <a:pt x="25818" y="2050"/>
                </a:lnTo>
                <a:lnTo>
                  <a:pt x="26332" y="1784"/>
                </a:lnTo>
                <a:lnTo>
                  <a:pt x="26845" y="1556"/>
                </a:lnTo>
                <a:lnTo>
                  <a:pt x="27415" y="1347"/>
                </a:lnTo>
                <a:lnTo>
                  <a:pt x="27756" y="1404"/>
                </a:lnTo>
                <a:lnTo>
                  <a:pt x="31290" y="2429"/>
                </a:lnTo>
                <a:lnTo>
                  <a:pt x="33969" y="3891"/>
                </a:lnTo>
                <a:lnTo>
                  <a:pt x="35052" y="4480"/>
                </a:lnTo>
                <a:lnTo>
                  <a:pt x="35223" y="4651"/>
                </a:lnTo>
                <a:lnTo>
                  <a:pt x="34025" y="4271"/>
                </a:lnTo>
                <a:lnTo>
                  <a:pt x="29923" y="3132"/>
                </a:lnTo>
                <a:lnTo>
                  <a:pt x="24451" y="2923"/>
                </a:lnTo>
                <a:lnTo>
                  <a:pt x="30321" y="3341"/>
                </a:lnTo>
                <a:lnTo>
                  <a:pt x="34825" y="4594"/>
                </a:lnTo>
                <a:lnTo>
                  <a:pt x="35451" y="4746"/>
                </a:lnTo>
                <a:lnTo>
                  <a:pt x="34710" y="4594"/>
                </a:lnTo>
                <a:lnTo>
                  <a:pt x="29923" y="3720"/>
                </a:lnTo>
                <a:lnTo>
                  <a:pt x="23367" y="3986"/>
                </a:lnTo>
                <a:lnTo>
                  <a:pt x="23196" y="3986"/>
                </a:lnTo>
                <a:lnTo>
                  <a:pt x="20916" y="4100"/>
                </a:lnTo>
                <a:lnTo>
                  <a:pt x="18467" y="4309"/>
                </a:lnTo>
                <a:lnTo>
                  <a:pt x="15845" y="4745"/>
                </a:lnTo>
                <a:lnTo>
                  <a:pt x="16188" y="4309"/>
                </a:lnTo>
                <a:lnTo>
                  <a:pt x="16586" y="3891"/>
                </a:lnTo>
                <a:lnTo>
                  <a:pt x="17041" y="3398"/>
                </a:lnTo>
                <a:lnTo>
                  <a:pt x="16870" y="3455"/>
                </a:lnTo>
                <a:lnTo>
                  <a:pt x="16415" y="3891"/>
                </a:lnTo>
                <a:lnTo>
                  <a:pt x="16016" y="4309"/>
                </a:lnTo>
                <a:lnTo>
                  <a:pt x="15730" y="4745"/>
                </a:lnTo>
                <a:lnTo>
                  <a:pt x="15332" y="4802"/>
                </a:lnTo>
                <a:lnTo>
                  <a:pt x="13737" y="5068"/>
                </a:lnTo>
                <a:lnTo>
                  <a:pt x="12140" y="5448"/>
                </a:lnTo>
                <a:lnTo>
                  <a:pt x="10716" y="5828"/>
                </a:lnTo>
                <a:lnTo>
                  <a:pt x="10031" y="6207"/>
                </a:lnTo>
                <a:lnTo>
                  <a:pt x="9689" y="6359"/>
                </a:lnTo>
                <a:lnTo>
                  <a:pt x="11457" y="5828"/>
                </a:lnTo>
                <a:lnTo>
                  <a:pt x="13338" y="5334"/>
                </a:lnTo>
                <a:lnTo>
                  <a:pt x="15388" y="5011"/>
                </a:lnTo>
                <a:lnTo>
                  <a:pt x="15674" y="5011"/>
                </a:lnTo>
                <a:lnTo>
                  <a:pt x="18238" y="4594"/>
                </a:lnTo>
                <a:lnTo>
                  <a:pt x="20747" y="4309"/>
                </a:lnTo>
                <a:lnTo>
                  <a:pt x="23027" y="4214"/>
                </a:lnTo>
                <a:lnTo>
                  <a:pt x="23196" y="4214"/>
                </a:lnTo>
                <a:lnTo>
                  <a:pt x="29409" y="3948"/>
                </a:lnTo>
                <a:lnTo>
                  <a:pt x="34025" y="4594"/>
                </a:lnTo>
                <a:lnTo>
                  <a:pt x="35223" y="4746"/>
                </a:lnTo>
                <a:lnTo>
                  <a:pt x="34025" y="4651"/>
                </a:lnTo>
                <a:lnTo>
                  <a:pt x="29182" y="4366"/>
                </a:lnTo>
                <a:lnTo>
                  <a:pt x="22626" y="5296"/>
                </a:lnTo>
                <a:lnTo>
                  <a:pt x="22626" y="4973"/>
                </a:lnTo>
                <a:lnTo>
                  <a:pt x="22513" y="5296"/>
                </a:lnTo>
                <a:lnTo>
                  <a:pt x="20177" y="5619"/>
                </a:lnTo>
                <a:lnTo>
                  <a:pt x="17555" y="6093"/>
                </a:lnTo>
                <a:lnTo>
                  <a:pt x="14762" y="6796"/>
                </a:lnTo>
                <a:lnTo>
                  <a:pt x="12198" y="7441"/>
                </a:lnTo>
                <a:lnTo>
                  <a:pt x="9517" y="8257"/>
                </a:lnTo>
                <a:lnTo>
                  <a:pt x="6839" y="9340"/>
                </a:lnTo>
                <a:lnTo>
                  <a:pt x="7010" y="8903"/>
                </a:lnTo>
                <a:lnTo>
                  <a:pt x="7238" y="8523"/>
                </a:lnTo>
                <a:lnTo>
                  <a:pt x="7695" y="7821"/>
                </a:lnTo>
                <a:lnTo>
                  <a:pt x="8208" y="7175"/>
                </a:lnTo>
                <a:lnTo>
                  <a:pt x="7695" y="7441"/>
                </a:lnTo>
                <a:lnTo>
                  <a:pt x="7238" y="7878"/>
                </a:lnTo>
                <a:lnTo>
                  <a:pt x="7181" y="8049"/>
                </a:lnTo>
                <a:lnTo>
                  <a:pt x="6839" y="8466"/>
                </a:lnTo>
                <a:lnTo>
                  <a:pt x="6611" y="8960"/>
                </a:lnTo>
                <a:lnTo>
                  <a:pt x="6384" y="9491"/>
                </a:lnTo>
                <a:lnTo>
                  <a:pt x="4503" y="10251"/>
                </a:lnTo>
                <a:lnTo>
                  <a:pt x="2678" y="11124"/>
                </a:lnTo>
                <a:lnTo>
                  <a:pt x="1027" y="12035"/>
                </a:lnTo>
                <a:lnTo>
                  <a:pt x="342" y="12624"/>
                </a:lnTo>
                <a:lnTo>
                  <a:pt x="0" y="12890"/>
                </a:lnTo>
                <a:lnTo>
                  <a:pt x="1881" y="11770"/>
                </a:lnTo>
                <a:lnTo>
                  <a:pt x="3989" y="10744"/>
                </a:lnTo>
                <a:lnTo>
                  <a:pt x="6269" y="9776"/>
                </a:lnTo>
                <a:lnTo>
                  <a:pt x="6440" y="10308"/>
                </a:lnTo>
                <a:lnTo>
                  <a:pt x="6726" y="9605"/>
                </a:lnTo>
                <a:lnTo>
                  <a:pt x="9517" y="8523"/>
                </a:lnTo>
                <a:lnTo>
                  <a:pt x="12140" y="7669"/>
                </a:lnTo>
                <a:lnTo>
                  <a:pt x="14647" y="7024"/>
                </a:lnTo>
                <a:lnTo>
                  <a:pt x="14419" y="7878"/>
                </a:lnTo>
                <a:lnTo>
                  <a:pt x="14478" y="8371"/>
                </a:lnTo>
                <a:lnTo>
                  <a:pt x="14478" y="7821"/>
                </a:lnTo>
                <a:lnTo>
                  <a:pt x="14705" y="7024"/>
                </a:lnTo>
                <a:lnTo>
                  <a:pt x="17440" y="6321"/>
                </a:lnTo>
                <a:lnTo>
                  <a:pt x="20062" y="5828"/>
                </a:lnTo>
                <a:lnTo>
                  <a:pt x="22457" y="5505"/>
                </a:lnTo>
                <a:lnTo>
                  <a:pt x="22342" y="6036"/>
                </a:lnTo>
                <a:lnTo>
                  <a:pt x="22570" y="5448"/>
                </a:lnTo>
                <a:lnTo>
                  <a:pt x="28213" y="4689"/>
                </a:lnTo>
                <a:lnTo>
                  <a:pt x="32545" y="4689"/>
                </a:lnTo>
                <a:lnTo>
                  <a:pt x="34482" y="4746"/>
                </a:lnTo>
                <a:lnTo>
                  <a:pt x="32772" y="4802"/>
                </a:lnTo>
                <a:lnTo>
                  <a:pt x="29238" y="5068"/>
                </a:lnTo>
                <a:lnTo>
                  <a:pt x="24451" y="5998"/>
                </a:lnTo>
                <a:lnTo>
                  <a:pt x="23766" y="6093"/>
                </a:lnTo>
                <a:lnTo>
                  <a:pt x="23083" y="6207"/>
                </a:lnTo>
                <a:lnTo>
                  <a:pt x="22399" y="6359"/>
                </a:lnTo>
                <a:lnTo>
                  <a:pt x="19948" y="6910"/>
                </a:lnTo>
                <a:lnTo>
                  <a:pt x="17327" y="7612"/>
                </a:lnTo>
                <a:lnTo>
                  <a:pt x="14534" y="8523"/>
                </a:lnTo>
                <a:lnTo>
                  <a:pt x="11797" y="9453"/>
                </a:lnTo>
                <a:lnTo>
                  <a:pt x="9006" y="10517"/>
                </a:lnTo>
                <a:lnTo>
                  <a:pt x="6156" y="11921"/>
                </a:lnTo>
                <a:lnTo>
                  <a:pt x="6156" y="14845"/>
                </a:lnTo>
                <a:lnTo>
                  <a:pt x="6156" y="12244"/>
                </a:lnTo>
                <a:lnTo>
                  <a:pt x="9006" y="10839"/>
                </a:lnTo>
                <a:lnTo>
                  <a:pt x="11797" y="9719"/>
                </a:lnTo>
                <a:lnTo>
                  <a:pt x="14478" y="8846"/>
                </a:lnTo>
                <a:lnTo>
                  <a:pt x="14534" y="9169"/>
                </a:lnTo>
                <a:lnTo>
                  <a:pt x="14534" y="8789"/>
                </a:lnTo>
                <a:lnTo>
                  <a:pt x="17327" y="7878"/>
                </a:lnTo>
                <a:lnTo>
                  <a:pt x="20006" y="7175"/>
                </a:lnTo>
                <a:lnTo>
                  <a:pt x="22399" y="6644"/>
                </a:lnTo>
                <a:lnTo>
                  <a:pt x="22457" y="7175"/>
                </a:lnTo>
                <a:lnTo>
                  <a:pt x="22457" y="6644"/>
                </a:lnTo>
                <a:lnTo>
                  <a:pt x="23140" y="6473"/>
                </a:lnTo>
                <a:lnTo>
                  <a:pt x="23824" y="6321"/>
                </a:lnTo>
                <a:lnTo>
                  <a:pt x="24507" y="6150"/>
                </a:lnTo>
                <a:lnTo>
                  <a:pt x="30035" y="5068"/>
                </a:lnTo>
                <a:lnTo>
                  <a:pt x="33912" y="4859"/>
                </a:lnTo>
                <a:lnTo>
                  <a:pt x="35109" y="4802"/>
                </a:lnTo>
                <a:lnTo>
                  <a:pt x="33797" y="4916"/>
                </a:lnTo>
                <a:lnTo>
                  <a:pt x="29182" y="5562"/>
                </a:lnTo>
                <a:lnTo>
                  <a:pt x="22797" y="7764"/>
                </a:lnTo>
                <a:lnTo>
                  <a:pt x="29182" y="5714"/>
                </a:lnTo>
                <a:lnTo>
                  <a:pt x="33685" y="5011"/>
                </a:lnTo>
                <a:lnTo>
                  <a:pt x="35052" y="4859"/>
                </a:lnTo>
                <a:lnTo>
                  <a:pt x="33685" y="5125"/>
                </a:lnTo>
                <a:lnTo>
                  <a:pt x="29353" y="6150"/>
                </a:lnTo>
                <a:lnTo>
                  <a:pt x="23367" y="8694"/>
                </a:lnTo>
                <a:lnTo>
                  <a:pt x="23367" y="8960"/>
                </a:lnTo>
                <a:lnTo>
                  <a:pt x="23937" y="9491"/>
                </a:lnTo>
                <a:lnTo>
                  <a:pt x="23597" y="8846"/>
                </a:lnTo>
                <a:lnTo>
                  <a:pt x="29409" y="6359"/>
                </a:lnTo>
                <a:lnTo>
                  <a:pt x="33685" y="5239"/>
                </a:lnTo>
                <a:lnTo>
                  <a:pt x="35052" y="4916"/>
                </a:lnTo>
                <a:lnTo>
                  <a:pt x="33741" y="5334"/>
                </a:lnTo>
                <a:lnTo>
                  <a:pt x="29808" y="6739"/>
                </a:lnTo>
                <a:lnTo>
                  <a:pt x="24507" y="9719"/>
                </a:lnTo>
                <a:lnTo>
                  <a:pt x="24280" y="9814"/>
                </a:lnTo>
                <a:lnTo>
                  <a:pt x="23367" y="10365"/>
                </a:lnTo>
                <a:lnTo>
                  <a:pt x="22342" y="10896"/>
                </a:lnTo>
                <a:lnTo>
                  <a:pt x="21317" y="11542"/>
                </a:lnTo>
                <a:lnTo>
                  <a:pt x="20177" y="12187"/>
                </a:lnTo>
                <a:lnTo>
                  <a:pt x="19037" y="12947"/>
                </a:lnTo>
                <a:lnTo>
                  <a:pt x="18125" y="13972"/>
                </a:lnTo>
                <a:lnTo>
                  <a:pt x="19321" y="13174"/>
                </a:lnTo>
                <a:lnTo>
                  <a:pt x="20405" y="12472"/>
                </a:lnTo>
                <a:lnTo>
                  <a:pt x="21486" y="11827"/>
                </a:lnTo>
                <a:lnTo>
                  <a:pt x="22570" y="11162"/>
                </a:lnTo>
                <a:lnTo>
                  <a:pt x="23597" y="10574"/>
                </a:lnTo>
                <a:lnTo>
                  <a:pt x="24566" y="9985"/>
                </a:lnTo>
                <a:lnTo>
                  <a:pt x="24737" y="9871"/>
                </a:lnTo>
                <a:lnTo>
                  <a:pt x="29979" y="6967"/>
                </a:lnTo>
                <a:lnTo>
                  <a:pt x="33856" y="5448"/>
                </a:lnTo>
                <a:lnTo>
                  <a:pt x="35109" y="4973"/>
                </a:lnTo>
                <a:lnTo>
                  <a:pt x="33912" y="5505"/>
                </a:lnTo>
                <a:lnTo>
                  <a:pt x="30549" y="7346"/>
                </a:lnTo>
                <a:lnTo>
                  <a:pt x="26046" y="10631"/>
                </a:lnTo>
                <a:lnTo>
                  <a:pt x="25818" y="10801"/>
                </a:lnTo>
                <a:lnTo>
                  <a:pt x="24678" y="11656"/>
                </a:lnTo>
                <a:lnTo>
                  <a:pt x="23426" y="12624"/>
                </a:lnTo>
                <a:lnTo>
                  <a:pt x="22171" y="13649"/>
                </a:lnTo>
                <a:lnTo>
                  <a:pt x="21545" y="14200"/>
                </a:lnTo>
                <a:lnTo>
                  <a:pt x="20916" y="14731"/>
                </a:lnTo>
                <a:lnTo>
                  <a:pt x="20405" y="15699"/>
                </a:lnTo>
                <a:lnTo>
                  <a:pt x="21146" y="16022"/>
                </a:lnTo>
                <a:lnTo>
                  <a:pt x="20689" y="15490"/>
                </a:lnTo>
                <a:lnTo>
                  <a:pt x="21259" y="14940"/>
                </a:lnTo>
                <a:lnTo>
                  <a:pt x="21829" y="14408"/>
                </a:lnTo>
                <a:lnTo>
                  <a:pt x="22399" y="13972"/>
                </a:lnTo>
                <a:lnTo>
                  <a:pt x="23710" y="12852"/>
                </a:lnTo>
                <a:lnTo>
                  <a:pt x="24964" y="11864"/>
                </a:lnTo>
                <a:lnTo>
                  <a:pt x="26161" y="10953"/>
                </a:lnTo>
                <a:lnTo>
                  <a:pt x="26332" y="10801"/>
                </a:lnTo>
                <a:lnTo>
                  <a:pt x="30777" y="7498"/>
                </a:lnTo>
                <a:lnTo>
                  <a:pt x="34025" y="5619"/>
                </a:lnTo>
                <a:lnTo>
                  <a:pt x="35109" y="5011"/>
                </a:lnTo>
                <a:lnTo>
                  <a:pt x="34539" y="5619"/>
                </a:lnTo>
                <a:lnTo>
                  <a:pt x="35336" y="4973"/>
                </a:lnTo>
                <a:lnTo>
                  <a:pt x="35280" y="5505"/>
                </a:lnTo>
                <a:lnTo>
                  <a:pt x="34766" y="8258"/>
                </a:lnTo>
                <a:lnTo>
                  <a:pt x="34083" y="12567"/>
                </a:lnTo>
                <a:lnTo>
                  <a:pt x="33455" y="12567"/>
                </a:lnTo>
                <a:lnTo>
                  <a:pt x="32829" y="12529"/>
                </a:lnTo>
                <a:lnTo>
                  <a:pt x="32202" y="12415"/>
                </a:lnTo>
                <a:lnTo>
                  <a:pt x="33399" y="8580"/>
                </a:lnTo>
                <a:lnTo>
                  <a:pt x="32088" y="12681"/>
                </a:lnTo>
                <a:lnTo>
                  <a:pt x="32716" y="12795"/>
                </a:lnTo>
                <a:lnTo>
                  <a:pt x="33399" y="12852"/>
                </a:lnTo>
                <a:lnTo>
                  <a:pt x="34083" y="12890"/>
                </a:lnTo>
                <a:lnTo>
                  <a:pt x="33797" y="14522"/>
                </a:lnTo>
                <a:lnTo>
                  <a:pt x="33514" y="16345"/>
                </a:lnTo>
                <a:lnTo>
                  <a:pt x="33228" y="18395"/>
                </a:lnTo>
                <a:lnTo>
                  <a:pt x="32146" y="18357"/>
                </a:lnTo>
                <a:lnTo>
                  <a:pt x="31119" y="18243"/>
                </a:lnTo>
                <a:lnTo>
                  <a:pt x="30035" y="18129"/>
                </a:lnTo>
                <a:lnTo>
                  <a:pt x="30321" y="16022"/>
                </a:lnTo>
                <a:lnTo>
                  <a:pt x="29923" y="18452"/>
                </a:lnTo>
                <a:lnTo>
                  <a:pt x="31006" y="18623"/>
                </a:lnTo>
                <a:lnTo>
                  <a:pt x="32088" y="18718"/>
                </a:lnTo>
                <a:lnTo>
                  <a:pt x="33228" y="18775"/>
                </a:lnTo>
                <a:lnTo>
                  <a:pt x="33455" y="21148"/>
                </a:lnTo>
                <a:lnTo>
                  <a:pt x="33741" y="18832"/>
                </a:lnTo>
                <a:lnTo>
                  <a:pt x="34539" y="18832"/>
                </a:lnTo>
                <a:lnTo>
                  <a:pt x="33797" y="18452"/>
                </a:lnTo>
                <a:lnTo>
                  <a:pt x="34083" y="16402"/>
                </a:lnTo>
                <a:lnTo>
                  <a:pt x="34311" y="14579"/>
                </a:lnTo>
                <a:lnTo>
                  <a:pt x="34482" y="12890"/>
                </a:lnTo>
                <a:lnTo>
                  <a:pt x="34937" y="12947"/>
                </a:lnTo>
                <a:lnTo>
                  <a:pt x="35735" y="12947"/>
                </a:lnTo>
                <a:lnTo>
                  <a:pt x="36192" y="12890"/>
                </a:lnTo>
                <a:lnTo>
                  <a:pt x="36363" y="14579"/>
                </a:lnTo>
                <a:lnTo>
                  <a:pt x="36534" y="16402"/>
                </a:lnTo>
                <a:lnTo>
                  <a:pt x="36706" y="18452"/>
                </a:lnTo>
                <a:lnTo>
                  <a:pt x="36933" y="21205"/>
                </a:lnTo>
                <a:lnTo>
                  <a:pt x="37104" y="23805"/>
                </a:lnTo>
                <a:lnTo>
                  <a:pt x="37332" y="26659"/>
                </a:lnTo>
                <a:lnTo>
                  <a:pt x="33741" y="26659"/>
                </a:lnTo>
                <a:lnTo>
                  <a:pt x="33455" y="27092"/>
                </a:lnTo>
                <a:lnTo>
                  <a:pt x="33741" y="27092"/>
                </a:lnTo>
                <a:lnTo>
                  <a:pt x="34937" y="27145"/>
                </a:lnTo>
                <a:lnTo>
                  <a:pt x="36136" y="27145"/>
                </a:lnTo>
                <a:lnTo>
                  <a:pt x="37332" y="27092"/>
                </a:lnTo>
                <a:lnTo>
                  <a:pt x="37560" y="29736"/>
                </a:lnTo>
                <a:lnTo>
                  <a:pt x="37731" y="32542"/>
                </a:lnTo>
                <a:lnTo>
                  <a:pt x="37902" y="35509"/>
                </a:lnTo>
                <a:lnTo>
                  <a:pt x="36363" y="35564"/>
                </a:lnTo>
                <a:lnTo>
                  <a:pt x="33115" y="35564"/>
                </a:lnTo>
                <a:lnTo>
                  <a:pt x="32315" y="35509"/>
                </a:lnTo>
                <a:lnTo>
                  <a:pt x="31975" y="35509"/>
                </a:lnTo>
                <a:lnTo>
                  <a:pt x="32259" y="32542"/>
                </a:lnTo>
                <a:lnTo>
                  <a:pt x="32146" y="27037"/>
                </a:lnTo>
                <a:lnTo>
                  <a:pt x="31804" y="29681"/>
                </a:lnTo>
                <a:lnTo>
                  <a:pt x="31518" y="32489"/>
                </a:lnTo>
                <a:lnTo>
                  <a:pt x="31234" y="35456"/>
                </a:lnTo>
                <a:lnTo>
                  <a:pt x="29125" y="35348"/>
                </a:lnTo>
                <a:lnTo>
                  <a:pt x="27017" y="35131"/>
                </a:lnTo>
                <a:lnTo>
                  <a:pt x="24964" y="34809"/>
                </a:lnTo>
                <a:lnTo>
                  <a:pt x="25705" y="31895"/>
                </a:lnTo>
                <a:lnTo>
                  <a:pt x="26503" y="29142"/>
                </a:lnTo>
                <a:lnTo>
                  <a:pt x="27300" y="26552"/>
                </a:lnTo>
                <a:lnTo>
                  <a:pt x="26674" y="26497"/>
                </a:lnTo>
                <a:lnTo>
                  <a:pt x="25877" y="29034"/>
                </a:lnTo>
                <a:lnTo>
                  <a:pt x="25077" y="31839"/>
                </a:lnTo>
                <a:lnTo>
                  <a:pt x="24336" y="34754"/>
                </a:lnTo>
                <a:lnTo>
                  <a:pt x="24223" y="35239"/>
                </a:lnTo>
                <a:lnTo>
                  <a:pt x="23597" y="37614"/>
                </a:lnTo>
                <a:lnTo>
                  <a:pt x="23027" y="40151"/>
                </a:lnTo>
                <a:lnTo>
                  <a:pt x="22513" y="42687"/>
                </a:lnTo>
                <a:lnTo>
                  <a:pt x="22969" y="42795"/>
                </a:lnTo>
                <a:lnTo>
                  <a:pt x="23196" y="42850"/>
                </a:lnTo>
                <a:lnTo>
                  <a:pt x="23710" y="40259"/>
                </a:lnTo>
                <a:lnTo>
                  <a:pt x="24280" y="37723"/>
                </a:lnTo>
                <a:lnTo>
                  <a:pt x="24850" y="35348"/>
                </a:lnTo>
                <a:lnTo>
                  <a:pt x="26902" y="35617"/>
                </a:lnTo>
                <a:lnTo>
                  <a:pt x="29010" y="35834"/>
                </a:lnTo>
                <a:lnTo>
                  <a:pt x="31175" y="35995"/>
                </a:lnTo>
                <a:lnTo>
                  <a:pt x="30891" y="38478"/>
                </a:lnTo>
                <a:lnTo>
                  <a:pt x="30664" y="41068"/>
                </a:lnTo>
                <a:lnTo>
                  <a:pt x="30436" y="43767"/>
                </a:lnTo>
                <a:lnTo>
                  <a:pt x="30948" y="43820"/>
                </a:lnTo>
                <a:lnTo>
                  <a:pt x="31234" y="43820"/>
                </a:lnTo>
                <a:lnTo>
                  <a:pt x="31461" y="41123"/>
                </a:lnTo>
                <a:lnTo>
                  <a:pt x="31689" y="38531"/>
                </a:lnTo>
                <a:lnTo>
                  <a:pt x="31916" y="35995"/>
                </a:lnTo>
                <a:lnTo>
                  <a:pt x="32716" y="36050"/>
                </a:lnTo>
                <a:lnTo>
                  <a:pt x="33115" y="36050"/>
                </a:lnTo>
                <a:lnTo>
                  <a:pt x="34710" y="36103"/>
                </a:lnTo>
                <a:lnTo>
                  <a:pt x="36363" y="36103"/>
                </a:lnTo>
                <a:lnTo>
                  <a:pt x="37958" y="36050"/>
                </a:lnTo>
                <a:lnTo>
                  <a:pt x="38129" y="38586"/>
                </a:lnTo>
                <a:lnTo>
                  <a:pt x="38244" y="41176"/>
                </a:lnTo>
                <a:lnTo>
                  <a:pt x="38415" y="43875"/>
                </a:lnTo>
                <a:lnTo>
                  <a:pt x="38927" y="43820"/>
                </a:lnTo>
                <a:lnTo>
                  <a:pt x="39213" y="43820"/>
                </a:lnTo>
                <a:lnTo>
                  <a:pt x="39042" y="41123"/>
                </a:lnTo>
                <a:lnTo>
                  <a:pt x="38871" y="38531"/>
                </a:lnTo>
                <a:lnTo>
                  <a:pt x="38699" y="36050"/>
                </a:lnTo>
                <a:lnTo>
                  <a:pt x="40808" y="35942"/>
                </a:lnTo>
                <a:lnTo>
                  <a:pt x="42917" y="35781"/>
                </a:lnTo>
                <a:lnTo>
                  <a:pt x="44969" y="35509"/>
                </a:lnTo>
                <a:lnTo>
                  <a:pt x="45482" y="37884"/>
                </a:lnTo>
                <a:lnTo>
                  <a:pt x="45994" y="40367"/>
                </a:lnTo>
                <a:lnTo>
                  <a:pt x="46451" y="42957"/>
                </a:lnTo>
                <a:lnTo>
                  <a:pt x="46906" y="42850"/>
                </a:lnTo>
                <a:lnTo>
                  <a:pt x="47134" y="42795"/>
                </a:lnTo>
                <a:lnTo>
                  <a:pt x="46679" y="40259"/>
                </a:lnTo>
                <a:lnTo>
                  <a:pt x="46165" y="37776"/>
                </a:lnTo>
                <a:lnTo>
                  <a:pt x="45654" y="35403"/>
                </a:lnTo>
                <a:lnTo>
                  <a:pt x="47647" y="35131"/>
                </a:lnTo>
                <a:lnTo>
                  <a:pt x="49643" y="34809"/>
                </a:lnTo>
                <a:lnTo>
                  <a:pt x="51524" y="34323"/>
                </a:lnTo>
                <a:lnTo>
                  <a:pt x="52378" y="36481"/>
                </a:lnTo>
                <a:lnTo>
                  <a:pt x="53119" y="38748"/>
                </a:lnTo>
                <a:lnTo>
                  <a:pt x="53860" y="41068"/>
                </a:lnTo>
                <a:lnTo>
                  <a:pt x="54487" y="40906"/>
                </a:lnTo>
                <a:lnTo>
                  <a:pt x="53746" y="38586"/>
                </a:lnTo>
                <a:lnTo>
                  <a:pt x="52948" y="36320"/>
                </a:lnTo>
                <a:lnTo>
                  <a:pt x="52094" y="34214"/>
                </a:lnTo>
                <a:lnTo>
                  <a:pt x="53973" y="33728"/>
                </a:lnTo>
                <a:lnTo>
                  <a:pt x="55741" y="33244"/>
                </a:lnTo>
                <a:lnTo>
                  <a:pt x="57451" y="32650"/>
                </a:lnTo>
                <a:lnTo>
                  <a:pt x="58420" y="34484"/>
                </a:lnTo>
                <a:lnTo>
                  <a:pt x="59389" y="36428"/>
                </a:lnTo>
                <a:lnTo>
                  <a:pt x="60245" y="38478"/>
                </a:lnTo>
                <a:lnTo>
                  <a:pt x="60814" y="38154"/>
                </a:lnTo>
                <a:lnTo>
                  <a:pt x="59959" y="36158"/>
                </a:lnTo>
                <a:lnTo>
                  <a:pt x="58990" y="34269"/>
                </a:lnTo>
                <a:lnTo>
                  <a:pt x="58021" y="32434"/>
                </a:lnTo>
                <a:lnTo>
                  <a:pt x="59673" y="31786"/>
                </a:lnTo>
                <a:lnTo>
                  <a:pt x="61270" y="31139"/>
                </a:lnTo>
                <a:lnTo>
                  <a:pt x="62693" y="30328"/>
                </a:lnTo>
                <a:lnTo>
                  <a:pt x="63721" y="31840"/>
                </a:lnTo>
                <a:lnTo>
                  <a:pt x="64746" y="33459"/>
                </a:lnTo>
                <a:lnTo>
                  <a:pt x="65712" y="35078"/>
                </a:lnTo>
                <a:lnTo>
                  <a:pt x="66115" y="34754"/>
                </a:lnTo>
                <a:lnTo>
                  <a:pt x="65209" y="33136"/>
                </a:lnTo>
                <a:lnTo>
                  <a:pt x="64182" y="31570"/>
                </a:lnTo>
                <a:lnTo>
                  <a:pt x="63207" y="30114"/>
                </a:lnTo>
                <a:lnTo>
                  <a:pt x="64625" y="29358"/>
                </a:lnTo>
                <a:lnTo>
                  <a:pt x="65934" y="28495"/>
                </a:lnTo>
                <a:lnTo>
                  <a:pt x="67142" y="27578"/>
                </a:lnTo>
                <a:lnTo>
                  <a:pt x="68049" y="28711"/>
                </a:lnTo>
                <a:lnTo>
                  <a:pt x="68955" y="29897"/>
                </a:lnTo>
                <a:lnTo>
                  <a:pt x="69881" y="31139"/>
                </a:lnTo>
                <a:lnTo>
                  <a:pt x="70224" y="30761"/>
                </a:lnTo>
                <a:lnTo>
                  <a:pt x="69297" y="29573"/>
                </a:lnTo>
                <a:lnTo>
                  <a:pt x="68391" y="28440"/>
                </a:lnTo>
                <a:lnTo>
                  <a:pt x="67485" y="27308"/>
                </a:lnTo>
                <a:lnTo>
                  <a:pt x="68612" y="26444"/>
                </a:lnTo>
                <a:lnTo>
                  <a:pt x="69599" y="25472"/>
                </a:lnTo>
                <a:lnTo>
                  <a:pt x="70506" y="24451"/>
                </a:lnTo>
                <a:lnTo>
                  <a:pt x="71190" y="25203"/>
                </a:lnTo>
                <a:lnTo>
                  <a:pt x="71935" y="25958"/>
                </a:lnTo>
                <a:lnTo>
                  <a:pt x="72620" y="26714"/>
                </a:lnTo>
                <a:lnTo>
                  <a:pt x="72781" y="26336"/>
                </a:lnTo>
                <a:lnTo>
                  <a:pt x="72097" y="25581"/>
                </a:lnTo>
                <a:lnTo>
                  <a:pt x="71412" y="24888"/>
                </a:lnTo>
                <a:lnTo>
                  <a:pt x="70727" y="24185"/>
                </a:lnTo>
                <a:lnTo>
                  <a:pt x="71533" y="23198"/>
                </a:lnTo>
                <a:lnTo>
                  <a:pt x="72157" y="22135"/>
                </a:lnTo>
                <a:lnTo>
                  <a:pt x="72560" y="21148"/>
                </a:lnTo>
                <a:lnTo>
                  <a:pt x="72278" y="20882"/>
                </a:lnTo>
                <a:lnTo>
                  <a:pt x="71875" y="21907"/>
                </a:lnTo>
                <a:lnTo>
                  <a:pt x="71251" y="22932"/>
                </a:lnTo>
                <a:lnTo>
                  <a:pt x="70445" y="23900"/>
                </a:lnTo>
                <a:lnTo>
                  <a:pt x="68109" y="21584"/>
                </a:lnTo>
                <a:lnTo>
                  <a:pt x="65712" y="19534"/>
                </a:lnTo>
                <a:lnTo>
                  <a:pt x="63263" y="17750"/>
                </a:lnTo>
                <a:lnTo>
                  <a:pt x="63833" y="16990"/>
                </a:lnTo>
                <a:lnTo>
                  <a:pt x="64343" y="16193"/>
                </a:lnTo>
                <a:lnTo>
                  <a:pt x="64685" y="15377"/>
                </a:lnTo>
                <a:lnTo>
                  <a:pt x="67263" y="16952"/>
                </a:lnTo>
                <a:lnTo>
                  <a:pt x="64746" y="15111"/>
                </a:lnTo>
                <a:lnTo>
                  <a:pt x="65028" y="14295"/>
                </a:lnTo>
                <a:lnTo>
                  <a:pt x="65209" y="13497"/>
                </a:lnTo>
                <a:lnTo>
                  <a:pt x="65148" y="11162"/>
                </a:lnTo>
                <a:lnTo>
                  <a:pt x="65028" y="10745"/>
                </a:lnTo>
                <a:lnTo>
                  <a:pt x="64927" y="10308"/>
                </a:lnTo>
                <a:lnTo>
                  <a:pt x="65370" y="10194"/>
                </a:lnTo>
                <a:lnTo>
                  <a:pt x="65712" y="10308"/>
                </a:lnTo>
                <a:lnTo>
                  <a:pt x="67706" y="11219"/>
                </a:lnTo>
                <a:lnTo>
                  <a:pt x="69640" y="12244"/>
                </a:lnTo>
                <a:lnTo>
                  <a:pt x="71351" y="13326"/>
                </a:lnTo>
                <a:lnTo>
                  <a:pt x="71069" y="12890"/>
                </a:lnTo>
                <a:lnTo>
                  <a:pt x="69418" y="11865"/>
                </a:lnTo>
                <a:lnTo>
                  <a:pt x="67706" y="10953"/>
                </a:lnTo>
                <a:lnTo>
                  <a:pt x="65773" y="10137"/>
                </a:lnTo>
                <a:lnTo>
                  <a:pt x="65430" y="9928"/>
                </a:lnTo>
                <a:lnTo>
                  <a:pt x="65028" y="9776"/>
                </a:lnTo>
                <a:lnTo>
                  <a:pt x="64685" y="10745"/>
                </a:lnTo>
                <a:lnTo>
                  <a:pt x="64806" y="11219"/>
                </a:lnTo>
                <a:lnTo>
                  <a:pt x="64927" y="11865"/>
                </a:lnTo>
                <a:lnTo>
                  <a:pt x="64927" y="12149"/>
                </a:lnTo>
                <a:lnTo>
                  <a:pt x="62067" y="10745"/>
                </a:lnTo>
                <a:lnTo>
                  <a:pt x="59274" y="9605"/>
                </a:lnTo>
                <a:lnTo>
                  <a:pt x="56595" y="8694"/>
                </a:lnTo>
                <a:lnTo>
                  <a:pt x="56595" y="7764"/>
                </a:lnTo>
                <a:lnTo>
                  <a:pt x="56424" y="7232"/>
                </a:lnTo>
                <a:lnTo>
                  <a:pt x="56539" y="7764"/>
                </a:lnTo>
                <a:lnTo>
                  <a:pt x="56424" y="8637"/>
                </a:lnTo>
                <a:lnTo>
                  <a:pt x="53689" y="7726"/>
                </a:lnTo>
                <a:lnTo>
                  <a:pt x="51067" y="6967"/>
                </a:lnTo>
                <a:lnTo>
                  <a:pt x="48674" y="6473"/>
                </a:lnTo>
                <a:lnTo>
                  <a:pt x="48674" y="6036"/>
                </a:lnTo>
                <a:lnTo>
                  <a:pt x="48674" y="6701"/>
                </a:lnTo>
                <a:lnTo>
                  <a:pt x="51011" y="7232"/>
                </a:lnTo>
                <a:lnTo>
                  <a:pt x="53633" y="7935"/>
                </a:lnTo>
                <a:lnTo>
                  <a:pt x="56424" y="8903"/>
                </a:lnTo>
                <a:lnTo>
                  <a:pt x="56483" y="9605"/>
                </a:lnTo>
                <a:lnTo>
                  <a:pt x="56539" y="9226"/>
                </a:lnTo>
                <a:lnTo>
                  <a:pt x="59274" y="9871"/>
                </a:lnTo>
                <a:lnTo>
                  <a:pt x="62067" y="11067"/>
                </a:lnTo>
                <a:lnTo>
                  <a:pt x="64927" y="12472"/>
                </a:lnTo>
                <a:lnTo>
                  <a:pt x="64927" y="13326"/>
                </a:lnTo>
                <a:lnTo>
                  <a:pt x="64746" y="14143"/>
                </a:lnTo>
                <a:lnTo>
                  <a:pt x="64464" y="14902"/>
                </a:lnTo>
                <a:lnTo>
                  <a:pt x="61612" y="13174"/>
                </a:lnTo>
                <a:lnTo>
                  <a:pt x="58819" y="11770"/>
                </a:lnTo>
                <a:lnTo>
                  <a:pt x="56140" y="10574"/>
                </a:lnTo>
                <a:lnTo>
                  <a:pt x="56311" y="10099"/>
                </a:lnTo>
                <a:lnTo>
                  <a:pt x="56197" y="9928"/>
                </a:lnTo>
                <a:lnTo>
                  <a:pt x="55913" y="10517"/>
                </a:lnTo>
                <a:lnTo>
                  <a:pt x="53689" y="9548"/>
                </a:lnTo>
                <a:lnTo>
                  <a:pt x="51524" y="8751"/>
                </a:lnTo>
                <a:lnTo>
                  <a:pt x="49528" y="8049"/>
                </a:lnTo>
                <a:lnTo>
                  <a:pt x="48787" y="7821"/>
                </a:lnTo>
                <a:lnTo>
                  <a:pt x="48560" y="7289"/>
                </a:lnTo>
                <a:lnTo>
                  <a:pt x="48560" y="6701"/>
                </a:lnTo>
                <a:lnTo>
                  <a:pt x="48445" y="7289"/>
                </a:lnTo>
                <a:lnTo>
                  <a:pt x="48274" y="7612"/>
                </a:lnTo>
                <a:lnTo>
                  <a:pt x="41835" y="5619"/>
                </a:lnTo>
                <a:lnTo>
                  <a:pt x="37276" y="4916"/>
                </a:lnTo>
                <a:lnTo>
                  <a:pt x="35964" y="4802"/>
                </a:lnTo>
                <a:lnTo>
                  <a:pt x="37276" y="5011"/>
                </a:lnTo>
                <a:lnTo>
                  <a:pt x="41835" y="5771"/>
                </a:lnTo>
                <a:lnTo>
                  <a:pt x="48161" y="7821"/>
                </a:lnTo>
                <a:lnTo>
                  <a:pt x="47819" y="8466"/>
                </a:lnTo>
                <a:lnTo>
                  <a:pt x="47535" y="8789"/>
                </a:lnTo>
                <a:lnTo>
                  <a:pt x="47704" y="8846"/>
                </a:lnTo>
                <a:lnTo>
                  <a:pt x="48161" y="8201"/>
                </a:lnTo>
                <a:lnTo>
                  <a:pt x="48674" y="7992"/>
                </a:lnTo>
                <a:lnTo>
                  <a:pt x="49472" y="8258"/>
                </a:lnTo>
                <a:lnTo>
                  <a:pt x="51466" y="8960"/>
                </a:lnTo>
                <a:lnTo>
                  <a:pt x="53574" y="9776"/>
                </a:lnTo>
                <a:lnTo>
                  <a:pt x="55854" y="10744"/>
                </a:lnTo>
                <a:lnTo>
                  <a:pt x="56025" y="10839"/>
                </a:lnTo>
                <a:lnTo>
                  <a:pt x="58704" y="12035"/>
                </a:lnTo>
                <a:lnTo>
                  <a:pt x="61497" y="13440"/>
                </a:lnTo>
                <a:lnTo>
                  <a:pt x="64343" y="15168"/>
                </a:lnTo>
                <a:lnTo>
                  <a:pt x="64001" y="15965"/>
                </a:lnTo>
                <a:lnTo>
                  <a:pt x="63549" y="16781"/>
                </a:lnTo>
                <a:lnTo>
                  <a:pt x="63036" y="18034"/>
                </a:lnTo>
                <a:lnTo>
                  <a:pt x="65491" y="19857"/>
                </a:lnTo>
                <a:lnTo>
                  <a:pt x="67887" y="21907"/>
                </a:lnTo>
                <a:lnTo>
                  <a:pt x="70224" y="24185"/>
                </a:lnTo>
                <a:lnTo>
                  <a:pt x="69358" y="25203"/>
                </a:lnTo>
                <a:lnTo>
                  <a:pt x="68331" y="26120"/>
                </a:lnTo>
                <a:lnTo>
                  <a:pt x="67203" y="26983"/>
                </a:lnTo>
                <a:lnTo>
                  <a:pt x="65088" y="24546"/>
                </a:lnTo>
                <a:lnTo>
                  <a:pt x="62865" y="22287"/>
                </a:lnTo>
                <a:lnTo>
                  <a:pt x="64746" y="24831"/>
                </a:lnTo>
                <a:lnTo>
                  <a:pt x="66860" y="27253"/>
                </a:lnTo>
                <a:lnTo>
                  <a:pt x="65652" y="28170"/>
                </a:lnTo>
                <a:lnTo>
                  <a:pt x="64343" y="28981"/>
                </a:lnTo>
                <a:lnTo>
                  <a:pt x="62923" y="29736"/>
                </a:lnTo>
                <a:lnTo>
                  <a:pt x="62466" y="29951"/>
                </a:lnTo>
                <a:lnTo>
                  <a:pt x="60984" y="30706"/>
                </a:lnTo>
                <a:lnTo>
                  <a:pt x="59445" y="31409"/>
                </a:lnTo>
                <a:lnTo>
                  <a:pt x="57794" y="32003"/>
                </a:lnTo>
                <a:lnTo>
                  <a:pt x="56311" y="29195"/>
                </a:lnTo>
                <a:lnTo>
                  <a:pt x="54714" y="26659"/>
                </a:lnTo>
                <a:lnTo>
                  <a:pt x="55741" y="29411"/>
                </a:lnTo>
                <a:lnTo>
                  <a:pt x="57224" y="32217"/>
                </a:lnTo>
                <a:lnTo>
                  <a:pt x="55514" y="32758"/>
                </a:lnTo>
                <a:lnTo>
                  <a:pt x="53746" y="33297"/>
                </a:lnTo>
                <a:lnTo>
                  <a:pt x="51923" y="33728"/>
                </a:lnTo>
                <a:lnTo>
                  <a:pt x="51353" y="33892"/>
                </a:lnTo>
                <a:lnTo>
                  <a:pt x="49472" y="34269"/>
                </a:lnTo>
                <a:lnTo>
                  <a:pt x="47535" y="34647"/>
                </a:lnTo>
                <a:lnTo>
                  <a:pt x="45539" y="34917"/>
                </a:lnTo>
                <a:lnTo>
                  <a:pt x="44854" y="32003"/>
                </a:lnTo>
                <a:lnTo>
                  <a:pt x="44171" y="29195"/>
                </a:lnTo>
                <a:lnTo>
                  <a:pt x="43430" y="26606"/>
                </a:lnTo>
                <a:lnTo>
                  <a:pt x="43545" y="29303"/>
                </a:lnTo>
                <a:lnTo>
                  <a:pt x="44228" y="32056"/>
                </a:lnTo>
                <a:lnTo>
                  <a:pt x="44854" y="35025"/>
                </a:lnTo>
                <a:lnTo>
                  <a:pt x="42860" y="35240"/>
                </a:lnTo>
                <a:lnTo>
                  <a:pt x="40752" y="35403"/>
                </a:lnTo>
                <a:lnTo>
                  <a:pt x="38699" y="35509"/>
                </a:lnTo>
                <a:lnTo>
                  <a:pt x="38472" y="32542"/>
                </a:lnTo>
                <a:lnTo>
                  <a:pt x="38244" y="29736"/>
                </a:lnTo>
                <a:lnTo>
                  <a:pt x="38015" y="27092"/>
                </a:lnTo>
                <a:lnTo>
                  <a:pt x="39668" y="26983"/>
                </a:lnTo>
                <a:lnTo>
                  <a:pt x="41265" y="26875"/>
                </a:lnTo>
                <a:lnTo>
                  <a:pt x="42804" y="26659"/>
                </a:lnTo>
                <a:lnTo>
                  <a:pt x="43315" y="26175"/>
                </a:lnTo>
                <a:lnTo>
                  <a:pt x="42518" y="23369"/>
                </a:lnTo>
                <a:lnTo>
                  <a:pt x="41720" y="20825"/>
                </a:lnTo>
                <a:lnTo>
                  <a:pt x="40979" y="18509"/>
                </a:lnTo>
                <a:close/>
              </a:path>
            </a:pathLst>
          </a:custGeom>
          <a:solidFill>
            <a:srgbClr val="D2DEF1"/>
          </a:solidFill>
        </p:spPr>
        <p:txBody>
          <a:bodyPr wrap="square" lIns="0" tIns="0" rIns="0" bIns="0" rtlCol="0">
            <a:noAutofit/>
          </a:bodyPr>
          <a:lstStyle/>
          <a:p>
            <a:endParaRPr/>
          </a:p>
        </p:txBody>
      </p:sp>
      <p:sp>
        <p:nvSpPr>
          <p:cNvPr id="830" name="object 830"/>
          <p:cNvSpPr/>
          <p:nvPr/>
        </p:nvSpPr>
        <p:spPr>
          <a:xfrm>
            <a:off x="403073" y="698339"/>
            <a:ext cx="23480" cy="23957"/>
          </a:xfrm>
          <a:custGeom>
            <a:avLst/>
            <a:gdLst/>
            <a:ahLst/>
            <a:cxnLst/>
            <a:rect l="l" t="t" r="r" b="b"/>
            <a:pathLst>
              <a:path w="23480" h="23957">
                <a:moveTo>
                  <a:pt x="0" y="15268"/>
                </a:moveTo>
                <a:lnTo>
                  <a:pt x="112" y="15646"/>
                </a:lnTo>
                <a:lnTo>
                  <a:pt x="968" y="14729"/>
                </a:lnTo>
                <a:lnTo>
                  <a:pt x="1881" y="13820"/>
                </a:lnTo>
                <a:lnTo>
                  <a:pt x="2734" y="12947"/>
                </a:lnTo>
                <a:lnTo>
                  <a:pt x="3532" y="13972"/>
                </a:lnTo>
                <a:lnTo>
                  <a:pt x="4388" y="14891"/>
                </a:lnTo>
                <a:lnTo>
                  <a:pt x="5471" y="15754"/>
                </a:lnTo>
                <a:lnTo>
                  <a:pt x="4388" y="16941"/>
                </a:lnTo>
                <a:lnTo>
                  <a:pt x="3363" y="18182"/>
                </a:lnTo>
                <a:lnTo>
                  <a:pt x="2392" y="19477"/>
                </a:lnTo>
                <a:lnTo>
                  <a:pt x="2678" y="19855"/>
                </a:lnTo>
                <a:lnTo>
                  <a:pt x="3703" y="18505"/>
                </a:lnTo>
                <a:lnTo>
                  <a:pt x="4730" y="17265"/>
                </a:lnTo>
                <a:lnTo>
                  <a:pt x="5812" y="16024"/>
                </a:lnTo>
                <a:lnTo>
                  <a:pt x="6952" y="16994"/>
                </a:lnTo>
                <a:lnTo>
                  <a:pt x="8321" y="17913"/>
                </a:lnTo>
                <a:lnTo>
                  <a:pt x="9745" y="18668"/>
                </a:lnTo>
                <a:lnTo>
                  <a:pt x="8605" y="20233"/>
                </a:lnTo>
                <a:lnTo>
                  <a:pt x="7522" y="21905"/>
                </a:lnTo>
                <a:lnTo>
                  <a:pt x="6496" y="23633"/>
                </a:lnTo>
                <a:lnTo>
                  <a:pt x="6952" y="23957"/>
                </a:lnTo>
                <a:lnTo>
                  <a:pt x="7979" y="22230"/>
                </a:lnTo>
                <a:lnTo>
                  <a:pt x="9062" y="20557"/>
                </a:lnTo>
                <a:lnTo>
                  <a:pt x="10202" y="18938"/>
                </a:lnTo>
                <a:lnTo>
                  <a:pt x="11398" y="19585"/>
                </a:lnTo>
                <a:lnTo>
                  <a:pt x="10486" y="18560"/>
                </a:lnTo>
                <a:lnTo>
                  <a:pt x="12367" y="15969"/>
                </a:lnTo>
                <a:lnTo>
                  <a:pt x="14305" y="13535"/>
                </a:lnTo>
                <a:lnTo>
                  <a:pt x="16242" y="11333"/>
                </a:lnTo>
                <a:lnTo>
                  <a:pt x="17325" y="11921"/>
                </a:lnTo>
                <a:lnTo>
                  <a:pt x="18522" y="12453"/>
                </a:lnTo>
                <a:lnTo>
                  <a:pt x="19720" y="12890"/>
                </a:lnTo>
                <a:lnTo>
                  <a:pt x="18067" y="15268"/>
                </a:lnTo>
                <a:lnTo>
                  <a:pt x="16413" y="17805"/>
                </a:lnTo>
                <a:lnTo>
                  <a:pt x="15444" y="20772"/>
                </a:lnTo>
                <a:lnTo>
                  <a:pt x="16983" y="18021"/>
                </a:lnTo>
                <a:lnTo>
                  <a:pt x="18580" y="15485"/>
                </a:lnTo>
                <a:lnTo>
                  <a:pt x="20232" y="13117"/>
                </a:lnTo>
                <a:lnTo>
                  <a:pt x="21770" y="9985"/>
                </a:lnTo>
                <a:lnTo>
                  <a:pt x="19948" y="12567"/>
                </a:lnTo>
                <a:lnTo>
                  <a:pt x="18751" y="12092"/>
                </a:lnTo>
                <a:lnTo>
                  <a:pt x="17611" y="11599"/>
                </a:lnTo>
                <a:lnTo>
                  <a:pt x="16528" y="11010"/>
                </a:lnTo>
                <a:lnTo>
                  <a:pt x="18751" y="8637"/>
                </a:lnTo>
                <a:lnTo>
                  <a:pt x="20916" y="6473"/>
                </a:lnTo>
                <a:lnTo>
                  <a:pt x="22969" y="4632"/>
                </a:lnTo>
                <a:lnTo>
                  <a:pt x="23480" y="3663"/>
                </a:lnTo>
                <a:lnTo>
                  <a:pt x="22854" y="4214"/>
                </a:lnTo>
                <a:lnTo>
                  <a:pt x="22171" y="3872"/>
                </a:lnTo>
                <a:lnTo>
                  <a:pt x="21543" y="3512"/>
                </a:lnTo>
                <a:lnTo>
                  <a:pt x="21031" y="3132"/>
                </a:lnTo>
                <a:lnTo>
                  <a:pt x="20689" y="2904"/>
                </a:lnTo>
                <a:lnTo>
                  <a:pt x="21601" y="1879"/>
                </a:lnTo>
                <a:lnTo>
                  <a:pt x="20403" y="2695"/>
                </a:lnTo>
                <a:lnTo>
                  <a:pt x="19776" y="2202"/>
                </a:lnTo>
                <a:lnTo>
                  <a:pt x="19263" y="1784"/>
                </a:lnTo>
                <a:lnTo>
                  <a:pt x="18864" y="1290"/>
                </a:lnTo>
                <a:lnTo>
                  <a:pt x="20574" y="0"/>
                </a:lnTo>
                <a:lnTo>
                  <a:pt x="18637" y="1082"/>
                </a:lnTo>
                <a:lnTo>
                  <a:pt x="19035" y="1879"/>
                </a:lnTo>
                <a:lnTo>
                  <a:pt x="19549" y="2372"/>
                </a:lnTo>
                <a:lnTo>
                  <a:pt x="20175" y="2847"/>
                </a:lnTo>
                <a:lnTo>
                  <a:pt x="20461" y="3075"/>
                </a:lnTo>
                <a:lnTo>
                  <a:pt x="20860" y="3341"/>
                </a:lnTo>
                <a:lnTo>
                  <a:pt x="21371" y="3720"/>
                </a:lnTo>
                <a:lnTo>
                  <a:pt x="21941" y="4100"/>
                </a:lnTo>
                <a:lnTo>
                  <a:pt x="22570" y="4423"/>
                </a:lnTo>
                <a:lnTo>
                  <a:pt x="20518" y="6264"/>
                </a:lnTo>
                <a:lnTo>
                  <a:pt x="18294" y="8409"/>
                </a:lnTo>
                <a:lnTo>
                  <a:pt x="16129" y="10782"/>
                </a:lnTo>
                <a:lnTo>
                  <a:pt x="15730" y="10574"/>
                </a:lnTo>
                <a:lnTo>
                  <a:pt x="14818" y="10080"/>
                </a:lnTo>
                <a:lnTo>
                  <a:pt x="13906" y="9435"/>
                </a:lnTo>
                <a:lnTo>
                  <a:pt x="13052" y="8789"/>
                </a:lnTo>
                <a:lnTo>
                  <a:pt x="15273" y="6359"/>
                </a:lnTo>
                <a:lnTo>
                  <a:pt x="12709" y="8523"/>
                </a:lnTo>
                <a:lnTo>
                  <a:pt x="11912" y="7878"/>
                </a:lnTo>
                <a:lnTo>
                  <a:pt x="11227" y="7175"/>
                </a:lnTo>
                <a:lnTo>
                  <a:pt x="10601" y="6416"/>
                </a:lnTo>
                <a:lnTo>
                  <a:pt x="13165" y="4214"/>
                </a:lnTo>
                <a:lnTo>
                  <a:pt x="10430" y="6150"/>
                </a:lnTo>
                <a:lnTo>
                  <a:pt x="10885" y="7441"/>
                </a:lnTo>
                <a:lnTo>
                  <a:pt x="11626" y="8144"/>
                </a:lnTo>
                <a:lnTo>
                  <a:pt x="12424" y="8846"/>
                </a:lnTo>
                <a:lnTo>
                  <a:pt x="12766" y="9055"/>
                </a:lnTo>
                <a:lnTo>
                  <a:pt x="13622" y="9757"/>
                </a:lnTo>
                <a:lnTo>
                  <a:pt x="14532" y="10403"/>
                </a:lnTo>
                <a:lnTo>
                  <a:pt x="15501" y="10953"/>
                </a:lnTo>
                <a:lnTo>
                  <a:pt x="15843" y="11105"/>
                </a:lnTo>
                <a:lnTo>
                  <a:pt x="13849" y="13326"/>
                </a:lnTo>
                <a:lnTo>
                  <a:pt x="11912" y="15699"/>
                </a:lnTo>
                <a:lnTo>
                  <a:pt x="10031" y="18291"/>
                </a:lnTo>
                <a:lnTo>
                  <a:pt x="8605" y="17535"/>
                </a:lnTo>
                <a:lnTo>
                  <a:pt x="7294" y="16616"/>
                </a:lnTo>
                <a:lnTo>
                  <a:pt x="6098" y="15699"/>
                </a:lnTo>
                <a:lnTo>
                  <a:pt x="7922" y="13004"/>
                </a:lnTo>
                <a:lnTo>
                  <a:pt x="5755" y="15430"/>
                </a:lnTo>
                <a:lnTo>
                  <a:pt x="4730" y="14566"/>
                </a:lnTo>
                <a:lnTo>
                  <a:pt x="3818" y="13649"/>
                </a:lnTo>
                <a:lnTo>
                  <a:pt x="3077" y="12681"/>
                </a:lnTo>
                <a:lnTo>
                  <a:pt x="5185" y="10137"/>
                </a:lnTo>
                <a:lnTo>
                  <a:pt x="2849" y="12358"/>
                </a:lnTo>
                <a:lnTo>
                  <a:pt x="2507" y="12681"/>
                </a:lnTo>
                <a:lnTo>
                  <a:pt x="1653" y="13478"/>
                </a:lnTo>
                <a:lnTo>
                  <a:pt x="797" y="14351"/>
                </a:lnTo>
                <a:lnTo>
                  <a:pt x="0" y="15268"/>
                </a:lnTo>
                <a:close/>
              </a:path>
            </a:pathLst>
          </a:custGeom>
          <a:solidFill>
            <a:srgbClr val="C9D9EE"/>
          </a:solidFill>
        </p:spPr>
        <p:txBody>
          <a:bodyPr wrap="square" lIns="0" tIns="0" rIns="0" bIns="0" rtlCol="0">
            <a:noAutofit/>
          </a:bodyPr>
          <a:lstStyle/>
          <a:p>
            <a:endParaRPr/>
          </a:p>
        </p:txBody>
      </p:sp>
      <p:sp>
        <p:nvSpPr>
          <p:cNvPr id="831" name="object 831"/>
          <p:cNvSpPr/>
          <p:nvPr/>
        </p:nvSpPr>
        <p:spPr>
          <a:xfrm>
            <a:off x="403699" y="695415"/>
            <a:ext cx="9405" cy="9928"/>
          </a:xfrm>
          <a:custGeom>
            <a:avLst/>
            <a:gdLst/>
            <a:ahLst/>
            <a:cxnLst/>
            <a:rect l="l" t="t" r="r" b="b"/>
            <a:pathLst>
              <a:path w="9405" h="9928">
                <a:moveTo>
                  <a:pt x="7695" y="5068"/>
                </a:moveTo>
                <a:lnTo>
                  <a:pt x="7808" y="5885"/>
                </a:lnTo>
                <a:lnTo>
                  <a:pt x="8094" y="6701"/>
                </a:lnTo>
                <a:lnTo>
                  <a:pt x="8094" y="3777"/>
                </a:lnTo>
                <a:lnTo>
                  <a:pt x="8150" y="2980"/>
                </a:lnTo>
                <a:lnTo>
                  <a:pt x="8377" y="2164"/>
                </a:lnTo>
                <a:lnTo>
                  <a:pt x="8663" y="1461"/>
                </a:lnTo>
                <a:lnTo>
                  <a:pt x="8776" y="1195"/>
                </a:lnTo>
                <a:lnTo>
                  <a:pt x="8947" y="759"/>
                </a:lnTo>
                <a:lnTo>
                  <a:pt x="9175" y="379"/>
                </a:lnTo>
                <a:lnTo>
                  <a:pt x="9405" y="0"/>
                </a:lnTo>
                <a:lnTo>
                  <a:pt x="8835" y="265"/>
                </a:lnTo>
                <a:lnTo>
                  <a:pt x="8492" y="968"/>
                </a:lnTo>
                <a:lnTo>
                  <a:pt x="8321" y="1347"/>
                </a:lnTo>
                <a:lnTo>
                  <a:pt x="7238" y="1784"/>
                </a:lnTo>
                <a:lnTo>
                  <a:pt x="6156" y="2278"/>
                </a:lnTo>
                <a:lnTo>
                  <a:pt x="5129" y="2752"/>
                </a:lnTo>
                <a:lnTo>
                  <a:pt x="4446" y="3303"/>
                </a:lnTo>
                <a:lnTo>
                  <a:pt x="4104" y="3568"/>
                </a:lnTo>
                <a:lnTo>
                  <a:pt x="5357" y="2866"/>
                </a:lnTo>
                <a:lnTo>
                  <a:pt x="6782" y="2221"/>
                </a:lnTo>
                <a:lnTo>
                  <a:pt x="8206" y="1632"/>
                </a:lnTo>
                <a:lnTo>
                  <a:pt x="7922" y="2372"/>
                </a:lnTo>
                <a:lnTo>
                  <a:pt x="7751" y="3132"/>
                </a:lnTo>
                <a:lnTo>
                  <a:pt x="7695" y="3948"/>
                </a:lnTo>
                <a:lnTo>
                  <a:pt x="5643" y="4973"/>
                </a:lnTo>
                <a:lnTo>
                  <a:pt x="3590" y="6150"/>
                </a:lnTo>
                <a:lnTo>
                  <a:pt x="1538" y="7498"/>
                </a:lnTo>
                <a:lnTo>
                  <a:pt x="1027" y="7821"/>
                </a:lnTo>
                <a:lnTo>
                  <a:pt x="513" y="8201"/>
                </a:lnTo>
                <a:lnTo>
                  <a:pt x="0" y="8523"/>
                </a:lnTo>
                <a:lnTo>
                  <a:pt x="0" y="9928"/>
                </a:lnTo>
                <a:lnTo>
                  <a:pt x="0" y="8960"/>
                </a:lnTo>
                <a:lnTo>
                  <a:pt x="569" y="8523"/>
                </a:lnTo>
                <a:lnTo>
                  <a:pt x="1139" y="8163"/>
                </a:lnTo>
                <a:lnTo>
                  <a:pt x="1709" y="7783"/>
                </a:lnTo>
                <a:lnTo>
                  <a:pt x="3705" y="6435"/>
                </a:lnTo>
                <a:lnTo>
                  <a:pt x="5699" y="5296"/>
                </a:lnTo>
                <a:lnTo>
                  <a:pt x="7695" y="4271"/>
                </a:lnTo>
                <a:lnTo>
                  <a:pt x="7695" y="5068"/>
                </a:lnTo>
                <a:close/>
              </a:path>
            </a:pathLst>
          </a:custGeom>
          <a:solidFill>
            <a:srgbClr val="C9D9EE"/>
          </a:solidFill>
        </p:spPr>
        <p:txBody>
          <a:bodyPr wrap="square" lIns="0" tIns="0" rIns="0" bIns="0" rtlCol="0">
            <a:noAutofit/>
          </a:bodyPr>
          <a:lstStyle/>
          <a:p>
            <a:endParaRPr/>
          </a:p>
        </p:txBody>
      </p:sp>
      <p:sp>
        <p:nvSpPr>
          <p:cNvPr id="832" name="object 832"/>
          <p:cNvSpPr/>
          <p:nvPr/>
        </p:nvSpPr>
        <p:spPr>
          <a:xfrm>
            <a:off x="428892" y="692074"/>
            <a:ext cx="49526" cy="39072"/>
          </a:xfrm>
          <a:custGeom>
            <a:avLst/>
            <a:gdLst/>
            <a:ahLst/>
            <a:cxnLst/>
            <a:rect l="l" t="t" r="r" b="b"/>
            <a:pathLst>
              <a:path w="49526" h="39072">
                <a:moveTo>
                  <a:pt x="27015" y="11067"/>
                </a:moveTo>
                <a:lnTo>
                  <a:pt x="27186" y="10631"/>
                </a:lnTo>
                <a:lnTo>
                  <a:pt x="26559" y="10099"/>
                </a:lnTo>
                <a:lnTo>
                  <a:pt x="25931" y="9548"/>
                </a:lnTo>
                <a:lnTo>
                  <a:pt x="25361" y="9017"/>
                </a:lnTo>
                <a:lnTo>
                  <a:pt x="24108" y="7935"/>
                </a:lnTo>
                <a:lnTo>
                  <a:pt x="22910" y="6967"/>
                </a:lnTo>
                <a:lnTo>
                  <a:pt x="21770" y="6093"/>
                </a:lnTo>
                <a:lnTo>
                  <a:pt x="22227" y="5885"/>
                </a:lnTo>
                <a:lnTo>
                  <a:pt x="23025" y="5334"/>
                </a:lnTo>
                <a:lnTo>
                  <a:pt x="23994" y="5942"/>
                </a:lnTo>
                <a:lnTo>
                  <a:pt x="24962" y="6530"/>
                </a:lnTo>
                <a:lnTo>
                  <a:pt x="24221" y="5714"/>
                </a:lnTo>
                <a:lnTo>
                  <a:pt x="23252" y="5182"/>
                </a:lnTo>
                <a:lnTo>
                  <a:pt x="23766" y="4802"/>
                </a:lnTo>
                <a:lnTo>
                  <a:pt x="24280" y="4271"/>
                </a:lnTo>
                <a:lnTo>
                  <a:pt x="24906" y="4537"/>
                </a:lnTo>
                <a:lnTo>
                  <a:pt x="25077" y="4309"/>
                </a:lnTo>
                <a:lnTo>
                  <a:pt x="24449" y="4043"/>
                </a:lnTo>
                <a:lnTo>
                  <a:pt x="24906" y="3398"/>
                </a:lnTo>
                <a:lnTo>
                  <a:pt x="25419" y="3189"/>
                </a:lnTo>
                <a:lnTo>
                  <a:pt x="26217" y="3455"/>
                </a:lnTo>
                <a:lnTo>
                  <a:pt x="28211" y="4157"/>
                </a:lnTo>
                <a:lnTo>
                  <a:pt x="30319" y="4973"/>
                </a:lnTo>
                <a:lnTo>
                  <a:pt x="32599" y="5942"/>
                </a:lnTo>
                <a:lnTo>
                  <a:pt x="32770" y="6036"/>
                </a:lnTo>
                <a:lnTo>
                  <a:pt x="35449" y="7232"/>
                </a:lnTo>
                <a:lnTo>
                  <a:pt x="38242" y="8637"/>
                </a:lnTo>
                <a:lnTo>
                  <a:pt x="41088" y="10365"/>
                </a:lnTo>
                <a:lnTo>
                  <a:pt x="40746" y="11162"/>
                </a:lnTo>
                <a:lnTo>
                  <a:pt x="40294" y="11978"/>
                </a:lnTo>
                <a:lnTo>
                  <a:pt x="39781" y="13231"/>
                </a:lnTo>
                <a:lnTo>
                  <a:pt x="42236" y="15054"/>
                </a:lnTo>
                <a:lnTo>
                  <a:pt x="44632" y="17104"/>
                </a:lnTo>
                <a:lnTo>
                  <a:pt x="46969" y="19382"/>
                </a:lnTo>
                <a:lnTo>
                  <a:pt x="46103" y="20400"/>
                </a:lnTo>
                <a:lnTo>
                  <a:pt x="45076" y="21317"/>
                </a:lnTo>
                <a:lnTo>
                  <a:pt x="43948" y="22180"/>
                </a:lnTo>
                <a:lnTo>
                  <a:pt x="41833" y="19743"/>
                </a:lnTo>
                <a:lnTo>
                  <a:pt x="39610" y="17484"/>
                </a:lnTo>
                <a:lnTo>
                  <a:pt x="41491" y="20028"/>
                </a:lnTo>
                <a:lnTo>
                  <a:pt x="43605" y="22450"/>
                </a:lnTo>
                <a:lnTo>
                  <a:pt x="42397" y="23367"/>
                </a:lnTo>
                <a:lnTo>
                  <a:pt x="41088" y="24178"/>
                </a:lnTo>
                <a:lnTo>
                  <a:pt x="39668" y="24933"/>
                </a:lnTo>
                <a:lnTo>
                  <a:pt x="39211" y="25148"/>
                </a:lnTo>
                <a:lnTo>
                  <a:pt x="37729" y="25903"/>
                </a:lnTo>
                <a:lnTo>
                  <a:pt x="36190" y="26606"/>
                </a:lnTo>
                <a:lnTo>
                  <a:pt x="34539" y="27200"/>
                </a:lnTo>
                <a:lnTo>
                  <a:pt x="33056" y="24392"/>
                </a:lnTo>
                <a:lnTo>
                  <a:pt x="32486" y="24609"/>
                </a:lnTo>
                <a:lnTo>
                  <a:pt x="33969" y="27414"/>
                </a:lnTo>
                <a:lnTo>
                  <a:pt x="32259" y="27955"/>
                </a:lnTo>
                <a:lnTo>
                  <a:pt x="30491" y="28495"/>
                </a:lnTo>
                <a:lnTo>
                  <a:pt x="28668" y="28925"/>
                </a:lnTo>
                <a:lnTo>
                  <a:pt x="28098" y="29089"/>
                </a:lnTo>
                <a:lnTo>
                  <a:pt x="26217" y="29467"/>
                </a:lnTo>
                <a:lnTo>
                  <a:pt x="24280" y="29844"/>
                </a:lnTo>
                <a:lnTo>
                  <a:pt x="22284" y="30114"/>
                </a:lnTo>
                <a:lnTo>
                  <a:pt x="21599" y="27200"/>
                </a:lnTo>
                <a:lnTo>
                  <a:pt x="20916" y="24392"/>
                </a:lnTo>
                <a:lnTo>
                  <a:pt x="20175" y="21803"/>
                </a:lnTo>
                <a:lnTo>
                  <a:pt x="20290" y="24500"/>
                </a:lnTo>
                <a:lnTo>
                  <a:pt x="20973" y="27253"/>
                </a:lnTo>
                <a:lnTo>
                  <a:pt x="21599" y="30222"/>
                </a:lnTo>
                <a:lnTo>
                  <a:pt x="19605" y="30437"/>
                </a:lnTo>
                <a:lnTo>
                  <a:pt x="17497" y="30600"/>
                </a:lnTo>
                <a:lnTo>
                  <a:pt x="15444" y="30706"/>
                </a:lnTo>
                <a:lnTo>
                  <a:pt x="15217" y="27739"/>
                </a:lnTo>
                <a:lnTo>
                  <a:pt x="14989" y="24933"/>
                </a:lnTo>
                <a:lnTo>
                  <a:pt x="14760" y="22289"/>
                </a:lnTo>
                <a:lnTo>
                  <a:pt x="14760" y="21803"/>
                </a:lnTo>
                <a:lnTo>
                  <a:pt x="14476" y="19002"/>
                </a:lnTo>
                <a:lnTo>
                  <a:pt x="14248" y="16345"/>
                </a:lnTo>
                <a:lnTo>
                  <a:pt x="14077" y="21856"/>
                </a:lnTo>
                <a:lnTo>
                  <a:pt x="10486" y="21856"/>
                </a:lnTo>
                <a:lnTo>
                  <a:pt x="9916" y="21803"/>
                </a:lnTo>
                <a:lnTo>
                  <a:pt x="9630" y="21803"/>
                </a:lnTo>
                <a:lnTo>
                  <a:pt x="9916" y="19002"/>
                </a:lnTo>
                <a:lnTo>
                  <a:pt x="10200" y="16345"/>
                </a:lnTo>
                <a:lnTo>
                  <a:pt x="10486" y="14029"/>
                </a:lnTo>
                <a:lnTo>
                  <a:pt x="11284" y="14029"/>
                </a:lnTo>
                <a:lnTo>
                  <a:pt x="10542" y="13649"/>
                </a:lnTo>
                <a:lnTo>
                  <a:pt x="10828" y="11599"/>
                </a:lnTo>
                <a:lnTo>
                  <a:pt x="11056" y="9776"/>
                </a:lnTo>
                <a:lnTo>
                  <a:pt x="10828" y="8087"/>
                </a:lnTo>
                <a:lnTo>
                  <a:pt x="10542" y="9719"/>
                </a:lnTo>
                <a:lnTo>
                  <a:pt x="10259" y="11542"/>
                </a:lnTo>
                <a:lnTo>
                  <a:pt x="9973" y="13592"/>
                </a:lnTo>
                <a:lnTo>
                  <a:pt x="8891" y="13554"/>
                </a:lnTo>
                <a:lnTo>
                  <a:pt x="7864" y="13440"/>
                </a:lnTo>
                <a:lnTo>
                  <a:pt x="6780" y="13326"/>
                </a:lnTo>
                <a:lnTo>
                  <a:pt x="7522" y="11333"/>
                </a:lnTo>
                <a:lnTo>
                  <a:pt x="8206" y="9491"/>
                </a:lnTo>
                <a:lnTo>
                  <a:pt x="8833" y="7878"/>
                </a:lnTo>
                <a:lnTo>
                  <a:pt x="9461" y="7992"/>
                </a:lnTo>
                <a:lnTo>
                  <a:pt x="8947" y="7612"/>
                </a:lnTo>
                <a:lnTo>
                  <a:pt x="10657" y="3455"/>
                </a:lnTo>
                <a:lnTo>
                  <a:pt x="11910" y="816"/>
                </a:lnTo>
                <a:lnTo>
                  <a:pt x="11455" y="1290"/>
                </a:lnTo>
                <a:lnTo>
                  <a:pt x="10144" y="3777"/>
                </a:lnTo>
                <a:lnTo>
                  <a:pt x="8549" y="7555"/>
                </a:lnTo>
                <a:lnTo>
                  <a:pt x="7979" y="7498"/>
                </a:lnTo>
                <a:lnTo>
                  <a:pt x="7465" y="7384"/>
                </a:lnTo>
                <a:lnTo>
                  <a:pt x="6895" y="7289"/>
                </a:lnTo>
                <a:lnTo>
                  <a:pt x="9403" y="3606"/>
                </a:lnTo>
                <a:lnTo>
                  <a:pt x="11284" y="1233"/>
                </a:lnTo>
                <a:lnTo>
                  <a:pt x="11398" y="816"/>
                </a:lnTo>
                <a:lnTo>
                  <a:pt x="9290" y="3246"/>
                </a:lnTo>
                <a:lnTo>
                  <a:pt x="6553" y="7175"/>
                </a:lnTo>
                <a:lnTo>
                  <a:pt x="5983" y="7062"/>
                </a:lnTo>
                <a:lnTo>
                  <a:pt x="5413" y="6910"/>
                </a:lnTo>
                <a:lnTo>
                  <a:pt x="4843" y="6701"/>
                </a:lnTo>
                <a:lnTo>
                  <a:pt x="8549" y="2961"/>
                </a:lnTo>
                <a:lnTo>
                  <a:pt x="11284" y="816"/>
                </a:lnTo>
                <a:lnTo>
                  <a:pt x="11854" y="208"/>
                </a:lnTo>
                <a:lnTo>
                  <a:pt x="10885" y="873"/>
                </a:lnTo>
                <a:lnTo>
                  <a:pt x="8092" y="2961"/>
                </a:lnTo>
                <a:lnTo>
                  <a:pt x="4501" y="6587"/>
                </a:lnTo>
                <a:lnTo>
                  <a:pt x="3989" y="6416"/>
                </a:lnTo>
                <a:lnTo>
                  <a:pt x="3532" y="6207"/>
                </a:lnTo>
                <a:lnTo>
                  <a:pt x="3077" y="5998"/>
                </a:lnTo>
                <a:lnTo>
                  <a:pt x="2906" y="6150"/>
                </a:lnTo>
                <a:lnTo>
                  <a:pt x="3304" y="6359"/>
                </a:lnTo>
                <a:lnTo>
                  <a:pt x="3762" y="6587"/>
                </a:lnTo>
                <a:lnTo>
                  <a:pt x="4273" y="6796"/>
                </a:lnTo>
                <a:lnTo>
                  <a:pt x="3077" y="7935"/>
                </a:lnTo>
                <a:lnTo>
                  <a:pt x="1822" y="9283"/>
                </a:lnTo>
                <a:lnTo>
                  <a:pt x="511" y="10744"/>
                </a:lnTo>
                <a:lnTo>
                  <a:pt x="0" y="11333"/>
                </a:lnTo>
                <a:lnTo>
                  <a:pt x="171" y="11827"/>
                </a:lnTo>
                <a:lnTo>
                  <a:pt x="626" y="11276"/>
                </a:lnTo>
                <a:lnTo>
                  <a:pt x="853" y="11010"/>
                </a:lnTo>
                <a:lnTo>
                  <a:pt x="2221" y="9491"/>
                </a:lnTo>
                <a:lnTo>
                  <a:pt x="3476" y="8144"/>
                </a:lnTo>
                <a:lnTo>
                  <a:pt x="4672" y="6910"/>
                </a:lnTo>
                <a:lnTo>
                  <a:pt x="5185" y="7118"/>
                </a:lnTo>
                <a:lnTo>
                  <a:pt x="5755" y="7289"/>
                </a:lnTo>
                <a:lnTo>
                  <a:pt x="6382" y="7441"/>
                </a:lnTo>
                <a:lnTo>
                  <a:pt x="6724" y="7498"/>
                </a:lnTo>
                <a:lnTo>
                  <a:pt x="7294" y="7669"/>
                </a:lnTo>
                <a:lnTo>
                  <a:pt x="7864" y="7764"/>
                </a:lnTo>
                <a:lnTo>
                  <a:pt x="8434" y="7821"/>
                </a:lnTo>
                <a:lnTo>
                  <a:pt x="7751" y="9454"/>
                </a:lnTo>
                <a:lnTo>
                  <a:pt x="7066" y="11219"/>
                </a:lnTo>
                <a:lnTo>
                  <a:pt x="6269" y="13269"/>
                </a:lnTo>
                <a:lnTo>
                  <a:pt x="5300" y="13117"/>
                </a:lnTo>
                <a:lnTo>
                  <a:pt x="4388" y="12947"/>
                </a:lnTo>
                <a:lnTo>
                  <a:pt x="3476" y="12738"/>
                </a:lnTo>
                <a:lnTo>
                  <a:pt x="4217" y="13269"/>
                </a:lnTo>
                <a:lnTo>
                  <a:pt x="5185" y="13440"/>
                </a:lnTo>
                <a:lnTo>
                  <a:pt x="6154" y="13592"/>
                </a:lnTo>
                <a:lnTo>
                  <a:pt x="6668" y="13649"/>
                </a:lnTo>
                <a:lnTo>
                  <a:pt x="7751" y="13820"/>
                </a:lnTo>
                <a:lnTo>
                  <a:pt x="8833" y="13915"/>
                </a:lnTo>
                <a:lnTo>
                  <a:pt x="9973" y="13972"/>
                </a:lnTo>
                <a:lnTo>
                  <a:pt x="9630" y="16345"/>
                </a:lnTo>
                <a:lnTo>
                  <a:pt x="9290" y="18946"/>
                </a:lnTo>
                <a:lnTo>
                  <a:pt x="8947" y="21803"/>
                </a:lnTo>
                <a:lnTo>
                  <a:pt x="7350" y="21694"/>
                </a:lnTo>
                <a:lnTo>
                  <a:pt x="5699" y="21533"/>
                </a:lnTo>
                <a:lnTo>
                  <a:pt x="4160" y="21317"/>
                </a:lnTo>
                <a:lnTo>
                  <a:pt x="4444" y="18452"/>
                </a:lnTo>
                <a:lnTo>
                  <a:pt x="4046" y="21749"/>
                </a:lnTo>
                <a:lnTo>
                  <a:pt x="5641" y="21964"/>
                </a:lnTo>
                <a:lnTo>
                  <a:pt x="7238" y="22127"/>
                </a:lnTo>
                <a:lnTo>
                  <a:pt x="8891" y="22234"/>
                </a:lnTo>
                <a:lnTo>
                  <a:pt x="9004" y="27739"/>
                </a:lnTo>
                <a:lnTo>
                  <a:pt x="9290" y="24878"/>
                </a:lnTo>
                <a:lnTo>
                  <a:pt x="9574" y="22234"/>
                </a:lnTo>
                <a:lnTo>
                  <a:pt x="10200" y="22289"/>
                </a:lnTo>
                <a:lnTo>
                  <a:pt x="10486" y="22289"/>
                </a:lnTo>
                <a:lnTo>
                  <a:pt x="11682" y="22342"/>
                </a:lnTo>
                <a:lnTo>
                  <a:pt x="12881" y="22342"/>
                </a:lnTo>
                <a:lnTo>
                  <a:pt x="14077" y="22289"/>
                </a:lnTo>
                <a:lnTo>
                  <a:pt x="14305" y="24933"/>
                </a:lnTo>
                <a:lnTo>
                  <a:pt x="14476" y="27739"/>
                </a:lnTo>
                <a:lnTo>
                  <a:pt x="14647" y="30706"/>
                </a:lnTo>
                <a:lnTo>
                  <a:pt x="13108" y="30761"/>
                </a:lnTo>
                <a:lnTo>
                  <a:pt x="9860" y="30761"/>
                </a:lnTo>
                <a:lnTo>
                  <a:pt x="9461" y="31247"/>
                </a:lnTo>
                <a:lnTo>
                  <a:pt x="9860" y="31247"/>
                </a:lnTo>
                <a:lnTo>
                  <a:pt x="11455" y="31300"/>
                </a:lnTo>
                <a:lnTo>
                  <a:pt x="13108" y="31300"/>
                </a:lnTo>
                <a:lnTo>
                  <a:pt x="14703" y="31247"/>
                </a:lnTo>
                <a:lnTo>
                  <a:pt x="14874" y="33783"/>
                </a:lnTo>
                <a:lnTo>
                  <a:pt x="14989" y="36373"/>
                </a:lnTo>
                <a:lnTo>
                  <a:pt x="15160" y="39072"/>
                </a:lnTo>
                <a:lnTo>
                  <a:pt x="15672" y="39017"/>
                </a:lnTo>
                <a:lnTo>
                  <a:pt x="15958" y="39017"/>
                </a:lnTo>
                <a:lnTo>
                  <a:pt x="15787" y="36320"/>
                </a:lnTo>
                <a:lnTo>
                  <a:pt x="15616" y="33728"/>
                </a:lnTo>
                <a:lnTo>
                  <a:pt x="15444" y="31247"/>
                </a:lnTo>
                <a:lnTo>
                  <a:pt x="17553" y="31139"/>
                </a:lnTo>
                <a:lnTo>
                  <a:pt x="19662" y="30978"/>
                </a:lnTo>
                <a:lnTo>
                  <a:pt x="21714" y="30706"/>
                </a:lnTo>
                <a:lnTo>
                  <a:pt x="22227" y="33081"/>
                </a:lnTo>
                <a:lnTo>
                  <a:pt x="22739" y="35564"/>
                </a:lnTo>
                <a:lnTo>
                  <a:pt x="23196" y="38154"/>
                </a:lnTo>
                <a:lnTo>
                  <a:pt x="23651" y="38047"/>
                </a:lnTo>
                <a:lnTo>
                  <a:pt x="23879" y="37992"/>
                </a:lnTo>
                <a:lnTo>
                  <a:pt x="23424" y="35456"/>
                </a:lnTo>
                <a:lnTo>
                  <a:pt x="22910" y="32973"/>
                </a:lnTo>
                <a:lnTo>
                  <a:pt x="22399" y="30600"/>
                </a:lnTo>
                <a:lnTo>
                  <a:pt x="24392" y="30328"/>
                </a:lnTo>
                <a:lnTo>
                  <a:pt x="26388" y="30006"/>
                </a:lnTo>
                <a:lnTo>
                  <a:pt x="28269" y="29520"/>
                </a:lnTo>
                <a:lnTo>
                  <a:pt x="29123" y="31678"/>
                </a:lnTo>
                <a:lnTo>
                  <a:pt x="29864" y="33945"/>
                </a:lnTo>
                <a:lnTo>
                  <a:pt x="30605" y="36265"/>
                </a:lnTo>
                <a:lnTo>
                  <a:pt x="31232" y="36103"/>
                </a:lnTo>
                <a:lnTo>
                  <a:pt x="30491" y="33783"/>
                </a:lnTo>
                <a:lnTo>
                  <a:pt x="29693" y="31517"/>
                </a:lnTo>
                <a:lnTo>
                  <a:pt x="28839" y="29411"/>
                </a:lnTo>
                <a:lnTo>
                  <a:pt x="30718" y="28925"/>
                </a:lnTo>
                <a:lnTo>
                  <a:pt x="32486" y="28441"/>
                </a:lnTo>
                <a:lnTo>
                  <a:pt x="34196" y="27847"/>
                </a:lnTo>
                <a:lnTo>
                  <a:pt x="35165" y="29681"/>
                </a:lnTo>
                <a:lnTo>
                  <a:pt x="36134" y="31625"/>
                </a:lnTo>
                <a:lnTo>
                  <a:pt x="36990" y="33675"/>
                </a:lnTo>
                <a:lnTo>
                  <a:pt x="37560" y="33351"/>
                </a:lnTo>
                <a:lnTo>
                  <a:pt x="36704" y="31355"/>
                </a:lnTo>
                <a:lnTo>
                  <a:pt x="35735" y="29467"/>
                </a:lnTo>
                <a:lnTo>
                  <a:pt x="34766" y="27631"/>
                </a:lnTo>
                <a:lnTo>
                  <a:pt x="36418" y="26983"/>
                </a:lnTo>
                <a:lnTo>
                  <a:pt x="38015" y="26336"/>
                </a:lnTo>
                <a:lnTo>
                  <a:pt x="39439" y="25525"/>
                </a:lnTo>
                <a:lnTo>
                  <a:pt x="40466" y="27037"/>
                </a:lnTo>
                <a:lnTo>
                  <a:pt x="41491" y="28656"/>
                </a:lnTo>
                <a:lnTo>
                  <a:pt x="42457" y="30275"/>
                </a:lnTo>
                <a:lnTo>
                  <a:pt x="42860" y="29951"/>
                </a:lnTo>
                <a:lnTo>
                  <a:pt x="41954" y="28333"/>
                </a:lnTo>
                <a:lnTo>
                  <a:pt x="40927" y="26767"/>
                </a:lnTo>
                <a:lnTo>
                  <a:pt x="39952" y="25311"/>
                </a:lnTo>
                <a:lnTo>
                  <a:pt x="41370" y="24555"/>
                </a:lnTo>
                <a:lnTo>
                  <a:pt x="42679" y="23692"/>
                </a:lnTo>
                <a:lnTo>
                  <a:pt x="43887" y="22775"/>
                </a:lnTo>
                <a:lnTo>
                  <a:pt x="44794" y="23908"/>
                </a:lnTo>
                <a:lnTo>
                  <a:pt x="45700" y="25095"/>
                </a:lnTo>
                <a:lnTo>
                  <a:pt x="46626" y="26336"/>
                </a:lnTo>
                <a:lnTo>
                  <a:pt x="46969" y="25958"/>
                </a:lnTo>
                <a:lnTo>
                  <a:pt x="46042" y="24770"/>
                </a:lnTo>
                <a:lnTo>
                  <a:pt x="45136" y="23637"/>
                </a:lnTo>
                <a:lnTo>
                  <a:pt x="44230" y="22505"/>
                </a:lnTo>
                <a:lnTo>
                  <a:pt x="45357" y="21641"/>
                </a:lnTo>
                <a:lnTo>
                  <a:pt x="46344" y="20669"/>
                </a:lnTo>
                <a:lnTo>
                  <a:pt x="47251" y="19648"/>
                </a:lnTo>
                <a:lnTo>
                  <a:pt x="47935" y="20400"/>
                </a:lnTo>
                <a:lnTo>
                  <a:pt x="48680" y="21155"/>
                </a:lnTo>
                <a:lnTo>
                  <a:pt x="49365" y="21911"/>
                </a:lnTo>
                <a:lnTo>
                  <a:pt x="49526" y="21533"/>
                </a:lnTo>
                <a:lnTo>
                  <a:pt x="48842" y="20778"/>
                </a:lnTo>
                <a:lnTo>
                  <a:pt x="48157" y="20085"/>
                </a:lnTo>
                <a:lnTo>
                  <a:pt x="47472" y="19382"/>
                </a:lnTo>
                <a:lnTo>
                  <a:pt x="48278" y="18395"/>
                </a:lnTo>
                <a:lnTo>
                  <a:pt x="48902" y="17332"/>
                </a:lnTo>
                <a:lnTo>
                  <a:pt x="49305" y="16345"/>
                </a:lnTo>
                <a:lnTo>
                  <a:pt x="49023" y="16079"/>
                </a:lnTo>
                <a:lnTo>
                  <a:pt x="48620" y="17104"/>
                </a:lnTo>
                <a:lnTo>
                  <a:pt x="47996" y="18129"/>
                </a:lnTo>
                <a:lnTo>
                  <a:pt x="47190" y="19097"/>
                </a:lnTo>
                <a:lnTo>
                  <a:pt x="44854" y="16781"/>
                </a:lnTo>
                <a:lnTo>
                  <a:pt x="42457" y="14731"/>
                </a:lnTo>
                <a:lnTo>
                  <a:pt x="40008" y="12947"/>
                </a:lnTo>
                <a:lnTo>
                  <a:pt x="40578" y="12187"/>
                </a:lnTo>
                <a:lnTo>
                  <a:pt x="41088" y="11390"/>
                </a:lnTo>
                <a:lnTo>
                  <a:pt x="41430" y="10574"/>
                </a:lnTo>
                <a:lnTo>
                  <a:pt x="44008" y="12149"/>
                </a:lnTo>
                <a:lnTo>
                  <a:pt x="41491" y="10308"/>
                </a:lnTo>
                <a:lnTo>
                  <a:pt x="41773" y="9492"/>
                </a:lnTo>
                <a:lnTo>
                  <a:pt x="41954" y="8694"/>
                </a:lnTo>
                <a:lnTo>
                  <a:pt x="41894" y="6359"/>
                </a:lnTo>
                <a:lnTo>
                  <a:pt x="41773" y="5942"/>
                </a:lnTo>
                <a:lnTo>
                  <a:pt x="41672" y="5505"/>
                </a:lnTo>
                <a:lnTo>
                  <a:pt x="42115" y="5391"/>
                </a:lnTo>
                <a:lnTo>
                  <a:pt x="42457" y="5505"/>
                </a:lnTo>
                <a:lnTo>
                  <a:pt x="44169" y="6264"/>
                </a:lnTo>
                <a:lnTo>
                  <a:pt x="45821" y="7119"/>
                </a:lnTo>
                <a:lnTo>
                  <a:pt x="47371" y="8049"/>
                </a:lnTo>
                <a:lnTo>
                  <a:pt x="46626" y="7441"/>
                </a:lnTo>
                <a:lnTo>
                  <a:pt x="46223" y="7176"/>
                </a:lnTo>
                <a:lnTo>
                  <a:pt x="45076" y="6473"/>
                </a:lnTo>
                <a:lnTo>
                  <a:pt x="43827" y="5885"/>
                </a:lnTo>
                <a:lnTo>
                  <a:pt x="42518" y="5334"/>
                </a:lnTo>
                <a:lnTo>
                  <a:pt x="42175" y="5125"/>
                </a:lnTo>
                <a:lnTo>
                  <a:pt x="41773" y="4973"/>
                </a:lnTo>
                <a:lnTo>
                  <a:pt x="41430" y="5942"/>
                </a:lnTo>
                <a:lnTo>
                  <a:pt x="41551" y="6416"/>
                </a:lnTo>
                <a:lnTo>
                  <a:pt x="41672" y="7062"/>
                </a:lnTo>
                <a:lnTo>
                  <a:pt x="41672" y="7346"/>
                </a:lnTo>
                <a:lnTo>
                  <a:pt x="38812" y="5942"/>
                </a:lnTo>
                <a:lnTo>
                  <a:pt x="36019" y="4803"/>
                </a:lnTo>
                <a:lnTo>
                  <a:pt x="33340" y="3891"/>
                </a:lnTo>
                <a:lnTo>
                  <a:pt x="33340" y="2961"/>
                </a:lnTo>
                <a:lnTo>
                  <a:pt x="33169" y="2429"/>
                </a:lnTo>
                <a:lnTo>
                  <a:pt x="33284" y="2961"/>
                </a:lnTo>
                <a:lnTo>
                  <a:pt x="33169" y="3834"/>
                </a:lnTo>
                <a:lnTo>
                  <a:pt x="30434" y="2923"/>
                </a:lnTo>
                <a:lnTo>
                  <a:pt x="27812" y="2164"/>
                </a:lnTo>
                <a:lnTo>
                  <a:pt x="25419" y="1670"/>
                </a:lnTo>
                <a:lnTo>
                  <a:pt x="25419" y="1233"/>
                </a:lnTo>
                <a:lnTo>
                  <a:pt x="25419" y="1898"/>
                </a:lnTo>
                <a:lnTo>
                  <a:pt x="27756" y="2429"/>
                </a:lnTo>
                <a:lnTo>
                  <a:pt x="30378" y="3132"/>
                </a:lnTo>
                <a:lnTo>
                  <a:pt x="33169" y="4100"/>
                </a:lnTo>
                <a:lnTo>
                  <a:pt x="33228" y="4802"/>
                </a:lnTo>
                <a:lnTo>
                  <a:pt x="33284" y="4423"/>
                </a:lnTo>
                <a:lnTo>
                  <a:pt x="36019" y="5068"/>
                </a:lnTo>
                <a:lnTo>
                  <a:pt x="38812" y="6264"/>
                </a:lnTo>
                <a:lnTo>
                  <a:pt x="41672" y="7669"/>
                </a:lnTo>
                <a:lnTo>
                  <a:pt x="41672" y="8523"/>
                </a:lnTo>
                <a:lnTo>
                  <a:pt x="41491" y="9340"/>
                </a:lnTo>
                <a:lnTo>
                  <a:pt x="41209" y="10099"/>
                </a:lnTo>
                <a:lnTo>
                  <a:pt x="38357" y="8371"/>
                </a:lnTo>
                <a:lnTo>
                  <a:pt x="35564" y="6967"/>
                </a:lnTo>
                <a:lnTo>
                  <a:pt x="32885" y="5771"/>
                </a:lnTo>
                <a:lnTo>
                  <a:pt x="33056" y="5296"/>
                </a:lnTo>
                <a:lnTo>
                  <a:pt x="32942" y="5125"/>
                </a:lnTo>
                <a:lnTo>
                  <a:pt x="32658" y="5714"/>
                </a:lnTo>
                <a:lnTo>
                  <a:pt x="30434" y="4746"/>
                </a:lnTo>
                <a:lnTo>
                  <a:pt x="28269" y="3948"/>
                </a:lnTo>
                <a:lnTo>
                  <a:pt x="26273" y="3246"/>
                </a:lnTo>
                <a:lnTo>
                  <a:pt x="25532" y="3018"/>
                </a:lnTo>
                <a:lnTo>
                  <a:pt x="25305" y="2486"/>
                </a:lnTo>
                <a:lnTo>
                  <a:pt x="25305" y="1898"/>
                </a:lnTo>
                <a:lnTo>
                  <a:pt x="25190" y="2486"/>
                </a:lnTo>
                <a:lnTo>
                  <a:pt x="25019" y="2809"/>
                </a:lnTo>
                <a:lnTo>
                  <a:pt x="18580" y="816"/>
                </a:lnTo>
                <a:lnTo>
                  <a:pt x="14021" y="113"/>
                </a:lnTo>
                <a:lnTo>
                  <a:pt x="12709" y="0"/>
                </a:lnTo>
                <a:lnTo>
                  <a:pt x="14021" y="208"/>
                </a:lnTo>
                <a:lnTo>
                  <a:pt x="18580" y="968"/>
                </a:lnTo>
                <a:lnTo>
                  <a:pt x="24906" y="3018"/>
                </a:lnTo>
                <a:lnTo>
                  <a:pt x="24564" y="3663"/>
                </a:lnTo>
                <a:lnTo>
                  <a:pt x="24280" y="3986"/>
                </a:lnTo>
                <a:lnTo>
                  <a:pt x="24108" y="4157"/>
                </a:lnTo>
                <a:lnTo>
                  <a:pt x="23595" y="4651"/>
                </a:lnTo>
                <a:lnTo>
                  <a:pt x="23140" y="4973"/>
                </a:lnTo>
                <a:lnTo>
                  <a:pt x="17781" y="1993"/>
                </a:lnTo>
                <a:lnTo>
                  <a:pt x="13906" y="493"/>
                </a:lnTo>
                <a:lnTo>
                  <a:pt x="12651" y="56"/>
                </a:lnTo>
                <a:lnTo>
                  <a:pt x="13678" y="816"/>
                </a:lnTo>
                <a:lnTo>
                  <a:pt x="16870" y="2695"/>
                </a:lnTo>
                <a:lnTo>
                  <a:pt x="13906" y="759"/>
                </a:lnTo>
                <a:lnTo>
                  <a:pt x="12709" y="170"/>
                </a:lnTo>
                <a:lnTo>
                  <a:pt x="14021" y="702"/>
                </a:lnTo>
                <a:lnTo>
                  <a:pt x="17724" y="2221"/>
                </a:lnTo>
                <a:lnTo>
                  <a:pt x="22797" y="5239"/>
                </a:lnTo>
                <a:lnTo>
                  <a:pt x="22000" y="5714"/>
                </a:lnTo>
                <a:lnTo>
                  <a:pt x="21543" y="5942"/>
                </a:lnTo>
                <a:lnTo>
                  <a:pt x="21200" y="6093"/>
                </a:lnTo>
                <a:lnTo>
                  <a:pt x="20745" y="6321"/>
                </a:lnTo>
                <a:lnTo>
                  <a:pt x="20232" y="6473"/>
                </a:lnTo>
                <a:lnTo>
                  <a:pt x="19720" y="6701"/>
                </a:lnTo>
                <a:lnTo>
                  <a:pt x="19948" y="6910"/>
                </a:lnTo>
                <a:lnTo>
                  <a:pt x="20459" y="6701"/>
                </a:lnTo>
                <a:lnTo>
                  <a:pt x="20973" y="6473"/>
                </a:lnTo>
                <a:lnTo>
                  <a:pt x="21430" y="6264"/>
                </a:lnTo>
                <a:lnTo>
                  <a:pt x="22570" y="7175"/>
                </a:lnTo>
                <a:lnTo>
                  <a:pt x="23822" y="8201"/>
                </a:lnTo>
                <a:lnTo>
                  <a:pt x="25077" y="9340"/>
                </a:lnTo>
                <a:lnTo>
                  <a:pt x="25647" y="9776"/>
                </a:lnTo>
                <a:lnTo>
                  <a:pt x="26217" y="10308"/>
                </a:lnTo>
                <a:lnTo>
                  <a:pt x="26787" y="10839"/>
                </a:lnTo>
                <a:lnTo>
                  <a:pt x="25989" y="11162"/>
                </a:lnTo>
                <a:lnTo>
                  <a:pt x="25133" y="11504"/>
                </a:lnTo>
                <a:lnTo>
                  <a:pt x="24507" y="12092"/>
                </a:lnTo>
                <a:lnTo>
                  <a:pt x="25419" y="11770"/>
                </a:lnTo>
                <a:lnTo>
                  <a:pt x="26217" y="11447"/>
                </a:lnTo>
                <a:lnTo>
                  <a:pt x="27015" y="11067"/>
                </a:lnTo>
                <a:close/>
              </a:path>
            </a:pathLst>
          </a:custGeom>
          <a:solidFill>
            <a:srgbClr val="C9D9EE"/>
          </a:solidFill>
        </p:spPr>
        <p:txBody>
          <a:bodyPr wrap="square" lIns="0" tIns="0" rIns="0" bIns="0" rtlCol="0">
            <a:noAutofit/>
          </a:bodyPr>
          <a:lstStyle/>
          <a:p>
            <a:endParaRPr/>
          </a:p>
        </p:txBody>
      </p:sp>
      <p:sp>
        <p:nvSpPr>
          <p:cNvPr id="833" name="object 833"/>
          <p:cNvSpPr/>
          <p:nvPr/>
        </p:nvSpPr>
        <p:spPr>
          <a:xfrm>
            <a:off x="442284" y="699743"/>
            <a:ext cx="1881" cy="417"/>
          </a:xfrm>
          <a:custGeom>
            <a:avLst/>
            <a:gdLst/>
            <a:ahLst/>
            <a:cxnLst/>
            <a:rect l="l" t="t" r="r" b="b"/>
            <a:pathLst>
              <a:path w="1881" h="417">
                <a:moveTo>
                  <a:pt x="1881" y="265"/>
                </a:moveTo>
                <a:lnTo>
                  <a:pt x="1824" y="0"/>
                </a:lnTo>
                <a:lnTo>
                  <a:pt x="1198" y="56"/>
                </a:lnTo>
                <a:lnTo>
                  <a:pt x="628" y="94"/>
                </a:lnTo>
                <a:lnTo>
                  <a:pt x="0" y="151"/>
                </a:lnTo>
                <a:lnTo>
                  <a:pt x="684" y="417"/>
                </a:lnTo>
                <a:lnTo>
                  <a:pt x="1311" y="379"/>
                </a:lnTo>
                <a:lnTo>
                  <a:pt x="1881" y="265"/>
                </a:lnTo>
                <a:close/>
              </a:path>
            </a:pathLst>
          </a:custGeom>
          <a:solidFill>
            <a:srgbClr val="C9D9EE"/>
          </a:solidFill>
        </p:spPr>
        <p:txBody>
          <a:bodyPr wrap="square" lIns="0" tIns="0" rIns="0" bIns="0" rtlCol="0">
            <a:noAutofit/>
          </a:bodyPr>
          <a:lstStyle/>
          <a:p>
            <a:endParaRPr/>
          </a:p>
        </p:txBody>
      </p:sp>
      <p:sp>
        <p:nvSpPr>
          <p:cNvPr id="834" name="object 834"/>
          <p:cNvSpPr/>
          <p:nvPr/>
        </p:nvSpPr>
        <p:spPr>
          <a:xfrm>
            <a:off x="423535" y="703996"/>
            <a:ext cx="5298" cy="7081"/>
          </a:xfrm>
          <a:custGeom>
            <a:avLst/>
            <a:gdLst/>
            <a:ahLst/>
            <a:cxnLst/>
            <a:rect l="l" t="t" r="r" b="b"/>
            <a:pathLst>
              <a:path w="5298" h="7081">
                <a:moveTo>
                  <a:pt x="5298" y="170"/>
                </a:moveTo>
                <a:lnTo>
                  <a:pt x="4843" y="0"/>
                </a:lnTo>
                <a:lnTo>
                  <a:pt x="3133" y="1993"/>
                </a:lnTo>
                <a:lnTo>
                  <a:pt x="1309" y="4328"/>
                </a:lnTo>
                <a:lnTo>
                  <a:pt x="0" y="7081"/>
                </a:lnTo>
                <a:lnTo>
                  <a:pt x="1822" y="4537"/>
                </a:lnTo>
                <a:lnTo>
                  <a:pt x="3588" y="2221"/>
                </a:lnTo>
                <a:lnTo>
                  <a:pt x="5298" y="170"/>
                </a:lnTo>
                <a:close/>
              </a:path>
            </a:pathLst>
          </a:custGeom>
          <a:solidFill>
            <a:srgbClr val="C9D9EE"/>
          </a:solidFill>
        </p:spPr>
        <p:txBody>
          <a:bodyPr wrap="square" lIns="0" tIns="0" rIns="0" bIns="0" rtlCol="0">
            <a:noAutofit/>
          </a:bodyPr>
          <a:lstStyle/>
          <a:p>
            <a:endParaRPr/>
          </a:p>
        </p:txBody>
      </p:sp>
      <p:sp>
        <p:nvSpPr>
          <p:cNvPr id="835" name="object 835"/>
          <p:cNvSpPr/>
          <p:nvPr/>
        </p:nvSpPr>
        <p:spPr>
          <a:xfrm>
            <a:off x="430203" y="697143"/>
            <a:ext cx="1480" cy="930"/>
          </a:xfrm>
          <a:custGeom>
            <a:avLst/>
            <a:gdLst/>
            <a:ahLst/>
            <a:cxnLst/>
            <a:rect l="l" t="t" r="r" b="b"/>
            <a:pathLst>
              <a:path w="1480" h="930">
                <a:moveTo>
                  <a:pt x="1025" y="550"/>
                </a:moveTo>
                <a:lnTo>
                  <a:pt x="283" y="56"/>
                </a:lnTo>
                <a:lnTo>
                  <a:pt x="0" y="113"/>
                </a:lnTo>
                <a:lnTo>
                  <a:pt x="511" y="493"/>
                </a:lnTo>
                <a:lnTo>
                  <a:pt x="1252" y="930"/>
                </a:lnTo>
                <a:lnTo>
                  <a:pt x="1480" y="759"/>
                </a:lnTo>
                <a:lnTo>
                  <a:pt x="1025" y="550"/>
                </a:lnTo>
                <a:close/>
              </a:path>
            </a:pathLst>
          </a:custGeom>
          <a:solidFill>
            <a:srgbClr val="C9D9EE"/>
          </a:solidFill>
        </p:spPr>
        <p:txBody>
          <a:bodyPr wrap="square" lIns="0" tIns="0" rIns="0" bIns="0" rtlCol="0">
            <a:noAutofit/>
          </a:bodyPr>
          <a:lstStyle/>
          <a:p>
            <a:endParaRPr/>
          </a:p>
        </p:txBody>
      </p:sp>
      <p:sp>
        <p:nvSpPr>
          <p:cNvPr id="836" name="object 836"/>
          <p:cNvSpPr/>
          <p:nvPr/>
        </p:nvSpPr>
        <p:spPr>
          <a:xfrm>
            <a:off x="429860" y="689435"/>
            <a:ext cx="741" cy="759"/>
          </a:xfrm>
          <a:custGeom>
            <a:avLst/>
            <a:gdLst/>
            <a:ahLst/>
            <a:cxnLst/>
            <a:rect l="l" t="t" r="r" b="b"/>
            <a:pathLst>
              <a:path w="741" h="759">
                <a:moveTo>
                  <a:pt x="398" y="417"/>
                </a:moveTo>
                <a:lnTo>
                  <a:pt x="0" y="759"/>
                </a:lnTo>
                <a:lnTo>
                  <a:pt x="227" y="759"/>
                </a:lnTo>
                <a:lnTo>
                  <a:pt x="741" y="417"/>
                </a:lnTo>
                <a:lnTo>
                  <a:pt x="569" y="0"/>
                </a:lnTo>
                <a:lnTo>
                  <a:pt x="398" y="417"/>
                </a:lnTo>
                <a:close/>
              </a:path>
            </a:pathLst>
          </a:custGeom>
          <a:solidFill>
            <a:srgbClr val="C9D9EE"/>
          </a:solidFill>
        </p:spPr>
        <p:txBody>
          <a:bodyPr wrap="square" lIns="0" tIns="0" rIns="0" bIns="0" rtlCol="0">
            <a:noAutofit/>
          </a:bodyPr>
          <a:lstStyle/>
          <a:p>
            <a:endParaRPr/>
          </a:p>
        </p:txBody>
      </p:sp>
      <p:sp>
        <p:nvSpPr>
          <p:cNvPr id="837" name="object 837"/>
          <p:cNvSpPr/>
          <p:nvPr/>
        </p:nvSpPr>
        <p:spPr>
          <a:xfrm>
            <a:off x="441431" y="690783"/>
            <a:ext cx="29234" cy="8087"/>
          </a:xfrm>
          <a:custGeom>
            <a:avLst/>
            <a:gdLst/>
            <a:ahLst/>
            <a:cxnLst/>
            <a:rect l="l" t="t" r="r" b="b"/>
            <a:pathLst>
              <a:path w="29234" h="8087">
                <a:moveTo>
                  <a:pt x="171" y="1290"/>
                </a:moveTo>
                <a:lnTo>
                  <a:pt x="1423" y="1347"/>
                </a:lnTo>
                <a:lnTo>
                  <a:pt x="5357" y="1613"/>
                </a:lnTo>
                <a:lnTo>
                  <a:pt x="10941" y="2752"/>
                </a:lnTo>
                <a:lnTo>
                  <a:pt x="11511" y="2847"/>
                </a:lnTo>
                <a:lnTo>
                  <a:pt x="12140" y="3018"/>
                </a:lnTo>
                <a:lnTo>
                  <a:pt x="12766" y="3189"/>
                </a:lnTo>
                <a:lnTo>
                  <a:pt x="12766" y="3777"/>
                </a:lnTo>
                <a:lnTo>
                  <a:pt x="12881" y="3189"/>
                </a:lnTo>
                <a:lnTo>
                  <a:pt x="12881" y="2524"/>
                </a:lnTo>
                <a:lnTo>
                  <a:pt x="12822" y="2904"/>
                </a:lnTo>
                <a:lnTo>
                  <a:pt x="12196" y="2809"/>
                </a:lnTo>
                <a:lnTo>
                  <a:pt x="11570" y="2638"/>
                </a:lnTo>
                <a:lnTo>
                  <a:pt x="11000" y="2524"/>
                </a:lnTo>
                <a:lnTo>
                  <a:pt x="5983" y="1556"/>
                </a:lnTo>
                <a:lnTo>
                  <a:pt x="2336" y="1290"/>
                </a:lnTo>
                <a:lnTo>
                  <a:pt x="682" y="1233"/>
                </a:lnTo>
                <a:lnTo>
                  <a:pt x="2507" y="1176"/>
                </a:lnTo>
                <a:lnTo>
                  <a:pt x="6952" y="1139"/>
                </a:lnTo>
                <a:lnTo>
                  <a:pt x="12709" y="1993"/>
                </a:lnTo>
                <a:lnTo>
                  <a:pt x="15160" y="2372"/>
                </a:lnTo>
                <a:lnTo>
                  <a:pt x="17839" y="2847"/>
                </a:lnTo>
                <a:lnTo>
                  <a:pt x="20574" y="3606"/>
                </a:lnTo>
                <a:lnTo>
                  <a:pt x="23196" y="4252"/>
                </a:lnTo>
                <a:lnTo>
                  <a:pt x="25818" y="5125"/>
                </a:lnTo>
                <a:lnTo>
                  <a:pt x="28549" y="6264"/>
                </a:lnTo>
                <a:lnTo>
                  <a:pt x="28730" y="6739"/>
                </a:lnTo>
                <a:lnTo>
                  <a:pt x="28892" y="7232"/>
                </a:lnTo>
                <a:lnTo>
                  <a:pt x="29234" y="6264"/>
                </a:lnTo>
                <a:lnTo>
                  <a:pt x="28831" y="6150"/>
                </a:lnTo>
                <a:lnTo>
                  <a:pt x="28610" y="5562"/>
                </a:lnTo>
                <a:lnTo>
                  <a:pt x="28388" y="5068"/>
                </a:lnTo>
                <a:lnTo>
                  <a:pt x="28098" y="4575"/>
                </a:lnTo>
                <a:lnTo>
                  <a:pt x="27528" y="4252"/>
                </a:lnTo>
                <a:lnTo>
                  <a:pt x="27868" y="4746"/>
                </a:lnTo>
                <a:lnTo>
                  <a:pt x="28154" y="5334"/>
                </a:lnTo>
                <a:lnTo>
                  <a:pt x="28448" y="5942"/>
                </a:lnTo>
                <a:lnTo>
                  <a:pt x="25760" y="4859"/>
                </a:lnTo>
                <a:lnTo>
                  <a:pt x="23081" y="4043"/>
                </a:lnTo>
                <a:lnTo>
                  <a:pt x="20574" y="3341"/>
                </a:lnTo>
                <a:lnTo>
                  <a:pt x="20461" y="3018"/>
                </a:lnTo>
                <a:lnTo>
                  <a:pt x="20232" y="2373"/>
                </a:lnTo>
                <a:lnTo>
                  <a:pt x="19776" y="1670"/>
                </a:lnTo>
                <a:lnTo>
                  <a:pt x="20346" y="1784"/>
                </a:lnTo>
                <a:lnTo>
                  <a:pt x="22000" y="2050"/>
                </a:lnTo>
                <a:lnTo>
                  <a:pt x="23538" y="2429"/>
                </a:lnTo>
                <a:lnTo>
                  <a:pt x="25021" y="2904"/>
                </a:lnTo>
                <a:lnTo>
                  <a:pt x="24280" y="2524"/>
                </a:lnTo>
                <a:lnTo>
                  <a:pt x="23937" y="2316"/>
                </a:lnTo>
                <a:lnTo>
                  <a:pt x="22797" y="2050"/>
                </a:lnTo>
                <a:lnTo>
                  <a:pt x="21599" y="1784"/>
                </a:lnTo>
                <a:lnTo>
                  <a:pt x="20403" y="1556"/>
                </a:lnTo>
                <a:lnTo>
                  <a:pt x="19833" y="1461"/>
                </a:lnTo>
                <a:lnTo>
                  <a:pt x="19605" y="1404"/>
                </a:lnTo>
                <a:lnTo>
                  <a:pt x="19319" y="968"/>
                </a:lnTo>
                <a:lnTo>
                  <a:pt x="18979" y="531"/>
                </a:lnTo>
                <a:lnTo>
                  <a:pt x="18522" y="94"/>
                </a:lnTo>
                <a:lnTo>
                  <a:pt x="18294" y="0"/>
                </a:lnTo>
                <a:lnTo>
                  <a:pt x="18808" y="474"/>
                </a:lnTo>
                <a:lnTo>
                  <a:pt x="19206" y="968"/>
                </a:lnTo>
                <a:lnTo>
                  <a:pt x="19490" y="1404"/>
                </a:lnTo>
                <a:lnTo>
                  <a:pt x="19662" y="1670"/>
                </a:lnTo>
                <a:lnTo>
                  <a:pt x="20175" y="2373"/>
                </a:lnTo>
                <a:lnTo>
                  <a:pt x="20403" y="2961"/>
                </a:lnTo>
                <a:lnTo>
                  <a:pt x="20518" y="3341"/>
                </a:lnTo>
                <a:lnTo>
                  <a:pt x="17724" y="2638"/>
                </a:lnTo>
                <a:lnTo>
                  <a:pt x="15102" y="2164"/>
                </a:lnTo>
                <a:lnTo>
                  <a:pt x="12709" y="1784"/>
                </a:lnTo>
                <a:lnTo>
                  <a:pt x="6154" y="911"/>
                </a:lnTo>
                <a:lnTo>
                  <a:pt x="1423" y="1139"/>
                </a:lnTo>
                <a:lnTo>
                  <a:pt x="112" y="1233"/>
                </a:lnTo>
                <a:lnTo>
                  <a:pt x="0" y="1461"/>
                </a:lnTo>
                <a:lnTo>
                  <a:pt x="741" y="2164"/>
                </a:lnTo>
                <a:lnTo>
                  <a:pt x="3361" y="4366"/>
                </a:lnTo>
                <a:lnTo>
                  <a:pt x="6839" y="8087"/>
                </a:lnTo>
                <a:lnTo>
                  <a:pt x="7181" y="7992"/>
                </a:lnTo>
                <a:lnTo>
                  <a:pt x="3703" y="4309"/>
                </a:lnTo>
                <a:lnTo>
                  <a:pt x="1025" y="2164"/>
                </a:lnTo>
                <a:lnTo>
                  <a:pt x="112" y="1461"/>
                </a:lnTo>
                <a:lnTo>
                  <a:pt x="1423" y="1727"/>
                </a:lnTo>
                <a:lnTo>
                  <a:pt x="5699" y="2847"/>
                </a:lnTo>
                <a:lnTo>
                  <a:pt x="11570" y="5448"/>
                </a:lnTo>
                <a:lnTo>
                  <a:pt x="11741" y="5277"/>
                </a:lnTo>
                <a:lnTo>
                  <a:pt x="5755" y="2695"/>
                </a:lnTo>
                <a:lnTo>
                  <a:pt x="1482" y="1613"/>
                </a:lnTo>
                <a:lnTo>
                  <a:pt x="171" y="1290"/>
                </a:lnTo>
                <a:close/>
              </a:path>
            </a:pathLst>
          </a:custGeom>
          <a:solidFill>
            <a:srgbClr val="C9D9EE"/>
          </a:solidFill>
        </p:spPr>
        <p:txBody>
          <a:bodyPr wrap="square" lIns="0" tIns="0" rIns="0" bIns="0" rtlCol="0">
            <a:noAutofit/>
          </a:bodyPr>
          <a:lstStyle/>
          <a:p>
            <a:endParaRPr/>
          </a:p>
        </p:txBody>
      </p:sp>
      <p:sp>
        <p:nvSpPr>
          <p:cNvPr id="838" name="object 838"/>
          <p:cNvSpPr/>
          <p:nvPr/>
        </p:nvSpPr>
        <p:spPr>
          <a:xfrm>
            <a:off x="441431" y="688030"/>
            <a:ext cx="12993" cy="3834"/>
          </a:xfrm>
          <a:custGeom>
            <a:avLst/>
            <a:gdLst/>
            <a:ahLst/>
            <a:cxnLst/>
            <a:rect l="l" t="t" r="r" b="b"/>
            <a:pathLst>
              <a:path w="12993" h="3834">
                <a:moveTo>
                  <a:pt x="10430" y="1879"/>
                </a:moveTo>
                <a:lnTo>
                  <a:pt x="10144" y="1556"/>
                </a:lnTo>
                <a:lnTo>
                  <a:pt x="10714" y="1461"/>
                </a:lnTo>
                <a:lnTo>
                  <a:pt x="11000" y="1404"/>
                </a:lnTo>
                <a:lnTo>
                  <a:pt x="11682" y="1290"/>
                </a:lnTo>
                <a:lnTo>
                  <a:pt x="12367" y="1233"/>
                </a:lnTo>
                <a:lnTo>
                  <a:pt x="12993" y="1177"/>
                </a:lnTo>
                <a:lnTo>
                  <a:pt x="12480" y="1082"/>
                </a:lnTo>
                <a:lnTo>
                  <a:pt x="11854" y="1082"/>
                </a:lnTo>
                <a:lnTo>
                  <a:pt x="11398" y="1139"/>
                </a:lnTo>
                <a:lnTo>
                  <a:pt x="10601" y="1233"/>
                </a:lnTo>
                <a:lnTo>
                  <a:pt x="9801" y="1347"/>
                </a:lnTo>
                <a:lnTo>
                  <a:pt x="9403" y="1082"/>
                </a:lnTo>
                <a:lnTo>
                  <a:pt x="8891" y="797"/>
                </a:lnTo>
                <a:lnTo>
                  <a:pt x="8377" y="588"/>
                </a:lnTo>
                <a:lnTo>
                  <a:pt x="8891" y="474"/>
                </a:lnTo>
                <a:lnTo>
                  <a:pt x="8377" y="379"/>
                </a:lnTo>
                <a:lnTo>
                  <a:pt x="7751" y="322"/>
                </a:lnTo>
                <a:lnTo>
                  <a:pt x="7123" y="113"/>
                </a:lnTo>
                <a:lnTo>
                  <a:pt x="6325" y="0"/>
                </a:lnTo>
                <a:lnTo>
                  <a:pt x="5927" y="0"/>
                </a:lnTo>
                <a:lnTo>
                  <a:pt x="6553" y="151"/>
                </a:lnTo>
                <a:lnTo>
                  <a:pt x="7181" y="322"/>
                </a:lnTo>
                <a:lnTo>
                  <a:pt x="7751" y="531"/>
                </a:lnTo>
                <a:lnTo>
                  <a:pt x="7350" y="645"/>
                </a:lnTo>
                <a:lnTo>
                  <a:pt x="3647" y="1727"/>
                </a:lnTo>
                <a:lnTo>
                  <a:pt x="853" y="3284"/>
                </a:lnTo>
                <a:lnTo>
                  <a:pt x="0" y="3834"/>
                </a:lnTo>
                <a:lnTo>
                  <a:pt x="283" y="3720"/>
                </a:lnTo>
                <a:lnTo>
                  <a:pt x="1367" y="3189"/>
                </a:lnTo>
                <a:lnTo>
                  <a:pt x="4046" y="1879"/>
                </a:lnTo>
                <a:lnTo>
                  <a:pt x="7409" y="854"/>
                </a:lnTo>
                <a:lnTo>
                  <a:pt x="7864" y="759"/>
                </a:lnTo>
                <a:lnTo>
                  <a:pt x="8092" y="702"/>
                </a:lnTo>
                <a:lnTo>
                  <a:pt x="8605" y="911"/>
                </a:lnTo>
                <a:lnTo>
                  <a:pt x="9119" y="1139"/>
                </a:lnTo>
                <a:lnTo>
                  <a:pt x="9517" y="1347"/>
                </a:lnTo>
                <a:lnTo>
                  <a:pt x="9860" y="1556"/>
                </a:lnTo>
                <a:lnTo>
                  <a:pt x="10430" y="1879"/>
                </a:lnTo>
                <a:close/>
              </a:path>
            </a:pathLst>
          </a:custGeom>
          <a:solidFill>
            <a:srgbClr val="C9D9EE"/>
          </a:solidFill>
        </p:spPr>
        <p:txBody>
          <a:bodyPr wrap="square" lIns="0" tIns="0" rIns="0" bIns="0" rtlCol="0">
            <a:noAutofit/>
          </a:bodyPr>
          <a:lstStyle/>
          <a:p>
            <a:endParaRPr/>
          </a:p>
        </p:txBody>
      </p:sp>
      <p:sp>
        <p:nvSpPr>
          <p:cNvPr id="839" name="object 839"/>
          <p:cNvSpPr/>
          <p:nvPr/>
        </p:nvSpPr>
        <p:spPr>
          <a:xfrm>
            <a:off x="423420" y="687708"/>
            <a:ext cx="23081" cy="26222"/>
          </a:xfrm>
          <a:custGeom>
            <a:avLst/>
            <a:gdLst/>
            <a:ahLst/>
            <a:cxnLst/>
            <a:rect l="l" t="t" r="r" b="b"/>
            <a:pathLst>
              <a:path w="23081" h="26222">
                <a:moveTo>
                  <a:pt x="626" y="2847"/>
                </a:moveTo>
                <a:lnTo>
                  <a:pt x="1311" y="2809"/>
                </a:lnTo>
                <a:lnTo>
                  <a:pt x="1937" y="2752"/>
                </a:lnTo>
                <a:lnTo>
                  <a:pt x="3419" y="2695"/>
                </a:lnTo>
                <a:lnTo>
                  <a:pt x="6154" y="2695"/>
                </a:lnTo>
                <a:lnTo>
                  <a:pt x="5584" y="3284"/>
                </a:lnTo>
                <a:lnTo>
                  <a:pt x="5413" y="3549"/>
                </a:lnTo>
                <a:lnTo>
                  <a:pt x="5584" y="3549"/>
                </a:lnTo>
                <a:lnTo>
                  <a:pt x="6098" y="2961"/>
                </a:lnTo>
                <a:lnTo>
                  <a:pt x="6384" y="2695"/>
                </a:lnTo>
                <a:lnTo>
                  <a:pt x="12538" y="2904"/>
                </a:lnTo>
                <a:lnTo>
                  <a:pt x="17041" y="4157"/>
                </a:lnTo>
                <a:lnTo>
                  <a:pt x="17668" y="4309"/>
                </a:lnTo>
                <a:lnTo>
                  <a:pt x="17668" y="4480"/>
                </a:lnTo>
                <a:lnTo>
                  <a:pt x="17497" y="5068"/>
                </a:lnTo>
                <a:lnTo>
                  <a:pt x="16983" y="7821"/>
                </a:lnTo>
                <a:lnTo>
                  <a:pt x="16300" y="12130"/>
                </a:lnTo>
                <a:lnTo>
                  <a:pt x="15672" y="12130"/>
                </a:lnTo>
                <a:lnTo>
                  <a:pt x="15046" y="12092"/>
                </a:lnTo>
                <a:lnTo>
                  <a:pt x="14419" y="11978"/>
                </a:lnTo>
                <a:lnTo>
                  <a:pt x="14933" y="12358"/>
                </a:lnTo>
                <a:lnTo>
                  <a:pt x="15616" y="12415"/>
                </a:lnTo>
                <a:lnTo>
                  <a:pt x="16300" y="12453"/>
                </a:lnTo>
                <a:lnTo>
                  <a:pt x="16528" y="14143"/>
                </a:lnTo>
                <a:lnTo>
                  <a:pt x="16699" y="12453"/>
                </a:lnTo>
                <a:lnTo>
                  <a:pt x="17154" y="12510"/>
                </a:lnTo>
                <a:lnTo>
                  <a:pt x="17952" y="12510"/>
                </a:lnTo>
                <a:lnTo>
                  <a:pt x="18409" y="12453"/>
                </a:lnTo>
                <a:lnTo>
                  <a:pt x="18580" y="14143"/>
                </a:lnTo>
                <a:lnTo>
                  <a:pt x="18751" y="15965"/>
                </a:lnTo>
                <a:lnTo>
                  <a:pt x="18922" y="18015"/>
                </a:lnTo>
                <a:lnTo>
                  <a:pt x="16014" y="18015"/>
                </a:lnTo>
                <a:lnTo>
                  <a:pt x="16755" y="18395"/>
                </a:lnTo>
                <a:lnTo>
                  <a:pt x="18922" y="18395"/>
                </a:lnTo>
                <a:lnTo>
                  <a:pt x="19150" y="20768"/>
                </a:lnTo>
                <a:lnTo>
                  <a:pt x="19321" y="23369"/>
                </a:lnTo>
                <a:lnTo>
                  <a:pt x="19549" y="26222"/>
                </a:lnTo>
                <a:lnTo>
                  <a:pt x="19720" y="20711"/>
                </a:lnTo>
                <a:lnTo>
                  <a:pt x="19492" y="18395"/>
                </a:lnTo>
                <a:lnTo>
                  <a:pt x="20574" y="18338"/>
                </a:lnTo>
                <a:lnTo>
                  <a:pt x="21657" y="18243"/>
                </a:lnTo>
                <a:lnTo>
                  <a:pt x="22683" y="18129"/>
                </a:lnTo>
                <a:lnTo>
                  <a:pt x="23081" y="17693"/>
                </a:lnTo>
                <a:lnTo>
                  <a:pt x="22399" y="15699"/>
                </a:lnTo>
                <a:lnTo>
                  <a:pt x="21772" y="13858"/>
                </a:lnTo>
                <a:lnTo>
                  <a:pt x="21202" y="12244"/>
                </a:lnTo>
                <a:lnTo>
                  <a:pt x="21772" y="12187"/>
                </a:lnTo>
                <a:lnTo>
                  <a:pt x="22342" y="12092"/>
                </a:lnTo>
                <a:lnTo>
                  <a:pt x="22912" y="11978"/>
                </a:lnTo>
                <a:lnTo>
                  <a:pt x="22741" y="11713"/>
                </a:lnTo>
                <a:lnTo>
                  <a:pt x="22227" y="11808"/>
                </a:lnTo>
                <a:lnTo>
                  <a:pt x="21657" y="11921"/>
                </a:lnTo>
                <a:lnTo>
                  <a:pt x="21087" y="11978"/>
                </a:lnTo>
                <a:lnTo>
                  <a:pt x="19605" y="8087"/>
                </a:lnTo>
                <a:lnTo>
                  <a:pt x="18465" y="5562"/>
                </a:lnTo>
                <a:lnTo>
                  <a:pt x="17952" y="4632"/>
                </a:lnTo>
                <a:lnTo>
                  <a:pt x="18067" y="5182"/>
                </a:lnTo>
                <a:lnTo>
                  <a:pt x="19206" y="7821"/>
                </a:lnTo>
                <a:lnTo>
                  <a:pt x="20689" y="12035"/>
                </a:lnTo>
                <a:lnTo>
                  <a:pt x="20745" y="12301"/>
                </a:lnTo>
                <a:lnTo>
                  <a:pt x="21315" y="13915"/>
                </a:lnTo>
                <a:lnTo>
                  <a:pt x="21941" y="15756"/>
                </a:lnTo>
                <a:lnTo>
                  <a:pt x="22570" y="17750"/>
                </a:lnTo>
                <a:lnTo>
                  <a:pt x="21543" y="17863"/>
                </a:lnTo>
                <a:lnTo>
                  <a:pt x="20518" y="17958"/>
                </a:lnTo>
                <a:lnTo>
                  <a:pt x="19492" y="18015"/>
                </a:lnTo>
                <a:lnTo>
                  <a:pt x="19263" y="15965"/>
                </a:lnTo>
                <a:lnTo>
                  <a:pt x="19035" y="14086"/>
                </a:lnTo>
                <a:lnTo>
                  <a:pt x="18864" y="12453"/>
                </a:lnTo>
                <a:lnTo>
                  <a:pt x="19549" y="12453"/>
                </a:lnTo>
                <a:lnTo>
                  <a:pt x="18864" y="12187"/>
                </a:lnTo>
                <a:lnTo>
                  <a:pt x="18353" y="7935"/>
                </a:lnTo>
                <a:lnTo>
                  <a:pt x="18067" y="8030"/>
                </a:lnTo>
                <a:lnTo>
                  <a:pt x="18409" y="12187"/>
                </a:lnTo>
                <a:lnTo>
                  <a:pt x="16755" y="12187"/>
                </a:lnTo>
                <a:lnTo>
                  <a:pt x="17325" y="7973"/>
                </a:lnTo>
                <a:lnTo>
                  <a:pt x="17668" y="5277"/>
                </a:lnTo>
                <a:lnTo>
                  <a:pt x="17724" y="4537"/>
                </a:lnTo>
                <a:lnTo>
                  <a:pt x="17783" y="5334"/>
                </a:lnTo>
                <a:lnTo>
                  <a:pt x="17724" y="4157"/>
                </a:lnTo>
                <a:lnTo>
                  <a:pt x="17724" y="3720"/>
                </a:lnTo>
                <a:lnTo>
                  <a:pt x="17611" y="2429"/>
                </a:lnTo>
                <a:lnTo>
                  <a:pt x="17154" y="911"/>
                </a:lnTo>
                <a:lnTo>
                  <a:pt x="16983" y="265"/>
                </a:lnTo>
                <a:lnTo>
                  <a:pt x="16870" y="0"/>
                </a:lnTo>
                <a:lnTo>
                  <a:pt x="16812" y="645"/>
                </a:lnTo>
                <a:lnTo>
                  <a:pt x="16927" y="968"/>
                </a:lnTo>
                <a:lnTo>
                  <a:pt x="17325" y="2316"/>
                </a:lnTo>
                <a:lnTo>
                  <a:pt x="17553" y="3550"/>
                </a:lnTo>
                <a:lnTo>
                  <a:pt x="17668" y="4043"/>
                </a:lnTo>
                <a:lnTo>
                  <a:pt x="17440" y="3455"/>
                </a:lnTo>
                <a:lnTo>
                  <a:pt x="16755" y="1936"/>
                </a:lnTo>
                <a:lnTo>
                  <a:pt x="15332" y="531"/>
                </a:lnTo>
                <a:lnTo>
                  <a:pt x="14818" y="56"/>
                </a:lnTo>
                <a:lnTo>
                  <a:pt x="14933" y="474"/>
                </a:lnTo>
                <a:lnTo>
                  <a:pt x="15160" y="702"/>
                </a:lnTo>
                <a:lnTo>
                  <a:pt x="16643" y="2145"/>
                </a:lnTo>
                <a:lnTo>
                  <a:pt x="17382" y="3777"/>
                </a:lnTo>
                <a:lnTo>
                  <a:pt x="17668" y="4214"/>
                </a:lnTo>
                <a:lnTo>
                  <a:pt x="17213" y="3720"/>
                </a:lnTo>
                <a:lnTo>
                  <a:pt x="15616" y="1993"/>
                </a:lnTo>
                <a:lnTo>
                  <a:pt x="13052" y="588"/>
                </a:lnTo>
                <a:lnTo>
                  <a:pt x="12424" y="208"/>
                </a:lnTo>
                <a:lnTo>
                  <a:pt x="12937" y="759"/>
                </a:lnTo>
                <a:lnTo>
                  <a:pt x="15160" y="1993"/>
                </a:lnTo>
                <a:lnTo>
                  <a:pt x="16755" y="3455"/>
                </a:lnTo>
                <a:lnTo>
                  <a:pt x="17382" y="4043"/>
                </a:lnTo>
                <a:lnTo>
                  <a:pt x="16472" y="3398"/>
                </a:lnTo>
                <a:lnTo>
                  <a:pt x="13678" y="1784"/>
                </a:lnTo>
                <a:lnTo>
                  <a:pt x="10031" y="759"/>
                </a:lnTo>
                <a:lnTo>
                  <a:pt x="10430" y="588"/>
                </a:lnTo>
                <a:lnTo>
                  <a:pt x="10885" y="474"/>
                </a:lnTo>
                <a:lnTo>
                  <a:pt x="11342" y="379"/>
                </a:lnTo>
                <a:lnTo>
                  <a:pt x="10542" y="436"/>
                </a:lnTo>
                <a:lnTo>
                  <a:pt x="9973" y="531"/>
                </a:lnTo>
                <a:lnTo>
                  <a:pt x="9517" y="645"/>
                </a:lnTo>
                <a:lnTo>
                  <a:pt x="9062" y="645"/>
                </a:lnTo>
                <a:lnTo>
                  <a:pt x="9346" y="797"/>
                </a:lnTo>
                <a:lnTo>
                  <a:pt x="8776" y="1082"/>
                </a:lnTo>
                <a:lnTo>
                  <a:pt x="8206" y="1290"/>
                </a:lnTo>
                <a:lnTo>
                  <a:pt x="7751" y="1613"/>
                </a:lnTo>
                <a:lnTo>
                  <a:pt x="7238" y="1499"/>
                </a:lnTo>
                <a:lnTo>
                  <a:pt x="6724" y="1461"/>
                </a:lnTo>
                <a:lnTo>
                  <a:pt x="6154" y="1404"/>
                </a:lnTo>
                <a:lnTo>
                  <a:pt x="5584" y="1347"/>
                </a:lnTo>
                <a:lnTo>
                  <a:pt x="5073" y="1461"/>
                </a:lnTo>
                <a:lnTo>
                  <a:pt x="4843" y="1499"/>
                </a:lnTo>
                <a:lnTo>
                  <a:pt x="5300" y="1556"/>
                </a:lnTo>
                <a:lnTo>
                  <a:pt x="5699" y="1556"/>
                </a:lnTo>
                <a:lnTo>
                  <a:pt x="6154" y="1613"/>
                </a:lnTo>
                <a:lnTo>
                  <a:pt x="6553" y="1670"/>
                </a:lnTo>
                <a:lnTo>
                  <a:pt x="7010" y="1727"/>
                </a:lnTo>
                <a:lnTo>
                  <a:pt x="7181" y="2145"/>
                </a:lnTo>
                <a:lnTo>
                  <a:pt x="7693" y="1822"/>
                </a:lnTo>
                <a:lnTo>
                  <a:pt x="12538" y="2486"/>
                </a:lnTo>
                <a:lnTo>
                  <a:pt x="12538" y="2316"/>
                </a:lnTo>
                <a:lnTo>
                  <a:pt x="8035" y="1613"/>
                </a:lnTo>
                <a:lnTo>
                  <a:pt x="8549" y="1347"/>
                </a:lnTo>
                <a:lnTo>
                  <a:pt x="9062" y="1120"/>
                </a:lnTo>
                <a:lnTo>
                  <a:pt x="9632" y="911"/>
                </a:lnTo>
                <a:lnTo>
                  <a:pt x="9973" y="968"/>
                </a:lnTo>
                <a:lnTo>
                  <a:pt x="13507" y="1993"/>
                </a:lnTo>
                <a:lnTo>
                  <a:pt x="16186" y="3455"/>
                </a:lnTo>
                <a:lnTo>
                  <a:pt x="17269" y="4043"/>
                </a:lnTo>
                <a:lnTo>
                  <a:pt x="17440" y="4214"/>
                </a:lnTo>
                <a:lnTo>
                  <a:pt x="16242" y="3834"/>
                </a:lnTo>
                <a:lnTo>
                  <a:pt x="12140" y="2695"/>
                </a:lnTo>
                <a:lnTo>
                  <a:pt x="6668" y="2486"/>
                </a:lnTo>
                <a:lnTo>
                  <a:pt x="6440" y="2486"/>
                </a:lnTo>
                <a:lnTo>
                  <a:pt x="5014" y="2429"/>
                </a:lnTo>
                <a:lnTo>
                  <a:pt x="3534" y="2429"/>
                </a:lnTo>
                <a:lnTo>
                  <a:pt x="1937" y="2524"/>
                </a:lnTo>
                <a:lnTo>
                  <a:pt x="1254" y="2581"/>
                </a:lnTo>
                <a:lnTo>
                  <a:pt x="569" y="2695"/>
                </a:lnTo>
                <a:lnTo>
                  <a:pt x="0" y="2904"/>
                </a:lnTo>
                <a:lnTo>
                  <a:pt x="626" y="2847"/>
                </a:lnTo>
                <a:close/>
              </a:path>
            </a:pathLst>
          </a:custGeom>
          <a:solidFill>
            <a:srgbClr val="C9D9EE"/>
          </a:solidFill>
        </p:spPr>
        <p:txBody>
          <a:bodyPr wrap="square" lIns="0" tIns="0" rIns="0" bIns="0" rtlCol="0">
            <a:noAutofit/>
          </a:bodyPr>
          <a:lstStyle/>
          <a:p>
            <a:endParaRPr/>
          </a:p>
        </p:txBody>
      </p:sp>
      <p:sp>
        <p:nvSpPr>
          <p:cNvPr id="840" name="object 840"/>
          <p:cNvSpPr/>
          <p:nvPr/>
        </p:nvSpPr>
        <p:spPr>
          <a:xfrm>
            <a:off x="433053" y="705666"/>
            <a:ext cx="2507" cy="7724"/>
          </a:xfrm>
          <a:custGeom>
            <a:avLst/>
            <a:gdLst/>
            <a:ahLst/>
            <a:cxnLst/>
            <a:rect l="l" t="t" r="r" b="b"/>
            <a:pathLst>
              <a:path w="2507" h="7724">
                <a:moveTo>
                  <a:pt x="2507" y="56"/>
                </a:moveTo>
                <a:lnTo>
                  <a:pt x="1993" y="0"/>
                </a:lnTo>
                <a:lnTo>
                  <a:pt x="1139" y="2335"/>
                </a:lnTo>
                <a:lnTo>
                  <a:pt x="283" y="4859"/>
                </a:lnTo>
                <a:lnTo>
                  <a:pt x="0" y="7724"/>
                </a:lnTo>
                <a:lnTo>
                  <a:pt x="853" y="4973"/>
                </a:lnTo>
                <a:lnTo>
                  <a:pt x="1709" y="2373"/>
                </a:lnTo>
                <a:lnTo>
                  <a:pt x="2507" y="56"/>
                </a:lnTo>
                <a:close/>
              </a:path>
            </a:pathLst>
          </a:custGeom>
          <a:solidFill>
            <a:srgbClr val="C9D9EE"/>
          </a:solidFill>
        </p:spPr>
        <p:txBody>
          <a:bodyPr wrap="square" lIns="0" tIns="0" rIns="0" bIns="0" rtlCol="0">
            <a:noAutofit/>
          </a:bodyPr>
          <a:lstStyle/>
          <a:p>
            <a:endParaRPr/>
          </a:p>
        </p:txBody>
      </p:sp>
      <p:sp>
        <p:nvSpPr>
          <p:cNvPr id="841" name="object 841"/>
          <p:cNvSpPr/>
          <p:nvPr/>
        </p:nvSpPr>
        <p:spPr>
          <a:xfrm>
            <a:off x="428151" y="719111"/>
            <a:ext cx="2563" cy="11010"/>
          </a:xfrm>
          <a:custGeom>
            <a:avLst/>
            <a:gdLst/>
            <a:ahLst/>
            <a:cxnLst/>
            <a:rect l="l" t="t" r="r" b="b"/>
            <a:pathLst>
              <a:path w="2563" h="11010">
                <a:moveTo>
                  <a:pt x="0" y="10847"/>
                </a:moveTo>
                <a:lnTo>
                  <a:pt x="455" y="10955"/>
                </a:lnTo>
                <a:lnTo>
                  <a:pt x="682" y="11010"/>
                </a:lnTo>
                <a:lnTo>
                  <a:pt x="1196" y="8419"/>
                </a:lnTo>
                <a:lnTo>
                  <a:pt x="1766" y="5883"/>
                </a:lnTo>
                <a:lnTo>
                  <a:pt x="2336" y="3508"/>
                </a:lnTo>
                <a:lnTo>
                  <a:pt x="2563" y="0"/>
                </a:lnTo>
                <a:lnTo>
                  <a:pt x="1822" y="2914"/>
                </a:lnTo>
                <a:lnTo>
                  <a:pt x="1709" y="3400"/>
                </a:lnTo>
                <a:lnTo>
                  <a:pt x="1083" y="5774"/>
                </a:lnTo>
                <a:lnTo>
                  <a:pt x="513" y="8311"/>
                </a:lnTo>
                <a:lnTo>
                  <a:pt x="0" y="10847"/>
                </a:lnTo>
                <a:close/>
              </a:path>
            </a:pathLst>
          </a:custGeom>
          <a:solidFill>
            <a:srgbClr val="C9D9EE"/>
          </a:solidFill>
        </p:spPr>
        <p:txBody>
          <a:bodyPr wrap="square" lIns="0" tIns="0" rIns="0" bIns="0" rtlCol="0">
            <a:noAutofit/>
          </a:bodyPr>
          <a:lstStyle/>
          <a:p>
            <a:endParaRPr/>
          </a:p>
        </p:txBody>
      </p:sp>
      <p:sp>
        <p:nvSpPr>
          <p:cNvPr id="842" name="object 842"/>
          <p:cNvSpPr/>
          <p:nvPr/>
        </p:nvSpPr>
        <p:spPr>
          <a:xfrm>
            <a:off x="435959" y="690024"/>
            <a:ext cx="4901" cy="1898"/>
          </a:xfrm>
          <a:custGeom>
            <a:avLst/>
            <a:gdLst/>
            <a:ahLst/>
            <a:cxnLst/>
            <a:rect l="l" t="t" r="r" b="b"/>
            <a:pathLst>
              <a:path w="4901" h="1898">
                <a:moveTo>
                  <a:pt x="3762" y="1461"/>
                </a:moveTo>
                <a:lnTo>
                  <a:pt x="4901" y="1898"/>
                </a:lnTo>
                <a:lnTo>
                  <a:pt x="4730" y="1727"/>
                </a:lnTo>
                <a:lnTo>
                  <a:pt x="3476" y="1195"/>
                </a:lnTo>
                <a:lnTo>
                  <a:pt x="0" y="0"/>
                </a:lnTo>
                <a:lnTo>
                  <a:pt x="0" y="170"/>
                </a:lnTo>
                <a:lnTo>
                  <a:pt x="3762" y="1461"/>
                </a:lnTo>
                <a:close/>
              </a:path>
            </a:pathLst>
          </a:custGeom>
          <a:solidFill>
            <a:srgbClr val="C9D9EE"/>
          </a:solidFill>
        </p:spPr>
        <p:txBody>
          <a:bodyPr wrap="square" lIns="0" tIns="0" rIns="0" bIns="0" rtlCol="0">
            <a:noAutofit/>
          </a:bodyPr>
          <a:lstStyle/>
          <a:p>
            <a:endParaRPr/>
          </a:p>
        </p:txBody>
      </p:sp>
      <p:sp>
        <p:nvSpPr>
          <p:cNvPr id="843" name="object 843"/>
          <p:cNvSpPr/>
          <p:nvPr/>
        </p:nvSpPr>
        <p:spPr>
          <a:xfrm>
            <a:off x="416125" y="701186"/>
            <a:ext cx="7409" cy="5941"/>
          </a:xfrm>
          <a:custGeom>
            <a:avLst/>
            <a:gdLst/>
            <a:ahLst/>
            <a:cxnLst/>
            <a:rect l="l" t="t" r="r" b="b"/>
            <a:pathLst>
              <a:path w="7409" h="5941">
                <a:moveTo>
                  <a:pt x="7409" y="227"/>
                </a:moveTo>
                <a:lnTo>
                  <a:pt x="7123" y="0"/>
                </a:lnTo>
                <a:lnTo>
                  <a:pt x="4728" y="1632"/>
                </a:lnTo>
                <a:lnTo>
                  <a:pt x="2221" y="3512"/>
                </a:lnTo>
                <a:lnTo>
                  <a:pt x="0" y="5941"/>
                </a:lnTo>
                <a:lnTo>
                  <a:pt x="2507" y="3777"/>
                </a:lnTo>
                <a:lnTo>
                  <a:pt x="5014" y="1841"/>
                </a:lnTo>
                <a:lnTo>
                  <a:pt x="7409" y="227"/>
                </a:lnTo>
                <a:close/>
              </a:path>
            </a:pathLst>
          </a:custGeom>
          <a:solidFill>
            <a:srgbClr val="C9D9EE"/>
          </a:solidFill>
        </p:spPr>
        <p:txBody>
          <a:bodyPr wrap="square" lIns="0" tIns="0" rIns="0" bIns="0" rtlCol="0">
            <a:noAutofit/>
          </a:bodyPr>
          <a:lstStyle/>
          <a:p>
            <a:endParaRPr/>
          </a:p>
        </p:txBody>
      </p:sp>
      <p:sp>
        <p:nvSpPr>
          <p:cNvPr id="844" name="object 844"/>
          <p:cNvSpPr/>
          <p:nvPr/>
        </p:nvSpPr>
        <p:spPr>
          <a:xfrm>
            <a:off x="409171" y="707185"/>
            <a:ext cx="6668" cy="6853"/>
          </a:xfrm>
          <a:custGeom>
            <a:avLst/>
            <a:gdLst/>
            <a:ahLst/>
            <a:cxnLst/>
            <a:rect l="l" t="t" r="r" b="b"/>
            <a:pathLst>
              <a:path w="6668" h="6853">
                <a:moveTo>
                  <a:pt x="6668" y="208"/>
                </a:moveTo>
                <a:lnTo>
                  <a:pt x="6325" y="0"/>
                </a:lnTo>
                <a:lnTo>
                  <a:pt x="4046" y="1936"/>
                </a:lnTo>
                <a:lnTo>
                  <a:pt x="1824" y="4157"/>
                </a:lnTo>
                <a:lnTo>
                  <a:pt x="0" y="6853"/>
                </a:lnTo>
                <a:lnTo>
                  <a:pt x="2164" y="4423"/>
                </a:lnTo>
                <a:lnTo>
                  <a:pt x="4388" y="2221"/>
                </a:lnTo>
                <a:lnTo>
                  <a:pt x="6668" y="208"/>
                </a:lnTo>
                <a:close/>
              </a:path>
            </a:pathLst>
          </a:custGeom>
          <a:solidFill>
            <a:srgbClr val="C9D9EE"/>
          </a:solidFill>
        </p:spPr>
        <p:txBody>
          <a:bodyPr wrap="square" lIns="0" tIns="0" rIns="0" bIns="0" rtlCol="0">
            <a:noAutofit/>
          </a:bodyPr>
          <a:lstStyle/>
          <a:p>
            <a:endParaRPr/>
          </a:p>
        </p:txBody>
      </p:sp>
      <p:sp>
        <p:nvSpPr>
          <p:cNvPr id="845" name="object 845"/>
          <p:cNvSpPr/>
          <p:nvPr/>
        </p:nvSpPr>
        <p:spPr>
          <a:xfrm>
            <a:off x="402104" y="692833"/>
            <a:ext cx="32714" cy="18186"/>
          </a:xfrm>
          <a:custGeom>
            <a:avLst/>
            <a:gdLst/>
            <a:ahLst/>
            <a:cxnLst/>
            <a:rect l="l" t="t" r="r" b="b"/>
            <a:pathLst>
              <a:path w="32714" h="18186">
                <a:moveTo>
                  <a:pt x="1252" y="12738"/>
                </a:moveTo>
                <a:lnTo>
                  <a:pt x="1367" y="13763"/>
                </a:lnTo>
                <a:lnTo>
                  <a:pt x="1709" y="14788"/>
                </a:lnTo>
                <a:lnTo>
                  <a:pt x="1139" y="15376"/>
                </a:lnTo>
                <a:lnTo>
                  <a:pt x="569" y="15908"/>
                </a:lnTo>
                <a:lnTo>
                  <a:pt x="0" y="16459"/>
                </a:lnTo>
                <a:lnTo>
                  <a:pt x="0" y="16838"/>
                </a:lnTo>
                <a:lnTo>
                  <a:pt x="626" y="16288"/>
                </a:lnTo>
                <a:lnTo>
                  <a:pt x="1252" y="15756"/>
                </a:lnTo>
                <a:lnTo>
                  <a:pt x="1881" y="15206"/>
                </a:lnTo>
                <a:lnTo>
                  <a:pt x="2221" y="16231"/>
                </a:lnTo>
                <a:lnTo>
                  <a:pt x="2791" y="17218"/>
                </a:lnTo>
                <a:lnTo>
                  <a:pt x="3476" y="18186"/>
                </a:lnTo>
                <a:lnTo>
                  <a:pt x="3818" y="17863"/>
                </a:lnTo>
                <a:lnTo>
                  <a:pt x="3077" y="16933"/>
                </a:lnTo>
                <a:lnTo>
                  <a:pt x="2563" y="15965"/>
                </a:lnTo>
                <a:lnTo>
                  <a:pt x="2164" y="14940"/>
                </a:lnTo>
                <a:lnTo>
                  <a:pt x="4672" y="12890"/>
                </a:lnTo>
                <a:lnTo>
                  <a:pt x="7238" y="11105"/>
                </a:lnTo>
                <a:lnTo>
                  <a:pt x="9801" y="9548"/>
                </a:lnTo>
                <a:lnTo>
                  <a:pt x="9973" y="10042"/>
                </a:lnTo>
                <a:lnTo>
                  <a:pt x="10259" y="10687"/>
                </a:lnTo>
                <a:lnTo>
                  <a:pt x="10657" y="11276"/>
                </a:lnTo>
                <a:lnTo>
                  <a:pt x="11056" y="11864"/>
                </a:lnTo>
                <a:lnTo>
                  <a:pt x="8605" y="13649"/>
                </a:lnTo>
                <a:lnTo>
                  <a:pt x="6154" y="15642"/>
                </a:lnTo>
                <a:lnTo>
                  <a:pt x="4046" y="18186"/>
                </a:lnTo>
                <a:lnTo>
                  <a:pt x="6382" y="15908"/>
                </a:lnTo>
                <a:lnTo>
                  <a:pt x="8833" y="13915"/>
                </a:lnTo>
                <a:lnTo>
                  <a:pt x="11284" y="12130"/>
                </a:lnTo>
                <a:lnTo>
                  <a:pt x="11854" y="12947"/>
                </a:lnTo>
                <a:lnTo>
                  <a:pt x="11398" y="11656"/>
                </a:lnTo>
                <a:lnTo>
                  <a:pt x="11000" y="11105"/>
                </a:lnTo>
                <a:lnTo>
                  <a:pt x="10601" y="10517"/>
                </a:lnTo>
                <a:lnTo>
                  <a:pt x="10371" y="9928"/>
                </a:lnTo>
                <a:lnTo>
                  <a:pt x="10200" y="9548"/>
                </a:lnTo>
                <a:lnTo>
                  <a:pt x="10144" y="9378"/>
                </a:lnTo>
                <a:lnTo>
                  <a:pt x="12993" y="7650"/>
                </a:lnTo>
                <a:lnTo>
                  <a:pt x="15843" y="6264"/>
                </a:lnTo>
                <a:lnTo>
                  <a:pt x="18522" y="5125"/>
                </a:lnTo>
                <a:lnTo>
                  <a:pt x="18693" y="5562"/>
                </a:lnTo>
                <a:lnTo>
                  <a:pt x="19035" y="6093"/>
                </a:lnTo>
                <a:lnTo>
                  <a:pt x="19434" y="6625"/>
                </a:lnTo>
                <a:lnTo>
                  <a:pt x="16812" y="8030"/>
                </a:lnTo>
                <a:lnTo>
                  <a:pt x="14133" y="9719"/>
                </a:lnTo>
                <a:lnTo>
                  <a:pt x="11570" y="11921"/>
                </a:lnTo>
                <a:lnTo>
                  <a:pt x="14305" y="9985"/>
                </a:lnTo>
                <a:lnTo>
                  <a:pt x="17039" y="8314"/>
                </a:lnTo>
                <a:lnTo>
                  <a:pt x="19605" y="6910"/>
                </a:lnTo>
                <a:lnTo>
                  <a:pt x="20004" y="7384"/>
                </a:lnTo>
                <a:lnTo>
                  <a:pt x="19605" y="6587"/>
                </a:lnTo>
                <a:lnTo>
                  <a:pt x="19206" y="6036"/>
                </a:lnTo>
                <a:lnTo>
                  <a:pt x="18864" y="5505"/>
                </a:lnTo>
                <a:lnTo>
                  <a:pt x="18637" y="5011"/>
                </a:lnTo>
                <a:lnTo>
                  <a:pt x="20574" y="4214"/>
                </a:lnTo>
                <a:lnTo>
                  <a:pt x="22455" y="3512"/>
                </a:lnTo>
                <a:lnTo>
                  <a:pt x="24165" y="2904"/>
                </a:lnTo>
                <a:lnTo>
                  <a:pt x="24850" y="2638"/>
                </a:lnTo>
                <a:lnTo>
                  <a:pt x="25532" y="2429"/>
                </a:lnTo>
                <a:lnTo>
                  <a:pt x="26217" y="2202"/>
                </a:lnTo>
                <a:lnTo>
                  <a:pt x="26501" y="2847"/>
                </a:lnTo>
                <a:lnTo>
                  <a:pt x="26787" y="3189"/>
                </a:lnTo>
                <a:lnTo>
                  <a:pt x="26217" y="3398"/>
                </a:lnTo>
                <a:lnTo>
                  <a:pt x="25703" y="3606"/>
                </a:lnTo>
                <a:lnTo>
                  <a:pt x="25133" y="3891"/>
                </a:lnTo>
                <a:lnTo>
                  <a:pt x="23424" y="4632"/>
                </a:lnTo>
                <a:lnTo>
                  <a:pt x="21543" y="5505"/>
                </a:lnTo>
                <a:lnTo>
                  <a:pt x="19833" y="6796"/>
                </a:lnTo>
                <a:lnTo>
                  <a:pt x="21714" y="5771"/>
                </a:lnTo>
                <a:lnTo>
                  <a:pt x="23538" y="4859"/>
                </a:lnTo>
                <a:lnTo>
                  <a:pt x="25248" y="4100"/>
                </a:lnTo>
                <a:lnTo>
                  <a:pt x="25818" y="3834"/>
                </a:lnTo>
                <a:lnTo>
                  <a:pt x="26388" y="3606"/>
                </a:lnTo>
                <a:lnTo>
                  <a:pt x="26900" y="3398"/>
                </a:lnTo>
                <a:lnTo>
                  <a:pt x="26900" y="3132"/>
                </a:lnTo>
                <a:lnTo>
                  <a:pt x="26501" y="2486"/>
                </a:lnTo>
                <a:lnTo>
                  <a:pt x="26330" y="2202"/>
                </a:lnTo>
                <a:lnTo>
                  <a:pt x="32714" y="0"/>
                </a:lnTo>
                <a:lnTo>
                  <a:pt x="26273" y="1993"/>
                </a:lnTo>
                <a:lnTo>
                  <a:pt x="26102" y="1613"/>
                </a:lnTo>
                <a:lnTo>
                  <a:pt x="25989" y="1082"/>
                </a:lnTo>
                <a:lnTo>
                  <a:pt x="25989" y="1613"/>
                </a:lnTo>
                <a:lnTo>
                  <a:pt x="26159" y="2050"/>
                </a:lnTo>
                <a:lnTo>
                  <a:pt x="25476" y="2259"/>
                </a:lnTo>
                <a:lnTo>
                  <a:pt x="24791" y="2486"/>
                </a:lnTo>
                <a:lnTo>
                  <a:pt x="24050" y="2695"/>
                </a:lnTo>
                <a:lnTo>
                  <a:pt x="22340" y="3284"/>
                </a:lnTo>
                <a:lnTo>
                  <a:pt x="20518" y="3986"/>
                </a:lnTo>
                <a:lnTo>
                  <a:pt x="18580" y="4802"/>
                </a:lnTo>
                <a:lnTo>
                  <a:pt x="18294" y="4157"/>
                </a:lnTo>
                <a:lnTo>
                  <a:pt x="18123" y="3606"/>
                </a:lnTo>
                <a:lnTo>
                  <a:pt x="18067" y="3227"/>
                </a:lnTo>
                <a:lnTo>
                  <a:pt x="18067" y="3606"/>
                </a:lnTo>
                <a:lnTo>
                  <a:pt x="18123" y="4214"/>
                </a:lnTo>
                <a:lnTo>
                  <a:pt x="18409" y="4859"/>
                </a:lnTo>
                <a:lnTo>
                  <a:pt x="15730" y="5979"/>
                </a:lnTo>
                <a:lnTo>
                  <a:pt x="12881" y="7384"/>
                </a:lnTo>
                <a:lnTo>
                  <a:pt x="10031" y="9055"/>
                </a:lnTo>
                <a:lnTo>
                  <a:pt x="9745" y="8314"/>
                </a:lnTo>
                <a:lnTo>
                  <a:pt x="9689" y="7498"/>
                </a:lnTo>
                <a:lnTo>
                  <a:pt x="9689" y="9283"/>
                </a:lnTo>
                <a:lnTo>
                  <a:pt x="7123" y="10839"/>
                </a:lnTo>
                <a:lnTo>
                  <a:pt x="4559" y="12567"/>
                </a:lnTo>
                <a:lnTo>
                  <a:pt x="2052" y="14617"/>
                </a:lnTo>
                <a:lnTo>
                  <a:pt x="1709" y="13535"/>
                </a:lnTo>
                <a:lnTo>
                  <a:pt x="1595" y="12510"/>
                </a:lnTo>
                <a:lnTo>
                  <a:pt x="1595" y="11105"/>
                </a:lnTo>
                <a:lnTo>
                  <a:pt x="1651" y="10517"/>
                </a:lnTo>
                <a:lnTo>
                  <a:pt x="1709" y="9928"/>
                </a:lnTo>
                <a:lnTo>
                  <a:pt x="1881" y="9378"/>
                </a:lnTo>
                <a:lnTo>
                  <a:pt x="1423" y="9814"/>
                </a:lnTo>
                <a:lnTo>
                  <a:pt x="1311" y="10308"/>
                </a:lnTo>
                <a:lnTo>
                  <a:pt x="1252" y="10839"/>
                </a:lnTo>
                <a:lnTo>
                  <a:pt x="1252" y="11390"/>
                </a:lnTo>
                <a:lnTo>
                  <a:pt x="741" y="11770"/>
                </a:lnTo>
                <a:lnTo>
                  <a:pt x="398" y="12301"/>
                </a:lnTo>
                <a:lnTo>
                  <a:pt x="912" y="12035"/>
                </a:lnTo>
                <a:lnTo>
                  <a:pt x="1252" y="11807"/>
                </a:lnTo>
                <a:lnTo>
                  <a:pt x="1252" y="12738"/>
                </a:lnTo>
                <a:close/>
              </a:path>
            </a:pathLst>
          </a:custGeom>
          <a:solidFill>
            <a:srgbClr val="C9D9EE"/>
          </a:solidFill>
        </p:spPr>
        <p:txBody>
          <a:bodyPr wrap="square" lIns="0" tIns="0" rIns="0" bIns="0" rtlCol="0">
            <a:noAutofit/>
          </a:bodyPr>
          <a:lstStyle/>
          <a:p>
            <a:endParaRPr/>
          </a:p>
        </p:txBody>
      </p:sp>
      <p:sp>
        <p:nvSpPr>
          <p:cNvPr id="846" name="object 846"/>
          <p:cNvSpPr/>
          <p:nvPr/>
        </p:nvSpPr>
        <p:spPr>
          <a:xfrm>
            <a:off x="441259" y="691865"/>
            <a:ext cx="29123" cy="29298"/>
          </a:xfrm>
          <a:custGeom>
            <a:avLst/>
            <a:gdLst/>
            <a:ahLst/>
            <a:cxnLst/>
            <a:rect l="l" t="t" r="r" b="b"/>
            <a:pathLst>
              <a:path w="29123" h="29298">
                <a:moveTo>
                  <a:pt x="21200" y="18072"/>
                </a:moveTo>
                <a:lnTo>
                  <a:pt x="23140" y="20293"/>
                </a:lnTo>
                <a:lnTo>
                  <a:pt x="25021" y="22767"/>
                </a:lnTo>
                <a:lnTo>
                  <a:pt x="26843" y="25356"/>
                </a:lnTo>
                <a:lnTo>
                  <a:pt x="27300" y="25142"/>
                </a:lnTo>
                <a:lnTo>
                  <a:pt x="25476" y="22498"/>
                </a:lnTo>
                <a:lnTo>
                  <a:pt x="23595" y="20066"/>
                </a:lnTo>
                <a:lnTo>
                  <a:pt x="21657" y="17863"/>
                </a:lnTo>
                <a:lnTo>
                  <a:pt x="22741" y="17256"/>
                </a:lnTo>
                <a:lnTo>
                  <a:pt x="23766" y="16668"/>
                </a:lnTo>
                <a:lnTo>
                  <a:pt x="24735" y="15965"/>
                </a:lnTo>
                <a:lnTo>
                  <a:pt x="26900" y="17958"/>
                </a:lnTo>
                <a:lnTo>
                  <a:pt x="29123" y="20237"/>
                </a:lnTo>
                <a:lnTo>
                  <a:pt x="27242" y="17693"/>
                </a:lnTo>
                <a:lnTo>
                  <a:pt x="25021" y="15699"/>
                </a:lnTo>
                <a:lnTo>
                  <a:pt x="25760" y="15111"/>
                </a:lnTo>
                <a:lnTo>
                  <a:pt x="26445" y="13972"/>
                </a:lnTo>
                <a:lnTo>
                  <a:pt x="25647" y="14731"/>
                </a:lnTo>
                <a:lnTo>
                  <a:pt x="24735" y="15434"/>
                </a:lnTo>
                <a:lnTo>
                  <a:pt x="22284" y="13212"/>
                </a:lnTo>
                <a:lnTo>
                  <a:pt x="19776" y="11276"/>
                </a:lnTo>
                <a:lnTo>
                  <a:pt x="17440" y="9605"/>
                </a:lnTo>
                <a:lnTo>
                  <a:pt x="19490" y="11485"/>
                </a:lnTo>
                <a:lnTo>
                  <a:pt x="21941" y="13440"/>
                </a:lnTo>
                <a:lnTo>
                  <a:pt x="24392" y="15699"/>
                </a:lnTo>
                <a:lnTo>
                  <a:pt x="23480" y="16402"/>
                </a:lnTo>
                <a:lnTo>
                  <a:pt x="22455" y="16990"/>
                </a:lnTo>
                <a:lnTo>
                  <a:pt x="21371" y="17579"/>
                </a:lnTo>
                <a:lnTo>
                  <a:pt x="20973" y="17807"/>
                </a:lnTo>
                <a:lnTo>
                  <a:pt x="20346" y="18072"/>
                </a:lnTo>
                <a:lnTo>
                  <a:pt x="19720" y="18338"/>
                </a:lnTo>
                <a:lnTo>
                  <a:pt x="19092" y="18604"/>
                </a:lnTo>
                <a:lnTo>
                  <a:pt x="18522" y="18832"/>
                </a:lnTo>
                <a:lnTo>
                  <a:pt x="17895" y="19097"/>
                </a:lnTo>
                <a:lnTo>
                  <a:pt x="17269" y="19306"/>
                </a:lnTo>
                <a:lnTo>
                  <a:pt x="15559" y="16724"/>
                </a:lnTo>
                <a:lnTo>
                  <a:pt x="13791" y="14351"/>
                </a:lnTo>
                <a:lnTo>
                  <a:pt x="12140" y="12301"/>
                </a:lnTo>
                <a:lnTo>
                  <a:pt x="12766" y="11713"/>
                </a:lnTo>
                <a:lnTo>
                  <a:pt x="11912" y="12035"/>
                </a:lnTo>
                <a:lnTo>
                  <a:pt x="13336" y="14560"/>
                </a:lnTo>
                <a:lnTo>
                  <a:pt x="15046" y="16876"/>
                </a:lnTo>
                <a:lnTo>
                  <a:pt x="16755" y="19477"/>
                </a:lnTo>
                <a:lnTo>
                  <a:pt x="15444" y="19952"/>
                </a:lnTo>
                <a:lnTo>
                  <a:pt x="14077" y="20331"/>
                </a:lnTo>
                <a:lnTo>
                  <a:pt x="12651" y="20662"/>
                </a:lnTo>
                <a:lnTo>
                  <a:pt x="11342" y="17958"/>
                </a:lnTo>
                <a:lnTo>
                  <a:pt x="10031" y="15490"/>
                </a:lnTo>
                <a:lnTo>
                  <a:pt x="8776" y="13269"/>
                </a:lnTo>
                <a:lnTo>
                  <a:pt x="9801" y="13061"/>
                </a:lnTo>
                <a:lnTo>
                  <a:pt x="10772" y="12776"/>
                </a:lnTo>
                <a:lnTo>
                  <a:pt x="11682" y="12453"/>
                </a:lnTo>
                <a:lnTo>
                  <a:pt x="11455" y="12187"/>
                </a:lnTo>
                <a:lnTo>
                  <a:pt x="10542" y="12453"/>
                </a:lnTo>
                <a:lnTo>
                  <a:pt x="9574" y="12738"/>
                </a:lnTo>
                <a:lnTo>
                  <a:pt x="8605" y="12947"/>
                </a:lnTo>
                <a:lnTo>
                  <a:pt x="7522" y="11010"/>
                </a:lnTo>
                <a:lnTo>
                  <a:pt x="6440" y="9283"/>
                </a:lnTo>
                <a:lnTo>
                  <a:pt x="5471" y="7707"/>
                </a:lnTo>
                <a:lnTo>
                  <a:pt x="6041" y="7593"/>
                </a:lnTo>
                <a:lnTo>
                  <a:pt x="6611" y="7441"/>
                </a:lnTo>
                <a:lnTo>
                  <a:pt x="7181" y="7232"/>
                </a:lnTo>
                <a:lnTo>
                  <a:pt x="8321" y="8466"/>
                </a:lnTo>
                <a:lnTo>
                  <a:pt x="8720" y="8296"/>
                </a:lnTo>
                <a:lnTo>
                  <a:pt x="7580" y="7119"/>
                </a:lnTo>
                <a:lnTo>
                  <a:pt x="7352" y="6910"/>
                </a:lnTo>
                <a:lnTo>
                  <a:pt x="7010" y="7005"/>
                </a:lnTo>
                <a:lnTo>
                  <a:pt x="6440" y="7175"/>
                </a:lnTo>
                <a:lnTo>
                  <a:pt x="5870" y="7327"/>
                </a:lnTo>
                <a:lnTo>
                  <a:pt x="5300" y="7441"/>
                </a:lnTo>
                <a:lnTo>
                  <a:pt x="2734" y="3606"/>
                </a:lnTo>
                <a:lnTo>
                  <a:pt x="797" y="1120"/>
                </a:lnTo>
                <a:lnTo>
                  <a:pt x="171" y="379"/>
                </a:lnTo>
                <a:lnTo>
                  <a:pt x="283" y="151"/>
                </a:lnTo>
                <a:lnTo>
                  <a:pt x="741" y="0"/>
                </a:lnTo>
                <a:lnTo>
                  <a:pt x="0" y="151"/>
                </a:lnTo>
                <a:lnTo>
                  <a:pt x="112" y="474"/>
                </a:lnTo>
                <a:lnTo>
                  <a:pt x="741" y="1347"/>
                </a:lnTo>
                <a:lnTo>
                  <a:pt x="2563" y="3777"/>
                </a:lnTo>
                <a:lnTo>
                  <a:pt x="4901" y="7555"/>
                </a:lnTo>
                <a:lnTo>
                  <a:pt x="5073" y="7821"/>
                </a:lnTo>
                <a:lnTo>
                  <a:pt x="6041" y="9321"/>
                </a:lnTo>
                <a:lnTo>
                  <a:pt x="7066" y="11105"/>
                </a:lnTo>
                <a:lnTo>
                  <a:pt x="8150" y="13061"/>
                </a:lnTo>
                <a:lnTo>
                  <a:pt x="7238" y="13269"/>
                </a:lnTo>
                <a:lnTo>
                  <a:pt x="6213" y="13440"/>
                </a:lnTo>
                <a:lnTo>
                  <a:pt x="5242" y="13535"/>
                </a:lnTo>
                <a:lnTo>
                  <a:pt x="4843" y="13972"/>
                </a:lnTo>
                <a:lnTo>
                  <a:pt x="5584" y="16288"/>
                </a:lnTo>
                <a:lnTo>
                  <a:pt x="5357" y="13915"/>
                </a:lnTo>
                <a:lnTo>
                  <a:pt x="6382" y="13763"/>
                </a:lnTo>
                <a:lnTo>
                  <a:pt x="7352" y="13592"/>
                </a:lnTo>
                <a:lnTo>
                  <a:pt x="8321" y="13383"/>
                </a:lnTo>
                <a:lnTo>
                  <a:pt x="9574" y="15585"/>
                </a:lnTo>
                <a:lnTo>
                  <a:pt x="10828" y="18072"/>
                </a:lnTo>
                <a:lnTo>
                  <a:pt x="12081" y="20770"/>
                </a:lnTo>
                <a:lnTo>
                  <a:pt x="10657" y="21095"/>
                </a:lnTo>
                <a:lnTo>
                  <a:pt x="9175" y="21364"/>
                </a:lnTo>
                <a:lnTo>
                  <a:pt x="7693" y="21581"/>
                </a:lnTo>
                <a:lnTo>
                  <a:pt x="6895" y="18775"/>
                </a:lnTo>
                <a:lnTo>
                  <a:pt x="6325" y="18889"/>
                </a:lnTo>
                <a:lnTo>
                  <a:pt x="7066" y="21634"/>
                </a:lnTo>
                <a:lnTo>
                  <a:pt x="5528" y="21850"/>
                </a:lnTo>
                <a:lnTo>
                  <a:pt x="3989" y="21958"/>
                </a:lnTo>
                <a:lnTo>
                  <a:pt x="2392" y="22011"/>
                </a:lnTo>
                <a:lnTo>
                  <a:pt x="2392" y="22497"/>
                </a:lnTo>
                <a:lnTo>
                  <a:pt x="4046" y="22389"/>
                </a:lnTo>
                <a:lnTo>
                  <a:pt x="5643" y="22281"/>
                </a:lnTo>
                <a:lnTo>
                  <a:pt x="7181" y="22065"/>
                </a:lnTo>
                <a:lnTo>
                  <a:pt x="7922" y="24709"/>
                </a:lnTo>
                <a:lnTo>
                  <a:pt x="7808" y="22011"/>
                </a:lnTo>
                <a:lnTo>
                  <a:pt x="9346" y="21795"/>
                </a:lnTo>
                <a:lnTo>
                  <a:pt x="10828" y="21525"/>
                </a:lnTo>
                <a:lnTo>
                  <a:pt x="12311" y="21203"/>
                </a:lnTo>
                <a:lnTo>
                  <a:pt x="13451" y="23684"/>
                </a:lnTo>
                <a:lnTo>
                  <a:pt x="14647" y="26384"/>
                </a:lnTo>
                <a:lnTo>
                  <a:pt x="15730" y="29298"/>
                </a:lnTo>
                <a:lnTo>
                  <a:pt x="16300" y="29134"/>
                </a:lnTo>
                <a:lnTo>
                  <a:pt x="15217" y="26275"/>
                </a:lnTo>
                <a:lnTo>
                  <a:pt x="14021" y="23576"/>
                </a:lnTo>
                <a:lnTo>
                  <a:pt x="12822" y="21095"/>
                </a:lnTo>
                <a:lnTo>
                  <a:pt x="14248" y="20717"/>
                </a:lnTo>
                <a:lnTo>
                  <a:pt x="15672" y="20331"/>
                </a:lnTo>
                <a:lnTo>
                  <a:pt x="17041" y="19857"/>
                </a:lnTo>
                <a:lnTo>
                  <a:pt x="18580" y="22228"/>
                </a:lnTo>
                <a:lnTo>
                  <a:pt x="20119" y="24817"/>
                </a:lnTo>
                <a:lnTo>
                  <a:pt x="20689" y="24601"/>
                </a:lnTo>
                <a:lnTo>
                  <a:pt x="19092" y="22065"/>
                </a:lnTo>
                <a:lnTo>
                  <a:pt x="17553" y="19629"/>
                </a:lnTo>
                <a:lnTo>
                  <a:pt x="18123" y="19420"/>
                </a:lnTo>
                <a:lnTo>
                  <a:pt x="18693" y="19211"/>
                </a:lnTo>
                <a:lnTo>
                  <a:pt x="19263" y="18984"/>
                </a:lnTo>
                <a:lnTo>
                  <a:pt x="19948" y="18718"/>
                </a:lnTo>
                <a:lnTo>
                  <a:pt x="20574" y="18395"/>
                </a:lnTo>
                <a:lnTo>
                  <a:pt x="21200" y="18072"/>
                </a:lnTo>
                <a:close/>
              </a:path>
            </a:pathLst>
          </a:custGeom>
          <a:solidFill>
            <a:srgbClr val="C9D9EE"/>
          </a:solidFill>
        </p:spPr>
        <p:txBody>
          <a:bodyPr wrap="square" lIns="0" tIns="0" rIns="0" bIns="0" rtlCol="0">
            <a:noAutofit/>
          </a:bodyPr>
          <a:lstStyle/>
          <a:p>
            <a:endParaRPr/>
          </a:p>
        </p:txBody>
      </p:sp>
      <p:sp>
        <p:nvSpPr>
          <p:cNvPr id="847" name="object 847"/>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C9D9EE"/>
          </a:solidFill>
        </p:spPr>
        <p:txBody>
          <a:bodyPr wrap="square" lIns="0" tIns="0" rIns="0" bIns="0" rtlCol="0">
            <a:noAutofit/>
          </a:bodyPr>
          <a:lstStyle/>
          <a:p>
            <a:endParaRPr/>
          </a:p>
        </p:txBody>
      </p:sp>
      <p:sp>
        <p:nvSpPr>
          <p:cNvPr id="848" name="object 848"/>
          <p:cNvSpPr/>
          <p:nvPr/>
        </p:nvSpPr>
        <p:spPr>
          <a:xfrm>
            <a:off x="453113" y="696383"/>
            <a:ext cx="16073" cy="13288"/>
          </a:xfrm>
          <a:custGeom>
            <a:avLst/>
            <a:gdLst/>
            <a:ahLst/>
            <a:cxnLst/>
            <a:rect l="l" t="t" r="r" b="b"/>
            <a:pathLst>
              <a:path w="16073" h="13288">
                <a:moveTo>
                  <a:pt x="13906" y="10593"/>
                </a:moveTo>
                <a:lnTo>
                  <a:pt x="14591" y="9985"/>
                </a:lnTo>
                <a:lnTo>
                  <a:pt x="15160" y="9340"/>
                </a:lnTo>
                <a:lnTo>
                  <a:pt x="15559" y="8922"/>
                </a:lnTo>
                <a:lnTo>
                  <a:pt x="16073" y="7669"/>
                </a:lnTo>
                <a:lnTo>
                  <a:pt x="15446" y="8371"/>
                </a:lnTo>
                <a:lnTo>
                  <a:pt x="12768" y="6435"/>
                </a:lnTo>
                <a:lnTo>
                  <a:pt x="10031" y="4765"/>
                </a:lnTo>
                <a:lnTo>
                  <a:pt x="7467" y="3303"/>
                </a:lnTo>
                <a:lnTo>
                  <a:pt x="7922" y="2752"/>
                </a:lnTo>
                <a:lnTo>
                  <a:pt x="8265" y="2221"/>
                </a:lnTo>
                <a:lnTo>
                  <a:pt x="8549" y="1727"/>
                </a:lnTo>
                <a:lnTo>
                  <a:pt x="8377" y="1632"/>
                </a:lnTo>
                <a:lnTo>
                  <a:pt x="8094" y="2107"/>
                </a:lnTo>
                <a:lnTo>
                  <a:pt x="7751" y="2657"/>
                </a:lnTo>
                <a:lnTo>
                  <a:pt x="7296" y="3189"/>
                </a:lnTo>
                <a:lnTo>
                  <a:pt x="5471" y="2221"/>
                </a:lnTo>
                <a:lnTo>
                  <a:pt x="3762" y="1309"/>
                </a:lnTo>
                <a:lnTo>
                  <a:pt x="2108" y="550"/>
                </a:lnTo>
                <a:lnTo>
                  <a:pt x="1482" y="284"/>
                </a:lnTo>
                <a:lnTo>
                  <a:pt x="855" y="0"/>
                </a:lnTo>
                <a:lnTo>
                  <a:pt x="684" y="227"/>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9860" y="4973"/>
                </a:lnTo>
                <a:lnTo>
                  <a:pt x="12538" y="6701"/>
                </a:lnTo>
                <a:lnTo>
                  <a:pt x="15217" y="8694"/>
                </a:lnTo>
                <a:lnTo>
                  <a:pt x="14591" y="9454"/>
                </a:lnTo>
                <a:lnTo>
                  <a:pt x="13906" y="10593"/>
                </a:lnTo>
                <a:close/>
              </a:path>
            </a:pathLst>
          </a:custGeom>
          <a:solidFill>
            <a:srgbClr val="C9D9EE"/>
          </a:solidFill>
        </p:spPr>
        <p:txBody>
          <a:bodyPr wrap="square" lIns="0" tIns="0" rIns="0" bIns="0" rtlCol="0">
            <a:noAutofit/>
          </a:bodyPr>
          <a:lstStyle/>
          <a:p>
            <a:endParaRPr/>
          </a:p>
        </p:txBody>
      </p:sp>
      <p:sp>
        <p:nvSpPr>
          <p:cNvPr id="849" name="object 849"/>
          <p:cNvSpPr/>
          <p:nvPr/>
        </p:nvSpPr>
        <p:spPr>
          <a:xfrm>
            <a:off x="470383" y="698434"/>
            <a:ext cx="8659" cy="10631"/>
          </a:xfrm>
          <a:custGeom>
            <a:avLst/>
            <a:gdLst/>
            <a:ahLst/>
            <a:cxnLst/>
            <a:rect l="l" t="t" r="r" b="b"/>
            <a:pathLst>
              <a:path w="8659" h="10631">
                <a:moveTo>
                  <a:pt x="0" y="3948"/>
                </a:moveTo>
                <a:lnTo>
                  <a:pt x="2517" y="5790"/>
                </a:lnTo>
                <a:lnTo>
                  <a:pt x="5075" y="7612"/>
                </a:lnTo>
                <a:lnTo>
                  <a:pt x="7532" y="9719"/>
                </a:lnTo>
                <a:lnTo>
                  <a:pt x="7814" y="9985"/>
                </a:lnTo>
                <a:lnTo>
                  <a:pt x="8599" y="10631"/>
                </a:lnTo>
                <a:lnTo>
                  <a:pt x="8659" y="10308"/>
                </a:lnTo>
                <a:lnTo>
                  <a:pt x="8257" y="9985"/>
                </a:lnTo>
                <a:lnTo>
                  <a:pt x="7914" y="9662"/>
                </a:lnTo>
                <a:lnTo>
                  <a:pt x="8317" y="8580"/>
                </a:lnTo>
                <a:lnTo>
                  <a:pt x="8498" y="7517"/>
                </a:lnTo>
                <a:lnTo>
                  <a:pt x="8559" y="6530"/>
                </a:lnTo>
                <a:lnTo>
                  <a:pt x="8438" y="6207"/>
                </a:lnTo>
                <a:lnTo>
                  <a:pt x="8377" y="5828"/>
                </a:lnTo>
                <a:lnTo>
                  <a:pt x="7874" y="5676"/>
                </a:lnTo>
                <a:lnTo>
                  <a:pt x="7532" y="5410"/>
                </a:lnTo>
                <a:lnTo>
                  <a:pt x="7129" y="5144"/>
                </a:lnTo>
                <a:lnTo>
                  <a:pt x="4954" y="3625"/>
                </a:lnTo>
                <a:lnTo>
                  <a:pt x="2738" y="2278"/>
                </a:lnTo>
                <a:lnTo>
                  <a:pt x="503" y="1139"/>
                </a:lnTo>
                <a:lnTo>
                  <a:pt x="503" y="759"/>
                </a:lnTo>
                <a:lnTo>
                  <a:pt x="463" y="379"/>
                </a:lnTo>
                <a:lnTo>
                  <a:pt x="402" y="0"/>
                </a:lnTo>
                <a:lnTo>
                  <a:pt x="463" y="2335"/>
                </a:lnTo>
                <a:lnTo>
                  <a:pt x="503" y="1518"/>
                </a:lnTo>
                <a:lnTo>
                  <a:pt x="2678" y="2600"/>
                </a:lnTo>
                <a:lnTo>
                  <a:pt x="4793" y="3891"/>
                </a:lnTo>
                <a:lnTo>
                  <a:pt x="6887" y="5353"/>
                </a:lnTo>
                <a:lnTo>
                  <a:pt x="7350" y="5676"/>
                </a:lnTo>
                <a:lnTo>
                  <a:pt x="7814" y="5998"/>
                </a:lnTo>
                <a:lnTo>
                  <a:pt x="8257" y="6321"/>
                </a:lnTo>
                <a:lnTo>
                  <a:pt x="8216" y="7289"/>
                </a:lnTo>
                <a:lnTo>
                  <a:pt x="8035" y="8371"/>
                </a:lnTo>
                <a:lnTo>
                  <a:pt x="7632" y="9397"/>
                </a:lnTo>
                <a:lnTo>
                  <a:pt x="5195" y="7346"/>
                </a:lnTo>
                <a:lnTo>
                  <a:pt x="2557" y="5505"/>
                </a:lnTo>
                <a:lnTo>
                  <a:pt x="0" y="3948"/>
                </a:lnTo>
                <a:close/>
              </a:path>
            </a:pathLst>
          </a:custGeom>
          <a:solidFill>
            <a:srgbClr val="C9D9EE"/>
          </a:solidFill>
        </p:spPr>
        <p:txBody>
          <a:bodyPr wrap="square" lIns="0" tIns="0" rIns="0" bIns="0" rtlCol="0">
            <a:noAutofit/>
          </a:bodyPr>
          <a:lstStyle/>
          <a:p>
            <a:endParaRPr/>
          </a:p>
        </p:txBody>
      </p:sp>
      <p:sp>
        <p:nvSpPr>
          <p:cNvPr id="850" name="object 850"/>
          <p:cNvSpPr/>
          <p:nvPr/>
        </p:nvSpPr>
        <p:spPr>
          <a:xfrm>
            <a:off x="442798" y="692833"/>
            <a:ext cx="7636" cy="5334"/>
          </a:xfrm>
          <a:custGeom>
            <a:avLst/>
            <a:gdLst/>
            <a:ahLst/>
            <a:cxnLst/>
            <a:rect l="l" t="t" r="r" b="b"/>
            <a:pathLst>
              <a:path w="7636" h="5334">
                <a:moveTo>
                  <a:pt x="3248" y="1822"/>
                </a:moveTo>
                <a:lnTo>
                  <a:pt x="0" y="0"/>
                </a:lnTo>
                <a:lnTo>
                  <a:pt x="2964" y="1936"/>
                </a:lnTo>
                <a:lnTo>
                  <a:pt x="7294" y="5334"/>
                </a:lnTo>
                <a:lnTo>
                  <a:pt x="7636" y="5182"/>
                </a:lnTo>
                <a:lnTo>
                  <a:pt x="3248" y="1822"/>
                </a:lnTo>
                <a:close/>
              </a:path>
            </a:pathLst>
          </a:custGeom>
          <a:solidFill>
            <a:srgbClr val="C9D9EE"/>
          </a:solidFill>
        </p:spPr>
        <p:txBody>
          <a:bodyPr wrap="square" lIns="0" tIns="0" rIns="0" bIns="0" rtlCol="0">
            <a:noAutofit/>
          </a:bodyPr>
          <a:lstStyle/>
          <a:p>
            <a:endParaRPr/>
          </a:p>
        </p:txBody>
      </p:sp>
      <p:sp>
        <p:nvSpPr>
          <p:cNvPr id="851" name="object 851"/>
          <p:cNvSpPr/>
          <p:nvPr/>
        </p:nvSpPr>
        <p:spPr>
          <a:xfrm>
            <a:off x="449581" y="700161"/>
            <a:ext cx="5014" cy="6264"/>
          </a:xfrm>
          <a:custGeom>
            <a:avLst/>
            <a:gdLst/>
            <a:ahLst/>
            <a:cxnLst/>
            <a:rect l="l" t="t" r="r" b="b"/>
            <a:pathLst>
              <a:path w="5014" h="6264">
                <a:moveTo>
                  <a:pt x="398" y="0"/>
                </a:moveTo>
                <a:lnTo>
                  <a:pt x="0" y="170"/>
                </a:lnTo>
                <a:lnTo>
                  <a:pt x="1196" y="1518"/>
                </a:lnTo>
                <a:lnTo>
                  <a:pt x="2507" y="3075"/>
                </a:lnTo>
                <a:lnTo>
                  <a:pt x="2906" y="3625"/>
                </a:lnTo>
                <a:lnTo>
                  <a:pt x="3133" y="3891"/>
                </a:lnTo>
                <a:lnTo>
                  <a:pt x="3361" y="4157"/>
                </a:lnTo>
                <a:lnTo>
                  <a:pt x="5014" y="6264"/>
                </a:lnTo>
                <a:lnTo>
                  <a:pt x="3590" y="3739"/>
                </a:lnTo>
                <a:lnTo>
                  <a:pt x="3077" y="3132"/>
                </a:lnTo>
                <a:lnTo>
                  <a:pt x="2849" y="2809"/>
                </a:lnTo>
                <a:lnTo>
                  <a:pt x="1595" y="1309"/>
                </a:lnTo>
                <a:lnTo>
                  <a:pt x="398" y="0"/>
                </a:lnTo>
                <a:close/>
              </a:path>
            </a:pathLst>
          </a:custGeom>
          <a:solidFill>
            <a:srgbClr val="C9D9EE"/>
          </a:solidFill>
        </p:spPr>
        <p:txBody>
          <a:bodyPr wrap="square" lIns="0" tIns="0" rIns="0" bIns="0" rtlCol="0">
            <a:noAutofit/>
          </a:bodyPr>
          <a:lstStyle/>
          <a:p>
            <a:endParaRPr/>
          </a:p>
        </p:txBody>
      </p:sp>
      <p:sp>
        <p:nvSpPr>
          <p:cNvPr id="852" name="object 852"/>
          <p:cNvSpPr/>
          <p:nvPr/>
        </p:nvSpPr>
        <p:spPr>
          <a:xfrm>
            <a:off x="446616" y="705780"/>
            <a:ext cx="1538" cy="4973"/>
          </a:xfrm>
          <a:custGeom>
            <a:avLst/>
            <a:gdLst/>
            <a:ahLst/>
            <a:cxnLst/>
            <a:rect l="l" t="t" r="r" b="b"/>
            <a:pathLst>
              <a:path w="1538" h="4973">
                <a:moveTo>
                  <a:pt x="741" y="2316"/>
                </a:moveTo>
                <a:lnTo>
                  <a:pt x="0" y="0"/>
                </a:lnTo>
                <a:lnTo>
                  <a:pt x="227" y="2373"/>
                </a:lnTo>
                <a:lnTo>
                  <a:pt x="968" y="4973"/>
                </a:lnTo>
                <a:lnTo>
                  <a:pt x="1538" y="4859"/>
                </a:lnTo>
                <a:lnTo>
                  <a:pt x="741" y="2316"/>
                </a:lnTo>
                <a:close/>
              </a:path>
            </a:pathLst>
          </a:custGeom>
          <a:solidFill>
            <a:srgbClr val="C9D9EE"/>
          </a:solidFill>
        </p:spPr>
        <p:txBody>
          <a:bodyPr wrap="square" lIns="0" tIns="0" rIns="0" bIns="0" rtlCol="0">
            <a:noAutofit/>
          </a:bodyPr>
          <a:lstStyle/>
          <a:p>
            <a:endParaRPr/>
          </a:p>
        </p:txBody>
      </p:sp>
      <p:sp>
        <p:nvSpPr>
          <p:cNvPr id="853" name="object 853"/>
          <p:cNvSpPr/>
          <p:nvPr/>
        </p:nvSpPr>
        <p:spPr>
          <a:xfrm>
            <a:off x="441145" y="687764"/>
            <a:ext cx="19948" cy="7973"/>
          </a:xfrm>
          <a:custGeom>
            <a:avLst/>
            <a:gdLst/>
            <a:ahLst/>
            <a:cxnLst/>
            <a:rect l="l" t="t" r="r" b="b"/>
            <a:pathLst>
              <a:path w="19948" h="7973">
                <a:moveTo>
                  <a:pt x="628" y="7878"/>
                </a:moveTo>
                <a:lnTo>
                  <a:pt x="227" y="5125"/>
                </a:lnTo>
                <a:lnTo>
                  <a:pt x="58" y="4423"/>
                </a:lnTo>
                <a:lnTo>
                  <a:pt x="342" y="5125"/>
                </a:lnTo>
                <a:lnTo>
                  <a:pt x="227" y="4575"/>
                </a:lnTo>
                <a:lnTo>
                  <a:pt x="114" y="4252"/>
                </a:lnTo>
                <a:lnTo>
                  <a:pt x="741" y="4100"/>
                </a:lnTo>
                <a:lnTo>
                  <a:pt x="5300" y="2904"/>
                </a:lnTo>
                <a:lnTo>
                  <a:pt x="11457" y="2752"/>
                </a:lnTo>
                <a:lnTo>
                  <a:pt x="12027" y="3284"/>
                </a:lnTo>
                <a:lnTo>
                  <a:pt x="12254" y="3550"/>
                </a:lnTo>
                <a:lnTo>
                  <a:pt x="5643" y="3284"/>
                </a:lnTo>
                <a:lnTo>
                  <a:pt x="855" y="4100"/>
                </a:lnTo>
                <a:lnTo>
                  <a:pt x="398" y="4252"/>
                </a:lnTo>
                <a:lnTo>
                  <a:pt x="1709" y="4100"/>
                </a:lnTo>
                <a:lnTo>
                  <a:pt x="6327" y="3455"/>
                </a:lnTo>
                <a:lnTo>
                  <a:pt x="12367" y="3777"/>
                </a:lnTo>
                <a:lnTo>
                  <a:pt x="12653" y="4195"/>
                </a:lnTo>
                <a:lnTo>
                  <a:pt x="12937" y="4802"/>
                </a:lnTo>
                <a:lnTo>
                  <a:pt x="12766" y="4195"/>
                </a:lnTo>
                <a:lnTo>
                  <a:pt x="12538" y="3815"/>
                </a:lnTo>
                <a:lnTo>
                  <a:pt x="14818" y="3929"/>
                </a:lnTo>
                <a:lnTo>
                  <a:pt x="17325" y="4195"/>
                </a:lnTo>
                <a:lnTo>
                  <a:pt x="19948" y="4689"/>
                </a:lnTo>
                <a:lnTo>
                  <a:pt x="19776" y="4423"/>
                </a:lnTo>
                <a:lnTo>
                  <a:pt x="17156" y="3929"/>
                </a:lnTo>
                <a:lnTo>
                  <a:pt x="14647" y="3720"/>
                </a:lnTo>
                <a:lnTo>
                  <a:pt x="12367" y="3606"/>
                </a:lnTo>
                <a:lnTo>
                  <a:pt x="11968" y="3018"/>
                </a:lnTo>
                <a:lnTo>
                  <a:pt x="11626" y="2752"/>
                </a:lnTo>
                <a:lnTo>
                  <a:pt x="12937" y="2695"/>
                </a:lnTo>
                <a:lnTo>
                  <a:pt x="14248" y="2752"/>
                </a:lnTo>
                <a:lnTo>
                  <a:pt x="15674" y="2790"/>
                </a:lnTo>
                <a:lnTo>
                  <a:pt x="16643" y="2847"/>
                </a:lnTo>
                <a:lnTo>
                  <a:pt x="17668" y="2904"/>
                </a:lnTo>
                <a:lnTo>
                  <a:pt x="18580" y="3018"/>
                </a:lnTo>
                <a:lnTo>
                  <a:pt x="17954" y="2790"/>
                </a:lnTo>
                <a:lnTo>
                  <a:pt x="17611" y="2695"/>
                </a:lnTo>
                <a:lnTo>
                  <a:pt x="16985" y="2638"/>
                </a:lnTo>
                <a:lnTo>
                  <a:pt x="16300" y="2581"/>
                </a:lnTo>
                <a:lnTo>
                  <a:pt x="15674" y="2581"/>
                </a:lnTo>
                <a:lnTo>
                  <a:pt x="14192" y="2467"/>
                </a:lnTo>
                <a:lnTo>
                  <a:pt x="12766" y="2467"/>
                </a:lnTo>
                <a:lnTo>
                  <a:pt x="11398" y="2524"/>
                </a:lnTo>
                <a:lnTo>
                  <a:pt x="10887" y="2088"/>
                </a:lnTo>
                <a:lnTo>
                  <a:pt x="10430" y="1822"/>
                </a:lnTo>
                <a:lnTo>
                  <a:pt x="10716" y="2145"/>
                </a:lnTo>
                <a:lnTo>
                  <a:pt x="11171" y="2524"/>
                </a:lnTo>
                <a:lnTo>
                  <a:pt x="6156" y="2695"/>
                </a:lnTo>
                <a:lnTo>
                  <a:pt x="2223" y="3606"/>
                </a:lnTo>
                <a:lnTo>
                  <a:pt x="684" y="4043"/>
                </a:lnTo>
                <a:lnTo>
                  <a:pt x="2108" y="3550"/>
                </a:lnTo>
                <a:lnTo>
                  <a:pt x="5699" y="2467"/>
                </a:lnTo>
                <a:lnTo>
                  <a:pt x="10146" y="1822"/>
                </a:lnTo>
                <a:lnTo>
                  <a:pt x="9803" y="1613"/>
                </a:lnTo>
                <a:lnTo>
                  <a:pt x="5357" y="2316"/>
                </a:lnTo>
                <a:lnTo>
                  <a:pt x="1881" y="3493"/>
                </a:lnTo>
                <a:lnTo>
                  <a:pt x="569" y="3986"/>
                </a:lnTo>
                <a:lnTo>
                  <a:pt x="285" y="4100"/>
                </a:lnTo>
                <a:lnTo>
                  <a:pt x="912" y="3550"/>
                </a:lnTo>
                <a:lnTo>
                  <a:pt x="2507" y="1993"/>
                </a:lnTo>
                <a:lnTo>
                  <a:pt x="4730" y="702"/>
                </a:lnTo>
                <a:lnTo>
                  <a:pt x="5357" y="322"/>
                </a:lnTo>
                <a:lnTo>
                  <a:pt x="4845" y="379"/>
                </a:lnTo>
                <a:lnTo>
                  <a:pt x="4617" y="474"/>
                </a:lnTo>
                <a:lnTo>
                  <a:pt x="2108" y="1993"/>
                </a:lnTo>
                <a:lnTo>
                  <a:pt x="513" y="3720"/>
                </a:lnTo>
                <a:lnTo>
                  <a:pt x="114" y="4157"/>
                </a:lnTo>
                <a:lnTo>
                  <a:pt x="398" y="3777"/>
                </a:lnTo>
                <a:lnTo>
                  <a:pt x="1198" y="2145"/>
                </a:lnTo>
                <a:lnTo>
                  <a:pt x="2622" y="588"/>
                </a:lnTo>
                <a:lnTo>
                  <a:pt x="3192" y="0"/>
                </a:lnTo>
                <a:lnTo>
                  <a:pt x="2736" y="151"/>
                </a:lnTo>
                <a:lnTo>
                  <a:pt x="2450" y="417"/>
                </a:lnTo>
                <a:lnTo>
                  <a:pt x="1083" y="1936"/>
                </a:lnTo>
                <a:lnTo>
                  <a:pt x="398" y="3398"/>
                </a:lnTo>
                <a:lnTo>
                  <a:pt x="114" y="3986"/>
                </a:lnTo>
                <a:lnTo>
                  <a:pt x="285" y="3455"/>
                </a:lnTo>
                <a:lnTo>
                  <a:pt x="513" y="2259"/>
                </a:lnTo>
                <a:lnTo>
                  <a:pt x="912" y="854"/>
                </a:lnTo>
                <a:lnTo>
                  <a:pt x="1139" y="208"/>
                </a:lnTo>
                <a:lnTo>
                  <a:pt x="684" y="797"/>
                </a:lnTo>
                <a:lnTo>
                  <a:pt x="227" y="2316"/>
                </a:lnTo>
                <a:lnTo>
                  <a:pt x="58" y="3663"/>
                </a:lnTo>
                <a:lnTo>
                  <a:pt x="0" y="4100"/>
                </a:lnTo>
                <a:lnTo>
                  <a:pt x="58" y="5277"/>
                </a:lnTo>
                <a:lnTo>
                  <a:pt x="342" y="7973"/>
                </a:lnTo>
                <a:lnTo>
                  <a:pt x="628" y="7878"/>
                </a:lnTo>
                <a:close/>
              </a:path>
            </a:pathLst>
          </a:custGeom>
          <a:solidFill>
            <a:srgbClr val="C9D9EE"/>
          </a:solidFill>
        </p:spPr>
        <p:txBody>
          <a:bodyPr wrap="square" lIns="0" tIns="0" rIns="0" bIns="0" rtlCol="0">
            <a:noAutofit/>
          </a:bodyPr>
          <a:lstStyle/>
          <a:p>
            <a:endParaRPr/>
          </a:p>
        </p:txBody>
      </p:sp>
      <p:sp>
        <p:nvSpPr>
          <p:cNvPr id="854" name="object 854"/>
          <p:cNvSpPr/>
          <p:nvPr/>
        </p:nvSpPr>
        <p:spPr>
          <a:xfrm>
            <a:off x="429234" y="696117"/>
            <a:ext cx="910" cy="968"/>
          </a:xfrm>
          <a:custGeom>
            <a:avLst/>
            <a:gdLst/>
            <a:ahLst/>
            <a:cxnLst/>
            <a:rect l="l" t="t" r="r" b="b"/>
            <a:pathLst>
              <a:path w="910" h="968">
                <a:moveTo>
                  <a:pt x="340" y="645"/>
                </a:moveTo>
                <a:lnTo>
                  <a:pt x="682" y="968"/>
                </a:lnTo>
                <a:lnTo>
                  <a:pt x="910" y="873"/>
                </a:lnTo>
                <a:lnTo>
                  <a:pt x="227" y="265"/>
                </a:lnTo>
                <a:lnTo>
                  <a:pt x="0" y="0"/>
                </a:lnTo>
                <a:lnTo>
                  <a:pt x="340" y="645"/>
                </a:lnTo>
                <a:close/>
              </a:path>
            </a:pathLst>
          </a:custGeom>
          <a:solidFill>
            <a:srgbClr val="C9D9EE"/>
          </a:solidFill>
        </p:spPr>
        <p:txBody>
          <a:bodyPr wrap="square" lIns="0" tIns="0" rIns="0" bIns="0" rtlCol="0">
            <a:noAutofit/>
          </a:bodyPr>
          <a:lstStyle/>
          <a:p>
            <a:endParaRPr/>
          </a:p>
        </p:txBody>
      </p:sp>
      <p:sp>
        <p:nvSpPr>
          <p:cNvPr id="855" name="object 855"/>
          <p:cNvSpPr/>
          <p:nvPr/>
        </p:nvSpPr>
        <p:spPr>
          <a:xfrm>
            <a:off x="428263" y="691485"/>
            <a:ext cx="569" cy="1082"/>
          </a:xfrm>
          <a:custGeom>
            <a:avLst/>
            <a:gdLst/>
            <a:ahLst/>
            <a:cxnLst/>
            <a:rect l="l" t="t" r="r" b="b"/>
            <a:pathLst>
              <a:path w="569" h="1082">
                <a:moveTo>
                  <a:pt x="569" y="0"/>
                </a:moveTo>
                <a:lnTo>
                  <a:pt x="400" y="0"/>
                </a:lnTo>
                <a:lnTo>
                  <a:pt x="171" y="379"/>
                </a:lnTo>
                <a:lnTo>
                  <a:pt x="0" y="759"/>
                </a:lnTo>
                <a:lnTo>
                  <a:pt x="0" y="1082"/>
                </a:lnTo>
                <a:lnTo>
                  <a:pt x="114" y="759"/>
                </a:lnTo>
                <a:lnTo>
                  <a:pt x="285" y="379"/>
                </a:lnTo>
                <a:lnTo>
                  <a:pt x="569" y="0"/>
                </a:lnTo>
                <a:close/>
              </a:path>
            </a:pathLst>
          </a:custGeom>
          <a:solidFill>
            <a:srgbClr val="C9D9EE"/>
          </a:solidFill>
        </p:spPr>
        <p:txBody>
          <a:bodyPr wrap="square" lIns="0" tIns="0" rIns="0" bIns="0" rtlCol="0">
            <a:noAutofit/>
          </a:bodyPr>
          <a:lstStyle/>
          <a:p>
            <a:endParaRPr/>
          </a:p>
        </p:txBody>
      </p:sp>
      <p:sp>
        <p:nvSpPr>
          <p:cNvPr id="856" name="object 856"/>
          <p:cNvSpPr/>
          <p:nvPr/>
        </p:nvSpPr>
        <p:spPr>
          <a:xfrm>
            <a:off x="420343" y="692283"/>
            <a:ext cx="968" cy="1784"/>
          </a:xfrm>
          <a:custGeom>
            <a:avLst/>
            <a:gdLst/>
            <a:ahLst/>
            <a:cxnLst/>
            <a:rect l="l" t="t" r="r" b="b"/>
            <a:pathLst>
              <a:path w="968" h="1784">
                <a:moveTo>
                  <a:pt x="0" y="1784"/>
                </a:moveTo>
                <a:lnTo>
                  <a:pt x="227" y="1252"/>
                </a:lnTo>
                <a:lnTo>
                  <a:pt x="511" y="664"/>
                </a:lnTo>
                <a:lnTo>
                  <a:pt x="968" y="0"/>
                </a:lnTo>
                <a:lnTo>
                  <a:pt x="455" y="664"/>
                </a:lnTo>
                <a:lnTo>
                  <a:pt x="171" y="1252"/>
                </a:lnTo>
                <a:lnTo>
                  <a:pt x="0" y="1784"/>
                </a:lnTo>
                <a:close/>
              </a:path>
            </a:pathLst>
          </a:custGeom>
          <a:solidFill>
            <a:srgbClr val="C9D9EE"/>
          </a:solidFill>
        </p:spPr>
        <p:txBody>
          <a:bodyPr wrap="square" lIns="0" tIns="0" rIns="0" bIns="0" rtlCol="0">
            <a:noAutofit/>
          </a:bodyPr>
          <a:lstStyle/>
          <a:p>
            <a:endParaRPr/>
          </a:p>
        </p:txBody>
      </p:sp>
      <p:sp>
        <p:nvSpPr>
          <p:cNvPr id="857" name="object 857"/>
          <p:cNvSpPr/>
          <p:nvPr/>
        </p:nvSpPr>
        <p:spPr>
          <a:xfrm>
            <a:off x="411793" y="690935"/>
            <a:ext cx="29294" cy="40156"/>
          </a:xfrm>
          <a:custGeom>
            <a:avLst/>
            <a:gdLst/>
            <a:ahLst/>
            <a:cxnLst/>
            <a:rect l="l" t="t" r="r" b="b"/>
            <a:pathLst>
              <a:path w="29294" h="40156">
                <a:moveTo>
                  <a:pt x="8321" y="4157"/>
                </a:moveTo>
                <a:lnTo>
                  <a:pt x="8549" y="3360"/>
                </a:lnTo>
                <a:lnTo>
                  <a:pt x="11284" y="2657"/>
                </a:lnTo>
                <a:lnTo>
                  <a:pt x="13906" y="2164"/>
                </a:lnTo>
                <a:lnTo>
                  <a:pt x="16300" y="1841"/>
                </a:lnTo>
                <a:lnTo>
                  <a:pt x="16186" y="2373"/>
                </a:lnTo>
                <a:lnTo>
                  <a:pt x="16413" y="1784"/>
                </a:lnTo>
                <a:lnTo>
                  <a:pt x="22056" y="1025"/>
                </a:lnTo>
                <a:lnTo>
                  <a:pt x="26388" y="1025"/>
                </a:lnTo>
                <a:lnTo>
                  <a:pt x="28326" y="1082"/>
                </a:lnTo>
                <a:lnTo>
                  <a:pt x="26616" y="1139"/>
                </a:lnTo>
                <a:lnTo>
                  <a:pt x="23081" y="1404"/>
                </a:lnTo>
                <a:lnTo>
                  <a:pt x="18294" y="2335"/>
                </a:lnTo>
                <a:lnTo>
                  <a:pt x="17609" y="2429"/>
                </a:lnTo>
                <a:lnTo>
                  <a:pt x="16927" y="2543"/>
                </a:lnTo>
                <a:lnTo>
                  <a:pt x="16242" y="2695"/>
                </a:lnTo>
                <a:lnTo>
                  <a:pt x="13791" y="3246"/>
                </a:lnTo>
                <a:lnTo>
                  <a:pt x="11171" y="3948"/>
                </a:lnTo>
                <a:lnTo>
                  <a:pt x="8377" y="4859"/>
                </a:lnTo>
                <a:lnTo>
                  <a:pt x="5641" y="5790"/>
                </a:lnTo>
                <a:lnTo>
                  <a:pt x="2849" y="6853"/>
                </a:lnTo>
                <a:lnTo>
                  <a:pt x="0" y="8258"/>
                </a:lnTo>
                <a:lnTo>
                  <a:pt x="0" y="11181"/>
                </a:lnTo>
                <a:lnTo>
                  <a:pt x="0" y="8580"/>
                </a:lnTo>
                <a:lnTo>
                  <a:pt x="2849" y="7175"/>
                </a:lnTo>
                <a:lnTo>
                  <a:pt x="5641" y="6055"/>
                </a:lnTo>
                <a:lnTo>
                  <a:pt x="8321" y="5182"/>
                </a:lnTo>
                <a:lnTo>
                  <a:pt x="8377" y="5505"/>
                </a:lnTo>
                <a:lnTo>
                  <a:pt x="8377" y="5125"/>
                </a:lnTo>
                <a:lnTo>
                  <a:pt x="11171" y="4214"/>
                </a:lnTo>
                <a:lnTo>
                  <a:pt x="13849" y="3512"/>
                </a:lnTo>
                <a:lnTo>
                  <a:pt x="16242" y="2980"/>
                </a:lnTo>
                <a:lnTo>
                  <a:pt x="16300" y="3512"/>
                </a:lnTo>
                <a:lnTo>
                  <a:pt x="16300" y="2980"/>
                </a:lnTo>
                <a:lnTo>
                  <a:pt x="16983" y="2809"/>
                </a:lnTo>
                <a:lnTo>
                  <a:pt x="17668" y="2657"/>
                </a:lnTo>
                <a:lnTo>
                  <a:pt x="18351" y="2486"/>
                </a:lnTo>
                <a:lnTo>
                  <a:pt x="23879" y="1404"/>
                </a:lnTo>
                <a:lnTo>
                  <a:pt x="27756" y="1196"/>
                </a:lnTo>
                <a:lnTo>
                  <a:pt x="28952" y="1139"/>
                </a:lnTo>
                <a:lnTo>
                  <a:pt x="27641" y="1252"/>
                </a:lnTo>
                <a:lnTo>
                  <a:pt x="23025" y="1898"/>
                </a:lnTo>
                <a:lnTo>
                  <a:pt x="16641" y="4100"/>
                </a:lnTo>
                <a:lnTo>
                  <a:pt x="23025" y="2050"/>
                </a:lnTo>
                <a:lnTo>
                  <a:pt x="27528" y="1347"/>
                </a:lnTo>
                <a:lnTo>
                  <a:pt x="28896" y="1196"/>
                </a:lnTo>
                <a:lnTo>
                  <a:pt x="27528" y="1461"/>
                </a:lnTo>
                <a:lnTo>
                  <a:pt x="23196" y="2486"/>
                </a:lnTo>
                <a:lnTo>
                  <a:pt x="17211" y="5030"/>
                </a:lnTo>
                <a:lnTo>
                  <a:pt x="17211" y="5296"/>
                </a:lnTo>
                <a:lnTo>
                  <a:pt x="17781" y="5828"/>
                </a:lnTo>
                <a:lnTo>
                  <a:pt x="17440" y="5182"/>
                </a:lnTo>
                <a:lnTo>
                  <a:pt x="23252" y="2695"/>
                </a:lnTo>
                <a:lnTo>
                  <a:pt x="27528" y="1575"/>
                </a:lnTo>
                <a:lnTo>
                  <a:pt x="28896" y="1252"/>
                </a:lnTo>
                <a:lnTo>
                  <a:pt x="27584" y="1670"/>
                </a:lnTo>
                <a:lnTo>
                  <a:pt x="23651" y="3075"/>
                </a:lnTo>
                <a:lnTo>
                  <a:pt x="18351" y="6055"/>
                </a:lnTo>
                <a:lnTo>
                  <a:pt x="18123" y="6150"/>
                </a:lnTo>
                <a:lnTo>
                  <a:pt x="17211" y="6701"/>
                </a:lnTo>
                <a:lnTo>
                  <a:pt x="16186" y="7232"/>
                </a:lnTo>
                <a:lnTo>
                  <a:pt x="15160" y="7878"/>
                </a:lnTo>
                <a:lnTo>
                  <a:pt x="14021" y="8523"/>
                </a:lnTo>
                <a:lnTo>
                  <a:pt x="12881" y="9283"/>
                </a:lnTo>
                <a:lnTo>
                  <a:pt x="11968" y="10308"/>
                </a:lnTo>
                <a:lnTo>
                  <a:pt x="13165" y="9510"/>
                </a:lnTo>
                <a:lnTo>
                  <a:pt x="14248" y="8808"/>
                </a:lnTo>
                <a:lnTo>
                  <a:pt x="15330" y="8163"/>
                </a:lnTo>
                <a:lnTo>
                  <a:pt x="16413" y="7498"/>
                </a:lnTo>
                <a:lnTo>
                  <a:pt x="17440" y="6910"/>
                </a:lnTo>
                <a:lnTo>
                  <a:pt x="18409" y="6321"/>
                </a:lnTo>
                <a:lnTo>
                  <a:pt x="18580" y="6207"/>
                </a:lnTo>
                <a:lnTo>
                  <a:pt x="23822" y="3303"/>
                </a:lnTo>
                <a:lnTo>
                  <a:pt x="27699" y="1784"/>
                </a:lnTo>
                <a:lnTo>
                  <a:pt x="28952" y="1309"/>
                </a:lnTo>
                <a:lnTo>
                  <a:pt x="27756" y="1841"/>
                </a:lnTo>
                <a:lnTo>
                  <a:pt x="24392" y="3682"/>
                </a:lnTo>
                <a:lnTo>
                  <a:pt x="19889" y="6967"/>
                </a:lnTo>
                <a:lnTo>
                  <a:pt x="19662" y="7138"/>
                </a:lnTo>
                <a:lnTo>
                  <a:pt x="18522" y="7992"/>
                </a:lnTo>
                <a:lnTo>
                  <a:pt x="17269" y="8960"/>
                </a:lnTo>
                <a:lnTo>
                  <a:pt x="16014" y="9985"/>
                </a:lnTo>
                <a:lnTo>
                  <a:pt x="15388" y="10536"/>
                </a:lnTo>
                <a:lnTo>
                  <a:pt x="14760" y="11067"/>
                </a:lnTo>
                <a:lnTo>
                  <a:pt x="14248" y="12035"/>
                </a:lnTo>
                <a:lnTo>
                  <a:pt x="14989" y="12358"/>
                </a:lnTo>
                <a:lnTo>
                  <a:pt x="15787" y="12738"/>
                </a:lnTo>
                <a:lnTo>
                  <a:pt x="16584" y="13061"/>
                </a:lnTo>
                <a:lnTo>
                  <a:pt x="17039" y="13231"/>
                </a:lnTo>
                <a:lnTo>
                  <a:pt x="17952" y="13554"/>
                </a:lnTo>
                <a:lnTo>
                  <a:pt x="18920" y="13820"/>
                </a:lnTo>
                <a:lnTo>
                  <a:pt x="19889" y="14086"/>
                </a:lnTo>
                <a:lnTo>
                  <a:pt x="18580" y="16250"/>
                </a:lnTo>
                <a:lnTo>
                  <a:pt x="17154" y="18737"/>
                </a:lnTo>
                <a:lnTo>
                  <a:pt x="15787" y="21376"/>
                </a:lnTo>
                <a:lnTo>
                  <a:pt x="14419" y="21053"/>
                </a:lnTo>
                <a:lnTo>
                  <a:pt x="13050" y="20616"/>
                </a:lnTo>
                <a:lnTo>
                  <a:pt x="11741" y="20142"/>
                </a:lnTo>
                <a:lnTo>
                  <a:pt x="13050" y="17389"/>
                </a:lnTo>
                <a:lnTo>
                  <a:pt x="11511" y="20521"/>
                </a:lnTo>
                <a:lnTo>
                  <a:pt x="12822" y="20996"/>
                </a:lnTo>
                <a:lnTo>
                  <a:pt x="14190" y="21432"/>
                </a:lnTo>
                <a:lnTo>
                  <a:pt x="15559" y="21808"/>
                </a:lnTo>
                <a:lnTo>
                  <a:pt x="14305" y="24291"/>
                </a:lnTo>
                <a:lnTo>
                  <a:pt x="13050" y="26936"/>
                </a:lnTo>
                <a:lnTo>
                  <a:pt x="11854" y="29795"/>
                </a:lnTo>
                <a:lnTo>
                  <a:pt x="10087" y="29309"/>
                </a:lnTo>
                <a:lnTo>
                  <a:pt x="8377" y="28770"/>
                </a:lnTo>
                <a:lnTo>
                  <a:pt x="6724" y="28176"/>
                </a:lnTo>
                <a:lnTo>
                  <a:pt x="7693" y="25208"/>
                </a:lnTo>
                <a:lnTo>
                  <a:pt x="6154" y="27961"/>
                </a:lnTo>
                <a:lnTo>
                  <a:pt x="5641" y="27745"/>
                </a:lnTo>
                <a:lnTo>
                  <a:pt x="5357" y="27636"/>
                </a:lnTo>
                <a:lnTo>
                  <a:pt x="4102" y="27150"/>
                </a:lnTo>
                <a:lnTo>
                  <a:pt x="2906" y="26558"/>
                </a:lnTo>
                <a:lnTo>
                  <a:pt x="1766" y="25964"/>
                </a:lnTo>
                <a:lnTo>
                  <a:pt x="2678" y="26989"/>
                </a:lnTo>
                <a:lnTo>
                  <a:pt x="3874" y="27583"/>
                </a:lnTo>
                <a:lnTo>
                  <a:pt x="5185" y="28122"/>
                </a:lnTo>
                <a:lnTo>
                  <a:pt x="5641" y="28284"/>
                </a:lnTo>
                <a:lnTo>
                  <a:pt x="5927" y="28392"/>
                </a:lnTo>
                <a:lnTo>
                  <a:pt x="4843" y="30281"/>
                </a:lnTo>
                <a:lnTo>
                  <a:pt x="3818" y="32278"/>
                </a:lnTo>
                <a:lnTo>
                  <a:pt x="2906" y="34328"/>
                </a:lnTo>
                <a:lnTo>
                  <a:pt x="3419" y="34653"/>
                </a:lnTo>
                <a:lnTo>
                  <a:pt x="4388" y="32548"/>
                </a:lnTo>
                <a:lnTo>
                  <a:pt x="5413" y="30550"/>
                </a:lnTo>
                <a:lnTo>
                  <a:pt x="6496" y="28608"/>
                </a:lnTo>
                <a:lnTo>
                  <a:pt x="8150" y="29256"/>
                </a:lnTo>
                <a:lnTo>
                  <a:pt x="9860" y="29795"/>
                </a:lnTo>
                <a:lnTo>
                  <a:pt x="11626" y="30281"/>
                </a:lnTo>
                <a:lnTo>
                  <a:pt x="10770" y="32439"/>
                </a:lnTo>
                <a:lnTo>
                  <a:pt x="9860" y="34706"/>
                </a:lnTo>
                <a:lnTo>
                  <a:pt x="9060" y="37026"/>
                </a:lnTo>
                <a:lnTo>
                  <a:pt x="9689" y="37242"/>
                </a:lnTo>
                <a:lnTo>
                  <a:pt x="10486" y="34867"/>
                </a:lnTo>
                <a:lnTo>
                  <a:pt x="11340" y="32601"/>
                </a:lnTo>
                <a:lnTo>
                  <a:pt x="12252" y="30389"/>
                </a:lnTo>
                <a:lnTo>
                  <a:pt x="14133" y="30875"/>
                </a:lnTo>
                <a:lnTo>
                  <a:pt x="16071" y="31253"/>
                </a:lnTo>
                <a:lnTo>
                  <a:pt x="18067" y="31576"/>
                </a:lnTo>
                <a:lnTo>
                  <a:pt x="18179" y="31090"/>
                </a:lnTo>
                <a:lnTo>
                  <a:pt x="16186" y="30767"/>
                </a:lnTo>
                <a:lnTo>
                  <a:pt x="14305" y="30389"/>
                </a:lnTo>
                <a:lnTo>
                  <a:pt x="12424" y="29903"/>
                </a:lnTo>
                <a:lnTo>
                  <a:pt x="13620" y="27097"/>
                </a:lnTo>
                <a:lnTo>
                  <a:pt x="14874" y="24398"/>
                </a:lnTo>
                <a:lnTo>
                  <a:pt x="16129" y="21917"/>
                </a:lnTo>
                <a:lnTo>
                  <a:pt x="17553" y="22294"/>
                </a:lnTo>
                <a:lnTo>
                  <a:pt x="19035" y="22564"/>
                </a:lnTo>
                <a:lnTo>
                  <a:pt x="20518" y="22833"/>
                </a:lnTo>
                <a:lnTo>
                  <a:pt x="19720" y="25370"/>
                </a:lnTo>
                <a:lnTo>
                  <a:pt x="18920" y="28176"/>
                </a:lnTo>
                <a:lnTo>
                  <a:pt x="18693" y="31684"/>
                </a:lnTo>
                <a:lnTo>
                  <a:pt x="20745" y="31953"/>
                </a:lnTo>
                <a:lnTo>
                  <a:pt x="22854" y="32170"/>
                </a:lnTo>
                <a:lnTo>
                  <a:pt x="25019" y="32331"/>
                </a:lnTo>
                <a:lnTo>
                  <a:pt x="24735" y="34814"/>
                </a:lnTo>
                <a:lnTo>
                  <a:pt x="24507" y="37404"/>
                </a:lnTo>
                <a:lnTo>
                  <a:pt x="24280" y="40103"/>
                </a:lnTo>
                <a:lnTo>
                  <a:pt x="24791" y="40156"/>
                </a:lnTo>
                <a:lnTo>
                  <a:pt x="25077" y="40156"/>
                </a:lnTo>
                <a:lnTo>
                  <a:pt x="25305" y="37459"/>
                </a:lnTo>
                <a:lnTo>
                  <a:pt x="25532" y="34867"/>
                </a:lnTo>
                <a:lnTo>
                  <a:pt x="25760" y="32331"/>
                </a:lnTo>
                <a:lnTo>
                  <a:pt x="26559" y="32386"/>
                </a:lnTo>
                <a:lnTo>
                  <a:pt x="26958" y="31900"/>
                </a:lnTo>
                <a:lnTo>
                  <a:pt x="26159" y="31845"/>
                </a:lnTo>
                <a:lnTo>
                  <a:pt x="25818" y="31845"/>
                </a:lnTo>
                <a:lnTo>
                  <a:pt x="26102" y="28878"/>
                </a:lnTo>
                <a:lnTo>
                  <a:pt x="25989" y="23373"/>
                </a:lnTo>
                <a:lnTo>
                  <a:pt x="25647" y="26017"/>
                </a:lnTo>
                <a:lnTo>
                  <a:pt x="25361" y="28825"/>
                </a:lnTo>
                <a:lnTo>
                  <a:pt x="25077" y="31792"/>
                </a:lnTo>
                <a:lnTo>
                  <a:pt x="22969" y="31684"/>
                </a:lnTo>
                <a:lnTo>
                  <a:pt x="20860" y="31467"/>
                </a:lnTo>
                <a:lnTo>
                  <a:pt x="18808" y="31145"/>
                </a:lnTo>
                <a:lnTo>
                  <a:pt x="19549" y="28231"/>
                </a:lnTo>
                <a:lnTo>
                  <a:pt x="20346" y="25478"/>
                </a:lnTo>
                <a:lnTo>
                  <a:pt x="21144" y="22889"/>
                </a:lnTo>
                <a:lnTo>
                  <a:pt x="21543" y="19591"/>
                </a:lnTo>
                <a:lnTo>
                  <a:pt x="20630" y="22347"/>
                </a:lnTo>
                <a:lnTo>
                  <a:pt x="19150" y="22133"/>
                </a:lnTo>
                <a:lnTo>
                  <a:pt x="17724" y="21862"/>
                </a:lnTo>
                <a:lnTo>
                  <a:pt x="16300" y="21539"/>
                </a:lnTo>
                <a:lnTo>
                  <a:pt x="17668" y="18832"/>
                </a:lnTo>
                <a:lnTo>
                  <a:pt x="19035" y="16364"/>
                </a:lnTo>
                <a:lnTo>
                  <a:pt x="20346" y="14200"/>
                </a:lnTo>
                <a:lnTo>
                  <a:pt x="21315" y="14408"/>
                </a:lnTo>
                <a:lnTo>
                  <a:pt x="20574" y="13877"/>
                </a:lnTo>
                <a:lnTo>
                  <a:pt x="21714" y="11940"/>
                </a:lnTo>
                <a:lnTo>
                  <a:pt x="22854" y="10213"/>
                </a:lnTo>
                <a:lnTo>
                  <a:pt x="23822" y="8637"/>
                </a:lnTo>
                <a:lnTo>
                  <a:pt x="23480" y="8580"/>
                </a:lnTo>
                <a:lnTo>
                  <a:pt x="22455" y="10042"/>
                </a:lnTo>
                <a:lnTo>
                  <a:pt x="21315" y="11713"/>
                </a:lnTo>
                <a:lnTo>
                  <a:pt x="20175" y="13611"/>
                </a:lnTo>
                <a:lnTo>
                  <a:pt x="20060" y="13763"/>
                </a:lnTo>
                <a:lnTo>
                  <a:pt x="19092" y="13497"/>
                </a:lnTo>
                <a:lnTo>
                  <a:pt x="18179" y="13231"/>
                </a:lnTo>
                <a:lnTo>
                  <a:pt x="17269" y="12966"/>
                </a:lnTo>
                <a:lnTo>
                  <a:pt x="17098" y="12472"/>
                </a:lnTo>
                <a:lnTo>
                  <a:pt x="16812" y="12795"/>
                </a:lnTo>
                <a:lnTo>
                  <a:pt x="16014" y="12472"/>
                </a:lnTo>
                <a:lnTo>
                  <a:pt x="15217" y="12149"/>
                </a:lnTo>
                <a:lnTo>
                  <a:pt x="14532" y="11827"/>
                </a:lnTo>
                <a:lnTo>
                  <a:pt x="15102" y="11276"/>
                </a:lnTo>
                <a:lnTo>
                  <a:pt x="15672" y="10744"/>
                </a:lnTo>
                <a:lnTo>
                  <a:pt x="16242" y="10308"/>
                </a:lnTo>
                <a:lnTo>
                  <a:pt x="17553" y="9188"/>
                </a:lnTo>
                <a:lnTo>
                  <a:pt x="18808" y="8201"/>
                </a:lnTo>
                <a:lnTo>
                  <a:pt x="20004" y="7289"/>
                </a:lnTo>
                <a:lnTo>
                  <a:pt x="20175" y="7138"/>
                </a:lnTo>
                <a:lnTo>
                  <a:pt x="24620" y="3834"/>
                </a:lnTo>
                <a:lnTo>
                  <a:pt x="27868" y="1955"/>
                </a:lnTo>
                <a:lnTo>
                  <a:pt x="28952" y="1347"/>
                </a:lnTo>
                <a:lnTo>
                  <a:pt x="28382" y="1955"/>
                </a:lnTo>
                <a:lnTo>
                  <a:pt x="29179" y="1309"/>
                </a:lnTo>
                <a:lnTo>
                  <a:pt x="28497" y="1955"/>
                </a:lnTo>
                <a:lnTo>
                  <a:pt x="28382" y="2373"/>
                </a:lnTo>
                <a:lnTo>
                  <a:pt x="29067" y="1461"/>
                </a:lnTo>
                <a:lnTo>
                  <a:pt x="28553" y="2429"/>
                </a:lnTo>
                <a:lnTo>
                  <a:pt x="29008" y="1955"/>
                </a:lnTo>
                <a:lnTo>
                  <a:pt x="29294" y="1252"/>
                </a:lnTo>
                <a:lnTo>
                  <a:pt x="29294" y="1082"/>
                </a:lnTo>
                <a:lnTo>
                  <a:pt x="28553" y="930"/>
                </a:lnTo>
                <a:lnTo>
                  <a:pt x="23766" y="56"/>
                </a:lnTo>
                <a:lnTo>
                  <a:pt x="17211" y="322"/>
                </a:lnTo>
                <a:lnTo>
                  <a:pt x="17039" y="322"/>
                </a:lnTo>
                <a:lnTo>
                  <a:pt x="14760" y="436"/>
                </a:lnTo>
                <a:lnTo>
                  <a:pt x="12311" y="645"/>
                </a:lnTo>
                <a:lnTo>
                  <a:pt x="9689" y="1082"/>
                </a:lnTo>
                <a:lnTo>
                  <a:pt x="9916" y="759"/>
                </a:lnTo>
                <a:lnTo>
                  <a:pt x="10259" y="379"/>
                </a:lnTo>
                <a:lnTo>
                  <a:pt x="10601" y="0"/>
                </a:lnTo>
                <a:lnTo>
                  <a:pt x="10087" y="436"/>
                </a:lnTo>
                <a:lnTo>
                  <a:pt x="9574" y="1082"/>
                </a:lnTo>
                <a:lnTo>
                  <a:pt x="9175" y="1139"/>
                </a:lnTo>
                <a:lnTo>
                  <a:pt x="8321" y="1309"/>
                </a:lnTo>
                <a:lnTo>
                  <a:pt x="7409" y="1461"/>
                </a:lnTo>
                <a:lnTo>
                  <a:pt x="6611" y="1670"/>
                </a:lnTo>
                <a:lnTo>
                  <a:pt x="5927" y="1955"/>
                </a:lnTo>
                <a:lnTo>
                  <a:pt x="5584" y="2107"/>
                </a:lnTo>
                <a:lnTo>
                  <a:pt x="6724" y="1841"/>
                </a:lnTo>
                <a:lnTo>
                  <a:pt x="7979" y="1575"/>
                </a:lnTo>
                <a:lnTo>
                  <a:pt x="9231" y="1347"/>
                </a:lnTo>
                <a:lnTo>
                  <a:pt x="9517" y="1347"/>
                </a:lnTo>
                <a:lnTo>
                  <a:pt x="12081" y="930"/>
                </a:lnTo>
                <a:lnTo>
                  <a:pt x="14591" y="645"/>
                </a:lnTo>
                <a:lnTo>
                  <a:pt x="16870" y="550"/>
                </a:lnTo>
                <a:lnTo>
                  <a:pt x="17039" y="550"/>
                </a:lnTo>
                <a:lnTo>
                  <a:pt x="23252" y="284"/>
                </a:lnTo>
                <a:lnTo>
                  <a:pt x="27868" y="930"/>
                </a:lnTo>
                <a:lnTo>
                  <a:pt x="29067" y="1082"/>
                </a:lnTo>
                <a:lnTo>
                  <a:pt x="27868" y="987"/>
                </a:lnTo>
                <a:lnTo>
                  <a:pt x="23025" y="702"/>
                </a:lnTo>
                <a:lnTo>
                  <a:pt x="16470" y="1632"/>
                </a:lnTo>
                <a:lnTo>
                  <a:pt x="16470" y="1309"/>
                </a:lnTo>
                <a:lnTo>
                  <a:pt x="16357" y="1632"/>
                </a:lnTo>
                <a:lnTo>
                  <a:pt x="14021" y="1955"/>
                </a:lnTo>
                <a:lnTo>
                  <a:pt x="11398" y="2429"/>
                </a:lnTo>
                <a:lnTo>
                  <a:pt x="8605" y="3132"/>
                </a:lnTo>
                <a:lnTo>
                  <a:pt x="6041" y="3777"/>
                </a:lnTo>
                <a:lnTo>
                  <a:pt x="3361" y="4594"/>
                </a:lnTo>
                <a:lnTo>
                  <a:pt x="682" y="5676"/>
                </a:lnTo>
                <a:lnTo>
                  <a:pt x="569" y="5941"/>
                </a:lnTo>
                <a:lnTo>
                  <a:pt x="3361" y="4859"/>
                </a:lnTo>
                <a:lnTo>
                  <a:pt x="5983" y="4005"/>
                </a:lnTo>
                <a:lnTo>
                  <a:pt x="8490" y="3360"/>
                </a:lnTo>
                <a:lnTo>
                  <a:pt x="8263" y="4214"/>
                </a:lnTo>
                <a:lnTo>
                  <a:pt x="8321" y="4708"/>
                </a:lnTo>
                <a:lnTo>
                  <a:pt x="8321" y="4157"/>
                </a:lnTo>
                <a:close/>
              </a:path>
            </a:pathLst>
          </a:custGeom>
          <a:solidFill>
            <a:srgbClr val="C9D9EE"/>
          </a:solidFill>
        </p:spPr>
        <p:txBody>
          <a:bodyPr wrap="square" lIns="0" tIns="0" rIns="0" bIns="0" rtlCol="0">
            <a:noAutofit/>
          </a:bodyPr>
          <a:lstStyle/>
          <a:p>
            <a:endParaRPr/>
          </a:p>
        </p:txBody>
      </p:sp>
      <p:sp>
        <p:nvSpPr>
          <p:cNvPr id="858" name="object 858"/>
          <p:cNvSpPr/>
          <p:nvPr/>
        </p:nvSpPr>
        <p:spPr>
          <a:xfrm>
            <a:off x="402104" y="692074"/>
            <a:ext cx="76314" cy="39072"/>
          </a:xfrm>
          <a:custGeom>
            <a:avLst/>
            <a:gdLst/>
            <a:ahLst/>
            <a:cxnLst/>
            <a:rect l="l" t="t" r="r" b="b"/>
            <a:pathLst>
              <a:path w="76314" h="39072">
                <a:moveTo>
                  <a:pt x="1709" y="15547"/>
                </a:moveTo>
                <a:lnTo>
                  <a:pt x="1139" y="16136"/>
                </a:lnTo>
                <a:lnTo>
                  <a:pt x="569" y="16667"/>
                </a:lnTo>
                <a:lnTo>
                  <a:pt x="0" y="17218"/>
                </a:lnTo>
                <a:lnTo>
                  <a:pt x="0" y="17598"/>
                </a:lnTo>
                <a:lnTo>
                  <a:pt x="626" y="17047"/>
                </a:lnTo>
                <a:lnTo>
                  <a:pt x="1252" y="16516"/>
                </a:lnTo>
                <a:lnTo>
                  <a:pt x="1881" y="15965"/>
                </a:lnTo>
                <a:lnTo>
                  <a:pt x="2221" y="16990"/>
                </a:lnTo>
                <a:lnTo>
                  <a:pt x="2791" y="17977"/>
                </a:lnTo>
                <a:lnTo>
                  <a:pt x="3476" y="18945"/>
                </a:lnTo>
                <a:lnTo>
                  <a:pt x="2622" y="19743"/>
                </a:lnTo>
                <a:lnTo>
                  <a:pt x="1766" y="20616"/>
                </a:lnTo>
                <a:lnTo>
                  <a:pt x="968" y="21533"/>
                </a:lnTo>
                <a:lnTo>
                  <a:pt x="1081" y="21911"/>
                </a:lnTo>
                <a:lnTo>
                  <a:pt x="1937" y="20994"/>
                </a:lnTo>
                <a:lnTo>
                  <a:pt x="2849" y="20085"/>
                </a:lnTo>
                <a:lnTo>
                  <a:pt x="3703" y="19211"/>
                </a:lnTo>
                <a:lnTo>
                  <a:pt x="4501" y="20236"/>
                </a:lnTo>
                <a:lnTo>
                  <a:pt x="5357" y="21155"/>
                </a:lnTo>
                <a:lnTo>
                  <a:pt x="6440" y="22019"/>
                </a:lnTo>
                <a:lnTo>
                  <a:pt x="5357" y="23205"/>
                </a:lnTo>
                <a:lnTo>
                  <a:pt x="4331" y="24447"/>
                </a:lnTo>
                <a:lnTo>
                  <a:pt x="3361" y="25742"/>
                </a:lnTo>
                <a:lnTo>
                  <a:pt x="3647" y="26120"/>
                </a:lnTo>
                <a:lnTo>
                  <a:pt x="4672" y="24770"/>
                </a:lnTo>
                <a:lnTo>
                  <a:pt x="5699" y="23530"/>
                </a:lnTo>
                <a:lnTo>
                  <a:pt x="6780" y="22289"/>
                </a:lnTo>
                <a:lnTo>
                  <a:pt x="7920" y="23259"/>
                </a:lnTo>
                <a:lnTo>
                  <a:pt x="9290" y="24177"/>
                </a:lnTo>
                <a:lnTo>
                  <a:pt x="10714" y="24933"/>
                </a:lnTo>
                <a:lnTo>
                  <a:pt x="9574" y="26497"/>
                </a:lnTo>
                <a:lnTo>
                  <a:pt x="8490" y="28170"/>
                </a:lnTo>
                <a:lnTo>
                  <a:pt x="7465" y="29897"/>
                </a:lnTo>
                <a:lnTo>
                  <a:pt x="7920" y="30222"/>
                </a:lnTo>
                <a:lnTo>
                  <a:pt x="8947" y="28494"/>
                </a:lnTo>
                <a:lnTo>
                  <a:pt x="10031" y="26822"/>
                </a:lnTo>
                <a:lnTo>
                  <a:pt x="11171" y="25203"/>
                </a:lnTo>
                <a:lnTo>
                  <a:pt x="12367" y="25850"/>
                </a:lnTo>
                <a:lnTo>
                  <a:pt x="11455" y="24825"/>
                </a:lnTo>
                <a:lnTo>
                  <a:pt x="13336" y="22234"/>
                </a:lnTo>
                <a:lnTo>
                  <a:pt x="15273" y="19800"/>
                </a:lnTo>
                <a:lnTo>
                  <a:pt x="17211" y="17598"/>
                </a:lnTo>
                <a:lnTo>
                  <a:pt x="18294" y="18186"/>
                </a:lnTo>
                <a:lnTo>
                  <a:pt x="19490" y="18718"/>
                </a:lnTo>
                <a:lnTo>
                  <a:pt x="20689" y="19154"/>
                </a:lnTo>
                <a:lnTo>
                  <a:pt x="19035" y="21533"/>
                </a:lnTo>
                <a:lnTo>
                  <a:pt x="17382" y="24069"/>
                </a:lnTo>
                <a:lnTo>
                  <a:pt x="16413" y="27036"/>
                </a:lnTo>
                <a:lnTo>
                  <a:pt x="17952" y="24286"/>
                </a:lnTo>
                <a:lnTo>
                  <a:pt x="19549" y="21749"/>
                </a:lnTo>
                <a:lnTo>
                  <a:pt x="21200" y="19382"/>
                </a:lnTo>
                <a:lnTo>
                  <a:pt x="22739" y="16250"/>
                </a:lnTo>
                <a:lnTo>
                  <a:pt x="20916" y="18832"/>
                </a:lnTo>
                <a:lnTo>
                  <a:pt x="19720" y="18357"/>
                </a:lnTo>
                <a:lnTo>
                  <a:pt x="18580" y="17863"/>
                </a:lnTo>
                <a:lnTo>
                  <a:pt x="17497" y="17275"/>
                </a:lnTo>
                <a:lnTo>
                  <a:pt x="19720" y="14902"/>
                </a:lnTo>
                <a:lnTo>
                  <a:pt x="21885" y="12738"/>
                </a:lnTo>
                <a:lnTo>
                  <a:pt x="23937" y="10896"/>
                </a:lnTo>
                <a:lnTo>
                  <a:pt x="24678" y="11219"/>
                </a:lnTo>
                <a:lnTo>
                  <a:pt x="24221" y="10687"/>
                </a:lnTo>
                <a:lnTo>
                  <a:pt x="24791" y="10137"/>
                </a:lnTo>
                <a:lnTo>
                  <a:pt x="25361" y="9605"/>
                </a:lnTo>
                <a:lnTo>
                  <a:pt x="25931" y="9169"/>
                </a:lnTo>
                <a:lnTo>
                  <a:pt x="27242" y="8049"/>
                </a:lnTo>
                <a:lnTo>
                  <a:pt x="28497" y="7062"/>
                </a:lnTo>
                <a:lnTo>
                  <a:pt x="29693" y="6150"/>
                </a:lnTo>
                <a:lnTo>
                  <a:pt x="30092" y="6359"/>
                </a:lnTo>
                <a:lnTo>
                  <a:pt x="30549" y="6587"/>
                </a:lnTo>
                <a:lnTo>
                  <a:pt x="31061" y="6796"/>
                </a:lnTo>
                <a:lnTo>
                  <a:pt x="29864" y="7935"/>
                </a:lnTo>
                <a:lnTo>
                  <a:pt x="28610" y="9283"/>
                </a:lnTo>
                <a:lnTo>
                  <a:pt x="27413" y="11276"/>
                </a:lnTo>
                <a:lnTo>
                  <a:pt x="27641" y="11010"/>
                </a:lnTo>
                <a:lnTo>
                  <a:pt x="29008" y="9491"/>
                </a:lnTo>
                <a:lnTo>
                  <a:pt x="30263" y="8144"/>
                </a:lnTo>
                <a:lnTo>
                  <a:pt x="31459" y="6910"/>
                </a:lnTo>
                <a:lnTo>
                  <a:pt x="31973" y="7118"/>
                </a:lnTo>
                <a:lnTo>
                  <a:pt x="32543" y="7289"/>
                </a:lnTo>
                <a:lnTo>
                  <a:pt x="33169" y="7441"/>
                </a:lnTo>
                <a:lnTo>
                  <a:pt x="32144" y="8903"/>
                </a:lnTo>
                <a:lnTo>
                  <a:pt x="31004" y="10574"/>
                </a:lnTo>
                <a:lnTo>
                  <a:pt x="29864" y="12472"/>
                </a:lnTo>
                <a:lnTo>
                  <a:pt x="29749" y="12624"/>
                </a:lnTo>
                <a:lnTo>
                  <a:pt x="28781" y="12358"/>
                </a:lnTo>
                <a:lnTo>
                  <a:pt x="27868" y="12092"/>
                </a:lnTo>
                <a:lnTo>
                  <a:pt x="26958" y="11827"/>
                </a:lnTo>
                <a:lnTo>
                  <a:pt x="26787" y="11333"/>
                </a:lnTo>
                <a:lnTo>
                  <a:pt x="26501" y="11656"/>
                </a:lnTo>
                <a:lnTo>
                  <a:pt x="26729" y="12092"/>
                </a:lnTo>
                <a:lnTo>
                  <a:pt x="27641" y="12415"/>
                </a:lnTo>
                <a:lnTo>
                  <a:pt x="28610" y="12681"/>
                </a:lnTo>
                <a:lnTo>
                  <a:pt x="29578" y="12947"/>
                </a:lnTo>
                <a:lnTo>
                  <a:pt x="30035" y="13060"/>
                </a:lnTo>
                <a:lnTo>
                  <a:pt x="31004" y="13269"/>
                </a:lnTo>
                <a:lnTo>
                  <a:pt x="31973" y="13440"/>
                </a:lnTo>
                <a:lnTo>
                  <a:pt x="32942" y="13592"/>
                </a:lnTo>
                <a:lnTo>
                  <a:pt x="32088" y="15927"/>
                </a:lnTo>
                <a:lnTo>
                  <a:pt x="31232" y="18452"/>
                </a:lnTo>
                <a:lnTo>
                  <a:pt x="30319" y="21208"/>
                </a:lnTo>
                <a:lnTo>
                  <a:pt x="28839" y="20994"/>
                </a:lnTo>
                <a:lnTo>
                  <a:pt x="27413" y="20722"/>
                </a:lnTo>
                <a:lnTo>
                  <a:pt x="25989" y="20400"/>
                </a:lnTo>
                <a:lnTo>
                  <a:pt x="27242" y="21155"/>
                </a:lnTo>
                <a:lnTo>
                  <a:pt x="28724" y="21425"/>
                </a:lnTo>
                <a:lnTo>
                  <a:pt x="30207" y="21694"/>
                </a:lnTo>
                <a:lnTo>
                  <a:pt x="30833" y="21749"/>
                </a:lnTo>
                <a:lnTo>
                  <a:pt x="32428" y="21964"/>
                </a:lnTo>
                <a:lnTo>
                  <a:pt x="34025" y="22127"/>
                </a:lnTo>
                <a:lnTo>
                  <a:pt x="35678" y="22234"/>
                </a:lnTo>
                <a:lnTo>
                  <a:pt x="35336" y="24878"/>
                </a:lnTo>
                <a:lnTo>
                  <a:pt x="35050" y="27686"/>
                </a:lnTo>
                <a:lnTo>
                  <a:pt x="34766" y="30653"/>
                </a:lnTo>
                <a:lnTo>
                  <a:pt x="32658" y="30545"/>
                </a:lnTo>
                <a:lnTo>
                  <a:pt x="30549" y="30328"/>
                </a:lnTo>
                <a:lnTo>
                  <a:pt x="28497" y="30006"/>
                </a:lnTo>
                <a:lnTo>
                  <a:pt x="28610" y="27037"/>
                </a:lnTo>
                <a:lnTo>
                  <a:pt x="27868" y="29951"/>
                </a:lnTo>
                <a:lnTo>
                  <a:pt x="27756" y="30437"/>
                </a:lnTo>
                <a:lnTo>
                  <a:pt x="27129" y="32811"/>
                </a:lnTo>
                <a:lnTo>
                  <a:pt x="26559" y="35348"/>
                </a:lnTo>
                <a:lnTo>
                  <a:pt x="26046" y="37884"/>
                </a:lnTo>
                <a:lnTo>
                  <a:pt x="26501" y="37992"/>
                </a:lnTo>
                <a:lnTo>
                  <a:pt x="26729" y="38047"/>
                </a:lnTo>
                <a:lnTo>
                  <a:pt x="27242" y="35456"/>
                </a:lnTo>
                <a:lnTo>
                  <a:pt x="27812" y="32920"/>
                </a:lnTo>
                <a:lnTo>
                  <a:pt x="28382" y="30545"/>
                </a:lnTo>
                <a:lnTo>
                  <a:pt x="30434" y="30814"/>
                </a:lnTo>
                <a:lnTo>
                  <a:pt x="32543" y="31031"/>
                </a:lnTo>
                <a:lnTo>
                  <a:pt x="34708" y="31192"/>
                </a:lnTo>
                <a:lnTo>
                  <a:pt x="34424" y="33675"/>
                </a:lnTo>
                <a:lnTo>
                  <a:pt x="34196" y="36265"/>
                </a:lnTo>
                <a:lnTo>
                  <a:pt x="33969" y="38964"/>
                </a:lnTo>
                <a:lnTo>
                  <a:pt x="34480" y="39017"/>
                </a:lnTo>
                <a:lnTo>
                  <a:pt x="34766" y="39017"/>
                </a:lnTo>
                <a:lnTo>
                  <a:pt x="34994" y="36320"/>
                </a:lnTo>
                <a:lnTo>
                  <a:pt x="35221" y="33728"/>
                </a:lnTo>
                <a:lnTo>
                  <a:pt x="35449" y="31192"/>
                </a:lnTo>
                <a:lnTo>
                  <a:pt x="36248" y="31247"/>
                </a:lnTo>
                <a:lnTo>
                  <a:pt x="36647" y="31247"/>
                </a:lnTo>
                <a:lnTo>
                  <a:pt x="38242" y="31300"/>
                </a:lnTo>
                <a:lnTo>
                  <a:pt x="39896" y="31300"/>
                </a:lnTo>
                <a:lnTo>
                  <a:pt x="41491" y="31247"/>
                </a:lnTo>
                <a:lnTo>
                  <a:pt x="41662" y="33783"/>
                </a:lnTo>
                <a:lnTo>
                  <a:pt x="41777" y="36373"/>
                </a:lnTo>
                <a:lnTo>
                  <a:pt x="41948" y="39072"/>
                </a:lnTo>
                <a:lnTo>
                  <a:pt x="42459" y="39017"/>
                </a:lnTo>
                <a:lnTo>
                  <a:pt x="42745" y="39017"/>
                </a:lnTo>
                <a:lnTo>
                  <a:pt x="42574" y="36320"/>
                </a:lnTo>
                <a:lnTo>
                  <a:pt x="42403" y="33728"/>
                </a:lnTo>
                <a:lnTo>
                  <a:pt x="42232" y="31247"/>
                </a:lnTo>
                <a:lnTo>
                  <a:pt x="44340" y="31139"/>
                </a:lnTo>
                <a:lnTo>
                  <a:pt x="46449" y="30978"/>
                </a:lnTo>
                <a:lnTo>
                  <a:pt x="48501" y="30706"/>
                </a:lnTo>
                <a:lnTo>
                  <a:pt x="49015" y="33081"/>
                </a:lnTo>
                <a:lnTo>
                  <a:pt x="49526" y="35564"/>
                </a:lnTo>
                <a:lnTo>
                  <a:pt x="49984" y="38154"/>
                </a:lnTo>
                <a:lnTo>
                  <a:pt x="50439" y="38047"/>
                </a:lnTo>
                <a:lnTo>
                  <a:pt x="50666" y="37992"/>
                </a:lnTo>
                <a:lnTo>
                  <a:pt x="50211" y="35456"/>
                </a:lnTo>
                <a:lnTo>
                  <a:pt x="49698" y="32973"/>
                </a:lnTo>
                <a:lnTo>
                  <a:pt x="49186" y="30600"/>
                </a:lnTo>
                <a:lnTo>
                  <a:pt x="51180" y="30328"/>
                </a:lnTo>
                <a:lnTo>
                  <a:pt x="53176" y="30006"/>
                </a:lnTo>
                <a:lnTo>
                  <a:pt x="55057" y="29520"/>
                </a:lnTo>
                <a:lnTo>
                  <a:pt x="55911" y="31678"/>
                </a:lnTo>
                <a:lnTo>
                  <a:pt x="56652" y="33945"/>
                </a:lnTo>
                <a:lnTo>
                  <a:pt x="57393" y="36265"/>
                </a:lnTo>
                <a:lnTo>
                  <a:pt x="58019" y="36103"/>
                </a:lnTo>
                <a:lnTo>
                  <a:pt x="57278" y="33783"/>
                </a:lnTo>
                <a:lnTo>
                  <a:pt x="56480" y="31517"/>
                </a:lnTo>
                <a:lnTo>
                  <a:pt x="55627" y="29411"/>
                </a:lnTo>
                <a:lnTo>
                  <a:pt x="57506" y="28925"/>
                </a:lnTo>
                <a:lnTo>
                  <a:pt x="59274" y="28441"/>
                </a:lnTo>
                <a:lnTo>
                  <a:pt x="60984" y="27847"/>
                </a:lnTo>
                <a:lnTo>
                  <a:pt x="61952" y="29681"/>
                </a:lnTo>
                <a:lnTo>
                  <a:pt x="62921" y="31625"/>
                </a:lnTo>
                <a:lnTo>
                  <a:pt x="63777" y="33675"/>
                </a:lnTo>
                <a:lnTo>
                  <a:pt x="64347" y="33351"/>
                </a:lnTo>
                <a:lnTo>
                  <a:pt x="63491" y="31355"/>
                </a:lnTo>
                <a:lnTo>
                  <a:pt x="62522" y="29467"/>
                </a:lnTo>
                <a:lnTo>
                  <a:pt x="61554" y="27631"/>
                </a:lnTo>
                <a:lnTo>
                  <a:pt x="63205" y="26983"/>
                </a:lnTo>
                <a:lnTo>
                  <a:pt x="64802" y="26336"/>
                </a:lnTo>
                <a:lnTo>
                  <a:pt x="66226" y="25525"/>
                </a:lnTo>
                <a:lnTo>
                  <a:pt x="67253" y="27037"/>
                </a:lnTo>
                <a:lnTo>
                  <a:pt x="68278" y="28656"/>
                </a:lnTo>
                <a:lnTo>
                  <a:pt x="69245" y="30275"/>
                </a:lnTo>
                <a:lnTo>
                  <a:pt x="69648" y="29951"/>
                </a:lnTo>
                <a:lnTo>
                  <a:pt x="68741" y="28333"/>
                </a:lnTo>
                <a:lnTo>
                  <a:pt x="67714" y="26767"/>
                </a:lnTo>
                <a:lnTo>
                  <a:pt x="66740" y="25311"/>
                </a:lnTo>
                <a:lnTo>
                  <a:pt x="68157" y="24555"/>
                </a:lnTo>
                <a:lnTo>
                  <a:pt x="69466" y="23692"/>
                </a:lnTo>
                <a:lnTo>
                  <a:pt x="70675" y="22775"/>
                </a:lnTo>
                <a:lnTo>
                  <a:pt x="71581" y="23908"/>
                </a:lnTo>
                <a:lnTo>
                  <a:pt x="72487" y="25095"/>
                </a:lnTo>
                <a:lnTo>
                  <a:pt x="73414" y="26336"/>
                </a:lnTo>
                <a:lnTo>
                  <a:pt x="73756" y="25958"/>
                </a:lnTo>
                <a:lnTo>
                  <a:pt x="72830" y="24770"/>
                </a:lnTo>
                <a:lnTo>
                  <a:pt x="71923" y="23637"/>
                </a:lnTo>
                <a:lnTo>
                  <a:pt x="71017" y="22505"/>
                </a:lnTo>
                <a:lnTo>
                  <a:pt x="72145" y="21641"/>
                </a:lnTo>
                <a:lnTo>
                  <a:pt x="73132" y="20669"/>
                </a:lnTo>
                <a:lnTo>
                  <a:pt x="74038" y="19648"/>
                </a:lnTo>
                <a:lnTo>
                  <a:pt x="74723" y="20400"/>
                </a:lnTo>
                <a:lnTo>
                  <a:pt x="75468" y="21155"/>
                </a:lnTo>
                <a:lnTo>
                  <a:pt x="76153" y="21911"/>
                </a:lnTo>
                <a:lnTo>
                  <a:pt x="76314" y="21533"/>
                </a:lnTo>
                <a:lnTo>
                  <a:pt x="75629" y="20778"/>
                </a:lnTo>
                <a:lnTo>
                  <a:pt x="74944" y="20085"/>
                </a:lnTo>
                <a:lnTo>
                  <a:pt x="74260" y="19382"/>
                </a:lnTo>
                <a:lnTo>
                  <a:pt x="75065" y="18395"/>
                </a:lnTo>
                <a:lnTo>
                  <a:pt x="75689" y="17332"/>
                </a:lnTo>
                <a:lnTo>
                  <a:pt x="76092" y="16345"/>
                </a:lnTo>
                <a:lnTo>
                  <a:pt x="75810" y="16079"/>
                </a:lnTo>
                <a:lnTo>
                  <a:pt x="75408" y="17104"/>
                </a:lnTo>
                <a:lnTo>
                  <a:pt x="74783" y="18129"/>
                </a:lnTo>
                <a:lnTo>
                  <a:pt x="73978" y="19097"/>
                </a:lnTo>
                <a:lnTo>
                  <a:pt x="71641" y="16781"/>
                </a:lnTo>
                <a:lnTo>
                  <a:pt x="69245" y="14731"/>
                </a:lnTo>
                <a:lnTo>
                  <a:pt x="66796" y="12947"/>
                </a:lnTo>
                <a:lnTo>
                  <a:pt x="67366" y="12187"/>
                </a:lnTo>
                <a:lnTo>
                  <a:pt x="67875" y="11390"/>
                </a:lnTo>
                <a:lnTo>
                  <a:pt x="68218" y="10574"/>
                </a:lnTo>
                <a:lnTo>
                  <a:pt x="70796" y="12149"/>
                </a:lnTo>
                <a:lnTo>
                  <a:pt x="68278" y="10308"/>
                </a:lnTo>
                <a:lnTo>
                  <a:pt x="68560" y="9492"/>
                </a:lnTo>
                <a:lnTo>
                  <a:pt x="68741" y="8694"/>
                </a:lnTo>
                <a:lnTo>
                  <a:pt x="68681" y="6359"/>
                </a:lnTo>
                <a:lnTo>
                  <a:pt x="68560" y="5942"/>
                </a:lnTo>
                <a:lnTo>
                  <a:pt x="68459" y="5505"/>
                </a:lnTo>
                <a:lnTo>
                  <a:pt x="68902" y="5391"/>
                </a:lnTo>
                <a:lnTo>
                  <a:pt x="69245" y="5505"/>
                </a:lnTo>
                <a:lnTo>
                  <a:pt x="70151" y="5942"/>
                </a:lnTo>
                <a:lnTo>
                  <a:pt x="71017" y="6321"/>
                </a:lnTo>
                <a:lnTo>
                  <a:pt x="71863" y="6796"/>
                </a:lnTo>
                <a:lnTo>
                  <a:pt x="71138" y="6264"/>
                </a:lnTo>
                <a:lnTo>
                  <a:pt x="70735" y="5999"/>
                </a:lnTo>
                <a:lnTo>
                  <a:pt x="70272" y="5771"/>
                </a:lnTo>
                <a:lnTo>
                  <a:pt x="69809" y="5505"/>
                </a:lnTo>
                <a:lnTo>
                  <a:pt x="69305" y="5334"/>
                </a:lnTo>
                <a:lnTo>
                  <a:pt x="68963" y="5125"/>
                </a:lnTo>
                <a:lnTo>
                  <a:pt x="68560" y="4973"/>
                </a:lnTo>
                <a:lnTo>
                  <a:pt x="68218" y="5942"/>
                </a:lnTo>
                <a:lnTo>
                  <a:pt x="68339" y="6416"/>
                </a:lnTo>
                <a:lnTo>
                  <a:pt x="68459" y="7062"/>
                </a:lnTo>
                <a:lnTo>
                  <a:pt x="68459" y="7346"/>
                </a:lnTo>
                <a:lnTo>
                  <a:pt x="65600" y="5942"/>
                </a:lnTo>
                <a:lnTo>
                  <a:pt x="62806" y="4803"/>
                </a:lnTo>
                <a:lnTo>
                  <a:pt x="60128" y="3891"/>
                </a:lnTo>
                <a:lnTo>
                  <a:pt x="60128" y="2961"/>
                </a:lnTo>
                <a:lnTo>
                  <a:pt x="59957" y="2429"/>
                </a:lnTo>
                <a:lnTo>
                  <a:pt x="60071" y="2961"/>
                </a:lnTo>
                <a:lnTo>
                  <a:pt x="59957" y="3834"/>
                </a:lnTo>
                <a:lnTo>
                  <a:pt x="57222" y="2923"/>
                </a:lnTo>
                <a:lnTo>
                  <a:pt x="54599" y="2164"/>
                </a:lnTo>
                <a:lnTo>
                  <a:pt x="52207" y="1670"/>
                </a:lnTo>
                <a:lnTo>
                  <a:pt x="52207" y="1233"/>
                </a:lnTo>
                <a:lnTo>
                  <a:pt x="52207" y="1898"/>
                </a:lnTo>
                <a:lnTo>
                  <a:pt x="54543" y="2429"/>
                </a:lnTo>
                <a:lnTo>
                  <a:pt x="57165" y="3132"/>
                </a:lnTo>
                <a:lnTo>
                  <a:pt x="59957" y="4100"/>
                </a:lnTo>
                <a:lnTo>
                  <a:pt x="60015" y="4802"/>
                </a:lnTo>
                <a:lnTo>
                  <a:pt x="60071" y="4423"/>
                </a:lnTo>
                <a:lnTo>
                  <a:pt x="62806" y="5068"/>
                </a:lnTo>
                <a:lnTo>
                  <a:pt x="65600" y="6264"/>
                </a:lnTo>
                <a:lnTo>
                  <a:pt x="68459" y="7669"/>
                </a:lnTo>
                <a:lnTo>
                  <a:pt x="68459" y="8523"/>
                </a:lnTo>
                <a:lnTo>
                  <a:pt x="68278" y="9340"/>
                </a:lnTo>
                <a:lnTo>
                  <a:pt x="67996" y="10099"/>
                </a:lnTo>
                <a:lnTo>
                  <a:pt x="65144" y="8371"/>
                </a:lnTo>
                <a:lnTo>
                  <a:pt x="62351" y="6967"/>
                </a:lnTo>
                <a:lnTo>
                  <a:pt x="59673" y="5771"/>
                </a:lnTo>
                <a:lnTo>
                  <a:pt x="59844" y="5296"/>
                </a:lnTo>
                <a:lnTo>
                  <a:pt x="59729" y="5125"/>
                </a:lnTo>
                <a:lnTo>
                  <a:pt x="59445" y="5714"/>
                </a:lnTo>
                <a:lnTo>
                  <a:pt x="57222" y="4746"/>
                </a:lnTo>
                <a:lnTo>
                  <a:pt x="55057" y="3948"/>
                </a:lnTo>
                <a:lnTo>
                  <a:pt x="53061" y="3246"/>
                </a:lnTo>
                <a:lnTo>
                  <a:pt x="52320" y="3018"/>
                </a:lnTo>
                <a:lnTo>
                  <a:pt x="52092" y="2486"/>
                </a:lnTo>
                <a:lnTo>
                  <a:pt x="52092" y="1898"/>
                </a:lnTo>
                <a:lnTo>
                  <a:pt x="51977" y="2486"/>
                </a:lnTo>
                <a:lnTo>
                  <a:pt x="51806" y="2809"/>
                </a:lnTo>
                <a:lnTo>
                  <a:pt x="45368" y="816"/>
                </a:lnTo>
                <a:lnTo>
                  <a:pt x="40808" y="113"/>
                </a:lnTo>
                <a:lnTo>
                  <a:pt x="39497" y="0"/>
                </a:lnTo>
                <a:lnTo>
                  <a:pt x="40808" y="208"/>
                </a:lnTo>
                <a:lnTo>
                  <a:pt x="45368" y="968"/>
                </a:lnTo>
                <a:lnTo>
                  <a:pt x="51693" y="3018"/>
                </a:lnTo>
                <a:lnTo>
                  <a:pt x="51351" y="3663"/>
                </a:lnTo>
                <a:lnTo>
                  <a:pt x="51067" y="3986"/>
                </a:lnTo>
                <a:lnTo>
                  <a:pt x="51236" y="4043"/>
                </a:lnTo>
                <a:lnTo>
                  <a:pt x="51693" y="3398"/>
                </a:lnTo>
                <a:lnTo>
                  <a:pt x="52207" y="3189"/>
                </a:lnTo>
                <a:lnTo>
                  <a:pt x="53004" y="3455"/>
                </a:lnTo>
                <a:lnTo>
                  <a:pt x="54998" y="4157"/>
                </a:lnTo>
                <a:lnTo>
                  <a:pt x="57107" y="4973"/>
                </a:lnTo>
                <a:lnTo>
                  <a:pt x="59387" y="5942"/>
                </a:lnTo>
                <a:lnTo>
                  <a:pt x="59558" y="6036"/>
                </a:lnTo>
                <a:lnTo>
                  <a:pt x="62236" y="7232"/>
                </a:lnTo>
                <a:lnTo>
                  <a:pt x="65030" y="8637"/>
                </a:lnTo>
                <a:lnTo>
                  <a:pt x="67875" y="10365"/>
                </a:lnTo>
                <a:lnTo>
                  <a:pt x="67533" y="11162"/>
                </a:lnTo>
                <a:lnTo>
                  <a:pt x="67082" y="11978"/>
                </a:lnTo>
                <a:lnTo>
                  <a:pt x="66568" y="13231"/>
                </a:lnTo>
                <a:lnTo>
                  <a:pt x="69023" y="15054"/>
                </a:lnTo>
                <a:lnTo>
                  <a:pt x="71420" y="17104"/>
                </a:lnTo>
                <a:lnTo>
                  <a:pt x="73756" y="19382"/>
                </a:lnTo>
                <a:lnTo>
                  <a:pt x="72890" y="20400"/>
                </a:lnTo>
                <a:lnTo>
                  <a:pt x="71863" y="21317"/>
                </a:lnTo>
                <a:lnTo>
                  <a:pt x="70735" y="22180"/>
                </a:lnTo>
                <a:lnTo>
                  <a:pt x="68621" y="19743"/>
                </a:lnTo>
                <a:lnTo>
                  <a:pt x="66397" y="17484"/>
                </a:lnTo>
                <a:lnTo>
                  <a:pt x="68278" y="20028"/>
                </a:lnTo>
                <a:lnTo>
                  <a:pt x="70393" y="22450"/>
                </a:lnTo>
                <a:lnTo>
                  <a:pt x="69184" y="23367"/>
                </a:lnTo>
                <a:lnTo>
                  <a:pt x="67875" y="24178"/>
                </a:lnTo>
                <a:lnTo>
                  <a:pt x="66456" y="24933"/>
                </a:lnTo>
                <a:lnTo>
                  <a:pt x="65998" y="25148"/>
                </a:lnTo>
                <a:lnTo>
                  <a:pt x="64516" y="25903"/>
                </a:lnTo>
                <a:lnTo>
                  <a:pt x="62977" y="26606"/>
                </a:lnTo>
                <a:lnTo>
                  <a:pt x="61326" y="27200"/>
                </a:lnTo>
                <a:lnTo>
                  <a:pt x="59844" y="24392"/>
                </a:lnTo>
                <a:lnTo>
                  <a:pt x="58247" y="21856"/>
                </a:lnTo>
                <a:lnTo>
                  <a:pt x="59274" y="24609"/>
                </a:lnTo>
                <a:lnTo>
                  <a:pt x="60756" y="27414"/>
                </a:lnTo>
                <a:lnTo>
                  <a:pt x="59046" y="27955"/>
                </a:lnTo>
                <a:lnTo>
                  <a:pt x="57278" y="28495"/>
                </a:lnTo>
                <a:lnTo>
                  <a:pt x="55455" y="28925"/>
                </a:lnTo>
                <a:lnTo>
                  <a:pt x="54885" y="29089"/>
                </a:lnTo>
                <a:lnTo>
                  <a:pt x="53004" y="29467"/>
                </a:lnTo>
                <a:lnTo>
                  <a:pt x="51067" y="29844"/>
                </a:lnTo>
                <a:lnTo>
                  <a:pt x="49071" y="30114"/>
                </a:lnTo>
                <a:lnTo>
                  <a:pt x="48386" y="27200"/>
                </a:lnTo>
                <a:lnTo>
                  <a:pt x="47704" y="24392"/>
                </a:lnTo>
                <a:lnTo>
                  <a:pt x="46963" y="21803"/>
                </a:lnTo>
                <a:lnTo>
                  <a:pt x="47077" y="24500"/>
                </a:lnTo>
                <a:lnTo>
                  <a:pt x="47760" y="27253"/>
                </a:lnTo>
                <a:lnTo>
                  <a:pt x="48386" y="30222"/>
                </a:lnTo>
                <a:lnTo>
                  <a:pt x="46393" y="30437"/>
                </a:lnTo>
                <a:lnTo>
                  <a:pt x="44284" y="30600"/>
                </a:lnTo>
                <a:lnTo>
                  <a:pt x="42232" y="30706"/>
                </a:lnTo>
                <a:lnTo>
                  <a:pt x="42004" y="27739"/>
                </a:lnTo>
                <a:lnTo>
                  <a:pt x="41777" y="24933"/>
                </a:lnTo>
                <a:lnTo>
                  <a:pt x="41547" y="22289"/>
                </a:lnTo>
                <a:lnTo>
                  <a:pt x="43201" y="22180"/>
                </a:lnTo>
                <a:lnTo>
                  <a:pt x="44798" y="22072"/>
                </a:lnTo>
                <a:lnTo>
                  <a:pt x="46336" y="21856"/>
                </a:lnTo>
                <a:lnTo>
                  <a:pt x="46848" y="21372"/>
                </a:lnTo>
                <a:lnTo>
                  <a:pt x="46050" y="18566"/>
                </a:lnTo>
                <a:lnTo>
                  <a:pt x="45253" y="16022"/>
                </a:lnTo>
                <a:lnTo>
                  <a:pt x="44512" y="13706"/>
                </a:lnTo>
                <a:lnTo>
                  <a:pt x="45537" y="13554"/>
                </a:lnTo>
                <a:lnTo>
                  <a:pt x="46507" y="13383"/>
                </a:lnTo>
                <a:lnTo>
                  <a:pt x="47476" y="13174"/>
                </a:lnTo>
                <a:lnTo>
                  <a:pt x="48729" y="15377"/>
                </a:lnTo>
                <a:lnTo>
                  <a:pt x="49984" y="17863"/>
                </a:lnTo>
                <a:lnTo>
                  <a:pt x="51236" y="20561"/>
                </a:lnTo>
                <a:lnTo>
                  <a:pt x="51806" y="20453"/>
                </a:lnTo>
                <a:lnTo>
                  <a:pt x="50497" y="17750"/>
                </a:lnTo>
                <a:lnTo>
                  <a:pt x="49186" y="15282"/>
                </a:lnTo>
                <a:lnTo>
                  <a:pt x="47931" y="13061"/>
                </a:lnTo>
                <a:lnTo>
                  <a:pt x="48729" y="12529"/>
                </a:lnTo>
                <a:lnTo>
                  <a:pt x="47760" y="12738"/>
                </a:lnTo>
                <a:lnTo>
                  <a:pt x="47305" y="12852"/>
                </a:lnTo>
                <a:lnTo>
                  <a:pt x="46393" y="13061"/>
                </a:lnTo>
                <a:lnTo>
                  <a:pt x="45368" y="13231"/>
                </a:lnTo>
                <a:lnTo>
                  <a:pt x="44397" y="13326"/>
                </a:lnTo>
                <a:lnTo>
                  <a:pt x="43998" y="13763"/>
                </a:lnTo>
                <a:lnTo>
                  <a:pt x="44739" y="16079"/>
                </a:lnTo>
                <a:lnTo>
                  <a:pt x="45480" y="18680"/>
                </a:lnTo>
                <a:lnTo>
                  <a:pt x="46221" y="21425"/>
                </a:lnTo>
                <a:lnTo>
                  <a:pt x="44683" y="21641"/>
                </a:lnTo>
                <a:lnTo>
                  <a:pt x="43144" y="21749"/>
                </a:lnTo>
                <a:lnTo>
                  <a:pt x="41547" y="21803"/>
                </a:lnTo>
                <a:lnTo>
                  <a:pt x="41263" y="19002"/>
                </a:lnTo>
                <a:lnTo>
                  <a:pt x="41036" y="16345"/>
                </a:lnTo>
                <a:lnTo>
                  <a:pt x="40864" y="21856"/>
                </a:lnTo>
                <a:lnTo>
                  <a:pt x="37274" y="21856"/>
                </a:lnTo>
                <a:lnTo>
                  <a:pt x="36988" y="22289"/>
                </a:lnTo>
                <a:lnTo>
                  <a:pt x="37274" y="22289"/>
                </a:lnTo>
                <a:lnTo>
                  <a:pt x="38470" y="22342"/>
                </a:lnTo>
                <a:lnTo>
                  <a:pt x="39668" y="22342"/>
                </a:lnTo>
                <a:lnTo>
                  <a:pt x="40864" y="22289"/>
                </a:lnTo>
                <a:lnTo>
                  <a:pt x="41092" y="24933"/>
                </a:lnTo>
                <a:lnTo>
                  <a:pt x="41263" y="27739"/>
                </a:lnTo>
                <a:lnTo>
                  <a:pt x="41434" y="30706"/>
                </a:lnTo>
                <a:lnTo>
                  <a:pt x="39896" y="30761"/>
                </a:lnTo>
                <a:lnTo>
                  <a:pt x="36647" y="30761"/>
                </a:lnTo>
                <a:lnTo>
                  <a:pt x="35848" y="30706"/>
                </a:lnTo>
                <a:lnTo>
                  <a:pt x="35507" y="30706"/>
                </a:lnTo>
                <a:lnTo>
                  <a:pt x="35791" y="27739"/>
                </a:lnTo>
                <a:lnTo>
                  <a:pt x="36077" y="24878"/>
                </a:lnTo>
                <a:lnTo>
                  <a:pt x="36361" y="22234"/>
                </a:lnTo>
                <a:lnTo>
                  <a:pt x="36418" y="16345"/>
                </a:lnTo>
                <a:lnTo>
                  <a:pt x="36077" y="18946"/>
                </a:lnTo>
                <a:lnTo>
                  <a:pt x="35735" y="21803"/>
                </a:lnTo>
                <a:lnTo>
                  <a:pt x="34138" y="21694"/>
                </a:lnTo>
                <a:lnTo>
                  <a:pt x="32486" y="21533"/>
                </a:lnTo>
                <a:lnTo>
                  <a:pt x="30948" y="21317"/>
                </a:lnTo>
                <a:lnTo>
                  <a:pt x="31802" y="18566"/>
                </a:lnTo>
                <a:lnTo>
                  <a:pt x="32658" y="15965"/>
                </a:lnTo>
                <a:lnTo>
                  <a:pt x="33455" y="13649"/>
                </a:lnTo>
                <a:lnTo>
                  <a:pt x="34539" y="13820"/>
                </a:lnTo>
                <a:lnTo>
                  <a:pt x="35620" y="13915"/>
                </a:lnTo>
                <a:lnTo>
                  <a:pt x="36760" y="13972"/>
                </a:lnTo>
                <a:lnTo>
                  <a:pt x="36988" y="16345"/>
                </a:lnTo>
                <a:lnTo>
                  <a:pt x="37274" y="14029"/>
                </a:lnTo>
                <a:lnTo>
                  <a:pt x="38071" y="14029"/>
                </a:lnTo>
                <a:lnTo>
                  <a:pt x="37330" y="13649"/>
                </a:lnTo>
                <a:lnTo>
                  <a:pt x="37616" y="11599"/>
                </a:lnTo>
                <a:lnTo>
                  <a:pt x="37843" y="9776"/>
                </a:lnTo>
                <a:lnTo>
                  <a:pt x="37616" y="8087"/>
                </a:lnTo>
                <a:lnTo>
                  <a:pt x="37330" y="9719"/>
                </a:lnTo>
                <a:lnTo>
                  <a:pt x="37046" y="11542"/>
                </a:lnTo>
                <a:lnTo>
                  <a:pt x="36760" y="13592"/>
                </a:lnTo>
                <a:lnTo>
                  <a:pt x="35678" y="13554"/>
                </a:lnTo>
                <a:lnTo>
                  <a:pt x="34651" y="13440"/>
                </a:lnTo>
                <a:lnTo>
                  <a:pt x="33568" y="13326"/>
                </a:lnTo>
                <a:lnTo>
                  <a:pt x="34309" y="11333"/>
                </a:lnTo>
                <a:lnTo>
                  <a:pt x="34994" y="9491"/>
                </a:lnTo>
                <a:lnTo>
                  <a:pt x="35620" y="7878"/>
                </a:lnTo>
                <a:lnTo>
                  <a:pt x="35221" y="7821"/>
                </a:lnTo>
                <a:lnTo>
                  <a:pt x="34539" y="9454"/>
                </a:lnTo>
                <a:lnTo>
                  <a:pt x="33854" y="11219"/>
                </a:lnTo>
                <a:lnTo>
                  <a:pt x="33056" y="13269"/>
                </a:lnTo>
                <a:lnTo>
                  <a:pt x="32088" y="13117"/>
                </a:lnTo>
                <a:lnTo>
                  <a:pt x="31175" y="12947"/>
                </a:lnTo>
                <a:lnTo>
                  <a:pt x="30263" y="12738"/>
                </a:lnTo>
                <a:lnTo>
                  <a:pt x="31403" y="10801"/>
                </a:lnTo>
                <a:lnTo>
                  <a:pt x="32543" y="9074"/>
                </a:lnTo>
                <a:lnTo>
                  <a:pt x="33511" y="7498"/>
                </a:lnTo>
                <a:lnTo>
                  <a:pt x="34081" y="7669"/>
                </a:lnTo>
                <a:lnTo>
                  <a:pt x="33683" y="7289"/>
                </a:lnTo>
                <a:lnTo>
                  <a:pt x="36190" y="3606"/>
                </a:lnTo>
                <a:lnTo>
                  <a:pt x="38071" y="1233"/>
                </a:lnTo>
                <a:lnTo>
                  <a:pt x="38186" y="816"/>
                </a:lnTo>
                <a:lnTo>
                  <a:pt x="36077" y="3246"/>
                </a:lnTo>
                <a:lnTo>
                  <a:pt x="33340" y="7175"/>
                </a:lnTo>
                <a:lnTo>
                  <a:pt x="32770" y="7062"/>
                </a:lnTo>
                <a:lnTo>
                  <a:pt x="32200" y="6910"/>
                </a:lnTo>
                <a:lnTo>
                  <a:pt x="31630" y="6701"/>
                </a:lnTo>
                <a:lnTo>
                  <a:pt x="35336" y="2961"/>
                </a:lnTo>
                <a:lnTo>
                  <a:pt x="38071" y="816"/>
                </a:lnTo>
                <a:lnTo>
                  <a:pt x="38641" y="208"/>
                </a:lnTo>
                <a:lnTo>
                  <a:pt x="37672" y="873"/>
                </a:lnTo>
                <a:lnTo>
                  <a:pt x="34879" y="2961"/>
                </a:lnTo>
                <a:lnTo>
                  <a:pt x="31288" y="6587"/>
                </a:lnTo>
                <a:lnTo>
                  <a:pt x="30777" y="6416"/>
                </a:lnTo>
                <a:lnTo>
                  <a:pt x="30319" y="6207"/>
                </a:lnTo>
                <a:lnTo>
                  <a:pt x="29864" y="5998"/>
                </a:lnTo>
                <a:lnTo>
                  <a:pt x="29578" y="5828"/>
                </a:lnTo>
                <a:lnTo>
                  <a:pt x="29123" y="5619"/>
                </a:lnTo>
                <a:lnTo>
                  <a:pt x="28382" y="5125"/>
                </a:lnTo>
                <a:lnTo>
                  <a:pt x="28098" y="5182"/>
                </a:lnTo>
                <a:lnTo>
                  <a:pt x="28610" y="5562"/>
                </a:lnTo>
                <a:lnTo>
                  <a:pt x="29351" y="5998"/>
                </a:lnTo>
                <a:lnTo>
                  <a:pt x="28211" y="6853"/>
                </a:lnTo>
                <a:lnTo>
                  <a:pt x="26958" y="7821"/>
                </a:lnTo>
                <a:lnTo>
                  <a:pt x="25703" y="8846"/>
                </a:lnTo>
                <a:lnTo>
                  <a:pt x="25077" y="9397"/>
                </a:lnTo>
                <a:lnTo>
                  <a:pt x="24449" y="9928"/>
                </a:lnTo>
                <a:lnTo>
                  <a:pt x="23822" y="10479"/>
                </a:lnTo>
                <a:lnTo>
                  <a:pt x="23140" y="10137"/>
                </a:lnTo>
                <a:lnTo>
                  <a:pt x="22511" y="9776"/>
                </a:lnTo>
                <a:lnTo>
                  <a:pt x="22000" y="9397"/>
                </a:lnTo>
                <a:lnTo>
                  <a:pt x="21657" y="9169"/>
                </a:lnTo>
                <a:lnTo>
                  <a:pt x="22570" y="8144"/>
                </a:lnTo>
                <a:lnTo>
                  <a:pt x="21371" y="8960"/>
                </a:lnTo>
                <a:lnTo>
                  <a:pt x="20745" y="8466"/>
                </a:lnTo>
                <a:lnTo>
                  <a:pt x="20232" y="8049"/>
                </a:lnTo>
                <a:lnTo>
                  <a:pt x="19833" y="7555"/>
                </a:lnTo>
                <a:lnTo>
                  <a:pt x="21543" y="6264"/>
                </a:lnTo>
                <a:lnTo>
                  <a:pt x="19605" y="7346"/>
                </a:lnTo>
                <a:lnTo>
                  <a:pt x="20004" y="8144"/>
                </a:lnTo>
                <a:lnTo>
                  <a:pt x="20518" y="8637"/>
                </a:lnTo>
                <a:lnTo>
                  <a:pt x="21144" y="9112"/>
                </a:lnTo>
                <a:lnTo>
                  <a:pt x="21430" y="9340"/>
                </a:lnTo>
                <a:lnTo>
                  <a:pt x="21829" y="9605"/>
                </a:lnTo>
                <a:lnTo>
                  <a:pt x="22340" y="9985"/>
                </a:lnTo>
                <a:lnTo>
                  <a:pt x="22910" y="10365"/>
                </a:lnTo>
                <a:lnTo>
                  <a:pt x="23538" y="10687"/>
                </a:lnTo>
                <a:lnTo>
                  <a:pt x="21486" y="12529"/>
                </a:lnTo>
                <a:lnTo>
                  <a:pt x="19263" y="14674"/>
                </a:lnTo>
                <a:lnTo>
                  <a:pt x="17098" y="17047"/>
                </a:lnTo>
                <a:lnTo>
                  <a:pt x="16699" y="16838"/>
                </a:lnTo>
                <a:lnTo>
                  <a:pt x="15787" y="16345"/>
                </a:lnTo>
                <a:lnTo>
                  <a:pt x="14874" y="15699"/>
                </a:lnTo>
                <a:lnTo>
                  <a:pt x="14021" y="15054"/>
                </a:lnTo>
                <a:lnTo>
                  <a:pt x="16242" y="12624"/>
                </a:lnTo>
                <a:lnTo>
                  <a:pt x="13678" y="14788"/>
                </a:lnTo>
                <a:lnTo>
                  <a:pt x="12881" y="14143"/>
                </a:lnTo>
                <a:lnTo>
                  <a:pt x="12196" y="13440"/>
                </a:lnTo>
                <a:lnTo>
                  <a:pt x="11570" y="12681"/>
                </a:lnTo>
                <a:lnTo>
                  <a:pt x="14133" y="10479"/>
                </a:lnTo>
                <a:lnTo>
                  <a:pt x="11398" y="12415"/>
                </a:lnTo>
                <a:lnTo>
                  <a:pt x="11854" y="13706"/>
                </a:lnTo>
                <a:lnTo>
                  <a:pt x="12595" y="14408"/>
                </a:lnTo>
                <a:lnTo>
                  <a:pt x="13392" y="15111"/>
                </a:lnTo>
                <a:lnTo>
                  <a:pt x="13735" y="15320"/>
                </a:lnTo>
                <a:lnTo>
                  <a:pt x="14591" y="16022"/>
                </a:lnTo>
                <a:lnTo>
                  <a:pt x="15501" y="16667"/>
                </a:lnTo>
                <a:lnTo>
                  <a:pt x="16470" y="17218"/>
                </a:lnTo>
                <a:lnTo>
                  <a:pt x="16812" y="17370"/>
                </a:lnTo>
                <a:lnTo>
                  <a:pt x="14818" y="19591"/>
                </a:lnTo>
                <a:lnTo>
                  <a:pt x="12881" y="21964"/>
                </a:lnTo>
                <a:lnTo>
                  <a:pt x="11000" y="24555"/>
                </a:lnTo>
                <a:lnTo>
                  <a:pt x="9574" y="23800"/>
                </a:lnTo>
                <a:lnTo>
                  <a:pt x="8263" y="22881"/>
                </a:lnTo>
                <a:lnTo>
                  <a:pt x="7066" y="21964"/>
                </a:lnTo>
                <a:lnTo>
                  <a:pt x="8891" y="19268"/>
                </a:lnTo>
                <a:lnTo>
                  <a:pt x="6724" y="21694"/>
                </a:lnTo>
                <a:lnTo>
                  <a:pt x="5699" y="20831"/>
                </a:lnTo>
                <a:lnTo>
                  <a:pt x="4787" y="19914"/>
                </a:lnTo>
                <a:lnTo>
                  <a:pt x="4046" y="18945"/>
                </a:lnTo>
                <a:lnTo>
                  <a:pt x="6154" y="16402"/>
                </a:lnTo>
                <a:lnTo>
                  <a:pt x="3818" y="18623"/>
                </a:lnTo>
                <a:lnTo>
                  <a:pt x="3077" y="17693"/>
                </a:lnTo>
                <a:lnTo>
                  <a:pt x="2563" y="16724"/>
                </a:lnTo>
                <a:lnTo>
                  <a:pt x="2164" y="15699"/>
                </a:lnTo>
                <a:lnTo>
                  <a:pt x="4672" y="13649"/>
                </a:lnTo>
                <a:lnTo>
                  <a:pt x="7238" y="11864"/>
                </a:lnTo>
                <a:lnTo>
                  <a:pt x="9689" y="10042"/>
                </a:lnTo>
                <a:lnTo>
                  <a:pt x="7123" y="11599"/>
                </a:lnTo>
                <a:lnTo>
                  <a:pt x="4559" y="13326"/>
                </a:lnTo>
                <a:lnTo>
                  <a:pt x="2052" y="15376"/>
                </a:lnTo>
                <a:lnTo>
                  <a:pt x="1709" y="14294"/>
                </a:lnTo>
                <a:lnTo>
                  <a:pt x="1595" y="13269"/>
                </a:lnTo>
                <a:lnTo>
                  <a:pt x="1367" y="14522"/>
                </a:lnTo>
                <a:lnTo>
                  <a:pt x="1709" y="15547"/>
                </a:lnTo>
                <a:close/>
              </a:path>
            </a:pathLst>
          </a:custGeom>
          <a:solidFill>
            <a:srgbClr val="BED2EB"/>
          </a:solidFill>
        </p:spPr>
        <p:txBody>
          <a:bodyPr wrap="square" lIns="0" tIns="0" rIns="0" bIns="0" rtlCol="0">
            <a:noAutofit/>
          </a:bodyPr>
          <a:lstStyle/>
          <a:p>
            <a:endParaRPr/>
          </a:p>
        </p:txBody>
      </p:sp>
      <p:sp>
        <p:nvSpPr>
          <p:cNvPr id="859" name="object 859"/>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BED2EB"/>
          </a:solidFill>
        </p:spPr>
        <p:txBody>
          <a:bodyPr wrap="square" lIns="0" tIns="0" rIns="0" bIns="0" rtlCol="0">
            <a:noAutofit/>
          </a:bodyPr>
          <a:lstStyle/>
          <a:p>
            <a:endParaRPr/>
          </a:p>
        </p:txBody>
      </p:sp>
      <p:sp>
        <p:nvSpPr>
          <p:cNvPr id="860" name="object 860"/>
          <p:cNvSpPr/>
          <p:nvPr/>
        </p:nvSpPr>
        <p:spPr>
          <a:xfrm>
            <a:off x="453113" y="696383"/>
            <a:ext cx="16073" cy="13288"/>
          </a:xfrm>
          <a:custGeom>
            <a:avLst/>
            <a:gdLst/>
            <a:ahLst/>
            <a:cxnLst/>
            <a:rect l="l" t="t" r="r" b="b"/>
            <a:pathLst>
              <a:path w="16073" h="13288">
                <a:moveTo>
                  <a:pt x="13906" y="10593"/>
                </a:moveTo>
                <a:lnTo>
                  <a:pt x="14591" y="9985"/>
                </a:lnTo>
                <a:lnTo>
                  <a:pt x="15160" y="9340"/>
                </a:lnTo>
                <a:lnTo>
                  <a:pt x="15559" y="8922"/>
                </a:lnTo>
                <a:lnTo>
                  <a:pt x="16073" y="7669"/>
                </a:lnTo>
                <a:lnTo>
                  <a:pt x="15446" y="8371"/>
                </a:lnTo>
                <a:lnTo>
                  <a:pt x="12768" y="6435"/>
                </a:lnTo>
                <a:lnTo>
                  <a:pt x="10031" y="4765"/>
                </a:lnTo>
                <a:lnTo>
                  <a:pt x="7467" y="3303"/>
                </a:lnTo>
                <a:lnTo>
                  <a:pt x="7922" y="2752"/>
                </a:lnTo>
                <a:lnTo>
                  <a:pt x="8265" y="2221"/>
                </a:lnTo>
                <a:lnTo>
                  <a:pt x="8549" y="1727"/>
                </a:lnTo>
                <a:lnTo>
                  <a:pt x="8377" y="1632"/>
                </a:lnTo>
                <a:lnTo>
                  <a:pt x="8094" y="2107"/>
                </a:lnTo>
                <a:lnTo>
                  <a:pt x="7751" y="2657"/>
                </a:lnTo>
                <a:lnTo>
                  <a:pt x="7296" y="3189"/>
                </a:lnTo>
                <a:lnTo>
                  <a:pt x="5471" y="2221"/>
                </a:lnTo>
                <a:lnTo>
                  <a:pt x="3762" y="1309"/>
                </a:lnTo>
                <a:lnTo>
                  <a:pt x="2108" y="550"/>
                </a:lnTo>
                <a:lnTo>
                  <a:pt x="1482" y="284"/>
                </a:lnTo>
                <a:lnTo>
                  <a:pt x="855" y="0"/>
                </a:lnTo>
                <a:lnTo>
                  <a:pt x="684" y="227"/>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9860" y="4973"/>
                </a:lnTo>
                <a:lnTo>
                  <a:pt x="12538" y="6701"/>
                </a:lnTo>
                <a:lnTo>
                  <a:pt x="15217" y="8694"/>
                </a:lnTo>
                <a:lnTo>
                  <a:pt x="14591" y="9454"/>
                </a:lnTo>
                <a:lnTo>
                  <a:pt x="13906" y="10593"/>
                </a:lnTo>
                <a:close/>
              </a:path>
            </a:pathLst>
          </a:custGeom>
          <a:solidFill>
            <a:srgbClr val="BED2EB"/>
          </a:solidFill>
        </p:spPr>
        <p:txBody>
          <a:bodyPr wrap="square" lIns="0" tIns="0" rIns="0" bIns="0" rtlCol="0">
            <a:noAutofit/>
          </a:bodyPr>
          <a:lstStyle/>
          <a:p>
            <a:endParaRPr/>
          </a:p>
        </p:txBody>
      </p:sp>
      <p:sp>
        <p:nvSpPr>
          <p:cNvPr id="861" name="object 861"/>
          <p:cNvSpPr/>
          <p:nvPr/>
        </p:nvSpPr>
        <p:spPr>
          <a:xfrm>
            <a:off x="470383" y="698434"/>
            <a:ext cx="8659" cy="10631"/>
          </a:xfrm>
          <a:custGeom>
            <a:avLst/>
            <a:gdLst/>
            <a:ahLst/>
            <a:cxnLst/>
            <a:rect l="l" t="t" r="r" b="b"/>
            <a:pathLst>
              <a:path w="8659" h="10631">
                <a:moveTo>
                  <a:pt x="0" y="3948"/>
                </a:moveTo>
                <a:lnTo>
                  <a:pt x="2517" y="5790"/>
                </a:lnTo>
                <a:lnTo>
                  <a:pt x="5075" y="7612"/>
                </a:lnTo>
                <a:lnTo>
                  <a:pt x="7532" y="9719"/>
                </a:lnTo>
                <a:lnTo>
                  <a:pt x="7814" y="9985"/>
                </a:lnTo>
                <a:lnTo>
                  <a:pt x="8599" y="10631"/>
                </a:lnTo>
                <a:lnTo>
                  <a:pt x="8659" y="10308"/>
                </a:lnTo>
                <a:lnTo>
                  <a:pt x="8257" y="9985"/>
                </a:lnTo>
                <a:lnTo>
                  <a:pt x="7914" y="9662"/>
                </a:lnTo>
                <a:lnTo>
                  <a:pt x="8317" y="8580"/>
                </a:lnTo>
                <a:lnTo>
                  <a:pt x="8498" y="7517"/>
                </a:lnTo>
                <a:lnTo>
                  <a:pt x="8559" y="6530"/>
                </a:lnTo>
                <a:lnTo>
                  <a:pt x="8438" y="6207"/>
                </a:lnTo>
                <a:lnTo>
                  <a:pt x="8377" y="5828"/>
                </a:lnTo>
                <a:lnTo>
                  <a:pt x="7874" y="5676"/>
                </a:lnTo>
                <a:lnTo>
                  <a:pt x="7532" y="5410"/>
                </a:lnTo>
                <a:lnTo>
                  <a:pt x="7129" y="5144"/>
                </a:lnTo>
                <a:lnTo>
                  <a:pt x="4954" y="3625"/>
                </a:lnTo>
                <a:lnTo>
                  <a:pt x="2738" y="2278"/>
                </a:lnTo>
                <a:lnTo>
                  <a:pt x="503" y="1139"/>
                </a:lnTo>
                <a:lnTo>
                  <a:pt x="503" y="759"/>
                </a:lnTo>
                <a:lnTo>
                  <a:pt x="463" y="379"/>
                </a:lnTo>
                <a:lnTo>
                  <a:pt x="402" y="0"/>
                </a:lnTo>
                <a:lnTo>
                  <a:pt x="463" y="2335"/>
                </a:lnTo>
                <a:lnTo>
                  <a:pt x="503" y="1518"/>
                </a:lnTo>
                <a:lnTo>
                  <a:pt x="2678" y="2600"/>
                </a:lnTo>
                <a:lnTo>
                  <a:pt x="4793" y="3891"/>
                </a:lnTo>
                <a:lnTo>
                  <a:pt x="6887" y="5353"/>
                </a:lnTo>
                <a:lnTo>
                  <a:pt x="7350" y="5676"/>
                </a:lnTo>
                <a:lnTo>
                  <a:pt x="7814" y="5998"/>
                </a:lnTo>
                <a:lnTo>
                  <a:pt x="8257" y="6321"/>
                </a:lnTo>
                <a:lnTo>
                  <a:pt x="8216" y="7289"/>
                </a:lnTo>
                <a:lnTo>
                  <a:pt x="8035" y="8371"/>
                </a:lnTo>
                <a:lnTo>
                  <a:pt x="7632" y="9397"/>
                </a:lnTo>
                <a:lnTo>
                  <a:pt x="5195" y="7346"/>
                </a:lnTo>
                <a:lnTo>
                  <a:pt x="2557" y="5505"/>
                </a:lnTo>
                <a:lnTo>
                  <a:pt x="0" y="3948"/>
                </a:lnTo>
                <a:close/>
              </a:path>
            </a:pathLst>
          </a:custGeom>
          <a:solidFill>
            <a:srgbClr val="BED2EB"/>
          </a:solidFill>
        </p:spPr>
        <p:txBody>
          <a:bodyPr wrap="square" lIns="0" tIns="0" rIns="0" bIns="0" rtlCol="0">
            <a:noAutofit/>
          </a:bodyPr>
          <a:lstStyle/>
          <a:p>
            <a:endParaRPr/>
          </a:p>
        </p:txBody>
      </p:sp>
      <p:sp>
        <p:nvSpPr>
          <p:cNvPr id="862" name="object 862"/>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BED2EB"/>
          </a:solidFill>
        </p:spPr>
        <p:txBody>
          <a:bodyPr wrap="square" lIns="0" tIns="0" rIns="0" bIns="0" rtlCol="0">
            <a:noAutofit/>
          </a:bodyPr>
          <a:lstStyle/>
          <a:p>
            <a:endParaRPr/>
          </a:p>
        </p:txBody>
      </p:sp>
      <p:sp>
        <p:nvSpPr>
          <p:cNvPr id="863" name="object 863"/>
          <p:cNvSpPr/>
          <p:nvPr/>
        </p:nvSpPr>
        <p:spPr>
          <a:xfrm>
            <a:off x="438466" y="706046"/>
            <a:ext cx="912" cy="8316"/>
          </a:xfrm>
          <a:custGeom>
            <a:avLst/>
            <a:gdLst/>
            <a:ahLst/>
            <a:cxnLst/>
            <a:rect l="l" t="t" r="r" b="b"/>
            <a:pathLst>
              <a:path w="912" h="8316">
                <a:moveTo>
                  <a:pt x="626" y="2373"/>
                </a:moveTo>
                <a:lnTo>
                  <a:pt x="398" y="0"/>
                </a:lnTo>
                <a:lnTo>
                  <a:pt x="56" y="2373"/>
                </a:lnTo>
                <a:lnTo>
                  <a:pt x="0" y="8261"/>
                </a:lnTo>
                <a:lnTo>
                  <a:pt x="626" y="8316"/>
                </a:lnTo>
                <a:lnTo>
                  <a:pt x="912" y="7884"/>
                </a:lnTo>
                <a:lnTo>
                  <a:pt x="342" y="7830"/>
                </a:lnTo>
                <a:lnTo>
                  <a:pt x="56" y="7830"/>
                </a:lnTo>
                <a:lnTo>
                  <a:pt x="342" y="5030"/>
                </a:lnTo>
                <a:lnTo>
                  <a:pt x="626" y="2373"/>
                </a:lnTo>
                <a:close/>
              </a:path>
            </a:pathLst>
          </a:custGeom>
          <a:solidFill>
            <a:srgbClr val="BED2EB"/>
          </a:solidFill>
        </p:spPr>
        <p:txBody>
          <a:bodyPr wrap="square" lIns="0" tIns="0" rIns="0" bIns="0" rtlCol="0">
            <a:noAutofit/>
          </a:bodyPr>
          <a:lstStyle/>
          <a:p>
            <a:endParaRPr/>
          </a:p>
        </p:txBody>
      </p:sp>
      <p:sp>
        <p:nvSpPr>
          <p:cNvPr id="864" name="object 864"/>
          <p:cNvSpPr/>
          <p:nvPr/>
        </p:nvSpPr>
        <p:spPr>
          <a:xfrm>
            <a:off x="430602" y="713769"/>
            <a:ext cx="2336" cy="8311"/>
          </a:xfrm>
          <a:custGeom>
            <a:avLst/>
            <a:gdLst/>
            <a:ahLst/>
            <a:cxnLst/>
            <a:rect l="l" t="t" r="r" b="b"/>
            <a:pathLst>
              <a:path w="2336" h="8311">
                <a:moveTo>
                  <a:pt x="2336" y="55"/>
                </a:moveTo>
                <a:lnTo>
                  <a:pt x="1709" y="0"/>
                </a:lnTo>
                <a:lnTo>
                  <a:pt x="912" y="2536"/>
                </a:lnTo>
                <a:lnTo>
                  <a:pt x="112" y="5342"/>
                </a:lnTo>
                <a:lnTo>
                  <a:pt x="0" y="8311"/>
                </a:lnTo>
                <a:lnTo>
                  <a:pt x="741" y="5397"/>
                </a:lnTo>
                <a:lnTo>
                  <a:pt x="1538" y="2644"/>
                </a:lnTo>
                <a:lnTo>
                  <a:pt x="2336" y="55"/>
                </a:lnTo>
                <a:close/>
              </a:path>
            </a:pathLst>
          </a:custGeom>
          <a:solidFill>
            <a:srgbClr val="BED2EB"/>
          </a:solidFill>
        </p:spPr>
        <p:txBody>
          <a:bodyPr wrap="square" lIns="0" tIns="0" rIns="0" bIns="0" rtlCol="0">
            <a:noAutofit/>
          </a:bodyPr>
          <a:lstStyle/>
          <a:p>
            <a:endParaRPr/>
          </a:p>
        </p:txBody>
      </p:sp>
      <p:sp>
        <p:nvSpPr>
          <p:cNvPr id="865" name="object 865"/>
          <p:cNvSpPr/>
          <p:nvPr/>
        </p:nvSpPr>
        <p:spPr>
          <a:xfrm>
            <a:off x="428892" y="701357"/>
            <a:ext cx="1822" cy="2543"/>
          </a:xfrm>
          <a:custGeom>
            <a:avLst/>
            <a:gdLst/>
            <a:ahLst/>
            <a:cxnLst/>
            <a:rect l="l" t="t" r="r" b="b"/>
            <a:pathLst>
              <a:path w="1822" h="2543">
                <a:moveTo>
                  <a:pt x="511" y="1461"/>
                </a:moveTo>
                <a:lnTo>
                  <a:pt x="0" y="2050"/>
                </a:lnTo>
                <a:lnTo>
                  <a:pt x="171" y="2543"/>
                </a:lnTo>
                <a:lnTo>
                  <a:pt x="626" y="1993"/>
                </a:lnTo>
                <a:lnTo>
                  <a:pt x="1822" y="0"/>
                </a:lnTo>
                <a:lnTo>
                  <a:pt x="511" y="1461"/>
                </a:lnTo>
                <a:close/>
              </a:path>
            </a:pathLst>
          </a:custGeom>
          <a:solidFill>
            <a:srgbClr val="BED2EB"/>
          </a:solidFill>
        </p:spPr>
        <p:txBody>
          <a:bodyPr wrap="square" lIns="0" tIns="0" rIns="0" bIns="0" rtlCol="0">
            <a:noAutofit/>
          </a:bodyPr>
          <a:lstStyle/>
          <a:p>
            <a:endParaRPr/>
          </a:p>
        </p:txBody>
      </p:sp>
      <p:sp>
        <p:nvSpPr>
          <p:cNvPr id="866" name="object 866"/>
          <p:cNvSpPr/>
          <p:nvPr/>
        </p:nvSpPr>
        <p:spPr>
          <a:xfrm>
            <a:off x="429860" y="689435"/>
            <a:ext cx="741" cy="759"/>
          </a:xfrm>
          <a:custGeom>
            <a:avLst/>
            <a:gdLst/>
            <a:ahLst/>
            <a:cxnLst/>
            <a:rect l="l" t="t" r="r" b="b"/>
            <a:pathLst>
              <a:path w="741" h="759">
                <a:moveTo>
                  <a:pt x="398" y="417"/>
                </a:moveTo>
                <a:lnTo>
                  <a:pt x="0" y="759"/>
                </a:lnTo>
                <a:lnTo>
                  <a:pt x="227" y="759"/>
                </a:lnTo>
                <a:lnTo>
                  <a:pt x="741" y="417"/>
                </a:lnTo>
                <a:lnTo>
                  <a:pt x="569" y="0"/>
                </a:lnTo>
                <a:lnTo>
                  <a:pt x="398" y="417"/>
                </a:lnTo>
                <a:close/>
              </a:path>
            </a:pathLst>
          </a:custGeom>
          <a:solidFill>
            <a:srgbClr val="BED2EB"/>
          </a:solidFill>
        </p:spPr>
        <p:txBody>
          <a:bodyPr wrap="square" lIns="0" tIns="0" rIns="0" bIns="0" rtlCol="0">
            <a:noAutofit/>
          </a:bodyPr>
          <a:lstStyle/>
          <a:p>
            <a:endParaRPr/>
          </a:p>
        </p:txBody>
      </p:sp>
      <p:sp>
        <p:nvSpPr>
          <p:cNvPr id="867" name="object 867"/>
          <p:cNvSpPr/>
          <p:nvPr/>
        </p:nvSpPr>
        <p:spPr>
          <a:xfrm>
            <a:off x="416125" y="701186"/>
            <a:ext cx="7409" cy="5941"/>
          </a:xfrm>
          <a:custGeom>
            <a:avLst/>
            <a:gdLst/>
            <a:ahLst/>
            <a:cxnLst/>
            <a:rect l="l" t="t" r="r" b="b"/>
            <a:pathLst>
              <a:path w="7409" h="5941">
                <a:moveTo>
                  <a:pt x="7409" y="227"/>
                </a:moveTo>
                <a:lnTo>
                  <a:pt x="7123" y="0"/>
                </a:lnTo>
                <a:lnTo>
                  <a:pt x="4728" y="1632"/>
                </a:lnTo>
                <a:lnTo>
                  <a:pt x="2221" y="3512"/>
                </a:lnTo>
                <a:lnTo>
                  <a:pt x="0" y="5941"/>
                </a:lnTo>
                <a:lnTo>
                  <a:pt x="2507" y="3777"/>
                </a:lnTo>
                <a:lnTo>
                  <a:pt x="5014" y="1841"/>
                </a:lnTo>
                <a:lnTo>
                  <a:pt x="7409" y="227"/>
                </a:lnTo>
                <a:close/>
              </a:path>
            </a:pathLst>
          </a:custGeom>
          <a:solidFill>
            <a:srgbClr val="BED2EB"/>
          </a:solidFill>
        </p:spPr>
        <p:txBody>
          <a:bodyPr wrap="square" lIns="0" tIns="0" rIns="0" bIns="0" rtlCol="0">
            <a:noAutofit/>
          </a:bodyPr>
          <a:lstStyle/>
          <a:p>
            <a:endParaRPr/>
          </a:p>
        </p:txBody>
      </p:sp>
      <p:sp>
        <p:nvSpPr>
          <p:cNvPr id="868" name="object 868"/>
          <p:cNvSpPr/>
          <p:nvPr/>
        </p:nvSpPr>
        <p:spPr>
          <a:xfrm>
            <a:off x="409171" y="707185"/>
            <a:ext cx="6668" cy="6853"/>
          </a:xfrm>
          <a:custGeom>
            <a:avLst/>
            <a:gdLst/>
            <a:ahLst/>
            <a:cxnLst/>
            <a:rect l="l" t="t" r="r" b="b"/>
            <a:pathLst>
              <a:path w="6668" h="6853">
                <a:moveTo>
                  <a:pt x="6668" y="208"/>
                </a:moveTo>
                <a:lnTo>
                  <a:pt x="6325" y="0"/>
                </a:lnTo>
                <a:lnTo>
                  <a:pt x="4046" y="1936"/>
                </a:lnTo>
                <a:lnTo>
                  <a:pt x="1824" y="4157"/>
                </a:lnTo>
                <a:lnTo>
                  <a:pt x="0" y="6853"/>
                </a:lnTo>
                <a:lnTo>
                  <a:pt x="2164" y="4423"/>
                </a:lnTo>
                <a:lnTo>
                  <a:pt x="4388" y="2221"/>
                </a:lnTo>
                <a:lnTo>
                  <a:pt x="6668" y="208"/>
                </a:lnTo>
                <a:close/>
              </a:path>
            </a:pathLst>
          </a:custGeom>
          <a:solidFill>
            <a:srgbClr val="BED2EB"/>
          </a:solidFill>
        </p:spPr>
        <p:txBody>
          <a:bodyPr wrap="square" lIns="0" tIns="0" rIns="0" bIns="0" rtlCol="0">
            <a:noAutofit/>
          </a:bodyPr>
          <a:lstStyle/>
          <a:p>
            <a:endParaRPr/>
          </a:p>
        </p:txBody>
      </p:sp>
      <p:sp>
        <p:nvSpPr>
          <p:cNvPr id="869" name="object 869"/>
          <p:cNvSpPr/>
          <p:nvPr/>
        </p:nvSpPr>
        <p:spPr>
          <a:xfrm>
            <a:off x="413560" y="702762"/>
            <a:ext cx="18580" cy="25415"/>
          </a:xfrm>
          <a:custGeom>
            <a:avLst/>
            <a:gdLst/>
            <a:ahLst/>
            <a:cxnLst/>
            <a:rect l="l" t="t" r="r" b="b"/>
            <a:pathLst>
              <a:path w="18580" h="25415">
                <a:moveTo>
                  <a:pt x="12766" y="0"/>
                </a:moveTo>
                <a:lnTo>
                  <a:pt x="13223" y="531"/>
                </a:lnTo>
                <a:lnTo>
                  <a:pt x="14021" y="911"/>
                </a:lnTo>
                <a:lnTo>
                  <a:pt x="14818" y="1233"/>
                </a:lnTo>
                <a:lnTo>
                  <a:pt x="13108" y="3227"/>
                </a:lnTo>
                <a:lnTo>
                  <a:pt x="11284" y="5562"/>
                </a:lnTo>
                <a:lnTo>
                  <a:pt x="9745" y="8694"/>
                </a:lnTo>
                <a:lnTo>
                  <a:pt x="11056" y="9169"/>
                </a:lnTo>
                <a:lnTo>
                  <a:pt x="12424" y="9605"/>
                </a:lnTo>
                <a:lnTo>
                  <a:pt x="13793" y="9981"/>
                </a:lnTo>
                <a:lnTo>
                  <a:pt x="12538" y="12464"/>
                </a:lnTo>
                <a:lnTo>
                  <a:pt x="11284" y="15109"/>
                </a:lnTo>
                <a:lnTo>
                  <a:pt x="10087" y="17968"/>
                </a:lnTo>
                <a:lnTo>
                  <a:pt x="8321" y="17482"/>
                </a:lnTo>
                <a:lnTo>
                  <a:pt x="6611" y="16943"/>
                </a:lnTo>
                <a:lnTo>
                  <a:pt x="4958" y="16349"/>
                </a:lnTo>
                <a:lnTo>
                  <a:pt x="5927" y="13381"/>
                </a:lnTo>
                <a:lnTo>
                  <a:pt x="4388" y="16134"/>
                </a:lnTo>
                <a:lnTo>
                  <a:pt x="3874" y="15918"/>
                </a:lnTo>
                <a:lnTo>
                  <a:pt x="3590" y="15809"/>
                </a:lnTo>
                <a:lnTo>
                  <a:pt x="2336" y="15323"/>
                </a:lnTo>
                <a:lnTo>
                  <a:pt x="1139" y="14731"/>
                </a:lnTo>
                <a:lnTo>
                  <a:pt x="0" y="14137"/>
                </a:lnTo>
                <a:lnTo>
                  <a:pt x="912" y="15162"/>
                </a:lnTo>
                <a:lnTo>
                  <a:pt x="2108" y="15756"/>
                </a:lnTo>
                <a:lnTo>
                  <a:pt x="3419" y="16295"/>
                </a:lnTo>
                <a:lnTo>
                  <a:pt x="3874" y="16457"/>
                </a:lnTo>
                <a:lnTo>
                  <a:pt x="4160" y="16565"/>
                </a:lnTo>
                <a:lnTo>
                  <a:pt x="3077" y="18454"/>
                </a:lnTo>
                <a:lnTo>
                  <a:pt x="2052" y="20451"/>
                </a:lnTo>
                <a:lnTo>
                  <a:pt x="1139" y="22501"/>
                </a:lnTo>
                <a:lnTo>
                  <a:pt x="1653" y="22826"/>
                </a:lnTo>
                <a:lnTo>
                  <a:pt x="2622" y="20721"/>
                </a:lnTo>
                <a:lnTo>
                  <a:pt x="3647" y="18723"/>
                </a:lnTo>
                <a:lnTo>
                  <a:pt x="4730" y="16781"/>
                </a:lnTo>
                <a:lnTo>
                  <a:pt x="6384" y="17429"/>
                </a:lnTo>
                <a:lnTo>
                  <a:pt x="8094" y="17968"/>
                </a:lnTo>
                <a:lnTo>
                  <a:pt x="9860" y="18454"/>
                </a:lnTo>
                <a:lnTo>
                  <a:pt x="9004" y="20612"/>
                </a:lnTo>
                <a:lnTo>
                  <a:pt x="8094" y="22879"/>
                </a:lnTo>
                <a:lnTo>
                  <a:pt x="7294" y="25199"/>
                </a:lnTo>
                <a:lnTo>
                  <a:pt x="7922" y="25415"/>
                </a:lnTo>
                <a:lnTo>
                  <a:pt x="8720" y="23040"/>
                </a:lnTo>
                <a:lnTo>
                  <a:pt x="9574" y="20774"/>
                </a:lnTo>
                <a:lnTo>
                  <a:pt x="10486" y="18562"/>
                </a:lnTo>
                <a:lnTo>
                  <a:pt x="12367" y="19048"/>
                </a:lnTo>
                <a:lnTo>
                  <a:pt x="14305" y="19426"/>
                </a:lnTo>
                <a:lnTo>
                  <a:pt x="16300" y="19749"/>
                </a:lnTo>
                <a:lnTo>
                  <a:pt x="16413" y="19263"/>
                </a:lnTo>
                <a:lnTo>
                  <a:pt x="14419" y="18940"/>
                </a:lnTo>
                <a:lnTo>
                  <a:pt x="12538" y="18562"/>
                </a:lnTo>
                <a:lnTo>
                  <a:pt x="10657" y="18076"/>
                </a:lnTo>
                <a:lnTo>
                  <a:pt x="11854" y="15270"/>
                </a:lnTo>
                <a:lnTo>
                  <a:pt x="13108" y="12571"/>
                </a:lnTo>
                <a:lnTo>
                  <a:pt x="14363" y="10090"/>
                </a:lnTo>
                <a:lnTo>
                  <a:pt x="15787" y="10467"/>
                </a:lnTo>
                <a:lnTo>
                  <a:pt x="14534" y="9712"/>
                </a:lnTo>
                <a:lnTo>
                  <a:pt x="15902" y="7005"/>
                </a:lnTo>
                <a:lnTo>
                  <a:pt x="17269" y="4537"/>
                </a:lnTo>
                <a:lnTo>
                  <a:pt x="18580" y="2373"/>
                </a:lnTo>
                <a:lnTo>
                  <a:pt x="18123" y="2259"/>
                </a:lnTo>
                <a:lnTo>
                  <a:pt x="16814" y="4423"/>
                </a:lnTo>
                <a:lnTo>
                  <a:pt x="15388" y="6910"/>
                </a:lnTo>
                <a:lnTo>
                  <a:pt x="14021" y="9548"/>
                </a:lnTo>
                <a:lnTo>
                  <a:pt x="12653" y="9226"/>
                </a:lnTo>
                <a:lnTo>
                  <a:pt x="11284" y="8789"/>
                </a:lnTo>
                <a:lnTo>
                  <a:pt x="9975" y="8314"/>
                </a:lnTo>
                <a:lnTo>
                  <a:pt x="11797" y="5771"/>
                </a:lnTo>
                <a:lnTo>
                  <a:pt x="13563" y="3455"/>
                </a:lnTo>
                <a:lnTo>
                  <a:pt x="15273" y="1404"/>
                </a:lnTo>
                <a:lnTo>
                  <a:pt x="15046" y="968"/>
                </a:lnTo>
                <a:lnTo>
                  <a:pt x="14248" y="645"/>
                </a:lnTo>
                <a:lnTo>
                  <a:pt x="13451" y="322"/>
                </a:lnTo>
                <a:lnTo>
                  <a:pt x="12766" y="0"/>
                </a:lnTo>
                <a:close/>
              </a:path>
            </a:pathLst>
          </a:custGeom>
          <a:solidFill>
            <a:srgbClr val="BED2EB"/>
          </a:solidFill>
        </p:spPr>
        <p:txBody>
          <a:bodyPr wrap="square" lIns="0" tIns="0" rIns="0" bIns="0" rtlCol="0">
            <a:noAutofit/>
          </a:bodyPr>
          <a:lstStyle/>
          <a:p>
            <a:endParaRPr/>
          </a:p>
        </p:txBody>
      </p:sp>
      <p:sp>
        <p:nvSpPr>
          <p:cNvPr id="870" name="object 870"/>
          <p:cNvSpPr/>
          <p:nvPr/>
        </p:nvSpPr>
        <p:spPr>
          <a:xfrm>
            <a:off x="406150" y="692833"/>
            <a:ext cx="28668" cy="18186"/>
          </a:xfrm>
          <a:custGeom>
            <a:avLst/>
            <a:gdLst/>
            <a:ahLst/>
            <a:cxnLst/>
            <a:rect l="l" t="t" r="r" b="b"/>
            <a:pathLst>
              <a:path w="28668" h="18186">
                <a:moveTo>
                  <a:pt x="15958" y="7384"/>
                </a:moveTo>
                <a:lnTo>
                  <a:pt x="15559" y="6587"/>
                </a:lnTo>
                <a:lnTo>
                  <a:pt x="15160" y="6036"/>
                </a:lnTo>
                <a:lnTo>
                  <a:pt x="14818" y="5505"/>
                </a:lnTo>
                <a:lnTo>
                  <a:pt x="14591" y="5011"/>
                </a:lnTo>
                <a:lnTo>
                  <a:pt x="16528" y="4214"/>
                </a:lnTo>
                <a:lnTo>
                  <a:pt x="18409" y="3512"/>
                </a:lnTo>
                <a:lnTo>
                  <a:pt x="20119" y="2904"/>
                </a:lnTo>
                <a:lnTo>
                  <a:pt x="20804" y="2638"/>
                </a:lnTo>
                <a:lnTo>
                  <a:pt x="21486" y="2429"/>
                </a:lnTo>
                <a:lnTo>
                  <a:pt x="22171" y="2202"/>
                </a:lnTo>
                <a:lnTo>
                  <a:pt x="22455" y="2847"/>
                </a:lnTo>
                <a:lnTo>
                  <a:pt x="22741" y="3189"/>
                </a:lnTo>
                <a:lnTo>
                  <a:pt x="22171" y="3398"/>
                </a:lnTo>
                <a:lnTo>
                  <a:pt x="21657" y="3606"/>
                </a:lnTo>
                <a:lnTo>
                  <a:pt x="21087" y="3891"/>
                </a:lnTo>
                <a:lnTo>
                  <a:pt x="19378" y="4632"/>
                </a:lnTo>
                <a:lnTo>
                  <a:pt x="17497" y="5505"/>
                </a:lnTo>
                <a:lnTo>
                  <a:pt x="15787" y="6796"/>
                </a:lnTo>
                <a:lnTo>
                  <a:pt x="17668" y="5771"/>
                </a:lnTo>
                <a:lnTo>
                  <a:pt x="19492" y="4859"/>
                </a:lnTo>
                <a:lnTo>
                  <a:pt x="21202" y="4100"/>
                </a:lnTo>
                <a:lnTo>
                  <a:pt x="21772" y="3834"/>
                </a:lnTo>
                <a:lnTo>
                  <a:pt x="22342" y="3606"/>
                </a:lnTo>
                <a:lnTo>
                  <a:pt x="22854" y="3398"/>
                </a:lnTo>
                <a:lnTo>
                  <a:pt x="22854" y="3132"/>
                </a:lnTo>
                <a:lnTo>
                  <a:pt x="22455" y="2486"/>
                </a:lnTo>
                <a:lnTo>
                  <a:pt x="22284" y="2202"/>
                </a:lnTo>
                <a:lnTo>
                  <a:pt x="28668" y="0"/>
                </a:lnTo>
                <a:lnTo>
                  <a:pt x="22227" y="1993"/>
                </a:lnTo>
                <a:lnTo>
                  <a:pt x="22056" y="1613"/>
                </a:lnTo>
                <a:lnTo>
                  <a:pt x="21943" y="1082"/>
                </a:lnTo>
                <a:lnTo>
                  <a:pt x="21943" y="1613"/>
                </a:lnTo>
                <a:lnTo>
                  <a:pt x="22113" y="2050"/>
                </a:lnTo>
                <a:lnTo>
                  <a:pt x="21430" y="2259"/>
                </a:lnTo>
                <a:lnTo>
                  <a:pt x="20745" y="2486"/>
                </a:lnTo>
                <a:lnTo>
                  <a:pt x="20004" y="2695"/>
                </a:lnTo>
                <a:lnTo>
                  <a:pt x="18294" y="3284"/>
                </a:lnTo>
                <a:lnTo>
                  <a:pt x="16472" y="3986"/>
                </a:lnTo>
                <a:lnTo>
                  <a:pt x="14534" y="4802"/>
                </a:lnTo>
                <a:lnTo>
                  <a:pt x="14248" y="4157"/>
                </a:lnTo>
                <a:lnTo>
                  <a:pt x="14077" y="3606"/>
                </a:lnTo>
                <a:lnTo>
                  <a:pt x="14021" y="3227"/>
                </a:lnTo>
                <a:lnTo>
                  <a:pt x="14021" y="3606"/>
                </a:lnTo>
                <a:lnTo>
                  <a:pt x="14077" y="4214"/>
                </a:lnTo>
                <a:lnTo>
                  <a:pt x="14363" y="4859"/>
                </a:lnTo>
                <a:lnTo>
                  <a:pt x="11684" y="5979"/>
                </a:lnTo>
                <a:lnTo>
                  <a:pt x="8835" y="7384"/>
                </a:lnTo>
                <a:lnTo>
                  <a:pt x="5985" y="9055"/>
                </a:lnTo>
                <a:lnTo>
                  <a:pt x="5699" y="8314"/>
                </a:lnTo>
                <a:lnTo>
                  <a:pt x="5643" y="7498"/>
                </a:lnTo>
                <a:lnTo>
                  <a:pt x="5643" y="9283"/>
                </a:lnTo>
                <a:lnTo>
                  <a:pt x="3192" y="11105"/>
                </a:lnTo>
                <a:lnTo>
                  <a:pt x="5755" y="9548"/>
                </a:lnTo>
                <a:lnTo>
                  <a:pt x="5927" y="10042"/>
                </a:lnTo>
                <a:lnTo>
                  <a:pt x="6213" y="10687"/>
                </a:lnTo>
                <a:lnTo>
                  <a:pt x="6611" y="11276"/>
                </a:lnTo>
                <a:lnTo>
                  <a:pt x="7010" y="11864"/>
                </a:lnTo>
                <a:lnTo>
                  <a:pt x="4559" y="13649"/>
                </a:lnTo>
                <a:lnTo>
                  <a:pt x="2108" y="15642"/>
                </a:lnTo>
                <a:lnTo>
                  <a:pt x="0" y="18186"/>
                </a:lnTo>
                <a:lnTo>
                  <a:pt x="2336" y="15908"/>
                </a:lnTo>
                <a:lnTo>
                  <a:pt x="4787" y="13915"/>
                </a:lnTo>
                <a:lnTo>
                  <a:pt x="7238" y="12130"/>
                </a:lnTo>
                <a:lnTo>
                  <a:pt x="7808" y="12947"/>
                </a:lnTo>
                <a:lnTo>
                  <a:pt x="7352" y="11656"/>
                </a:lnTo>
                <a:lnTo>
                  <a:pt x="6954" y="11105"/>
                </a:lnTo>
                <a:lnTo>
                  <a:pt x="6555" y="10517"/>
                </a:lnTo>
                <a:lnTo>
                  <a:pt x="6325" y="9928"/>
                </a:lnTo>
                <a:lnTo>
                  <a:pt x="6154" y="9548"/>
                </a:lnTo>
                <a:lnTo>
                  <a:pt x="6098" y="9378"/>
                </a:lnTo>
                <a:lnTo>
                  <a:pt x="8947" y="7650"/>
                </a:lnTo>
                <a:lnTo>
                  <a:pt x="11797" y="6264"/>
                </a:lnTo>
                <a:lnTo>
                  <a:pt x="14476" y="5125"/>
                </a:lnTo>
                <a:lnTo>
                  <a:pt x="14647" y="5562"/>
                </a:lnTo>
                <a:lnTo>
                  <a:pt x="14989" y="6093"/>
                </a:lnTo>
                <a:lnTo>
                  <a:pt x="15388" y="6625"/>
                </a:lnTo>
                <a:lnTo>
                  <a:pt x="12766" y="8030"/>
                </a:lnTo>
                <a:lnTo>
                  <a:pt x="10087" y="9719"/>
                </a:lnTo>
                <a:lnTo>
                  <a:pt x="7524" y="11921"/>
                </a:lnTo>
                <a:lnTo>
                  <a:pt x="10259" y="9985"/>
                </a:lnTo>
                <a:lnTo>
                  <a:pt x="12993" y="8314"/>
                </a:lnTo>
                <a:lnTo>
                  <a:pt x="15559" y="6910"/>
                </a:lnTo>
                <a:lnTo>
                  <a:pt x="15958" y="7384"/>
                </a:lnTo>
                <a:close/>
              </a:path>
            </a:pathLst>
          </a:custGeom>
          <a:solidFill>
            <a:srgbClr val="BED2EB"/>
          </a:solidFill>
        </p:spPr>
        <p:txBody>
          <a:bodyPr wrap="square" lIns="0" tIns="0" rIns="0" bIns="0" rtlCol="0">
            <a:noAutofit/>
          </a:bodyPr>
          <a:lstStyle/>
          <a:p>
            <a:endParaRPr/>
          </a:p>
        </p:txBody>
      </p:sp>
      <p:sp>
        <p:nvSpPr>
          <p:cNvPr id="871" name="object 871"/>
          <p:cNvSpPr/>
          <p:nvPr/>
        </p:nvSpPr>
        <p:spPr>
          <a:xfrm>
            <a:off x="441829" y="690289"/>
            <a:ext cx="10772" cy="1575"/>
          </a:xfrm>
          <a:custGeom>
            <a:avLst/>
            <a:gdLst/>
            <a:ahLst/>
            <a:cxnLst/>
            <a:rect l="l" t="t" r="r" b="b"/>
            <a:pathLst>
              <a:path w="10772" h="1575">
                <a:moveTo>
                  <a:pt x="0" y="1518"/>
                </a:moveTo>
                <a:lnTo>
                  <a:pt x="4615" y="379"/>
                </a:lnTo>
                <a:lnTo>
                  <a:pt x="10772" y="227"/>
                </a:lnTo>
                <a:lnTo>
                  <a:pt x="10486" y="0"/>
                </a:lnTo>
                <a:lnTo>
                  <a:pt x="5471" y="170"/>
                </a:lnTo>
                <a:lnTo>
                  <a:pt x="1538" y="1082"/>
                </a:lnTo>
                <a:lnTo>
                  <a:pt x="0" y="1518"/>
                </a:lnTo>
                <a:close/>
              </a:path>
            </a:pathLst>
          </a:custGeom>
          <a:solidFill>
            <a:srgbClr val="BED2EB"/>
          </a:solidFill>
        </p:spPr>
        <p:txBody>
          <a:bodyPr wrap="square" lIns="0" tIns="0" rIns="0" bIns="0" rtlCol="0">
            <a:noAutofit/>
          </a:bodyPr>
          <a:lstStyle/>
          <a:p>
            <a:endParaRPr/>
          </a:p>
        </p:txBody>
      </p:sp>
      <p:sp>
        <p:nvSpPr>
          <p:cNvPr id="872" name="object 872"/>
          <p:cNvSpPr/>
          <p:nvPr/>
        </p:nvSpPr>
        <p:spPr>
          <a:xfrm>
            <a:off x="441431" y="688619"/>
            <a:ext cx="7580" cy="3246"/>
          </a:xfrm>
          <a:custGeom>
            <a:avLst/>
            <a:gdLst/>
            <a:ahLst/>
            <a:cxnLst/>
            <a:rect l="l" t="t" r="r" b="b"/>
            <a:pathLst>
              <a:path w="7580" h="3246">
                <a:moveTo>
                  <a:pt x="0" y="3246"/>
                </a:moveTo>
                <a:lnTo>
                  <a:pt x="283" y="3132"/>
                </a:lnTo>
                <a:lnTo>
                  <a:pt x="1367" y="2600"/>
                </a:lnTo>
                <a:lnTo>
                  <a:pt x="4046" y="1290"/>
                </a:lnTo>
                <a:lnTo>
                  <a:pt x="7409" y="265"/>
                </a:lnTo>
                <a:lnTo>
                  <a:pt x="7580" y="0"/>
                </a:lnTo>
                <a:lnTo>
                  <a:pt x="7350" y="56"/>
                </a:lnTo>
                <a:lnTo>
                  <a:pt x="3647" y="1139"/>
                </a:lnTo>
                <a:lnTo>
                  <a:pt x="853" y="2695"/>
                </a:lnTo>
                <a:lnTo>
                  <a:pt x="0" y="3246"/>
                </a:lnTo>
                <a:close/>
              </a:path>
            </a:pathLst>
          </a:custGeom>
          <a:solidFill>
            <a:srgbClr val="BED2EB"/>
          </a:solidFill>
        </p:spPr>
        <p:txBody>
          <a:bodyPr wrap="square" lIns="0" tIns="0" rIns="0" bIns="0" rtlCol="0">
            <a:noAutofit/>
          </a:bodyPr>
          <a:lstStyle/>
          <a:p>
            <a:endParaRPr/>
          </a:p>
        </p:txBody>
      </p:sp>
      <p:sp>
        <p:nvSpPr>
          <p:cNvPr id="873" name="object 873"/>
          <p:cNvSpPr/>
          <p:nvPr/>
        </p:nvSpPr>
        <p:spPr>
          <a:xfrm>
            <a:off x="425357" y="688087"/>
            <a:ext cx="24507" cy="25842"/>
          </a:xfrm>
          <a:custGeom>
            <a:avLst/>
            <a:gdLst/>
            <a:ahLst/>
            <a:cxnLst/>
            <a:rect l="l" t="t" r="r" b="b"/>
            <a:pathLst>
              <a:path w="24507" h="25842">
                <a:moveTo>
                  <a:pt x="19265" y="11865"/>
                </a:moveTo>
                <a:lnTo>
                  <a:pt x="19835" y="11808"/>
                </a:lnTo>
                <a:lnTo>
                  <a:pt x="20405" y="11713"/>
                </a:lnTo>
                <a:lnTo>
                  <a:pt x="20975" y="11599"/>
                </a:lnTo>
                <a:lnTo>
                  <a:pt x="21943" y="13098"/>
                </a:lnTo>
                <a:lnTo>
                  <a:pt x="22969" y="14883"/>
                </a:lnTo>
                <a:lnTo>
                  <a:pt x="24052" y="16838"/>
                </a:lnTo>
                <a:lnTo>
                  <a:pt x="24507" y="16724"/>
                </a:lnTo>
                <a:lnTo>
                  <a:pt x="23424" y="14788"/>
                </a:lnTo>
                <a:lnTo>
                  <a:pt x="22342" y="13061"/>
                </a:lnTo>
                <a:lnTo>
                  <a:pt x="21373" y="11485"/>
                </a:lnTo>
                <a:lnTo>
                  <a:pt x="21943" y="11371"/>
                </a:lnTo>
                <a:lnTo>
                  <a:pt x="22513" y="11219"/>
                </a:lnTo>
                <a:lnTo>
                  <a:pt x="23083" y="11010"/>
                </a:lnTo>
                <a:lnTo>
                  <a:pt x="23254" y="10688"/>
                </a:lnTo>
                <a:lnTo>
                  <a:pt x="19776" y="7005"/>
                </a:lnTo>
                <a:lnTo>
                  <a:pt x="17098" y="4859"/>
                </a:lnTo>
                <a:lnTo>
                  <a:pt x="16186" y="4157"/>
                </a:lnTo>
                <a:lnTo>
                  <a:pt x="16814" y="4859"/>
                </a:lnTo>
                <a:lnTo>
                  <a:pt x="19434" y="7062"/>
                </a:lnTo>
                <a:lnTo>
                  <a:pt x="22912" y="10782"/>
                </a:lnTo>
                <a:lnTo>
                  <a:pt x="22342" y="10953"/>
                </a:lnTo>
                <a:lnTo>
                  <a:pt x="21772" y="11105"/>
                </a:lnTo>
                <a:lnTo>
                  <a:pt x="21202" y="11219"/>
                </a:lnTo>
                <a:lnTo>
                  <a:pt x="20804" y="11333"/>
                </a:lnTo>
                <a:lnTo>
                  <a:pt x="20290" y="11428"/>
                </a:lnTo>
                <a:lnTo>
                  <a:pt x="19720" y="11542"/>
                </a:lnTo>
                <a:lnTo>
                  <a:pt x="19150" y="11599"/>
                </a:lnTo>
                <a:lnTo>
                  <a:pt x="18808" y="11921"/>
                </a:lnTo>
                <a:lnTo>
                  <a:pt x="19378" y="13535"/>
                </a:lnTo>
                <a:lnTo>
                  <a:pt x="20004" y="15377"/>
                </a:lnTo>
                <a:lnTo>
                  <a:pt x="20632" y="17370"/>
                </a:lnTo>
                <a:lnTo>
                  <a:pt x="19605" y="17484"/>
                </a:lnTo>
                <a:lnTo>
                  <a:pt x="18580" y="17579"/>
                </a:lnTo>
                <a:lnTo>
                  <a:pt x="17555" y="17636"/>
                </a:lnTo>
                <a:lnTo>
                  <a:pt x="17325" y="15585"/>
                </a:lnTo>
                <a:lnTo>
                  <a:pt x="17098" y="13706"/>
                </a:lnTo>
                <a:lnTo>
                  <a:pt x="16927" y="12073"/>
                </a:lnTo>
                <a:lnTo>
                  <a:pt x="17611" y="12073"/>
                </a:lnTo>
                <a:lnTo>
                  <a:pt x="16927" y="11808"/>
                </a:lnTo>
                <a:lnTo>
                  <a:pt x="16415" y="7555"/>
                </a:lnTo>
                <a:lnTo>
                  <a:pt x="16129" y="7650"/>
                </a:lnTo>
                <a:lnTo>
                  <a:pt x="16472" y="11808"/>
                </a:lnTo>
                <a:lnTo>
                  <a:pt x="14818" y="11808"/>
                </a:lnTo>
                <a:lnTo>
                  <a:pt x="15388" y="7593"/>
                </a:lnTo>
                <a:lnTo>
                  <a:pt x="15730" y="4897"/>
                </a:lnTo>
                <a:lnTo>
                  <a:pt x="15787" y="4157"/>
                </a:lnTo>
                <a:lnTo>
                  <a:pt x="15845" y="4954"/>
                </a:lnTo>
                <a:lnTo>
                  <a:pt x="15787" y="3777"/>
                </a:lnTo>
                <a:lnTo>
                  <a:pt x="15787" y="3341"/>
                </a:lnTo>
                <a:lnTo>
                  <a:pt x="15674" y="2050"/>
                </a:lnTo>
                <a:lnTo>
                  <a:pt x="15217" y="531"/>
                </a:lnTo>
                <a:lnTo>
                  <a:pt x="15046" y="0"/>
                </a:lnTo>
                <a:lnTo>
                  <a:pt x="14933" y="379"/>
                </a:lnTo>
                <a:lnTo>
                  <a:pt x="14989" y="588"/>
                </a:lnTo>
                <a:lnTo>
                  <a:pt x="15388" y="1936"/>
                </a:lnTo>
                <a:lnTo>
                  <a:pt x="15616" y="3170"/>
                </a:lnTo>
                <a:lnTo>
                  <a:pt x="15730" y="3663"/>
                </a:lnTo>
                <a:lnTo>
                  <a:pt x="15503" y="3075"/>
                </a:lnTo>
                <a:lnTo>
                  <a:pt x="14818" y="1556"/>
                </a:lnTo>
                <a:lnTo>
                  <a:pt x="13394" y="151"/>
                </a:lnTo>
                <a:lnTo>
                  <a:pt x="12937" y="94"/>
                </a:lnTo>
                <a:lnTo>
                  <a:pt x="13223" y="322"/>
                </a:lnTo>
                <a:lnTo>
                  <a:pt x="14705" y="1765"/>
                </a:lnTo>
                <a:lnTo>
                  <a:pt x="15444" y="3398"/>
                </a:lnTo>
                <a:lnTo>
                  <a:pt x="15730" y="3834"/>
                </a:lnTo>
                <a:lnTo>
                  <a:pt x="15275" y="3341"/>
                </a:lnTo>
                <a:lnTo>
                  <a:pt x="13678" y="1613"/>
                </a:lnTo>
                <a:lnTo>
                  <a:pt x="11171" y="208"/>
                </a:lnTo>
                <a:lnTo>
                  <a:pt x="11000" y="379"/>
                </a:lnTo>
                <a:lnTo>
                  <a:pt x="13223" y="1613"/>
                </a:lnTo>
                <a:lnTo>
                  <a:pt x="14818" y="3075"/>
                </a:lnTo>
                <a:lnTo>
                  <a:pt x="15444" y="3663"/>
                </a:lnTo>
                <a:lnTo>
                  <a:pt x="14534" y="3075"/>
                </a:lnTo>
                <a:lnTo>
                  <a:pt x="11968" y="1499"/>
                </a:lnTo>
                <a:lnTo>
                  <a:pt x="8492" y="474"/>
                </a:lnTo>
                <a:lnTo>
                  <a:pt x="7922" y="588"/>
                </a:lnTo>
                <a:lnTo>
                  <a:pt x="11570" y="1613"/>
                </a:lnTo>
                <a:lnTo>
                  <a:pt x="14248" y="3075"/>
                </a:lnTo>
                <a:lnTo>
                  <a:pt x="15332" y="3663"/>
                </a:lnTo>
                <a:lnTo>
                  <a:pt x="14077" y="3132"/>
                </a:lnTo>
                <a:lnTo>
                  <a:pt x="10601" y="1936"/>
                </a:lnTo>
                <a:lnTo>
                  <a:pt x="6098" y="1233"/>
                </a:lnTo>
                <a:lnTo>
                  <a:pt x="6895" y="854"/>
                </a:lnTo>
                <a:lnTo>
                  <a:pt x="7352" y="645"/>
                </a:lnTo>
                <a:lnTo>
                  <a:pt x="6839" y="740"/>
                </a:lnTo>
                <a:lnTo>
                  <a:pt x="6325" y="911"/>
                </a:lnTo>
                <a:lnTo>
                  <a:pt x="5814" y="1233"/>
                </a:lnTo>
                <a:lnTo>
                  <a:pt x="5185" y="1120"/>
                </a:lnTo>
                <a:lnTo>
                  <a:pt x="4674" y="1120"/>
                </a:lnTo>
                <a:lnTo>
                  <a:pt x="4217" y="1233"/>
                </a:lnTo>
                <a:lnTo>
                  <a:pt x="4615" y="1290"/>
                </a:lnTo>
                <a:lnTo>
                  <a:pt x="5073" y="1347"/>
                </a:lnTo>
                <a:lnTo>
                  <a:pt x="5244" y="1765"/>
                </a:lnTo>
                <a:lnTo>
                  <a:pt x="5755" y="1442"/>
                </a:lnTo>
                <a:lnTo>
                  <a:pt x="10601" y="2107"/>
                </a:lnTo>
                <a:lnTo>
                  <a:pt x="14363" y="3398"/>
                </a:lnTo>
                <a:lnTo>
                  <a:pt x="15503" y="3834"/>
                </a:lnTo>
                <a:lnTo>
                  <a:pt x="14305" y="3455"/>
                </a:lnTo>
                <a:lnTo>
                  <a:pt x="10202" y="2316"/>
                </a:lnTo>
                <a:lnTo>
                  <a:pt x="4730" y="2107"/>
                </a:lnTo>
                <a:lnTo>
                  <a:pt x="4503" y="2107"/>
                </a:lnTo>
                <a:lnTo>
                  <a:pt x="3248" y="2050"/>
                </a:lnTo>
                <a:lnTo>
                  <a:pt x="1995" y="2050"/>
                </a:lnTo>
                <a:lnTo>
                  <a:pt x="684" y="2145"/>
                </a:lnTo>
                <a:lnTo>
                  <a:pt x="56" y="2316"/>
                </a:lnTo>
                <a:lnTo>
                  <a:pt x="1482" y="2316"/>
                </a:lnTo>
                <a:lnTo>
                  <a:pt x="4217" y="2316"/>
                </a:lnTo>
                <a:lnTo>
                  <a:pt x="3647" y="2904"/>
                </a:lnTo>
                <a:lnTo>
                  <a:pt x="3476" y="3170"/>
                </a:lnTo>
                <a:lnTo>
                  <a:pt x="3647" y="3170"/>
                </a:lnTo>
                <a:lnTo>
                  <a:pt x="4160" y="2581"/>
                </a:lnTo>
                <a:lnTo>
                  <a:pt x="4446" y="2316"/>
                </a:lnTo>
                <a:lnTo>
                  <a:pt x="10601" y="2524"/>
                </a:lnTo>
                <a:lnTo>
                  <a:pt x="15104" y="3777"/>
                </a:lnTo>
                <a:lnTo>
                  <a:pt x="15730" y="3929"/>
                </a:lnTo>
                <a:lnTo>
                  <a:pt x="15730" y="4100"/>
                </a:lnTo>
                <a:lnTo>
                  <a:pt x="15559" y="4689"/>
                </a:lnTo>
                <a:lnTo>
                  <a:pt x="15046" y="7441"/>
                </a:lnTo>
                <a:lnTo>
                  <a:pt x="14363" y="11751"/>
                </a:lnTo>
                <a:lnTo>
                  <a:pt x="13735" y="11751"/>
                </a:lnTo>
                <a:lnTo>
                  <a:pt x="13108" y="11713"/>
                </a:lnTo>
                <a:lnTo>
                  <a:pt x="12482" y="11599"/>
                </a:lnTo>
                <a:lnTo>
                  <a:pt x="14192" y="7441"/>
                </a:lnTo>
                <a:lnTo>
                  <a:pt x="15444" y="4802"/>
                </a:lnTo>
                <a:lnTo>
                  <a:pt x="14989" y="5277"/>
                </a:lnTo>
                <a:lnTo>
                  <a:pt x="13678" y="7764"/>
                </a:lnTo>
                <a:lnTo>
                  <a:pt x="12083" y="11542"/>
                </a:lnTo>
                <a:lnTo>
                  <a:pt x="11513" y="11485"/>
                </a:lnTo>
                <a:lnTo>
                  <a:pt x="11000" y="11371"/>
                </a:lnTo>
                <a:lnTo>
                  <a:pt x="10430" y="11276"/>
                </a:lnTo>
                <a:lnTo>
                  <a:pt x="10828" y="11656"/>
                </a:lnTo>
                <a:lnTo>
                  <a:pt x="11398" y="11751"/>
                </a:lnTo>
                <a:lnTo>
                  <a:pt x="11968" y="11808"/>
                </a:lnTo>
                <a:lnTo>
                  <a:pt x="12367" y="11865"/>
                </a:lnTo>
                <a:lnTo>
                  <a:pt x="12995" y="11978"/>
                </a:lnTo>
                <a:lnTo>
                  <a:pt x="13678" y="12035"/>
                </a:lnTo>
                <a:lnTo>
                  <a:pt x="14363" y="12073"/>
                </a:lnTo>
                <a:lnTo>
                  <a:pt x="14591" y="13763"/>
                </a:lnTo>
                <a:lnTo>
                  <a:pt x="14762" y="12073"/>
                </a:lnTo>
                <a:lnTo>
                  <a:pt x="15217" y="12130"/>
                </a:lnTo>
                <a:lnTo>
                  <a:pt x="16014" y="12130"/>
                </a:lnTo>
                <a:lnTo>
                  <a:pt x="16472" y="12073"/>
                </a:lnTo>
                <a:lnTo>
                  <a:pt x="16643" y="13763"/>
                </a:lnTo>
                <a:lnTo>
                  <a:pt x="16814" y="15585"/>
                </a:lnTo>
                <a:lnTo>
                  <a:pt x="16985" y="17636"/>
                </a:lnTo>
                <a:lnTo>
                  <a:pt x="14077" y="17636"/>
                </a:lnTo>
                <a:lnTo>
                  <a:pt x="14818" y="18015"/>
                </a:lnTo>
                <a:lnTo>
                  <a:pt x="16985" y="18015"/>
                </a:lnTo>
                <a:lnTo>
                  <a:pt x="17213" y="20388"/>
                </a:lnTo>
                <a:lnTo>
                  <a:pt x="17384" y="22989"/>
                </a:lnTo>
                <a:lnTo>
                  <a:pt x="17611" y="25842"/>
                </a:lnTo>
                <a:lnTo>
                  <a:pt x="17783" y="20331"/>
                </a:lnTo>
                <a:lnTo>
                  <a:pt x="17555" y="18015"/>
                </a:lnTo>
                <a:lnTo>
                  <a:pt x="18637" y="17958"/>
                </a:lnTo>
                <a:lnTo>
                  <a:pt x="19720" y="17863"/>
                </a:lnTo>
                <a:lnTo>
                  <a:pt x="20745" y="17750"/>
                </a:lnTo>
                <a:lnTo>
                  <a:pt x="21144" y="17313"/>
                </a:lnTo>
                <a:lnTo>
                  <a:pt x="20461" y="15320"/>
                </a:lnTo>
                <a:lnTo>
                  <a:pt x="19835" y="13478"/>
                </a:lnTo>
                <a:lnTo>
                  <a:pt x="19265" y="11865"/>
                </a:lnTo>
                <a:close/>
              </a:path>
            </a:pathLst>
          </a:custGeom>
          <a:solidFill>
            <a:srgbClr val="BED2EB"/>
          </a:solidFill>
        </p:spPr>
        <p:txBody>
          <a:bodyPr wrap="square" lIns="0" tIns="0" rIns="0" bIns="0" rtlCol="0">
            <a:noAutofit/>
          </a:bodyPr>
          <a:lstStyle/>
          <a:p>
            <a:endParaRPr/>
          </a:p>
        </p:txBody>
      </p:sp>
      <p:sp>
        <p:nvSpPr>
          <p:cNvPr id="874" name="object 874"/>
          <p:cNvSpPr/>
          <p:nvPr/>
        </p:nvSpPr>
        <p:spPr>
          <a:xfrm>
            <a:off x="429234" y="696117"/>
            <a:ext cx="910" cy="968"/>
          </a:xfrm>
          <a:custGeom>
            <a:avLst/>
            <a:gdLst/>
            <a:ahLst/>
            <a:cxnLst/>
            <a:rect l="l" t="t" r="r" b="b"/>
            <a:pathLst>
              <a:path w="910" h="968">
                <a:moveTo>
                  <a:pt x="340" y="645"/>
                </a:moveTo>
                <a:lnTo>
                  <a:pt x="682" y="968"/>
                </a:lnTo>
                <a:lnTo>
                  <a:pt x="910" y="873"/>
                </a:lnTo>
                <a:lnTo>
                  <a:pt x="227" y="265"/>
                </a:lnTo>
                <a:lnTo>
                  <a:pt x="0" y="0"/>
                </a:lnTo>
                <a:lnTo>
                  <a:pt x="340" y="645"/>
                </a:lnTo>
                <a:close/>
              </a:path>
            </a:pathLst>
          </a:custGeom>
          <a:solidFill>
            <a:srgbClr val="BED2EB"/>
          </a:solidFill>
        </p:spPr>
        <p:txBody>
          <a:bodyPr wrap="square" lIns="0" tIns="0" rIns="0" bIns="0" rtlCol="0">
            <a:noAutofit/>
          </a:bodyPr>
          <a:lstStyle/>
          <a:p>
            <a:endParaRPr/>
          </a:p>
        </p:txBody>
      </p:sp>
      <p:sp>
        <p:nvSpPr>
          <p:cNvPr id="875" name="object 875"/>
          <p:cNvSpPr/>
          <p:nvPr/>
        </p:nvSpPr>
        <p:spPr>
          <a:xfrm>
            <a:off x="442854" y="692397"/>
            <a:ext cx="10317" cy="3834"/>
          </a:xfrm>
          <a:custGeom>
            <a:avLst/>
            <a:gdLst/>
            <a:ahLst/>
            <a:cxnLst/>
            <a:rect l="l" t="t" r="r" b="b"/>
            <a:pathLst>
              <a:path w="10317" h="3834">
                <a:moveTo>
                  <a:pt x="4331" y="1082"/>
                </a:moveTo>
                <a:lnTo>
                  <a:pt x="58" y="0"/>
                </a:lnTo>
                <a:lnTo>
                  <a:pt x="4275" y="1233"/>
                </a:lnTo>
                <a:lnTo>
                  <a:pt x="10146" y="3834"/>
                </a:lnTo>
                <a:lnTo>
                  <a:pt x="10317" y="3663"/>
                </a:lnTo>
                <a:lnTo>
                  <a:pt x="4331" y="1082"/>
                </a:lnTo>
                <a:close/>
              </a:path>
            </a:pathLst>
          </a:custGeom>
          <a:solidFill>
            <a:srgbClr val="BED2EB"/>
          </a:solidFill>
        </p:spPr>
        <p:txBody>
          <a:bodyPr wrap="square" lIns="0" tIns="0" rIns="0" bIns="0" rtlCol="0">
            <a:noAutofit/>
          </a:bodyPr>
          <a:lstStyle/>
          <a:p>
            <a:endParaRPr/>
          </a:p>
        </p:txBody>
      </p:sp>
      <p:sp>
        <p:nvSpPr>
          <p:cNvPr id="876" name="object 876"/>
          <p:cNvSpPr/>
          <p:nvPr/>
        </p:nvSpPr>
        <p:spPr>
          <a:xfrm>
            <a:off x="420399" y="691485"/>
            <a:ext cx="20461" cy="2581"/>
          </a:xfrm>
          <a:custGeom>
            <a:avLst/>
            <a:gdLst/>
            <a:ahLst/>
            <a:cxnLst/>
            <a:rect l="l" t="t" r="r" b="b"/>
            <a:pathLst>
              <a:path w="20461" h="2581">
                <a:moveTo>
                  <a:pt x="7695" y="1290"/>
                </a:moveTo>
                <a:lnTo>
                  <a:pt x="7580" y="1822"/>
                </a:lnTo>
                <a:lnTo>
                  <a:pt x="7808" y="1233"/>
                </a:lnTo>
                <a:lnTo>
                  <a:pt x="13451" y="474"/>
                </a:lnTo>
                <a:lnTo>
                  <a:pt x="17783" y="474"/>
                </a:lnTo>
                <a:lnTo>
                  <a:pt x="19720" y="531"/>
                </a:lnTo>
                <a:lnTo>
                  <a:pt x="20461" y="531"/>
                </a:lnTo>
                <a:lnTo>
                  <a:pt x="19263" y="436"/>
                </a:lnTo>
                <a:lnTo>
                  <a:pt x="14419" y="151"/>
                </a:lnTo>
                <a:lnTo>
                  <a:pt x="7864" y="1082"/>
                </a:lnTo>
                <a:lnTo>
                  <a:pt x="7979" y="759"/>
                </a:lnTo>
                <a:lnTo>
                  <a:pt x="8150" y="379"/>
                </a:lnTo>
                <a:lnTo>
                  <a:pt x="8434" y="0"/>
                </a:lnTo>
                <a:lnTo>
                  <a:pt x="8265" y="0"/>
                </a:lnTo>
                <a:lnTo>
                  <a:pt x="8035" y="379"/>
                </a:lnTo>
                <a:lnTo>
                  <a:pt x="7864" y="759"/>
                </a:lnTo>
                <a:lnTo>
                  <a:pt x="7751" y="1082"/>
                </a:lnTo>
                <a:lnTo>
                  <a:pt x="5415" y="1404"/>
                </a:lnTo>
                <a:lnTo>
                  <a:pt x="2793" y="1879"/>
                </a:lnTo>
                <a:lnTo>
                  <a:pt x="0" y="2581"/>
                </a:lnTo>
                <a:lnTo>
                  <a:pt x="2678" y="2107"/>
                </a:lnTo>
                <a:lnTo>
                  <a:pt x="5300" y="1613"/>
                </a:lnTo>
                <a:lnTo>
                  <a:pt x="7695" y="1290"/>
                </a:lnTo>
                <a:close/>
              </a:path>
            </a:pathLst>
          </a:custGeom>
          <a:solidFill>
            <a:srgbClr val="BED2EB"/>
          </a:solidFill>
        </p:spPr>
        <p:txBody>
          <a:bodyPr wrap="square" lIns="0" tIns="0" rIns="0" bIns="0" rtlCol="0">
            <a:noAutofit/>
          </a:bodyPr>
          <a:lstStyle/>
          <a:p>
            <a:endParaRPr/>
          </a:p>
        </p:txBody>
      </p:sp>
      <p:sp>
        <p:nvSpPr>
          <p:cNvPr id="877" name="object 877"/>
          <p:cNvSpPr/>
          <p:nvPr/>
        </p:nvSpPr>
        <p:spPr>
          <a:xfrm>
            <a:off x="441602" y="691371"/>
            <a:ext cx="29063" cy="6644"/>
          </a:xfrm>
          <a:custGeom>
            <a:avLst/>
            <a:gdLst/>
            <a:ahLst/>
            <a:cxnLst/>
            <a:rect l="l" t="t" r="r" b="b"/>
            <a:pathLst>
              <a:path w="29063" h="6644">
                <a:moveTo>
                  <a:pt x="12709" y="1936"/>
                </a:moveTo>
                <a:lnTo>
                  <a:pt x="12651" y="2316"/>
                </a:lnTo>
                <a:lnTo>
                  <a:pt x="12025" y="2221"/>
                </a:lnTo>
                <a:lnTo>
                  <a:pt x="11398" y="2050"/>
                </a:lnTo>
                <a:lnTo>
                  <a:pt x="10828" y="1936"/>
                </a:lnTo>
                <a:lnTo>
                  <a:pt x="5812" y="968"/>
                </a:lnTo>
                <a:lnTo>
                  <a:pt x="2164" y="702"/>
                </a:lnTo>
                <a:lnTo>
                  <a:pt x="511" y="645"/>
                </a:lnTo>
                <a:lnTo>
                  <a:pt x="2336" y="588"/>
                </a:lnTo>
                <a:lnTo>
                  <a:pt x="6780" y="550"/>
                </a:lnTo>
                <a:lnTo>
                  <a:pt x="12538" y="1404"/>
                </a:lnTo>
                <a:lnTo>
                  <a:pt x="14989" y="1784"/>
                </a:lnTo>
                <a:lnTo>
                  <a:pt x="17668" y="2259"/>
                </a:lnTo>
                <a:lnTo>
                  <a:pt x="20403" y="3018"/>
                </a:lnTo>
                <a:lnTo>
                  <a:pt x="23025" y="3663"/>
                </a:lnTo>
                <a:lnTo>
                  <a:pt x="25647" y="4537"/>
                </a:lnTo>
                <a:lnTo>
                  <a:pt x="28378" y="5676"/>
                </a:lnTo>
                <a:lnTo>
                  <a:pt x="28559" y="6150"/>
                </a:lnTo>
                <a:lnTo>
                  <a:pt x="28720" y="6644"/>
                </a:lnTo>
                <a:lnTo>
                  <a:pt x="29063" y="5676"/>
                </a:lnTo>
                <a:lnTo>
                  <a:pt x="28660" y="5562"/>
                </a:lnTo>
                <a:lnTo>
                  <a:pt x="28438" y="4973"/>
                </a:lnTo>
                <a:lnTo>
                  <a:pt x="27983" y="4537"/>
                </a:lnTo>
                <a:lnTo>
                  <a:pt x="28156" y="5011"/>
                </a:lnTo>
                <a:lnTo>
                  <a:pt x="28277" y="5353"/>
                </a:lnTo>
                <a:lnTo>
                  <a:pt x="25589" y="4271"/>
                </a:lnTo>
                <a:lnTo>
                  <a:pt x="22910" y="3455"/>
                </a:lnTo>
                <a:lnTo>
                  <a:pt x="20403" y="2752"/>
                </a:lnTo>
                <a:lnTo>
                  <a:pt x="20290" y="2429"/>
                </a:lnTo>
                <a:lnTo>
                  <a:pt x="20060" y="1784"/>
                </a:lnTo>
                <a:lnTo>
                  <a:pt x="19605" y="1082"/>
                </a:lnTo>
                <a:lnTo>
                  <a:pt x="20175" y="1196"/>
                </a:lnTo>
                <a:lnTo>
                  <a:pt x="21029" y="1347"/>
                </a:lnTo>
                <a:lnTo>
                  <a:pt x="21885" y="1518"/>
                </a:lnTo>
                <a:lnTo>
                  <a:pt x="22683" y="1727"/>
                </a:lnTo>
                <a:lnTo>
                  <a:pt x="22000" y="1404"/>
                </a:lnTo>
                <a:lnTo>
                  <a:pt x="21599" y="1233"/>
                </a:lnTo>
                <a:lnTo>
                  <a:pt x="21144" y="1139"/>
                </a:lnTo>
                <a:lnTo>
                  <a:pt x="20689" y="1025"/>
                </a:lnTo>
                <a:lnTo>
                  <a:pt x="20232" y="968"/>
                </a:lnTo>
                <a:lnTo>
                  <a:pt x="19662" y="873"/>
                </a:lnTo>
                <a:lnTo>
                  <a:pt x="19092" y="379"/>
                </a:lnTo>
                <a:lnTo>
                  <a:pt x="19319" y="816"/>
                </a:lnTo>
                <a:lnTo>
                  <a:pt x="16699" y="322"/>
                </a:lnTo>
                <a:lnTo>
                  <a:pt x="14190" y="113"/>
                </a:lnTo>
                <a:lnTo>
                  <a:pt x="11910" y="0"/>
                </a:lnTo>
                <a:lnTo>
                  <a:pt x="12081" y="208"/>
                </a:lnTo>
                <a:lnTo>
                  <a:pt x="14361" y="322"/>
                </a:lnTo>
                <a:lnTo>
                  <a:pt x="16868" y="588"/>
                </a:lnTo>
                <a:lnTo>
                  <a:pt x="19490" y="1082"/>
                </a:lnTo>
                <a:lnTo>
                  <a:pt x="20004" y="1784"/>
                </a:lnTo>
                <a:lnTo>
                  <a:pt x="20232" y="2373"/>
                </a:lnTo>
                <a:lnTo>
                  <a:pt x="20346" y="2752"/>
                </a:lnTo>
                <a:lnTo>
                  <a:pt x="17553" y="2050"/>
                </a:lnTo>
                <a:lnTo>
                  <a:pt x="14931" y="1575"/>
                </a:lnTo>
                <a:lnTo>
                  <a:pt x="12538" y="1195"/>
                </a:lnTo>
                <a:lnTo>
                  <a:pt x="5983" y="322"/>
                </a:lnTo>
                <a:lnTo>
                  <a:pt x="1252" y="550"/>
                </a:lnTo>
                <a:lnTo>
                  <a:pt x="0" y="702"/>
                </a:lnTo>
                <a:lnTo>
                  <a:pt x="1252" y="759"/>
                </a:lnTo>
                <a:lnTo>
                  <a:pt x="5185" y="1025"/>
                </a:lnTo>
                <a:lnTo>
                  <a:pt x="10770" y="2164"/>
                </a:lnTo>
                <a:lnTo>
                  <a:pt x="11340" y="2259"/>
                </a:lnTo>
                <a:lnTo>
                  <a:pt x="11968" y="2429"/>
                </a:lnTo>
                <a:lnTo>
                  <a:pt x="12595" y="2600"/>
                </a:lnTo>
                <a:lnTo>
                  <a:pt x="12595" y="3189"/>
                </a:lnTo>
                <a:lnTo>
                  <a:pt x="12709" y="2600"/>
                </a:lnTo>
                <a:lnTo>
                  <a:pt x="12709" y="1936"/>
                </a:lnTo>
                <a:close/>
              </a:path>
            </a:pathLst>
          </a:custGeom>
          <a:solidFill>
            <a:srgbClr val="BED2EB"/>
          </a:solidFill>
        </p:spPr>
        <p:txBody>
          <a:bodyPr wrap="square" lIns="0" tIns="0" rIns="0" bIns="0" rtlCol="0">
            <a:noAutofit/>
          </a:bodyPr>
          <a:lstStyle/>
          <a:p>
            <a:endParaRPr/>
          </a:p>
        </p:txBody>
      </p:sp>
      <p:sp>
        <p:nvSpPr>
          <p:cNvPr id="878" name="object 878"/>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BED2EB"/>
          </a:solidFill>
        </p:spPr>
        <p:txBody>
          <a:bodyPr wrap="square" lIns="0" tIns="0" rIns="0" bIns="0" rtlCol="0">
            <a:noAutofit/>
          </a:bodyPr>
          <a:lstStyle/>
          <a:p>
            <a:endParaRPr/>
          </a:p>
        </p:txBody>
      </p:sp>
      <p:sp>
        <p:nvSpPr>
          <p:cNvPr id="879" name="object 879"/>
          <p:cNvSpPr/>
          <p:nvPr/>
        </p:nvSpPr>
        <p:spPr>
          <a:xfrm>
            <a:off x="412077" y="696231"/>
            <a:ext cx="569" cy="1347"/>
          </a:xfrm>
          <a:custGeom>
            <a:avLst/>
            <a:gdLst/>
            <a:ahLst/>
            <a:cxnLst/>
            <a:rect l="l" t="t" r="r" b="b"/>
            <a:pathLst>
              <a:path w="569" h="1347">
                <a:moveTo>
                  <a:pt x="58" y="208"/>
                </a:moveTo>
                <a:lnTo>
                  <a:pt x="0" y="1347"/>
                </a:lnTo>
                <a:lnTo>
                  <a:pt x="285" y="645"/>
                </a:lnTo>
                <a:lnTo>
                  <a:pt x="398" y="379"/>
                </a:lnTo>
                <a:lnTo>
                  <a:pt x="569" y="0"/>
                </a:lnTo>
                <a:lnTo>
                  <a:pt x="58" y="208"/>
                </a:lnTo>
                <a:close/>
              </a:path>
            </a:pathLst>
          </a:custGeom>
          <a:solidFill>
            <a:srgbClr val="BED2EB"/>
          </a:solidFill>
        </p:spPr>
        <p:txBody>
          <a:bodyPr wrap="square" lIns="0" tIns="0" rIns="0" bIns="0" rtlCol="0">
            <a:noAutofit/>
          </a:bodyPr>
          <a:lstStyle/>
          <a:p>
            <a:endParaRPr/>
          </a:p>
        </p:txBody>
      </p:sp>
      <p:sp>
        <p:nvSpPr>
          <p:cNvPr id="880" name="object 880"/>
          <p:cNvSpPr/>
          <p:nvPr/>
        </p:nvSpPr>
        <p:spPr>
          <a:xfrm>
            <a:off x="441145" y="688087"/>
            <a:ext cx="29238" cy="33075"/>
          </a:xfrm>
          <a:custGeom>
            <a:avLst/>
            <a:gdLst/>
            <a:ahLst/>
            <a:cxnLst/>
            <a:rect l="l" t="t" r="r" b="b"/>
            <a:pathLst>
              <a:path w="29238" h="33075">
                <a:moveTo>
                  <a:pt x="3020" y="11921"/>
                </a:moveTo>
                <a:lnTo>
                  <a:pt x="3363" y="11599"/>
                </a:lnTo>
                <a:lnTo>
                  <a:pt x="1881" y="7707"/>
                </a:lnTo>
                <a:lnTo>
                  <a:pt x="741" y="5182"/>
                </a:lnTo>
                <a:lnTo>
                  <a:pt x="227" y="4252"/>
                </a:lnTo>
                <a:lnTo>
                  <a:pt x="855" y="5125"/>
                </a:lnTo>
                <a:lnTo>
                  <a:pt x="2678" y="7555"/>
                </a:lnTo>
                <a:lnTo>
                  <a:pt x="5016" y="11333"/>
                </a:lnTo>
                <a:lnTo>
                  <a:pt x="5415" y="11219"/>
                </a:lnTo>
                <a:lnTo>
                  <a:pt x="2849" y="7384"/>
                </a:lnTo>
                <a:lnTo>
                  <a:pt x="912" y="4897"/>
                </a:lnTo>
                <a:lnTo>
                  <a:pt x="285" y="4157"/>
                </a:lnTo>
                <a:lnTo>
                  <a:pt x="1027" y="4859"/>
                </a:lnTo>
                <a:lnTo>
                  <a:pt x="398" y="4157"/>
                </a:lnTo>
                <a:lnTo>
                  <a:pt x="1425" y="4802"/>
                </a:lnTo>
                <a:lnTo>
                  <a:pt x="457" y="4157"/>
                </a:lnTo>
                <a:lnTo>
                  <a:pt x="1768" y="4689"/>
                </a:lnTo>
                <a:lnTo>
                  <a:pt x="5471" y="6207"/>
                </a:lnTo>
                <a:lnTo>
                  <a:pt x="10544" y="9226"/>
                </a:lnTo>
                <a:lnTo>
                  <a:pt x="9747" y="9700"/>
                </a:lnTo>
                <a:lnTo>
                  <a:pt x="9290" y="9928"/>
                </a:lnTo>
                <a:lnTo>
                  <a:pt x="8947" y="10080"/>
                </a:lnTo>
                <a:lnTo>
                  <a:pt x="8492" y="10308"/>
                </a:lnTo>
                <a:lnTo>
                  <a:pt x="7979" y="10460"/>
                </a:lnTo>
                <a:lnTo>
                  <a:pt x="7467" y="10688"/>
                </a:lnTo>
                <a:lnTo>
                  <a:pt x="7296" y="11010"/>
                </a:lnTo>
                <a:lnTo>
                  <a:pt x="8436" y="12244"/>
                </a:lnTo>
                <a:lnTo>
                  <a:pt x="9632" y="13592"/>
                </a:lnTo>
                <a:lnTo>
                  <a:pt x="10943" y="15149"/>
                </a:lnTo>
                <a:lnTo>
                  <a:pt x="11342" y="15699"/>
                </a:lnTo>
                <a:lnTo>
                  <a:pt x="11570" y="15965"/>
                </a:lnTo>
                <a:lnTo>
                  <a:pt x="10657" y="16231"/>
                </a:lnTo>
                <a:lnTo>
                  <a:pt x="9689" y="16516"/>
                </a:lnTo>
                <a:lnTo>
                  <a:pt x="8891" y="17047"/>
                </a:lnTo>
                <a:lnTo>
                  <a:pt x="9916" y="16838"/>
                </a:lnTo>
                <a:lnTo>
                  <a:pt x="10887" y="16554"/>
                </a:lnTo>
                <a:lnTo>
                  <a:pt x="11797" y="16231"/>
                </a:lnTo>
                <a:lnTo>
                  <a:pt x="13451" y="18338"/>
                </a:lnTo>
                <a:lnTo>
                  <a:pt x="15160" y="20654"/>
                </a:lnTo>
                <a:lnTo>
                  <a:pt x="16870" y="23255"/>
                </a:lnTo>
                <a:lnTo>
                  <a:pt x="15559" y="23730"/>
                </a:lnTo>
                <a:lnTo>
                  <a:pt x="14192" y="24109"/>
                </a:lnTo>
                <a:lnTo>
                  <a:pt x="12766" y="24440"/>
                </a:lnTo>
                <a:lnTo>
                  <a:pt x="12196" y="24548"/>
                </a:lnTo>
                <a:lnTo>
                  <a:pt x="10772" y="24872"/>
                </a:lnTo>
                <a:lnTo>
                  <a:pt x="9290" y="25142"/>
                </a:lnTo>
                <a:lnTo>
                  <a:pt x="7808" y="25358"/>
                </a:lnTo>
                <a:lnTo>
                  <a:pt x="7296" y="25842"/>
                </a:lnTo>
                <a:lnTo>
                  <a:pt x="8037" y="28487"/>
                </a:lnTo>
                <a:lnTo>
                  <a:pt x="7922" y="25789"/>
                </a:lnTo>
                <a:lnTo>
                  <a:pt x="9461" y="25573"/>
                </a:lnTo>
                <a:lnTo>
                  <a:pt x="10943" y="25303"/>
                </a:lnTo>
                <a:lnTo>
                  <a:pt x="12426" y="24981"/>
                </a:lnTo>
                <a:lnTo>
                  <a:pt x="13565" y="27462"/>
                </a:lnTo>
                <a:lnTo>
                  <a:pt x="14762" y="30161"/>
                </a:lnTo>
                <a:lnTo>
                  <a:pt x="15845" y="33075"/>
                </a:lnTo>
                <a:lnTo>
                  <a:pt x="16415" y="32912"/>
                </a:lnTo>
                <a:lnTo>
                  <a:pt x="15332" y="30053"/>
                </a:lnTo>
                <a:lnTo>
                  <a:pt x="14135" y="27354"/>
                </a:lnTo>
                <a:lnTo>
                  <a:pt x="12937" y="24872"/>
                </a:lnTo>
                <a:lnTo>
                  <a:pt x="14363" y="24495"/>
                </a:lnTo>
                <a:lnTo>
                  <a:pt x="15787" y="24109"/>
                </a:lnTo>
                <a:lnTo>
                  <a:pt x="17156" y="23635"/>
                </a:lnTo>
                <a:lnTo>
                  <a:pt x="18695" y="26006"/>
                </a:lnTo>
                <a:lnTo>
                  <a:pt x="20234" y="28595"/>
                </a:lnTo>
                <a:lnTo>
                  <a:pt x="19206" y="25842"/>
                </a:lnTo>
                <a:lnTo>
                  <a:pt x="17668" y="23407"/>
                </a:lnTo>
                <a:lnTo>
                  <a:pt x="18238" y="23198"/>
                </a:lnTo>
                <a:lnTo>
                  <a:pt x="18808" y="22989"/>
                </a:lnTo>
                <a:lnTo>
                  <a:pt x="19378" y="22761"/>
                </a:lnTo>
                <a:lnTo>
                  <a:pt x="20062" y="22496"/>
                </a:lnTo>
                <a:lnTo>
                  <a:pt x="20689" y="22173"/>
                </a:lnTo>
                <a:lnTo>
                  <a:pt x="21315" y="21850"/>
                </a:lnTo>
                <a:lnTo>
                  <a:pt x="23254" y="24071"/>
                </a:lnTo>
                <a:lnTo>
                  <a:pt x="25136" y="26545"/>
                </a:lnTo>
                <a:lnTo>
                  <a:pt x="26958" y="29134"/>
                </a:lnTo>
                <a:lnTo>
                  <a:pt x="27415" y="28920"/>
                </a:lnTo>
                <a:lnTo>
                  <a:pt x="25591" y="26275"/>
                </a:lnTo>
                <a:lnTo>
                  <a:pt x="23710" y="23843"/>
                </a:lnTo>
                <a:lnTo>
                  <a:pt x="21772" y="21641"/>
                </a:lnTo>
                <a:lnTo>
                  <a:pt x="22856" y="21034"/>
                </a:lnTo>
                <a:lnTo>
                  <a:pt x="23881" y="20445"/>
                </a:lnTo>
                <a:lnTo>
                  <a:pt x="24850" y="19743"/>
                </a:lnTo>
                <a:lnTo>
                  <a:pt x="27015" y="21736"/>
                </a:lnTo>
                <a:lnTo>
                  <a:pt x="29238" y="24014"/>
                </a:lnTo>
                <a:lnTo>
                  <a:pt x="27357" y="21470"/>
                </a:lnTo>
                <a:lnTo>
                  <a:pt x="25136" y="19477"/>
                </a:lnTo>
                <a:lnTo>
                  <a:pt x="25875" y="18889"/>
                </a:lnTo>
                <a:lnTo>
                  <a:pt x="26559" y="17750"/>
                </a:lnTo>
                <a:lnTo>
                  <a:pt x="25762" y="18509"/>
                </a:lnTo>
                <a:lnTo>
                  <a:pt x="24850" y="19211"/>
                </a:lnTo>
                <a:lnTo>
                  <a:pt x="22399" y="16990"/>
                </a:lnTo>
                <a:lnTo>
                  <a:pt x="19891" y="15054"/>
                </a:lnTo>
                <a:lnTo>
                  <a:pt x="17555" y="13383"/>
                </a:lnTo>
                <a:lnTo>
                  <a:pt x="19605" y="15263"/>
                </a:lnTo>
                <a:lnTo>
                  <a:pt x="22056" y="17218"/>
                </a:lnTo>
                <a:lnTo>
                  <a:pt x="24507" y="19477"/>
                </a:lnTo>
                <a:lnTo>
                  <a:pt x="23595" y="20180"/>
                </a:lnTo>
                <a:lnTo>
                  <a:pt x="22570" y="20768"/>
                </a:lnTo>
                <a:lnTo>
                  <a:pt x="21486" y="21357"/>
                </a:lnTo>
                <a:lnTo>
                  <a:pt x="21087" y="21584"/>
                </a:lnTo>
                <a:lnTo>
                  <a:pt x="20461" y="21850"/>
                </a:lnTo>
                <a:lnTo>
                  <a:pt x="19835" y="22116"/>
                </a:lnTo>
                <a:lnTo>
                  <a:pt x="19206" y="22382"/>
                </a:lnTo>
                <a:lnTo>
                  <a:pt x="18637" y="22609"/>
                </a:lnTo>
                <a:lnTo>
                  <a:pt x="18010" y="22875"/>
                </a:lnTo>
                <a:lnTo>
                  <a:pt x="17384" y="23084"/>
                </a:lnTo>
                <a:lnTo>
                  <a:pt x="15674" y="20502"/>
                </a:lnTo>
                <a:lnTo>
                  <a:pt x="13906" y="18129"/>
                </a:lnTo>
                <a:lnTo>
                  <a:pt x="12254" y="16079"/>
                </a:lnTo>
                <a:lnTo>
                  <a:pt x="12881" y="15490"/>
                </a:lnTo>
                <a:lnTo>
                  <a:pt x="12027" y="15813"/>
                </a:lnTo>
                <a:lnTo>
                  <a:pt x="11513" y="15206"/>
                </a:lnTo>
                <a:lnTo>
                  <a:pt x="11286" y="14883"/>
                </a:lnTo>
                <a:lnTo>
                  <a:pt x="10031" y="13383"/>
                </a:lnTo>
                <a:lnTo>
                  <a:pt x="8835" y="12073"/>
                </a:lnTo>
                <a:lnTo>
                  <a:pt x="7695" y="10896"/>
                </a:lnTo>
                <a:lnTo>
                  <a:pt x="8206" y="10688"/>
                </a:lnTo>
                <a:lnTo>
                  <a:pt x="8720" y="10460"/>
                </a:lnTo>
                <a:lnTo>
                  <a:pt x="9177" y="10251"/>
                </a:lnTo>
                <a:lnTo>
                  <a:pt x="10317" y="11162"/>
                </a:lnTo>
                <a:lnTo>
                  <a:pt x="11570" y="12187"/>
                </a:lnTo>
                <a:lnTo>
                  <a:pt x="12824" y="13326"/>
                </a:lnTo>
                <a:lnTo>
                  <a:pt x="13394" y="13763"/>
                </a:lnTo>
                <a:lnTo>
                  <a:pt x="13964" y="14294"/>
                </a:lnTo>
                <a:lnTo>
                  <a:pt x="14534" y="14826"/>
                </a:lnTo>
                <a:lnTo>
                  <a:pt x="14762" y="15054"/>
                </a:lnTo>
                <a:lnTo>
                  <a:pt x="14933" y="14617"/>
                </a:lnTo>
                <a:lnTo>
                  <a:pt x="14307" y="14086"/>
                </a:lnTo>
                <a:lnTo>
                  <a:pt x="13678" y="13535"/>
                </a:lnTo>
                <a:lnTo>
                  <a:pt x="13108" y="13004"/>
                </a:lnTo>
                <a:lnTo>
                  <a:pt x="11856" y="11921"/>
                </a:lnTo>
                <a:lnTo>
                  <a:pt x="10657" y="10953"/>
                </a:lnTo>
                <a:lnTo>
                  <a:pt x="9517" y="10080"/>
                </a:lnTo>
                <a:lnTo>
                  <a:pt x="9975" y="9871"/>
                </a:lnTo>
                <a:lnTo>
                  <a:pt x="10772" y="9321"/>
                </a:lnTo>
                <a:lnTo>
                  <a:pt x="11741" y="9928"/>
                </a:lnTo>
                <a:lnTo>
                  <a:pt x="12709" y="10517"/>
                </a:lnTo>
                <a:lnTo>
                  <a:pt x="11968" y="9700"/>
                </a:lnTo>
                <a:lnTo>
                  <a:pt x="11000" y="9169"/>
                </a:lnTo>
                <a:lnTo>
                  <a:pt x="11513" y="8789"/>
                </a:lnTo>
                <a:lnTo>
                  <a:pt x="12027" y="8258"/>
                </a:lnTo>
                <a:lnTo>
                  <a:pt x="12653" y="8523"/>
                </a:lnTo>
                <a:lnTo>
                  <a:pt x="12824" y="8296"/>
                </a:lnTo>
                <a:lnTo>
                  <a:pt x="12196" y="8030"/>
                </a:lnTo>
                <a:lnTo>
                  <a:pt x="12027" y="7973"/>
                </a:lnTo>
                <a:lnTo>
                  <a:pt x="11856" y="8144"/>
                </a:lnTo>
                <a:lnTo>
                  <a:pt x="11342" y="8637"/>
                </a:lnTo>
                <a:lnTo>
                  <a:pt x="10887" y="8960"/>
                </a:lnTo>
                <a:lnTo>
                  <a:pt x="5528" y="5979"/>
                </a:lnTo>
                <a:lnTo>
                  <a:pt x="1653" y="4480"/>
                </a:lnTo>
                <a:lnTo>
                  <a:pt x="398" y="4043"/>
                </a:lnTo>
                <a:lnTo>
                  <a:pt x="1709" y="4423"/>
                </a:lnTo>
                <a:lnTo>
                  <a:pt x="457" y="3986"/>
                </a:lnTo>
                <a:lnTo>
                  <a:pt x="1709" y="3834"/>
                </a:lnTo>
                <a:lnTo>
                  <a:pt x="398" y="3929"/>
                </a:lnTo>
                <a:lnTo>
                  <a:pt x="1709" y="3777"/>
                </a:lnTo>
                <a:lnTo>
                  <a:pt x="6327" y="3132"/>
                </a:lnTo>
                <a:lnTo>
                  <a:pt x="12367" y="3455"/>
                </a:lnTo>
                <a:lnTo>
                  <a:pt x="12653" y="3872"/>
                </a:lnTo>
                <a:lnTo>
                  <a:pt x="12937" y="4480"/>
                </a:lnTo>
                <a:lnTo>
                  <a:pt x="12766" y="3872"/>
                </a:lnTo>
                <a:lnTo>
                  <a:pt x="12538" y="3493"/>
                </a:lnTo>
                <a:lnTo>
                  <a:pt x="5643" y="2961"/>
                </a:lnTo>
                <a:lnTo>
                  <a:pt x="855" y="3777"/>
                </a:lnTo>
                <a:lnTo>
                  <a:pt x="114" y="3929"/>
                </a:lnTo>
                <a:lnTo>
                  <a:pt x="114" y="3663"/>
                </a:lnTo>
                <a:lnTo>
                  <a:pt x="285" y="3132"/>
                </a:lnTo>
                <a:lnTo>
                  <a:pt x="513" y="1936"/>
                </a:lnTo>
                <a:lnTo>
                  <a:pt x="912" y="531"/>
                </a:lnTo>
                <a:lnTo>
                  <a:pt x="1083" y="0"/>
                </a:lnTo>
                <a:lnTo>
                  <a:pt x="684" y="474"/>
                </a:lnTo>
                <a:lnTo>
                  <a:pt x="227" y="1993"/>
                </a:lnTo>
                <a:lnTo>
                  <a:pt x="58" y="3341"/>
                </a:lnTo>
                <a:lnTo>
                  <a:pt x="0" y="3777"/>
                </a:lnTo>
                <a:lnTo>
                  <a:pt x="58" y="4954"/>
                </a:lnTo>
                <a:lnTo>
                  <a:pt x="342" y="7650"/>
                </a:lnTo>
                <a:lnTo>
                  <a:pt x="628" y="7555"/>
                </a:lnTo>
                <a:lnTo>
                  <a:pt x="227" y="4802"/>
                </a:lnTo>
                <a:lnTo>
                  <a:pt x="58" y="4100"/>
                </a:lnTo>
                <a:lnTo>
                  <a:pt x="342" y="4802"/>
                </a:lnTo>
                <a:lnTo>
                  <a:pt x="1482" y="7441"/>
                </a:lnTo>
                <a:lnTo>
                  <a:pt x="2964" y="11656"/>
                </a:lnTo>
                <a:lnTo>
                  <a:pt x="2338" y="11713"/>
                </a:lnTo>
                <a:lnTo>
                  <a:pt x="1768" y="11751"/>
                </a:lnTo>
                <a:lnTo>
                  <a:pt x="1139" y="11808"/>
                </a:lnTo>
                <a:lnTo>
                  <a:pt x="1824" y="12073"/>
                </a:lnTo>
                <a:lnTo>
                  <a:pt x="2450" y="12035"/>
                </a:lnTo>
                <a:lnTo>
                  <a:pt x="3020" y="11921"/>
                </a:lnTo>
                <a:close/>
              </a:path>
            </a:pathLst>
          </a:custGeom>
          <a:solidFill>
            <a:srgbClr val="BED2EB"/>
          </a:solidFill>
        </p:spPr>
        <p:txBody>
          <a:bodyPr wrap="square" lIns="0" tIns="0" rIns="0" bIns="0" rtlCol="0">
            <a:noAutofit/>
          </a:bodyPr>
          <a:lstStyle/>
          <a:p>
            <a:endParaRPr/>
          </a:p>
        </p:txBody>
      </p:sp>
      <p:sp>
        <p:nvSpPr>
          <p:cNvPr id="881" name="object 881"/>
          <p:cNvSpPr/>
          <p:nvPr/>
        </p:nvSpPr>
        <p:spPr>
          <a:xfrm>
            <a:off x="441259" y="688182"/>
            <a:ext cx="16300" cy="3834"/>
          </a:xfrm>
          <a:custGeom>
            <a:avLst/>
            <a:gdLst/>
            <a:ahLst/>
            <a:cxnLst/>
            <a:rect l="l" t="t" r="r" b="b"/>
            <a:pathLst>
              <a:path w="16300" h="3834">
                <a:moveTo>
                  <a:pt x="2336" y="0"/>
                </a:moveTo>
                <a:lnTo>
                  <a:pt x="968" y="1518"/>
                </a:lnTo>
                <a:lnTo>
                  <a:pt x="283" y="2980"/>
                </a:lnTo>
                <a:lnTo>
                  <a:pt x="0" y="3568"/>
                </a:lnTo>
                <a:lnTo>
                  <a:pt x="0" y="3834"/>
                </a:lnTo>
                <a:lnTo>
                  <a:pt x="626" y="3682"/>
                </a:lnTo>
                <a:lnTo>
                  <a:pt x="1993" y="3132"/>
                </a:lnTo>
                <a:lnTo>
                  <a:pt x="5584" y="2050"/>
                </a:lnTo>
                <a:lnTo>
                  <a:pt x="10031" y="1404"/>
                </a:lnTo>
                <a:lnTo>
                  <a:pt x="10601" y="1727"/>
                </a:lnTo>
                <a:lnTo>
                  <a:pt x="11056" y="2107"/>
                </a:lnTo>
                <a:lnTo>
                  <a:pt x="11342" y="2335"/>
                </a:lnTo>
                <a:lnTo>
                  <a:pt x="11912" y="2866"/>
                </a:lnTo>
                <a:lnTo>
                  <a:pt x="12140" y="3132"/>
                </a:lnTo>
                <a:lnTo>
                  <a:pt x="11854" y="2600"/>
                </a:lnTo>
                <a:lnTo>
                  <a:pt x="11511" y="2335"/>
                </a:lnTo>
                <a:lnTo>
                  <a:pt x="12822" y="2278"/>
                </a:lnTo>
                <a:lnTo>
                  <a:pt x="14133" y="2335"/>
                </a:lnTo>
                <a:lnTo>
                  <a:pt x="15559" y="2373"/>
                </a:lnTo>
                <a:lnTo>
                  <a:pt x="16300" y="2429"/>
                </a:lnTo>
                <a:lnTo>
                  <a:pt x="15730" y="2164"/>
                </a:lnTo>
                <a:lnTo>
                  <a:pt x="15559" y="2164"/>
                </a:lnTo>
                <a:lnTo>
                  <a:pt x="14077" y="2050"/>
                </a:lnTo>
                <a:lnTo>
                  <a:pt x="12651" y="2050"/>
                </a:lnTo>
                <a:lnTo>
                  <a:pt x="11284" y="2107"/>
                </a:lnTo>
                <a:lnTo>
                  <a:pt x="10772" y="1670"/>
                </a:lnTo>
                <a:lnTo>
                  <a:pt x="10315" y="1404"/>
                </a:lnTo>
                <a:lnTo>
                  <a:pt x="10885" y="1309"/>
                </a:lnTo>
                <a:lnTo>
                  <a:pt x="11398" y="1196"/>
                </a:lnTo>
                <a:lnTo>
                  <a:pt x="11854" y="1139"/>
                </a:lnTo>
                <a:lnTo>
                  <a:pt x="11398" y="1082"/>
                </a:lnTo>
                <a:lnTo>
                  <a:pt x="10772" y="1082"/>
                </a:lnTo>
                <a:lnTo>
                  <a:pt x="9973" y="1196"/>
                </a:lnTo>
                <a:lnTo>
                  <a:pt x="9290" y="816"/>
                </a:lnTo>
                <a:lnTo>
                  <a:pt x="8549" y="550"/>
                </a:lnTo>
                <a:lnTo>
                  <a:pt x="7751" y="436"/>
                </a:lnTo>
                <a:lnTo>
                  <a:pt x="7580" y="702"/>
                </a:lnTo>
                <a:lnTo>
                  <a:pt x="8035" y="607"/>
                </a:lnTo>
                <a:lnTo>
                  <a:pt x="8263" y="550"/>
                </a:lnTo>
                <a:lnTo>
                  <a:pt x="8776" y="759"/>
                </a:lnTo>
                <a:lnTo>
                  <a:pt x="9290" y="987"/>
                </a:lnTo>
                <a:lnTo>
                  <a:pt x="9689" y="1196"/>
                </a:lnTo>
                <a:lnTo>
                  <a:pt x="5242" y="1898"/>
                </a:lnTo>
                <a:lnTo>
                  <a:pt x="1766" y="3075"/>
                </a:lnTo>
                <a:lnTo>
                  <a:pt x="455" y="3568"/>
                </a:lnTo>
                <a:lnTo>
                  <a:pt x="171" y="3682"/>
                </a:lnTo>
                <a:lnTo>
                  <a:pt x="797" y="3132"/>
                </a:lnTo>
                <a:lnTo>
                  <a:pt x="2392" y="1575"/>
                </a:lnTo>
                <a:lnTo>
                  <a:pt x="4615" y="284"/>
                </a:lnTo>
                <a:lnTo>
                  <a:pt x="4503" y="56"/>
                </a:lnTo>
                <a:lnTo>
                  <a:pt x="1993" y="1575"/>
                </a:lnTo>
                <a:lnTo>
                  <a:pt x="398" y="3303"/>
                </a:lnTo>
                <a:lnTo>
                  <a:pt x="0" y="3739"/>
                </a:lnTo>
                <a:lnTo>
                  <a:pt x="283" y="3360"/>
                </a:lnTo>
                <a:lnTo>
                  <a:pt x="1083" y="1727"/>
                </a:lnTo>
                <a:lnTo>
                  <a:pt x="2507" y="170"/>
                </a:lnTo>
                <a:lnTo>
                  <a:pt x="2336" y="0"/>
                </a:lnTo>
                <a:close/>
              </a:path>
            </a:pathLst>
          </a:custGeom>
          <a:solidFill>
            <a:srgbClr val="BED2EB"/>
          </a:solidFill>
        </p:spPr>
        <p:txBody>
          <a:bodyPr wrap="square" lIns="0" tIns="0" rIns="0" bIns="0" rtlCol="0">
            <a:noAutofit/>
          </a:bodyPr>
          <a:lstStyle/>
          <a:p>
            <a:endParaRPr/>
          </a:p>
        </p:txBody>
      </p:sp>
      <p:sp>
        <p:nvSpPr>
          <p:cNvPr id="882" name="object 882"/>
          <p:cNvSpPr/>
          <p:nvPr/>
        </p:nvSpPr>
        <p:spPr>
          <a:xfrm>
            <a:off x="402447" y="690992"/>
            <a:ext cx="38641" cy="15604"/>
          </a:xfrm>
          <a:custGeom>
            <a:avLst/>
            <a:gdLst/>
            <a:ahLst/>
            <a:cxnLst/>
            <a:rect l="l" t="t" r="r" b="b"/>
            <a:pathLst>
              <a:path w="38641" h="15604">
                <a:moveTo>
                  <a:pt x="8092" y="6644"/>
                </a:moveTo>
                <a:lnTo>
                  <a:pt x="8776" y="6378"/>
                </a:lnTo>
                <a:lnTo>
                  <a:pt x="9459" y="6055"/>
                </a:lnTo>
                <a:lnTo>
                  <a:pt x="9175" y="6796"/>
                </a:lnTo>
                <a:lnTo>
                  <a:pt x="9004" y="7555"/>
                </a:lnTo>
                <a:lnTo>
                  <a:pt x="8947" y="8371"/>
                </a:lnTo>
                <a:lnTo>
                  <a:pt x="6895" y="9397"/>
                </a:lnTo>
                <a:lnTo>
                  <a:pt x="4843" y="10574"/>
                </a:lnTo>
                <a:lnTo>
                  <a:pt x="2791" y="11921"/>
                </a:lnTo>
                <a:lnTo>
                  <a:pt x="2279" y="12244"/>
                </a:lnTo>
                <a:lnTo>
                  <a:pt x="1766" y="12624"/>
                </a:lnTo>
                <a:lnTo>
                  <a:pt x="1252" y="12947"/>
                </a:lnTo>
                <a:lnTo>
                  <a:pt x="1309" y="12301"/>
                </a:lnTo>
                <a:lnTo>
                  <a:pt x="1367" y="11921"/>
                </a:lnTo>
                <a:lnTo>
                  <a:pt x="968" y="12358"/>
                </a:lnTo>
                <a:lnTo>
                  <a:pt x="910" y="12947"/>
                </a:lnTo>
                <a:lnTo>
                  <a:pt x="626" y="13440"/>
                </a:lnTo>
                <a:lnTo>
                  <a:pt x="112" y="13820"/>
                </a:lnTo>
                <a:lnTo>
                  <a:pt x="0" y="14313"/>
                </a:lnTo>
                <a:lnTo>
                  <a:pt x="569" y="13877"/>
                </a:lnTo>
                <a:lnTo>
                  <a:pt x="910" y="13649"/>
                </a:lnTo>
                <a:lnTo>
                  <a:pt x="910" y="14579"/>
                </a:lnTo>
                <a:lnTo>
                  <a:pt x="1025" y="15604"/>
                </a:lnTo>
                <a:lnTo>
                  <a:pt x="1252" y="14351"/>
                </a:lnTo>
                <a:lnTo>
                  <a:pt x="1252" y="13383"/>
                </a:lnTo>
                <a:lnTo>
                  <a:pt x="1822" y="12947"/>
                </a:lnTo>
                <a:lnTo>
                  <a:pt x="2392" y="12586"/>
                </a:lnTo>
                <a:lnTo>
                  <a:pt x="2962" y="12206"/>
                </a:lnTo>
                <a:lnTo>
                  <a:pt x="4958" y="10858"/>
                </a:lnTo>
                <a:lnTo>
                  <a:pt x="6952" y="9719"/>
                </a:lnTo>
                <a:lnTo>
                  <a:pt x="8947" y="8694"/>
                </a:lnTo>
                <a:lnTo>
                  <a:pt x="8947" y="9491"/>
                </a:lnTo>
                <a:lnTo>
                  <a:pt x="9060" y="10308"/>
                </a:lnTo>
                <a:lnTo>
                  <a:pt x="9346" y="11124"/>
                </a:lnTo>
                <a:lnTo>
                  <a:pt x="9346" y="8523"/>
                </a:lnTo>
                <a:lnTo>
                  <a:pt x="12196" y="7118"/>
                </a:lnTo>
                <a:lnTo>
                  <a:pt x="14987" y="5998"/>
                </a:lnTo>
                <a:lnTo>
                  <a:pt x="17668" y="5125"/>
                </a:lnTo>
                <a:lnTo>
                  <a:pt x="17724" y="5448"/>
                </a:lnTo>
                <a:lnTo>
                  <a:pt x="17724" y="5068"/>
                </a:lnTo>
                <a:lnTo>
                  <a:pt x="20518" y="4157"/>
                </a:lnTo>
                <a:lnTo>
                  <a:pt x="23196" y="3455"/>
                </a:lnTo>
                <a:lnTo>
                  <a:pt x="25589" y="2923"/>
                </a:lnTo>
                <a:lnTo>
                  <a:pt x="25647" y="3455"/>
                </a:lnTo>
                <a:lnTo>
                  <a:pt x="25647" y="2923"/>
                </a:lnTo>
                <a:lnTo>
                  <a:pt x="26330" y="2752"/>
                </a:lnTo>
                <a:lnTo>
                  <a:pt x="27015" y="2600"/>
                </a:lnTo>
                <a:lnTo>
                  <a:pt x="27697" y="2429"/>
                </a:lnTo>
                <a:lnTo>
                  <a:pt x="33226" y="1347"/>
                </a:lnTo>
                <a:lnTo>
                  <a:pt x="37102" y="1139"/>
                </a:lnTo>
                <a:lnTo>
                  <a:pt x="38299" y="1082"/>
                </a:lnTo>
                <a:lnTo>
                  <a:pt x="36988" y="1196"/>
                </a:lnTo>
                <a:lnTo>
                  <a:pt x="32372" y="1841"/>
                </a:lnTo>
                <a:lnTo>
                  <a:pt x="25987" y="4043"/>
                </a:lnTo>
                <a:lnTo>
                  <a:pt x="32372" y="1993"/>
                </a:lnTo>
                <a:lnTo>
                  <a:pt x="36875" y="1290"/>
                </a:lnTo>
                <a:lnTo>
                  <a:pt x="38242" y="1139"/>
                </a:lnTo>
                <a:lnTo>
                  <a:pt x="36875" y="1404"/>
                </a:lnTo>
                <a:lnTo>
                  <a:pt x="32543" y="2429"/>
                </a:lnTo>
                <a:lnTo>
                  <a:pt x="26557" y="4973"/>
                </a:lnTo>
                <a:lnTo>
                  <a:pt x="26557" y="5239"/>
                </a:lnTo>
                <a:lnTo>
                  <a:pt x="27127" y="5771"/>
                </a:lnTo>
                <a:lnTo>
                  <a:pt x="26787" y="5125"/>
                </a:lnTo>
                <a:lnTo>
                  <a:pt x="32599" y="2638"/>
                </a:lnTo>
                <a:lnTo>
                  <a:pt x="36875" y="1518"/>
                </a:lnTo>
                <a:lnTo>
                  <a:pt x="38242" y="1196"/>
                </a:lnTo>
                <a:lnTo>
                  <a:pt x="36931" y="1613"/>
                </a:lnTo>
                <a:lnTo>
                  <a:pt x="32998" y="3018"/>
                </a:lnTo>
                <a:lnTo>
                  <a:pt x="27697" y="5998"/>
                </a:lnTo>
                <a:lnTo>
                  <a:pt x="27470" y="6093"/>
                </a:lnTo>
                <a:lnTo>
                  <a:pt x="26557" y="6644"/>
                </a:lnTo>
                <a:lnTo>
                  <a:pt x="25532" y="7175"/>
                </a:lnTo>
                <a:lnTo>
                  <a:pt x="24507" y="7821"/>
                </a:lnTo>
                <a:lnTo>
                  <a:pt x="23367" y="8466"/>
                </a:lnTo>
                <a:lnTo>
                  <a:pt x="22227" y="9226"/>
                </a:lnTo>
                <a:lnTo>
                  <a:pt x="21315" y="10251"/>
                </a:lnTo>
                <a:lnTo>
                  <a:pt x="22511" y="9454"/>
                </a:lnTo>
                <a:lnTo>
                  <a:pt x="23595" y="8751"/>
                </a:lnTo>
                <a:lnTo>
                  <a:pt x="24676" y="8106"/>
                </a:lnTo>
                <a:lnTo>
                  <a:pt x="25760" y="7441"/>
                </a:lnTo>
                <a:lnTo>
                  <a:pt x="26787" y="6853"/>
                </a:lnTo>
                <a:lnTo>
                  <a:pt x="27756" y="6264"/>
                </a:lnTo>
                <a:lnTo>
                  <a:pt x="27927" y="6150"/>
                </a:lnTo>
                <a:lnTo>
                  <a:pt x="33169" y="3246"/>
                </a:lnTo>
                <a:lnTo>
                  <a:pt x="37046" y="1727"/>
                </a:lnTo>
                <a:lnTo>
                  <a:pt x="38299" y="1252"/>
                </a:lnTo>
                <a:lnTo>
                  <a:pt x="37102" y="1784"/>
                </a:lnTo>
                <a:lnTo>
                  <a:pt x="33739" y="3625"/>
                </a:lnTo>
                <a:lnTo>
                  <a:pt x="29236" y="6910"/>
                </a:lnTo>
                <a:lnTo>
                  <a:pt x="29522" y="7081"/>
                </a:lnTo>
                <a:lnTo>
                  <a:pt x="33967" y="3777"/>
                </a:lnTo>
                <a:lnTo>
                  <a:pt x="37215" y="1898"/>
                </a:lnTo>
                <a:lnTo>
                  <a:pt x="38299" y="1290"/>
                </a:lnTo>
                <a:lnTo>
                  <a:pt x="37729" y="1898"/>
                </a:lnTo>
                <a:lnTo>
                  <a:pt x="38526" y="1252"/>
                </a:lnTo>
                <a:lnTo>
                  <a:pt x="37843" y="1898"/>
                </a:lnTo>
                <a:lnTo>
                  <a:pt x="37729" y="2316"/>
                </a:lnTo>
                <a:lnTo>
                  <a:pt x="38413" y="1404"/>
                </a:lnTo>
                <a:lnTo>
                  <a:pt x="37900" y="2373"/>
                </a:lnTo>
                <a:lnTo>
                  <a:pt x="38355" y="1898"/>
                </a:lnTo>
                <a:lnTo>
                  <a:pt x="38641" y="1196"/>
                </a:lnTo>
                <a:lnTo>
                  <a:pt x="38641" y="1025"/>
                </a:lnTo>
                <a:lnTo>
                  <a:pt x="37900" y="873"/>
                </a:lnTo>
                <a:lnTo>
                  <a:pt x="33113" y="0"/>
                </a:lnTo>
                <a:lnTo>
                  <a:pt x="26557" y="265"/>
                </a:lnTo>
                <a:lnTo>
                  <a:pt x="26386" y="265"/>
                </a:lnTo>
                <a:lnTo>
                  <a:pt x="24106" y="379"/>
                </a:lnTo>
                <a:lnTo>
                  <a:pt x="21657" y="588"/>
                </a:lnTo>
                <a:lnTo>
                  <a:pt x="19035" y="1025"/>
                </a:lnTo>
                <a:lnTo>
                  <a:pt x="19319" y="645"/>
                </a:lnTo>
                <a:lnTo>
                  <a:pt x="18920" y="1025"/>
                </a:lnTo>
                <a:lnTo>
                  <a:pt x="18351" y="1139"/>
                </a:lnTo>
                <a:lnTo>
                  <a:pt x="17895" y="1195"/>
                </a:lnTo>
                <a:lnTo>
                  <a:pt x="17211" y="1461"/>
                </a:lnTo>
                <a:lnTo>
                  <a:pt x="16927" y="1613"/>
                </a:lnTo>
                <a:lnTo>
                  <a:pt x="17438" y="1518"/>
                </a:lnTo>
                <a:lnTo>
                  <a:pt x="18008" y="1404"/>
                </a:lnTo>
                <a:lnTo>
                  <a:pt x="18578" y="1290"/>
                </a:lnTo>
                <a:lnTo>
                  <a:pt x="18749" y="1290"/>
                </a:lnTo>
                <a:lnTo>
                  <a:pt x="18351" y="1955"/>
                </a:lnTo>
                <a:lnTo>
                  <a:pt x="18067" y="2543"/>
                </a:lnTo>
                <a:lnTo>
                  <a:pt x="17895" y="3075"/>
                </a:lnTo>
                <a:lnTo>
                  <a:pt x="15388" y="3720"/>
                </a:lnTo>
                <a:lnTo>
                  <a:pt x="12707" y="4537"/>
                </a:lnTo>
                <a:lnTo>
                  <a:pt x="10029" y="5619"/>
                </a:lnTo>
                <a:lnTo>
                  <a:pt x="9916" y="5884"/>
                </a:lnTo>
                <a:lnTo>
                  <a:pt x="12707" y="4802"/>
                </a:lnTo>
                <a:lnTo>
                  <a:pt x="15330" y="3948"/>
                </a:lnTo>
                <a:lnTo>
                  <a:pt x="17837" y="3303"/>
                </a:lnTo>
                <a:lnTo>
                  <a:pt x="17609" y="4157"/>
                </a:lnTo>
                <a:lnTo>
                  <a:pt x="17668" y="4651"/>
                </a:lnTo>
                <a:lnTo>
                  <a:pt x="17668" y="4100"/>
                </a:lnTo>
                <a:lnTo>
                  <a:pt x="17895" y="3303"/>
                </a:lnTo>
                <a:lnTo>
                  <a:pt x="20630" y="2600"/>
                </a:lnTo>
                <a:lnTo>
                  <a:pt x="17952" y="3075"/>
                </a:lnTo>
                <a:lnTo>
                  <a:pt x="18123" y="2543"/>
                </a:lnTo>
                <a:lnTo>
                  <a:pt x="18407" y="1955"/>
                </a:lnTo>
                <a:lnTo>
                  <a:pt x="18864" y="1290"/>
                </a:lnTo>
                <a:lnTo>
                  <a:pt x="21428" y="873"/>
                </a:lnTo>
                <a:lnTo>
                  <a:pt x="23937" y="588"/>
                </a:lnTo>
                <a:lnTo>
                  <a:pt x="26217" y="493"/>
                </a:lnTo>
                <a:lnTo>
                  <a:pt x="26386" y="493"/>
                </a:lnTo>
                <a:lnTo>
                  <a:pt x="32599" y="227"/>
                </a:lnTo>
                <a:lnTo>
                  <a:pt x="37215" y="873"/>
                </a:lnTo>
                <a:lnTo>
                  <a:pt x="38413" y="1025"/>
                </a:lnTo>
                <a:lnTo>
                  <a:pt x="37672" y="1025"/>
                </a:lnTo>
                <a:lnTo>
                  <a:pt x="35962" y="1082"/>
                </a:lnTo>
                <a:lnTo>
                  <a:pt x="32428" y="1347"/>
                </a:lnTo>
                <a:lnTo>
                  <a:pt x="27641" y="2278"/>
                </a:lnTo>
                <a:lnTo>
                  <a:pt x="26956" y="2372"/>
                </a:lnTo>
                <a:lnTo>
                  <a:pt x="26273" y="2486"/>
                </a:lnTo>
                <a:lnTo>
                  <a:pt x="25589" y="2638"/>
                </a:lnTo>
                <a:lnTo>
                  <a:pt x="23138" y="3189"/>
                </a:lnTo>
                <a:lnTo>
                  <a:pt x="20518" y="3891"/>
                </a:lnTo>
                <a:lnTo>
                  <a:pt x="17724" y="4802"/>
                </a:lnTo>
                <a:lnTo>
                  <a:pt x="14987" y="5733"/>
                </a:lnTo>
                <a:lnTo>
                  <a:pt x="12196" y="6796"/>
                </a:lnTo>
                <a:lnTo>
                  <a:pt x="9346" y="8201"/>
                </a:lnTo>
                <a:lnTo>
                  <a:pt x="9403" y="7403"/>
                </a:lnTo>
                <a:lnTo>
                  <a:pt x="9630" y="6587"/>
                </a:lnTo>
                <a:lnTo>
                  <a:pt x="9689" y="5448"/>
                </a:lnTo>
                <a:lnTo>
                  <a:pt x="9231" y="5941"/>
                </a:lnTo>
                <a:lnTo>
                  <a:pt x="8490" y="6207"/>
                </a:lnTo>
                <a:lnTo>
                  <a:pt x="7808" y="6701"/>
                </a:lnTo>
                <a:lnTo>
                  <a:pt x="7465" y="6967"/>
                </a:lnTo>
                <a:lnTo>
                  <a:pt x="8092" y="6644"/>
                </a:lnTo>
                <a:close/>
              </a:path>
            </a:pathLst>
          </a:custGeom>
          <a:solidFill>
            <a:srgbClr val="BED2EB"/>
          </a:solidFill>
        </p:spPr>
        <p:txBody>
          <a:bodyPr wrap="square" lIns="0" tIns="0" rIns="0" bIns="0" rtlCol="0">
            <a:noAutofit/>
          </a:bodyPr>
          <a:lstStyle/>
          <a:p>
            <a:endParaRPr/>
          </a:p>
        </p:txBody>
      </p:sp>
      <p:sp>
        <p:nvSpPr>
          <p:cNvPr id="883" name="object 883"/>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B6CCEA"/>
          </a:solidFill>
        </p:spPr>
        <p:txBody>
          <a:bodyPr wrap="square" lIns="0" tIns="0" rIns="0" bIns="0" rtlCol="0">
            <a:noAutofit/>
          </a:bodyPr>
          <a:lstStyle/>
          <a:p>
            <a:endParaRPr/>
          </a:p>
        </p:txBody>
      </p:sp>
      <p:sp>
        <p:nvSpPr>
          <p:cNvPr id="884" name="object 884"/>
          <p:cNvSpPr/>
          <p:nvPr/>
        </p:nvSpPr>
        <p:spPr>
          <a:xfrm>
            <a:off x="420343" y="691865"/>
            <a:ext cx="3532" cy="2202"/>
          </a:xfrm>
          <a:custGeom>
            <a:avLst/>
            <a:gdLst/>
            <a:ahLst/>
            <a:cxnLst/>
            <a:rect l="l" t="t" r="r" b="b"/>
            <a:pathLst>
              <a:path w="3532" h="2202">
                <a:moveTo>
                  <a:pt x="0" y="2202"/>
                </a:moveTo>
                <a:lnTo>
                  <a:pt x="227" y="1670"/>
                </a:lnTo>
                <a:lnTo>
                  <a:pt x="511" y="1082"/>
                </a:lnTo>
                <a:lnTo>
                  <a:pt x="968" y="417"/>
                </a:lnTo>
                <a:lnTo>
                  <a:pt x="3532" y="0"/>
                </a:lnTo>
                <a:lnTo>
                  <a:pt x="1937" y="56"/>
                </a:lnTo>
                <a:lnTo>
                  <a:pt x="1196" y="322"/>
                </a:lnTo>
                <a:lnTo>
                  <a:pt x="853" y="417"/>
                </a:lnTo>
                <a:lnTo>
                  <a:pt x="398" y="1082"/>
                </a:lnTo>
                <a:lnTo>
                  <a:pt x="171" y="1727"/>
                </a:lnTo>
                <a:lnTo>
                  <a:pt x="0" y="2202"/>
                </a:lnTo>
                <a:close/>
              </a:path>
            </a:pathLst>
          </a:custGeom>
          <a:solidFill>
            <a:srgbClr val="B6CCEA"/>
          </a:solidFill>
        </p:spPr>
        <p:txBody>
          <a:bodyPr wrap="square" lIns="0" tIns="0" rIns="0" bIns="0" rtlCol="0">
            <a:noAutofit/>
          </a:bodyPr>
          <a:lstStyle/>
          <a:p>
            <a:endParaRPr/>
          </a:p>
        </p:txBody>
      </p:sp>
      <p:sp>
        <p:nvSpPr>
          <p:cNvPr id="885" name="object 885"/>
          <p:cNvSpPr/>
          <p:nvPr/>
        </p:nvSpPr>
        <p:spPr>
          <a:xfrm>
            <a:off x="418347" y="701186"/>
            <a:ext cx="5187" cy="3777"/>
          </a:xfrm>
          <a:custGeom>
            <a:avLst/>
            <a:gdLst/>
            <a:ahLst/>
            <a:cxnLst/>
            <a:rect l="l" t="t" r="r" b="b"/>
            <a:pathLst>
              <a:path w="5187" h="3777">
                <a:moveTo>
                  <a:pt x="0" y="3512"/>
                </a:moveTo>
                <a:lnTo>
                  <a:pt x="285" y="3777"/>
                </a:lnTo>
                <a:lnTo>
                  <a:pt x="2793" y="1841"/>
                </a:lnTo>
                <a:lnTo>
                  <a:pt x="5187" y="227"/>
                </a:lnTo>
                <a:lnTo>
                  <a:pt x="4901" y="0"/>
                </a:lnTo>
                <a:lnTo>
                  <a:pt x="2507" y="1632"/>
                </a:lnTo>
                <a:lnTo>
                  <a:pt x="0" y="3512"/>
                </a:lnTo>
                <a:close/>
              </a:path>
            </a:pathLst>
          </a:custGeom>
          <a:solidFill>
            <a:srgbClr val="B6CCEA"/>
          </a:solidFill>
        </p:spPr>
        <p:txBody>
          <a:bodyPr wrap="square" lIns="0" tIns="0" rIns="0" bIns="0" rtlCol="0">
            <a:noAutofit/>
          </a:bodyPr>
          <a:lstStyle/>
          <a:p>
            <a:endParaRPr/>
          </a:p>
        </p:txBody>
      </p:sp>
      <p:sp>
        <p:nvSpPr>
          <p:cNvPr id="886" name="object 886"/>
          <p:cNvSpPr/>
          <p:nvPr/>
        </p:nvSpPr>
        <p:spPr>
          <a:xfrm>
            <a:off x="423535" y="705021"/>
            <a:ext cx="15217" cy="26070"/>
          </a:xfrm>
          <a:custGeom>
            <a:avLst/>
            <a:gdLst/>
            <a:ahLst/>
            <a:cxnLst/>
            <a:rect l="l" t="t" r="r" b="b"/>
            <a:pathLst>
              <a:path w="15217" h="26070">
                <a:moveTo>
                  <a:pt x="13050" y="26070"/>
                </a:moveTo>
                <a:lnTo>
                  <a:pt x="13336" y="26070"/>
                </a:lnTo>
                <a:lnTo>
                  <a:pt x="13563" y="23373"/>
                </a:lnTo>
                <a:lnTo>
                  <a:pt x="13791" y="20781"/>
                </a:lnTo>
                <a:lnTo>
                  <a:pt x="14019" y="18245"/>
                </a:lnTo>
                <a:lnTo>
                  <a:pt x="14818" y="18300"/>
                </a:lnTo>
                <a:lnTo>
                  <a:pt x="15217" y="17814"/>
                </a:lnTo>
                <a:lnTo>
                  <a:pt x="14417" y="17759"/>
                </a:lnTo>
                <a:lnTo>
                  <a:pt x="14077" y="17759"/>
                </a:lnTo>
                <a:lnTo>
                  <a:pt x="14361" y="14792"/>
                </a:lnTo>
                <a:lnTo>
                  <a:pt x="14248" y="9286"/>
                </a:lnTo>
                <a:lnTo>
                  <a:pt x="13906" y="11931"/>
                </a:lnTo>
                <a:lnTo>
                  <a:pt x="13620" y="14739"/>
                </a:lnTo>
                <a:lnTo>
                  <a:pt x="13336" y="17706"/>
                </a:lnTo>
                <a:lnTo>
                  <a:pt x="11227" y="17598"/>
                </a:lnTo>
                <a:lnTo>
                  <a:pt x="9119" y="17381"/>
                </a:lnTo>
                <a:lnTo>
                  <a:pt x="7066" y="17059"/>
                </a:lnTo>
                <a:lnTo>
                  <a:pt x="7808" y="14144"/>
                </a:lnTo>
                <a:lnTo>
                  <a:pt x="8605" y="11392"/>
                </a:lnTo>
                <a:lnTo>
                  <a:pt x="9403" y="8802"/>
                </a:lnTo>
                <a:lnTo>
                  <a:pt x="10998" y="9017"/>
                </a:lnTo>
                <a:lnTo>
                  <a:pt x="9517" y="8370"/>
                </a:lnTo>
                <a:lnTo>
                  <a:pt x="10371" y="5619"/>
                </a:lnTo>
                <a:lnTo>
                  <a:pt x="11227" y="3018"/>
                </a:lnTo>
                <a:lnTo>
                  <a:pt x="12025" y="702"/>
                </a:lnTo>
                <a:lnTo>
                  <a:pt x="11511" y="645"/>
                </a:lnTo>
                <a:lnTo>
                  <a:pt x="10657" y="2980"/>
                </a:lnTo>
                <a:lnTo>
                  <a:pt x="9801" y="5505"/>
                </a:lnTo>
                <a:lnTo>
                  <a:pt x="8889" y="8261"/>
                </a:lnTo>
                <a:lnTo>
                  <a:pt x="7409" y="8047"/>
                </a:lnTo>
                <a:lnTo>
                  <a:pt x="5983" y="7775"/>
                </a:lnTo>
                <a:lnTo>
                  <a:pt x="4559" y="7453"/>
                </a:lnTo>
                <a:lnTo>
                  <a:pt x="5927" y="4745"/>
                </a:lnTo>
                <a:lnTo>
                  <a:pt x="7294" y="2278"/>
                </a:lnTo>
                <a:lnTo>
                  <a:pt x="8605" y="113"/>
                </a:lnTo>
                <a:lnTo>
                  <a:pt x="8148" y="0"/>
                </a:lnTo>
                <a:lnTo>
                  <a:pt x="6839" y="2164"/>
                </a:lnTo>
                <a:lnTo>
                  <a:pt x="5413" y="4651"/>
                </a:lnTo>
                <a:lnTo>
                  <a:pt x="4046" y="7289"/>
                </a:lnTo>
                <a:lnTo>
                  <a:pt x="2678" y="6967"/>
                </a:lnTo>
                <a:lnTo>
                  <a:pt x="1309" y="6530"/>
                </a:lnTo>
                <a:lnTo>
                  <a:pt x="0" y="6055"/>
                </a:lnTo>
                <a:lnTo>
                  <a:pt x="1081" y="6910"/>
                </a:lnTo>
                <a:lnTo>
                  <a:pt x="2448" y="7346"/>
                </a:lnTo>
                <a:lnTo>
                  <a:pt x="3818" y="7722"/>
                </a:lnTo>
                <a:lnTo>
                  <a:pt x="4388" y="7830"/>
                </a:lnTo>
                <a:lnTo>
                  <a:pt x="5812" y="8208"/>
                </a:lnTo>
                <a:lnTo>
                  <a:pt x="7294" y="8478"/>
                </a:lnTo>
                <a:lnTo>
                  <a:pt x="8776" y="8747"/>
                </a:lnTo>
                <a:lnTo>
                  <a:pt x="7979" y="11284"/>
                </a:lnTo>
                <a:lnTo>
                  <a:pt x="7179" y="14089"/>
                </a:lnTo>
                <a:lnTo>
                  <a:pt x="6438" y="17003"/>
                </a:lnTo>
                <a:lnTo>
                  <a:pt x="4444" y="16681"/>
                </a:lnTo>
                <a:lnTo>
                  <a:pt x="2563" y="16303"/>
                </a:lnTo>
                <a:lnTo>
                  <a:pt x="682" y="15817"/>
                </a:lnTo>
                <a:lnTo>
                  <a:pt x="2392" y="16789"/>
                </a:lnTo>
                <a:lnTo>
                  <a:pt x="4329" y="17167"/>
                </a:lnTo>
                <a:lnTo>
                  <a:pt x="6325" y="17489"/>
                </a:lnTo>
                <a:lnTo>
                  <a:pt x="5699" y="19864"/>
                </a:lnTo>
                <a:lnTo>
                  <a:pt x="5129" y="22401"/>
                </a:lnTo>
                <a:lnTo>
                  <a:pt x="4615" y="24937"/>
                </a:lnTo>
                <a:lnTo>
                  <a:pt x="5071" y="25045"/>
                </a:lnTo>
                <a:lnTo>
                  <a:pt x="5298" y="25100"/>
                </a:lnTo>
                <a:lnTo>
                  <a:pt x="5812" y="22509"/>
                </a:lnTo>
                <a:lnTo>
                  <a:pt x="6382" y="19973"/>
                </a:lnTo>
                <a:lnTo>
                  <a:pt x="6952" y="17598"/>
                </a:lnTo>
                <a:lnTo>
                  <a:pt x="9004" y="17867"/>
                </a:lnTo>
                <a:lnTo>
                  <a:pt x="11112" y="18084"/>
                </a:lnTo>
                <a:lnTo>
                  <a:pt x="13277" y="18245"/>
                </a:lnTo>
                <a:lnTo>
                  <a:pt x="12993" y="20728"/>
                </a:lnTo>
                <a:lnTo>
                  <a:pt x="12766" y="23318"/>
                </a:lnTo>
                <a:lnTo>
                  <a:pt x="12538" y="26017"/>
                </a:lnTo>
                <a:lnTo>
                  <a:pt x="13050" y="26070"/>
                </a:lnTo>
                <a:close/>
              </a:path>
            </a:pathLst>
          </a:custGeom>
          <a:solidFill>
            <a:srgbClr val="B6CCEA"/>
          </a:solidFill>
        </p:spPr>
        <p:txBody>
          <a:bodyPr wrap="square" lIns="0" tIns="0" rIns="0" bIns="0" rtlCol="0">
            <a:noAutofit/>
          </a:bodyPr>
          <a:lstStyle/>
          <a:p>
            <a:endParaRPr/>
          </a:p>
        </p:txBody>
      </p:sp>
      <p:sp>
        <p:nvSpPr>
          <p:cNvPr id="887" name="object 887"/>
          <p:cNvSpPr/>
          <p:nvPr/>
        </p:nvSpPr>
        <p:spPr>
          <a:xfrm>
            <a:off x="441259" y="688505"/>
            <a:ext cx="14874" cy="3512"/>
          </a:xfrm>
          <a:custGeom>
            <a:avLst/>
            <a:gdLst/>
            <a:ahLst/>
            <a:cxnLst/>
            <a:rect l="l" t="t" r="r" b="b"/>
            <a:pathLst>
              <a:path w="14874" h="3512">
                <a:moveTo>
                  <a:pt x="2052" y="0"/>
                </a:moveTo>
                <a:lnTo>
                  <a:pt x="853" y="1404"/>
                </a:lnTo>
                <a:lnTo>
                  <a:pt x="227" y="2714"/>
                </a:lnTo>
                <a:lnTo>
                  <a:pt x="0" y="3246"/>
                </a:lnTo>
                <a:lnTo>
                  <a:pt x="0" y="3512"/>
                </a:lnTo>
                <a:lnTo>
                  <a:pt x="626" y="3360"/>
                </a:lnTo>
                <a:lnTo>
                  <a:pt x="1993" y="2809"/>
                </a:lnTo>
                <a:lnTo>
                  <a:pt x="5584" y="1727"/>
                </a:lnTo>
                <a:lnTo>
                  <a:pt x="10031" y="1082"/>
                </a:lnTo>
                <a:lnTo>
                  <a:pt x="10601" y="1404"/>
                </a:lnTo>
                <a:lnTo>
                  <a:pt x="11056" y="1784"/>
                </a:lnTo>
                <a:lnTo>
                  <a:pt x="11342" y="2012"/>
                </a:lnTo>
                <a:lnTo>
                  <a:pt x="11912" y="2543"/>
                </a:lnTo>
                <a:lnTo>
                  <a:pt x="12140" y="2809"/>
                </a:lnTo>
                <a:lnTo>
                  <a:pt x="11854" y="2278"/>
                </a:lnTo>
                <a:lnTo>
                  <a:pt x="11511" y="2012"/>
                </a:lnTo>
                <a:lnTo>
                  <a:pt x="12595" y="1955"/>
                </a:lnTo>
                <a:lnTo>
                  <a:pt x="13735" y="1955"/>
                </a:lnTo>
                <a:lnTo>
                  <a:pt x="14874" y="2012"/>
                </a:lnTo>
                <a:lnTo>
                  <a:pt x="14248" y="1841"/>
                </a:lnTo>
                <a:lnTo>
                  <a:pt x="13962" y="1784"/>
                </a:lnTo>
                <a:lnTo>
                  <a:pt x="13052" y="1727"/>
                </a:lnTo>
                <a:lnTo>
                  <a:pt x="12140" y="1727"/>
                </a:lnTo>
                <a:lnTo>
                  <a:pt x="11284" y="1784"/>
                </a:lnTo>
                <a:lnTo>
                  <a:pt x="10772" y="1347"/>
                </a:lnTo>
                <a:lnTo>
                  <a:pt x="10315" y="1082"/>
                </a:lnTo>
                <a:lnTo>
                  <a:pt x="9574" y="816"/>
                </a:lnTo>
                <a:lnTo>
                  <a:pt x="5242" y="1575"/>
                </a:lnTo>
                <a:lnTo>
                  <a:pt x="1766" y="2752"/>
                </a:lnTo>
                <a:lnTo>
                  <a:pt x="455" y="3246"/>
                </a:lnTo>
                <a:lnTo>
                  <a:pt x="1538" y="2714"/>
                </a:lnTo>
                <a:lnTo>
                  <a:pt x="4102" y="1461"/>
                </a:lnTo>
                <a:lnTo>
                  <a:pt x="7352" y="493"/>
                </a:lnTo>
                <a:lnTo>
                  <a:pt x="6782" y="379"/>
                </a:lnTo>
                <a:lnTo>
                  <a:pt x="3476" y="1461"/>
                </a:lnTo>
                <a:lnTo>
                  <a:pt x="968" y="2809"/>
                </a:lnTo>
                <a:lnTo>
                  <a:pt x="171" y="3360"/>
                </a:lnTo>
                <a:lnTo>
                  <a:pt x="741" y="2809"/>
                </a:lnTo>
                <a:lnTo>
                  <a:pt x="2223" y="1404"/>
                </a:lnTo>
                <a:lnTo>
                  <a:pt x="4273" y="170"/>
                </a:lnTo>
                <a:lnTo>
                  <a:pt x="3874" y="113"/>
                </a:lnTo>
                <a:lnTo>
                  <a:pt x="1766" y="1518"/>
                </a:lnTo>
                <a:lnTo>
                  <a:pt x="342" y="3037"/>
                </a:lnTo>
                <a:lnTo>
                  <a:pt x="0" y="3417"/>
                </a:lnTo>
                <a:lnTo>
                  <a:pt x="227" y="3037"/>
                </a:lnTo>
                <a:lnTo>
                  <a:pt x="968" y="1575"/>
                </a:lnTo>
                <a:lnTo>
                  <a:pt x="2336" y="56"/>
                </a:lnTo>
                <a:lnTo>
                  <a:pt x="2052" y="0"/>
                </a:lnTo>
                <a:close/>
              </a:path>
            </a:pathLst>
          </a:custGeom>
          <a:solidFill>
            <a:srgbClr val="B6CCEA"/>
          </a:solidFill>
        </p:spPr>
        <p:txBody>
          <a:bodyPr wrap="square" lIns="0" tIns="0" rIns="0" bIns="0" rtlCol="0">
            <a:noAutofit/>
          </a:bodyPr>
          <a:lstStyle/>
          <a:p>
            <a:endParaRPr/>
          </a:p>
        </p:txBody>
      </p:sp>
      <p:sp>
        <p:nvSpPr>
          <p:cNvPr id="888" name="object 888"/>
          <p:cNvSpPr/>
          <p:nvPr/>
        </p:nvSpPr>
        <p:spPr>
          <a:xfrm>
            <a:off x="402104" y="689378"/>
            <a:ext cx="38983" cy="28815"/>
          </a:xfrm>
          <a:custGeom>
            <a:avLst/>
            <a:gdLst/>
            <a:ahLst/>
            <a:cxnLst/>
            <a:rect l="l" t="t" r="r" b="b"/>
            <a:pathLst>
              <a:path w="38983" h="28815">
                <a:moveTo>
                  <a:pt x="912" y="15490"/>
                </a:moveTo>
                <a:lnTo>
                  <a:pt x="1252" y="15263"/>
                </a:lnTo>
                <a:lnTo>
                  <a:pt x="1252" y="16193"/>
                </a:lnTo>
                <a:lnTo>
                  <a:pt x="1367" y="17218"/>
                </a:lnTo>
                <a:lnTo>
                  <a:pt x="1709" y="18243"/>
                </a:lnTo>
                <a:lnTo>
                  <a:pt x="1139" y="18832"/>
                </a:lnTo>
                <a:lnTo>
                  <a:pt x="569" y="19363"/>
                </a:lnTo>
                <a:lnTo>
                  <a:pt x="0" y="19914"/>
                </a:lnTo>
                <a:lnTo>
                  <a:pt x="0" y="20293"/>
                </a:lnTo>
                <a:lnTo>
                  <a:pt x="626" y="19743"/>
                </a:lnTo>
                <a:lnTo>
                  <a:pt x="1252" y="19211"/>
                </a:lnTo>
                <a:lnTo>
                  <a:pt x="1881" y="18661"/>
                </a:lnTo>
                <a:lnTo>
                  <a:pt x="2221" y="19686"/>
                </a:lnTo>
                <a:lnTo>
                  <a:pt x="2791" y="20673"/>
                </a:lnTo>
                <a:lnTo>
                  <a:pt x="3476" y="21641"/>
                </a:lnTo>
                <a:lnTo>
                  <a:pt x="2622" y="22439"/>
                </a:lnTo>
                <a:lnTo>
                  <a:pt x="1766" y="23312"/>
                </a:lnTo>
                <a:lnTo>
                  <a:pt x="968" y="24229"/>
                </a:lnTo>
                <a:lnTo>
                  <a:pt x="1081" y="24607"/>
                </a:lnTo>
                <a:lnTo>
                  <a:pt x="1937" y="23690"/>
                </a:lnTo>
                <a:lnTo>
                  <a:pt x="2849" y="22780"/>
                </a:lnTo>
                <a:lnTo>
                  <a:pt x="3703" y="21907"/>
                </a:lnTo>
                <a:lnTo>
                  <a:pt x="4501" y="22932"/>
                </a:lnTo>
                <a:lnTo>
                  <a:pt x="5357" y="23851"/>
                </a:lnTo>
                <a:lnTo>
                  <a:pt x="6440" y="24715"/>
                </a:lnTo>
                <a:lnTo>
                  <a:pt x="5357" y="25901"/>
                </a:lnTo>
                <a:lnTo>
                  <a:pt x="4331" y="27143"/>
                </a:lnTo>
                <a:lnTo>
                  <a:pt x="3361" y="28437"/>
                </a:lnTo>
                <a:lnTo>
                  <a:pt x="3647" y="28815"/>
                </a:lnTo>
                <a:lnTo>
                  <a:pt x="4672" y="27466"/>
                </a:lnTo>
                <a:lnTo>
                  <a:pt x="5699" y="26226"/>
                </a:lnTo>
                <a:lnTo>
                  <a:pt x="6780" y="24984"/>
                </a:lnTo>
                <a:lnTo>
                  <a:pt x="7066" y="24660"/>
                </a:lnTo>
                <a:lnTo>
                  <a:pt x="9231" y="22230"/>
                </a:lnTo>
                <a:lnTo>
                  <a:pt x="8891" y="21964"/>
                </a:lnTo>
                <a:lnTo>
                  <a:pt x="6724" y="24390"/>
                </a:lnTo>
                <a:lnTo>
                  <a:pt x="5699" y="23526"/>
                </a:lnTo>
                <a:lnTo>
                  <a:pt x="4787" y="22609"/>
                </a:lnTo>
                <a:lnTo>
                  <a:pt x="4046" y="21641"/>
                </a:lnTo>
                <a:lnTo>
                  <a:pt x="6382" y="19363"/>
                </a:lnTo>
                <a:lnTo>
                  <a:pt x="8833" y="17370"/>
                </a:lnTo>
                <a:lnTo>
                  <a:pt x="11284" y="15585"/>
                </a:lnTo>
                <a:lnTo>
                  <a:pt x="11398" y="15111"/>
                </a:lnTo>
                <a:lnTo>
                  <a:pt x="11000" y="14560"/>
                </a:lnTo>
                <a:lnTo>
                  <a:pt x="10601" y="13972"/>
                </a:lnTo>
                <a:lnTo>
                  <a:pt x="10371" y="13383"/>
                </a:lnTo>
                <a:lnTo>
                  <a:pt x="10200" y="13004"/>
                </a:lnTo>
                <a:lnTo>
                  <a:pt x="10144" y="12833"/>
                </a:lnTo>
                <a:lnTo>
                  <a:pt x="10259" y="14143"/>
                </a:lnTo>
                <a:lnTo>
                  <a:pt x="10657" y="14731"/>
                </a:lnTo>
                <a:lnTo>
                  <a:pt x="11056" y="15320"/>
                </a:lnTo>
                <a:lnTo>
                  <a:pt x="8605" y="17104"/>
                </a:lnTo>
                <a:lnTo>
                  <a:pt x="6154" y="19097"/>
                </a:lnTo>
                <a:lnTo>
                  <a:pt x="3818" y="21318"/>
                </a:lnTo>
                <a:lnTo>
                  <a:pt x="3077" y="20388"/>
                </a:lnTo>
                <a:lnTo>
                  <a:pt x="2563" y="19420"/>
                </a:lnTo>
                <a:lnTo>
                  <a:pt x="2164" y="18395"/>
                </a:lnTo>
                <a:lnTo>
                  <a:pt x="4672" y="16345"/>
                </a:lnTo>
                <a:lnTo>
                  <a:pt x="7238" y="14560"/>
                </a:lnTo>
                <a:lnTo>
                  <a:pt x="9801" y="13004"/>
                </a:lnTo>
                <a:lnTo>
                  <a:pt x="9973" y="13497"/>
                </a:lnTo>
                <a:lnTo>
                  <a:pt x="10031" y="12510"/>
                </a:lnTo>
                <a:lnTo>
                  <a:pt x="9745" y="11770"/>
                </a:lnTo>
                <a:lnTo>
                  <a:pt x="9689" y="10953"/>
                </a:lnTo>
                <a:lnTo>
                  <a:pt x="9689" y="10137"/>
                </a:lnTo>
                <a:lnTo>
                  <a:pt x="12538" y="8732"/>
                </a:lnTo>
                <a:lnTo>
                  <a:pt x="15330" y="7612"/>
                </a:lnTo>
                <a:lnTo>
                  <a:pt x="18010" y="6739"/>
                </a:lnTo>
                <a:lnTo>
                  <a:pt x="18067" y="7062"/>
                </a:lnTo>
                <a:lnTo>
                  <a:pt x="18123" y="7669"/>
                </a:lnTo>
                <a:lnTo>
                  <a:pt x="18409" y="8314"/>
                </a:lnTo>
                <a:lnTo>
                  <a:pt x="18580" y="8258"/>
                </a:lnTo>
                <a:lnTo>
                  <a:pt x="18294" y="7612"/>
                </a:lnTo>
                <a:lnTo>
                  <a:pt x="18123" y="7062"/>
                </a:lnTo>
                <a:lnTo>
                  <a:pt x="18067" y="6682"/>
                </a:lnTo>
                <a:lnTo>
                  <a:pt x="20860" y="5771"/>
                </a:lnTo>
                <a:lnTo>
                  <a:pt x="23538" y="5068"/>
                </a:lnTo>
                <a:lnTo>
                  <a:pt x="25931" y="4252"/>
                </a:lnTo>
                <a:lnTo>
                  <a:pt x="23480" y="4802"/>
                </a:lnTo>
                <a:lnTo>
                  <a:pt x="20860" y="5505"/>
                </a:lnTo>
                <a:lnTo>
                  <a:pt x="18067" y="6416"/>
                </a:lnTo>
                <a:lnTo>
                  <a:pt x="15330" y="7346"/>
                </a:lnTo>
                <a:lnTo>
                  <a:pt x="12538" y="8409"/>
                </a:lnTo>
                <a:lnTo>
                  <a:pt x="9689" y="9814"/>
                </a:lnTo>
                <a:lnTo>
                  <a:pt x="9745" y="9017"/>
                </a:lnTo>
                <a:lnTo>
                  <a:pt x="9973" y="8201"/>
                </a:lnTo>
                <a:lnTo>
                  <a:pt x="10259" y="7498"/>
                </a:lnTo>
                <a:lnTo>
                  <a:pt x="13050" y="6416"/>
                </a:lnTo>
                <a:lnTo>
                  <a:pt x="15672" y="5562"/>
                </a:lnTo>
                <a:lnTo>
                  <a:pt x="18179" y="4916"/>
                </a:lnTo>
                <a:lnTo>
                  <a:pt x="17952" y="5771"/>
                </a:lnTo>
                <a:lnTo>
                  <a:pt x="18010" y="6264"/>
                </a:lnTo>
                <a:lnTo>
                  <a:pt x="18010" y="5714"/>
                </a:lnTo>
                <a:lnTo>
                  <a:pt x="18238" y="4916"/>
                </a:lnTo>
                <a:lnTo>
                  <a:pt x="20973" y="4214"/>
                </a:lnTo>
                <a:lnTo>
                  <a:pt x="23595" y="3720"/>
                </a:lnTo>
                <a:lnTo>
                  <a:pt x="25989" y="3398"/>
                </a:lnTo>
                <a:lnTo>
                  <a:pt x="25875" y="3929"/>
                </a:lnTo>
                <a:lnTo>
                  <a:pt x="26102" y="3341"/>
                </a:lnTo>
                <a:lnTo>
                  <a:pt x="31745" y="2581"/>
                </a:lnTo>
                <a:lnTo>
                  <a:pt x="36077" y="2581"/>
                </a:lnTo>
                <a:lnTo>
                  <a:pt x="38015" y="2638"/>
                </a:lnTo>
                <a:lnTo>
                  <a:pt x="38756" y="2638"/>
                </a:lnTo>
                <a:lnTo>
                  <a:pt x="37557" y="2543"/>
                </a:lnTo>
                <a:lnTo>
                  <a:pt x="32714" y="2259"/>
                </a:lnTo>
                <a:lnTo>
                  <a:pt x="26159" y="3189"/>
                </a:lnTo>
                <a:lnTo>
                  <a:pt x="26273" y="2866"/>
                </a:lnTo>
                <a:lnTo>
                  <a:pt x="26445" y="2486"/>
                </a:lnTo>
                <a:lnTo>
                  <a:pt x="26729" y="2107"/>
                </a:lnTo>
                <a:lnTo>
                  <a:pt x="27413" y="1290"/>
                </a:lnTo>
                <a:lnTo>
                  <a:pt x="27699" y="1025"/>
                </a:lnTo>
                <a:lnTo>
                  <a:pt x="33854" y="1233"/>
                </a:lnTo>
                <a:lnTo>
                  <a:pt x="38357" y="2486"/>
                </a:lnTo>
                <a:lnTo>
                  <a:pt x="38983" y="2638"/>
                </a:lnTo>
                <a:lnTo>
                  <a:pt x="38756" y="2543"/>
                </a:lnTo>
                <a:lnTo>
                  <a:pt x="37557" y="2164"/>
                </a:lnTo>
                <a:lnTo>
                  <a:pt x="33455" y="1025"/>
                </a:lnTo>
                <a:lnTo>
                  <a:pt x="27983" y="816"/>
                </a:lnTo>
                <a:lnTo>
                  <a:pt x="28497" y="474"/>
                </a:lnTo>
                <a:lnTo>
                  <a:pt x="29008" y="151"/>
                </a:lnTo>
                <a:lnTo>
                  <a:pt x="33854" y="816"/>
                </a:lnTo>
                <a:lnTo>
                  <a:pt x="37616" y="2107"/>
                </a:lnTo>
                <a:lnTo>
                  <a:pt x="38585" y="2373"/>
                </a:lnTo>
                <a:lnTo>
                  <a:pt x="37330" y="1841"/>
                </a:lnTo>
                <a:lnTo>
                  <a:pt x="33910" y="645"/>
                </a:lnTo>
                <a:lnTo>
                  <a:pt x="29465" y="0"/>
                </a:lnTo>
                <a:lnTo>
                  <a:pt x="28952" y="56"/>
                </a:lnTo>
                <a:lnTo>
                  <a:pt x="28326" y="379"/>
                </a:lnTo>
                <a:lnTo>
                  <a:pt x="27868" y="702"/>
                </a:lnTo>
                <a:lnTo>
                  <a:pt x="25703" y="816"/>
                </a:lnTo>
                <a:lnTo>
                  <a:pt x="25077" y="968"/>
                </a:lnTo>
                <a:lnTo>
                  <a:pt x="24735" y="1025"/>
                </a:lnTo>
                <a:lnTo>
                  <a:pt x="27470" y="1025"/>
                </a:lnTo>
                <a:lnTo>
                  <a:pt x="26900" y="1613"/>
                </a:lnTo>
                <a:lnTo>
                  <a:pt x="26729" y="1879"/>
                </a:lnTo>
                <a:lnTo>
                  <a:pt x="24678" y="1993"/>
                </a:lnTo>
                <a:lnTo>
                  <a:pt x="22455" y="2164"/>
                </a:lnTo>
                <a:lnTo>
                  <a:pt x="20175" y="2543"/>
                </a:lnTo>
                <a:lnTo>
                  <a:pt x="21770" y="2486"/>
                </a:lnTo>
                <a:lnTo>
                  <a:pt x="24280" y="2202"/>
                </a:lnTo>
                <a:lnTo>
                  <a:pt x="26559" y="2107"/>
                </a:lnTo>
                <a:lnTo>
                  <a:pt x="26330" y="2486"/>
                </a:lnTo>
                <a:lnTo>
                  <a:pt x="26159" y="2866"/>
                </a:lnTo>
                <a:lnTo>
                  <a:pt x="26046" y="3189"/>
                </a:lnTo>
                <a:lnTo>
                  <a:pt x="23710" y="3512"/>
                </a:lnTo>
                <a:lnTo>
                  <a:pt x="21087" y="3986"/>
                </a:lnTo>
                <a:lnTo>
                  <a:pt x="18294" y="4689"/>
                </a:lnTo>
                <a:lnTo>
                  <a:pt x="15900" y="5277"/>
                </a:lnTo>
                <a:lnTo>
                  <a:pt x="13451" y="6036"/>
                </a:lnTo>
                <a:lnTo>
                  <a:pt x="10941" y="6967"/>
                </a:lnTo>
                <a:lnTo>
                  <a:pt x="10144" y="7441"/>
                </a:lnTo>
                <a:lnTo>
                  <a:pt x="9801" y="7707"/>
                </a:lnTo>
                <a:lnTo>
                  <a:pt x="9517" y="8409"/>
                </a:lnTo>
                <a:lnTo>
                  <a:pt x="9346" y="9169"/>
                </a:lnTo>
                <a:lnTo>
                  <a:pt x="9290" y="9985"/>
                </a:lnTo>
                <a:lnTo>
                  <a:pt x="9290" y="11105"/>
                </a:lnTo>
                <a:lnTo>
                  <a:pt x="9403" y="11921"/>
                </a:lnTo>
                <a:lnTo>
                  <a:pt x="9689" y="12738"/>
                </a:lnTo>
                <a:lnTo>
                  <a:pt x="7123" y="14294"/>
                </a:lnTo>
                <a:lnTo>
                  <a:pt x="4559" y="16022"/>
                </a:lnTo>
                <a:lnTo>
                  <a:pt x="2052" y="18072"/>
                </a:lnTo>
                <a:lnTo>
                  <a:pt x="1709" y="16990"/>
                </a:lnTo>
                <a:lnTo>
                  <a:pt x="1595" y="15965"/>
                </a:lnTo>
                <a:lnTo>
                  <a:pt x="1595" y="14997"/>
                </a:lnTo>
                <a:lnTo>
                  <a:pt x="2164" y="14560"/>
                </a:lnTo>
                <a:lnTo>
                  <a:pt x="1595" y="14560"/>
                </a:lnTo>
                <a:lnTo>
                  <a:pt x="968" y="15054"/>
                </a:lnTo>
                <a:lnTo>
                  <a:pt x="455" y="15433"/>
                </a:lnTo>
                <a:lnTo>
                  <a:pt x="342" y="15927"/>
                </a:lnTo>
                <a:lnTo>
                  <a:pt x="912" y="15490"/>
                </a:lnTo>
                <a:close/>
              </a:path>
            </a:pathLst>
          </a:custGeom>
          <a:solidFill>
            <a:srgbClr val="B6CCEA"/>
          </a:solidFill>
        </p:spPr>
        <p:txBody>
          <a:bodyPr wrap="square" lIns="0" tIns="0" rIns="0" bIns="0" rtlCol="0">
            <a:noAutofit/>
          </a:bodyPr>
          <a:lstStyle/>
          <a:p>
            <a:endParaRPr/>
          </a:p>
        </p:txBody>
      </p:sp>
      <p:sp>
        <p:nvSpPr>
          <p:cNvPr id="889" name="object 889"/>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B6CCEA"/>
          </a:solidFill>
        </p:spPr>
        <p:txBody>
          <a:bodyPr wrap="square" lIns="0" tIns="0" rIns="0" bIns="0" rtlCol="0">
            <a:noAutofit/>
          </a:bodyPr>
          <a:lstStyle/>
          <a:p>
            <a:endParaRPr/>
          </a:p>
        </p:txBody>
      </p:sp>
      <p:sp>
        <p:nvSpPr>
          <p:cNvPr id="890" name="object 890"/>
          <p:cNvSpPr/>
          <p:nvPr/>
        </p:nvSpPr>
        <p:spPr>
          <a:xfrm>
            <a:off x="453113" y="696383"/>
            <a:ext cx="16073" cy="13288"/>
          </a:xfrm>
          <a:custGeom>
            <a:avLst/>
            <a:gdLst/>
            <a:ahLst/>
            <a:cxnLst/>
            <a:rect l="l" t="t" r="r" b="b"/>
            <a:pathLst>
              <a:path w="16073" h="13288">
                <a:moveTo>
                  <a:pt x="13906" y="10593"/>
                </a:moveTo>
                <a:lnTo>
                  <a:pt x="14591" y="9985"/>
                </a:lnTo>
                <a:lnTo>
                  <a:pt x="15160" y="9340"/>
                </a:lnTo>
                <a:lnTo>
                  <a:pt x="15559" y="8922"/>
                </a:lnTo>
                <a:lnTo>
                  <a:pt x="16073" y="7669"/>
                </a:lnTo>
                <a:lnTo>
                  <a:pt x="15446" y="8371"/>
                </a:lnTo>
                <a:lnTo>
                  <a:pt x="12768" y="6435"/>
                </a:lnTo>
                <a:lnTo>
                  <a:pt x="10031" y="4765"/>
                </a:lnTo>
                <a:lnTo>
                  <a:pt x="7467" y="3303"/>
                </a:lnTo>
                <a:lnTo>
                  <a:pt x="7922" y="2752"/>
                </a:lnTo>
                <a:lnTo>
                  <a:pt x="8265" y="2221"/>
                </a:lnTo>
                <a:lnTo>
                  <a:pt x="8549" y="1727"/>
                </a:lnTo>
                <a:lnTo>
                  <a:pt x="8377" y="1632"/>
                </a:lnTo>
                <a:lnTo>
                  <a:pt x="8094" y="2107"/>
                </a:lnTo>
                <a:lnTo>
                  <a:pt x="7751" y="2657"/>
                </a:lnTo>
                <a:lnTo>
                  <a:pt x="7296" y="3189"/>
                </a:lnTo>
                <a:lnTo>
                  <a:pt x="5471" y="2221"/>
                </a:lnTo>
                <a:lnTo>
                  <a:pt x="3762" y="1309"/>
                </a:lnTo>
                <a:lnTo>
                  <a:pt x="2108" y="550"/>
                </a:lnTo>
                <a:lnTo>
                  <a:pt x="1482" y="284"/>
                </a:lnTo>
                <a:lnTo>
                  <a:pt x="855" y="0"/>
                </a:lnTo>
                <a:lnTo>
                  <a:pt x="684" y="227"/>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9860" y="4973"/>
                </a:lnTo>
                <a:lnTo>
                  <a:pt x="12538" y="6701"/>
                </a:lnTo>
                <a:lnTo>
                  <a:pt x="15217" y="8694"/>
                </a:lnTo>
                <a:lnTo>
                  <a:pt x="14591" y="9454"/>
                </a:lnTo>
                <a:lnTo>
                  <a:pt x="13906" y="10593"/>
                </a:lnTo>
                <a:close/>
              </a:path>
            </a:pathLst>
          </a:custGeom>
          <a:solidFill>
            <a:srgbClr val="B6CCEA"/>
          </a:solidFill>
        </p:spPr>
        <p:txBody>
          <a:bodyPr wrap="square" lIns="0" tIns="0" rIns="0" bIns="0" rtlCol="0">
            <a:noAutofit/>
          </a:bodyPr>
          <a:lstStyle/>
          <a:p>
            <a:endParaRPr/>
          </a:p>
        </p:txBody>
      </p:sp>
      <p:sp>
        <p:nvSpPr>
          <p:cNvPr id="891" name="object 891"/>
          <p:cNvSpPr/>
          <p:nvPr/>
        </p:nvSpPr>
        <p:spPr>
          <a:xfrm>
            <a:off x="470383" y="698434"/>
            <a:ext cx="8659" cy="10631"/>
          </a:xfrm>
          <a:custGeom>
            <a:avLst/>
            <a:gdLst/>
            <a:ahLst/>
            <a:cxnLst/>
            <a:rect l="l" t="t" r="r" b="b"/>
            <a:pathLst>
              <a:path w="8659" h="10631">
                <a:moveTo>
                  <a:pt x="0" y="3948"/>
                </a:moveTo>
                <a:lnTo>
                  <a:pt x="2517" y="5790"/>
                </a:lnTo>
                <a:lnTo>
                  <a:pt x="5075" y="7612"/>
                </a:lnTo>
                <a:lnTo>
                  <a:pt x="7532" y="9719"/>
                </a:lnTo>
                <a:lnTo>
                  <a:pt x="7814" y="9985"/>
                </a:lnTo>
                <a:lnTo>
                  <a:pt x="8599" y="10631"/>
                </a:lnTo>
                <a:lnTo>
                  <a:pt x="8659" y="10308"/>
                </a:lnTo>
                <a:lnTo>
                  <a:pt x="8257" y="9985"/>
                </a:lnTo>
                <a:lnTo>
                  <a:pt x="7914" y="9662"/>
                </a:lnTo>
                <a:lnTo>
                  <a:pt x="8317" y="8580"/>
                </a:lnTo>
                <a:lnTo>
                  <a:pt x="8498" y="7517"/>
                </a:lnTo>
                <a:lnTo>
                  <a:pt x="8559" y="6530"/>
                </a:lnTo>
                <a:lnTo>
                  <a:pt x="8438" y="6207"/>
                </a:lnTo>
                <a:lnTo>
                  <a:pt x="8377" y="5828"/>
                </a:lnTo>
                <a:lnTo>
                  <a:pt x="7874" y="5676"/>
                </a:lnTo>
                <a:lnTo>
                  <a:pt x="7532" y="5410"/>
                </a:lnTo>
                <a:lnTo>
                  <a:pt x="7129" y="5144"/>
                </a:lnTo>
                <a:lnTo>
                  <a:pt x="4954" y="3625"/>
                </a:lnTo>
                <a:lnTo>
                  <a:pt x="2738" y="2278"/>
                </a:lnTo>
                <a:lnTo>
                  <a:pt x="503" y="1139"/>
                </a:lnTo>
                <a:lnTo>
                  <a:pt x="503" y="759"/>
                </a:lnTo>
                <a:lnTo>
                  <a:pt x="463" y="379"/>
                </a:lnTo>
                <a:lnTo>
                  <a:pt x="402" y="0"/>
                </a:lnTo>
                <a:lnTo>
                  <a:pt x="463" y="2335"/>
                </a:lnTo>
                <a:lnTo>
                  <a:pt x="503" y="1518"/>
                </a:lnTo>
                <a:lnTo>
                  <a:pt x="2678" y="2600"/>
                </a:lnTo>
                <a:lnTo>
                  <a:pt x="4793" y="3891"/>
                </a:lnTo>
                <a:lnTo>
                  <a:pt x="6887" y="5353"/>
                </a:lnTo>
                <a:lnTo>
                  <a:pt x="7350" y="5676"/>
                </a:lnTo>
                <a:lnTo>
                  <a:pt x="7814" y="5998"/>
                </a:lnTo>
                <a:lnTo>
                  <a:pt x="8257" y="6321"/>
                </a:lnTo>
                <a:lnTo>
                  <a:pt x="8216" y="7289"/>
                </a:lnTo>
                <a:lnTo>
                  <a:pt x="8035" y="8371"/>
                </a:lnTo>
                <a:lnTo>
                  <a:pt x="7632" y="9397"/>
                </a:lnTo>
                <a:lnTo>
                  <a:pt x="5195" y="7346"/>
                </a:lnTo>
                <a:lnTo>
                  <a:pt x="2557" y="5505"/>
                </a:lnTo>
                <a:lnTo>
                  <a:pt x="0" y="3948"/>
                </a:lnTo>
                <a:close/>
              </a:path>
            </a:pathLst>
          </a:custGeom>
          <a:solidFill>
            <a:srgbClr val="B6CCEA"/>
          </a:solidFill>
        </p:spPr>
        <p:txBody>
          <a:bodyPr wrap="square" lIns="0" tIns="0" rIns="0" bIns="0" rtlCol="0">
            <a:noAutofit/>
          </a:bodyPr>
          <a:lstStyle/>
          <a:p>
            <a:endParaRPr/>
          </a:p>
        </p:txBody>
      </p:sp>
      <p:sp>
        <p:nvSpPr>
          <p:cNvPr id="892" name="object 892"/>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B6CCEA"/>
          </a:solidFill>
        </p:spPr>
        <p:txBody>
          <a:bodyPr wrap="square" lIns="0" tIns="0" rIns="0" bIns="0" rtlCol="0">
            <a:noAutofit/>
          </a:bodyPr>
          <a:lstStyle/>
          <a:p>
            <a:endParaRPr/>
          </a:p>
        </p:txBody>
      </p:sp>
      <p:sp>
        <p:nvSpPr>
          <p:cNvPr id="893" name="object 893"/>
          <p:cNvSpPr/>
          <p:nvPr/>
        </p:nvSpPr>
        <p:spPr>
          <a:xfrm>
            <a:off x="441829" y="690289"/>
            <a:ext cx="10772" cy="1575"/>
          </a:xfrm>
          <a:custGeom>
            <a:avLst/>
            <a:gdLst/>
            <a:ahLst/>
            <a:cxnLst/>
            <a:rect l="l" t="t" r="r" b="b"/>
            <a:pathLst>
              <a:path w="10772" h="1575">
                <a:moveTo>
                  <a:pt x="0" y="1518"/>
                </a:moveTo>
                <a:lnTo>
                  <a:pt x="4615" y="379"/>
                </a:lnTo>
                <a:lnTo>
                  <a:pt x="10772" y="227"/>
                </a:lnTo>
                <a:lnTo>
                  <a:pt x="10486" y="0"/>
                </a:lnTo>
                <a:lnTo>
                  <a:pt x="5471" y="170"/>
                </a:lnTo>
                <a:lnTo>
                  <a:pt x="1538" y="1082"/>
                </a:lnTo>
                <a:lnTo>
                  <a:pt x="0" y="1518"/>
                </a:lnTo>
                <a:close/>
              </a:path>
            </a:pathLst>
          </a:custGeom>
          <a:solidFill>
            <a:srgbClr val="B6CCEA"/>
          </a:solidFill>
        </p:spPr>
        <p:txBody>
          <a:bodyPr wrap="square" lIns="0" tIns="0" rIns="0" bIns="0" rtlCol="0">
            <a:noAutofit/>
          </a:bodyPr>
          <a:lstStyle/>
          <a:p>
            <a:endParaRPr/>
          </a:p>
        </p:txBody>
      </p:sp>
      <p:sp>
        <p:nvSpPr>
          <p:cNvPr id="894" name="object 894"/>
          <p:cNvSpPr/>
          <p:nvPr/>
        </p:nvSpPr>
        <p:spPr>
          <a:xfrm>
            <a:off x="408885" y="688676"/>
            <a:ext cx="40979" cy="39501"/>
          </a:xfrm>
          <a:custGeom>
            <a:avLst/>
            <a:gdLst/>
            <a:ahLst/>
            <a:cxnLst/>
            <a:rect l="l" t="t" r="r" b="b"/>
            <a:pathLst>
              <a:path w="40979" h="39501">
                <a:moveTo>
                  <a:pt x="35737" y="11276"/>
                </a:moveTo>
                <a:lnTo>
                  <a:pt x="36307" y="11219"/>
                </a:lnTo>
                <a:lnTo>
                  <a:pt x="36877" y="11124"/>
                </a:lnTo>
                <a:lnTo>
                  <a:pt x="37447" y="11010"/>
                </a:lnTo>
                <a:lnTo>
                  <a:pt x="38415" y="12510"/>
                </a:lnTo>
                <a:lnTo>
                  <a:pt x="39441" y="14294"/>
                </a:lnTo>
                <a:lnTo>
                  <a:pt x="40524" y="16250"/>
                </a:lnTo>
                <a:lnTo>
                  <a:pt x="40979" y="16136"/>
                </a:lnTo>
                <a:lnTo>
                  <a:pt x="39896" y="14200"/>
                </a:lnTo>
                <a:lnTo>
                  <a:pt x="38814" y="12472"/>
                </a:lnTo>
                <a:lnTo>
                  <a:pt x="37845" y="10896"/>
                </a:lnTo>
                <a:lnTo>
                  <a:pt x="38415" y="10782"/>
                </a:lnTo>
                <a:lnTo>
                  <a:pt x="38985" y="10631"/>
                </a:lnTo>
                <a:lnTo>
                  <a:pt x="39555" y="10422"/>
                </a:lnTo>
                <a:lnTo>
                  <a:pt x="39727" y="10099"/>
                </a:lnTo>
                <a:lnTo>
                  <a:pt x="36248" y="6416"/>
                </a:lnTo>
                <a:lnTo>
                  <a:pt x="33570" y="4271"/>
                </a:lnTo>
                <a:lnTo>
                  <a:pt x="32658" y="3569"/>
                </a:lnTo>
                <a:lnTo>
                  <a:pt x="33286" y="4271"/>
                </a:lnTo>
                <a:lnTo>
                  <a:pt x="35906" y="6473"/>
                </a:lnTo>
                <a:lnTo>
                  <a:pt x="39384" y="10194"/>
                </a:lnTo>
                <a:lnTo>
                  <a:pt x="38814" y="10365"/>
                </a:lnTo>
                <a:lnTo>
                  <a:pt x="38244" y="10517"/>
                </a:lnTo>
                <a:lnTo>
                  <a:pt x="37674" y="10631"/>
                </a:lnTo>
                <a:lnTo>
                  <a:pt x="37276" y="10744"/>
                </a:lnTo>
                <a:lnTo>
                  <a:pt x="36762" y="10839"/>
                </a:lnTo>
                <a:lnTo>
                  <a:pt x="36192" y="10953"/>
                </a:lnTo>
                <a:lnTo>
                  <a:pt x="35622" y="11010"/>
                </a:lnTo>
                <a:lnTo>
                  <a:pt x="35280" y="11333"/>
                </a:lnTo>
                <a:lnTo>
                  <a:pt x="35850" y="12947"/>
                </a:lnTo>
                <a:lnTo>
                  <a:pt x="36476" y="14788"/>
                </a:lnTo>
                <a:lnTo>
                  <a:pt x="37104" y="16781"/>
                </a:lnTo>
                <a:lnTo>
                  <a:pt x="36077" y="16895"/>
                </a:lnTo>
                <a:lnTo>
                  <a:pt x="35052" y="16990"/>
                </a:lnTo>
                <a:lnTo>
                  <a:pt x="34027" y="17047"/>
                </a:lnTo>
                <a:lnTo>
                  <a:pt x="33797" y="14997"/>
                </a:lnTo>
                <a:lnTo>
                  <a:pt x="33570" y="13117"/>
                </a:lnTo>
                <a:lnTo>
                  <a:pt x="33399" y="11485"/>
                </a:lnTo>
                <a:lnTo>
                  <a:pt x="34083" y="11485"/>
                </a:lnTo>
                <a:lnTo>
                  <a:pt x="33399" y="11219"/>
                </a:lnTo>
                <a:lnTo>
                  <a:pt x="32887" y="6967"/>
                </a:lnTo>
                <a:lnTo>
                  <a:pt x="32486" y="4214"/>
                </a:lnTo>
                <a:lnTo>
                  <a:pt x="32601" y="7062"/>
                </a:lnTo>
                <a:lnTo>
                  <a:pt x="32944" y="11219"/>
                </a:lnTo>
                <a:lnTo>
                  <a:pt x="31290" y="11219"/>
                </a:lnTo>
                <a:lnTo>
                  <a:pt x="31860" y="7005"/>
                </a:lnTo>
                <a:lnTo>
                  <a:pt x="32202" y="4309"/>
                </a:lnTo>
                <a:lnTo>
                  <a:pt x="32259" y="3569"/>
                </a:lnTo>
                <a:lnTo>
                  <a:pt x="32202" y="3246"/>
                </a:lnTo>
                <a:lnTo>
                  <a:pt x="31804" y="2809"/>
                </a:lnTo>
                <a:lnTo>
                  <a:pt x="30378" y="1290"/>
                </a:lnTo>
                <a:lnTo>
                  <a:pt x="28213" y="0"/>
                </a:lnTo>
                <a:lnTo>
                  <a:pt x="27870" y="0"/>
                </a:lnTo>
                <a:lnTo>
                  <a:pt x="29866" y="1177"/>
                </a:lnTo>
                <a:lnTo>
                  <a:pt x="31290" y="2543"/>
                </a:lnTo>
                <a:lnTo>
                  <a:pt x="31916" y="3075"/>
                </a:lnTo>
                <a:lnTo>
                  <a:pt x="31119" y="2543"/>
                </a:lnTo>
                <a:lnTo>
                  <a:pt x="28898" y="1177"/>
                </a:lnTo>
                <a:lnTo>
                  <a:pt x="25877" y="208"/>
                </a:lnTo>
                <a:lnTo>
                  <a:pt x="25363" y="265"/>
                </a:lnTo>
                <a:lnTo>
                  <a:pt x="28440" y="1233"/>
                </a:lnTo>
                <a:lnTo>
                  <a:pt x="30835" y="2543"/>
                </a:lnTo>
                <a:lnTo>
                  <a:pt x="31804" y="3075"/>
                </a:lnTo>
                <a:lnTo>
                  <a:pt x="30835" y="2809"/>
                </a:lnTo>
                <a:lnTo>
                  <a:pt x="31975" y="3246"/>
                </a:lnTo>
                <a:lnTo>
                  <a:pt x="32202" y="3341"/>
                </a:lnTo>
                <a:lnTo>
                  <a:pt x="32202" y="3512"/>
                </a:lnTo>
                <a:lnTo>
                  <a:pt x="32031" y="4100"/>
                </a:lnTo>
                <a:lnTo>
                  <a:pt x="31518" y="6853"/>
                </a:lnTo>
                <a:lnTo>
                  <a:pt x="30835" y="11162"/>
                </a:lnTo>
                <a:lnTo>
                  <a:pt x="30207" y="11162"/>
                </a:lnTo>
                <a:lnTo>
                  <a:pt x="29580" y="11124"/>
                </a:lnTo>
                <a:lnTo>
                  <a:pt x="28954" y="11010"/>
                </a:lnTo>
                <a:lnTo>
                  <a:pt x="30664" y="6853"/>
                </a:lnTo>
                <a:lnTo>
                  <a:pt x="31916" y="4214"/>
                </a:lnTo>
                <a:lnTo>
                  <a:pt x="31461" y="4689"/>
                </a:lnTo>
                <a:lnTo>
                  <a:pt x="30150" y="7175"/>
                </a:lnTo>
                <a:lnTo>
                  <a:pt x="28555" y="10953"/>
                </a:lnTo>
                <a:lnTo>
                  <a:pt x="27985" y="10896"/>
                </a:lnTo>
                <a:lnTo>
                  <a:pt x="27472" y="10782"/>
                </a:lnTo>
                <a:lnTo>
                  <a:pt x="26902" y="10687"/>
                </a:lnTo>
                <a:lnTo>
                  <a:pt x="29409" y="7005"/>
                </a:lnTo>
                <a:lnTo>
                  <a:pt x="31290" y="4632"/>
                </a:lnTo>
                <a:lnTo>
                  <a:pt x="31405" y="4214"/>
                </a:lnTo>
                <a:lnTo>
                  <a:pt x="29296" y="6644"/>
                </a:lnTo>
                <a:lnTo>
                  <a:pt x="26559" y="10574"/>
                </a:lnTo>
                <a:lnTo>
                  <a:pt x="25989" y="10460"/>
                </a:lnTo>
                <a:lnTo>
                  <a:pt x="25419" y="10308"/>
                </a:lnTo>
                <a:lnTo>
                  <a:pt x="24850" y="10099"/>
                </a:lnTo>
                <a:lnTo>
                  <a:pt x="28555" y="6359"/>
                </a:lnTo>
                <a:lnTo>
                  <a:pt x="31290" y="4214"/>
                </a:lnTo>
                <a:lnTo>
                  <a:pt x="31860" y="3606"/>
                </a:lnTo>
                <a:lnTo>
                  <a:pt x="30891" y="4271"/>
                </a:lnTo>
                <a:lnTo>
                  <a:pt x="28098" y="6359"/>
                </a:lnTo>
                <a:lnTo>
                  <a:pt x="24507" y="9985"/>
                </a:lnTo>
                <a:lnTo>
                  <a:pt x="23996" y="9814"/>
                </a:lnTo>
                <a:lnTo>
                  <a:pt x="23538" y="9605"/>
                </a:lnTo>
                <a:lnTo>
                  <a:pt x="23083" y="9397"/>
                </a:lnTo>
                <a:lnTo>
                  <a:pt x="22797" y="9226"/>
                </a:lnTo>
                <a:lnTo>
                  <a:pt x="22342" y="9017"/>
                </a:lnTo>
                <a:lnTo>
                  <a:pt x="21601" y="8523"/>
                </a:lnTo>
                <a:lnTo>
                  <a:pt x="26731" y="5562"/>
                </a:lnTo>
                <a:lnTo>
                  <a:pt x="30607" y="4043"/>
                </a:lnTo>
                <a:lnTo>
                  <a:pt x="31860" y="3569"/>
                </a:lnTo>
                <a:lnTo>
                  <a:pt x="30493" y="3929"/>
                </a:lnTo>
                <a:lnTo>
                  <a:pt x="26559" y="5334"/>
                </a:lnTo>
                <a:lnTo>
                  <a:pt x="21259" y="8314"/>
                </a:lnTo>
                <a:lnTo>
                  <a:pt x="20576" y="7707"/>
                </a:lnTo>
                <a:lnTo>
                  <a:pt x="20348" y="7441"/>
                </a:lnTo>
                <a:lnTo>
                  <a:pt x="20119" y="7289"/>
                </a:lnTo>
                <a:lnTo>
                  <a:pt x="20119" y="7555"/>
                </a:lnTo>
                <a:lnTo>
                  <a:pt x="20689" y="8087"/>
                </a:lnTo>
                <a:lnTo>
                  <a:pt x="21031" y="8409"/>
                </a:lnTo>
                <a:lnTo>
                  <a:pt x="20119" y="8960"/>
                </a:lnTo>
                <a:lnTo>
                  <a:pt x="19094" y="9491"/>
                </a:lnTo>
                <a:lnTo>
                  <a:pt x="18069" y="10137"/>
                </a:lnTo>
                <a:lnTo>
                  <a:pt x="16929" y="10782"/>
                </a:lnTo>
                <a:lnTo>
                  <a:pt x="15789" y="11542"/>
                </a:lnTo>
                <a:lnTo>
                  <a:pt x="16073" y="11770"/>
                </a:lnTo>
                <a:lnTo>
                  <a:pt x="17156" y="11067"/>
                </a:lnTo>
                <a:lnTo>
                  <a:pt x="18238" y="10422"/>
                </a:lnTo>
                <a:lnTo>
                  <a:pt x="19321" y="9757"/>
                </a:lnTo>
                <a:lnTo>
                  <a:pt x="20348" y="9169"/>
                </a:lnTo>
                <a:lnTo>
                  <a:pt x="21317" y="8580"/>
                </a:lnTo>
                <a:lnTo>
                  <a:pt x="21829" y="8960"/>
                </a:lnTo>
                <a:lnTo>
                  <a:pt x="22570" y="9397"/>
                </a:lnTo>
                <a:lnTo>
                  <a:pt x="21430" y="10251"/>
                </a:lnTo>
                <a:lnTo>
                  <a:pt x="20177" y="11219"/>
                </a:lnTo>
                <a:lnTo>
                  <a:pt x="18922" y="12244"/>
                </a:lnTo>
                <a:lnTo>
                  <a:pt x="18296" y="12795"/>
                </a:lnTo>
                <a:lnTo>
                  <a:pt x="17668" y="13326"/>
                </a:lnTo>
                <a:lnTo>
                  <a:pt x="17041" y="13877"/>
                </a:lnTo>
                <a:lnTo>
                  <a:pt x="16359" y="13535"/>
                </a:lnTo>
                <a:lnTo>
                  <a:pt x="15730" y="13174"/>
                </a:lnTo>
                <a:lnTo>
                  <a:pt x="15219" y="12795"/>
                </a:lnTo>
                <a:lnTo>
                  <a:pt x="14876" y="12567"/>
                </a:lnTo>
                <a:lnTo>
                  <a:pt x="14649" y="12738"/>
                </a:lnTo>
                <a:lnTo>
                  <a:pt x="15048" y="13004"/>
                </a:lnTo>
                <a:lnTo>
                  <a:pt x="15559" y="13383"/>
                </a:lnTo>
                <a:lnTo>
                  <a:pt x="16129" y="13763"/>
                </a:lnTo>
                <a:lnTo>
                  <a:pt x="16758" y="14086"/>
                </a:lnTo>
                <a:lnTo>
                  <a:pt x="14705" y="15927"/>
                </a:lnTo>
                <a:lnTo>
                  <a:pt x="12482" y="18072"/>
                </a:lnTo>
                <a:lnTo>
                  <a:pt x="10317" y="20445"/>
                </a:lnTo>
                <a:lnTo>
                  <a:pt x="9918" y="20236"/>
                </a:lnTo>
                <a:lnTo>
                  <a:pt x="9006" y="19743"/>
                </a:lnTo>
                <a:lnTo>
                  <a:pt x="8094" y="19097"/>
                </a:lnTo>
                <a:lnTo>
                  <a:pt x="7240" y="18452"/>
                </a:lnTo>
                <a:lnTo>
                  <a:pt x="7810" y="19420"/>
                </a:lnTo>
                <a:lnTo>
                  <a:pt x="8720" y="20066"/>
                </a:lnTo>
                <a:lnTo>
                  <a:pt x="9689" y="20616"/>
                </a:lnTo>
                <a:lnTo>
                  <a:pt x="10031" y="20768"/>
                </a:lnTo>
                <a:lnTo>
                  <a:pt x="10430" y="20996"/>
                </a:lnTo>
                <a:lnTo>
                  <a:pt x="11513" y="21584"/>
                </a:lnTo>
                <a:lnTo>
                  <a:pt x="12709" y="22116"/>
                </a:lnTo>
                <a:lnTo>
                  <a:pt x="13908" y="22552"/>
                </a:lnTo>
                <a:lnTo>
                  <a:pt x="12254" y="24931"/>
                </a:lnTo>
                <a:lnTo>
                  <a:pt x="10601" y="27467"/>
                </a:lnTo>
                <a:lnTo>
                  <a:pt x="9062" y="30220"/>
                </a:lnTo>
                <a:lnTo>
                  <a:pt x="8549" y="30004"/>
                </a:lnTo>
                <a:lnTo>
                  <a:pt x="8265" y="29895"/>
                </a:lnTo>
                <a:lnTo>
                  <a:pt x="7010" y="29409"/>
                </a:lnTo>
                <a:lnTo>
                  <a:pt x="5814" y="28817"/>
                </a:lnTo>
                <a:lnTo>
                  <a:pt x="4674" y="28223"/>
                </a:lnTo>
                <a:lnTo>
                  <a:pt x="6100" y="25362"/>
                </a:lnTo>
                <a:lnTo>
                  <a:pt x="4219" y="27953"/>
                </a:lnTo>
                <a:lnTo>
                  <a:pt x="2793" y="27198"/>
                </a:lnTo>
                <a:lnTo>
                  <a:pt x="1482" y="26279"/>
                </a:lnTo>
                <a:lnTo>
                  <a:pt x="285" y="25362"/>
                </a:lnTo>
                <a:lnTo>
                  <a:pt x="0" y="25687"/>
                </a:lnTo>
                <a:lnTo>
                  <a:pt x="1139" y="26657"/>
                </a:lnTo>
                <a:lnTo>
                  <a:pt x="2509" y="27576"/>
                </a:lnTo>
                <a:lnTo>
                  <a:pt x="3933" y="28331"/>
                </a:lnTo>
                <a:lnTo>
                  <a:pt x="2793" y="29895"/>
                </a:lnTo>
                <a:lnTo>
                  <a:pt x="1709" y="31568"/>
                </a:lnTo>
                <a:lnTo>
                  <a:pt x="684" y="33296"/>
                </a:lnTo>
                <a:lnTo>
                  <a:pt x="1139" y="33620"/>
                </a:lnTo>
                <a:lnTo>
                  <a:pt x="2167" y="31893"/>
                </a:lnTo>
                <a:lnTo>
                  <a:pt x="3250" y="30220"/>
                </a:lnTo>
                <a:lnTo>
                  <a:pt x="4390" y="28601"/>
                </a:lnTo>
                <a:lnTo>
                  <a:pt x="5586" y="29248"/>
                </a:lnTo>
                <a:lnTo>
                  <a:pt x="6782" y="29842"/>
                </a:lnTo>
                <a:lnTo>
                  <a:pt x="8094" y="30381"/>
                </a:lnTo>
                <a:lnTo>
                  <a:pt x="8549" y="30543"/>
                </a:lnTo>
                <a:lnTo>
                  <a:pt x="8835" y="30651"/>
                </a:lnTo>
                <a:lnTo>
                  <a:pt x="7751" y="32540"/>
                </a:lnTo>
                <a:lnTo>
                  <a:pt x="6726" y="34537"/>
                </a:lnTo>
                <a:lnTo>
                  <a:pt x="5814" y="36587"/>
                </a:lnTo>
                <a:lnTo>
                  <a:pt x="6327" y="36912"/>
                </a:lnTo>
                <a:lnTo>
                  <a:pt x="7296" y="34807"/>
                </a:lnTo>
                <a:lnTo>
                  <a:pt x="8321" y="32810"/>
                </a:lnTo>
                <a:lnTo>
                  <a:pt x="9405" y="30867"/>
                </a:lnTo>
                <a:lnTo>
                  <a:pt x="11058" y="31515"/>
                </a:lnTo>
                <a:lnTo>
                  <a:pt x="12768" y="32054"/>
                </a:lnTo>
                <a:lnTo>
                  <a:pt x="14534" y="32540"/>
                </a:lnTo>
                <a:lnTo>
                  <a:pt x="13678" y="34698"/>
                </a:lnTo>
                <a:lnTo>
                  <a:pt x="12768" y="36965"/>
                </a:lnTo>
                <a:lnTo>
                  <a:pt x="11968" y="39285"/>
                </a:lnTo>
                <a:lnTo>
                  <a:pt x="12597" y="39501"/>
                </a:lnTo>
                <a:lnTo>
                  <a:pt x="13394" y="37127"/>
                </a:lnTo>
                <a:lnTo>
                  <a:pt x="14248" y="34860"/>
                </a:lnTo>
                <a:lnTo>
                  <a:pt x="15160" y="32648"/>
                </a:lnTo>
                <a:lnTo>
                  <a:pt x="17041" y="33134"/>
                </a:lnTo>
                <a:lnTo>
                  <a:pt x="15332" y="32162"/>
                </a:lnTo>
                <a:lnTo>
                  <a:pt x="16528" y="29356"/>
                </a:lnTo>
                <a:lnTo>
                  <a:pt x="17783" y="26657"/>
                </a:lnTo>
                <a:lnTo>
                  <a:pt x="19037" y="24176"/>
                </a:lnTo>
                <a:lnTo>
                  <a:pt x="18467" y="24067"/>
                </a:lnTo>
                <a:lnTo>
                  <a:pt x="17213" y="26551"/>
                </a:lnTo>
                <a:lnTo>
                  <a:pt x="15958" y="29195"/>
                </a:lnTo>
                <a:lnTo>
                  <a:pt x="14762" y="32054"/>
                </a:lnTo>
                <a:lnTo>
                  <a:pt x="12995" y="31568"/>
                </a:lnTo>
                <a:lnTo>
                  <a:pt x="11286" y="31029"/>
                </a:lnTo>
                <a:lnTo>
                  <a:pt x="9632" y="30435"/>
                </a:lnTo>
                <a:lnTo>
                  <a:pt x="11171" y="27684"/>
                </a:lnTo>
                <a:lnTo>
                  <a:pt x="12768" y="25148"/>
                </a:lnTo>
                <a:lnTo>
                  <a:pt x="14419" y="22780"/>
                </a:lnTo>
                <a:lnTo>
                  <a:pt x="15730" y="23255"/>
                </a:lnTo>
                <a:lnTo>
                  <a:pt x="14649" y="22401"/>
                </a:lnTo>
                <a:lnTo>
                  <a:pt x="16472" y="19857"/>
                </a:lnTo>
                <a:lnTo>
                  <a:pt x="18238" y="17541"/>
                </a:lnTo>
                <a:lnTo>
                  <a:pt x="19948" y="15490"/>
                </a:lnTo>
                <a:lnTo>
                  <a:pt x="19492" y="15320"/>
                </a:lnTo>
                <a:lnTo>
                  <a:pt x="17783" y="17313"/>
                </a:lnTo>
                <a:lnTo>
                  <a:pt x="15958" y="19648"/>
                </a:lnTo>
                <a:lnTo>
                  <a:pt x="14135" y="22230"/>
                </a:lnTo>
                <a:lnTo>
                  <a:pt x="12939" y="21755"/>
                </a:lnTo>
                <a:lnTo>
                  <a:pt x="11799" y="21262"/>
                </a:lnTo>
                <a:lnTo>
                  <a:pt x="10716" y="20673"/>
                </a:lnTo>
                <a:lnTo>
                  <a:pt x="12939" y="18300"/>
                </a:lnTo>
                <a:lnTo>
                  <a:pt x="15104" y="16136"/>
                </a:lnTo>
                <a:lnTo>
                  <a:pt x="17156" y="14294"/>
                </a:lnTo>
                <a:lnTo>
                  <a:pt x="17897" y="14617"/>
                </a:lnTo>
                <a:lnTo>
                  <a:pt x="17440" y="14086"/>
                </a:lnTo>
                <a:lnTo>
                  <a:pt x="18010" y="13535"/>
                </a:lnTo>
                <a:lnTo>
                  <a:pt x="18580" y="13004"/>
                </a:lnTo>
                <a:lnTo>
                  <a:pt x="19150" y="12567"/>
                </a:lnTo>
                <a:lnTo>
                  <a:pt x="20461" y="11447"/>
                </a:lnTo>
                <a:lnTo>
                  <a:pt x="21716" y="10460"/>
                </a:lnTo>
                <a:lnTo>
                  <a:pt x="22912" y="9548"/>
                </a:lnTo>
                <a:lnTo>
                  <a:pt x="23311" y="9757"/>
                </a:lnTo>
                <a:lnTo>
                  <a:pt x="23768" y="9985"/>
                </a:lnTo>
                <a:lnTo>
                  <a:pt x="24280" y="10194"/>
                </a:lnTo>
                <a:lnTo>
                  <a:pt x="24678" y="10308"/>
                </a:lnTo>
                <a:lnTo>
                  <a:pt x="25192" y="10517"/>
                </a:lnTo>
                <a:lnTo>
                  <a:pt x="25762" y="10687"/>
                </a:lnTo>
                <a:lnTo>
                  <a:pt x="26388" y="10839"/>
                </a:lnTo>
                <a:lnTo>
                  <a:pt x="25363" y="12301"/>
                </a:lnTo>
                <a:lnTo>
                  <a:pt x="24223" y="13972"/>
                </a:lnTo>
                <a:lnTo>
                  <a:pt x="23482" y="16136"/>
                </a:lnTo>
                <a:lnTo>
                  <a:pt x="24622" y="14200"/>
                </a:lnTo>
                <a:lnTo>
                  <a:pt x="25762" y="12472"/>
                </a:lnTo>
                <a:lnTo>
                  <a:pt x="26731" y="10896"/>
                </a:lnTo>
                <a:lnTo>
                  <a:pt x="27300" y="11067"/>
                </a:lnTo>
                <a:lnTo>
                  <a:pt x="27870" y="11162"/>
                </a:lnTo>
                <a:lnTo>
                  <a:pt x="28440" y="11219"/>
                </a:lnTo>
                <a:lnTo>
                  <a:pt x="28839" y="11276"/>
                </a:lnTo>
                <a:lnTo>
                  <a:pt x="29467" y="11390"/>
                </a:lnTo>
                <a:lnTo>
                  <a:pt x="30150" y="11447"/>
                </a:lnTo>
                <a:lnTo>
                  <a:pt x="30835" y="11485"/>
                </a:lnTo>
                <a:lnTo>
                  <a:pt x="30549" y="13117"/>
                </a:lnTo>
                <a:lnTo>
                  <a:pt x="30549" y="17047"/>
                </a:lnTo>
                <a:lnTo>
                  <a:pt x="30835" y="14997"/>
                </a:lnTo>
                <a:lnTo>
                  <a:pt x="31063" y="13174"/>
                </a:lnTo>
                <a:lnTo>
                  <a:pt x="31234" y="11485"/>
                </a:lnTo>
                <a:lnTo>
                  <a:pt x="31689" y="11542"/>
                </a:lnTo>
                <a:lnTo>
                  <a:pt x="32486" y="11542"/>
                </a:lnTo>
                <a:lnTo>
                  <a:pt x="32944" y="11485"/>
                </a:lnTo>
                <a:lnTo>
                  <a:pt x="33115" y="13174"/>
                </a:lnTo>
                <a:lnTo>
                  <a:pt x="33286" y="14997"/>
                </a:lnTo>
                <a:lnTo>
                  <a:pt x="33457" y="17047"/>
                </a:lnTo>
                <a:lnTo>
                  <a:pt x="33685" y="19800"/>
                </a:lnTo>
                <a:lnTo>
                  <a:pt x="33856" y="22401"/>
                </a:lnTo>
                <a:lnTo>
                  <a:pt x="34083" y="25254"/>
                </a:lnTo>
                <a:lnTo>
                  <a:pt x="34255" y="19743"/>
                </a:lnTo>
                <a:lnTo>
                  <a:pt x="34027" y="17427"/>
                </a:lnTo>
                <a:lnTo>
                  <a:pt x="35109" y="17370"/>
                </a:lnTo>
                <a:lnTo>
                  <a:pt x="36192" y="17275"/>
                </a:lnTo>
                <a:lnTo>
                  <a:pt x="37217" y="17161"/>
                </a:lnTo>
                <a:lnTo>
                  <a:pt x="37616" y="16724"/>
                </a:lnTo>
                <a:lnTo>
                  <a:pt x="36933" y="14731"/>
                </a:lnTo>
                <a:lnTo>
                  <a:pt x="36307" y="12890"/>
                </a:lnTo>
                <a:lnTo>
                  <a:pt x="35737" y="11276"/>
                </a:lnTo>
                <a:close/>
              </a:path>
            </a:pathLst>
          </a:custGeom>
          <a:solidFill>
            <a:srgbClr val="B6CCEA"/>
          </a:solidFill>
        </p:spPr>
        <p:txBody>
          <a:bodyPr wrap="square" lIns="0" tIns="0" rIns="0" bIns="0" rtlCol="0">
            <a:noAutofit/>
          </a:bodyPr>
          <a:lstStyle/>
          <a:p>
            <a:endParaRPr/>
          </a:p>
        </p:txBody>
      </p:sp>
      <p:sp>
        <p:nvSpPr>
          <p:cNvPr id="895" name="object 895"/>
          <p:cNvSpPr/>
          <p:nvPr/>
        </p:nvSpPr>
        <p:spPr>
          <a:xfrm>
            <a:off x="412077" y="690992"/>
            <a:ext cx="29010" cy="12529"/>
          </a:xfrm>
          <a:custGeom>
            <a:avLst/>
            <a:gdLst/>
            <a:ahLst/>
            <a:cxnLst/>
            <a:rect l="l" t="t" r="r" b="b"/>
            <a:pathLst>
              <a:path w="29010" h="12529">
                <a:moveTo>
                  <a:pt x="8549" y="6967"/>
                </a:moveTo>
                <a:lnTo>
                  <a:pt x="8720" y="7403"/>
                </a:lnTo>
                <a:lnTo>
                  <a:pt x="9062" y="7935"/>
                </a:lnTo>
                <a:lnTo>
                  <a:pt x="9461" y="8466"/>
                </a:lnTo>
                <a:lnTo>
                  <a:pt x="9632" y="8428"/>
                </a:lnTo>
                <a:lnTo>
                  <a:pt x="9233" y="7878"/>
                </a:lnTo>
                <a:lnTo>
                  <a:pt x="8891" y="7346"/>
                </a:lnTo>
                <a:lnTo>
                  <a:pt x="8663" y="6853"/>
                </a:lnTo>
                <a:lnTo>
                  <a:pt x="10601" y="6055"/>
                </a:lnTo>
                <a:lnTo>
                  <a:pt x="12482" y="5353"/>
                </a:lnTo>
                <a:lnTo>
                  <a:pt x="14192" y="4745"/>
                </a:lnTo>
                <a:lnTo>
                  <a:pt x="14876" y="4480"/>
                </a:lnTo>
                <a:lnTo>
                  <a:pt x="15559" y="4271"/>
                </a:lnTo>
                <a:lnTo>
                  <a:pt x="16244" y="4043"/>
                </a:lnTo>
                <a:lnTo>
                  <a:pt x="16528" y="4689"/>
                </a:lnTo>
                <a:lnTo>
                  <a:pt x="16300" y="3834"/>
                </a:lnTo>
                <a:lnTo>
                  <a:pt x="16129" y="3455"/>
                </a:lnTo>
                <a:lnTo>
                  <a:pt x="16016" y="2923"/>
                </a:lnTo>
                <a:lnTo>
                  <a:pt x="16699" y="2752"/>
                </a:lnTo>
                <a:lnTo>
                  <a:pt x="17384" y="2600"/>
                </a:lnTo>
                <a:lnTo>
                  <a:pt x="18067" y="2429"/>
                </a:lnTo>
                <a:lnTo>
                  <a:pt x="23595" y="1347"/>
                </a:lnTo>
                <a:lnTo>
                  <a:pt x="27472" y="1139"/>
                </a:lnTo>
                <a:lnTo>
                  <a:pt x="28668" y="1082"/>
                </a:lnTo>
                <a:lnTo>
                  <a:pt x="27357" y="1196"/>
                </a:lnTo>
                <a:lnTo>
                  <a:pt x="22741" y="1841"/>
                </a:lnTo>
                <a:lnTo>
                  <a:pt x="16357" y="4043"/>
                </a:lnTo>
                <a:lnTo>
                  <a:pt x="22741" y="1993"/>
                </a:lnTo>
                <a:lnTo>
                  <a:pt x="27244" y="1290"/>
                </a:lnTo>
                <a:lnTo>
                  <a:pt x="28612" y="1139"/>
                </a:lnTo>
                <a:lnTo>
                  <a:pt x="27244" y="1404"/>
                </a:lnTo>
                <a:lnTo>
                  <a:pt x="22912" y="2429"/>
                </a:lnTo>
                <a:lnTo>
                  <a:pt x="16927" y="4973"/>
                </a:lnTo>
                <a:lnTo>
                  <a:pt x="17156" y="5125"/>
                </a:lnTo>
                <a:lnTo>
                  <a:pt x="22969" y="2638"/>
                </a:lnTo>
                <a:lnTo>
                  <a:pt x="27244" y="1518"/>
                </a:lnTo>
                <a:lnTo>
                  <a:pt x="28612" y="1196"/>
                </a:lnTo>
                <a:lnTo>
                  <a:pt x="27472" y="1784"/>
                </a:lnTo>
                <a:lnTo>
                  <a:pt x="24108" y="3625"/>
                </a:lnTo>
                <a:lnTo>
                  <a:pt x="19605" y="6910"/>
                </a:lnTo>
                <a:lnTo>
                  <a:pt x="19891" y="7081"/>
                </a:lnTo>
                <a:lnTo>
                  <a:pt x="24336" y="3777"/>
                </a:lnTo>
                <a:lnTo>
                  <a:pt x="27584" y="1898"/>
                </a:lnTo>
                <a:lnTo>
                  <a:pt x="28668" y="1290"/>
                </a:lnTo>
                <a:lnTo>
                  <a:pt x="28098" y="1898"/>
                </a:lnTo>
                <a:lnTo>
                  <a:pt x="28896" y="1252"/>
                </a:lnTo>
                <a:lnTo>
                  <a:pt x="28213" y="1898"/>
                </a:lnTo>
                <a:lnTo>
                  <a:pt x="28098" y="2316"/>
                </a:lnTo>
                <a:lnTo>
                  <a:pt x="28783" y="1404"/>
                </a:lnTo>
                <a:lnTo>
                  <a:pt x="28269" y="2373"/>
                </a:lnTo>
                <a:lnTo>
                  <a:pt x="28724" y="1898"/>
                </a:lnTo>
                <a:lnTo>
                  <a:pt x="29010" y="1196"/>
                </a:lnTo>
                <a:lnTo>
                  <a:pt x="29010" y="1025"/>
                </a:lnTo>
                <a:lnTo>
                  <a:pt x="28269" y="873"/>
                </a:lnTo>
                <a:lnTo>
                  <a:pt x="23482" y="0"/>
                </a:lnTo>
                <a:lnTo>
                  <a:pt x="16927" y="265"/>
                </a:lnTo>
                <a:lnTo>
                  <a:pt x="16755" y="493"/>
                </a:lnTo>
                <a:lnTo>
                  <a:pt x="22969" y="227"/>
                </a:lnTo>
                <a:lnTo>
                  <a:pt x="27584" y="873"/>
                </a:lnTo>
                <a:lnTo>
                  <a:pt x="28783" y="1025"/>
                </a:lnTo>
                <a:lnTo>
                  <a:pt x="28042" y="1025"/>
                </a:lnTo>
                <a:lnTo>
                  <a:pt x="26332" y="1082"/>
                </a:lnTo>
                <a:lnTo>
                  <a:pt x="22797" y="1347"/>
                </a:lnTo>
                <a:lnTo>
                  <a:pt x="18010" y="2278"/>
                </a:lnTo>
                <a:lnTo>
                  <a:pt x="17325" y="2372"/>
                </a:lnTo>
                <a:lnTo>
                  <a:pt x="16643" y="2486"/>
                </a:lnTo>
                <a:lnTo>
                  <a:pt x="15958" y="2638"/>
                </a:lnTo>
                <a:lnTo>
                  <a:pt x="13565" y="3455"/>
                </a:lnTo>
                <a:lnTo>
                  <a:pt x="15958" y="2923"/>
                </a:lnTo>
                <a:lnTo>
                  <a:pt x="16016" y="3455"/>
                </a:lnTo>
                <a:lnTo>
                  <a:pt x="16186" y="3891"/>
                </a:lnTo>
                <a:lnTo>
                  <a:pt x="15503" y="4100"/>
                </a:lnTo>
                <a:lnTo>
                  <a:pt x="14818" y="4328"/>
                </a:lnTo>
                <a:lnTo>
                  <a:pt x="14077" y="4537"/>
                </a:lnTo>
                <a:lnTo>
                  <a:pt x="12367" y="5125"/>
                </a:lnTo>
                <a:lnTo>
                  <a:pt x="10544" y="5828"/>
                </a:lnTo>
                <a:lnTo>
                  <a:pt x="8607" y="6644"/>
                </a:lnTo>
                <a:lnTo>
                  <a:pt x="8436" y="6701"/>
                </a:lnTo>
                <a:lnTo>
                  <a:pt x="5757" y="7821"/>
                </a:lnTo>
                <a:lnTo>
                  <a:pt x="2908" y="9226"/>
                </a:lnTo>
                <a:lnTo>
                  <a:pt x="58" y="10896"/>
                </a:lnTo>
                <a:lnTo>
                  <a:pt x="0" y="11883"/>
                </a:lnTo>
                <a:lnTo>
                  <a:pt x="285" y="12529"/>
                </a:lnTo>
                <a:lnTo>
                  <a:pt x="171" y="11219"/>
                </a:lnTo>
                <a:lnTo>
                  <a:pt x="3020" y="9491"/>
                </a:lnTo>
                <a:lnTo>
                  <a:pt x="5870" y="8106"/>
                </a:lnTo>
                <a:lnTo>
                  <a:pt x="8549" y="6967"/>
                </a:lnTo>
                <a:close/>
              </a:path>
            </a:pathLst>
          </a:custGeom>
          <a:solidFill>
            <a:srgbClr val="B6CCEA"/>
          </a:solidFill>
        </p:spPr>
        <p:txBody>
          <a:bodyPr wrap="square" lIns="0" tIns="0" rIns="0" bIns="0" rtlCol="0">
            <a:noAutofit/>
          </a:bodyPr>
          <a:lstStyle/>
          <a:p>
            <a:endParaRPr/>
          </a:p>
        </p:txBody>
      </p:sp>
      <p:sp>
        <p:nvSpPr>
          <p:cNvPr id="896" name="object 896"/>
          <p:cNvSpPr/>
          <p:nvPr/>
        </p:nvSpPr>
        <p:spPr>
          <a:xfrm>
            <a:off x="442854" y="692397"/>
            <a:ext cx="10317" cy="3834"/>
          </a:xfrm>
          <a:custGeom>
            <a:avLst/>
            <a:gdLst/>
            <a:ahLst/>
            <a:cxnLst/>
            <a:rect l="l" t="t" r="r" b="b"/>
            <a:pathLst>
              <a:path w="10317" h="3834">
                <a:moveTo>
                  <a:pt x="4331" y="1082"/>
                </a:moveTo>
                <a:lnTo>
                  <a:pt x="58" y="0"/>
                </a:lnTo>
                <a:lnTo>
                  <a:pt x="4275" y="1233"/>
                </a:lnTo>
                <a:lnTo>
                  <a:pt x="10146" y="3834"/>
                </a:lnTo>
                <a:lnTo>
                  <a:pt x="10317" y="3663"/>
                </a:lnTo>
                <a:lnTo>
                  <a:pt x="4331" y="1082"/>
                </a:lnTo>
                <a:close/>
              </a:path>
            </a:pathLst>
          </a:custGeom>
          <a:solidFill>
            <a:srgbClr val="B6CCEA"/>
          </a:solidFill>
        </p:spPr>
        <p:txBody>
          <a:bodyPr wrap="square" lIns="0" tIns="0" rIns="0" bIns="0" rtlCol="0">
            <a:noAutofit/>
          </a:bodyPr>
          <a:lstStyle/>
          <a:p>
            <a:endParaRPr/>
          </a:p>
        </p:txBody>
      </p:sp>
      <p:sp>
        <p:nvSpPr>
          <p:cNvPr id="897" name="object 897"/>
          <p:cNvSpPr/>
          <p:nvPr/>
        </p:nvSpPr>
        <p:spPr>
          <a:xfrm>
            <a:off x="426326" y="692074"/>
            <a:ext cx="52092" cy="39072"/>
          </a:xfrm>
          <a:custGeom>
            <a:avLst/>
            <a:gdLst/>
            <a:ahLst/>
            <a:cxnLst/>
            <a:rect l="l" t="t" r="r" b="b"/>
            <a:pathLst>
              <a:path w="52092" h="39072">
                <a:moveTo>
                  <a:pt x="13108" y="9719"/>
                </a:moveTo>
                <a:lnTo>
                  <a:pt x="12824" y="11542"/>
                </a:lnTo>
                <a:lnTo>
                  <a:pt x="12538" y="13592"/>
                </a:lnTo>
                <a:lnTo>
                  <a:pt x="11457" y="13554"/>
                </a:lnTo>
                <a:lnTo>
                  <a:pt x="10430" y="13440"/>
                </a:lnTo>
                <a:lnTo>
                  <a:pt x="9346" y="13326"/>
                </a:lnTo>
                <a:lnTo>
                  <a:pt x="10087" y="11333"/>
                </a:lnTo>
                <a:lnTo>
                  <a:pt x="10772" y="9491"/>
                </a:lnTo>
                <a:lnTo>
                  <a:pt x="11398" y="7878"/>
                </a:lnTo>
                <a:lnTo>
                  <a:pt x="11000" y="7821"/>
                </a:lnTo>
                <a:lnTo>
                  <a:pt x="10317" y="9454"/>
                </a:lnTo>
                <a:lnTo>
                  <a:pt x="9632" y="11219"/>
                </a:lnTo>
                <a:lnTo>
                  <a:pt x="8835" y="13269"/>
                </a:lnTo>
                <a:lnTo>
                  <a:pt x="7866" y="13117"/>
                </a:lnTo>
                <a:lnTo>
                  <a:pt x="6954" y="12947"/>
                </a:lnTo>
                <a:lnTo>
                  <a:pt x="6041" y="12738"/>
                </a:lnTo>
                <a:lnTo>
                  <a:pt x="6782" y="10574"/>
                </a:lnTo>
                <a:lnTo>
                  <a:pt x="5643" y="12472"/>
                </a:lnTo>
                <a:lnTo>
                  <a:pt x="5528" y="12624"/>
                </a:lnTo>
                <a:lnTo>
                  <a:pt x="4559" y="12358"/>
                </a:lnTo>
                <a:lnTo>
                  <a:pt x="3647" y="12092"/>
                </a:lnTo>
                <a:lnTo>
                  <a:pt x="2736" y="11827"/>
                </a:lnTo>
                <a:lnTo>
                  <a:pt x="3192" y="11276"/>
                </a:lnTo>
                <a:lnTo>
                  <a:pt x="3419" y="11010"/>
                </a:lnTo>
                <a:lnTo>
                  <a:pt x="4787" y="9491"/>
                </a:lnTo>
                <a:lnTo>
                  <a:pt x="6041" y="8144"/>
                </a:lnTo>
                <a:lnTo>
                  <a:pt x="7238" y="6910"/>
                </a:lnTo>
                <a:lnTo>
                  <a:pt x="6839" y="6796"/>
                </a:lnTo>
                <a:lnTo>
                  <a:pt x="5643" y="7935"/>
                </a:lnTo>
                <a:lnTo>
                  <a:pt x="4388" y="9283"/>
                </a:lnTo>
                <a:lnTo>
                  <a:pt x="3077" y="10744"/>
                </a:lnTo>
                <a:lnTo>
                  <a:pt x="2565" y="11333"/>
                </a:lnTo>
                <a:lnTo>
                  <a:pt x="2279" y="11656"/>
                </a:lnTo>
                <a:lnTo>
                  <a:pt x="1482" y="11333"/>
                </a:lnTo>
                <a:lnTo>
                  <a:pt x="684" y="11010"/>
                </a:lnTo>
                <a:lnTo>
                  <a:pt x="0" y="10687"/>
                </a:lnTo>
                <a:lnTo>
                  <a:pt x="457" y="11219"/>
                </a:lnTo>
                <a:lnTo>
                  <a:pt x="1254" y="11599"/>
                </a:lnTo>
                <a:lnTo>
                  <a:pt x="2052" y="11921"/>
                </a:lnTo>
                <a:lnTo>
                  <a:pt x="2507" y="12092"/>
                </a:lnTo>
                <a:lnTo>
                  <a:pt x="3419" y="12415"/>
                </a:lnTo>
                <a:lnTo>
                  <a:pt x="4388" y="12681"/>
                </a:lnTo>
                <a:lnTo>
                  <a:pt x="5357" y="12947"/>
                </a:lnTo>
                <a:lnTo>
                  <a:pt x="5814" y="13060"/>
                </a:lnTo>
                <a:lnTo>
                  <a:pt x="6782" y="13269"/>
                </a:lnTo>
                <a:lnTo>
                  <a:pt x="7751" y="13440"/>
                </a:lnTo>
                <a:lnTo>
                  <a:pt x="8720" y="13592"/>
                </a:lnTo>
                <a:lnTo>
                  <a:pt x="9233" y="13649"/>
                </a:lnTo>
                <a:lnTo>
                  <a:pt x="10317" y="13820"/>
                </a:lnTo>
                <a:lnTo>
                  <a:pt x="11398" y="13915"/>
                </a:lnTo>
                <a:lnTo>
                  <a:pt x="12538" y="13972"/>
                </a:lnTo>
                <a:lnTo>
                  <a:pt x="12196" y="16345"/>
                </a:lnTo>
                <a:lnTo>
                  <a:pt x="11856" y="18946"/>
                </a:lnTo>
                <a:lnTo>
                  <a:pt x="11513" y="21803"/>
                </a:lnTo>
                <a:lnTo>
                  <a:pt x="9916" y="21694"/>
                </a:lnTo>
                <a:lnTo>
                  <a:pt x="8265" y="21533"/>
                </a:lnTo>
                <a:lnTo>
                  <a:pt x="6726" y="21317"/>
                </a:lnTo>
                <a:lnTo>
                  <a:pt x="8206" y="21964"/>
                </a:lnTo>
                <a:lnTo>
                  <a:pt x="9803" y="22127"/>
                </a:lnTo>
                <a:lnTo>
                  <a:pt x="11457" y="22234"/>
                </a:lnTo>
                <a:lnTo>
                  <a:pt x="11570" y="27739"/>
                </a:lnTo>
                <a:lnTo>
                  <a:pt x="11856" y="24878"/>
                </a:lnTo>
                <a:lnTo>
                  <a:pt x="12140" y="22234"/>
                </a:lnTo>
                <a:lnTo>
                  <a:pt x="12766" y="22289"/>
                </a:lnTo>
                <a:lnTo>
                  <a:pt x="13052" y="22289"/>
                </a:lnTo>
                <a:lnTo>
                  <a:pt x="14248" y="22342"/>
                </a:lnTo>
                <a:lnTo>
                  <a:pt x="15446" y="22342"/>
                </a:lnTo>
                <a:lnTo>
                  <a:pt x="16643" y="22289"/>
                </a:lnTo>
                <a:lnTo>
                  <a:pt x="16870" y="24933"/>
                </a:lnTo>
                <a:lnTo>
                  <a:pt x="17041" y="27739"/>
                </a:lnTo>
                <a:lnTo>
                  <a:pt x="17213" y="30706"/>
                </a:lnTo>
                <a:lnTo>
                  <a:pt x="15674" y="30761"/>
                </a:lnTo>
                <a:lnTo>
                  <a:pt x="12426" y="30761"/>
                </a:lnTo>
                <a:lnTo>
                  <a:pt x="12027" y="31247"/>
                </a:lnTo>
                <a:lnTo>
                  <a:pt x="12426" y="31247"/>
                </a:lnTo>
                <a:lnTo>
                  <a:pt x="14021" y="31300"/>
                </a:lnTo>
                <a:lnTo>
                  <a:pt x="15674" y="31300"/>
                </a:lnTo>
                <a:lnTo>
                  <a:pt x="17269" y="31247"/>
                </a:lnTo>
                <a:lnTo>
                  <a:pt x="17440" y="33783"/>
                </a:lnTo>
                <a:lnTo>
                  <a:pt x="17555" y="36373"/>
                </a:lnTo>
                <a:lnTo>
                  <a:pt x="17726" y="39072"/>
                </a:lnTo>
                <a:lnTo>
                  <a:pt x="18238" y="39017"/>
                </a:lnTo>
                <a:lnTo>
                  <a:pt x="18524" y="39017"/>
                </a:lnTo>
                <a:lnTo>
                  <a:pt x="18353" y="36320"/>
                </a:lnTo>
                <a:lnTo>
                  <a:pt x="18181" y="33728"/>
                </a:lnTo>
                <a:lnTo>
                  <a:pt x="18010" y="31247"/>
                </a:lnTo>
                <a:lnTo>
                  <a:pt x="20119" y="31139"/>
                </a:lnTo>
                <a:lnTo>
                  <a:pt x="22227" y="30978"/>
                </a:lnTo>
                <a:lnTo>
                  <a:pt x="24280" y="30706"/>
                </a:lnTo>
                <a:lnTo>
                  <a:pt x="24793" y="33081"/>
                </a:lnTo>
                <a:lnTo>
                  <a:pt x="25305" y="35564"/>
                </a:lnTo>
                <a:lnTo>
                  <a:pt x="25762" y="38154"/>
                </a:lnTo>
                <a:lnTo>
                  <a:pt x="26217" y="38047"/>
                </a:lnTo>
                <a:lnTo>
                  <a:pt x="26445" y="37992"/>
                </a:lnTo>
                <a:lnTo>
                  <a:pt x="25989" y="35456"/>
                </a:lnTo>
                <a:lnTo>
                  <a:pt x="25476" y="32973"/>
                </a:lnTo>
                <a:lnTo>
                  <a:pt x="24964" y="30600"/>
                </a:lnTo>
                <a:lnTo>
                  <a:pt x="26958" y="30328"/>
                </a:lnTo>
                <a:lnTo>
                  <a:pt x="28954" y="30006"/>
                </a:lnTo>
                <a:lnTo>
                  <a:pt x="30835" y="29520"/>
                </a:lnTo>
                <a:lnTo>
                  <a:pt x="31689" y="31678"/>
                </a:lnTo>
                <a:lnTo>
                  <a:pt x="32430" y="33945"/>
                </a:lnTo>
                <a:lnTo>
                  <a:pt x="33171" y="36265"/>
                </a:lnTo>
                <a:lnTo>
                  <a:pt x="33797" y="36103"/>
                </a:lnTo>
                <a:lnTo>
                  <a:pt x="33056" y="33783"/>
                </a:lnTo>
                <a:lnTo>
                  <a:pt x="32259" y="31517"/>
                </a:lnTo>
                <a:lnTo>
                  <a:pt x="31405" y="29411"/>
                </a:lnTo>
                <a:lnTo>
                  <a:pt x="33284" y="28925"/>
                </a:lnTo>
                <a:lnTo>
                  <a:pt x="35052" y="28441"/>
                </a:lnTo>
                <a:lnTo>
                  <a:pt x="36762" y="27847"/>
                </a:lnTo>
                <a:lnTo>
                  <a:pt x="37731" y="29681"/>
                </a:lnTo>
                <a:lnTo>
                  <a:pt x="38699" y="31625"/>
                </a:lnTo>
                <a:lnTo>
                  <a:pt x="39555" y="33675"/>
                </a:lnTo>
                <a:lnTo>
                  <a:pt x="40125" y="33351"/>
                </a:lnTo>
                <a:lnTo>
                  <a:pt x="39269" y="31355"/>
                </a:lnTo>
                <a:lnTo>
                  <a:pt x="38301" y="29467"/>
                </a:lnTo>
                <a:lnTo>
                  <a:pt x="37332" y="27631"/>
                </a:lnTo>
                <a:lnTo>
                  <a:pt x="38983" y="26983"/>
                </a:lnTo>
                <a:lnTo>
                  <a:pt x="40580" y="26336"/>
                </a:lnTo>
                <a:lnTo>
                  <a:pt x="42004" y="25525"/>
                </a:lnTo>
                <a:lnTo>
                  <a:pt x="43031" y="27037"/>
                </a:lnTo>
                <a:lnTo>
                  <a:pt x="44056" y="28656"/>
                </a:lnTo>
                <a:lnTo>
                  <a:pt x="45023" y="30275"/>
                </a:lnTo>
                <a:lnTo>
                  <a:pt x="45426" y="29951"/>
                </a:lnTo>
                <a:lnTo>
                  <a:pt x="44520" y="28333"/>
                </a:lnTo>
                <a:lnTo>
                  <a:pt x="43493" y="26767"/>
                </a:lnTo>
                <a:lnTo>
                  <a:pt x="42518" y="25311"/>
                </a:lnTo>
                <a:lnTo>
                  <a:pt x="43936" y="24555"/>
                </a:lnTo>
                <a:lnTo>
                  <a:pt x="45245" y="23692"/>
                </a:lnTo>
                <a:lnTo>
                  <a:pt x="46453" y="22775"/>
                </a:lnTo>
                <a:lnTo>
                  <a:pt x="47359" y="23908"/>
                </a:lnTo>
                <a:lnTo>
                  <a:pt x="48266" y="25095"/>
                </a:lnTo>
                <a:lnTo>
                  <a:pt x="49192" y="26336"/>
                </a:lnTo>
                <a:lnTo>
                  <a:pt x="49534" y="25958"/>
                </a:lnTo>
                <a:lnTo>
                  <a:pt x="48608" y="24770"/>
                </a:lnTo>
                <a:lnTo>
                  <a:pt x="47702" y="23637"/>
                </a:lnTo>
                <a:lnTo>
                  <a:pt x="46795" y="22505"/>
                </a:lnTo>
                <a:lnTo>
                  <a:pt x="47923" y="21641"/>
                </a:lnTo>
                <a:lnTo>
                  <a:pt x="48910" y="20669"/>
                </a:lnTo>
                <a:lnTo>
                  <a:pt x="49816" y="19648"/>
                </a:lnTo>
                <a:lnTo>
                  <a:pt x="50501" y="20400"/>
                </a:lnTo>
                <a:lnTo>
                  <a:pt x="51246" y="21155"/>
                </a:lnTo>
                <a:lnTo>
                  <a:pt x="51931" y="21911"/>
                </a:lnTo>
                <a:lnTo>
                  <a:pt x="52092" y="21533"/>
                </a:lnTo>
                <a:lnTo>
                  <a:pt x="51407" y="20778"/>
                </a:lnTo>
                <a:lnTo>
                  <a:pt x="50723" y="20085"/>
                </a:lnTo>
                <a:lnTo>
                  <a:pt x="50038" y="19382"/>
                </a:lnTo>
                <a:lnTo>
                  <a:pt x="50843" y="18395"/>
                </a:lnTo>
                <a:lnTo>
                  <a:pt x="51468" y="17332"/>
                </a:lnTo>
                <a:lnTo>
                  <a:pt x="51871" y="16345"/>
                </a:lnTo>
                <a:lnTo>
                  <a:pt x="51589" y="16079"/>
                </a:lnTo>
                <a:lnTo>
                  <a:pt x="51186" y="17104"/>
                </a:lnTo>
                <a:lnTo>
                  <a:pt x="50562" y="18129"/>
                </a:lnTo>
                <a:lnTo>
                  <a:pt x="49756" y="19097"/>
                </a:lnTo>
                <a:lnTo>
                  <a:pt x="47420" y="16781"/>
                </a:lnTo>
                <a:lnTo>
                  <a:pt x="45023" y="14731"/>
                </a:lnTo>
                <a:lnTo>
                  <a:pt x="42574" y="12947"/>
                </a:lnTo>
                <a:lnTo>
                  <a:pt x="43144" y="12187"/>
                </a:lnTo>
                <a:lnTo>
                  <a:pt x="43654" y="11390"/>
                </a:lnTo>
                <a:lnTo>
                  <a:pt x="43996" y="10574"/>
                </a:lnTo>
                <a:lnTo>
                  <a:pt x="46574" y="12149"/>
                </a:lnTo>
                <a:lnTo>
                  <a:pt x="44056" y="10308"/>
                </a:lnTo>
                <a:lnTo>
                  <a:pt x="44338" y="9492"/>
                </a:lnTo>
                <a:lnTo>
                  <a:pt x="44520" y="8694"/>
                </a:lnTo>
                <a:lnTo>
                  <a:pt x="44459" y="6359"/>
                </a:lnTo>
                <a:lnTo>
                  <a:pt x="44338" y="5942"/>
                </a:lnTo>
                <a:lnTo>
                  <a:pt x="44238" y="5505"/>
                </a:lnTo>
                <a:lnTo>
                  <a:pt x="44681" y="5391"/>
                </a:lnTo>
                <a:lnTo>
                  <a:pt x="45144" y="5562"/>
                </a:lnTo>
                <a:lnTo>
                  <a:pt x="44681" y="5239"/>
                </a:lnTo>
                <a:lnTo>
                  <a:pt x="44238" y="4973"/>
                </a:lnTo>
                <a:lnTo>
                  <a:pt x="43775" y="4594"/>
                </a:lnTo>
                <a:lnTo>
                  <a:pt x="43835" y="5448"/>
                </a:lnTo>
                <a:lnTo>
                  <a:pt x="43996" y="5942"/>
                </a:lnTo>
                <a:lnTo>
                  <a:pt x="44117" y="6416"/>
                </a:lnTo>
                <a:lnTo>
                  <a:pt x="44238" y="7062"/>
                </a:lnTo>
                <a:lnTo>
                  <a:pt x="44238" y="7346"/>
                </a:lnTo>
                <a:lnTo>
                  <a:pt x="41378" y="5942"/>
                </a:lnTo>
                <a:lnTo>
                  <a:pt x="38585" y="4803"/>
                </a:lnTo>
                <a:lnTo>
                  <a:pt x="35906" y="3891"/>
                </a:lnTo>
                <a:lnTo>
                  <a:pt x="35906" y="2961"/>
                </a:lnTo>
                <a:lnTo>
                  <a:pt x="35735" y="2429"/>
                </a:lnTo>
                <a:lnTo>
                  <a:pt x="35850" y="2961"/>
                </a:lnTo>
                <a:lnTo>
                  <a:pt x="35735" y="3834"/>
                </a:lnTo>
                <a:lnTo>
                  <a:pt x="33000" y="2923"/>
                </a:lnTo>
                <a:lnTo>
                  <a:pt x="30378" y="2164"/>
                </a:lnTo>
                <a:lnTo>
                  <a:pt x="27985" y="1670"/>
                </a:lnTo>
                <a:lnTo>
                  <a:pt x="27985" y="1233"/>
                </a:lnTo>
                <a:lnTo>
                  <a:pt x="27985" y="1898"/>
                </a:lnTo>
                <a:lnTo>
                  <a:pt x="30321" y="2429"/>
                </a:lnTo>
                <a:lnTo>
                  <a:pt x="32944" y="3132"/>
                </a:lnTo>
                <a:lnTo>
                  <a:pt x="35735" y="4100"/>
                </a:lnTo>
                <a:lnTo>
                  <a:pt x="35793" y="4802"/>
                </a:lnTo>
                <a:lnTo>
                  <a:pt x="35850" y="4423"/>
                </a:lnTo>
                <a:lnTo>
                  <a:pt x="38585" y="5068"/>
                </a:lnTo>
                <a:lnTo>
                  <a:pt x="41378" y="6264"/>
                </a:lnTo>
                <a:lnTo>
                  <a:pt x="44238" y="7669"/>
                </a:lnTo>
                <a:lnTo>
                  <a:pt x="44238" y="8523"/>
                </a:lnTo>
                <a:lnTo>
                  <a:pt x="44056" y="9340"/>
                </a:lnTo>
                <a:lnTo>
                  <a:pt x="43775" y="10099"/>
                </a:lnTo>
                <a:lnTo>
                  <a:pt x="40923" y="8371"/>
                </a:lnTo>
                <a:lnTo>
                  <a:pt x="38129" y="6967"/>
                </a:lnTo>
                <a:lnTo>
                  <a:pt x="35451" y="5771"/>
                </a:lnTo>
                <a:lnTo>
                  <a:pt x="35622" y="5296"/>
                </a:lnTo>
                <a:lnTo>
                  <a:pt x="35507" y="5125"/>
                </a:lnTo>
                <a:lnTo>
                  <a:pt x="35223" y="5714"/>
                </a:lnTo>
                <a:lnTo>
                  <a:pt x="33000" y="4746"/>
                </a:lnTo>
                <a:lnTo>
                  <a:pt x="30835" y="3948"/>
                </a:lnTo>
                <a:lnTo>
                  <a:pt x="28839" y="3246"/>
                </a:lnTo>
                <a:lnTo>
                  <a:pt x="28098" y="3018"/>
                </a:lnTo>
                <a:lnTo>
                  <a:pt x="27870" y="2486"/>
                </a:lnTo>
                <a:lnTo>
                  <a:pt x="27870" y="1898"/>
                </a:lnTo>
                <a:lnTo>
                  <a:pt x="27756" y="2486"/>
                </a:lnTo>
                <a:lnTo>
                  <a:pt x="27584" y="2809"/>
                </a:lnTo>
                <a:lnTo>
                  <a:pt x="21146" y="816"/>
                </a:lnTo>
                <a:lnTo>
                  <a:pt x="16586" y="113"/>
                </a:lnTo>
                <a:lnTo>
                  <a:pt x="15275" y="0"/>
                </a:lnTo>
                <a:lnTo>
                  <a:pt x="16586" y="208"/>
                </a:lnTo>
                <a:lnTo>
                  <a:pt x="21146" y="968"/>
                </a:lnTo>
                <a:lnTo>
                  <a:pt x="27472" y="3018"/>
                </a:lnTo>
                <a:lnTo>
                  <a:pt x="27129" y="3663"/>
                </a:lnTo>
                <a:lnTo>
                  <a:pt x="26845" y="3986"/>
                </a:lnTo>
                <a:lnTo>
                  <a:pt x="27015" y="4043"/>
                </a:lnTo>
                <a:lnTo>
                  <a:pt x="27472" y="3398"/>
                </a:lnTo>
                <a:lnTo>
                  <a:pt x="27985" y="3189"/>
                </a:lnTo>
                <a:lnTo>
                  <a:pt x="28783" y="3455"/>
                </a:lnTo>
                <a:lnTo>
                  <a:pt x="30777" y="4157"/>
                </a:lnTo>
                <a:lnTo>
                  <a:pt x="32885" y="4973"/>
                </a:lnTo>
                <a:lnTo>
                  <a:pt x="35165" y="5942"/>
                </a:lnTo>
                <a:lnTo>
                  <a:pt x="35336" y="6036"/>
                </a:lnTo>
                <a:lnTo>
                  <a:pt x="38015" y="7232"/>
                </a:lnTo>
                <a:lnTo>
                  <a:pt x="40808" y="8637"/>
                </a:lnTo>
                <a:lnTo>
                  <a:pt x="43654" y="10365"/>
                </a:lnTo>
                <a:lnTo>
                  <a:pt x="43311" y="11162"/>
                </a:lnTo>
                <a:lnTo>
                  <a:pt x="42860" y="11978"/>
                </a:lnTo>
                <a:lnTo>
                  <a:pt x="42347" y="13231"/>
                </a:lnTo>
                <a:lnTo>
                  <a:pt x="44802" y="15054"/>
                </a:lnTo>
                <a:lnTo>
                  <a:pt x="47198" y="17104"/>
                </a:lnTo>
                <a:lnTo>
                  <a:pt x="49534" y="19382"/>
                </a:lnTo>
                <a:lnTo>
                  <a:pt x="48668" y="20400"/>
                </a:lnTo>
                <a:lnTo>
                  <a:pt x="47641" y="21317"/>
                </a:lnTo>
                <a:lnTo>
                  <a:pt x="46513" y="22180"/>
                </a:lnTo>
                <a:lnTo>
                  <a:pt x="44399" y="19743"/>
                </a:lnTo>
                <a:lnTo>
                  <a:pt x="42175" y="17484"/>
                </a:lnTo>
                <a:lnTo>
                  <a:pt x="44056" y="20028"/>
                </a:lnTo>
                <a:lnTo>
                  <a:pt x="46171" y="22450"/>
                </a:lnTo>
                <a:lnTo>
                  <a:pt x="44963" y="23367"/>
                </a:lnTo>
                <a:lnTo>
                  <a:pt x="43654" y="24178"/>
                </a:lnTo>
                <a:lnTo>
                  <a:pt x="42234" y="24933"/>
                </a:lnTo>
                <a:lnTo>
                  <a:pt x="41777" y="25148"/>
                </a:lnTo>
                <a:lnTo>
                  <a:pt x="40294" y="25903"/>
                </a:lnTo>
                <a:lnTo>
                  <a:pt x="38756" y="26606"/>
                </a:lnTo>
                <a:lnTo>
                  <a:pt x="37104" y="27200"/>
                </a:lnTo>
                <a:lnTo>
                  <a:pt x="35622" y="24392"/>
                </a:lnTo>
                <a:lnTo>
                  <a:pt x="34025" y="21856"/>
                </a:lnTo>
                <a:lnTo>
                  <a:pt x="35052" y="24609"/>
                </a:lnTo>
                <a:lnTo>
                  <a:pt x="36534" y="27414"/>
                </a:lnTo>
                <a:lnTo>
                  <a:pt x="34825" y="27955"/>
                </a:lnTo>
                <a:lnTo>
                  <a:pt x="33056" y="28495"/>
                </a:lnTo>
                <a:lnTo>
                  <a:pt x="31234" y="28925"/>
                </a:lnTo>
                <a:lnTo>
                  <a:pt x="30664" y="29089"/>
                </a:lnTo>
                <a:lnTo>
                  <a:pt x="28783" y="29467"/>
                </a:lnTo>
                <a:lnTo>
                  <a:pt x="26845" y="29844"/>
                </a:lnTo>
                <a:lnTo>
                  <a:pt x="24850" y="30114"/>
                </a:lnTo>
                <a:lnTo>
                  <a:pt x="24165" y="27200"/>
                </a:lnTo>
                <a:lnTo>
                  <a:pt x="23482" y="24392"/>
                </a:lnTo>
                <a:lnTo>
                  <a:pt x="22741" y="21803"/>
                </a:lnTo>
                <a:lnTo>
                  <a:pt x="22856" y="24500"/>
                </a:lnTo>
                <a:lnTo>
                  <a:pt x="23538" y="27253"/>
                </a:lnTo>
                <a:lnTo>
                  <a:pt x="24165" y="30222"/>
                </a:lnTo>
                <a:lnTo>
                  <a:pt x="22171" y="30437"/>
                </a:lnTo>
                <a:lnTo>
                  <a:pt x="20062" y="30600"/>
                </a:lnTo>
                <a:lnTo>
                  <a:pt x="18010" y="30706"/>
                </a:lnTo>
                <a:lnTo>
                  <a:pt x="17783" y="27739"/>
                </a:lnTo>
                <a:lnTo>
                  <a:pt x="17555" y="24933"/>
                </a:lnTo>
                <a:lnTo>
                  <a:pt x="17325" y="22289"/>
                </a:lnTo>
                <a:lnTo>
                  <a:pt x="18979" y="22180"/>
                </a:lnTo>
                <a:lnTo>
                  <a:pt x="20576" y="22072"/>
                </a:lnTo>
                <a:lnTo>
                  <a:pt x="22115" y="21856"/>
                </a:lnTo>
                <a:lnTo>
                  <a:pt x="22626" y="21372"/>
                </a:lnTo>
                <a:lnTo>
                  <a:pt x="21829" y="18566"/>
                </a:lnTo>
                <a:lnTo>
                  <a:pt x="21031" y="16022"/>
                </a:lnTo>
                <a:lnTo>
                  <a:pt x="20290" y="13706"/>
                </a:lnTo>
                <a:lnTo>
                  <a:pt x="21315" y="13554"/>
                </a:lnTo>
                <a:lnTo>
                  <a:pt x="22286" y="13383"/>
                </a:lnTo>
                <a:lnTo>
                  <a:pt x="23254" y="13174"/>
                </a:lnTo>
                <a:lnTo>
                  <a:pt x="24507" y="15377"/>
                </a:lnTo>
                <a:lnTo>
                  <a:pt x="25762" y="17863"/>
                </a:lnTo>
                <a:lnTo>
                  <a:pt x="27015" y="20561"/>
                </a:lnTo>
                <a:lnTo>
                  <a:pt x="27584" y="20453"/>
                </a:lnTo>
                <a:lnTo>
                  <a:pt x="26275" y="17750"/>
                </a:lnTo>
                <a:lnTo>
                  <a:pt x="24964" y="15282"/>
                </a:lnTo>
                <a:lnTo>
                  <a:pt x="23710" y="13061"/>
                </a:lnTo>
                <a:lnTo>
                  <a:pt x="24507" y="12529"/>
                </a:lnTo>
                <a:lnTo>
                  <a:pt x="23538" y="12738"/>
                </a:lnTo>
                <a:lnTo>
                  <a:pt x="23083" y="12852"/>
                </a:lnTo>
                <a:lnTo>
                  <a:pt x="22171" y="13061"/>
                </a:lnTo>
                <a:lnTo>
                  <a:pt x="21146" y="13231"/>
                </a:lnTo>
                <a:lnTo>
                  <a:pt x="20175" y="13326"/>
                </a:lnTo>
                <a:lnTo>
                  <a:pt x="19776" y="13763"/>
                </a:lnTo>
                <a:lnTo>
                  <a:pt x="20518" y="16079"/>
                </a:lnTo>
                <a:lnTo>
                  <a:pt x="21259" y="18680"/>
                </a:lnTo>
                <a:lnTo>
                  <a:pt x="22000" y="21425"/>
                </a:lnTo>
                <a:lnTo>
                  <a:pt x="20461" y="21641"/>
                </a:lnTo>
                <a:lnTo>
                  <a:pt x="18922" y="21749"/>
                </a:lnTo>
                <a:lnTo>
                  <a:pt x="17325" y="21803"/>
                </a:lnTo>
                <a:lnTo>
                  <a:pt x="17041" y="19002"/>
                </a:lnTo>
                <a:lnTo>
                  <a:pt x="16814" y="16345"/>
                </a:lnTo>
                <a:lnTo>
                  <a:pt x="16643" y="21856"/>
                </a:lnTo>
                <a:lnTo>
                  <a:pt x="13052" y="21856"/>
                </a:lnTo>
                <a:lnTo>
                  <a:pt x="12482" y="21803"/>
                </a:lnTo>
                <a:lnTo>
                  <a:pt x="12196" y="21803"/>
                </a:lnTo>
                <a:lnTo>
                  <a:pt x="12482" y="19002"/>
                </a:lnTo>
                <a:lnTo>
                  <a:pt x="12766" y="16345"/>
                </a:lnTo>
                <a:lnTo>
                  <a:pt x="13052" y="14029"/>
                </a:lnTo>
                <a:lnTo>
                  <a:pt x="16016" y="14029"/>
                </a:lnTo>
                <a:lnTo>
                  <a:pt x="16244" y="16402"/>
                </a:lnTo>
                <a:lnTo>
                  <a:pt x="16016" y="13649"/>
                </a:lnTo>
                <a:lnTo>
                  <a:pt x="13108" y="13649"/>
                </a:lnTo>
                <a:lnTo>
                  <a:pt x="13108" y="9719"/>
                </a:lnTo>
                <a:close/>
              </a:path>
            </a:pathLst>
          </a:custGeom>
          <a:solidFill>
            <a:srgbClr val="B6CCEA"/>
          </a:solidFill>
        </p:spPr>
        <p:txBody>
          <a:bodyPr wrap="square" lIns="0" tIns="0" rIns="0" bIns="0" rtlCol="0">
            <a:noAutofit/>
          </a:bodyPr>
          <a:lstStyle/>
          <a:p>
            <a:endParaRPr/>
          </a:p>
        </p:txBody>
      </p:sp>
      <p:sp>
        <p:nvSpPr>
          <p:cNvPr id="898" name="object 898"/>
          <p:cNvSpPr/>
          <p:nvPr/>
        </p:nvSpPr>
        <p:spPr>
          <a:xfrm>
            <a:off x="410996" y="692833"/>
            <a:ext cx="23822" cy="18775"/>
          </a:xfrm>
          <a:custGeom>
            <a:avLst/>
            <a:gdLst/>
            <a:ahLst/>
            <a:cxnLst/>
            <a:rect l="l" t="t" r="r" b="b"/>
            <a:pathLst>
              <a:path w="23822" h="18775">
                <a:moveTo>
                  <a:pt x="2678" y="11921"/>
                </a:moveTo>
                <a:lnTo>
                  <a:pt x="5413" y="9985"/>
                </a:lnTo>
                <a:lnTo>
                  <a:pt x="8148" y="8314"/>
                </a:lnTo>
                <a:lnTo>
                  <a:pt x="10714" y="6910"/>
                </a:lnTo>
                <a:lnTo>
                  <a:pt x="11112" y="7384"/>
                </a:lnTo>
                <a:lnTo>
                  <a:pt x="11626" y="7878"/>
                </a:lnTo>
                <a:lnTo>
                  <a:pt x="12252" y="8352"/>
                </a:lnTo>
                <a:lnTo>
                  <a:pt x="12538" y="8580"/>
                </a:lnTo>
                <a:lnTo>
                  <a:pt x="12766" y="8409"/>
                </a:lnTo>
                <a:lnTo>
                  <a:pt x="13962" y="7612"/>
                </a:lnTo>
                <a:lnTo>
                  <a:pt x="13678" y="7384"/>
                </a:lnTo>
                <a:lnTo>
                  <a:pt x="12480" y="8201"/>
                </a:lnTo>
                <a:lnTo>
                  <a:pt x="11854" y="7707"/>
                </a:lnTo>
                <a:lnTo>
                  <a:pt x="11340" y="7289"/>
                </a:lnTo>
                <a:lnTo>
                  <a:pt x="10941" y="6796"/>
                </a:lnTo>
                <a:lnTo>
                  <a:pt x="12822" y="5771"/>
                </a:lnTo>
                <a:lnTo>
                  <a:pt x="14647" y="4859"/>
                </a:lnTo>
                <a:lnTo>
                  <a:pt x="16357" y="4100"/>
                </a:lnTo>
                <a:lnTo>
                  <a:pt x="16927" y="3834"/>
                </a:lnTo>
                <a:lnTo>
                  <a:pt x="17497" y="3606"/>
                </a:lnTo>
                <a:lnTo>
                  <a:pt x="18008" y="3398"/>
                </a:lnTo>
                <a:lnTo>
                  <a:pt x="18008" y="3132"/>
                </a:lnTo>
                <a:lnTo>
                  <a:pt x="17609" y="2486"/>
                </a:lnTo>
                <a:lnTo>
                  <a:pt x="17438" y="2202"/>
                </a:lnTo>
                <a:lnTo>
                  <a:pt x="23822" y="0"/>
                </a:lnTo>
                <a:lnTo>
                  <a:pt x="17382" y="1993"/>
                </a:lnTo>
                <a:lnTo>
                  <a:pt x="17609" y="2847"/>
                </a:lnTo>
                <a:lnTo>
                  <a:pt x="17895" y="3189"/>
                </a:lnTo>
                <a:lnTo>
                  <a:pt x="17325" y="3398"/>
                </a:lnTo>
                <a:lnTo>
                  <a:pt x="16812" y="3606"/>
                </a:lnTo>
                <a:lnTo>
                  <a:pt x="16242" y="3891"/>
                </a:lnTo>
                <a:lnTo>
                  <a:pt x="14532" y="4632"/>
                </a:lnTo>
                <a:lnTo>
                  <a:pt x="12651" y="5505"/>
                </a:lnTo>
                <a:lnTo>
                  <a:pt x="10714" y="6587"/>
                </a:lnTo>
                <a:lnTo>
                  <a:pt x="10542" y="6625"/>
                </a:lnTo>
                <a:lnTo>
                  <a:pt x="7920" y="8030"/>
                </a:lnTo>
                <a:lnTo>
                  <a:pt x="5242" y="9719"/>
                </a:lnTo>
                <a:lnTo>
                  <a:pt x="2507" y="11656"/>
                </a:lnTo>
                <a:lnTo>
                  <a:pt x="2392" y="12130"/>
                </a:lnTo>
                <a:lnTo>
                  <a:pt x="2962" y="12947"/>
                </a:lnTo>
                <a:lnTo>
                  <a:pt x="3703" y="13649"/>
                </a:lnTo>
                <a:lnTo>
                  <a:pt x="4501" y="14351"/>
                </a:lnTo>
                <a:lnTo>
                  <a:pt x="2221" y="16288"/>
                </a:lnTo>
                <a:lnTo>
                  <a:pt x="0" y="18509"/>
                </a:lnTo>
                <a:lnTo>
                  <a:pt x="340" y="18775"/>
                </a:lnTo>
                <a:lnTo>
                  <a:pt x="2563" y="16572"/>
                </a:lnTo>
                <a:lnTo>
                  <a:pt x="4843" y="14560"/>
                </a:lnTo>
                <a:lnTo>
                  <a:pt x="5699" y="15263"/>
                </a:lnTo>
                <a:lnTo>
                  <a:pt x="5129" y="14294"/>
                </a:lnTo>
                <a:lnTo>
                  <a:pt x="7636" y="12130"/>
                </a:lnTo>
                <a:lnTo>
                  <a:pt x="7350" y="11864"/>
                </a:lnTo>
                <a:lnTo>
                  <a:pt x="4787" y="14029"/>
                </a:lnTo>
                <a:lnTo>
                  <a:pt x="3989" y="13383"/>
                </a:lnTo>
                <a:lnTo>
                  <a:pt x="3304" y="12681"/>
                </a:lnTo>
                <a:lnTo>
                  <a:pt x="2678" y="11921"/>
                </a:lnTo>
                <a:close/>
              </a:path>
            </a:pathLst>
          </a:custGeom>
          <a:solidFill>
            <a:srgbClr val="B6CCEA"/>
          </a:solidFill>
        </p:spPr>
        <p:txBody>
          <a:bodyPr wrap="square" lIns="0" tIns="0" rIns="0" bIns="0" rtlCol="0">
            <a:noAutofit/>
          </a:bodyPr>
          <a:lstStyle/>
          <a:p>
            <a:endParaRPr/>
          </a:p>
        </p:txBody>
      </p:sp>
      <p:sp>
        <p:nvSpPr>
          <p:cNvPr id="899" name="object 899"/>
          <p:cNvSpPr/>
          <p:nvPr/>
        </p:nvSpPr>
        <p:spPr>
          <a:xfrm>
            <a:off x="403699" y="699364"/>
            <a:ext cx="7695" cy="4575"/>
          </a:xfrm>
          <a:custGeom>
            <a:avLst/>
            <a:gdLst/>
            <a:ahLst/>
            <a:cxnLst/>
            <a:rect l="l" t="t" r="r" b="b"/>
            <a:pathLst>
              <a:path w="7695" h="4575">
                <a:moveTo>
                  <a:pt x="7695" y="322"/>
                </a:moveTo>
                <a:lnTo>
                  <a:pt x="7695" y="0"/>
                </a:lnTo>
                <a:lnTo>
                  <a:pt x="5643" y="1025"/>
                </a:lnTo>
                <a:lnTo>
                  <a:pt x="3590" y="2202"/>
                </a:lnTo>
                <a:lnTo>
                  <a:pt x="1538" y="3549"/>
                </a:lnTo>
                <a:lnTo>
                  <a:pt x="1027" y="3872"/>
                </a:lnTo>
                <a:lnTo>
                  <a:pt x="513" y="4252"/>
                </a:lnTo>
                <a:lnTo>
                  <a:pt x="0" y="4575"/>
                </a:lnTo>
                <a:lnTo>
                  <a:pt x="569" y="4575"/>
                </a:lnTo>
                <a:lnTo>
                  <a:pt x="1139" y="4214"/>
                </a:lnTo>
                <a:lnTo>
                  <a:pt x="1709" y="3834"/>
                </a:lnTo>
                <a:lnTo>
                  <a:pt x="3705" y="2486"/>
                </a:lnTo>
                <a:lnTo>
                  <a:pt x="5699" y="1347"/>
                </a:lnTo>
                <a:lnTo>
                  <a:pt x="7695" y="322"/>
                </a:lnTo>
                <a:close/>
              </a:path>
            </a:pathLst>
          </a:custGeom>
          <a:solidFill>
            <a:srgbClr val="B6CCEA"/>
          </a:solidFill>
        </p:spPr>
        <p:txBody>
          <a:bodyPr wrap="square" lIns="0" tIns="0" rIns="0" bIns="0" rtlCol="0">
            <a:noAutofit/>
          </a:bodyPr>
          <a:lstStyle/>
          <a:p>
            <a:endParaRPr/>
          </a:p>
        </p:txBody>
      </p:sp>
      <p:sp>
        <p:nvSpPr>
          <p:cNvPr id="900" name="object 900"/>
          <p:cNvSpPr/>
          <p:nvPr/>
        </p:nvSpPr>
        <p:spPr>
          <a:xfrm>
            <a:off x="441602" y="691371"/>
            <a:ext cx="28559" cy="6150"/>
          </a:xfrm>
          <a:custGeom>
            <a:avLst/>
            <a:gdLst/>
            <a:ahLst/>
            <a:cxnLst/>
            <a:rect l="l" t="t" r="r" b="b"/>
            <a:pathLst>
              <a:path w="28559" h="6150">
                <a:moveTo>
                  <a:pt x="12709" y="1936"/>
                </a:moveTo>
                <a:lnTo>
                  <a:pt x="12651" y="2316"/>
                </a:lnTo>
                <a:lnTo>
                  <a:pt x="12025" y="2221"/>
                </a:lnTo>
                <a:lnTo>
                  <a:pt x="11398" y="2050"/>
                </a:lnTo>
                <a:lnTo>
                  <a:pt x="10828" y="1936"/>
                </a:lnTo>
                <a:lnTo>
                  <a:pt x="5812" y="968"/>
                </a:lnTo>
                <a:lnTo>
                  <a:pt x="2164" y="702"/>
                </a:lnTo>
                <a:lnTo>
                  <a:pt x="511" y="645"/>
                </a:lnTo>
                <a:lnTo>
                  <a:pt x="2336" y="588"/>
                </a:lnTo>
                <a:lnTo>
                  <a:pt x="6780" y="550"/>
                </a:lnTo>
                <a:lnTo>
                  <a:pt x="12538" y="1404"/>
                </a:lnTo>
                <a:lnTo>
                  <a:pt x="14989" y="1784"/>
                </a:lnTo>
                <a:lnTo>
                  <a:pt x="17668" y="2259"/>
                </a:lnTo>
                <a:lnTo>
                  <a:pt x="20403" y="3018"/>
                </a:lnTo>
                <a:lnTo>
                  <a:pt x="23025" y="3663"/>
                </a:lnTo>
                <a:lnTo>
                  <a:pt x="25647" y="4537"/>
                </a:lnTo>
                <a:lnTo>
                  <a:pt x="28378" y="5676"/>
                </a:lnTo>
                <a:lnTo>
                  <a:pt x="28559" y="6150"/>
                </a:lnTo>
                <a:lnTo>
                  <a:pt x="28499" y="5296"/>
                </a:lnTo>
                <a:lnTo>
                  <a:pt x="28277" y="5353"/>
                </a:lnTo>
                <a:lnTo>
                  <a:pt x="25589" y="4271"/>
                </a:lnTo>
                <a:lnTo>
                  <a:pt x="22910" y="3455"/>
                </a:lnTo>
                <a:lnTo>
                  <a:pt x="20403" y="2752"/>
                </a:lnTo>
                <a:lnTo>
                  <a:pt x="20290" y="2429"/>
                </a:lnTo>
                <a:lnTo>
                  <a:pt x="20060" y="1784"/>
                </a:lnTo>
                <a:lnTo>
                  <a:pt x="19605" y="1082"/>
                </a:lnTo>
                <a:lnTo>
                  <a:pt x="20175" y="1196"/>
                </a:lnTo>
                <a:lnTo>
                  <a:pt x="20630" y="1233"/>
                </a:lnTo>
                <a:lnTo>
                  <a:pt x="19948" y="968"/>
                </a:lnTo>
                <a:lnTo>
                  <a:pt x="19434" y="816"/>
                </a:lnTo>
                <a:lnTo>
                  <a:pt x="16699" y="322"/>
                </a:lnTo>
                <a:lnTo>
                  <a:pt x="14190" y="113"/>
                </a:lnTo>
                <a:lnTo>
                  <a:pt x="11910" y="0"/>
                </a:lnTo>
                <a:lnTo>
                  <a:pt x="12081" y="208"/>
                </a:lnTo>
                <a:lnTo>
                  <a:pt x="14361" y="322"/>
                </a:lnTo>
                <a:lnTo>
                  <a:pt x="16868" y="588"/>
                </a:lnTo>
                <a:lnTo>
                  <a:pt x="19490" y="1082"/>
                </a:lnTo>
                <a:lnTo>
                  <a:pt x="20004" y="1784"/>
                </a:lnTo>
                <a:lnTo>
                  <a:pt x="20232" y="2373"/>
                </a:lnTo>
                <a:lnTo>
                  <a:pt x="20346" y="2752"/>
                </a:lnTo>
                <a:lnTo>
                  <a:pt x="17553" y="2050"/>
                </a:lnTo>
                <a:lnTo>
                  <a:pt x="14931" y="1575"/>
                </a:lnTo>
                <a:lnTo>
                  <a:pt x="12538" y="1195"/>
                </a:lnTo>
                <a:lnTo>
                  <a:pt x="5983" y="322"/>
                </a:lnTo>
                <a:lnTo>
                  <a:pt x="1252" y="550"/>
                </a:lnTo>
                <a:lnTo>
                  <a:pt x="0" y="702"/>
                </a:lnTo>
                <a:lnTo>
                  <a:pt x="1252" y="759"/>
                </a:lnTo>
                <a:lnTo>
                  <a:pt x="5185" y="1025"/>
                </a:lnTo>
                <a:lnTo>
                  <a:pt x="10770" y="2164"/>
                </a:lnTo>
                <a:lnTo>
                  <a:pt x="11340" y="2259"/>
                </a:lnTo>
                <a:lnTo>
                  <a:pt x="11968" y="2429"/>
                </a:lnTo>
                <a:lnTo>
                  <a:pt x="12595" y="2600"/>
                </a:lnTo>
                <a:lnTo>
                  <a:pt x="12595" y="3189"/>
                </a:lnTo>
                <a:lnTo>
                  <a:pt x="12709" y="2600"/>
                </a:lnTo>
                <a:lnTo>
                  <a:pt x="12709" y="1936"/>
                </a:lnTo>
                <a:close/>
              </a:path>
            </a:pathLst>
          </a:custGeom>
          <a:solidFill>
            <a:srgbClr val="B6CCEA"/>
          </a:solidFill>
        </p:spPr>
        <p:txBody>
          <a:bodyPr wrap="square" lIns="0" tIns="0" rIns="0" bIns="0" rtlCol="0">
            <a:noAutofit/>
          </a:bodyPr>
          <a:lstStyle/>
          <a:p>
            <a:endParaRPr/>
          </a:p>
        </p:txBody>
      </p:sp>
      <p:sp>
        <p:nvSpPr>
          <p:cNvPr id="901" name="object 901"/>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B6CCEA"/>
          </a:solidFill>
        </p:spPr>
        <p:txBody>
          <a:bodyPr wrap="square" lIns="0" tIns="0" rIns="0" bIns="0" rtlCol="0">
            <a:noAutofit/>
          </a:bodyPr>
          <a:lstStyle/>
          <a:p>
            <a:endParaRPr/>
          </a:p>
        </p:txBody>
      </p:sp>
      <p:sp>
        <p:nvSpPr>
          <p:cNvPr id="902" name="object 902"/>
          <p:cNvSpPr/>
          <p:nvPr/>
        </p:nvSpPr>
        <p:spPr>
          <a:xfrm>
            <a:off x="438694" y="688505"/>
            <a:ext cx="31689" cy="32658"/>
          </a:xfrm>
          <a:custGeom>
            <a:avLst/>
            <a:gdLst/>
            <a:ahLst/>
            <a:cxnLst/>
            <a:rect l="l" t="t" r="r" b="b"/>
            <a:pathLst>
              <a:path w="31689" h="32658">
                <a:moveTo>
                  <a:pt x="5471" y="11504"/>
                </a:moveTo>
                <a:lnTo>
                  <a:pt x="5814" y="11181"/>
                </a:lnTo>
                <a:lnTo>
                  <a:pt x="4331" y="7289"/>
                </a:lnTo>
                <a:lnTo>
                  <a:pt x="3192" y="4764"/>
                </a:lnTo>
                <a:lnTo>
                  <a:pt x="2678" y="3834"/>
                </a:lnTo>
                <a:lnTo>
                  <a:pt x="3306" y="4708"/>
                </a:lnTo>
                <a:lnTo>
                  <a:pt x="5129" y="7137"/>
                </a:lnTo>
                <a:lnTo>
                  <a:pt x="7467" y="10915"/>
                </a:lnTo>
                <a:lnTo>
                  <a:pt x="7866" y="10801"/>
                </a:lnTo>
                <a:lnTo>
                  <a:pt x="5300" y="6967"/>
                </a:lnTo>
                <a:lnTo>
                  <a:pt x="3363" y="4480"/>
                </a:lnTo>
                <a:lnTo>
                  <a:pt x="2736" y="3739"/>
                </a:lnTo>
                <a:lnTo>
                  <a:pt x="3478" y="4442"/>
                </a:lnTo>
                <a:lnTo>
                  <a:pt x="2849" y="3739"/>
                </a:lnTo>
                <a:lnTo>
                  <a:pt x="3876" y="4385"/>
                </a:lnTo>
                <a:lnTo>
                  <a:pt x="2908" y="3739"/>
                </a:lnTo>
                <a:lnTo>
                  <a:pt x="4219" y="4271"/>
                </a:lnTo>
                <a:lnTo>
                  <a:pt x="7922" y="5790"/>
                </a:lnTo>
                <a:lnTo>
                  <a:pt x="12995" y="8808"/>
                </a:lnTo>
                <a:lnTo>
                  <a:pt x="12198" y="9283"/>
                </a:lnTo>
                <a:lnTo>
                  <a:pt x="11741" y="9511"/>
                </a:lnTo>
                <a:lnTo>
                  <a:pt x="11398" y="9662"/>
                </a:lnTo>
                <a:lnTo>
                  <a:pt x="10943" y="9890"/>
                </a:lnTo>
                <a:lnTo>
                  <a:pt x="10430" y="10042"/>
                </a:lnTo>
                <a:lnTo>
                  <a:pt x="9918" y="10270"/>
                </a:lnTo>
                <a:lnTo>
                  <a:pt x="9747" y="10593"/>
                </a:lnTo>
                <a:lnTo>
                  <a:pt x="10887" y="11827"/>
                </a:lnTo>
                <a:lnTo>
                  <a:pt x="12083" y="13174"/>
                </a:lnTo>
                <a:lnTo>
                  <a:pt x="13394" y="14731"/>
                </a:lnTo>
                <a:lnTo>
                  <a:pt x="13793" y="15282"/>
                </a:lnTo>
                <a:lnTo>
                  <a:pt x="14021" y="15547"/>
                </a:lnTo>
                <a:lnTo>
                  <a:pt x="13108" y="15813"/>
                </a:lnTo>
                <a:lnTo>
                  <a:pt x="12140" y="16098"/>
                </a:lnTo>
                <a:lnTo>
                  <a:pt x="11342" y="16630"/>
                </a:lnTo>
                <a:lnTo>
                  <a:pt x="12367" y="16421"/>
                </a:lnTo>
                <a:lnTo>
                  <a:pt x="13338" y="16136"/>
                </a:lnTo>
                <a:lnTo>
                  <a:pt x="14248" y="15813"/>
                </a:lnTo>
                <a:lnTo>
                  <a:pt x="15902" y="17920"/>
                </a:lnTo>
                <a:lnTo>
                  <a:pt x="17611" y="20236"/>
                </a:lnTo>
                <a:lnTo>
                  <a:pt x="19321" y="22837"/>
                </a:lnTo>
                <a:lnTo>
                  <a:pt x="18010" y="23312"/>
                </a:lnTo>
                <a:lnTo>
                  <a:pt x="16643" y="23692"/>
                </a:lnTo>
                <a:lnTo>
                  <a:pt x="15217" y="24022"/>
                </a:lnTo>
                <a:lnTo>
                  <a:pt x="14647" y="24130"/>
                </a:lnTo>
                <a:lnTo>
                  <a:pt x="13223" y="24455"/>
                </a:lnTo>
                <a:lnTo>
                  <a:pt x="11741" y="24724"/>
                </a:lnTo>
                <a:lnTo>
                  <a:pt x="10259" y="24941"/>
                </a:lnTo>
                <a:lnTo>
                  <a:pt x="9747" y="25425"/>
                </a:lnTo>
                <a:lnTo>
                  <a:pt x="10488" y="28069"/>
                </a:lnTo>
                <a:lnTo>
                  <a:pt x="10373" y="25372"/>
                </a:lnTo>
                <a:lnTo>
                  <a:pt x="11912" y="25155"/>
                </a:lnTo>
                <a:lnTo>
                  <a:pt x="13394" y="24886"/>
                </a:lnTo>
                <a:lnTo>
                  <a:pt x="14876" y="24563"/>
                </a:lnTo>
                <a:lnTo>
                  <a:pt x="16016" y="27044"/>
                </a:lnTo>
                <a:lnTo>
                  <a:pt x="17213" y="29744"/>
                </a:lnTo>
                <a:lnTo>
                  <a:pt x="18296" y="32658"/>
                </a:lnTo>
                <a:lnTo>
                  <a:pt x="18866" y="32494"/>
                </a:lnTo>
                <a:lnTo>
                  <a:pt x="17783" y="29635"/>
                </a:lnTo>
                <a:lnTo>
                  <a:pt x="16586" y="26936"/>
                </a:lnTo>
                <a:lnTo>
                  <a:pt x="15388" y="24455"/>
                </a:lnTo>
                <a:lnTo>
                  <a:pt x="16814" y="24077"/>
                </a:lnTo>
                <a:lnTo>
                  <a:pt x="18238" y="23692"/>
                </a:lnTo>
                <a:lnTo>
                  <a:pt x="19607" y="23217"/>
                </a:lnTo>
                <a:lnTo>
                  <a:pt x="21146" y="25588"/>
                </a:lnTo>
                <a:lnTo>
                  <a:pt x="22685" y="28178"/>
                </a:lnTo>
                <a:lnTo>
                  <a:pt x="21657" y="25425"/>
                </a:lnTo>
                <a:lnTo>
                  <a:pt x="20119" y="22989"/>
                </a:lnTo>
                <a:lnTo>
                  <a:pt x="20689" y="22780"/>
                </a:lnTo>
                <a:lnTo>
                  <a:pt x="21259" y="22572"/>
                </a:lnTo>
                <a:lnTo>
                  <a:pt x="21829" y="22344"/>
                </a:lnTo>
                <a:lnTo>
                  <a:pt x="22513" y="22078"/>
                </a:lnTo>
                <a:lnTo>
                  <a:pt x="23140" y="21755"/>
                </a:lnTo>
                <a:lnTo>
                  <a:pt x="23766" y="21432"/>
                </a:lnTo>
                <a:lnTo>
                  <a:pt x="25705" y="23654"/>
                </a:lnTo>
                <a:lnTo>
                  <a:pt x="27586" y="26127"/>
                </a:lnTo>
                <a:lnTo>
                  <a:pt x="29409" y="28717"/>
                </a:lnTo>
                <a:lnTo>
                  <a:pt x="29866" y="28502"/>
                </a:lnTo>
                <a:lnTo>
                  <a:pt x="28042" y="25858"/>
                </a:lnTo>
                <a:lnTo>
                  <a:pt x="26161" y="23426"/>
                </a:lnTo>
                <a:lnTo>
                  <a:pt x="24223" y="21224"/>
                </a:lnTo>
                <a:lnTo>
                  <a:pt x="25307" y="20616"/>
                </a:lnTo>
                <a:lnTo>
                  <a:pt x="26332" y="20028"/>
                </a:lnTo>
                <a:lnTo>
                  <a:pt x="27300" y="19325"/>
                </a:lnTo>
                <a:lnTo>
                  <a:pt x="29465" y="21319"/>
                </a:lnTo>
                <a:lnTo>
                  <a:pt x="31689" y="23597"/>
                </a:lnTo>
                <a:lnTo>
                  <a:pt x="29808" y="21053"/>
                </a:lnTo>
                <a:lnTo>
                  <a:pt x="27586" y="19059"/>
                </a:lnTo>
                <a:lnTo>
                  <a:pt x="28326" y="18471"/>
                </a:lnTo>
                <a:lnTo>
                  <a:pt x="29010" y="17332"/>
                </a:lnTo>
                <a:lnTo>
                  <a:pt x="28213" y="18091"/>
                </a:lnTo>
                <a:lnTo>
                  <a:pt x="27300" y="18794"/>
                </a:lnTo>
                <a:lnTo>
                  <a:pt x="24850" y="16573"/>
                </a:lnTo>
                <a:lnTo>
                  <a:pt x="22342" y="14636"/>
                </a:lnTo>
                <a:lnTo>
                  <a:pt x="20006" y="12966"/>
                </a:lnTo>
                <a:lnTo>
                  <a:pt x="22056" y="14845"/>
                </a:lnTo>
                <a:lnTo>
                  <a:pt x="24507" y="16800"/>
                </a:lnTo>
                <a:lnTo>
                  <a:pt x="26958" y="19059"/>
                </a:lnTo>
                <a:lnTo>
                  <a:pt x="26046" y="19762"/>
                </a:lnTo>
                <a:lnTo>
                  <a:pt x="25021" y="20350"/>
                </a:lnTo>
                <a:lnTo>
                  <a:pt x="23937" y="20939"/>
                </a:lnTo>
                <a:lnTo>
                  <a:pt x="23538" y="21167"/>
                </a:lnTo>
                <a:lnTo>
                  <a:pt x="22912" y="21432"/>
                </a:lnTo>
                <a:lnTo>
                  <a:pt x="22286" y="21698"/>
                </a:lnTo>
                <a:lnTo>
                  <a:pt x="21657" y="21964"/>
                </a:lnTo>
                <a:lnTo>
                  <a:pt x="21087" y="22192"/>
                </a:lnTo>
                <a:lnTo>
                  <a:pt x="20461" y="22458"/>
                </a:lnTo>
                <a:lnTo>
                  <a:pt x="19835" y="22666"/>
                </a:lnTo>
                <a:lnTo>
                  <a:pt x="18125" y="20085"/>
                </a:lnTo>
                <a:lnTo>
                  <a:pt x="16357" y="17712"/>
                </a:lnTo>
                <a:lnTo>
                  <a:pt x="14705" y="15661"/>
                </a:lnTo>
                <a:lnTo>
                  <a:pt x="15332" y="15073"/>
                </a:lnTo>
                <a:lnTo>
                  <a:pt x="14478" y="15396"/>
                </a:lnTo>
                <a:lnTo>
                  <a:pt x="13964" y="14788"/>
                </a:lnTo>
                <a:lnTo>
                  <a:pt x="13737" y="14465"/>
                </a:lnTo>
                <a:lnTo>
                  <a:pt x="12482" y="12966"/>
                </a:lnTo>
                <a:lnTo>
                  <a:pt x="11286" y="11656"/>
                </a:lnTo>
                <a:lnTo>
                  <a:pt x="10146" y="10479"/>
                </a:lnTo>
                <a:lnTo>
                  <a:pt x="10657" y="10270"/>
                </a:lnTo>
                <a:lnTo>
                  <a:pt x="11171" y="10042"/>
                </a:lnTo>
                <a:lnTo>
                  <a:pt x="11628" y="9833"/>
                </a:lnTo>
                <a:lnTo>
                  <a:pt x="12768" y="10744"/>
                </a:lnTo>
                <a:lnTo>
                  <a:pt x="14021" y="11770"/>
                </a:lnTo>
                <a:lnTo>
                  <a:pt x="15275" y="12909"/>
                </a:lnTo>
                <a:lnTo>
                  <a:pt x="15845" y="13345"/>
                </a:lnTo>
                <a:lnTo>
                  <a:pt x="16415" y="13877"/>
                </a:lnTo>
                <a:lnTo>
                  <a:pt x="16985" y="14408"/>
                </a:lnTo>
                <a:lnTo>
                  <a:pt x="17213" y="14636"/>
                </a:lnTo>
                <a:lnTo>
                  <a:pt x="17384" y="14200"/>
                </a:lnTo>
                <a:lnTo>
                  <a:pt x="16758" y="13668"/>
                </a:lnTo>
                <a:lnTo>
                  <a:pt x="16129" y="13117"/>
                </a:lnTo>
                <a:lnTo>
                  <a:pt x="15559" y="12586"/>
                </a:lnTo>
                <a:lnTo>
                  <a:pt x="14307" y="11504"/>
                </a:lnTo>
                <a:lnTo>
                  <a:pt x="13108" y="10536"/>
                </a:lnTo>
                <a:lnTo>
                  <a:pt x="11968" y="9662"/>
                </a:lnTo>
                <a:lnTo>
                  <a:pt x="12426" y="9454"/>
                </a:lnTo>
                <a:lnTo>
                  <a:pt x="13223" y="8903"/>
                </a:lnTo>
                <a:lnTo>
                  <a:pt x="14192" y="9511"/>
                </a:lnTo>
                <a:lnTo>
                  <a:pt x="15160" y="10099"/>
                </a:lnTo>
                <a:lnTo>
                  <a:pt x="14419" y="9283"/>
                </a:lnTo>
                <a:lnTo>
                  <a:pt x="13451" y="8751"/>
                </a:lnTo>
                <a:lnTo>
                  <a:pt x="13964" y="8371"/>
                </a:lnTo>
                <a:lnTo>
                  <a:pt x="14478" y="7840"/>
                </a:lnTo>
                <a:lnTo>
                  <a:pt x="15104" y="8106"/>
                </a:lnTo>
                <a:lnTo>
                  <a:pt x="15275" y="7878"/>
                </a:lnTo>
                <a:lnTo>
                  <a:pt x="14647" y="7612"/>
                </a:lnTo>
                <a:lnTo>
                  <a:pt x="14478" y="7555"/>
                </a:lnTo>
                <a:lnTo>
                  <a:pt x="14307" y="7726"/>
                </a:lnTo>
                <a:lnTo>
                  <a:pt x="13793" y="8220"/>
                </a:lnTo>
                <a:lnTo>
                  <a:pt x="13338" y="8542"/>
                </a:lnTo>
                <a:lnTo>
                  <a:pt x="7979" y="5562"/>
                </a:lnTo>
                <a:lnTo>
                  <a:pt x="4104" y="4062"/>
                </a:lnTo>
                <a:lnTo>
                  <a:pt x="2849" y="3625"/>
                </a:lnTo>
                <a:lnTo>
                  <a:pt x="4160" y="4005"/>
                </a:lnTo>
                <a:lnTo>
                  <a:pt x="2908" y="3568"/>
                </a:lnTo>
                <a:lnTo>
                  <a:pt x="4160" y="3417"/>
                </a:lnTo>
                <a:lnTo>
                  <a:pt x="2849" y="3512"/>
                </a:lnTo>
                <a:lnTo>
                  <a:pt x="4160" y="3360"/>
                </a:lnTo>
                <a:lnTo>
                  <a:pt x="8778" y="2714"/>
                </a:lnTo>
                <a:lnTo>
                  <a:pt x="14818" y="3037"/>
                </a:lnTo>
                <a:lnTo>
                  <a:pt x="15104" y="3455"/>
                </a:lnTo>
                <a:lnTo>
                  <a:pt x="15388" y="4062"/>
                </a:lnTo>
                <a:lnTo>
                  <a:pt x="15217" y="3455"/>
                </a:lnTo>
                <a:lnTo>
                  <a:pt x="14989" y="3075"/>
                </a:lnTo>
                <a:lnTo>
                  <a:pt x="8094" y="2543"/>
                </a:lnTo>
                <a:lnTo>
                  <a:pt x="3306" y="3360"/>
                </a:lnTo>
                <a:lnTo>
                  <a:pt x="2565" y="3512"/>
                </a:lnTo>
                <a:lnTo>
                  <a:pt x="2565" y="3246"/>
                </a:lnTo>
                <a:lnTo>
                  <a:pt x="2736" y="2714"/>
                </a:lnTo>
                <a:lnTo>
                  <a:pt x="2964" y="1518"/>
                </a:lnTo>
                <a:lnTo>
                  <a:pt x="3363" y="113"/>
                </a:lnTo>
                <a:lnTo>
                  <a:pt x="3135" y="56"/>
                </a:lnTo>
                <a:lnTo>
                  <a:pt x="2678" y="1575"/>
                </a:lnTo>
                <a:lnTo>
                  <a:pt x="2509" y="2923"/>
                </a:lnTo>
                <a:lnTo>
                  <a:pt x="2450" y="3360"/>
                </a:lnTo>
                <a:lnTo>
                  <a:pt x="2450" y="2923"/>
                </a:lnTo>
                <a:lnTo>
                  <a:pt x="2338" y="1632"/>
                </a:lnTo>
                <a:lnTo>
                  <a:pt x="1881" y="113"/>
                </a:lnTo>
                <a:lnTo>
                  <a:pt x="1653" y="170"/>
                </a:lnTo>
                <a:lnTo>
                  <a:pt x="2052" y="1518"/>
                </a:lnTo>
                <a:lnTo>
                  <a:pt x="2279" y="2752"/>
                </a:lnTo>
                <a:lnTo>
                  <a:pt x="2394" y="3246"/>
                </a:lnTo>
                <a:lnTo>
                  <a:pt x="2167" y="2714"/>
                </a:lnTo>
                <a:lnTo>
                  <a:pt x="1597" y="1347"/>
                </a:lnTo>
                <a:lnTo>
                  <a:pt x="342" y="56"/>
                </a:lnTo>
                <a:lnTo>
                  <a:pt x="0" y="56"/>
                </a:lnTo>
                <a:lnTo>
                  <a:pt x="1425" y="1461"/>
                </a:lnTo>
                <a:lnTo>
                  <a:pt x="2108" y="2980"/>
                </a:lnTo>
                <a:lnTo>
                  <a:pt x="2394" y="3417"/>
                </a:lnTo>
                <a:lnTo>
                  <a:pt x="2450" y="3739"/>
                </a:lnTo>
                <a:lnTo>
                  <a:pt x="2509" y="4537"/>
                </a:lnTo>
                <a:lnTo>
                  <a:pt x="2793" y="7232"/>
                </a:lnTo>
                <a:lnTo>
                  <a:pt x="2678" y="4385"/>
                </a:lnTo>
                <a:lnTo>
                  <a:pt x="2509" y="3682"/>
                </a:lnTo>
                <a:lnTo>
                  <a:pt x="2793" y="4385"/>
                </a:lnTo>
                <a:lnTo>
                  <a:pt x="3933" y="7024"/>
                </a:lnTo>
                <a:lnTo>
                  <a:pt x="5415" y="11238"/>
                </a:lnTo>
                <a:lnTo>
                  <a:pt x="4789" y="11295"/>
                </a:lnTo>
                <a:lnTo>
                  <a:pt x="4219" y="11333"/>
                </a:lnTo>
                <a:lnTo>
                  <a:pt x="3590" y="11390"/>
                </a:lnTo>
                <a:lnTo>
                  <a:pt x="4275" y="11656"/>
                </a:lnTo>
                <a:lnTo>
                  <a:pt x="4901" y="11618"/>
                </a:lnTo>
                <a:lnTo>
                  <a:pt x="5471" y="11504"/>
                </a:lnTo>
                <a:close/>
              </a:path>
            </a:pathLst>
          </a:custGeom>
          <a:solidFill>
            <a:srgbClr val="B6CCEA"/>
          </a:solidFill>
        </p:spPr>
        <p:txBody>
          <a:bodyPr wrap="square" lIns="0" tIns="0" rIns="0" bIns="0" rtlCol="0">
            <a:noAutofit/>
          </a:bodyPr>
          <a:lstStyle/>
          <a:p>
            <a:endParaRPr/>
          </a:p>
        </p:txBody>
      </p:sp>
      <p:sp>
        <p:nvSpPr>
          <p:cNvPr id="903" name="object 903"/>
          <p:cNvSpPr/>
          <p:nvPr/>
        </p:nvSpPr>
        <p:spPr>
          <a:xfrm>
            <a:off x="441259" y="688941"/>
            <a:ext cx="6382" cy="3075"/>
          </a:xfrm>
          <a:custGeom>
            <a:avLst/>
            <a:gdLst/>
            <a:ahLst/>
            <a:cxnLst/>
            <a:rect l="l" t="t" r="r" b="b"/>
            <a:pathLst>
              <a:path w="6382" h="3075">
                <a:moveTo>
                  <a:pt x="1709" y="0"/>
                </a:moveTo>
                <a:lnTo>
                  <a:pt x="741" y="1195"/>
                </a:lnTo>
                <a:lnTo>
                  <a:pt x="227" y="2316"/>
                </a:lnTo>
                <a:lnTo>
                  <a:pt x="0" y="2809"/>
                </a:lnTo>
                <a:lnTo>
                  <a:pt x="0" y="3075"/>
                </a:lnTo>
                <a:lnTo>
                  <a:pt x="626" y="2923"/>
                </a:lnTo>
                <a:lnTo>
                  <a:pt x="455" y="2809"/>
                </a:lnTo>
                <a:lnTo>
                  <a:pt x="1423" y="2316"/>
                </a:lnTo>
                <a:lnTo>
                  <a:pt x="3590" y="1252"/>
                </a:lnTo>
                <a:lnTo>
                  <a:pt x="6382" y="322"/>
                </a:lnTo>
                <a:lnTo>
                  <a:pt x="5870" y="265"/>
                </a:lnTo>
                <a:lnTo>
                  <a:pt x="3020" y="1290"/>
                </a:lnTo>
                <a:lnTo>
                  <a:pt x="912" y="2429"/>
                </a:lnTo>
                <a:lnTo>
                  <a:pt x="171" y="2923"/>
                </a:lnTo>
                <a:lnTo>
                  <a:pt x="682" y="2429"/>
                </a:lnTo>
                <a:lnTo>
                  <a:pt x="1937" y="1252"/>
                </a:lnTo>
                <a:lnTo>
                  <a:pt x="3703" y="113"/>
                </a:lnTo>
                <a:lnTo>
                  <a:pt x="3304" y="56"/>
                </a:lnTo>
                <a:lnTo>
                  <a:pt x="1482" y="1347"/>
                </a:lnTo>
                <a:lnTo>
                  <a:pt x="342" y="2600"/>
                </a:lnTo>
                <a:lnTo>
                  <a:pt x="0" y="2980"/>
                </a:lnTo>
                <a:lnTo>
                  <a:pt x="227" y="2638"/>
                </a:lnTo>
                <a:lnTo>
                  <a:pt x="853" y="1347"/>
                </a:lnTo>
                <a:lnTo>
                  <a:pt x="1993" y="0"/>
                </a:lnTo>
                <a:lnTo>
                  <a:pt x="1709" y="0"/>
                </a:lnTo>
                <a:close/>
              </a:path>
            </a:pathLst>
          </a:custGeom>
          <a:solidFill>
            <a:srgbClr val="ACC5E3"/>
          </a:solidFill>
        </p:spPr>
        <p:txBody>
          <a:bodyPr wrap="square" lIns="0" tIns="0" rIns="0" bIns="0" rtlCol="0">
            <a:noAutofit/>
          </a:bodyPr>
          <a:lstStyle/>
          <a:p>
            <a:endParaRPr/>
          </a:p>
        </p:txBody>
      </p:sp>
      <p:sp>
        <p:nvSpPr>
          <p:cNvPr id="904" name="object 904"/>
          <p:cNvSpPr/>
          <p:nvPr/>
        </p:nvSpPr>
        <p:spPr>
          <a:xfrm>
            <a:off x="441543" y="691580"/>
            <a:ext cx="28042" cy="11333"/>
          </a:xfrm>
          <a:custGeom>
            <a:avLst/>
            <a:gdLst/>
            <a:ahLst/>
            <a:cxnLst/>
            <a:rect l="l" t="t" r="r" b="b"/>
            <a:pathLst>
              <a:path w="28042" h="11333">
                <a:moveTo>
                  <a:pt x="20119" y="1727"/>
                </a:moveTo>
                <a:lnTo>
                  <a:pt x="20290" y="2221"/>
                </a:lnTo>
                <a:lnTo>
                  <a:pt x="20405" y="2543"/>
                </a:lnTo>
                <a:lnTo>
                  <a:pt x="17611" y="1841"/>
                </a:lnTo>
                <a:lnTo>
                  <a:pt x="14989" y="1366"/>
                </a:lnTo>
                <a:lnTo>
                  <a:pt x="12597" y="987"/>
                </a:lnTo>
                <a:lnTo>
                  <a:pt x="12367" y="379"/>
                </a:lnTo>
                <a:lnTo>
                  <a:pt x="12140" y="0"/>
                </a:lnTo>
                <a:lnTo>
                  <a:pt x="12254" y="379"/>
                </a:lnTo>
                <a:lnTo>
                  <a:pt x="12538" y="987"/>
                </a:lnTo>
                <a:lnTo>
                  <a:pt x="6041" y="113"/>
                </a:lnTo>
                <a:lnTo>
                  <a:pt x="1311" y="341"/>
                </a:lnTo>
                <a:lnTo>
                  <a:pt x="0" y="436"/>
                </a:lnTo>
                <a:lnTo>
                  <a:pt x="0" y="664"/>
                </a:lnTo>
                <a:lnTo>
                  <a:pt x="1027" y="1309"/>
                </a:lnTo>
                <a:lnTo>
                  <a:pt x="4219" y="3189"/>
                </a:lnTo>
                <a:lnTo>
                  <a:pt x="8549" y="6587"/>
                </a:lnTo>
                <a:lnTo>
                  <a:pt x="8094" y="6815"/>
                </a:lnTo>
                <a:lnTo>
                  <a:pt x="7580" y="6967"/>
                </a:lnTo>
                <a:lnTo>
                  <a:pt x="7068" y="7194"/>
                </a:lnTo>
                <a:lnTo>
                  <a:pt x="8037" y="8751"/>
                </a:lnTo>
                <a:lnTo>
                  <a:pt x="7296" y="7403"/>
                </a:lnTo>
                <a:lnTo>
                  <a:pt x="7808" y="7194"/>
                </a:lnTo>
                <a:lnTo>
                  <a:pt x="8321" y="6967"/>
                </a:lnTo>
                <a:lnTo>
                  <a:pt x="8778" y="6758"/>
                </a:lnTo>
                <a:lnTo>
                  <a:pt x="9918" y="7669"/>
                </a:lnTo>
                <a:lnTo>
                  <a:pt x="11171" y="8694"/>
                </a:lnTo>
                <a:lnTo>
                  <a:pt x="12426" y="9833"/>
                </a:lnTo>
                <a:lnTo>
                  <a:pt x="12995" y="10270"/>
                </a:lnTo>
                <a:lnTo>
                  <a:pt x="13565" y="10801"/>
                </a:lnTo>
                <a:lnTo>
                  <a:pt x="14135" y="11333"/>
                </a:lnTo>
                <a:lnTo>
                  <a:pt x="14534" y="11124"/>
                </a:lnTo>
                <a:lnTo>
                  <a:pt x="13908" y="10593"/>
                </a:lnTo>
                <a:lnTo>
                  <a:pt x="13279" y="10042"/>
                </a:lnTo>
                <a:lnTo>
                  <a:pt x="12709" y="9510"/>
                </a:lnTo>
                <a:lnTo>
                  <a:pt x="11457" y="8428"/>
                </a:lnTo>
                <a:lnTo>
                  <a:pt x="10259" y="7460"/>
                </a:lnTo>
                <a:lnTo>
                  <a:pt x="9119" y="6587"/>
                </a:lnTo>
                <a:lnTo>
                  <a:pt x="9576" y="6378"/>
                </a:lnTo>
                <a:lnTo>
                  <a:pt x="10373" y="5828"/>
                </a:lnTo>
                <a:lnTo>
                  <a:pt x="11342" y="6435"/>
                </a:lnTo>
                <a:lnTo>
                  <a:pt x="12311" y="7024"/>
                </a:lnTo>
                <a:lnTo>
                  <a:pt x="11570" y="6207"/>
                </a:lnTo>
                <a:lnTo>
                  <a:pt x="10601" y="5676"/>
                </a:lnTo>
                <a:lnTo>
                  <a:pt x="11114" y="5296"/>
                </a:lnTo>
                <a:lnTo>
                  <a:pt x="11628" y="4764"/>
                </a:lnTo>
                <a:lnTo>
                  <a:pt x="11628" y="4480"/>
                </a:lnTo>
                <a:lnTo>
                  <a:pt x="5643" y="1898"/>
                </a:lnTo>
                <a:lnTo>
                  <a:pt x="5586" y="2050"/>
                </a:lnTo>
                <a:lnTo>
                  <a:pt x="11457" y="4651"/>
                </a:lnTo>
                <a:lnTo>
                  <a:pt x="10943" y="5144"/>
                </a:lnTo>
                <a:lnTo>
                  <a:pt x="10488" y="5467"/>
                </a:lnTo>
                <a:lnTo>
                  <a:pt x="5129" y="2486"/>
                </a:lnTo>
                <a:lnTo>
                  <a:pt x="1254" y="987"/>
                </a:lnTo>
                <a:lnTo>
                  <a:pt x="1369" y="1195"/>
                </a:lnTo>
                <a:lnTo>
                  <a:pt x="5073" y="2714"/>
                </a:lnTo>
                <a:lnTo>
                  <a:pt x="10146" y="5733"/>
                </a:lnTo>
                <a:lnTo>
                  <a:pt x="9348" y="6207"/>
                </a:lnTo>
                <a:lnTo>
                  <a:pt x="8891" y="6435"/>
                </a:lnTo>
                <a:lnTo>
                  <a:pt x="4503" y="3075"/>
                </a:lnTo>
                <a:lnTo>
                  <a:pt x="1254" y="1252"/>
                </a:lnTo>
                <a:lnTo>
                  <a:pt x="58" y="664"/>
                </a:lnTo>
                <a:lnTo>
                  <a:pt x="58" y="493"/>
                </a:lnTo>
                <a:lnTo>
                  <a:pt x="1311" y="550"/>
                </a:lnTo>
                <a:lnTo>
                  <a:pt x="569" y="436"/>
                </a:lnTo>
                <a:lnTo>
                  <a:pt x="2394" y="379"/>
                </a:lnTo>
                <a:lnTo>
                  <a:pt x="6839" y="341"/>
                </a:lnTo>
                <a:lnTo>
                  <a:pt x="12597" y="1195"/>
                </a:lnTo>
                <a:lnTo>
                  <a:pt x="15048" y="1575"/>
                </a:lnTo>
                <a:lnTo>
                  <a:pt x="17726" y="2050"/>
                </a:lnTo>
                <a:lnTo>
                  <a:pt x="20461" y="2809"/>
                </a:lnTo>
                <a:lnTo>
                  <a:pt x="22912" y="3455"/>
                </a:lnTo>
                <a:lnTo>
                  <a:pt x="25476" y="4271"/>
                </a:lnTo>
                <a:lnTo>
                  <a:pt x="28042" y="5296"/>
                </a:lnTo>
                <a:lnTo>
                  <a:pt x="27300" y="4802"/>
                </a:lnTo>
                <a:lnTo>
                  <a:pt x="26902" y="4594"/>
                </a:lnTo>
                <a:lnTo>
                  <a:pt x="24678" y="3777"/>
                </a:lnTo>
                <a:lnTo>
                  <a:pt x="22513" y="3075"/>
                </a:lnTo>
                <a:lnTo>
                  <a:pt x="20461" y="2543"/>
                </a:lnTo>
                <a:lnTo>
                  <a:pt x="20348" y="2221"/>
                </a:lnTo>
                <a:lnTo>
                  <a:pt x="20177" y="1727"/>
                </a:lnTo>
                <a:lnTo>
                  <a:pt x="19835" y="1139"/>
                </a:lnTo>
                <a:lnTo>
                  <a:pt x="20119" y="1727"/>
                </a:lnTo>
                <a:close/>
              </a:path>
            </a:pathLst>
          </a:custGeom>
          <a:solidFill>
            <a:srgbClr val="ACC5E3"/>
          </a:solidFill>
        </p:spPr>
        <p:txBody>
          <a:bodyPr wrap="square" lIns="0" tIns="0" rIns="0" bIns="0" rtlCol="0">
            <a:noAutofit/>
          </a:bodyPr>
          <a:lstStyle/>
          <a:p>
            <a:endParaRPr/>
          </a:p>
        </p:txBody>
      </p:sp>
      <p:sp>
        <p:nvSpPr>
          <p:cNvPr id="905" name="object 905"/>
          <p:cNvSpPr/>
          <p:nvPr/>
        </p:nvSpPr>
        <p:spPr>
          <a:xfrm>
            <a:off x="441372" y="692017"/>
            <a:ext cx="8208" cy="8315"/>
          </a:xfrm>
          <a:custGeom>
            <a:avLst/>
            <a:gdLst/>
            <a:ahLst/>
            <a:cxnLst/>
            <a:rect l="l" t="t" r="r" b="b"/>
            <a:pathLst>
              <a:path w="8208" h="8315">
                <a:moveTo>
                  <a:pt x="171" y="0"/>
                </a:moveTo>
                <a:lnTo>
                  <a:pt x="0" y="322"/>
                </a:lnTo>
                <a:lnTo>
                  <a:pt x="628" y="1195"/>
                </a:lnTo>
                <a:lnTo>
                  <a:pt x="2450" y="3625"/>
                </a:lnTo>
                <a:lnTo>
                  <a:pt x="4789" y="7403"/>
                </a:lnTo>
                <a:lnTo>
                  <a:pt x="5187" y="7289"/>
                </a:lnTo>
                <a:lnTo>
                  <a:pt x="2622" y="3455"/>
                </a:lnTo>
                <a:lnTo>
                  <a:pt x="684" y="968"/>
                </a:lnTo>
                <a:lnTo>
                  <a:pt x="58" y="227"/>
                </a:lnTo>
                <a:lnTo>
                  <a:pt x="799" y="930"/>
                </a:lnTo>
                <a:lnTo>
                  <a:pt x="3419" y="3132"/>
                </a:lnTo>
                <a:lnTo>
                  <a:pt x="6897" y="6853"/>
                </a:lnTo>
                <a:lnTo>
                  <a:pt x="7068" y="7081"/>
                </a:lnTo>
                <a:lnTo>
                  <a:pt x="8208" y="8315"/>
                </a:lnTo>
                <a:lnTo>
                  <a:pt x="7240" y="6758"/>
                </a:lnTo>
                <a:lnTo>
                  <a:pt x="3762" y="3075"/>
                </a:lnTo>
                <a:lnTo>
                  <a:pt x="1083" y="930"/>
                </a:lnTo>
                <a:lnTo>
                  <a:pt x="171" y="227"/>
                </a:lnTo>
                <a:lnTo>
                  <a:pt x="171" y="0"/>
                </a:lnTo>
                <a:close/>
              </a:path>
            </a:pathLst>
          </a:custGeom>
          <a:solidFill>
            <a:srgbClr val="ACC5E3"/>
          </a:solidFill>
        </p:spPr>
        <p:txBody>
          <a:bodyPr wrap="square" lIns="0" tIns="0" rIns="0" bIns="0" rtlCol="0">
            <a:noAutofit/>
          </a:bodyPr>
          <a:lstStyle/>
          <a:p>
            <a:endParaRPr/>
          </a:p>
        </p:txBody>
      </p:sp>
      <p:sp>
        <p:nvSpPr>
          <p:cNvPr id="906" name="object 906"/>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ACC5E3"/>
          </a:solidFill>
        </p:spPr>
        <p:txBody>
          <a:bodyPr wrap="square" lIns="0" tIns="0" rIns="0" bIns="0" rtlCol="0">
            <a:noAutofit/>
          </a:bodyPr>
          <a:lstStyle/>
          <a:p>
            <a:endParaRPr/>
          </a:p>
        </p:txBody>
      </p:sp>
      <p:sp>
        <p:nvSpPr>
          <p:cNvPr id="907" name="object 907"/>
          <p:cNvSpPr/>
          <p:nvPr/>
        </p:nvSpPr>
        <p:spPr>
          <a:xfrm>
            <a:off x="440176" y="692188"/>
            <a:ext cx="912" cy="1177"/>
          </a:xfrm>
          <a:custGeom>
            <a:avLst/>
            <a:gdLst/>
            <a:ahLst/>
            <a:cxnLst/>
            <a:rect l="l" t="t" r="r" b="b"/>
            <a:pathLst>
              <a:path w="912" h="1177">
                <a:moveTo>
                  <a:pt x="684" y="208"/>
                </a:moveTo>
                <a:lnTo>
                  <a:pt x="171" y="1177"/>
                </a:lnTo>
                <a:lnTo>
                  <a:pt x="626" y="702"/>
                </a:lnTo>
                <a:lnTo>
                  <a:pt x="912" y="0"/>
                </a:lnTo>
                <a:lnTo>
                  <a:pt x="114" y="702"/>
                </a:lnTo>
                <a:lnTo>
                  <a:pt x="0" y="1120"/>
                </a:lnTo>
                <a:lnTo>
                  <a:pt x="684" y="208"/>
                </a:lnTo>
                <a:close/>
              </a:path>
            </a:pathLst>
          </a:custGeom>
          <a:solidFill>
            <a:srgbClr val="ACC5E3"/>
          </a:solidFill>
        </p:spPr>
        <p:txBody>
          <a:bodyPr wrap="square" lIns="0" tIns="0" rIns="0" bIns="0" rtlCol="0">
            <a:noAutofit/>
          </a:bodyPr>
          <a:lstStyle/>
          <a:p>
            <a:endParaRPr/>
          </a:p>
        </p:txBody>
      </p:sp>
      <p:sp>
        <p:nvSpPr>
          <p:cNvPr id="908" name="object 908"/>
          <p:cNvSpPr/>
          <p:nvPr/>
        </p:nvSpPr>
        <p:spPr>
          <a:xfrm>
            <a:off x="428151" y="719111"/>
            <a:ext cx="8720" cy="11010"/>
          </a:xfrm>
          <a:custGeom>
            <a:avLst/>
            <a:gdLst/>
            <a:ahLst/>
            <a:cxnLst/>
            <a:rect l="l" t="t" r="r" b="b"/>
            <a:pathLst>
              <a:path w="8720" h="11010">
                <a:moveTo>
                  <a:pt x="2563" y="0"/>
                </a:moveTo>
                <a:lnTo>
                  <a:pt x="1822" y="2914"/>
                </a:lnTo>
                <a:lnTo>
                  <a:pt x="1709" y="3400"/>
                </a:lnTo>
                <a:lnTo>
                  <a:pt x="1083" y="5774"/>
                </a:lnTo>
                <a:lnTo>
                  <a:pt x="513" y="8311"/>
                </a:lnTo>
                <a:lnTo>
                  <a:pt x="0" y="10847"/>
                </a:lnTo>
                <a:lnTo>
                  <a:pt x="455" y="10955"/>
                </a:lnTo>
                <a:lnTo>
                  <a:pt x="682" y="11010"/>
                </a:lnTo>
                <a:lnTo>
                  <a:pt x="1196" y="8419"/>
                </a:lnTo>
                <a:lnTo>
                  <a:pt x="1766" y="5883"/>
                </a:lnTo>
                <a:lnTo>
                  <a:pt x="2336" y="3508"/>
                </a:lnTo>
                <a:lnTo>
                  <a:pt x="4388" y="3777"/>
                </a:lnTo>
                <a:lnTo>
                  <a:pt x="6496" y="3994"/>
                </a:lnTo>
                <a:lnTo>
                  <a:pt x="8661" y="4155"/>
                </a:lnTo>
                <a:lnTo>
                  <a:pt x="8720" y="3616"/>
                </a:lnTo>
                <a:lnTo>
                  <a:pt x="6611" y="3508"/>
                </a:lnTo>
                <a:lnTo>
                  <a:pt x="4503" y="3291"/>
                </a:lnTo>
                <a:lnTo>
                  <a:pt x="2450" y="2969"/>
                </a:lnTo>
                <a:lnTo>
                  <a:pt x="2563" y="0"/>
                </a:lnTo>
                <a:close/>
              </a:path>
            </a:pathLst>
          </a:custGeom>
          <a:solidFill>
            <a:srgbClr val="ACC5E3"/>
          </a:solidFill>
        </p:spPr>
        <p:txBody>
          <a:bodyPr wrap="square" lIns="0" tIns="0" rIns="0" bIns="0" rtlCol="0">
            <a:noAutofit/>
          </a:bodyPr>
          <a:lstStyle/>
          <a:p>
            <a:endParaRPr/>
          </a:p>
        </p:txBody>
      </p:sp>
      <p:sp>
        <p:nvSpPr>
          <p:cNvPr id="909" name="object 909"/>
          <p:cNvSpPr/>
          <p:nvPr/>
        </p:nvSpPr>
        <p:spPr>
          <a:xfrm>
            <a:off x="441203" y="688885"/>
            <a:ext cx="21428" cy="32278"/>
          </a:xfrm>
          <a:custGeom>
            <a:avLst/>
            <a:gdLst/>
            <a:ahLst/>
            <a:cxnLst/>
            <a:rect l="l" t="t" r="r" b="b"/>
            <a:pathLst>
              <a:path w="21428" h="32278">
                <a:moveTo>
                  <a:pt x="11398" y="1632"/>
                </a:moveTo>
                <a:lnTo>
                  <a:pt x="11968" y="2164"/>
                </a:lnTo>
                <a:lnTo>
                  <a:pt x="12196" y="2429"/>
                </a:lnTo>
                <a:lnTo>
                  <a:pt x="5584" y="2164"/>
                </a:lnTo>
                <a:lnTo>
                  <a:pt x="797" y="2980"/>
                </a:lnTo>
                <a:lnTo>
                  <a:pt x="56" y="3132"/>
                </a:lnTo>
                <a:lnTo>
                  <a:pt x="56" y="2866"/>
                </a:lnTo>
                <a:lnTo>
                  <a:pt x="169" y="2373"/>
                </a:lnTo>
                <a:lnTo>
                  <a:pt x="398" y="1309"/>
                </a:lnTo>
                <a:lnTo>
                  <a:pt x="797" y="0"/>
                </a:lnTo>
                <a:lnTo>
                  <a:pt x="569" y="0"/>
                </a:lnTo>
                <a:lnTo>
                  <a:pt x="169" y="1404"/>
                </a:lnTo>
                <a:lnTo>
                  <a:pt x="0" y="2600"/>
                </a:lnTo>
                <a:lnTo>
                  <a:pt x="0" y="4157"/>
                </a:lnTo>
                <a:lnTo>
                  <a:pt x="283" y="6853"/>
                </a:lnTo>
                <a:lnTo>
                  <a:pt x="169" y="4005"/>
                </a:lnTo>
                <a:lnTo>
                  <a:pt x="0" y="3303"/>
                </a:lnTo>
                <a:lnTo>
                  <a:pt x="283" y="4005"/>
                </a:lnTo>
                <a:lnTo>
                  <a:pt x="1423" y="6644"/>
                </a:lnTo>
                <a:lnTo>
                  <a:pt x="2906" y="10858"/>
                </a:lnTo>
                <a:lnTo>
                  <a:pt x="2279" y="10915"/>
                </a:lnTo>
                <a:lnTo>
                  <a:pt x="1709" y="10953"/>
                </a:lnTo>
                <a:lnTo>
                  <a:pt x="1081" y="11010"/>
                </a:lnTo>
                <a:lnTo>
                  <a:pt x="1766" y="11276"/>
                </a:lnTo>
                <a:lnTo>
                  <a:pt x="2392" y="11238"/>
                </a:lnTo>
                <a:lnTo>
                  <a:pt x="2962" y="11124"/>
                </a:lnTo>
                <a:lnTo>
                  <a:pt x="3532" y="12738"/>
                </a:lnTo>
                <a:lnTo>
                  <a:pt x="3419" y="11067"/>
                </a:lnTo>
                <a:lnTo>
                  <a:pt x="3989" y="11010"/>
                </a:lnTo>
                <a:lnTo>
                  <a:pt x="4559" y="10915"/>
                </a:lnTo>
                <a:lnTo>
                  <a:pt x="5129" y="10801"/>
                </a:lnTo>
                <a:lnTo>
                  <a:pt x="6098" y="12301"/>
                </a:lnTo>
                <a:lnTo>
                  <a:pt x="7123" y="14086"/>
                </a:lnTo>
                <a:lnTo>
                  <a:pt x="8206" y="16041"/>
                </a:lnTo>
                <a:lnTo>
                  <a:pt x="7294" y="16250"/>
                </a:lnTo>
                <a:lnTo>
                  <a:pt x="6269" y="16421"/>
                </a:lnTo>
                <a:lnTo>
                  <a:pt x="5298" y="16516"/>
                </a:lnTo>
                <a:lnTo>
                  <a:pt x="4899" y="16952"/>
                </a:lnTo>
                <a:lnTo>
                  <a:pt x="5641" y="19268"/>
                </a:lnTo>
                <a:lnTo>
                  <a:pt x="5413" y="16895"/>
                </a:lnTo>
                <a:lnTo>
                  <a:pt x="6438" y="16743"/>
                </a:lnTo>
                <a:lnTo>
                  <a:pt x="7409" y="16573"/>
                </a:lnTo>
                <a:lnTo>
                  <a:pt x="8377" y="16364"/>
                </a:lnTo>
                <a:lnTo>
                  <a:pt x="9630" y="18566"/>
                </a:lnTo>
                <a:lnTo>
                  <a:pt x="10885" y="21053"/>
                </a:lnTo>
                <a:lnTo>
                  <a:pt x="12138" y="23750"/>
                </a:lnTo>
                <a:lnTo>
                  <a:pt x="10714" y="24075"/>
                </a:lnTo>
                <a:lnTo>
                  <a:pt x="9231" y="24345"/>
                </a:lnTo>
                <a:lnTo>
                  <a:pt x="7749" y="24561"/>
                </a:lnTo>
                <a:lnTo>
                  <a:pt x="7238" y="25045"/>
                </a:lnTo>
                <a:lnTo>
                  <a:pt x="7979" y="27690"/>
                </a:lnTo>
                <a:lnTo>
                  <a:pt x="7864" y="24992"/>
                </a:lnTo>
                <a:lnTo>
                  <a:pt x="9403" y="24776"/>
                </a:lnTo>
                <a:lnTo>
                  <a:pt x="10885" y="24506"/>
                </a:lnTo>
                <a:lnTo>
                  <a:pt x="12367" y="24183"/>
                </a:lnTo>
                <a:lnTo>
                  <a:pt x="13507" y="26664"/>
                </a:lnTo>
                <a:lnTo>
                  <a:pt x="14703" y="29364"/>
                </a:lnTo>
                <a:lnTo>
                  <a:pt x="15787" y="32278"/>
                </a:lnTo>
                <a:lnTo>
                  <a:pt x="16357" y="32115"/>
                </a:lnTo>
                <a:lnTo>
                  <a:pt x="15273" y="29256"/>
                </a:lnTo>
                <a:lnTo>
                  <a:pt x="14077" y="26556"/>
                </a:lnTo>
                <a:lnTo>
                  <a:pt x="12879" y="24075"/>
                </a:lnTo>
                <a:lnTo>
                  <a:pt x="14305" y="23697"/>
                </a:lnTo>
                <a:lnTo>
                  <a:pt x="15728" y="23312"/>
                </a:lnTo>
                <a:lnTo>
                  <a:pt x="17098" y="22837"/>
                </a:lnTo>
                <a:lnTo>
                  <a:pt x="18637" y="25208"/>
                </a:lnTo>
                <a:lnTo>
                  <a:pt x="20175" y="27798"/>
                </a:lnTo>
                <a:lnTo>
                  <a:pt x="20745" y="27581"/>
                </a:lnTo>
                <a:lnTo>
                  <a:pt x="19148" y="25045"/>
                </a:lnTo>
                <a:lnTo>
                  <a:pt x="17609" y="22609"/>
                </a:lnTo>
                <a:lnTo>
                  <a:pt x="18179" y="22401"/>
                </a:lnTo>
                <a:lnTo>
                  <a:pt x="18749" y="22192"/>
                </a:lnTo>
                <a:lnTo>
                  <a:pt x="19319" y="21964"/>
                </a:lnTo>
                <a:lnTo>
                  <a:pt x="20004" y="21698"/>
                </a:lnTo>
                <a:lnTo>
                  <a:pt x="20630" y="21376"/>
                </a:lnTo>
                <a:lnTo>
                  <a:pt x="21257" y="21053"/>
                </a:lnTo>
                <a:lnTo>
                  <a:pt x="21428" y="20559"/>
                </a:lnTo>
                <a:lnTo>
                  <a:pt x="21029" y="20787"/>
                </a:lnTo>
                <a:lnTo>
                  <a:pt x="20403" y="21053"/>
                </a:lnTo>
                <a:lnTo>
                  <a:pt x="19776" y="21319"/>
                </a:lnTo>
                <a:lnTo>
                  <a:pt x="19148" y="21584"/>
                </a:lnTo>
                <a:lnTo>
                  <a:pt x="18578" y="21812"/>
                </a:lnTo>
                <a:lnTo>
                  <a:pt x="17952" y="22078"/>
                </a:lnTo>
                <a:lnTo>
                  <a:pt x="17325" y="22287"/>
                </a:lnTo>
                <a:lnTo>
                  <a:pt x="15616" y="19705"/>
                </a:lnTo>
                <a:lnTo>
                  <a:pt x="13847" y="17332"/>
                </a:lnTo>
                <a:lnTo>
                  <a:pt x="15102" y="19857"/>
                </a:lnTo>
                <a:lnTo>
                  <a:pt x="16812" y="22458"/>
                </a:lnTo>
                <a:lnTo>
                  <a:pt x="15501" y="22932"/>
                </a:lnTo>
                <a:lnTo>
                  <a:pt x="14133" y="23312"/>
                </a:lnTo>
                <a:lnTo>
                  <a:pt x="12707" y="23642"/>
                </a:lnTo>
                <a:lnTo>
                  <a:pt x="11398" y="20939"/>
                </a:lnTo>
                <a:lnTo>
                  <a:pt x="10087" y="18471"/>
                </a:lnTo>
                <a:lnTo>
                  <a:pt x="8833" y="16250"/>
                </a:lnTo>
                <a:lnTo>
                  <a:pt x="9630" y="15718"/>
                </a:lnTo>
                <a:lnTo>
                  <a:pt x="8661" y="15927"/>
                </a:lnTo>
                <a:lnTo>
                  <a:pt x="7578" y="13991"/>
                </a:lnTo>
                <a:lnTo>
                  <a:pt x="6496" y="12263"/>
                </a:lnTo>
                <a:lnTo>
                  <a:pt x="5528" y="10688"/>
                </a:lnTo>
                <a:lnTo>
                  <a:pt x="6098" y="10574"/>
                </a:lnTo>
                <a:lnTo>
                  <a:pt x="6668" y="10422"/>
                </a:lnTo>
                <a:lnTo>
                  <a:pt x="7238" y="10213"/>
                </a:lnTo>
                <a:lnTo>
                  <a:pt x="7066" y="9985"/>
                </a:lnTo>
                <a:lnTo>
                  <a:pt x="6496" y="10156"/>
                </a:lnTo>
                <a:lnTo>
                  <a:pt x="5927" y="10308"/>
                </a:lnTo>
                <a:lnTo>
                  <a:pt x="5357" y="10422"/>
                </a:lnTo>
                <a:lnTo>
                  <a:pt x="4958" y="10536"/>
                </a:lnTo>
                <a:lnTo>
                  <a:pt x="4444" y="10631"/>
                </a:lnTo>
                <a:lnTo>
                  <a:pt x="3874" y="10744"/>
                </a:lnTo>
                <a:lnTo>
                  <a:pt x="3304" y="10801"/>
                </a:lnTo>
                <a:lnTo>
                  <a:pt x="1822" y="6910"/>
                </a:lnTo>
                <a:lnTo>
                  <a:pt x="682" y="4385"/>
                </a:lnTo>
                <a:lnTo>
                  <a:pt x="169" y="3455"/>
                </a:lnTo>
                <a:lnTo>
                  <a:pt x="340" y="3132"/>
                </a:lnTo>
                <a:lnTo>
                  <a:pt x="1651" y="2980"/>
                </a:lnTo>
                <a:lnTo>
                  <a:pt x="6269" y="2335"/>
                </a:lnTo>
                <a:lnTo>
                  <a:pt x="12309" y="2657"/>
                </a:lnTo>
                <a:lnTo>
                  <a:pt x="12595" y="3075"/>
                </a:lnTo>
                <a:lnTo>
                  <a:pt x="12480" y="2695"/>
                </a:lnTo>
                <a:lnTo>
                  <a:pt x="14476" y="2809"/>
                </a:lnTo>
                <a:lnTo>
                  <a:pt x="16697" y="3037"/>
                </a:lnTo>
                <a:lnTo>
                  <a:pt x="18977" y="3398"/>
                </a:lnTo>
                <a:lnTo>
                  <a:pt x="18238" y="3132"/>
                </a:lnTo>
                <a:lnTo>
                  <a:pt x="17895" y="2980"/>
                </a:lnTo>
                <a:lnTo>
                  <a:pt x="15958" y="2695"/>
                </a:lnTo>
                <a:lnTo>
                  <a:pt x="14077" y="2543"/>
                </a:lnTo>
                <a:lnTo>
                  <a:pt x="12309" y="2486"/>
                </a:lnTo>
                <a:lnTo>
                  <a:pt x="11910" y="1898"/>
                </a:lnTo>
                <a:lnTo>
                  <a:pt x="11568" y="1632"/>
                </a:lnTo>
                <a:lnTo>
                  <a:pt x="12081" y="1632"/>
                </a:lnTo>
                <a:lnTo>
                  <a:pt x="12651" y="1575"/>
                </a:lnTo>
                <a:lnTo>
                  <a:pt x="13165" y="1632"/>
                </a:lnTo>
                <a:lnTo>
                  <a:pt x="12538" y="1461"/>
                </a:lnTo>
                <a:lnTo>
                  <a:pt x="11968" y="1404"/>
                </a:lnTo>
                <a:lnTo>
                  <a:pt x="11340" y="1404"/>
                </a:lnTo>
                <a:lnTo>
                  <a:pt x="10885" y="1082"/>
                </a:lnTo>
                <a:lnTo>
                  <a:pt x="11112" y="1404"/>
                </a:lnTo>
                <a:lnTo>
                  <a:pt x="6098" y="1575"/>
                </a:lnTo>
                <a:lnTo>
                  <a:pt x="2164" y="2486"/>
                </a:lnTo>
                <a:lnTo>
                  <a:pt x="626" y="2923"/>
                </a:lnTo>
                <a:lnTo>
                  <a:pt x="1993" y="2486"/>
                </a:lnTo>
                <a:lnTo>
                  <a:pt x="5242" y="1461"/>
                </a:lnTo>
                <a:lnTo>
                  <a:pt x="9346" y="816"/>
                </a:lnTo>
                <a:lnTo>
                  <a:pt x="8889" y="702"/>
                </a:lnTo>
                <a:lnTo>
                  <a:pt x="8661" y="702"/>
                </a:lnTo>
                <a:lnTo>
                  <a:pt x="4728" y="1347"/>
                </a:lnTo>
                <a:lnTo>
                  <a:pt x="1709" y="2373"/>
                </a:lnTo>
                <a:lnTo>
                  <a:pt x="511" y="2866"/>
                </a:lnTo>
                <a:lnTo>
                  <a:pt x="682" y="2980"/>
                </a:lnTo>
                <a:lnTo>
                  <a:pt x="5242" y="1784"/>
                </a:lnTo>
                <a:lnTo>
                  <a:pt x="11398" y="1632"/>
                </a:lnTo>
                <a:close/>
              </a:path>
            </a:pathLst>
          </a:custGeom>
          <a:solidFill>
            <a:srgbClr val="ACC5E3"/>
          </a:solidFill>
        </p:spPr>
        <p:txBody>
          <a:bodyPr wrap="square" lIns="0" tIns="0" rIns="0" bIns="0" rtlCol="0">
            <a:noAutofit/>
          </a:bodyPr>
          <a:lstStyle/>
          <a:p>
            <a:endParaRPr/>
          </a:p>
        </p:txBody>
      </p:sp>
      <p:sp>
        <p:nvSpPr>
          <p:cNvPr id="910" name="object 910"/>
          <p:cNvSpPr/>
          <p:nvPr/>
        </p:nvSpPr>
        <p:spPr>
          <a:xfrm>
            <a:off x="402104" y="692833"/>
            <a:ext cx="32714" cy="24065"/>
          </a:xfrm>
          <a:custGeom>
            <a:avLst/>
            <a:gdLst/>
            <a:ahLst/>
            <a:cxnLst/>
            <a:rect l="l" t="t" r="r" b="b"/>
            <a:pathLst>
              <a:path w="32714" h="24065">
                <a:moveTo>
                  <a:pt x="26159" y="2050"/>
                </a:moveTo>
                <a:lnTo>
                  <a:pt x="25476" y="2259"/>
                </a:lnTo>
                <a:lnTo>
                  <a:pt x="24791" y="2486"/>
                </a:lnTo>
                <a:lnTo>
                  <a:pt x="24050" y="2695"/>
                </a:lnTo>
                <a:lnTo>
                  <a:pt x="22340" y="3284"/>
                </a:lnTo>
                <a:lnTo>
                  <a:pt x="20518" y="3986"/>
                </a:lnTo>
                <a:lnTo>
                  <a:pt x="18580" y="4802"/>
                </a:lnTo>
                <a:lnTo>
                  <a:pt x="18294" y="4157"/>
                </a:lnTo>
                <a:lnTo>
                  <a:pt x="18123" y="3606"/>
                </a:lnTo>
                <a:lnTo>
                  <a:pt x="18067" y="3227"/>
                </a:lnTo>
                <a:lnTo>
                  <a:pt x="18067" y="3606"/>
                </a:lnTo>
                <a:lnTo>
                  <a:pt x="18123" y="4214"/>
                </a:lnTo>
                <a:lnTo>
                  <a:pt x="18409" y="4859"/>
                </a:lnTo>
                <a:lnTo>
                  <a:pt x="15730" y="5979"/>
                </a:lnTo>
                <a:lnTo>
                  <a:pt x="12881" y="7384"/>
                </a:lnTo>
                <a:lnTo>
                  <a:pt x="10031" y="9055"/>
                </a:lnTo>
                <a:lnTo>
                  <a:pt x="9745" y="8314"/>
                </a:lnTo>
                <a:lnTo>
                  <a:pt x="9689" y="7498"/>
                </a:lnTo>
                <a:lnTo>
                  <a:pt x="9689" y="9283"/>
                </a:lnTo>
                <a:lnTo>
                  <a:pt x="7123" y="10839"/>
                </a:lnTo>
                <a:lnTo>
                  <a:pt x="4559" y="12567"/>
                </a:lnTo>
                <a:lnTo>
                  <a:pt x="2052" y="14617"/>
                </a:lnTo>
                <a:lnTo>
                  <a:pt x="1709" y="13535"/>
                </a:lnTo>
                <a:lnTo>
                  <a:pt x="1709" y="14788"/>
                </a:lnTo>
                <a:lnTo>
                  <a:pt x="1139" y="15376"/>
                </a:lnTo>
                <a:lnTo>
                  <a:pt x="569" y="15908"/>
                </a:lnTo>
                <a:lnTo>
                  <a:pt x="0" y="16459"/>
                </a:lnTo>
                <a:lnTo>
                  <a:pt x="0" y="16838"/>
                </a:lnTo>
                <a:lnTo>
                  <a:pt x="626" y="16288"/>
                </a:lnTo>
                <a:lnTo>
                  <a:pt x="1252" y="15756"/>
                </a:lnTo>
                <a:lnTo>
                  <a:pt x="1881" y="15206"/>
                </a:lnTo>
                <a:lnTo>
                  <a:pt x="2221" y="16231"/>
                </a:lnTo>
                <a:lnTo>
                  <a:pt x="2791" y="17218"/>
                </a:lnTo>
                <a:lnTo>
                  <a:pt x="3476" y="18186"/>
                </a:lnTo>
                <a:lnTo>
                  <a:pt x="3818" y="17863"/>
                </a:lnTo>
                <a:lnTo>
                  <a:pt x="3077" y="16933"/>
                </a:lnTo>
                <a:lnTo>
                  <a:pt x="2563" y="15965"/>
                </a:lnTo>
                <a:lnTo>
                  <a:pt x="2164" y="14940"/>
                </a:lnTo>
                <a:lnTo>
                  <a:pt x="4672" y="12890"/>
                </a:lnTo>
                <a:lnTo>
                  <a:pt x="7238" y="11105"/>
                </a:lnTo>
                <a:lnTo>
                  <a:pt x="9801" y="9548"/>
                </a:lnTo>
                <a:lnTo>
                  <a:pt x="9973" y="10042"/>
                </a:lnTo>
                <a:lnTo>
                  <a:pt x="10259" y="10687"/>
                </a:lnTo>
                <a:lnTo>
                  <a:pt x="10657" y="11276"/>
                </a:lnTo>
                <a:lnTo>
                  <a:pt x="11056" y="11864"/>
                </a:lnTo>
                <a:lnTo>
                  <a:pt x="8605" y="13649"/>
                </a:lnTo>
                <a:lnTo>
                  <a:pt x="6154" y="15642"/>
                </a:lnTo>
                <a:lnTo>
                  <a:pt x="4046" y="18186"/>
                </a:lnTo>
                <a:lnTo>
                  <a:pt x="6382" y="15908"/>
                </a:lnTo>
                <a:lnTo>
                  <a:pt x="8833" y="13915"/>
                </a:lnTo>
                <a:lnTo>
                  <a:pt x="11284" y="12130"/>
                </a:lnTo>
                <a:lnTo>
                  <a:pt x="11854" y="12947"/>
                </a:lnTo>
                <a:lnTo>
                  <a:pt x="12595" y="13649"/>
                </a:lnTo>
                <a:lnTo>
                  <a:pt x="13392" y="14351"/>
                </a:lnTo>
                <a:lnTo>
                  <a:pt x="13735" y="14560"/>
                </a:lnTo>
                <a:lnTo>
                  <a:pt x="14591" y="15263"/>
                </a:lnTo>
                <a:lnTo>
                  <a:pt x="15501" y="15908"/>
                </a:lnTo>
                <a:lnTo>
                  <a:pt x="16470" y="16459"/>
                </a:lnTo>
                <a:lnTo>
                  <a:pt x="16812" y="16610"/>
                </a:lnTo>
                <a:lnTo>
                  <a:pt x="14818" y="18832"/>
                </a:lnTo>
                <a:lnTo>
                  <a:pt x="12881" y="21205"/>
                </a:lnTo>
                <a:lnTo>
                  <a:pt x="11455" y="24065"/>
                </a:lnTo>
                <a:lnTo>
                  <a:pt x="13336" y="21474"/>
                </a:lnTo>
                <a:lnTo>
                  <a:pt x="15273" y="19040"/>
                </a:lnTo>
                <a:lnTo>
                  <a:pt x="17211" y="16838"/>
                </a:lnTo>
                <a:lnTo>
                  <a:pt x="19263" y="13915"/>
                </a:lnTo>
                <a:lnTo>
                  <a:pt x="17098" y="16288"/>
                </a:lnTo>
                <a:lnTo>
                  <a:pt x="16699" y="16079"/>
                </a:lnTo>
                <a:lnTo>
                  <a:pt x="15787" y="15585"/>
                </a:lnTo>
                <a:lnTo>
                  <a:pt x="14874" y="14940"/>
                </a:lnTo>
                <a:lnTo>
                  <a:pt x="14021" y="14294"/>
                </a:lnTo>
                <a:lnTo>
                  <a:pt x="16528" y="12130"/>
                </a:lnTo>
                <a:lnTo>
                  <a:pt x="19035" y="10194"/>
                </a:lnTo>
                <a:lnTo>
                  <a:pt x="21430" y="8580"/>
                </a:lnTo>
                <a:lnTo>
                  <a:pt x="21144" y="8352"/>
                </a:lnTo>
                <a:lnTo>
                  <a:pt x="18749" y="9985"/>
                </a:lnTo>
                <a:lnTo>
                  <a:pt x="16242" y="11864"/>
                </a:lnTo>
                <a:lnTo>
                  <a:pt x="13678" y="14029"/>
                </a:lnTo>
                <a:lnTo>
                  <a:pt x="12881" y="13383"/>
                </a:lnTo>
                <a:lnTo>
                  <a:pt x="12196" y="12681"/>
                </a:lnTo>
                <a:lnTo>
                  <a:pt x="11570" y="11921"/>
                </a:lnTo>
                <a:lnTo>
                  <a:pt x="14133" y="9719"/>
                </a:lnTo>
                <a:lnTo>
                  <a:pt x="11398" y="11656"/>
                </a:lnTo>
                <a:lnTo>
                  <a:pt x="11000" y="11105"/>
                </a:lnTo>
                <a:lnTo>
                  <a:pt x="10601" y="10517"/>
                </a:lnTo>
                <a:lnTo>
                  <a:pt x="10371" y="9928"/>
                </a:lnTo>
                <a:lnTo>
                  <a:pt x="10200" y="9548"/>
                </a:lnTo>
                <a:lnTo>
                  <a:pt x="10144" y="9378"/>
                </a:lnTo>
                <a:lnTo>
                  <a:pt x="12993" y="7650"/>
                </a:lnTo>
                <a:lnTo>
                  <a:pt x="15843" y="6264"/>
                </a:lnTo>
                <a:lnTo>
                  <a:pt x="18522" y="5125"/>
                </a:lnTo>
                <a:lnTo>
                  <a:pt x="18693" y="5562"/>
                </a:lnTo>
                <a:lnTo>
                  <a:pt x="19035" y="6093"/>
                </a:lnTo>
                <a:lnTo>
                  <a:pt x="18864" y="5505"/>
                </a:lnTo>
                <a:lnTo>
                  <a:pt x="18637" y="5011"/>
                </a:lnTo>
                <a:lnTo>
                  <a:pt x="20574" y="4214"/>
                </a:lnTo>
                <a:lnTo>
                  <a:pt x="22455" y="3512"/>
                </a:lnTo>
                <a:lnTo>
                  <a:pt x="24165" y="2904"/>
                </a:lnTo>
                <a:lnTo>
                  <a:pt x="24850" y="2638"/>
                </a:lnTo>
                <a:lnTo>
                  <a:pt x="25532" y="2429"/>
                </a:lnTo>
                <a:lnTo>
                  <a:pt x="26217" y="2202"/>
                </a:lnTo>
                <a:lnTo>
                  <a:pt x="26501" y="2847"/>
                </a:lnTo>
                <a:lnTo>
                  <a:pt x="26787" y="3189"/>
                </a:lnTo>
                <a:lnTo>
                  <a:pt x="26217" y="3398"/>
                </a:lnTo>
                <a:lnTo>
                  <a:pt x="25703" y="3606"/>
                </a:lnTo>
                <a:lnTo>
                  <a:pt x="25133" y="3891"/>
                </a:lnTo>
                <a:lnTo>
                  <a:pt x="23424" y="4632"/>
                </a:lnTo>
                <a:lnTo>
                  <a:pt x="21543" y="5505"/>
                </a:lnTo>
                <a:lnTo>
                  <a:pt x="19833" y="6796"/>
                </a:lnTo>
                <a:lnTo>
                  <a:pt x="21714" y="5771"/>
                </a:lnTo>
                <a:lnTo>
                  <a:pt x="23538" y="4859"/>
                </a:lnTo>
                <a:lnTo>
                  <a:pt x="25248" y="4100"/>
                </a:lnTo>
                <a:lnTo>
                  <a:pt x="25818" y="3834"/>
                </a:lnTo>
                <a:lnTo>
                  <a:pt x="26388" y="3606"/>
                </a:lnTo>
                <a:lnTo>
                  <a:pt x="26900" y="3398"/>
                </a:lnTo>
                <a:lnTo>
                  <a:pt x="26900" y="3132"/>
                </a:lnTo>
                <a:lnTo>
                  <a:pt x="26501" y="2486"/>
                </a:lnTo>
                <a:lnTo>
                  <a:pt x="26330" y="2202"/>
                </a:lnTo>
                <a:lnTo>
                  <a:pt x="32714" y="0"/>
                </a:lnTo>
                <a:lnTo>
                  <a:pt x="26273" y="1993"/>
                </a:lnTo>
                <a:lnTo>
                  <a:pt x="26102" y="1613"/>
                </a:lnTo>
                <a:lnTo>
                  <a:pt x="25989" y="1082"/>
                </a:lnTo>
                <a:lnTo>
                  <a:pt x="25989" y="1613"/>
                </a:lnTo>
                <a:lnTo>
                  <a:pt x="26159" y="2050"/>
                </a:lnTo>
                <a:close/>
              </a:path>
            </a:pathLst>
          </a:custGeom>
          <a:solidFill>
            <a:srgbClr val="ACC5E3"/>
          </a:solidFill>
        </p:spPr>
        <p:txBody>
          <a:bodyPr wrap="square" lIns="0" tIns="0" rIns="0" bIns="0" rtlCol="0">
            <a:noAutofit/>
          </a:bodyPr>
          <a:lstStyle/>
          <a:p>
            <a:endParaRPr/>
          </a:p>
        </p:txBody>
      </p:sp>
      <p:sp>
        <p:nvSpPr>
          <p:cNvPr id="911" name="object 911"/>
          <p:cNvSpPr/>
          <p:nvPr/>
        </p:nvSpPr>
        <p:spPr>
          <a:xfrm>
            <a:off x="403073" y="690024"/>
            <a:ext cx="39497" cy="35564"/>
          </a:xfrm>
          <a:custGeom>
            <a:avLst/>
            <a:gdLst/>
            <a:ahLst/>
            <a:cxnLst/>
            <a:rect l="l" t="t" r="r" b="b"/>
            <a:pathLst>
              <a:path w="39497" h="35564">
                <a:moveTo>
                  <a:pt x="11398" y="5998"/>
                </a:moveTo>
                <a:lnTo>
                  <a:pt x="11056" y="6207"/>
                </a:lnTo>
                <a:lnTo>
                  <a:pt x="13165" y="5391"/>
                </a:lnTo>
                <a:lnTo>
                  <a:pt x="15217" y="4802"/>
                </a:lnTo>
                <a:lnTo>
                  <a:pt x="17211" y="4271"/>
                </a:lnTo>
                <a:lnTo>
                  <a:pt x="16983" y="5125"/>
                </a:lnTo>
                <a:lnTo>
                  <a:pt x="17041" y="5619"/>
                </a:lnTo>
                <a:lnTo>
                  <a:pt x="17041" y="5068"/>
                </a:lnTo>
                <a:lnTo>
                  <a:pt x="17269" y="4271"/>
                </a:lnTo>
                <a:lnTo>
                  <a:pt x="20004" y="3568"/>
                </a:lnTo>
                <a:lnTo>
                  <a:pt x="22626" y="3075"/>
                </a:lnTo>
                <a:lnTo>
                  <a:pt x="25021" y="2752"/>
                </a:lnTo>
                <a:lnTo>
                  <a:pt x="24906" y="3284"/>
                </a:lnTo>
                <a:lnTo>
                  <a:pt x="25133" y="2695"/>
                </a:lnTo>
                <a:lnTo>
                  <a:pt x="30777" y="1936"/>
                </a:lnTo>
                <a:lnTo>
                  <a:pt x="35109" y="1936"/>
                </a:lnTo>
                <a:lnTo>
                  <a:pt x="37046" y="1993"/>
                </a:lnTo>
                <a:lnTo>
                  <a:pt x="35336" y="2050"/>
                </a:lnTo>
                <a:lnTo>
                  <a:pt x="31802" y="2316"/>
                </a:lnTo>
                <a:lnTo>
                  <a:pt x="27015" y="3246"/>
                </a:lnTo>
                <a:lnTo>
                  <a:pt x="26330" y="3341"/>
                </a:lnTo>
                <a:lnTo>
                  <a:pt x="25647" y="3455"/>
                </a:lnTo>
                <a:lnTo>
                  <a:pt x="24962" y="3606"/>
                </a:lnTo>
                <a:lnTo>
                  <a:pt x="22511" y="4157"/>
                </a:lnTo>
                <a:lnTo>
                  <a:pt x="19891" y="4859"/>
                </a:lnTo>
                <a:lnTo>
                  <a:pt x="17098" y="5771"/>
                </a:lnTo>
                <a:lnTo>
                  <a:pt x="14361" y="6701"/>
                </a:lnTo>
                <a:lnTo>
                  <a:pt x="11570" y="7764"/>
                </a:lnTo>
                <a:lnTo>
                  <a:pt x="8720" y="9169"/>
                </a:lnTo>
                <a:lnTo>
                  <a:pt x="8776" y="8523"/>
                </a:lnTo>
                <a:lnTo>
                  <a:pt x="8891" y="7935"/>
                </a:lnTo>
                <a:lnTo>
                  <a:pt x="9062" y="7384"/>
                </a:lnTo>
                <a:lnTo>
                  <a:pt x="8605" y="7726"/>
                </a:lnTo>
                <a:lnTo>
                  <a:pt x="8492" y="8258"/>
                </a:lnTo>
                <a:lnTo>
                  <a:pt x="8377" y="8789"/>
                </a:lnTo>
                <a:lnTo>
                  <a:pt x="8321" y="9340"/>
                </a:lnTo>
                <a:lnTo>
                  <a:pt x="6269" y="10365"/>
                </a:lnTo>
                <a:lnTo>
                  <a:pt x="4217" y="11542"/>
                </a:lnTo>
                <a:lnTo>
                  <a:pt x="2164" y="12890"/>
                </a:lnTo>
                <a:lnTo>
                  <a:pt x="1595" y="13269"/>
                </a:lnTo>
                <a:lnTo>
                  <a:pt x="1139" y="13706"/>
                </a:lnTo>
                <a:lnTo>
                  <a:pt x="682" y="14199"/>
                </a:lnTo>
                <a:lnTo>
                  <a:pt x="227" y="14617"/>
                </a:lnTo>
                <a:lnTo>
                  <a:pt x="283" y="15547"/>
                </a:lnTo>
                <a:lnTo>
                  <a:pt x="398" y="16572"/>
                </a:lnTo>
                <a:lnTo>
                  <a:pt x="741" y="17598"/>
                </a:lnTo>
                <a:lnTo>
                  <a:pt x="741" y="16345"/>
                </a:lnTo>
                <a:lnTo>
                  <a:pt x="626" y="15320"/>
                </a:lnTo>
                <a:lnTo>
                  <a:pt x="626" y="14351"/>
                </a:lnTo>
                <a:lnTo>
                  <a:pt x="1196" y="13915"/>
                </a:lnTo>
                <a:lnTo>
                  <a:pt x="1766" y="13554"/>
                </a:lnTo>
                <a:lnTo>
                  <a:pt x="2336" y="13174"/>
                </a:lnTo>
                <a:lnTo>
                  <a:pt x="4331" y="11826"/>
                </a:lnTo>
                <a:lnTo>
                  <a:pt x="6325" y="10687"/>
                </a:lnTo>
                <a:lnTo>
                  <a:pt x="8321" y="9662"/>
                </a:lnTo>
                <a:lnTo>
                  <a:pt x="8321" y="10460"/>
                </a:lnTo>
                <a:lnTo>
                  <a:pt x="8434" y="11276"/>
                </a:lnTo>
                <a:lnTo>
                  <a:pt x="8720" y="12092"/>
                </a:lnTo>
                <a:lnTo>
                  <a:pt x="8720" y="9491"/>
                </a:lnTo>
                <a:lnTo>
                  <a:pt x="11570" y="8087"/>
                </a:lnTo>
                <a:lnTo>
                  <a:pt x="14361" y="6967"/>
                </a:lnTo>
                <a:lnTo>
                  <a:pt x="17041" y="6093"/>
                </a:lnTo>
                <a:lnTo>
                  <a:pt x="17098" y="6416"/>
                </a:lnTo>
                <a:lnTo>
                  <a:pt x="17098" y="6036"/>
                </a:lnTo>
                <a:lnTo>
                  <a:pt x="19891" y="5125"/>
                </a:lnTo>
                <a:lnTo>
                  <a:pt x="22570" y="4423"/>
                </a:lnTo>
                <a:lnTo>
                  <a:pt x="24962" y="3891"/>
                </a:lnTo>
                <a:lnTo>
                  <a:pt x="25021" y="4423"/>
                </a:lnTo>
                <a:lnTo>
                  <a:pt x="25021" y="3891"/>
                </a:lnTo>
                <a:lnTo>
                  <a:pt x="25703" y="3720"/>
                </a:lnTo>
                <a:lnTo>
                  <a:pt x="26388" y="3568"/>
                </a:lnTo>
                <a:lnTo>
                  <a:pt x="27071" y="3398"/>
                </a:lnTo>
                <a:lnTo>
                  <a:pt x="32599" y="2316"/>
                </a:lnTo>
                <a:lnTo>
                  <a:pt x="36476" y="2107"/>
                </a:lnTo>
                <a:lnTo>
                  <a:pt x="37672" y="2050"/>
                </a:lnTo>
                <a:lnTo>
                  <a:pt x="36361" y="2164"/>
                </a:lnTo>
                <a:lnTo>
                  <a:pt x="31745" y="2809"/>
                </a:lnTo>
                <a:lnTo>
                  <a:pt x="25361" y="5011"/>
                </a:lnTo>
                <a:lnTo>
                  <a:pt x="31745" y="2961"/>
                </a:lnTo>
                <a:lnTo>
                  <a:pt x="36248" y="2259"/>
                </a:lnTo>
                <a:lnTo>
                  <a:pt x="37616" y="2107"/>
                </a:lnTo>
                <a:lnTo>
                  <a:pt x="36248" y="2373"/>
                </a:lnTo>
                <a:lnTo>
                  <a:pt x="31916" y="3398"/>
                </a:lnTo>
                <a:lnTo>
                  <a:pt x="25931" y="5941"/>
                </a:lnTo>
                <a:lnTo>
                  <a:pt x="25931" y="6207"/>
                </a:lnTo>
                <a:lnTo>
                  <a:pt x="26501" y="6739"/>
                </a:lnTo>
                <a:lnTo>
                  <a:pt x="26843" y="7062"/>
                </a:lnTo>
                <a:lnTo>
                  <a:pt x="25931" y="7612"/>
                </a:lnTo>
                <a:lnTo>
                  <a:pt x="24906" y="8144"/>
                </a:lnTo>
                <a:lnTo>
                  <a:pt x="23881" y="8789"/>
                </a:lnTo>
                <a:lnTo>
                  <a:pt x="22741" y="9435"/>
                </a:lnTo>
                <a:lnTo>
                  <a:pt x="21601" y="10194"/>
                </a:lnTo>
                <a:lnTo>
                  <a:pt x="20403" y="11010"/>
                </a:lnTo>
                <a:lnTo>
                  <a:pt x="19776" y="10517"/>
                </a:lnTo>
                <a:lnTo>
                  <a:pt x="19263" y="10099"/>
                </a:lnTo>
                <a:lnTo>
                  <a:pt x="18864" y="9605"/>
                </a:lnTo>
                <a:lnTo>
                  <a:pt x="20574" y="8314"/>
                </a:lnTo>
                <a:lnTo>
                  <a:pt x="18637" y="9397"/>
                </a:lnTo>
                <a:lnTo>
                  <a:pt x="18238" y="8846"/>
                </a:lnTo>
                <a:lnTo>
                  <a:pt x="17895" y="8314"/>
                </a:lnTo>
                <a:lnTo>
                  <a:pt x="18067" y="8903"/>
                </a:lnTo>
                <a:lnTo>
                  <a:pt x="18465" y="9435"/>
                </a:lnTo>
                <a:lnTo>
                  <a:pt x="15843" y="10839"/>
                </a:lnTo>
                <a:lnTo>
                  <a:pt x="13165" y="12529"/>
                </a:lnTo>
                <a:lnTo>
                  <a:pt x="10601" y="14731"/>
                </a:lnTo>
                <a:lnTo>
                  <a:pt x="13336" y="12795"/>
                </a:lnTo>
                <a:lnTo>
                  <a:pt x="16071" y="11124"/>
                </a:lnTo>
                <a:lnTo>
                  <a:pt x="18637" y="9719"/>
                </a:lnTo>
                <a:lnTo>
                  <a:pt x="19035" y="10194"/>
                </a:lnTo>
                <a:lnTo>
                  <a:pt x="19549" y="10687"/>
                </a:lnTo>
                <a:lnTo>
                  <a:pt x="20175" y="11162"/>
                </a:lnTo>
                <a:lnTo>
                  <a:pt x="20461" y="11390"/>
                </a:lnTo>
                <a:lnTo>
                  <a:pt x="20860" y="11656"/>
                </a:lnTo>
                <a:lnTo>
                  <a:pt x="21371" y="12035"/>
                </a:lnTo>
                <a:lnTo>
                  <a:pt x="21941" y="12415"/>
                </a:lnTo>
                <a:lnTo>
                  <a:pt x="22570" y="12738"/>
                </a:lnTo>
                <a:lnTo>
                  <a:pt x="22969" y="12947"/>
                </a:lnTo>
                <a:lnTo>
                  <a:pt x="23710" y="13269"/>
                </a:lnTo>
                <a:lnTo>
                  <a:pt x="24507" y="13649"/>
                </a:lnTo>
                <a:lnTo>
                  <a:pt x="25305" y="13972"/>
                </a:lnTo>
                <a:lnTo>
                  <a:pt x="23595" y="15965"/>
                </a:lnTo>
                <a:lnTo>
                  <a:pt x="21770" y="18300"/>
                </a:lnTo>
                <a:lnTo>
                  <a:pt x="19948" y="20882"/>
                </a:lnTo>
                <a:lnTo>
                  <a:pt x="18751" y="20407"/>
                </a:lnTo>
                <a:lnTo>
                  <a:pt x="17611" y="19914"/>
                </a:lnTo>
                <a:lnTo>
                  <a:pt x="16528" y="19325"/>
                </a:lnTo>
                <a:lnTo>
                  <a:pt x="18294" y="16724"/>
                </a:lnTo>
                <a:lnTo>
                  <a:pt x="16242" y="19648"/>
                </a:lnTo>
                <a:lnTo>
                  <a:pt x="17325" y="20236"/>
                </a:lnTo>
                <a:lnTo>
                  <a:pt x="18522" y="20768"/>
                </a:lnTo>
                <a:lnTo>
                  <a:pt x="19720" y="21205"/>
                </a:lnTo>
                <a:lnTo>
                  <a:pt x="18067" y="23583"/>
                </a:lnTo>
                <a:lnTo>
                  <a:pt x="16413" y="26120"/>
                </a:lnTo>
                <a:lnTo>
                  <a:pt x="14874" y="28872"/>
                </a:lnTo>
                <a:lnTo>
                  <a:pt x="14361" y="28656"/>
                </a:lnTo>
                <a:lnTo>
                  <a:pt x="14077" y="28548"/>
                </a:lnTo>
                <a:lnTo>
                  <a:pt x="12822" y="28062"/>
                </a:lnTo>
                <a:lnTo>
                  <a:pt x="11626" y="27469"/>
                </a:lnTo>
                <a:lnTo>
                  <a:pt x="10486" y="26875"/>
                </a:lnTo>
                <a:lnTo>
                  <a:pt x="11912" y="24014"/>
                </a:lnTo>
                <a:lnTo>
                  <a:pt x="10031" y="26606"/>
                </a:lnTo>
                <a:lnTo>
                  <a:pt x="8605" y="25850"/>
                </a:lnTo>
                <a:lnTo>
                  <a:pt x="7294" y="24931"/>
                </a:lnTo>
                <a:lnTo>
                  <a:pt x="6098" y="24014"/>
                </a:lnTo>
                <a:lnTo>
                  <a:pt x="8263" y="21584"/>
                </a:lnTo>
                <a:lnTo>
                  <a:pt x="10486" y="19382"/>
                </a:lnTo>
                <a:lnTo>
                  <a:pt x="12766" y="17370"/>
                </a:lnTo>
                <a:lnTo>
                  <a:pt x="12424" y="17161"/>
                </a:lnTo>
                <a:lnTo>
                  <a:pt x="10144" y="19097"/>
                </a:lnTo>
                <a:lnTo>
                  <a:pt x="7922" y="21319"/>
                </a:lnTo>
                <a:lnTo>
                  <a:pt x="5755" y="23745"/>
                </a:lnTo>
                <a:lnTo>
                  <a:pt x="4730" y="22881"/>
                </a:lnTo>
                <a:lnTo>
                  <a:pt x="3818" y="21964"/>
                </a:lnTo>
                <a:lnTo>
                  <a:pt x="3077" y="20996"/>
                </a:lnTo>
                <a:lnTo>
                  <a:pt x="5185" y="18452"/>
                </a:lnTo>
                <a:lnTo>
                  <a:pt x="2849" y="20673"/>
                </a:lnTo>
                <a:lnTo>
                  <a:pt x="2507" y="20996"/>
                </a:lnTo>
                <a:lnTo>
                  <a:pt x="1653" y="21793"/>
                </a:lnTo>
                <a:lnTo>
                  <a:pt x="797" y="22666"/>
                </a:lnTo>
                <a:lnTo>
                  <a:pt x="0" y="23583"/>
                </a:lnTo>
                <a:lnTo>
                  <a:pt x="112" y="23961"/>
                </a:lnTo>
                <a:lnTo>
                  <a:pt x="968" y="23044"/>
                </a:lnTo>
                <a:lnTo>
                  <a:pt x="1881" y="22135"/>
                </a:lnTo>
                <a:lnTo>
                  <a:pt x="2734" y="21262"/>
                </a:lnTo>
                <a:lnTo>
                  <a:pt x="3532" y="22287"/>
                </a:lnTo>
                <a:lnTo>
                  <a:pt x="4388" y="23206"/>
                </a:lnTo>
                <a:lnTo>
                  <a:pt x="5471" y="24069"/>
                </a:lnTo>
                <a:lnTo>
                  <a:pt x="4388" y="25256"/>
                </a:lnTo>
                <a:lnTo>
                  <a:pt x="3363" y="26497"/>
                </a:lnTo>
                <a:lnTo>
                  <a:pt x="2392" y="27792"/>
                </a:lnTo>
                <a:lnTo>
                  <a:pt x="2678" y="28170"/>
                </a:lnTo>
                <a:lnTo>
                  <a:pt x="3703" y="26820"/>
                </a:lnTo>
                <a:lnTo>
                  <a:pt x="4730" y="25580"/>
                </a:lnTo>
                <a:lnTo>
                  <a:pt x="5812" y="24339"/>
                </a:lnTo>
                <a:lnTo>
                  <a:pt x="6952" y="25309"/>
                </a:lnTo>
                <a:lnTo>
                  <a:pt x="8321" y="26228"/>
                </a:lnTo>
                <a:lnTo>
                  <a:pt x="9745" y="26983"/>
                </a:lnTo>
                <a:lnTo>
                  <a:pt x="8605" y="28548"/>
                </a:lnTo>
                <a:lnTo>
                  <a:pt x="7522" y="30220"/>
                </a:lnTo>
                <a:lnTo>
                  <a:pt x="6496" y="31948"/>
                </a:lnTo>
                <a:lnTo>
                  <a:pt x="6952" y="32272"/>
                </a:lnTo>
                <a:lnTo>
                  <a:pt x="7979" y="30545"/>
                </a:lnTo>
                <a:lnTo>
                  <a:pt x="9062" y="28872"/>
                </a:lnTo>
                <a:lnTo>
                  <a:pt x="10202" y="27253"/>
                </a:lnTo>
                <a:lnTo>
                  <a:pt x="11398" y="27900"/>
                </a:lnTo>
                <a:lnTo>
                  <a:pt x="12595" y="28494"/>
                </a:lnTo>
                <a:lnTo>
                  <a:pt x="13906" y="29034"/>
                </a:lnTo>
                <a:lnTo>
                  <a:pt x="14361" y="29195"/>
                </a:lnTo>
                <a:lnTo>
                  <a:pt x="14647" y="29303"/>
                </a:lnTo>
                <a:lnTo>
                  <a:pt x="13563" y="31192"/>
                </a:lnTo>
                <a:lnTo>
                  <a:pt x="12538" y="33189"/>
                </a:lnTo>
                <a:lnTo>
                  <a:pt x="11626" y="35239"/>
                </a:lnTo>
                <a:lnTo>
                  <a:pt x="12140" y="35564"/>
                </a:lnTo>
                <a:lnTo>
                  <a:pt x="13108" y="33459"/>
                </a:lnTo>
                <a:lnTo>
                  <a:pt x="14133" y="31462"/>
                </a:lnTo>
                <a:lnTo>
                  <a:pt x="15217" y="29520"/>
                </a:lnTo>
                <a:lnTo>
                  <a:pt x="16870" y="30167"/>
                </a:lnTo>
                <a:lnTo>
                  <a:pt x="18580" y="30706"/>
                </a:lnTo>
                <a:lnTo>
                  <a:pt x="20346" y="31192"/>
                </a:lnTo>
                <a:lnTo>
                  <a:pt x="20574" y="30706"/>
                </a:lnTo>
                <a:lnTo>
                  <a:pt x="18808" y="30220"/>
                </a:lnTo>
                <a:lnTo>
                  <a:pt x="17098" y="29681"/>
                </a:lnTo>
                <a:lnTo>
                  <a:pt x="15444" y="29087"/>
                </a:lnTo>
                <a:lnTo>
                  <a:pt x="16983" y="26336"/>
                </a:lnTo>
                <a:lnTo>
                  <a:pt x="18580" y="23800"/>
                </a:lnTo>
                <a:lnTo>
                  <a:pt x="20232" y="21432"/>
                </a:lnTo>
                <a:lnTo>
                  <a:pt x="21543" y="21907"/>
                </a:lnTo>
                <a:lnTo>
                  <a:pt x="22910" y="22344"/>
                </a:lnTo>
                <a:lnTo>
                  <a:pt x="24280" y="22720"/>
                </a:lnTo>
                <a:lnTo>
                  <a:pt x="24507" y="22287"/>
                </a:lnTo>
                <a:lnTo>
                  <a:pt x="23140" y="21964"/>
                </a:lnTo>
                <a:lnTo>
                  <a:pt x="21770" y="21527"/>
                </a:lnTo>
                <a:lnTo>
                  <a:pt x="20461" y="21053"/>
                </a:lnTo>
                <a:lnTo>
                  <a:pt x="22284" y="18509"/>
                </a:lnTo>
                <a:lnTo>
                  <a:pt x="24050" y="16193"/>
                </a:lnTo>
                <a:lnTo>
                  <a:pt x="25760" y="14143"/>
                </a:lnTo>
                <a:lnTo>
                  <a:pt x="26672" y="14465"/>
                </a:lnTo>
                <a:lnTo>
                  <a:pt x="27641" y="14731"/>
                </a:lnTo>
                <a:lnTo>
                  <a:pt x="28610" y="14997"/>
                </a:lnTo>
                <a:lnTo>
                  <a:pt x="27300" y="17161"/>
                </a:lnTo>
                <a:lnTo>
                  <a:pt x="25875" y="19648"/>
                </a:lnTo>
                <a:lnTo>
                  <a:pt x="25021" y="22450"/>
                </a:lnTo>
                <a:lnTo>
                  <a:pt x="26388" y="19743"/>
                </a:lnTo>
                <a:lnTo>
                  <a:pt x="27756" y="17275"/>
                </a:lnTo>
                <a:lnTo>
                  <a:pt x="29067" y="15111"/>
                </a:lnTo>
                <a:lnTo>
                  <a:pt x="30035" y="15320"/>
                </a:lnTo>
                <a:lnTo>
                  <a:pt x="31004" y="15490"/>
                </a:lnTo>
                <a:lnTo>
                  <a:pt x="31973" y="15642"/>
                </a:lnTo>
                <a:lnTo>
                  <a:pt x="32486" y="15699"/>
                </a:lnTo>
                <a:lnTo>
                  <a:pt x="33570" y="15870"/>
                </a:lnTo>
                <a:lnTo>
                  <a:pt x="34651" y="15965"/>
                </a:lnTo>
                <a:lnTo>
                  <a:pt x="35791" y="16022"/>
                </a:lnTo>
                <a:lnTo>
                  <a:pt x="35449" y="18395"/>
                </a:lnTo>
                <a:lnTo>
                  <a:pt x="35393" y="24284"/>
                </a:lnTo>
                <a:lnTo>
                  <a:pt x="36019" y="24339"/>
                </a:lnTo>
                <a:lnTo>
                  <a:pt x="36305" y="23906"/>
                </a:lnTo>
                <a:lnTo>
                  <a:pt x="35735" y="23853"/>
                </a:lnTo>
                <a:lnTo>
                  <a:pt x="35449" y="23853"/>
                </a:lnTo>
                <a:lnTo>
                  <a:pt x="35735" y="21053"/>
                </a:lnTo>
                <a:lnTo>
                  <a:pt x="36019" y="18395"/>
                </a:lnTo>
                <a:lnTo>
                  <a:pt x="36305" y="16079"/>
                </a:lnTo>
                <a:lnTo>
                  <a:pt x="39269" y="16079"/>
                </a:lnTo>
                <a:lnTo>
                  <a:pt x="39497" y="18452"/>
                </a:lnTo>
                <a:lnTo>
                  <a:pt x="39269" y="15699"/>
                </a:lnTo>
                <a:lnTo>
                  <a:pt x="36361" y="15699"/>
                </a:lnTo>
                <a:lnTo>
                  <a:pt x="36647" y="13649"/>
                </a:lnTo>
                <a:lnTo>
                  <a:pt x="36875" y="11827"/>
                </a:lnTo>
                <a:lnTo>
                  <a:pt x="36647" y="10137"/>
                </a:lnTo>
                <a:lnTo>
                  <a:pt x="36361" y="11770"/>
                </a:lnTo>
                <a:lnTo>
                  <a:pt x="36077" y="13592"/>
                </a:lnTo>
                <a:lnTo>
                  <a:pt x="35791" y="15642"/>
                </a:lnTo>
                <a:lnTo>
                  <a:pt x="34710" y="15604"/>
                </a:lnTo>
                <a:lnTo>
                  <a:pt x="33683" y="15490"/>
                </a:lnTo>
                <a:lnTo>
                  <a:pt x="32599" y="15377"/>
                </a:lnTo>
                <a:lnTo>
                  <a:pt x="33340" y="13383"/>
                </a:lnTo>
                <a:lnTo>
                  <a:pt x="32885" y="13269"/>
                </a:lnTo>
                <a:lnTo>
                  <a:pt x="32088" y="15320"/>
                </a:lnTo>
                <a:lnTo>
                  <a:pt x="31119" y="15168"/>
                </a:lnTo>
                <a:lnTo>
                  <a:pt x="30207" y="14997"/>
                </a:lnTo>
                <a:lnTo>
                  <a:pt x="29294" y="14788"/>
                </a:lnTo>
                <a:lnTo>
                  <a:pt x="30035" y="12624"/>
                </a:lnTo>
                <a:lnTo>
                  <a:pt x="28896" y="14522"/>
                </a:lnTo>
                <a:lnTo>
                  <a:pt x="28781" y="14674"/>
                </a:lnTo>
                <a:lnTo>
                  <a:pt x="27812" y="14408"/>
                </a:lnTo>
                <a:lnTo>
                  <a:pt x="26900" y="14143"/>
                </a:lnTo>
                <a:lnTo>
                  <a:pt x="25989" y="13877"/>
                </a:lnTo>
                <a:lnTo>
                  <a:pt x="26445" y="13326"/>
                </a:lnTo>
                <a:lnTo>
                  <a:pt x="27641" y="11333"/>
                </a:lnTo>
                <a:lnTo>
                  <a:pt x="26330" y="12795"/>
                </a:lnTo>
                <a:lnTo>
                  <a:pt x="25818" y="13383"/>
                </a:lnTo>
                <a:lnTo>
                  <a:pt x="25532" y="13706"/>
                </a:lnTo>
                <a:lnTo>
                  <a:pt x="24735" y="13383"/>
                </a:lnTo>
                <a:lnTo>
                  <a:pt x="23937" y="13060"/>
                </a:lnTo>
                <a:lnTo>
                  <a:pt x="23252" y="12738"/>
                </a:lnTo>
                <a:lnTo>
                  <a:pt x="23480" y="11978"/>
                </a:lnTo>
                <a:lnTo>
                  <a:pt x="22854" y="12529"/>
                </a:lnTo>
                <a:lnTo>
                  <a:pt x="22171" y="12187"/>
                </a:lnTo>
                <a:lnTo>
                  <a:pt x="21543" y="11827"/>
                </a:lnTo>
                <a:lnTo>
                  <a:pt x="21031" y="11447"/>
                </a:lnTo>
                <a:lnTo>
                  <a:pt x="20689" y="11219"/>
                </a:lnTo>
                <a:lnTo>
                  <a:pt x="21885" y="10422"/>
                </a:lnTo>
                <a:lnTo>
                  <a:pt x="22969" y="9719"/>
                </a:lnTo>
                <a:lnTo>
                  <a:pt x="24050" y="9074"/>
                </a:lnTo>
                <a:lnTo>
                  <a:pt x="25133" y="8409"/>
                </a:lnTo>
                <a:lnTo>
                  <a:pt x="26161" y="7821"/>
                </a:lnTo>
                <a:lnTo>
                  <a:pt x="27129" y="7232"/>
                </a:lnTo>
                <a:lnTo>
                  <a:pt x="27071" y="6967"/>
                </a:lnTo>
                <a:lnTo>
                  <a:pt x="26388" y="6359"/>
                </a:lnTo>
                <a:lnTo>
                  <a:pt x="26161" y="6093"/>
                </a:lnTo>
                <a:lnTo>
                  <a:pt x="31973" y="3606"/>
                </a:lnTo>
                <a:lnTo>
                  <a:pt x="36248" y="2486"/>
                </a:lnTo>
                <a:lnTo>
                  <a:pt x="37616" y="2164"/>
                </a:lnTo>
                <a:lnTo>
                  <a:pt x="36305" y="2581"/>
                </a:lnTo>
                <a:lnTo>
                  <a:pt x="32372" y="3986"/>
                </a:lnTo>
                <a:lnTo>
                  <a:pt x="32543" y="4214"/>
                </a:lnTo>
                <a:lnTo>
                  <a:pt x="36420" y="2695"/>
                </a:lnTo>
                <a:lnTo>
                  <a:pt x="37672" y="2221"/>
                </a:lnTo>
                <a:lnTo>
                  <a:pt x="36476" y="2752"/>
                </a:lnTo>
                <a:lnTo>
                  <a:pt x="33113" y="4594"/>
                </a:lnTo>
                <a:lnTo>
                  <a:pt x="28610" y="7878"/>
                </a:lnTo>
                <a:lnTo>
                  <a:pt x="28896" y="8049"/>
                </a:lnTo>
                <a:lnTo>
                  <a:pt x="33340" y="4746"/>
                </a:lnTo>
                <a:lnTo>
                  <a:pt x="36589" y="2866"/>
                </a:lnTo>
                <a:lnTo>
                  <a:pt x="37672" y="2259"/>
                </a:lnTo>
                <a:lnTo>
                  <a:pt x="37102" y="2866"/>
                </a:lnTo>
                <a:lnTo>
                  <a:pt x="37900" y="2221"/>
                </a:lnTo>
                <a:lnTo>
                  <a:pt x="38015" y="1993"/>
                </a:lnTo>
                <a:lnTo>
                  <a:pt x="37274" y="1841"/>
                </a:lnTo>
                <a:lnTo>
                  <a:pt x="32486" y="968"/>
                </a:lnTo>
                <a:lnTo>
                  <a:pt x="25931" y="1233"/>
                </a:lnTo>
                <a:lnTo>
                  <a:pt x="26445" y="645"/>
                </a:lnTo>
                <a:lnTo>
                  <a:pt x="26731" y="379"/>
                </a:lnTo>
                <a:lnTo>
                  <a:pt x="32885" y="588"/>
                </a:lnTo>
                <a:lnTo>
                  <a:pt x="27015" y="170"/>
                </a:lnTo>
                <a:lnTo>
                  <a:pt x="27300" y="0"/>
                </a:lnTo>
                <a:lnTo>
                  <a:pt x="26843" y="113"/>
                </a:lnTo>
                <a:lnTo>
                  <a:pt x="26102" y="208"/>
                </a:lnTo>
                <a:lnTo>
                  <a:pt x="25532" y="379"/>
                </a:lnTo>
                <a:lnTo>
                  <a:pt x="26217" y="379"/>
                </a:lnTo>
                <a:lnTo>
                  <a:pt x="25931" y="968"/>
                </a:lnTo>
                <a:lnTo>
                  <a:pt x="25760" y="1233"/>
                </a:lnTo>
                <a:lnTo>
                  <a:pt x="24336" y="1290"/>
                </a:lnTo>
                <a:lnTo>
                  <a:pt x="22797" y="1404"/>
                </a:lnTo>
                <a:lnTo>
                  <a:pt x="21200" y="1613"/>
                </a:lnTo>
                <a:lnTo>
                  <a:pt x="20518" y="1841"/>
                </a:lnTo>
                <a:lnTo>
                  <a:pt x="20175" y="1936"/>
                </a:lnTo>
                <a:lnTo>
                  <a:pt x="22056" y="1670"/>
                </a:lnTo>
                <a:lnTo>
                  <a:pt x="23881" y="1556"/>
                </a:lnTo>
                <a:lnTo>
                  <a:pt x="25591" y="1461"/>
                </a:lnTo>
                <a:lnTo>
                  <a:pt x="25760" y="1461"/>
                </a:lnTo>
                <a:lnTo>
                  <a:pt x="31973" y="1196"/>
                </a:lnTo>
                <a:lnTo>
                  <a:pt x="36589" y="1841"/>
                </a:lnTo>
                <a:lnTo>
                  <a:pt x="37787" y="1993"/>
                </a:lnTo>
                <a:lnTo>
                  <a:pt x="36589" y="1898"/>
                </a:lnTo>
                <a:lnTo>
                  <a:pt x="31745" y="1613"/>
                </a:lnTo>
                <a:lnTo>
                  <a:pt x="25190" y="2543"/>
                </a:lnTo>
                <a:lnTo>
                  <a:pt x="25190" y="2221"/>
                </a:lnTo>
                <a:lnTo>
                  <a:pt x="25077" y="2543"/>
                </a:lnTo>
                <a:lnTo>
                  <a:pt x="22741" y="2866"/>
                </a:lnTo>
                <a:lnTo>
                  <a:pt x="20119" y="3341"/>
                </a:lnTo>
                <a:lnTo>
                  <a:pt x="17325" y="4043"/>
                </a:lnTo>
                <a:lnTo>
                  <a:pt x="17440" y="3663"/>
                </a:lnTo>
                <a:lnTo>
                  <a:pt x="17611" y="3246"/>
                </a:lnTo>
                <a:lnTo>
                  <a:pt x="17895" y="2809"/>
                </a:lnTo>
                <a:lnTo>
                  <a:pt x="17553" y="3284"/>
                </a:lnTo>
                <a:lnTo>
                  <a:pt x="17382" y="3663"/>
                </a:lnTo>
                <a:lnTo>
                  <a:pt x="17269" y="4043"/>
                </a:lnTo>
                <a:lnTo>
                  <a:pt x="15616" y="4480"/>
                </a:lnTo>
                <a:lnTo>
                  <a:pt x="13906" y="4973"/>
                </a:lnTo>
                <a:lnTo>
                  <a:pt x="12140" y="5562"/>
                </a:lnTo>
                <a:lnTo>
                  <a:pt x="11398" y="5998"/>
                </a:lnTo>
                <a:close/>
              </a:path>
            </a:pathLst>
          </a:custGeom>
          <a:solidFill>
            <a:srgbClr val="ACC5E3"/>
          </a:solidFill>
        </p:spPr>
        <p:txBody>
          <a:bodyPr wrap="square" lIns="0" tIns="0" rIns="0" bIns="0" rtlCol="0">
            <a:noAutofit/>
          </a:bodyPr>
          <a:lstStyle/>
          <a:p>
            <a:endParaRPr/>
          </a:p>
        </p:txBody>
      </p:sp>
      <p:sp>
        <p:nvSpPr>
          <p:cNvPr id="912" name="object 912"/>
          <p:cNvSpPr/>
          <p:nvPr/>
        </p:nvSpPr>
        <p:spPr>
          <a:xfrm>
            <a:off x="441543" y="692074"/>
            <a:ext cx="5643" cy="1556"/>
          </a:xfrm>
          <a:custGeom>
            <a:avLst/>
            <a:gdLst/>
            <a:ahLst/>
            <a:cxnLst/>
            <a:rect l="l" t="t" r="r" b="b"/>
            <a:pathLst>
              <a:path w="5643" h="1556">
                <a:moveTo>
                  <a:pt x="1369" y="322"/>
                </a:moveTo>
                <a:lnTo>
                  <a:pt x="58" y="0"/>
                </a:lnTo>
                <a:lnTo>
                  <a:pt x="1311" y="436"/>
                </a:lnTo>
                <a:lnTo>
                  <a:pt x="5586" y="1556"/>
                </a:lnTo>
                <a:lnTo>
                  <a:pt x="5643" y="1404"/>
                </a:lnTo>
                <a:lnTo>
                  <a:pt x="1369" y="322"/>
                </a:lnTo>
                <a:close/>
              </a:path>
            </a:pathLst>
          </a:custGeom>
          <a:solidFill>
            <a:srgbClr val="ACC5E3"/>
          </a:solidFill>
        </p:spPr>
        <p:txBody>
          <a:bodyPr wrap="square" lIns="0" tIns="0" rIns="0" bIns="0" rtlCol="0">
            <a:noAutofit/>
          </a:bodyPr>
          <a:lstStyle/>
          <a:p>
            <a:endParaRPr/>
          </a:p>
        </p:txBody>
      </p:sp>
      <p:sp>
        <p:nvSpPr>
          <p:cNvPr id="913" name="object 913"/>
          <p:cNvSpPr/>
          <p:nvPr/>
        </p:nvSpPr>
        <p:spPr>
          <a:xfrm>
            <a:off x="428263" y="691485"/>
            <a:ext cx="569" cy="1082"/>
          </a:xfrm>
          <a:custGeom>
            <a:avLst/>
            <a:gdLst/>
            <a:ahLst/>
            <a:cxnLst/>
            <a:rect l="l" t="t" r="r" b="b"/>
            <a:pathLst>
              <a:path w="569" h="1082">
                <a:moveTo>
                  <a:pt x="569" y="0"/>
                </a:moveTo>
                <a:lnTo>
                  <a:pt x="400" y="0"/>
                </a:lnTo>
                <a:lnTo>
                  <a:pt x="171" y="379"/>
                </a:lnTo>
                <a:lnTo>
                  <a:pt x="0" y="759"/>
                </a:lnTo>
                <a:lnTo>
                  <a:pt x="0" y="1082"/>
                </a:lnTo>
                <a:lnTo>
                  <a:pt x="114" y="759"/>
                </a:lnTo>
                <a:lnTo>
                  <a:pt x="285" y="379"/>
                </a:lnTo>
                <a:lnTo>
                  <a:pt x="569" y="0"/>
                </a:lnTo>
                <a:close/>
              </a:path>
            </a:pathLst>
          </a:custGeom>
          <a:solidFill>
            <a:srgbClr val="ACC5E3"/>
          </a:solidFill>
        </p:spPr>
        <p:txBody>
          <a:bodyPr wrap="square" lIns="0" tIns="0" rIns="0" bIns="0" rtlCol="0">
            <a:noAutofit/>
          </a:bodyPr>
          <a:lstStyle/>
          <a:p>
            <a:endParaRPr/>
          </a:p>
        </p:txBody>
      </p:sp>
      <p:sp>
        <p:nvSpPr>
          <p:cNvPr id="914" name="object 914"/>
          <p:cNvSpPr/>
          <p:nvPr/>
        </p:nvSpPr>
        <p:spPr>
          <a:xfrm>
            <a:off x="441602" y="692074"/>
            <a:ext cx="37441" cy="16990"/>
          </a:xfrm>
          <a:custGeom>
            <a:avLst/>
            <a:gdLst/>
            <a:ahLst/>
            <a:cxnLst/>
            <a:rect l="l" t="t" r="r" b="b"/>
            <a:pathLst>
              <a:path w="37441" h="16990">
                <a:moveTo>
                  <a:pt x="37159" y="12244"/>
                </a:moveTo>
                <a:lnTo>
                  <a:pt x="37038" y="11865"/>
                </a:lnTo>
                <a:lnTo>
                  <a:pt x="37038" y="12301"/>
                </a:lnTo>
                <a:lnTo>
                  <a:pt x="36313" y="11770"/>
                </a:lnTo>
                <a:lnTo>
                  <a:pt x="35910" y="11504"/>
                </a:lnTo>
                <a:lnTo>
                  <a:pt x="33735" y="9985"/>
                </a:lnTo>
                <a:lnTo>
                  <a:pt x="31520" y="8637"/>
                </a:lnTo>
                <a:lnTo>
                  <a:pt x="29284" y="7498"/>
                </a:lnTo>
                <a:lnTo>
                  <a:pt x="29284" y="7119"/>
                </a:lnTo>
                <a:lnTo>
                  <a:pt x="29244" y="6739"/>
                </a:lnTo>
                <a:lnTo>
                  <a:pt x="29284" y="7878"/>
                </a:lnTo>
                <a:lnTo>
                  <a:pt x="31459" y="8960"/>
                </a:lnTo>
                <a:lnTo>
                  <a:pt x="33574" y="10251"/>
                </a:lnTo>
                <a:lnTo>
                  <a:pt x="35668" y="11713"/>
                </a:lnTo>
                <a:lnTo>
                  <a:pt x="36132" y="12035"/>
                </a:lnTo>
                <a:lnTo>
                  <a:pt x="36595" y="12358"/>
                </a:lnTo>
                <a:lnTo>
                  <a:pt x="37038" y="12681"/>
                </a:lnTo>
                <a:lnTo>
                  <a:pt x="36998" y="13649"/>
                </a:lnTo>
                <a:lnTo>
                  <a:pt x="36816" y="14731"/>
                </a:lnTo>
                <a:lnTo>
                  <a:pt x="36414" y="15756"/>
                </a:lnTo>
                <a:lnTo>
                  <a:pt x="33977" y="13706"/>
                </a:lnTo>
                <a:lnTo>
                  <a:pt x="31338" y="11865"/>
                </a:lnTo>
                <a:lnTo>
                  <a:pt x="28781" y="10308"/>
                </a:lnTo>
                <a:lnTo>
                  <a:pt x="29063" y="9492"/>
                </a:lnTo>
                <a:lnTo>
                  <a:pt x="28962" y="7669"/>
                </a:lnTo>
                <a:lnTo>
                  <a:pt x="28962" y="8523"/>
                </a:lnTo>
                <a:lnTo>
                  <a:pt x="28781" y="9340"/>
                </a:lnTo>
                <a:lnTo>
                  <a:pt x="28499" y="10099"/>
                </a:lnTo>
                <a:lnTo>
                  <a:pt x="25647" y="8371"/>
                </a:lnTo>
                <a:lnTo>
                  <a:pt x="22854" y="6967"/>
                </a:lnTo>
                <a:lnTo>
                  <a:pt x="20175" y="5771"/>
                </a:lnTo>
                <a:lnTo>
                  <a:pt x="20346" y="5296"/>
                </a:lnTo>
                <a:lnTo>
                  <a:pt x="20518" y="4802"/>
                </a:lnTo>
                <a:lnTo>
                  <a:pt x="20459" y="4100"/>
                </a:lnTo>
                <a:lnTo>
                  <a:pt x="20403" y="4594"/>
                </a:lnTo>
                <a:lnTo>
                  <a:pt x="20232" y="5125"/>
                </a:lnTo>
                <a:lnTo>
                  <a:pt x="19948" y="5714"/>
                </a:lnTo>
                <a:lnTo>
                  <a:pt x="17724" y="4746"/>
                </a:lnTo>
                <a:lnTo>
                  <a:pt x="15559" y="3948"/>
                </a:lnTo>
                <a:lnTo>
                  <a:pt x="13563" y="3246"/>
                </a:lnTo>
                <a:lnTo>
                  <a:pt x="12822" y="3018"/>
                </a:lnTo>
                <a:lnTo>
                  <a:pt x="12595" y="2486"/>
                </a:lnTo>
                <a:lnTo>
                  <a:pt x="12709" y="1898"/>
                </a:lnTo>
                <a:lnTo>
                  <a:pt x="12480" y="2486"/>
                </a:lnTo>
                <a:lnTo>
                  <a:pt x="12309" y="2809"/>
                </a:lnTo>
                <a:lnTo>
                  <a:pt x="5870" y="816"/>
                </a:lnTo>
                <a:lnTo>
                  <a:pt x="1311" y="113"/>
                </a:lnTo>
                <a:lnTo>
                  <a:pt x="0" y="0"/>
                </a:lnTo>
                <a:lnTo>
                  <a:pt x="1311" y="208"/>
                </a:lnTo>
                <a:lnTo>
                  <a:pt x="5870" y="968"/>
                </a:lnTo>
                <a:lnTo>
                  <a:pt x="12196" y="3018"/>
                </a:lnTo>
                <a:lnTo>
                  <a:pt x="11854" y="3663"/>
                </a:lnTo>
                <a:lnTo>
                  <a:pt x="11570" y="3986"/>
                </a:lnTo>
                <a:lnTo>
                  <a:pt x="11570" y="4271"/>
                </a:lnTo>
                <a:lnTo>
                  <a:pt x="12196" y="4537"/>
                </a:lnTo>
                <a:lnTo>
                  <a:pt x="11739" y="4043"/>
                </a:lnTo>
                <a:lnTo>
                  <a:pt x="12196" y="3398"/>
                </a:lnTo>
                <a:lnTo>
                  <a:pt x="12709" y="3189"/>
                </a:lnTo>
                <a:lnTo>
                  <a:pt x="13507" y="3455"/>
                </a:lnTo>
                <a:lnTo>
                  <a:pt x="15501" y="4157"/>
                </a:lnTo>
                <a:lnTo>
                  <a:pt x="17609" y="4973"/>
                </a:lnTo>
                <a:lnTo>
                  <a:pt x="19889" y="5942"/>
                </a:lnTo>
                <a:lnTo>
                  <a:pt x="19605" y="6416"/>
                </a:lnTo>
                <a:lnTo>
                  <a:pt x="19263" y="6967"/>
                </a:lnTo>
                <a:lnTo>
                  <a:pt x="18979" y="7612"/>
                </a:lnTo>
                <a:lnTo>
                  <a:pt x="19434" y="7062"/>
                </a:lnTo>
                <a:lnTo>
                  <a:pt x="19776" y="6530"/>
                </a:lnTo>
                <a:lnTo>
                  <a:pt x="20060" y="6036"/>
                </a:lnTo>
                <a:lnTo>
                  <a:pt x="22739" y="7232"/>
                </a:lnTo>
                <a:lnTo>
                  <a:pt x="25532" y="8637"/>
                </a:lnTo>
                <a:lnTo>
                  <a:pt x="28378" y="10365"/>
                </a:lnTo>
                <a:lnTo>
                  <a:pt x="31298" y="12149"/>
                </a:lnTo>
                <a:lnTo>
                  <a:pt x="33856" y="13972"/>
                </a:lnTo>
                <a:lnTo>
                  <a:pt x="36313" y="16079"/>
                </a:lnTo>
                <a:lnTo>
                  <a:pt x="36595" y="16345"/>
                </a:lnTo>
                <a:lnTo>
                  <a:pt x="37380" y="16990"/>
                </a:lnTo>
                <a:lnTo>
                  <a:pt x="37441" y="16668"/>
                </a:lnTo>
                <a:lnTo>
                  <a:pt x="37038" y="16345"/>
                </a:lnTo>
                <a:lnTo>
                  <a:pt x="36696" y="16022"/>
                </a:lnTo>
                <a:lnTo>
                  <a:pt x="37098" y="14940"/>
                </a:lnTo>
                <a:lnTo>
                  <a:pt x="37280" y="13877"/>
                </a:lnTo>
                <a:lnTo>
                  <a:pt x="37340" y="12890"/>
                </a:lnTo>
                <a:lnTo>
                  <a:pt x="37159" y="12244"/>
                </a:lnTo>
                <a:close/>
              </a:path>
            </a:pathLst>
          </a:custGeom>
          <a:solidFill>
            <a:srgbClr val="ACC5E3"/>
          </a:solidFill>
        </p:spPr>
        <p:txBody>
          <a:bodyPr wrap="square" lIns="0" tIns="0" rIns="0" bIns="0" rtlCol="0">
            <a:noAutofit/>
          </a:bodyPr>
          <a:lstStyle/>
          <a:p>
            <a:endParaRPr/>
          </a:p>
        </p:txBody>
      </p:sp>
      <p:sp>
        <p:nvSpPr>
          <p:cNvPr id="915" name="object 915"/>
          <p:cNvSpPr/>
          <p:nvPr/>
        </p:nvSpPr>
        <p:spPr>
          <a:xfrm>
            <a:off x="448840" y="696117"/>
            <a:ext cx="29578" cy="22292"/>
          </a:xfrm>
          <a:custGeom>
            <a:avLst/>
            <a:gdLst/>
            <a:ahLst/>
            <a:cxnLst/>
            <a:rect l="l" t="t" r="r" b="b"/>
            <a:pathLst>
              <a:path w="29578" h="22292">
                <a:moveTo>
                  <a:pt x="24282" y="18461"/>
                </a:moveTo>
                <a:lnTo>
                  <a:pt x="25409" y="17598"/>
                </a:lnTo>
                <a:lnTo>
                  <a:pt x="26396" y="16626"/>
                </a:lnTo>
                <a:lnTo>
                  <a:pt x="27303" y="15604"/>
                </a:lnTo>
                <a:lnTo>
                  <a:pt x="27987" y="16356"/>
                </a:lnTo>
                <a:lnTo>
                  <a:pt x="28732" y="17112"/>
                </a:lnTo>
                <a:lnTo>
                  <a:pt x="29417" y="17867"/>
                </a:lnTo>
                <a:lnTo>
                  <a:pt x="29578" y="17490"/>
                </a:lnTo>
                <a:lnTo>
                  <a:pt x="28894" y="16734"/>
                </a:lnTo>
                <a:lnTo>
                  <a:pt x="28209" y="16041"/>
                </a:lnTo>
                <a:lnTo>
                  <a:pt x="27524" y="15339"/>
                </a:lnTo>
                <a:lnTo>
                  <a:pt x="28330" y="14351"/>
                </a:lnTo>
                <a:lnTo>
                  <a:pt x="28954" y="13288"/>
                </a:lnTo>
                <a:lnTo>
                  <a:pt x="29357" y="12301"/>
                </a:lnTo>
                <a:lnTo>
                  <a:pt x="29075" y="12035"/>
                </a:lnTo>
                <a:lnTo>
                  <a:pt x="28672" y="13061"/>
                </a:lnTo>
                <a:lnTo>
                  <a:pt x="28048" y="14086"/>
                </a:lnTo>
                <a:lnTo>
                  <a:pt x="27242" y="15054"/>
                </a:lnTo>
                <a:lnTo>
                  <a:pt x="24906" y="12738"/>
                </a:lnTo>
                <a:lnTo>
                  <a:pt x="22509" y="10688"/>
                </a:lnTo>
                <a:lnTo>
                  <a:pt x="20060" y="8903"/>
                </a:lnTo>
                <a:lnTo>
                  <a:pt x="20630" y="8144"/>
                </a:lnTo>
                <a:lnTo>
                  <a:pt x="21140" y="7346"/>
                </a:lnTo>
                <a:lnTo>
                  <a:pt x="21482" y="6530"/>
                </a:lnTo>
                <a:lnTo>
                  <a:pt x="21140" y="6321"/>
                </a:lnTo>
                <a:lnTo>
                  <a:pt x="20797" y="7119"/>
                </a:lnTo>
                <a:lnTo>
                  <a:pt x="20346" y="7935"/>
                </a:lnTo>
                <a:lnTo>
                  <a:pt x="19720" y="8637"/>
                </a:lnTo>
                <a:lnTo>
                  <a:pt x="17041" y="6701"/>
                </a:lnTo>
                <a:lnTo>
                  <a:pt x="14305" y="5030"/>
                </a:lnTo>
                <a:lnTo>
                  <a:pt x="11741" y="3569"/>
                </a:lnTo>
                <a:lnTo>
                  <a:pt x="12025" y="2923"/>
                </a:lnTo>
                <a:lnTo>
                  <a:pt x="11570" y="3455"/>
                </a:lnTo>
                <a:lnTo>
                  <a:pt x="9745" y="2486"/>
                </a:lnTo>
                <a:lnTo>
                  <a:pt x="8035" y="1575"/>
                </a:lnTo>
                <a:lnTo>
                  <a:pt x="6382" y="816"/>
                </a:lnTo>
                <a:lnTo>
                  <a:pt x="5755" y="550"/>
                </a:lnTo>
                <a:lnTo>
                  <a:pt x="5129" y="265"/>
                </a:lnTo>
                <a:lnTo>
                  <a:pt x="4501" y="0"/>
                </a:lnTo>
                <a:lnTo>
                  <a:pt x="4958" y="493"/>
                </a:lnTo>
                <a:lnTo>
                  <a:pt x="5584" y="759"/>
                </a:lnTo>
                <a:lnTo>
                  <a:pt x="6269" y="1082"/>
                </a:lnTo>
                <a:lnTo>
                  <a:pt x="7864" y="1841"/>
                </a:lnTo>
                <a:lnTo>
                  <a:pt x="9574" y="2695"/>
                </a:lnTo>
                <a:lnTo>
                  <a:pt x="11340" y="3682"/>
                </a:lnTo>
                <a:lnTo>
                  <a:pt x="10657" y="4366"/>
                </a:lnTo>
                <a:lnTo>
                  <a:pt x="10031" y="4859"/>
                </a:lnTo>
                <a:lnTo>
                  <a:pt x="9630" y="5125"/>
                </a:lnTo>
                <a:lnTo>
                  <a:pt x="8490" y="4328"/>
                </a:lnTo>
                <a:lnTo>
                  <a:pt x="7350" y="3568"/>
                </a:lnTo>
                <a:lnTo>
                  <a:pt x="6269" y="2923"/>
                </a:lnTo>
                <a:lnTo>
                  <a:pt x="5242" y="2278"/>
                </a:lnTo>
                <a:lnTo>
                  <a:pt x="4273" y="1670"/>
                </a:lnTo>
                <a:lnTo>
                  <a:pt x="5014" y="2486"/>
                </a:lnTo>
                <a:lnTo>
                  <a:pt x="6041" y="3189"/>
                </a:lnTo>
                <a:lnTo>
                  <a:pt x="7123" y="3834"/>
                </a:lnTo>
                <a:lnTo>
                  <a:pt x="8206" y="4594"/>
                </a:lnTo>
                <a:lnTo>
                  <a:pt x="9290" y="5353"/>
                </a:lnTo>
                <a:lnTo>
                  <a:pt x="8661" y="5828"/>
                </a:lnTo>
                <a:lnTo>
                  <a:pt x="7979" y="6207"/>
                </a:lnTo>
                <a:lnTo>
                  <a:pt x="7238" y="6587"/>
                </a:lnTo>
                <a:lnTo>
                  <a:pt x="6839" y="6796"/>
                </a:lnTo>
                <a:lnTo>
                  <a:pt x="6041" y="7119"/>
                </a:lnTo>
                <a:lnTo>
                  <a:pt x="5185" y="7460"/>
                </a:lnTo>
                <a:lnTo>
                  <a:pt x="4331" y="7783"/>
                </a:lnTo>
                <a:lnTo>
                  <a:pt x="3818" y="7175"/>
                </a:lnTo>
                <a:lnTo>
                  <a:pt x="3590" y="6853"/>
                </a:lnTo>
                <a:lnTo>
                  <a:pt x="2336" y="5353"/>
                </a:lnTo>
                <a:lnTo>
                  <a:pt x="1139" y="4043"/>
                </a:lnTo>
                <a:lnTo>
                  <a:pt x="0" y="2866"/>
                </a:lnTo>
                <a:lnTo>
                  <a:pt x="741" y="4214"/>
                </a:lnTo>
                <a:lnTo>
                  <a:pt x="1937" y="5562"/>
                </a:lnTo>
                <a:lnTo>
                  <a:pt x="3248" y="7119"/>
                </a:lnTo>
                <a:lnTo>
                  <a:pt x="3647" y="7669"/>
                </a:lnTo>
                <a:lnTo>
                  <a:pt x="3874" y="7935"/>
                </a:lnTo>
                <a:lnTo>
                  <a:pt x="2962" y="8201"/>
                </a:lnTo>
                <a:lnTo>
                  <a:pt x="1993" y="8485"/>
                </a:lnTo>
                <a:lnTo>
                  <a:pt x="1196" y="9017"/>
                </a:lnTo>
                <a:lnTo>
                  <a:pt x="2221" y="8808"/>
                </a:lnTo>
                <a:lnTo>
                  <a:pt x="3192" y="8523"/>
                </a:lnTo>
                <a:lnTo>
                  <a:pt x="4102" y="8201"/>
                </a:lnTo>
                <a:lnTo>
                  <a:pt x="5755" y="10308"/>
                </a:lnTo>
                <a:lnTo>
                  <a:pt x="7465" y="12624"/>
                </a:lnTo>
                <a:lnTo>
                  <a:pt x="6210" y="10099"/>
                </a:lnTo>
                <a:lnTo>
                  <a:pt x="4559" y="8049"/>
                </a:lnTo>
                <a:lnTo>
                  <a:pt x="5471" y="7726"/>
                </a:lnTo>
                <a:lnTo>
                  <a:pt x="6269" y="7403"/>
                </a:lnTo>
                <a:lnTo>
                  <a:pt x="7066" y="7024"/>
                </a:lnTo>
                <a:lnTo>
                  <a:pt x="9119" y="8903"/>
                </a:lnTo>
                <a:lnTo>
                  <a:pt x="11227" y="11124"/>
                </a:lnTo>
                <a:lnTo>
                  <a:pt x="13392" y="13554"/>
                </a:lnTo>
                <a:lnTo>
                  <a:pt x="13791" y="13326"/>
                </a:lnTo>
                <a:lnTo>
                  <a:pt x="11682" y="10858"/>
                </a:lnTo>
                <a:lnTo>
                  <a:pt x="9517" y="8694"/>
                </a:lnTo>
                <a:lnTo>
                  <a:pt x="7465" y="6796"/>
                </a:lnTo>
                <a:lnTo>
                  <a:pt x="8206" y="6435"/>
                </a:lnTo>
                <a:lnTo>
                  <a:pt x="8947" y="5998"/>
                </a:lnTo>
                <a:lnTo>
                  <a:pt x="9574" y="5562"/>
                </a:lnTo>
                <a:lnTo>
                  <a:pt x="11910" y="7232"/>
                </a:lnTo>
                <a:lnTo>
                  <a:pt x="9860" y="5353"/>
                </a:lnTo>
                <a:lnTo>
                  <a:pt x="10430" y="4916"/>
                </a:lnTo>
                <a:lnTo>
                  <a:pt x="10828" y="4537"/>
                </a:lnTo>
                <a:lnTo>
                  <a:pt x="11227" y="4157"/>
                </a:lnTo>
                <a:lnTo>
                  <a:pt x="11570" y="3834"/>
                </a:lnTo>
                <a:lnTo>
                  <a:pt x="14133" y="5239"/>
                </a:lnTo>
                <a:lnTo>
                  <a:pt x="16812" y="6967"/>
                </a:lnTo>
                <a:lnTo>
                  <a:pt x="19490" y="8960"/>
                </a:lnTo>
                <a:lnTo>
                  <a:pt x="18864" y="9719"/>
                </a:lnTo>
                <a:lnTo>
                  <a:pt x="18179" y="10858"/>
                </a:lnTo>
                <a:lnTo>
                  <a:pt x="18864" y="10251"/>
                </a:lnTo>
                <a:lnTo>
                  <a:pt x="19434" y="9605"/>
                </a:lnTo>
                <a:lnTo>
                  <a:pt x="19833" y="9188"/>
                </a:lnTo>
                <a:lnTo>
                  <a:pt x="22288" y="11010"/>
                </a:lnTo>
                <a:lnTo>
                  <a:pt x="24684" y="13061"/>
                </a:lnTo>
                <a:lnTo>
                  <a:pt x="27021" y="15339"/>
                </a:lnTo>
                <a:lnTo>
                  <a:pt x="26155" y="16356"/>
                </a:lnTo>
                <a:lnTo>
                  <a:pt x="25127" y="17273"/>
                </a:lnTo>
                <a:lnTo>
                  <a:pt x="24000" y="18137"/>
                </a:lnTo>
                <a:lnTo>
                  <a:pt x="23939" y="18731"/>
                </a:lnTo>
                <a:lnTo>
                  <a:pt x="24845" y="19864"/>
                </a:lnTo>
                <a:lnTo>
                  <a:pt x="25752" y="21051"/>
                </a:lnTo>
                <a:lnTo>
                  <a:pt x="26678" y="22292"/>
                </a:lnTo>
                <a:lnTo>
                  <a:pt x="27021" y="21915"/>
                </a:lnTo>
                <a:lnTo>
                  <a:pt x="26094" y="20726"/>
                </a:lnTo>
                <a:lnTo>
                  <a:pt x="25188" y="19593"/>
                </a:lnTo>
                <a:lnTo>
                  <a:pt x="24282" y="18461"/>
                </a:lnTo>
                <a:close/>
              </a:path>
            </a:pathLst>
          </a:custGeom>
          <a:solidFill>
            <a:srgbClr val="ACC5E3"/>
          </a:solidFill>
        </p:spPr>
        <p:txBody>
          <a:bodyPr wrap="square" lIns="0" tIns="0" rIns="0" bIns="0" rtlCol="0">
            <a:noAutofit/>
          </a:bodyPr>
          <a:lstStyle/>
          <a:p>
            <a:endParaRPr/>
          </a:p>
        </p:txBody>
      </p:sp>
      <p:sp>
        <p:nvSpPr>
          <p:cNvPr id="916" name="object 916"/>
          <p:cNvSpPr/>
          <p:nvPr/>
        </p:nvSpPr>
        <p:spPr>
          <a:xfrm>
            <a:off x="468502" y="709558"/>
            <a:ext cx="4338" cy="4966"/>
          </a:xfrm>
          <a:custGeom>
            <a:avLst/>
            <a:gdLst/>
            <a:ahLst/>
            <a:cxnLst/>
            <a:rect l="l" t="t" r="r" b="b"/>
            <a:pathLst>
              <a:path w="4338" h="4966">
                <a:moveTo>
                  <a:pt x="2223" y="2259"/>
                </a:moveTo>
                <a:lnTo>
                  <a:pt x="0" y="0"/>
                </a:lnTo>
                <a:lnTo>
                  <a:pt x="1881" y="2543"/>
                </a:lnTo>
                <a:lnTo>
                  <a:pt x="3995" y="4966"/>
                </a:lnTo>
                <a:lnTo>
                  <a:pt x="4338" y="4696"/>
                </a:lnTo>
                <a:lnTo>
                  <a:pt x="2223" y="2259"/>
                </a:lnTo>
                <a:close/>
              </a:path>
            </a:pathLst>
          </a:custGeom>
          <a:solidFill>
            <a:srgbClr val="ACC5E3"/>
          </a:solidFill>
        </p:spPr>
        <p:txBody>
          <a:bodyPr wrap="square" lIns="0" tIns="0" rIns="0" bIns="0" rtlCol="0">
            <a:noAutofit/>
          </a:bodyPr>
          <a:lstStyle/>
          <a:p>
            <a:endParaRPr/>
          </a:p>
        </p:txBody>
      </p:sp>
      <p:sp>
        <p:nvSpPr>
          <p:cNvPr id="917" name="object 917"/>
          <p:cNvSpPr/>
          <p:nvPr/>
        </p:nvSpPr>
        <p:spPr>
          <a:xfrm>
            <a:off x="441543" y="692131"/>
            <a:ext cx="1369" cy="645"/>
          </a:xfrm>
          <a:custGeom>
            <a:avLst/>
            <a:gdLst/>
            <a:ahLst/>
            <a:cxnLst/>
            <a:rect l="l" t="t" r="r" b="b"/>
            <a:pathLst>
              <a:path w="1369" h="645">
                <a:moveTo>
                  <a:pt x="1254" y="436"/>
                </a:moveTo>
                <a:lnTo>
                  <a:pt x="0" y="0"/>
                </a:lnTo>
                <a:lnTo>
                  <a:pt x="1369" y="645"/>
                </a:lnTo>
                <a:lnTo>
                  <a:pt x="1254" y="436"/>
                </a:lnTo>
                <a:close/>
              </a:path>
            </a:pathLst>
          </a:custGeom>
          <a:solidFill>
            <a:srgbClr val="ACC5E3"/>
          </a:solidFill>
        </p:spPr>
        <p:txBody>
          <a:bodyPr wrap="square" lIns="0" tIns="0" rIns="0" bIns="0" rtlCol="0">
            <a:noAutofit/>
          </a:bodyPr>
          <a:lstStyle/>
          <a:p>
            <a:endParaRPr/>
          </a:p>
        </p:txBody>
      </p:sp>
      <p:sp>
        <p:nvSpPr>
          <p:cNvPr id="918" name="object 918"/>
          <p:cNvSpPr/>
          <p:nvPr/>
        </p:nvSpPr>
        <p:spPr>
          <a:xfrm>
            <a:off x="442113" y="692017"/>
            <a:ext cx="28773" cy="9549"/>
          </a:xfrm>
          <a:custGeom>
            <a:avLst/>
            <a:gdLst/>
            <a:ahLst/>
            <a:cxnLst/>
            <a:rect l="l" t="t" r="r" b="b"/>
            <a:pathLst>
              <a:path w="28773" h="9549">
                <a:moveTo>
                  <a:pt x="28108" y="5562"/>
                </a:moveTo>
                <a:lnTo>
                  <a:pt x="28209" y="5999"/>
                </a:lnTo>
                <a:lnTo>
                  <a:pt x="28330" y="6473"/>
                </a:lnTo>
                <a:lnTo>
                  <a:pt x="28450" y="7119"/>
                </a:lnTo>
                <a:lnTo>
                  <a:pt x="28450" y="7403"/>
                </a:lnTo>
                <a:lnTo>
                  <a:pt x="25591" y="5998"/>
                </a:lnTo>
                <a:lnTo>
                  <a:pt x="22797" y="4859"/>
                </a:lnTo>
                <a:lnTo>
                  <a:pt x="20119" y="3948"/>
                </a:lnTo>
                <a:lnTo>
                  <a:pt x="20119" y="3018"/>
                </a:lnTo>
                <a:lnTo>
                  <a:pt x="19948" y="2486"/>
                </a:lnTo>
                <a:lnTo>
                  <a:pt x="20062" y="3018"/>
                </a:lnTo>
                <a:lnTo>
                  <a:pt x="19948" y="3891"/>
                </a:lnTo>
                <a:lnTo>
                  <a:pt x="17213" y="2980"/>
                </a:lnTo>
                <a:lnTo>
                  <a:pt x="14591" y="2221"/>
                </a:lnTo>
                <a:lnTo>
                  <a:pt x="12198" y="1727"/>
                </a:lnTo>
                <a:lnTo>
                  <a:pt x="12198" y="1290"/>
                </a:lnTo>
                <a:lnTo>
                  <a:pt x="12140" y="1670"/>
                </a:lnTo>
                <a:lnTo>
                  <a:pt x="11513" y="1575"/>
                </a:lnTo>
                <a:lnTo>
                  <a:pt x="10887" y="1404"/>
                </a:lnTo>
                <a:lnTo>
                  <a:pt x="10317" y="1290"/>
                </a:lnTo>
                <a:lnTo>
                  <a:pt x="5300" y="322"/>
                </a:lnTo>
                <a:lnTo>
                  <a:pt x="1653" y="56"/>
                </a:lnTo>
                <a:lnTo>
                  <a:pt x="0" y="0"/>
                </a:lnTo>
                <a:lnTo>
                  <a:pt x="741" y="113"/>
                </a:lnTo>
                <a:lnTo>
                  <a:pt x="4674" y="379"/>
                </a:lnTo>
                <a:lnTo>
                  <a:pt x="10259" y="1518"/>
                </a:lnTo>
                <a:lnTo>
                  <a:pt x="10828" y="1613"/>
                </a:lnTo>
                <a:lnTo>
                  <a:pt x="11457" y="1784"/>
                </a:lnTo>
                <a:lnTo>
                  <a:pt x="12083" y="1955"/>
                </a:lnTo>
                <a:lnTo>
                  <a:pt x="14534" y="2486"/>
                </a:lnTo>
                <a:lnTo>
                  <a:pt x="17156" y="3189"/>
                </a:lnTo>
                <a:lnTo>
                  <a:pt x="19948" y="4157"/>
                </a:lnTo>
                <a:lnTo>
                  <a:pt x="20006" y="4859"/>
                </a:lnTo>
                <a:lnTo>
                  <a:pt x="20062" y="4480"/>
                </a:lnTo>
                <a:lnTo>
                  <a:pt x="22797" y="5125"/>
                </a:lnTo>
                <a:lnTo>
                  <a:pt x="25591" y="6321"/>
                </a:lnTo>
                <a:lnTo>
                  <a:pt x="28450" y="7726"/>
                </a:lnTo>
                <a:lnTo>
                  <a:pt x="28551" y="9549"/>
                </a:lnTo>
                <a:lnTo>
                  <a:pt x="28732" y="8751"/>
                </a:lnTo>
                <a:lnTo>
                  <a:pt x="28773" y="7935"/>
                </a:lnTo>
                <a:lnTo>
                  <a:pt x="28732" y="6796"/>
                </a:lnTo>
                <a:lnTo>
                  <a:pt x="28672" y="6416"/>
                </a:lnTo>
                <a:lnTo>
                  <a:pt x="28491" y="5733"/>
                </a:lnTo>
                <a:lnTo>
                  <a:pt x="28209" y="5353"/>
                </a:lnTo>
                <a:lnTo>
                  <a:pt x="27927" y="5125"/>
                </a:lnTo>
                <a:lnTo>
                  <a:pt x="28108" y="5562"/>
                </a:lnTo>
                <a:close/>
              </a:path>
            </a:pathLst>
          </a:custGeom>
          <a:solidFill>
            <a:srgbClr val="ACC5E3"/>
          </a:solidFill>
        </p:spPr>
        <p:txBody>
          <a:bodyPr wrap="square" lIns="0" tIns="0" rIns="0" bIns="0" rtlCol="0">
            <a:noAutofit/>
          </a:bodyPr>
          <a:lstStyle/>
          <a:p>
            <a:endParaRPr/>
          </a:p>
        </p:txBody>
      </p:sp>
      <p:sp>
        <p:nvSpPr>
          <p:cNvPr id="919" name="object 919"/>
          <p:cNvSpPr/>
          <p:nvPr/>
        </p:nvSpPr>
        <p:spPr>
          <a:xfrm>
            <a:off x="420854" y="688885"/>
            <a:ext cx="51985" cy="42262"/>
          </a:xfrm>
          <a:custGeom>
            <a:avLst/>
            <a:gdLst/>
            <a:ahLst/>
            <a:cxnLst/>
            <a:rect l="l" t="t" r="r" b="b"/>
            <a:pathLst>
              <a:path w="51985" h="42262">
                <a:moveTo>
                  <a:pt x="49992" y="31523"/>
                </a:moveTo>
                <a:lnTo>
                  <a:pt x="48964" y="29956"/>
                </a:lnTo>
                <a:lnTo>
                  <a:pt x="47990" y="28500"/>
                </a:lnTo>
                <a:lnTo>
                  <a:pt x="49408" y="27745"/>
                </a:lnTo>
                <a:lnTo>
                  <a:pt x="50717" y="26881"/>
                </a:lnTo>
                <a:lnTo>
                  <a:pt x="51925" y="25964"/>
                </a:lnTo>
                <a:lnTo>
                  <a:pt x="51985" y="25370"/>
                </a:lnTo>
                <a:lnTo>
                  <a:pt x="51643" y="25639"/>
                </a:lnTo>
                <a:lnTo>
                  <a:pt x="50435" y="26556"/>
                </a:lnTo>
                <a:lnTo>
                  <a:pt x="49126" y="27367"/>
                </a:lnTo>
                <a:lnTo>
                  <a:pt x="47706" y="28122"/>
                </a:lnTo>
                <a:lnTo>
                  <a:pt x="45881" y="25478"/>
                </a:lnTo>
                <a:lnTo>
                  <a:pt x="44000" y="23046"/>
                </a:lnTo>
                <a:lnTo>
                  <a:pt x="42063" y="20844"/>
                </a:lnTo>
                <a:lnTo>
                  <a:pt x="43146" y="20237"/>
                </a:lnTo>
                <a:lnTo>
                  <a:pt x="44171" y="19648"/>
                </a:lnTo>
                <a:lnTo>
                  <a:pt x="45140" y="18946"/>
                </a:lnTo>
                <a:lnTo>
                  <a:pt x="47305" y="20939"/>
                </a:lnTo>
                <a:lnTo>
                  <a:pt x="49528" y="23217"/>
                </a:lnTo>
                <a:lnTo>
                  <a:pt x="47647" y="20673"/>
                </a:lnTo>
                <a:lnTo>
                  <a:pt x="45426" y="18680"/>
                </a:lnTo>
                <a:lnTo>
                  <a:pt x="46165" y="18091"/>
                </a:lnTo>
                <a:lnTo>
                  <a:pt x="46850" y="16952"/>
                </a:lnTo>
                <a:lnTo>
                  <a:pt x="46052" y="17712"/>
                </a:lnTo>
                <a:lnTo>
                  <a:pt x="45140" y="18414"/>
                </a:lnTo>
                <a:lnTo>
                  <a:pt x="42689" y="16193"/>
                </a:lnTo>
                <a:lnTo>
                  <a:pt x="40182" y="14257"/>
                </a:lnTo>
                <a:lnTo>
                  <a:pt x="37845" y="12586"/>
                </a:lnTo>
                <a:lnTo>
                  <a:pt x="39896" y="14465"/>
                </a:lnTo>
                <a:lnTo>
                  <a:pt x="42347" y="16421"/>
                </a:lnTo>
                <a:lnTo>
                  <a:pt x="44798" y="18680"/>
                </a:lnTo>
                <a:lnTo>
                  <a:pt x="43885" y="19382"/>
                </a:lnTo>
                <a:lnTo>
                  <a:pt x="42860" y="19971"/>
                </a:lnTo>
                <a:lnTo>
                  <a:pt x="41777" y="20559"/>
                </a:lnTo>
                <a:lnTo>
                  <a:pt x="41606" y="21053"/>
                </a:lnTo>
                <a:lnTo>
                  <a:pt x="43545" y="23274"/>
                </a:lnTo>
                <a:lnTo>
                  <a:pt x="45426" y="25748"/>
                </a:lnTo>
                <a:lnTo>
                  <a:pt x="47249" y="28337"/>
                </a:lnTo>
                <a:lnTo>
                  <a:pt x="45766" y="29093"/>
                </a:lnTo>
                <a:lnTo>
                  <a:pt x="44228" y="29795"/>
                </a:lnTo>
                <a:lnTo>
                  <a:pt x="42576" y="30389"/>
                </a:lnTo>
                <a:lnTo>
                  <a:pt x="41094" y="27581"/>
                </a:lnTo>
                <a:lnTo>
                  <a:pt x="40524" y="27798"/>
                </a:lnTo>
                <a:lnTo>
                  <a:pt x="42006" y="30604"/>
                </a:lnTo>
                <a:lnTo>
                  <a:pt x="40296" y="31145"/>
                </a:lnTo>
                <a:lnTo>
                  <a:pt x="38528" y="31684"/>
                </a:lnTo>
                <a:lnTo>
                  <a:pt x="36706" y="32115"/>
                </a:lnTo>
                <a:lnTo>
                  <a:pt x="36136" y="32278"/>
                </a:lnTo>
                <a:lnTo>
                  <a:pt x="34255" y="32656"/>
                </a:lnTo>
                <a:lnTo>
                  <a:pt x="32317" y="33034"/>
                </a:lnTo>
                <a:lnTo>
                  <a:pt x="30321" y="33303"/>
                </a:lnTo>
                <a:lnTo>
                  <a:pt x="29637" y="30389"/>
                </a:lnTo>
                <a:lnTo>
                  <a:pt x="28954" y="27581"/>
                </a:lnTo>
                <a:lnTo>
                  <a:pt x="28213" y="24992"/>
                </a:lnTo>
                <a:lnTo>
                  <a:pt x="28328" y="27690"/>
                </a:lnTo>
                <a:lnTo>
                  <a:pt x="29010" y="30442"/>
                </a:lnTo>
                <a:lnTo>
                  <a:pt x="29637" y="33411"/>
                </a:lnTo>
                <a:lnTo>
                  <a:pt x="27643" y="33626"/>
                </a:lnTo>
                <a:lnTo>
                  <a:pt x="25534" y="33789"/>
                </a:lnTo>
                <a:lnTo>
                  <a:pt x="23482" y="33895"/>
                </a:lnTo>
                <a:lnTo>
                  <a:pt x="23254" y="30928"/>
                </a:lnTo>
                <a:lnTo>
                  <a:pt x="23027" y="28122"/>
                </a:lnTo>
                <a:lnTo>
                  <a:pt x="22797" y="25478"/>
                </a:lnTo>
                <a:lnTo>
                  <a:pt x="24451" y="25370"/>
                </a:lnTo>
                <a:lnTo>
                  <a:pt x="26048" y="25262"/>
                </a:lnTo>
                <a:lnTo>
                  <a:pt x="27586" y="25045"/>
                </a:lnTo>
                <a:lnTo>
                  <a:pt x="28098" y="24561"/>
                </a:lnTo>
                <a:lnTo>
                  <a:pt x="27300" y="21755"/>
                </a:lnTo>
                <a:lnTo>
                  <a:pt x="26503" y="19211"/>
                </a:lnTo>
                <a:lnTo>
                  <a:pt x="25762" y="16895"/>
                </a:lnTo>
                <a:lnTo>
                  <a:pt x="25989" y="19268"/>
                </a:lnTo>
                <a:lnTo>
                  <a:pt x="26731" y="21869"/>
                </a:lnTo>
                <a:lnTo>
                  <a:pt x="27472" y="24614"/>
                </a:lnTo>
                <a:lnTo>
                  <a:pt x="25933" y="24831"/>
                </a:lnTo>
                <a:lnTo>
                  <a:pt x="24394" y="24939"/>
                </a:lnTo>
                <a:lnTo>
                  <a:pt x="22797" y="24992"/>
                </a:lnTo>
                <a:lnTo>
                  <a:pt x="22513" y="22192"/>
                </a:lnTo>
                <a:lnTo>
                  <a:pt x="22286" y="19534"/>
                </a:lnTo>
                <a:lnTo>
                  <a:pt x="22058" y="17218"/>
                </a:lnTo>
                <a:lnTo>
                  <a:pt x="23140" y="17161"/>
                </a:lnTo>
                <a:lnTo>
                  <a:pt x="24223" y="17066"/>
                </a:lnTo>
                <a:lnTo>
                  <a:pt x="25248" y="16952"/>
                </a:lnTo>
                <a:lnTo>
                  <a:pt x="25647" y="16516"/>
                </a:lnTo>
                <a:lnTo>
                  <a:pt x="24964" y="14522"/>
                </a:lnTo>
                <a:lnTo>
                  <a:pt x="24338" y="12681"/>
                </a:lnTo>
                <a:lnTo>
                  <a:pt x="23768" y="11067"/>
                </a:lnTo>
                <a:lnTo>
                  <a:pt x="23881" y="12738"/>
                </a:lnTo>
                <a:lnTo>
                  <a:pt x="24507" y="14579"/>
                </a:lnTo>
                <a:lnTo>
                  <a:pt x="25136" y="16573"/>
                </a:lnTo>
                <a:lnTo>
                  <a:pt x="24108" y="16686"/>
                </a:lnTo>
                <a:lnTo>
                  <a:pt x="23083" y="16781"/>
                </a:lnTo>
                <a:lnTo>
                  <a:pt x="22058" y="16838"/>
                </a:lnTo>
                <a:lnTo>
                  <a:pt x="21829" y="14788"/>
                </a:lnTo>
                <a:lnTo>
                  <a:pt x="21601" y="12909"/>
                </a:lnTo>
                <a:lnTo>
                  <a:pt x="21430" y="11276"/>
                </a:lnTo>
                <a:lnTo>
                  <a:pt x="22115" y="11276"/>
                </a:lnTo>
                <a:lnTo>
                  <a:pt x="21430" y="11010"/>
                </a:lnTo>
                <a:lnTo>
                  <a:pt x="20918" y="6758"/>
                </a:lnTo>
                <a:lnTo>
                  <a:pt x="20518" y="4005"/>
                </a:lnTo>
                <a:lnTo>
                  <a:pt x="20632" y="6853"/>
                </a:lnTo>
                <a:lnTo>
                  <a:pt x="20975" y="11010"/>
                </a:lnTo>
                <a:lnTo>
                  <a:pt x="19321" y="11010"/>
                </a:lnTo>
                <a:lnTo>
                  <a:pt x="19891" y="6796"/>
                </a:lnTo>
                <a:lnTo>
                  <a:pt x="20234" y="4100"/>
                </a:lnTo>
                <a:lnTo>
                  <a:pt x="20290" y="3360"/>
                </a:lnTo>
                <a:lnTo>
                  <a:pt x="20348" y="4157"/>
                </a:lnTo>
                <a:lnTo>
                  <a:pt x="20348" y="2600"/>
                </a:lnTo>
                <a:lnTo>
                  <a:pt x="20290" y="2980"/>
                </a:lnTo>
                <a:lnTo>
                  <a:pt x="20290" y="2600"/>
                </a:lnTo>
                <a:lnTo>
                  <a:pt x="20177" y="1404"/>
                </a:lnTo>
                <a:lnTo>
                  <a:pt x="19778" y="0"/>
                </a:lnTo>
                <a:lnTo>
                  <a:pt x="19549" y="56"/>
                </a:lnTo>
                <a:lnTo>
                  <a:pt x="19891" y="1309"/>
                </a:lnTo>
                <a:lnTo>
                  <a:pt x="20119" y="2373"/>
                </a:lnTo>
                <a:lnTo>
                  <a:pt x="20234" y="2866"/>
                </a:lnTo>
                <a:lnTo>
                  <a:pt x="20062" y="2373"/>
                </a:lnTo>
                <a:lnTo>
                  <a:pt x="19549" y="1252"/>
                </a:lnTo>
                <a:lnTo>
                  <a:pt x="18588" y="132"/>
                </a:lnTo>
                <a:lnTo>
                  <a:pt x="18238" y="56"/>
                </a:lnTo>
                <a:lnTo>
                  <a:pt x="19378" y="1347"/>
                </a:lnTo>
                <a:lnTo>
                  <a:pt x="20006" y="2657"/>
                </a:lnTo>
                <a:lnTo>
                  <a:pt x="20234" y="3037"/>
                </a:lnTo>
                <a:lnTo>
                  <a:pt x="19891" y="2657"/>
                </a:lnTo>
                <a:lnTo>
                  <a:pt x="18695" y="1347"/>
                </a:lnTo>
                <a:lnTo>
                  <a:pt x="17071" y="300"/>
                </a:lnTo>
                <a:lnTo>
                  <a:pt x="16870" y="170"/>
                </a:lnTo>
                <a:lnTo>
                  <a:pt x="16472" y="170"/>
                </a:lnTo>
                <a:lnTo>
                  <a:pt x="16735" y="337"/>
                </a:lnTo>
                <a:lnTo>
                  <a:pt x="18181" y="1252"/>
                </a:lnTo>
                <a:lnTo>
                  <a:pt x="19378" y="2373"/>
                </a:lnTo>
                <a:lnTo>
                  <a:pt x="19948" y="2866"/>
                </a:lnTo>
                <a:lnTo>
                  <a:pt x="19208" y="2373"/>
                </a:lnTo>
                <a:lnTo>
                  <a:pt x="17384" y="1252"/>
                </a:lnTo>
                <a:lnTo>
                  <a:pt x="15300" y="497"/>
                </a:lnTo>
                <a:lnTo>
                  <a:pt x="14818" y="322"/>
                </a:lnTo>
                <a:lnTo>
                  <a:pt x="14307" y="379"/>
                </a:lnTo>
                <a:lnTo>
                  <a:pt x="14796" y="553"/>
                </a:lnTo>
                <a:lnTo>
                  <a:pt x="16929" y="1309"/>
                </a:lnTo>
                <a:lnTo>
                  <a:pt x="18922" y="2372"/>
                </a:lnTo>
                <a:lnTo>
                  <a:pt x="19835" y="2866"/>
                </a:lnTo>
                <a:lnTo>
                  <a:pt x="18695" y="2372"/>
                </a:lnTo>
                <a:lnTo>
                  <a:pt x="15789" y="1347"/>
                </a:lnTo>
                <a:lnTo>
                  <a:pt x="12557" y="801"/>
                </a:lnTo>
                <a:lnTo>
                  <a:pt x="11968" y="702"/>
                </a:lnTo>
                <a:lnTo>
                  <a:pt x="11513" y="759"/>
                </a:lnTo>
                <a:lnTo>
                  <a:pt x="11286" y="816"/>
                </a:lnTo>
                <a:lnTo>
                  <a:pt x="11776" y="888"/>
                </a:lnTo>
                <a:lnTo>
                  <a:pt x="15674" y="1461"/>
                </a:lnTo>
                <a:lnTo>
                  <a:pt x="18979" y="2657"/>
                </a:lnTo>
                <a:lnTo>
                  <a:pt x="20006" y="3037"/>
                </a:lnTo>
                <a:lnTo>
                  <a:pt x="18808" y="2657"/>
                </a:lnTo>
                <a:lnTo>
                  <a:pt x="14705" y="1518"/>
                </a:lnTo>
                <a:lnTo>
                  <a:pt x="9233" y="1309"/>
                </a:lnTo>
                <a:lnTo>
                  <a:pt x="15104" y="1727"/>
                </a:lnTo>
                <a:lnTo>
                  <a:pt x="19607" y="2980"/>
                </a:lnTo>
                <a:lnTo>
                  <a:pt x="20234" y="3132"/>
                </a:lnTo>
                <a:lnTo>
                  <a:pt x="20119" y="3360"/>
                </a:lnTo>
                <a:lnTo>
                  <a:pt x="20062" y="3891"/>
                </a:lnTo>
                <a:lnTo>
                  <a:pt x="19549" y="6644"/>
                </a:lnTo>
                <a:lnTo>
                  <a:pt x="18866" y="10953"/>
                </a:lnTo>
                <a:lnTo>
                  <a:pt x="18238" y="10953"/>
                </a:lnTo>
                <a:lnTo>
                  <a:pt x="17611" y="10915"/>
                </a:lnTo>
                <a:lnTo>
                  <a:pt x="16985" y="10801"/>
                </a:lnTo>
                <a:lnTo>
                  <a:pt x="18695" y="6644"/>
                </a:lnTo>
                <a:lnTo>
                  <a:pt x="19948" y="4005"/>
                </a:lnTo>
                <a:lnTo>
                  <a:pt x="19492" y="4480"/>
                </a:lnTo>
                <a:lnTo>
                  <a:pt x="18181" y="6967"/>
                </a:lnTo>
                <a:lnTo>
                  <a:pt x="16586" y="10744"/>
                </a:lnTo>
                <a:lnTo>
                  <a:pt x="16016" y="10687"/>
                </a:lnTo>
                <a:lnTo>
                  <a:pt x="15503" y="10574"/>
                </a:lnTo>
                <a:lnTo>
                  <a:pt x="14933" y="10479"/>
                </a:lnTo>
                <a:lnTo>
                  <a:pt x="17440" y="6796"/>
                </a:lnTo>
                <a:lnTo>
                  <a:pt x="19321" y="4423"/>
                </a:lnTo>
                <a:lnTo>
                  <a:pt x="19436" y="4005"/>
                </a:lnTo>
                <a:lnTo>
                  <a:pt x="17327" y="6435"/>
                </a:lnTo>
                <a:lnTo>
                  <a:pt x="14591" y="10365"/>
                </a:lnTo>
                <a:lnTo>
                  <a:pt x="14021" y="10251"/>
                </a:lnTo>
                <a:lnTo>
                  <a:pt x="13451" y="10099"/>
                </a:lnTo>
                <a:lnTo>
                  <a:pt x="12881" y="9890"/>
                </a:lnTo>
                <a:lnTo>
                  <a:pt x="16586" y="6150"/>
                </a:lnTo>
                <a:lnTo>
                  <a:pt x="19321" y="4005"/>
                </a:lnTo>
                <a:lnTo>
                  <a:pt x="19891" y="3398"/>
                </a:lnTo>
                <a:lnTo>
                  <a:pt x="18922" y="4062"/>
                </a:lnTo>
                <a:lnTo>
                  <a:pt x="16129" y="6150"/>
                </a:lnTo>
                <a:lnTo>
                  <a:pt x="12538" y="9776"/>
                </a:lnTo>
                <a:lnTo>
                  <a:pt x="12027" y="9605"/>
                </a:lnTo>
                <a:lnTo>
                  <a:pt x="11570" y="9397"/>
                </a:lnTo>
                <a:lnTo>
                  <a:pt x="11114" y="9188"/>
                </a:lnTo>
                <a:lnTo>
                  <a:pt x="10828" y="9017"/>
                </a:lnTo>
                <a:lnTo>
                  <a:pt x="10373" y="8808"/>
                </a:lnTo>
                <a:lnTo>
                  <a:pt x="9632" y="8314"/>
                </a:lnTo>
                <a:lnTo>
                  <a:pt x="14762" y="5353"/>
                </a:lnTo>
                <a:lnTo>
                  <a:pt x="14591" y="5125"/>
                </a:lnTo>
                <a:lnTo>
                  <a:pt x="9290" y="8106"/>
                </a:lnTo>
                <a:lnTo>
                  <a:pt x="9348" y="8371"/>
                </a:lnTo>
                <a:lnTo>
                  <a:pt x="9860" y="8751"/>
                </a:lnTo>
                <a:lnTo>
                  <a:pt x="10601" y="9188"/>
                </a:lnTo>
                <a:lnTo>
                  <a:pt x="9461" y="10042"/>
                </a:lnTo>
                <a:lnTo>
                  <a:pt x="8208" y="11010"/>
                </a:lnTo>
                <a:lnTo>
                  <a:pt x="6954" y="12035"/>
                </a:lnTo>
                <a:lnTo>
                  <a:pt x="6327" y="12586"/>
                </a:lnTo>
                <a:lnTo>
                  <a:pt x="5699" y="13117"/>
                </a:lnTo>
                <a:lnTo>
                  <a:pt x="5471" y="13877"/>
                </a:lnTo>
                <a:lnTo>
                  <a:pt x="6041" y="13326"/>
                </a:lnTo>
                <a:lnTo>
                  <a:pt x="6611" y="12795"/>
                </a:lnTo>
                <a:lnTo>
                  <a:pt x="7181" y="12358"/>
                </a:lnTo>
                <a:lnTo>
                  <a:pt x="8492" y="11238"/>
                </a:lnTo>
                <a:lnTo>
                  <a:pt x="9747" y="10251"/>
                </a:lnTo>
                <a:lnTo>
                  <a:pt x="10943" y="9340"/>
                </a:lnTo>
                <a:lnTo>
                  <a:pt x="11342" y="9548"/>
                </a:lnTo>
                <a:lnTo>
                  <a:pt x="11799" y="9776"/>
                </a:lnTo>
                <a:lnTo>
                  <a:pt x="12311" y="9985"/>
                </a:lnTo>
                <a:lnTo>
                  <a:pt x="11114" y="11124"/>
                </a:lnTo>
                <a:lnTo>
                  <a:pt x="9860" y="12472"/>
                </a:lnTo>
                <a:lnTo>
                  <a:pt x="8663" y="14465"/>
                </a:lnTo>
                <a:lnTo>
                  <a:pt x="8891" y="14200"/>
                </a:lnTo>
                <a:lnTo>
                  <a:pt x="10259" y="12681"/>
                </a:lnTo>
                <a:lnTo>
                  <a:pt x="11513" y="11333"/>
                </a:lnTo>
                <a:lnTo>
                  <a:pt x="12709" y="10099"/>
                </a:lnTo>
                <a:lnTo>
                  <a:pt x="13223" y="10308"/>
                </a:lnTo>
                <a:lnTo>
                  <a:pt x="13793" y="10479"/>
                </a:lnTo>
                <a:lnTo>
                  <a:pt x="14419" y="10631"/>
                </a:lnTo>
                <a:lnTo>
                  <a:pt x="13394" y="12092"/>
                </a:lnTo>
                <a:lnTo>
                  <a:pt x="12254" y="13763"/>
                </a:lnTo>
                <a:lnTo>
                  <a:pt x="11513" y="15927"/>
                </a:lnTo>
                <a:lnTo>
                  <a:pt x="12653" y="13991"/>
                </a:lnTo>
                <a:lnTo>
                  <a:pt x="13793" y="12263"/>
                </a:lnTo>
                <a:lnTo>
                  <a:pt x="14762" y="10687"/>
                </a:lnTo>
                <a:lnTo>
                  <a:pt x="15332" y="10858"/>
                </a:lnTo>
                <a:lnTo>
                  <a:pt x="15902" y="10953"/>
                </a:lnTo>
                <a:lnTo>
                  <a:pt x="16472" y="11010"/>
                </a:lnTo>
                <a:lnTo>
                  <a:pt x="15789" y="12643"/>
                </a:lnTo>
                <a:lnTo>
                  <a:pt x="15104" y="14408"/>
                </a:lnTo>
                <a:lnTo>
                  <a:pt x="15559" y="14522"/>
                </a:lnTo>
                <a:lnTo>
                  <a:pt x="16244" y="12681"/>
                </a:lnTo>
                <a:lnTo>
                  <a:pt x="16870" y="11067"/>
                </a:lnTo>
                <a:lnTo>
                  <a:pt x="17499" y="11181"/>
                </a:lnTo>
                <a:lnTo>
                  <a:pt x="18181" y="11238"/>
                </a:lnTo>
                <a:lnTo>
                  <a:pt x="18866" y="11276"/>
                </a:lnTo>
                <a:lnTo>
                  <a:pt x="19094" y="12966"/>
                </a:lnTo>
                <a:lnTo>
                  <a:pt x="19265" y="11276"/>
                </a:lnTo>
                <a:lnTo>
                  <a:pt x="19720" y="11333"/>
                </a:lnTo>
                <a:lnTo>
                  <a:pt x="20518" y="11333"/>
                </a:lnTo>
                <a:lnTo>
                  <a:pt x="20975" y="11276"/>
                </a:lnTo>
                <a:lnTo>
                  <a:pt x="21146" y="12966"/>
                </a:lnTo>
                <a:lnTo>
                  <a:pt x="21317" y="14788"/>
                </a:lnTo>
                <a:lnTo>
                  <a:pt x="21488" y="16838"/>
                </a:lnTo>
                <a:lnTo>
                  <a:pt x="21716" y="19591"/>
                </a:lnTo>
                <a:lnTo>
                  <a:pt x="21887" y="22192"/>
                </a:lnTo>
                <a:lnTo>
                  <a:pt x="22115" y="25045"/>
                </a:lnTo>
                <a:lnTo>
                  <a:pt x="18524" y="25045"/>
                </a:lnTo>
                <a:lnTo>
                  <a:pt x="18238" y="25478"/>
                </a:lnTo>
                <a:lnTo>
                  <a:pt x="18524" y="25478"/>
                </a:lnTo>
                <a:lnTo>
                  <a:pt x="19720" y="25531"/>
                </a:lnTo>
                <a:lnTo>
                  <a:pt x="20918" y="25531"/>
                </a:lnTo>
                <a:lnTo>
                  <a:pt x="22115" y="25478"/>
                </a:lnTo>
                <a:lnTo>
                  <a:pt x="22342" y="28122"/>
                </a:lnTo>
                <a:lnTo>
                  <a:pt x="22513" y="30928"/>
                </a:lnTo>
                <a:lnTo>
                  <a:pt x="22685" y="33895"/>
                </a:lnTo>
                <a:lnTo>
                  <a:pt x="21146" y="33951"/>
                </a:lnTo>
                <a:lnTo>
                  <a:pt x="17897" y="33951"/>
                </a:lnTo>
                <a:lnTo>
                  <a:pt x="17098" y="33895"/>
                </a:lnTo>
                <a:lnTo>
                  <a:pt x="16758" y="33895"/>
                </a:lnTo>
                <a:lnTo>
                  <a:pt x="17041" y="30928"/>
                </a:lnTo>
                <a:lnTo>
                  <a:pt x="17327" y="28067"/>
                </a:lnTo>
                <a:lnTo>
                  <a:pt x="17611" y="25423"/>
                </a:lnTo>
                <a:lnTo>
                  <a:pt x="17668" y="19534"/>
                </a:lnTo>
                <a:lnTo>
                  <a:pt x="17327" y="22135"/>
                </a:lnTo>
                <a:lnTo>
                  <a:pt x="16985" y="24992"/>
                </a:lnTo>
                <a:lnTo>
                  <a:pt x="15388" y="24884"/>
                </a:lnTo>
                <a:lnTo>
                  <a:pt x="13737" y="24722"/>
                </a:lnTo>
                <a:lnTo>
                  <a:pt x="12198" y="24506"/>
                </a:lnTo>
                <a:lnTo>
                  <a:pt x="13052" y="21755"/>
                </a:lnTo>
                <a:lnTo>
                  <a:pt x="13908" y="19154"/>
                </a:lnTo>
                <a:lnTo>
                  <a:pt x="14705" y="16838"/>
                </a:lnTo>
                <a:lnTo>
                  <a:pt x="14192" y="16781"/>
                </a:lnTo>
                <a:lnTo>
                  <a:pt x="13338" y="19116"/>
                </a:lnTo>
                <a:lnTo>
                  <a:pt x="12482" y="21641"/>
                </a:lnTo>
                <a:lnTo>
                  <a:pt x="11570" y="24398"/>
                </a:lnTo>
                <a:lnTo>
                  <a:pt x="10089" y="24183"/>
                </a:lnTo>
                <a:lnTo>
                  <a:pt x="8663" y="23912"/>
                </a:lnTo>
                <a:lnTo>
                  <a:pt x="7240" y="23589"/>
                </a:lnTo>
                <a:lnTo>
                  <a:pt x="8094" y="20787"/>
                </a:lnTo>
                <a:lnTo>
                  <a:pt x="6726" y="23426"/>
                </a:lnTo>
                <a:lnTo>
                  <a:pt x="6498" y="23859"/>
                </a:lnTo>
                <a:lnTo>
                  <a:pt x="5244" y="26342"/>
                </a:lnTo>
                <a:lnTo>
                  <a:pt x="3989" y="28986"/>
                </a:lnTo>
                <a:lnTo>
                  <a:pt x="2793" y="31845"/>
                </a:lnTo>
                <a:lnTo>
                  <a:pt x="2565" y="32331"/>
                </a:lnTo>
                <a:lnTo>
                  <a:pt x="1709" y="34490"/>
                </a:lnTo>
                <a:lnTo>
                  <a:pt x="799" y="36756"/>
                </a:lnTo>
                <a:lnTo>
                  <a:pt x="0" y="39076"/>
                </a:lnTo>
                <a:lnTo>
                  <a:pt x="628" y="39293"/>
                </a:lnTo>
                <a:lnTo>
                  <a:pt x="1425" y="36918"/>
                </a:lnTo>
                <a:lnTo>
                  <a:pt x="2279" y="34651"/>
                </a:lnTo>
                <a:lnTo>
                  <a:pt x="3192" y="32439"/>
                </a:lnTo>
                <a:lnTo>
                  <a:pt x="5073" y="32925"/>
                </a:lnTo>
                <a:lnTo>
                  <a:pt x="7010" y="33303"/>
                </a:lnTo>
                <a:lnTo>
                  <a:pt x="9006" y="33626"/>
                </a:lnTo>
                <a:lnTo>
                  <a:pt x="9119" y="33140"/>
                </a:lnTo>
                <a:lnTo>
                  <a:pt x="7125" y="32817"/>
                </a:lnTo>
                <a:lnTo>
                  <a:pt x="5244" y="32439"/>
                </a:lnTo>
                <a:lnTo>
                  <a:pt x="3363" y="31953"/>
                </a:lnTo>
                <a:lnTo>
                  <a:pt x="4559" y="29148"/>
                </a:lnTo>
                <a:lnTo>
                  <a:pt x="5814" y="26448"/>
                </a:lnTo>
                <a:lnTo>
                  <a:pt x="7068" y="23967"/>
                </a:lnTo>
                <a:lnTo>
                  <a:pt x="8492" y="24345"/>
                </a:lnTo>
                <a:lnTo>
                  <a:pt x="9975" y="24614"/>
                </a:lnTo>
                <a:lnTo>
                  <a:pt x="11457" y="24884"/>
                </a:lnTo>
                <a:lnTo>
                  <a:pt x="10659" y="27420"/>
                </a:lnTo>
                <a:lnTo>
                  <a:pt x="9860" y="30226"/>
                </a:lnTo>
                <a:lnTo>
                  <a:pt x="9747" y="33195"/>
                </a:lnTo>
                <a:lnTo>
                  <a:pt x="10488" y="30281"/>
                </a:lnTo>
                <a:lnTo>
                  <a:pt x="11286" y="27528"/>
                </a:lnTo>
                <a:lnTo>
                  <a:pt x="12083" y="24939"/>
                </a:lnTo>
                <a:lnTo>
                  <a:pt x="13678" y="25153"/>
                </a:lnTo>
                <a:lnTo>
                  <a:pt x="15275" y="25317"/>
                </a:lnTo>
                <a:lnTo>
                  <a:pt x="16929" y="25423"/>
                </a:lnTo>
                <a:lnTo>
                  <a:pt x="16586" y="28067"/>
                </a:lnTo>
                <a:lnTo>
                  <a:pt x="16300" y="30875"/>
                </a:lnTo>
                <a:lnTo>
                  <a:pt x="16016" y="33842"/>
                </a:lnTo>
                <a:lnTo>
                  <a:pt x="15958" y="34381"/>
                </a:lnTo>
                <a:lnTo>
                  <a:pt x="15674" y="36865"/>
                </a:lnTo>
                <a:lnTo>
                  <a:pt x="15446" y="39454"/>
                </a:lnTo>
                <a:lnTo>
                  <a:pt x="15219" y="42153"/>
                </a:lnTo>
                <a:lnTo>
                  <a:pt x="15730" y="42207"/>
                </a:lnTo>
                <a:lnTo>
                  <a:pt x="16016" y="42207"/>
                </a:lnTo>
                <a:lnTo>
                  <a:pt x="16244" y="39509"/>
                </a:lnTo>
                <a:lnTo>
                  <a:pt x="16472" y="36918"/>
                </a:lnTo>
                <a:lnTo>
                  <a:pt x="16699" y="34381"/>
                </a:lnTo>
                <a:lnTo>
                  <a:pt x="17499" y="34436"/>
                </a:lnTo>
                <a:lnTo>
                  <a:pt x="17897" y="34436"/>
                </a:lnTo>
                <a:lnTo>
                  <a:pt x="19492" y="34490"/>
                </a:lnTo>
                <a:lnTo>
                  <a:pt x="21146" y="34490"/>
                </a:lnTo>
                <a:lnTo>
                  <a:pt x="22741" y="34437"/>
                </a:lnTo>
                <a:lnTo>
                  <a:pt x="22912" y="36973"/>
                </a:lnTo>
                <a:lnTo>
                  <a:pt x="23027" y="39562"/>
                </a:lnTo>
                <a:lnTo>
                  <a:pt x="23198" y="42262"/>
                </a:lnTo>
                <a:lnTo>
                  <a:pt x="23710" y="42207"/>
                </a:lnTo>
                <a:lnTo>
                  <a:pt x="23996" y="42207"/>
                </a:lnTo>
                <a:lnTo>
                  <a:pt x="23824" y="39509"/>
                </a:lnTo>
                <a:lnTo>
                  <a:pt x="23653" y="36918"/>
                </a:lnTo>
                <a:lnTo>
                  <a:pt x="23482" y="34437"/>
                </a:lnTo>
                <a:lnTo>
                  <a:pt x="25591" y="34328"/>
                </a:lnTo>
                <a:lnTo>
                  <a:pt x="27699" y="34167"/>
                </a:lnTo>
                <a:lnTo>
                  <a:pt x="29751" y="33895"/>
                </a:lnTo>
                <a:lnTo>
                  <a:pt x="30265" y="36270"/>
                </a:lnTo>
                <a:lnTo>
                  <a:pt x="30777" y="38753"/>
                </a:lnTo>
                <a:lnTo>
                  <a:pt x="31234" y="41343"/>
                </a:lnTo>
                <a:lnTo>
                  <a:pt x="31689" y="41237"/>
                </a:lnTo>
                <a:lnTo>
                  <a:pt x="31916" y="41182"/>
                </a:lnTo>
                <a:lnTo>
                  <a:pt x="31461" y="38645"/>
                </a:lnTo>
                <a:lnTo>
                  <a:pt x="30948" y="36162"/>
                </a:lnTo>
                <a:lnTo>
                  <a:pt x="30436" y="33789"/>
                </a:lnTo>
                <a:lnTo>
                  <a:pt x="32430" y="33518"/>
                </a:lnTo>
                <a:lnTo>
                  <a:pt x="34426" y="33195"/>
                </a:lnTo>
                <a:lnTo>
                  <a:pt x="36307" y="32709"/>
                </a:lnTo>
                <a:lnTo>
                  <a:pt x="37161" y="34867"/>
                </a:lnTo>
                <a:lnTo>
                  <a:pt x="37902" y="37134"/>
                </a:lnTo>
                <a:lnTo>
                  <a:pt x="38643" y="39454"/>
                </a:lnTo>
                <a:lnTo>
                  <a:pt x="39269" y="39293"/>
                </a:lnTo>
                <a:lnTo>
                  <a:pt x="38528" y="36973"/>
                </a:lnTo>
                <a:lnTo>
                  <a:pt x="37731" y="34706"/>
                </a:lnTo>
                <a:lnTo>
                  <a:pt x="36877" y="32601"/>
                </a:lnTo>
                <a:lnTo>
                  <a:pt x="38756" y="32115"/>
                </a:lnTo>
                <a:lnTo>
                  <a:pt x="40524" y="31631"/>
                </a:lnTo>
                <a:lnTo>
                  <a:pt x="42234" y="31037"/>
                </a:lnTo>
                <a:lnTo>
                  <a:pt x="43203" y="32870"/>
                </a:lnTo>
                <a:lnTo>
                  <a:pt x="44171" y="34814"/>
                </a:lnTo>
                <a:lnTo>
                  <a:pt x="45027" y="36865"/>
                </a:lnTo>
                <a:lnTo>
                  <a:pt x="45597" y="36540"/>
                </a:lnTo>
                <a:lnTo>
                  <a:pt x="44741" y="34545"/>
                </a:lnTo>
                <a:lnTo>
                  <a:pt x="43773" y="32656"/>
                </a:lnTo>
                <a:lnTo>
                  <a:pt x="42804" y="30820"/>
                </a:lnTo>
                <a:lnTo>
                  <a:pt x="44455" y="30173"/>
                </a:lnTo>
                <a:lnTo>
                  <a:pt x="46052" y="29525"/>
                </a:lnTo>
                <a:lnTo>
                  <a:pt x="47476" y="28715"/>
                </a:lnTo>
                <a:lnTo>
                  <a:pt x="48503" y="30226"/>
                </a:lnTo>
                <a:lnTo>
                  <a:pt x="49528" y="31845"/>
                </a:lnTo>
                <a:lnTo>
                  <a:pt x="50495" y="33465"/>
                </a:lnTo>
                <a:lnTo>
                  <a:pt x="50898" y="33140"/>
                </a:lnTo>
                <a:lnTo>
                  <a:pt x="49992" y="31523"/>
                </a:lnTo>
                <a:close/>
              </a:path>
            </a:pathLst>
          </a:custGeom>
          <a:solidFill>
            <a:srgbClr val="ACC5E3"/>
          </a:solidFill>
        </p:spPr>
        <p:txBody>
          <a:bodyPr wrap="square" lIns="0" tIns="0" rIns="0" bIns="0" rtlCol="0">
            <a:noAutofit/>
          </a:bodyPr>
          <a:lstStyle/>
          <a:p>
            <a:endParaRPr/>
          </a:p>
        </p:txBody>
      </p:sp>
      <p:sp>
        <p:nvSpPr>
          <p:cNvPr id="920" name="object 920"/>
          <p:cNvSpPr/>
          <p:nvPr/>
        </p:nvSpPr>
        <p:spPr>
          <a:xfrm>
            <a:off x="452582" y="690517"/>
            <a:ext cx="58" cy="36"/>
          </a:xfrm>
          <a:custGeom>
            <a:avLst/>
            <a:gdLst/>
            <a:ahLst/>
            <a:cxnLst/>
            <a:rect l="l" t="t" r="r" b="b"/>
            <a:pathLst>
              <a:path w="58" h="36">
                <a:moveTo>
                  <a:pt x="58" y="36"/>
                </a:moveTo>
                <a:close/>
              </a:path>
            </a:pathLst>
          </a:custGeom>
          <a:solidFill>
            <a:srgbClr val="A0BDE0"/>
          </a:solidFill>
        </p:spPr>
        <p:txBody>
          <a:bodyPr wrap="square" lIns="0" tIns="0" rIns="0" bIns="0" rtlCol="0">
            <a:noAutofit/>
          </a:bodyPr>
          <a:lstStyle/>
          <a:p>
            <a:endParaRPr/>
          </a:p>
        </p:txBody>
      </p:sp>
      <p:sp>
        <p:nvSpPr>
          <p:cNvPr id="921" name="object 921"/>
          <p:cNvSpPr/>
          <p:nvPr/>
        </p:nvSpPr>
        <p:spPr>
          <a:xfrm>
            <a:off x="446418" y="690669"/>
            <a:ext cx="32" cy="7"/>
          </a:xfrm>
          <a:custGeom>
            <a:avLst/>
            <a:gdLst/>
            <a:ahLst/>
            <a:cxnLst/>
            <a:rect l="l" t="t" r="r" b="b"/>
            <a:pathLst>
              <a:path w="32" h="7">
                <a:moveTo>
                  <a:pt x="32" y="0"/>
                </a:moveTo>
                <a:lnTo>
                  <a:pt x="0" y="7"/>
                </a:lnTo>
                <a:lnTo>
                  <a:pt x="32" y="0"/>
                </a:lnTo>
                <a:close/>
              </a:path>
            </a:pathLst>
          </a:custGeom>
          <a:solidFill>
            <a:srgbClr val="A0BDE0"/>
          </a:solidFill>
        </p:spPr>
        <p:txBody>
          <a:bodyPr wrap="square" lIns="0" tIns="0" rIns="0" bIns="0" rtlCol="0">
            <a:noAutofit/>
          </a:bodyPr>
          <a:lstStyle/>
          <a:p>
            <a:endParaRPr/>
          </a:p>
        </p:txBody>
      </p:sp>
      <p:sp>
        <p:nvSpPr>
          <p:cNvPr id="922" name="object 922"/>
          <p:cNvSpPr/>
          <p:nvPr/>
        </p:nvSpPr>
        <p:spPr>
          <a:xfrm>
            <a:off x="441543" y="691580"/>
            <a:ext cx="25762" cy="17161"/>
          </a:xfrm>
          <a:custGeom>
            <a:avLst/>
            <a:gdLst/>
            <a:ahLst/>
            <a:cxnLst/>
            <a:rect l="l" t="t" r="r" b="b"/>
            <a:pathLst>
              <a:path w="25762" h="17161">
                <a:moveTo>
                  <a:pt x="13507" y="14636"/>
                </a:moveTo>
                <a:lnTo>
                  <a:pt x="11856" y="12586"/>
                </a:lnTo>
                <a:lnTo>
                  <a:pt x="12768" y="12263"/>
                </a:lnTo>
                <a:lnTo>
                  <a:pt x="13565" y="11940"/>
                </a:lnTo>
                <a:lnTo>
                  <a:pt x="14363" y="11561"/>
                </a:lnTo>
                <a:lnTo>
                  <a:pt x="14534" y="11124"/>
                </a:lnTo>
                <a:lnTo>
                  <a:pt x="13908" y="10593"/>
                </a:lnTo>
                <a:lnTo>
                  <a:pt x="13279" y="10042"/>
                </a:lnTo>
                <a:lnTo>
                  <a:pt x="12709" y="9510"/>
                </a:lnTo>
                <a:lnTo>
                  <a:pt x="11457" y="8428"/>
                </a:lnTo>
                <a:lnTo>
                  <a:pt x="10259" y="7460"/>
                </a:lnTo>
                <a:lnTo>
                  <a:pt x="9119" y="6587"/>
                </a:lnTo>
                <a:lnTo>
                  <a:pt x="9576" y="6378"/>
                </a:lnTo>
                <a:lnTo>
                  <a:pt x="10373" y="5828"/>
                </a:lnTo>
                <a:lnTo>
                  <a:pt x="11342" y="6435"/>
                </a:lnTo>
                <a:lnTo>
                  <a:pt x="12311" y="7024"/>
                </a:lnTo>
                <a:lnTo>
                  <a:pt x="11570" y="6207"/>
                </a:lnTo>
                <a:lnTo>
                  <a:pt x="10601" y="5676"/>
                </a:lnTo>
                <a:lnTo>
                  <a:pt x="11114" y="5296"/>
                </a:lnTo>
                <a:lnTo>
                  <a:pt x="11628" y="4764"/>
                </a:lnTo>
                <a:lnTo>
                  <a:pt x="12254" y="5030"/>
                </a:lnTo>
                <a:lnTo>
                  <a:pt x="12881" y="5296"/>
                </a:lnTo>
                <a:lnTo>
                  <a:pt x="12426" y="4802"/>
                </a:lnTo>
                <a:lnTo>
                  <a:pt x="11797" y="4537"/>
                </a:lnTo>
                <a:lnTo>
                  <a:pt x="11628" y="4480"/>
                </a:lnTo>
                <a:lnTo>
                  <a:pt x="11457" y="4651"/>
                </a:lnTo>
                <a:lnTo>
                  <a:pt x="10943" y="5144"/>
                </a:lnTo>
                <a:lnTo>
                  <a:pt x="10488" y="5467"/>
                </a:lnTo>
                <a:lnTo>
                  <a:pt x="5129" y="2486"/>
                </a:lnTo>
                <a:lnTo>
                  <a:pt x="1254" y="987"/>
                </a:lnTo>
                <a:lnTo>
                  <a:pt x="1369" y="1195"/>
                </a:lnTo>
                <a:lnTo>
                  <a:pt x="5073" y="2714"/>
                </a:lnTo>
                <a:lnTo>
                  <a:pt x="10146" y="5733"/>
                </a:lnTo>
                <a:lnTo>
                  <a:pt x="9348" y="6207"/>
                </a:lnTo>
                <a:lnTo>
                  <a:pt x="8891" y="6435"/>
                </a:lnTo>
                <a:lnTo>
                  <a:pt x="4503" y="3075"/>
                </a:lnTo>
                <a:lnTo>
                  <a:pt x="1254" y="1252"/>
                </a:lnTo>
                <a:lnTo>
                  <a:pt x="58" y="664"/>
                </a:lnTo>
                <a:lnTo>
                  <a:pt x="58" y="493"/>
                </a:lnTo>
                <a:lnTo>
                  <a:pt x="1311" y="550"/>
                </a:lnTo>
                <a:lnTo>
                  <a:pt x="569" y="436"/>
                </a:lnTo>
                <a:lnTo>
                  <a:pt x="2394" y="379"/>
                </a:lnTo>
                <a:lnTo>
                  <a:pt x="6839" y="341"/>
                </a:lnTo>
                <a:lnTo>
                  <a:pt x="12597" y="1195"/>
                </a:lnTo>
                <a:lnTo>
                  <a:pt x="15048" y="1575"/>
                </a:lnTo>
                <a:lnTo>
                  <a:pt x="17726" y="2050"/>
                </a:lnTo>
                <a:lnTo>
                  <a:pt x="20461" y="2809"/>
                </a:lnTo>
                <a:lnTo>
                  <a:pt x="22227" y="3246"/>
                </a:lnTo>
                <a:lnTo>
                  <a:pt x="23937" y="3777"/>
                </a:lnTo>
                <a:lnTo>
                  <a:pt x="25762" y="4442"/>
                </a:lnTo>
                <a:lnTo>
                  <a:pt x="24964" y="4005"/>
                </a:lnTo>
                <a:lnTo>
                  <a:pt x="24566" y="3777"/>
                </a:lnTo>
                <a:lnTo>
                  <a:pt x="23140" y="3303"/>
                </a:lnTo>
                <a:lnTo>
                  <a:pt x="21772" y="2923"/>
                </a:lnTo>
                <a:lnTo>
                  <a:pt x="20461" y="2543"/>
                </a:lnTo>
                <a:lnTo>
                  <a:pt x="20290" y="2050"/>
                </a:lnTo>
                <a:lnTo>
                  <a:pt x="20405" y="2543"/>
                </a:lnTo>
                <a:lnTo>
                  <a:pt x="17611" y="1841"/>
                </a:lnTo>
                <a:lnTo>
                  <a:pt x="14989" y="1366"/>
                </a:lnTo>
                <a:lnTo>
                  <a:pt x="12597" y="987"/>
                </a:lnTo>
                <a:lnTo>
                  <a:pt x="12367" y="379"/>
                </a:lnTo>
                <a:lnTo>
                  <a:pt x="12140" y="0"/>
                </a:lnTo>
                <a:lnTo>
                  <a:pt x="12254" y="379"/>
                </a:lnTo>
                <a:lnTo>
                  <a:pt x="12538" y="987"/>
                </a:lnTo>
                <a:lnTo>
                  <a:pt x="6041" y="113"/>
                </a:lnTo>
                <a:lnTo>
                  <a:pt x="1311" y="341"/>
                </a:lnTo>
                <a:lnTo>
                  <a:pt x="0" y="436"/>
                </a:lnTo>
                <a:lnTo>
                  <a:pt x="0" y="664"/>
                </a:lnTo>
                <a:lnTo>
                  <a:pt x="1027" y="1309"/>
                </a:lnTo>
                <a:lnTo>
                  <a:pt x="4219" y="3189"/>
                </a:lnTo>
                <a:lnTo>
                  <a:pt x="8549" y="6587"/>
                </a:lnTo>
                <a:lnTo>
                  <a:pt x="8778" y="6758"/>
                </a:lnTo>
                <a:lnTo>
                  <a:pt x="9918" y="7669"/>
                </a:lnTo>
                <a:lnTo>
                  <a:pt x="11171" y="8694"/>
                </a:lnTo>
                <a:lnTo>
                  <a:pt x="12426" y="9833"/>
                </a:lnTo>
                <a:lnTo>
                  <a:pt x="12995" y="10270"/>
                </a:lnTo>
                <a:lnTo>
                  <a:pt x="13565" y="10801"/>
                </a:lnTo>
                <a:lnTo>
                  <a:pt x="14135" y="11333"/>
                </a:lnTo>
                <a:lnTo>
                  <a:pt x="13338" y="11656"/>
                </a:lnTo>
                <a:lnTo>
                  <a:pt x="12482" y="11997"/>
                </a:lnTo>
                <a:lnTo>
                  <a:pt x="11628" y="12320"/>
                </a:lnTo>
                <a:lnTo>
                  <a:pt x="11114" y="11713"/>
                </a:lnTo>
                <a:lnTo>
                  <a:pt x="10887" y="11390"/>
                </a:lnTo>
                <a:lnTo>
                  <a:pt x="9632" y="9890"/>
                </a:lnTo>
                <a:lnTo>
                  <a:pt x="8436" y="8580"/>
                </a:lnTo>
                <a:lnTo>
                  <a:pt x="7296" y="7403"/>
                </a:lnTo>
                <a:lnTo>
                  <a:pt x="8037" y="8751"/>
                </a:lnTo>
                <a:lnTo>
                  <a:pt x="9233" y="10099"/>
                </a:lnTo>
                <a:lnTo>
                  <a:pt x="10544" y="11656"/>
                </a:lnTo>
                <a:lnTo>
                  <a:pt x="10943" y="12206"/>
                </a:lnTo>
                <a:lnTo>
                  <a:pt x="11171" y="12472"/>
                </a:lnTo>
                <a:lnTo>
                  <a:pt x="10259" y="12738"/>
                </a:lnTo>
                <a:lnTo>
                  <a:pt x="9290" y="13023"/>
                </a:lnTo>
                <a:lnTo>
                  <a:pt x="8492" y="13554"/>
                </a:lnTo>
                <a:lnTo>
                  <a:pt x="9517" y="13345"/>
                </a:lnTo>
                <a:lnTo>
                  <a:pt x="10488" y="13060"/>
                </a:lnTo>
                <a:lnTo>
                  <a:pt x="11398" y="12738"/>
                </a:lnTo>
                <a:lnTo>
                  <a:pt x="13052" y="14845"/>
                </a:lnTo>
                <a:lnTo>
                  <a:pt x="14762" y="17161"/>
                </a:lnTo>
                <a:lnTo>
                  <a:pt x="13507" y="14636"/>
                </a:lnTo>
                <a:close/>
              </a:path>
            </a:pathLst>
          </a:custGeom>
          <a:solidFill>
            <a:srgbClr val="A0BDE0"/>
          </a:solidFill>
        </p:spPr>
        <p:txBody>
          <a:bodyPr wrap="square" lIns="0" tIns="0" rIns="0" bIns="0" rtlCol="0">
            <a:noAutofit/>
          </a:bodyPr>
          <a:lstStyle/>
          <a:p>
            <a:endParaRPr/>
          </a:p>
        </p:txBody>
      </p:sp>
      <p:sp>
        <p:nvSpPr>
          <p:cNvPr id="923" name="object 923"/>
          <p:cNvSpPr/>
          <p:nvPr/>
        </p:nvSpPr>
        <p:spPr>
          <a:xfrm>
            <a:off x="426326" y="692283"/>
            <a:ext cx="14419" cy="12529"/>
          </a:xfrm>
          <a:custGeom>
            <a:avLst/>
            <a:gdLst/>
            <a:ahLst/>
            <a:cxnLst/>
            <a:rect l="l" t="t" r="r" b="b"/>
            <a:pathLst>
              <a:path w="14419" h="12529">
                <a:moveTo>
                  <a:pt x="4160" y="4916"/>
                </a:moveTo>
                <a:lnTo>
                  <a:pt x="9290" y="1955"/>
                </a:lnTo>
                <a:lnTo>
                  <a:pt x="9119" y="1727"/>
                </a:lnTo>
                <a:lnTo>
                  <a:pt x="3818" y="4708"/>
                </a:lnTo>
                <a:lnTo>
                  <a:pt x="3876" y="4973"/>
                </a:lnTo>
                <a:lnTo>
                  <a:pt x="4388" y="5353"/>
                </a:lnTo>
                <a:lnTo>
                  <a:pt x="5129" y="5790"/>
                </a:lnTo>
                <a:lnTo>
                  <a:pt x="3989" y="6644"/>
                </a:lnTo>
                <a:lnTo>
                  <a:pt x="2736" y="7612"/>
                </a:lnTo>
                <a:lnTo>
                  <a:pt x="1482" y="8637"/>
                </a:lnTo>
                <a:lnTo>
                  <a:pt x="855" y="9188"/>
                </a:lnTo>
                <a:lnTo>
                  <a:pt x="227" y="9719"/>
                </a:lnTo>
                <a:lnTo>
                  <a:pt x="0" y="10479"/>
                </a:lnTo>
                <a:lnTo>
                  <a:pt x="569" y="9928"/>
                </a:lnTo>
                <a:lnTo>
                  <a:pt x="1139" y="9397"/>
                </a:lnTo>
                <a:lnTo>
                  <a:pt x="1709" y="8960"/>
                </a:lnTo>
                <a:lnTo>
                  <a:pt x="3020" y="7840"/>
                </a:lnTo>
                <a:lnTo>
                  <a:pt x="4275" y="6853"/>
                </a:lnTo>
                <a:lnTo>
                  <a:pt x="5471" y="5941"/>
                </a:lnTo>
                <a:lnTo>
                  <a:pt x="5870" y="6150"/>
                </a:lnTo>
                <a:lnTo>
                  <a:pt x="6327" y="6378"/>
                </a:lnTo>
                <a:lnTo>
                  <a:pt x="6839" y="6587"/>
                </a:lnTo>
                <a:lnTo>
                  <a:pt x="5643" y="7726"/>
                </a:lnTo>
                <a:lnTo>
                  <a:pt x="4388" y="9074"/>
                </a:lnTo>
                <a:lnTo>
                  <a:pt x="3192" y="11067"/>
                </a:lnTo>
                <a:lnTo>
                  <a:pt x="3419" y="10801"/>
                </a:lnTo>
                <a:lnTo>
                  <a:pt x="4787" y="9283"/>
                </a:lnTo>
                <a:lnTo>
                  <a:pt x="6041" y="7935"/>
                </a:lnTo>
                <a:lnTo>
                  <a:pt x="7238" y="6701"/>
                </a:lnTo>
                <a:lnTo>
                  <a:pt x="7751" y="6910"/>
                </a:lnTo>
                <a:lnTo>
                  <a:pt x="8321" y="7081"/>
                </a:lnTo>
                <a:lnTo>
                  <a:pt x="8947" y="7232"/>
                </a:lnTo>
                <a:lnTo>
                  <a:pt x="7922" y="8694"/>
                </a:lnTo>
                <a:lnTo>
                  <a:pt x="6782" y="10365"/>
                </a:lnTo>
                <a:lnTo>
                  <a:pt x="6041" y="12529"/>
                </a:lnTo>
                <a:lnTo>
                  <a:pt x="7181" y="10593"/>
                </a:lnTo>
                <a:lnTo>
                  <a:pt x="8321" y="8865"/>
                </a:lnTo>
                <a:lnTo>
                  <a:pt x="9290" y="7289"/>
                </a:lnTo>
                <a:lnTo>
                  <a:pt x="9860" y="7460"/>
                </a:lnTo>
                <a:lnTo>
                  <a:pt x="9461" y="7081"/>
                </a:lnTo>
                <a:lnTo>
                  <a:pt x="11968" y="3398"/>
                </a:lnTo>
                <a:lnTo>
                  <a:pt x="13849" y="1025"/>
                </a:lnTo>
                <a:lnTo>
                  <a:pt x="13964" y="607"/>
                </a:lnTo>
                <a:lnTo>
                  <a:pt x="11856" y="3037"/>
                </a:lnTo>
                <a:lnTo>
                  <a:pt x="9119" y="6967"/>
                </a:lnTo>
                <a:lnTo>
                  <a:pt x="8549" y="6853"/>
                </a:lnTo>
                <a:lnTo>
                  <a:pt x="7979" y="6701"/>
                </a:lnTo>
                <a:lnTo>
                  <a:pt x="7409" y="6492"/>
                </a:lnTo>
                <a:lnTo>
                  <a:pt x="11114" y="2752"/>
                </a:lnTo>
                <a:lnTo>
                  <a:pt x="13849" y="607"/>
                </a:lnTo>
                <a:lnTo>
                  <a:pt x="14419" y="0"/>
                </a:lnTo>
                <a:lnTo>
                  <a:pt x="13451" y="664"/>
                </a:lnTo>
                <a:lnTo>
                  <a:pt x="10657" y="2752"/>
                </a:lnTo>
                <a:lnTo>
                  <a:pt x="7066" y="6378"/>
                </a:lnTo>
                <a:lnTo>
                  <a:pt x="6555" y="6207"/>
                </a:lnTo>
                <a:lnTo>
                  <a:pt x="6098" y="5998"/>
                </a:lnTo>
                <a:lnTo>
                  <a:pt x="5643" y="5790"/>
                </a:lnTo>
                <a:lnTo>
                  <a:pt x="5357" y="5619"/>
                </a:lnTo>
                <a:lnTo>
                  <a:pt x="4901" y="5410"/>
                </a:lnTo>
                <a:lnTo>
                  <a:pt x="4160" y="4916"/>
                </a:lnTo>
                <a:close/>
              </a:path>
            </a:pathLst>
          </a:custGeom>
          <a:solidFill>
            <a:srgbClr val="A0BDE0"/>
          </a:solidFill>
        </p:spPr>
        <p:txBody>
          <a:bodyPr wrap="square" lIns="0" tIns="0" rIns="0" bIns="0" rtlCol="0">
            <a:noAutofit/>
          </a:bodyPr>
          <a:lstStyle/>
          <a:p>
            <a:endParaRPr/>
          </a:p>
        </p:txBody>
      </p:sp>
      <p:sp>
        <p:nvSpPr>
          <p:cNvPr id="924" name="object 924"/>
          <p:cNvSpPr/>
          <p:nvPr/>
        </p:nvSpPr>
        <p:spPr>
          <a:xfrm>
            <a:off x="435560" y="701794"/>
            <a:ext cx="4615" cy="12569"/>
          </a:xfrm>
          <a:custGeom>
            <a:avLst/>
            <a:gdLst/>
            <a:ahLst/>
            <a:cxnLst/>
            <a:rect l="l" t="t" r="r" b="b"/>
            <a:pathLst>
              <a:path w="4615" h="12569">
                <a:moveTo>
                  <a:pt x="112" y="3606"/>
                </a:moveTo>
                <a:lnTo>
                  <a:pt x="0" y="3929"/>
                </a:lnTo>
                <a:lnTo>
                  <a:pt x="1083" y="4100"/>
                </a:lnTo>
                <a:lnTo>
                  <a:pt x="2164" y="4195"/>
                </a:lnTo>
                <a:lnTo>
                  <a:pt x="3304" y="4252"/>
                </a:lnTo>
                <a:lnTo>
                  <a:pt x="2962" y="6625"/>
                </a:lnTo>
                <a:lnTo>
                  <a:pt x="2906" y="12514"/>
                </a:lnTo>
                <a:lnTo>
                  <a:pt x="3532" y="12569"/>
                </a:lnTo>
                <a:lnTo>
                  <a:pt x="2962" y="12083"/>
                </a:lnTo>
                <a:lnTo>
                  <a:pt x="3248" y="9283"/>
                </a:lnTo>
                <a:lnTo>
                  <a:pt x="3532" y="6625"/>
                </a:lnTo>
                <a:lnTo>
                  <a:pt x="3818" y="4309"/>
                </a:lnTo>
                <a:lnTo>
                  <a:pt x="4615" y="4309"/>
                </a:lnTo>
                <a:lnTo>
                  <a:pt x="3874" y="3929"/>
                </a:lnTo>
                <a:lnTo>
                  <a:pt x="4160" y="1879"/>
                </a:lnTo>
                <a:lnTo>
                  <a:pt x="3874" y="0"/>
                </a:lnTo>
                <a:lnTo>
                  <a:pt x="3590" y="1822"/>
                </a:lnTo>
                <a:lnTo>
                  <a:pt x="3304" y="3872"/>
                </a:lnTo>
                <a:lnTo>
                  <a:pt x="2223" y="3834"/>
                </a:lnTo>
                <a:lnTo>
                  <a:pt x="1196" y="3720"/>
                </a:lnTo>
                <a:lnTo>
                  <a:pt x="112" y="3606"/>
                </a:lnTo>
                <a:close/>
              </a:path>
            </a:pathLst>
          </a:custGeom>
          <a:solidFill>
            <a:srgbClr val="A0BDE0"/>
          </a:solidFill>
        </p:spPr>
        <p:txBody>
          <a:bodyPr wrap="square" lIns="0" tIns="0" rIns="0" bIns="0" rtlCol="0">
            <a:noAutofit/>
          </a:bodyPr>
          <a:lstStyle/>
          <a:p>
            <a:endParaRPr/>
          </a:p>
        </p:txBody>
      </p:sp>
      <p:sp>
        <p:nvSpPr>
          <p:cNvPr id="925" name="object 925"/>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A0BDE0"/>
          </a:solidFill>
        </p:spPr>
        <p:txBody>
          <a:bodyPr wrap="square" lIns="0" tIns="0" rIns="0" bIns="0" rtlCol="0">
            <a:noAutofit/>
          </a:bodyPr>
          <a:lstStyle/>
          <a:p>
            <a:endParaRPr/>
          </a:p>
        </p:txBody>
      </p:sp>
      <p:sp>
        <p:nvSpPr>
          <p:cNvPr id="926" name="object 926"/>
          <p:cNvSpPr/>
          <p:nvPr/>
        </p:nvSpPr>
        <p:spPr>
          <a:xfrm>
            <a:off x="428263" y="691637"/>
            <a:ext cx="12597" cy="930"/>
          </a:xfrm>
          <a:custGeom>
            <a:avLst/>
            <a:gdLst/>
            <a:ahLst/>
            <a:cxnLst/>
            <a:rect l="l" t="t" r="r" b="b"/>
            <a:pathLst>
              <a:path w="12597" h="930">
                <a:moveTo>
                  <a:pt x="0" y="930"/>
                </a:moveTo>
                <a:lnTo>
                  <a:pt x="5586" y="322"/>
                </a:lnTo>
                <a:lnTo>
                  <a:pt x="9918" y="322"/>
                </a:lnTo>
                <a:lnTo>
                  <a:pt x="11856" y="379"/>
                </a:lnTo>
                <a:lnTo>
                  <a:pt x="12597" y="379"/>
                </a:lnTo>
                <a:lnTo>
                  <a:pt x="11398" y="284"/>
                </a:lnTo>
                <a:lnTo>
                  <a:pt x="6555" y="0"/>
                </a:lnTo>
                <a:lnTo>
                  <a:pt x="0" y="930"/>
                </a:lnTo>
                <a:close/>
              </a:path>
            </a:pathLst>
          </a:custGeom>
          <a:solidFill>
            <a:srgbClr val="A0BDE0"/>
          </a:solidFill>
        </p:spPr>
        <p:txBody>
          <a:bodyPr wrap="square" lIns="0" tIns="0" rIns="0" bIns="0" rtlCol="0">
            <a:noAutofit/>
          </a:bodyPr>
          <a:lstStyle/>
          <a:p>
            <a:endParaRPr/>
          </a:p>
        </p:txBody>
      </p:sp>
      <p:sp>
        <p:nvSpPr>
          <p:cNvPr id="927" name="object 927"/>
          <p:cNvSpPr/>
          <p:nvPr/>
        </p:nvSpPr>
        <p:spPr>
          <a:xfrm>
            <a:off x="428151" y="719111"/>
            <a:ext cx="8720" cy="11010"/>
          </a:xfrm>
          <a:custGeom>
            <a:avLst/>
            <a:gdLst/>
            <a:ahLst/>
            <a:cxnLst/>
            <a:rect l="l" t="t" r="r" b="b"/>
            <a:pathLst>
              <a:path w="8720" h="11010">
                <a:moveTo>
                  <a:pt x="2563" y="0"/>
                </a:moveTo>
                <a:lnTo>
                  <a:pt x="1822" y="2914"/>
                </a:lnTo>
                <a:lnTo>
                  <a:pt x="1709" y="3400"/>
                </a:lnTo>
                <a:lnTo>
                  <a:pt x="1083" y="5774"/>
                </a:lnTo>
                <a:lnTo>
                  <a:pt x="513" y="8311"/>
                </a:lnTo>
                <a:lnTo>
                  <a:pt x="0" y="10847"/>
                </a:lnTo>
                <a:lnTo>
                  <a:pt x="455" y="10955"/>
                </a:lnTo>
                <a:lnTo>
                  <a:pt x="682" y="11010"/>
                </a:lnTo>
                <a:lnTo>
                  <a:pt x="1196" y="8419"/>
                </a:lnTo>
                <a:lnTo>
                  <a:pt x="1766" y="5883"/>
                </a:lnTo>
                <a:lnTo>
                  <a:pt x="2336" y="3508"/>
                </a:lnTo>
                <a:lnTo>
                  <a:pt x="4388" y="3777"/>
                </a:lnTo>
                <a:lnTo>
                  <a:pt x="6496" y="3994"/>
                </a:lnTo>
                <a:lnTo>
                  <a:pt x="8661" y="4155"/>
                </a:lnTo>
                <a:lnTo>
                  <a:pt x="8720" y="3616"/>
                </a:lnTo>
                <a:lnTo>
                  <a:pt x="6611" y="3508"/>
                </a:lnTo>
                <a:lnTo>
                  <a:pt x="4503" y="3291"/>
                </a:lnTo>
                <a:lnTo>
                  <a:pt x="2450" y="2969"/>
                </a:lnTo>
                <a:lnTo>
                  <a:pt x="2563" y="0"/>
                </a:lnTo>
                <a:close/>
              </a:path>
            </a:pathLst>
          </a:custGeom>
          <a:solidFill>
            <a:srgbClr val="A0BDE0"/>
          </a:solidFill>
        </p:spPr>
        <p:txBody>
          <a:bodyPr wrap="square" lIns="0" tIns="0" rIns="0" bIns="0" rtlCol="0">
            <a:noAutofit/>
          </a:bodyPr>
          <a:lstStyle/>
          <a:p>
            <a:endParaRPr/>
          </a:p>
        </p:txBody>
      </p:sp>
      <p:sp>
        <p:nvSpPr>
          <p:cNvPr id="928" name="object 928"/>
          <p:cNvSpPr/>
          <p:nvPr/>
        </p:nvSpPr>
        <p:spPr>
          <a:xfrm>
            <a:off x="446450" y="690346"/>
            <a:ext cx="6131" cy="322"/>
          </a:xfrm>
          <a:custGeom>
            <a:avLst/>
            <a:gdLst/>
            <a:ahLst/>
            <a:cxnLst/>
            <a:rect l="l" t="t" r="r" b="b"/>
            <a:pathLst>
              <a:path w="6131" h="322">
                <a:moveTo>
                  <a:pt x="6131" y="171"/>
                </a:moveTo>
                <a:lnTo>
                  <a:pt x="5295" y="0"/>
                </a:lnTo>
                <a:lnTo>
                  <a:pt x="508" y="208"/>
                </a:lnTo>
                <a:lnTo>
                  <a:pt x="0" y="322"/>
                </a:lnTo>
                <a:lnTo>
                  <a:pt x="6131" y="171"/>
                </a:lnTo>
                <a:close/>
              </a:path>
            </a:pathLst>
          </a:custGeom>
          <a:solidFill>
            <a:srgbClr val="A0BDE0"/>
          </a:solidFill>
        </p:spPr>
        <p:txBody>
          <a:bodyPr wrap="square" lIns="0" tIns="0" rIns="0" bIns="0" rtlCol="0">
            <a:noAutofit/>
          </a:bodyPr>
          <a:lstStyle/>
          <a:p>
            <a:endParaRPr/>
          </a:p>
        </p:txBody>
      </p:sp>
      <p:sp>
        <p:nvSpPr>
          <p:cNvPr id="929" name="object 929"/>
          <p:cNvSpPr/>
          <p:nvPr/>
        </p:nvSpPr>
        <p:spPr>
          <a:xfrm>
            <a:off x="441431" y="692017"/>
            <a:ext cx="8891" cy="8315"/>
          </a:xfrm>
          <a:custGeom>
            <a:avLst/>
            <a:gdLst/>
            <a:ahLst/>
            <a:cxnLst/>
            <a:rect l="l" t="t" r="r" b="b"/>
            <a:pathLst>
              <a:path w="8891" h="8315">
                <a:moveTo>
                  <a:pt x="112" y="0"/>
                </a:moveTo>
                <a:lnTo>
                  <a:pt x="0" y="227"/>
                </a:lnTo>
                <a:lnTo>
                  <a:pt x="741" y="930"/>
                </a:lnTo>
                <a:lnTo>
                  <a:pt x="3361" y="3132"/>
                </a:lnTo>
                <a:lnTo>
                  <a:pt x="6839" y="6853"/>
                </a:lnTo>
                <a:lnTo>
                  <a:pt x="7010" y="7081"/>
                </a:lnTo>
                <a:lnTo>
                  <a:pt x="8150" y="8315"/>
                </a:lnTo>
                <a:lnTo>
                  <a:pt x="7409" y="6967"/>
                </a:lnTo>
                <a:lnTo>
                  <a:pt x="7920" y="6758"/>
                </a:lnTo>
                <a:lnTo>
                  <a:pt x="8434" y="6530"/>
                </a:lnTo>
                <a:lnTo>
                  <a:pt x="8891" y="6321"/>
                </a:lnTo>
                <a:lnTo>
                  <a:pt x="8661" y="6150"/>
                </a:lnTo>
                <a:lnTo>
                  <a:pt x="8206" y="6378"/>
                </a:lnTo>
                <a:lnTo>
                  <a:pt x="7693" y="6530"/>
                </a:lnTo>
                <a:lnTo>
                  <a:pt x="7181" y="6758"/>
                </a:lnTo>
                <a:lnTo>
                  <a:pt x="3703" y="3075"/>
                </a:lnTo>
                <a:lnTo>
                  <a:pt x="1025" y="930"/>
                </a:lnTo>
                <a:lnTo>
                  <a:pt x="112" y="227"/>
                </a:lnTo>
                <a:lnTo>
                  <a:pt x="112" y="0"/>
                </a:lnTo>
                <a:close/>
              </a:path>
            </a:pathLst>
          </a:custGeom>
          <a:solidFill>
            <a:srgbClr val="A0BDE0"/>
          </a:solidFill>
        </p:spPr>
        <p:txBody>
          <a:bodyPr wrap="square" lIns="0" tIns="0" rIns="0" bIns="0" rtlCol="0">
            <a:noAutofit/>
          </a:bodyPr>
          <a:lstStyle/>
          <a:p>
            <a:endParaRPr/>
          </a:p>
        </p:txBody>
      </p:sp>
      <p:sp>
        <p:nvSpPr>
          <p:cNvPr id="930" name="object 930"/>
          <p:cNvSpPr/>
          <p:nvPr/>
        </p:nvSpPr>
        <p:spPr>
          <a:xfrm>
            <a:off x="420854" y="701471"/>
            <a:ext cx="55006" cy="29675"/>
          </a:xfrm>
          <a:custGeom>
            <a:avLst/>
            <a:gdLst/>
            <a:ahLst/>
            <a:cxnLst/>
            <a:rect l="l" t="t" r="r" b="b"/>
            <a:pathLst>
              <a:path w="55006" h="29675">
                <a:moveTo>
                  <a:pt x="25762" y="4309"/>
                </a:moveTo>
                <a:lnTo>
                  <a:pt x="25989" y="6682"/>
                </a:lnTo>
                <a:lnTo>
                  <a:pt x="26731" y="9283"/>
                </a:lnTo>
                <a:lnTo>
                  <a:pt x="27472" y="12028"/>
                </a:lnTo>
                <a:lnTo>
                  <a:pt x="25933" y="12244"/>
                </a:lnTo>
                <a:lnTo>
                  <a:pt x="24394" y="12352"/>
                </a:lnTo>
                <a:lnTo>
                  <a:pt x="22797" y="12406"/>
                </a:lnTo>
                <a:lnTo>
                  <a:pt x="22513" y="9605"/>
                </a:lnTo>
                <a:lnTo>
                  <a:pt x="22286" y="6948"/>
                </a:lnTo>
                <a:lnTo>
                  <a:pt x="22342" y="15536"/>
                </a:lnTo>
                <a:lnTo>
                  <a:pt x="22513" y="18342"/>
                </a:lnTo>
                <a:lnTo>
                  <a:pt x="22685" y="21309"/>
                </a:lnTo>
                <a:lnTo>
                  <a:pt x="21146" y="21364"/>
                </a:lnTo>
                <a:lnTo>
                  <a:pt x="17897" y="21364"/>
                </a:lnTo>
                <a:lnTo>
                  <a:pt x="17098" y="21309"/>
                </a:lnTo>
                <a:lnTo>
                  <a:pt x="16758" y="21309"/>
                </a:lnTo>
                <a:lnTo>
                  <a:pt x="17041" y="18342"/>
                </a:lnTo>
                <a:lnTo>
                  <a:pt x="17327" y="15481"/>
                </a:lnTo>
                <a:lnTo>
                  <a:pt x="17611" y="12836"/>
                </a:lnTo>
                <a:lnTo>
                  <a:pt x="17668" y="6948"/>
                </a:lnTo>
                <a:lnTo>
                  <a:pt x="17327" y="9548"/>
                </a:lnTo>
                <a:lnTo>
                  <a:pt x="16985" y="12406"/>
                </a:lnTo>
                <a:lnTo>
                  <a:pt x="15388" y="12297"/>
                </a:lnTo>
                <a:lnTo>
                  <a:pt x="13737" y="12136"/>
                </a:lnTo>
                <a:lnTo>
                  <a:pt x="12198" y="11920"/>
                </a:lnTo>
                <a:lnTo>
                  <a:pt x="13052" y="9169"/>
                </a:lnTo>
                <a:lnTo>
                  <a:pt x="13908" y="6568"/>
                </a:lnTo>
                <a:lnTo>
                  <a:pt x="14705" y="4252"/>
                </a:lnTo>
                <a:lnTo>
                  <a:pt x="14192" y="4195"/>
                </a:lnTo>
                <a:lnTo>
                  <a:pt x="13338" y="6530"/>
                </a:lnTo>
                <a:lnTo>
                  <a:pt x="12482" y="9055"/>
                </a:lnTo>
                <a:lnTo>
                  <a:pt x="11570" y="11811"/>
                </a:lnTo>
                <a:lnTo>
                  <a:pt x="10089" y="11597"/>
                </a:lnTo>
                <a:lnTo>
                  <a:pt x="8663" y="11325"/>
                </a:lnTo>
                <a:lnTo>
                  <a:pt x="7240" y="11003"/>
                </a:lnTo>
                <a:lnTo>
                  <a:pt x="8094" y="8201"/>
                </a:lnTo>
                <a:lnTo>
                  <a:pt x="6726" y="10839"/>
                </a:lnTo>
                <a:lnTo>
                  <a:pt x="6498" y="11272"/>
                </a:lnTo>
                <a:lnTo>
                  <a:pt x="5244" y="13755"/>
                </a:lnTo>
                <a:lnTo>
                  <a:pt x="3989" y="16400"/>
                </a:lnTo>
                <a:lnTo>
                  <a:pt x="2793" y="19259"/>
                </a:lnTo>
                <a:lnTo>
                  <a:pt x="2565" y="19745"/>
                </a:lnTo>
                <a:lnTo>
                  <a:pt x="1709" y="21903"/>
                </a:lnTo>
                <a:lnTo>
                  <a:pt x="799" y="24170"/>
                </a:lnTo>
                <a:lnTo>
                  <a:pt x="0" y="26490"/>
                </a:lnTo>
                <a:lnTo>
                  <a:pt x="628" y="26706"/>
                </a:lnTo>
                <a:lnTo>
                  <a:pt x="1425" y="24331"/>
                </a:lnTo>
                <a:lnTo>
                  <a:pt x="2279" y="22065"/>
                </a:lnTo>
                <a:lnTo>
                  <a:pt x="3192" y="19853"/>
                </a:lnTo>
                <a:lnTo>
                  <a:pt x="5073" y="20339"/>
                </a:lnTo>
                <a:lnTo>
                  <a:pt x="7010" y="20717"/>
                </a:lnTo>
                <a:lnTo>
                  <a:pt x="9006" y="21039"/>
                </a:lnTo>
                <a:lnTo>
                  <a:pt x="9119" y="20553"/>
                </a:lnTo>
                <a:lnTo>
                  <a:pt x="7125" y="20231"/>
                </a:lnTo>
                <a:lnTo>
                  <a:pt x="5244" y="19853"/>
                </a:lnTo>
                <a:lnTo>
                  <a:pt x="3363" y="19367"/>
                </a:lnTo>
                <a:lnTo>
                  <a:pt x="4559" y="16561"/>
                </a:lnTo>
                <a:lnTo>
                  <a:pt x="5814" y="13862"/>
                </a:lnTo>
                <a:lnTo>
                  <a:pt x="7068" y="11380"/>
                </a:lnTo>
                <a:lnTo>
                  <a:pt x="8492" y="11758"/>
                </a:lnTo>
                <a:lnTo>
                  <a:pt x="9975" y="12028"/>
                </a:lnTo>
                <a:lnTo>
                  <a:pt x="11457" y="12297"/>
                </a:lnTo>
                <a:lnTo>
                  <a:pt x="10659" y="14834"/>
                </a:lnTo>
                <a:lnTo>
                  <a:pt x="9860" y="17639"/>
                </a:lnTo>
                <a:lnTo>
                  <a:pt x="9747" y="20608"/>
                </a:lnTo>
                <a:lnTo>
                  <a:pt x="10488" y="17694"/>
                </a:lnTo>
                <a:lnTo>
                  <a:pt x="11286" y="14942"/>
                </a:lnTo>
                <a:lnTo>
                  <a:pt x="12083" y="12352"/>
                </a:lnTo>
                <a:lnTo>
                  <a:pt x="13678" y="12567"/>
                </a:lnTo>
                <a:lnTo>
                  <a:pt x="15275" y="12730"/>
                </a:lnTo>
                <a:lnTo>
                  <a:pt x="16929" y="12836"/>
                </a:lnTo>
                <a:lnTo>
                  <a:pt x="16586" y="15481"/>
                </a:lnTo>
                <a:lnTo>
                  <a:pt x="16300" y="18289"/>
                </a:lnTo>
                <a:lnTo>
                  <a:pt x="16016" y="21256"/>
                </a:lnTo>
                <a:lnTo>
                  <a:pt x="15958" y="21795"/>
                </a:lnTo>
                <a:lnTo>
                  <a:pt x="15674" y="24278"/>
                </a:lnTo>
                <a:lnTo>
                  <a:pt x="15446" y="26868"/>
                </a:lnTo>
                <a:lnTo>
                  <a:pt x="15219" y="29567"/>
                </a:lnTo>
                <a:lnTo>
                  <a:pt x="15730" y="29620"/>
                </a:lnTo>
                <a:lnTo>
                  <a:pt x="16016" y="29620"/>
                </a:lnTo>
                <a:lnTo>
                  <a:pt x="16244" y="26923"/>
                </a:lnTo>
                <a:lnTo>
                  <a:pt x="16472" y="24331"/>
                </a:lnTo>
                <a:lnTo>
                  <a:pt x="16699" y="21795"/>
                </a:lnTo>
                <a:lnTo>
                  <a:pt x="17499" y="21850"/>
                </a:lnTo>
                <a:lnTo>
                  <a:pt x="17897" y="21850"/>
                </a:lnTo>
                <a:lnTo>
                  <a:pt x="19492" y="21903"/>
                </a:lnTo>
                <a:lnTo>
                  <a:pt x="21146" y="21903"/>
                </a:lnTo>
                <a:lnTo>
                  <a:pt x="22741" y="21850"/>
                </a:lnTo>
                <a:lnTo>
                  <a:pt x="22912" y="24386"/>
                </a:lnTo>
                <a:lnTo>
                  <a:pt x="23027" y="26976"/>
                </a:lnTo>
                <a:lnTo>
                  <a:pt x="23198" y="29675"/>
                </a:lnTo>
                <a:lnTo>
                  <a:pt x="23710" y="29620"/>
                </a:lnTo>
                <a:lnTo>
                  <a:pt x="23996" y="29620"/>
                </a:lnTo>
                <a:lnTo>
                  <a:pt x="23824" y="26923"/>
                </a:lnTo>
                <a:lnTo>
                  <a:pt x="23653" y="24331"/>
                </a:lnTo>
                <a:lnTo>
                  <a:pt x="23482" y="21850"/>
                </a:lnTo>
                <a:lnTo>
                  <a:pt x="25591" y="21742"/>
                </a:lnTo>
                <a:lnTo>
                  <a:pt x="27699" y="21581"/>
                </a:lnTo>
                <a:lnTo>
                  <a:pt x="29751" y="21309"/>
                </a:lnTo>
                <a:lnTo>
                  <a:pt x="30265" y="23684"/>
                </a:lnTo>
                <a:lnTo>
                  <a:pt x="30777" y="26167"/>
                </a:lnTo>
                <a:lnTo>
                  <a:pt x="31234" y="28756"/>
                </a:lnTo>
                <a:lnTo>
                  <a:pt x="31689" y="28650"/>
                </a:lnTo>
                <a:lnTo>
                  <a:pt x="31916" y="28595"/>
                </a:lnTo>
                <a:lnTo>
                  <a:pt x="31461" y="26059"/>
                </a:lnTo>
                <a:lnTo>
                  <a:pt x="30948" y="23576"/>
                </a:lnTo>
                <a:lnTo>
                  <a:pt x="30436" y="21203"/>
                </a:lnTo>
                <a:lnTo>
                  <a:pt x="32430" y="20931"/>
                </a:lnTo>
                <a:lnTo>
                  <a:pt x="34426" y="20609"/>
                </a:lnTo>
                <a:lnTo>
                  <a:pt x="36307" y="20123"/>
                </a:lnTo>
                <a:lnTo>
                  <a:pt x="37161" y="22281"/>
                </a:lnTo>
                <a:lnTo>
                  <a:pt x="37902" y="24548"/>
                </a:lnTo>
                <a:lnTo>
                  <a:pt x="38643" y="26868"/>
                </a:lnTo>
                <a:lnTo>
                  <a:pt x="39269" y="26706"/>
                </a:lnTo>
                <a:lnTo>
                  <a:pt x="38528" y="24386"/>
                </a:lnTo>
                <a:lnTo>
                  <a:pt x="37731" y="22120"/>
                </a:lnTo>
                <a:lnTo>
                  <a:pt x="36877" y="20014"/>
                </a:lnTo>
                <a:lnTo>
                  <a:pt x="38756" y="19528"/>
                </a:lnTo>
                <a:lnTo>
                  <a:pt x="40524" y="19044"/>
                </a:lnTo>
                <a:lnTo>
                  <a:pt x="42234" y="18450"/>
                </a:lnTo>
                <a:lnTo>
                  <a:pt x="43203" y="20284"/>
                </a:lnTo>
                <a:lnTo>
                  <a:pt x="44171" y="22228"/>
                </a:lnTo>
                <a:lnTo>
                  <a:pt x="45027" y="24278"/>
                </a:lnTo>
                <a:lnTo>
                  <a:pt x="45597" y="23954"/>
                </a:lnTo>
                <a:lnTo>
                  <a:pt x="44741" y="21958"/>
                </a:lnTo>
                <a:lnTo>
                  <a:pt x="43773" y="20069"/>
                </a:lnTo>
                <a:lnTo>
                  <a:pt x="42804" y="18234"/>
                </a:lnTo>
                <a:lnTo>
                  <a:pt x="44455" y="17586"/>
                </a:lnTo>
                <a:lnTo>
                  <a:pt x="46052" y="16939"/>
                </a:lnTo>
                <a:lnTo>
                  <a:pt x="47476" y="16128"/>
                </a:lnTo>
                <a:lnTo>
                  <a:pt x="48503" y="17639"/>
                </a:lnTo>
                <a:lnTo>
                  <a:pt x="49528" y="19259"/>
                </a:lnTo>
                <a:lnTo>
                  <a:pt x="50495" y="20878"/>
                </a:lnTo>
                <a:lnTo>
                  <a:pt x="50898" y="20554"/>
                </a:lnTo>
                <a:lnTo>
                  <a:pt x="49992" y="18936"/>
                </a:lnTo>
                <a:lnTo>
                  <a:pt x="48964" y="17370"/>
                </a:lnTo>
                <a:lnTo>
                  <a:pt x="47990" y="15914"/>
                </a:lnTo>
                <a:lnTo>
                  <a:pt x="49408" y="15158"/>
                </a:lnTo>
                <a:lnTo>
                  <a:pt x="50717" y="14294"/>
                </a:lnTo>
                <a:lnTo>
                  <a:pt x="51925" y="13378"/>
                </a:lnTo>
                <a:lnTo>
                  <a:pt x="52831" y="14511"/>
                </a:lnTo>
                <a:lnTo>
                  <a:pt x="53738" y="15697"/>
                </a:lnTo>
                <a:lnTo>
                  <a:pt x="54664" y="16939"/>
                </a:lnTo>
                <a:lnTo>
                  <a:pt x="55006" y="16561"/>
                </a:lnTo>
                <a:lnTo>
                  <a:pt x="54080" y="15373"/>
                </a:lnTo>
                <a:lnTo>
                  <a:pt x="53174" y="14239"/>
                </a:lnTo>
                <a:lnTo>
                  <a:pt x="52267" y="13108"/>
                </a:lnTo>
                <a:lnTo>
                  <a:pt x="51985" y="12783"/>
                </a:lnTo>
                <a:lnTo>
                  <a:pt x="51643" y="13053"/>
                </a:lnTo>
                <a:lnTo>
                  <a:pt x="50435" y="13970"/>
                </a:lnTo>
                <a:lnTo>
                  <a:pt x="49126" y="14780"/>
                </a:lnTo>
                <a:lnTo>
                  <a:pt x="47706" y="15536"/>
                </a:lnTo>
                <a:lnTo>
                  <a:pt x="45881" y="12892"/>
                </a:lnTo>
                <a:lnTo>
                  <a:pt x="44000" y="10460"/>
                </a:lnTo>
                <a:lnTo>
                  <a:pt x="42063" y="8258"/>
                </a:lnTo>
                <a:lnTo>
                  <a:pt x="43146" y="7650"/>
                </a:lnTo>
                <a:lnTo>
                  <a:pt x="44171" y="7062"/>
                </a:lnTo>
                <a:lnTo>
                  <a:pt x="45140" y="6359"/>
                </a:lnTo>
                <a:lnTo>
                  <a:pt x="47305" y="8352"/>
                </a:lnTo>
                <a:lnTo>
                  <a:pt x="49528" y="10631"/>
                </a:lnTo>
                <a:lnTo>
                  <a:pt x="47647" y="8087"/>
                </a:lnTo>
                <a:lnTo>
                  <a:pt x="45426" y="6093"/>
                </a:lnTo>
                <a:lnTo>
                  <a:pt x="46165" y="5505"/>
                </a:lnTo>
                <a:lnTo>
                  <a:pt x="46850" y="4366"/>
                </a:lnTo>
                <a:lnTo>
                  <a:pt x="46052" y="5125"/>
                </a:lnTo>
                <a:lnTo>
                  <a:pt x="45140" y="5828"/>
                </a:lnTo>
                <a:lnTo>
                  <a:pt x="42689" y="3606"/>
                </a:lnTo>
                <a:lnTo>
                  <a:pt x="40182" y="1670"/>
                </a:lnTo>
                <a:lnTo>
                  <a:pt x="37845" y="0"/>
                </a:lnTo>
                <a:lnTo>
                  <a:pt x="39896" y="1879"/>
                </a:lnTo>
                <a:lnTo>
                  <a:pt x="42347" y="3834"/>
                </a:lnTo>
                <a:lnTo>
                  <a:pt x="44798" y="6093"/>
                </a:lnTo>
                <a:lnTo>
                  <a:pt x="43885" y="6796"/>
                </a:lnTo>
                <a:lnTo>
                  <a:pt x="42860" y="7384"/>
                </a:lnTo>
                <a:lnTo>
                  <a:pt x="41777" y="7973"/>
                </a:lnTo>
                <a:lnTo>
                  <a:pt x="41606" y="8466"/>
                </a:lnTo>
                <a:lnTo>
                  <a:pt x="43545" y="10688"/>
                </a:lnTo>
                <a:lnTo>
                  <a:pt x="45426" y="13161"/>
                </a:lnTo>
                <a:lnTo>
                  <a:pt x="47249" y="15751"/>
                </a:lnTo>
                <a:lnTo>
                  <a:pt x="45766" y="16506"/>
                </a:lnTo>
                <a:lnTo>
                  <a:pt x="44228" y="17209"/>
                </a:lnTo>
                <a:lnTo>
                  <a:pt x="42576" y="17803"/>
                </a:lnTo>
                <a:lnTo>
                  <a:pt x="41094" y="14995"/>
                </a:lnTo>
                <a:lnTo>
                  <a:pt x="40524" y="15211"/>
                </a:lnTo>
                <a:lnTo>
                  <a:pt x="42006" y="18017"/>
                </a:lnTo>
                <a:lnTo>
                  <a:pt x="40296" y="18558"/>
                </a:lnTo>
                <a:lnTo>
                  <a:pt x="38528" y="19097"/>
                </a:lnTo>
                <a:lnTo>
                  <a:pt x="36706" y="19528"/>
                </a:lnTo>
                <a:lnTo>
                  <a:pt x="36136" y="19692"/>
                </a:lnTo>
                <a:lnTo>
                  <a:pt x="34255" y="20069"/>
                </a:lnTo>
                <a:lnTo>
                  <a:pt x="32317" y="20447"/>
                </a:lnTo>
                <a:lnTo>
                  <a:pt x="30321" y="20717"/>
                </a:lnTo>
                <a:lnTo>
                  <a:pt x="29637" y="17803"/>
                </a:lnTo>
                <a:lnTo>
                  <a:pt x="28954" y="14995"/>
                </a:lnTo>
                <a:lnTo>
                  <a:pt x="28213" y="12406"/>
                </a:lnTo>
                <a:lnTo>
                  <a:pt x="28328" y="15103"/>
                </a:lnTo>
                <a:lnTo>
                  <a:pt x="29010" y="17856"/>
                </a:lnTo>
                <a:lnTo>
                  <a:pt x="29637" y="20825"/>
                </a:lnTo>
                <a:lnTo>
                  <a:pt x="27643" y="21039"/>
                </a:lnTo>
                <a:lnTo>
                  <a:pt x="25534" y="21203"/>
                </a:lnTo>
                <a:lnTo>
                  <a:pt x="23482" y="21309"/>
                </a:lnTo>
                <a:lnTo>
                  <a:pt x="23254" y="18342"/>
                </a:lnTo>
                <a:lnTo>
                  <a:pt x="23027" y="15536"/>
                </a:lnTo>
                <a:lnTo>
                  <a:pt x="22797" y="12892"/>
                </a:lnTo>
                <a:lnTo>
                  <a:pt x="24451" y="12783"/>
                </a:lnTo>
                <a:lnTo>
                  <a:pt x="26048" y="12675"/>
                </a:lnTo>
                <a:lnTo>
                  <a:pt x="27586" y="12459"/>
                </a:lnTo>
                <a:lnTo>
                  <a:pt x="28098" y="11975"/>
                </a:lnTo>
                <a:lnTo>
                  <a:pt x="27300" y="9169"/>
                </a:lnTo>
                <a:lnTo>
                  <a:pt x="26503" y="6625"/>
                </a:lnTo>
                <a:lnTo>
                  <a:pt x="25762" y="4309"/>
                </a:lnTo>
                <a:close/>
              </a:path>
            </a:pathLst>
          </a:custGeom>
          <a:solidFill>
            <a:srgbClr val="A0BDE0"/>
          </a:solidFill>
        </p:spPr>
        <p:txBody>
          <a:bodyPr wrap="square" lIns="0" tIns="0" rIns="0" bIns="0" rtlCol="0">
            <a:noAutofit/>
          </a:bodyPr>
          <a:lstStyle/>
          <a:p>
            <a:endParaRPr/>
          </a:p>
        </p:txBody>
      </p:sp>
      <p:sp>
        <p:nvSpPr>
          <p:cNvPr id="931" name="object 931"/>
          <p:cNvSpPr/>
          <p:nvPr/>
        </p:nvSpPr>
        <p:spPr>
          <a:xfrm>
            <a:off x="441543" y="692074"/>
            <a:ext cx="11628" cy="4157"/>
          </a:xfrm>
          <a:custGeom>
            <a:avLst/>
            <a:gdLst/>
            <a:ahLst/>
            <a:cxnLst/>
            <a:rect l="l" t="t" r="r" b="b"/>
            <a:pathLst>
              <a:path w="11628" h="4157">
                <a:moveTo>
                  <a:pt x="58" y="0"/>
                </a:moveTo>
                <a:lnTo>
                  <a:pt x="1311" y="436"/>
                </a:lnTo>
                <a:lnTo>
                  <a:pt x="5586" y="1556"/>
                </a:lnTo>
                <a:lnTo>
                  <a:pt x="11457" y="4157"/>
                </a:lnTo>
                <a:lnTo>
                  <a:pt x="11628" y="3986"/>
                </a:lnTo>
                <a:lnTo>
                  <a:pt x="5643" y="1404"/>
                </a:lnTo>
                <a:lnTo>
                  <a:pt x="1369" y="322"/>
                </a:lnTo>
                <a:lnTo>
                  <a:pt x="58" y="0"/>
                </a:lnTo>
                <a:close/>
              </a:path>
            </a:pathLst>
          </a:custGeom>
          <a:solidFill>
            <a:srgbClr val="A0BDE0"/>
          </a:solidFill>
        </p:spPr>
        <p:txBody>
          <a:bodyPr wrap="square" lIns="0" tIns="0" rIns="0" bIns="0" rtlCol="0">
            <a:noAutofit/>
          </a:bodyPr>
          <a:lstStyle/>
          <a:p>
            <a:endParaRPr/>
          </a:p>
        </p:txBody>
      </p:sp>
      <p:sp>
        <p:nvSpPr>
          <p:cNvPr id="932" name="object 932"/>
          <p:cNvSpPr/>
          <p:nvPr/>
        </p:nvSpPr>
        <p:spPr>
          <a:xfrm>
            <a:off x="402104" y="692833"/>
            <a:ext cx="32714" cy="24065"/>
          </a:xfrm>
          <a:custGeom>
            <a:avLst/>
            <a:gdLst/>
            <a:ahLst/>
            <a:cxnLst/>
            <a:rect l="l" t="t" r="r" b="b"/>
            <a:pathLst>
              <a:path w="32714" h="24065">
                <a:moveTo>
                  <a:pt x="10371" y="9928"/>
                </a:moveTo>
                <a:lnTo>
                  <a:pt x="10200" y="9548"/>
                </a:lnTo>
                <a:lnTo>
                  <a:pt x="10144" y="9378"/>
                </a:lnTo>
                <a:lnTo>
                  <a:pt x="12993" y="7650"/>
                </a:lnTo>
                <a:lnTo>
                  <a:pt x="15843" y="6264"/>
                </a:lnTo>
                <a:lnTo>
                  <a:pt x="18522" y="5125"/>
                </a:lnTo>
                <a:lnTo>
                  <a:pt x="18693" y="5562"/>
                </a:lnTo>
                <a:lnTo>
                  <a:pt x="19035" y="6093"/>
                </a:lnTo>
                <a:lnTo>
                  <a:pt x="18864" y="5505"/>
                </a:lnTo>
                <a:lnTo>
                  <a:pt x="18637" y="5011"/>
                </a:lnTo>
                <a:lnTo>
                  <a:pt x="20574" y="4214"/>
                </a:lnTo>
                <a:lnTo>
                  <a:pt x="22455" y="3512"/>
                </a:lnTo>
                <a:lnTo>
                  <a:pt x="24165" y="2904"/>
                </a:lnTo>
                <a:lnTo>
                  <a:pt x="24850" y="2638"/>
                </a:lnTo>
                <a:lnTo>
                  <a:pt x="25532" y="2429"/>
                </a:lnTo>
                <a:lnTo>
                  <a:pt x="26217" y="2202"/>
                </a:lnTo>
                <a:lnTo>
                  <a:pt x="26501" y="2847"/>
                </a:lnTo>
                <a:lnTo>
                  <a:pt x="26787" y="3189"/>
                </a:lnTo>
                <a:lnTo>
                  <a:pt x="26217" y="3398"/>
                </a:lnTo>
                <a:lnTo>
                  <a:pt x="25703" y="3606"/>
                </a:lnTo>
                <a:lnTo>
                  <a:pt x="25133" y="3891"/>
                </a:lnTo>
                <a:lnTo>
                  <a:pt x="23424" y="4632"/>
                </a:lnTo>
                <a:lnTo>
                  <a:pt x="21543" y="5505"/>
                </a:lnTo>
                <a:lnTo>
                  <a:pt x="19833" y="6796"/>
                </a:lnTo>
                <a:lnTo>
                  <a:pt x="21714" y="5771"/>
                </a:lnTo>
                <a:lnTo>
                  <a:pt x="23538" y="4859"/>
                </a:lnTo>
                <a:lnTo>
                  <a:pt x="25248" y="4100"/>
                </a:lnTo>
                <a:lnTo>
                  <a:pt x="25818" y="3834"/>
                </a:lnTo>
                <a:lnTo>
                  <a:pt x="26388" y="3606"/>
                </a:lnTo>
                <a:lnTo>
                  <a:pt x="26900" y="3398"/>
                </a:lnTo>
                <a:lnTo>
                  <a:pt x="26900" y="3132"/>
                </a:lnTo>
                <a:lnTo>
                  <a:pt x="26501" y="2486"/>
                </a:lnTo>
                <a:lnTo>
                  <a:pt x="26330" y="2202"/>
                </a:lnTo>
                <a:lnTo>
                  <a:pt x="32714" y="0"/>
                </a:lnTo>
                <a:lnTo>
                  <a:pt x="26273" y="1993"/>
                </a:lnTo>
                <a:lnTo>
                  <a:pt x="26102" y="1613"/>
                </a:lnTo>
                <a:lnTo>
                  <a:pt x="25989" y="1082"/>
                </a:lnTo>
                <a:lnTo>
                  <a:pt x="25989" y="1613"/>
                </a:lnTo>
                <a:lnTo>
                  <a:pt x="26159" y="2050"/>
                </a:lnTo>
                <a:lnTo>
                  <a:pt x="25476" y="2259"/>
                </a:lnTo>
                <a:lnTo>
                  <a:pt x="24791" y="2486"/>
                </a:lnTo>
                <a:lnTo>
                  <a:pt x="24050" y="2695"/>
                </a:lnTo>
                <a:lnTo>
                  <a:pt x="22340" y="3284"/>
                </a:lnTo>
                <a:lnTo>
                  <a:pt x="20518" y="3986"/>
                </a:lnTo>
                <a:lnTo>
                  <a:pt x="18580" y="4802"/>
                </a:lnTo>
                <a:lnTo>
                  <a:pt x="18294" y="4157"/>
                </a:lnTo>
                <a:lnTo>
                  <a:pt x="18123" y="3606"/>
                </a:lnTo>
                <a:lnTo>
                  <a:pt x="18067" y="3227"/>
                </a:lnTo>
                <a:lnTo>
                  <a:pt x="18067" y="3606"/>
                </a:lnTo>
                <a:lnTo>
                  <a:pt x="18123" y="4214"/>
                </a:lnTo>
                <a:lnTo>
                  <a:pt x="18409" y="4859"/>
                </a:lnTo>
                <a:lnTo>
                  <a:pt x="15730" y="5979"/>
                </a:lnTo>
                <a:lnTo>
                  <a:pt x="12881" y="7384"/>
                </a:lnTo>
                <a:lnTo>
                  <a:pt x="10031" y="9055"/>
                </a:lnTo>
                <a:lnTo>
                  <a:pt x="9745" y="8314"/>
                </a:lnTo>
                <a:lnTo>
                  <a:pt x="9689" y="7498"/>
                </a:lnTo>
                <a:lnTo>
                  <a:pt x="9689" y="9283"/>
                </a:lnTo>
                <a:lnTo>
                  <a:pt x="7123" y="10839"/>
                </a:lnTo>
                <a:lnTo>
                  <a:pt x="4559" y="12567"/>
                </a:lnTo>
                <a:lnTo>
                  <a:pt x="2052" y="14617"/>
                </a:lnTo>
                <a:lnTo>
                  <a:pt x="1766" y="13706"/>
                </a:lnTo>
                <a:lnTo>
                  <a:pt x="1651" y="12833"/>
                </a:lnTo>
                <a:lnTo>
                  <a:pt x="1595" y="12035"/>
                </a:lnTo>
                <a:lnTo>
                  <a:pt x="1252" y="12358"/>
                </a:lnTo>
                <a:lnTo>
                  <a:pt x="1311" y="13155"/>
                </a:lnTo>
                <a:lnTo>
                  <a:pt x="1423" y="13915"/>
                </a:lnTo>
                <a:lnTo>
                  <a:pt x="1709" y="14788"/>
                </a:lnTo>
                <a:lnTo>
                  <a:pt x="1139" y="15376"/>
                </a:lnTo>
                <a:lnTo>
                  <a:pt x="569" y="15908"/>
                </a:lnTo>
                <a:lnTo>
                  <a:pt x="0" y="16459"/>
                </a:lnTo>
                <a:lnTo>
                  <a:pt x="0" y="16838"/>
                </a:lnTo>
                <a:lnTo>
                  <a:pt x="626" y="16288"/>
                </a:lnTo>
                <a:lnTo>
                  <a:pt x="1252" y="15756"/>
                </a:lnTo>
                <a:lnTo>
                  <a:pt x="1881" y="15206"/>
                </a:lnTo>
                <a:lnTo>
                  <a:pt x="2221" y="16231"/>
                </a:lnTo>
                <a:lnTo>
                  <a:pt x="2791" y="17218"/>
                </a:lnTo>
                <a:lnTo>
                  <a:pt x="2563" y="15965"/>
                </a:lnTo>
                <a:lnTo>
                  <a:pt x="2164" y="14940"/>
                </a:lnTo>
                <a:lnTo>
                  <a:pt x="4672" y="12890"/>
                </a:lnTo>
                <a:lnTo>
                  <a:pt x="7238" y="11105"/>
                </a:lnTo>
                <a:lnTo>
                  <a:pt x="9801" y="9548"/>
                </a:lnTo>
                <a:lnTo>
                  <a:pt x="9973" y="10042"/>
                </a:lnTo>
                <a:lnTo>
                  <a:pt x="10259" y="10687"/>
                </a:lnTo>
                <a:lnTo>
                  <a:pt x="10657" y="11276"/>
                </a:lnTo>
                <a:lnTo>
                  <a:pt x="11056" y="11864"/>
                </a:lnTo>
                <a:lnTo>
                  <a:pt x="8605" y="13649"/>
                </a:lnTo>
                <a:lnTo>
                  <a:pt x="6154" y="15642"/>
                </a:lnTo>
                <a:lnTo>
                  <a:pt x="4046" y="18186"/>
                </a:lnTo>
                <a:lnTo>
                  <a:pt x="6382" y="15908"/>
                </a:lnTo>
                <a:lnTo>
                  <a:pt x="8833" y="13915"/>
                </a:lnTo>
                <a:lnTo>
                  <a:pt x="11284" y="12130"/>
                </a:lnTo>
                <a:lnTo>
                  <a:pt x="11854" y="12947"/>
                </a:lnTo>
                <a:lnTo>
                  <a:pt x="12595" y="13649"/>
                </a:lnTo>
                <a:lnTo>
                  <a:pt x="13392" y="14351"/>
                </a:lnTo>
                <a:lnTo>
                  <a:pt x="13735" y="14560"/>
                </a:lnTo>
                <a:lnTo>
                  <a:pt x="14591" y="15263"/>
                </a:lnTo>
                <a:lnTo>
                  <a:pt x="15501" y="15908"/>
                </a:lnTo>
                <a:lnTo>
                  <a:pt x="16470" y="16459"/>
                </a:lnTo>
                <a:lnTo>
                  <a:pt x="16812" y="16610"/>
                </a:lnTo>
                <a:lnTo>
                  <a:pt x="14818" y="18832"/>
                </a:lnTo>
                <a:lnTo>
                  <a:pt x="12881" y="21205"/>
                </a:lnTo>
                <a:lnTo>
                  <a:pt x="11455" y="24065"/>
                </a:lnTo>
                <a:lnTo>
                  <a:pt x="13336" y="21474"/>
                </a:lnTo>
                <a:lnTo>
                  <a:pt x="15273" y="19040"/>
                </a:lnTo>
                <a:lnTo>
                  <a:pt x="17211" y="16838"/>
                </a:lnTo>
                <a:lnTo>
                  <a:pt x="19263" y="13915"/>
                </a:lnTo>
                <a:lnTo>
                  <a:pt x="17098" y="16288"/>
                </a:lnTo>
                <a:lnTo>
                  <a:pt x="16699" y="16079"/>
                </a:lnTo>
                <a:lnTo>
                  <a:pt x="15787" y="15585"/>
                </a:lnTo>
                <a:lnTo>
                  <a:pt x="14874" y="14940"/>
                </a:lnTo>
                <a:lnTo>
                  <a:pt x="14021" y="14294"/>
                </a:lnTo>
                <a:lnTo>
                  <a:pt x="16528" y="12130"/>
                </a:lnTo>
                <a:lnTo>
                  <a:pt x="19035" y="10194"/>
                </a:lnTo>
                <a:lnTo>
                  <a:pt x="21430" y="8580"/>
                </a:lnTo>
                <a:lnTo>
                  <a:pt x="21144" y="8352"/>
                </a:lnTo>
                <a:lnTo>
                  <a:pt x="18749" y="9985"/>
                </a:lnTo>
                <a:lnTo>
                  <a:pt x="16242" y="11864"/>
                </a:lnTo>
                <a:lnTo>
                  <a:pt x="13678" y="14029"/>
                </a:lnTo>
                <a:lnTo>
                  <a:pt x="12881" y="13383"/>
                </a:lnTo>
                <a:lnTo>
                  <a:pt x="12196" y="12681"/>
                </a:lnTo>
                <a:lnTo>
                  <a:pt x="11570" y="11921"/>
                </a:lnTo>
                <a:lnTo>
                  <a:pt x="14133" y="9719"/>
                </a:lnTo>
                <a:lnTo>
                  <a:pt x="11398" y="11656"/>
                </a:lnTo>
                <a:lnTo>
                  <a:pt x="11000" y="11105"/>
                </a:lnTo>
                <a:lnTo>
                  <a:pt x="10601" y="10517"/>
                </a:lnTo>
                <a:lnTo>
                  <a:pt x="10371" y="9928"/>
                </a:lnTo>
                <a:close/>
              </a:path>
            </a:pathLst>
          </a:custGeom>
          <a:solidFill>
            <a:srgbClr val="A0BDE0"/>
          </a:solidFill>
        </p:spPr>
        <p:txBody>
          <a:bodyPr wrap="square" lIns="0" tIns="0" rIns="0" bIns="0" rtlCol="0">
            <a:noAutofit/>
          </a:bodyPr>
          <a:lstStyle/>
          <a:p>
            <a:endParaRPr/>
          </a:p>
        </p:txBody>
      </p:sp>
      <p:sp>
        <p:nvSpPr>
          <p:cNvPr id="933" name="object 933"/>
          <p:cNvSpPr/>
          <p:nvPr/>
        </p:nvSpPr>
        <p:spPr>
          <a:xfrm>
            <a:off x="405409" y="690783"/>
            <a:ext cx="35678" cy="12358"/>
          </a:xfrm>
          <a:custGeom>
            <a:avLst/>
            <a:gdLst/>
            <a:ahLst/>
            <a:cxnLst/>
            <a:rect l="l" t="t" r="r" b="b"/>
            <a:pathLst>
              <a:path w="35678" h="12358">
                <a:moveTo>
                  <a:pt x="6098" y="7878"/>
                </a:moveTo>
                <a:lnTo>
                  <a:pt x="6041" y="8258"/>
                </a:lnTo>
                <a:lnTo>
                  <a:pt x="5985" y="8580"/>
                </a:lnTo>
                <a:lnTo>
                  <a:pt x="4503" y="9340"/>
                </a:lnTo>
                <a:lnTo>
                  <a:pt x="2964" y="10194"/>
                </a:lnTo>
                <a:lnTo>
                  <a:pt x="1425" y="11105"/>
                </a:lnTo>
                <a:lnTo>
                  <a:pt x="968" y="11542"/>
                </a:lnTo>
                <a:lnTo>
                  <a:pt x="513" y="11921"/>
                </a:lnTo>
                <a:lnTo>
                  <a:pt x="0" y="12358"/>
                </a:lnTo>
                <a:lnTo>
                  <a:pt x="1995" y="11067"/>
                </a:lnTo>
                <a:lnTo>
                  <a:pt x="3989" y="9928"/>
                </a:lnTo>
                <a:lnTo>
                  <a:pt x="5985" y="8903"/>
                </a:lnTo>
                <a:lnTo>
                  <a:pt x="5985" y="9700"/>
                </a:lnTo>
                <a:lnTo>
                  <a:pt x="6098" y="10517"/>
                </a:lnTo>
                <a:lnTo>
                  <a:pt x="6384" y="11333"/>
                </a:lnTo>
                <a:lnTo>
                  <a:pt x="6384" y="8732"/>
                </a:lnTo>
                <a:lnTo>
                  <a:pt x="9233" y="7327"/>
                </a:lnTo>
                <a:lnTo>
                  <a:pt x="12025" y="6207"/>
                </a:lnTo>
                <a:lnTo>
                  <a:pt x="14705" y="5334"/>
                </a:lnTo>
                <a:lnTo>
                  <a:pt x="14762" y="5657"/>
                </a:lnTo>
                <a:lnTo>
                  <a:pt x="14762" y="5277"/>
                </a:lnTo>
                <a:lnTo>
                  <a:pt x="17555" y="4366"/>
                </a:lnTo>
                <a:lnTo>
                  <a:pt x="20234" y="3663"/>
                </a:lnTo>
                <a:lnTo>
                  <a:pt x="22626" y="3132"/>
                </a:lnTo>
                <a:lnTo>
                  <a:pt x="22685" y="3663"/>
                </a:lnTo>
                <a:lnTo>
                  <a:pt x="22685" y="3132"/>
                </a:lnTo>
                <a:lnTo>
                  <a:pt x="23367" y="2961"/>
                </a:lnTo>
                <a:lnTo>
                  <a:pt x="24052" y="2809"/>
                </a:lnTo>
                <a:lnTo>
                  <a:pt x="24735" y="2638"/>
                </a:lnTo>
                <a:lnTo>
                  <a:pt x="30263" y="1556"/>
                </a:lnTo>
                <a:lnTo>
                  <a:pt x="34140" y="1347"/>
                </a:lnTo>
                <a:lnTo>
                  <a:pt x="35336" y="1290"/>
                </a:lnTo>
                <a:lnTo>
                  <a:pt x="34025" y="1404"/>
                </a:lnTo>
                <a:lnTo>
                  <a:pt x="29409" y="2050"/>
                </a:lnTo>
                <a:lnTo>
                  <a:pt x="23025" y="4252"/>
                </a:lnTo>
                <a:lnTo>
                  <a:pt x="29409" y="2202"/>
                </a:lnTo>
                <a:lnTo>
                  <a:pt x="33912" y="1499"/>
                </a:lnTo>
                <a:lnTo>
                  <a:pt x="35280" y="1347"/>
                </a:lnTo>
                <a:lnTo>
                  <a:pt x="33912" y="1613"/>
                </a:lnTo>
                <a:lnTo>
                  <a:pt x="29580" y="2638"/>
                </a:lnTo>
                <a:lnTo>
                  <a:pt x="23595" y="5182"/>
                </a:lnTo>
                <a:lnTo>
                  <a:pt x="23595" y="5448"/>
                </a:lnTo>
                <a:lnTo>
                  <a:pt x="24165" y="5979"/>
                </a:lnTo>
                <a:lnTo>
                  <a:pt x="23824" y="5334"/>
                </a:lnTo>
                <a:lnTo>
                  <a:pt x="29637" y="2847"/>
                </a:lnTo>
                <a:lnTo>
                  <a:pt x="33912" y="1727"/>
                </a:lnTo>
                <a:lnTo>
                  <a:pt x="35280" y="1404"/>
                </a:lnTo>
                <a:lnTo>
                  <a:pt x="33969" y="1822"/>
                </a:lnTo>
                <a:lnTo>
                  <a:pt x="30035" y="3227"/>
                </a:lnTo>
                <a:lnTo>
                  <a:pt x="30207" y="3455"/>
                </a:lnTo>
                <a:lnTo>
                  <a:pt x="34083" y="1936"/>
                </a:lnTo>
                <a:lnTo>
                  <a:pt x="35336" y="1461"/>
                </a:lnTo>
                <a:lnTo>
                  <a:pt x="34140" y="1993"/>
                </a:lnTo>
                <a:lnTo>
                  <a:pt x="30777" y="3834"/>
                </a:lnTo>
                <a:lnTo>
                  <a:pt x="26273" y="7119"/>
                </a:lnTo>
                <a:lnTo>
                  <a:pt x="26559" y="7289"/>
                </a:lnTo>
                <a:lnTo>
                  <a:pt x="31004" y="3986"/>
                </a:lnTo>
                <a:lnTo>
                  <a:pt x="34253" y="2107"/>
                </a:lnTo>
                <a:lnTo>
                  <a:pt x="35336" y="1499"/>
                </a:lnTo>
                <a:lnTo>
                  <a:pt x="34766" y="2107"/>
                </a:lnTo>
                <a:lnTo>
                  <a:pt x="35564" y="1461"/>
                </a:lnTo>
                <a:lnTo>
                  <a:pt x="34881" y="2107"/>
                </a:lnTo>
                <a:lnTo>
                  <a:pt x="34766" y="2524"/>
                </a:lnTo>
                <a:lnTo>
                  <a:pt x="35451" y="1613"/>
                </a:lnTo>
                <a:lnTo>
                  <a:pt x="34937" y="2581"/>
                </a:lnTo>
                <a:lnTo>
                  <a:pt x="35393" y="2107"/>
                </a:lnTo>
                <a:lnTo>
                  <a:pt x="35678" y="1404"/>
                </a:lnTo>
                <a:lnTo>
                  <a:pt x="35678" y="1233"/>
                </a:lnTo>
                <a:lnTo>
                  <a:pt x="34937" y="1082"/>
                </a:lnTo>
                <a:lnTo>
                  <a:pt x="30150" y="208"/>
                </a:lnTo>
                <a:lnTo>
                  <a:pt x="23595" y="474"/>
                </a:lnTo>
                <a:lnTo>
                  <a:pt x="23994" y="0"/>
                </a:lnTo>
                <a:lnTo>
                  <a:pt x="23424" y="474"/>
                </a:lnTo>
                <a:lnTo>
                  <a:pt x="22626" y="531"/>
                </a:lnTo>
                <a:lnTo>
                  <a:pt x="21772" y="588"/>
                </a:lnTo>
                <a:lnTo>
                  <a:pt x="20916" y="645"/>
                </a:lnTo>
                <a:lnTo>
                  <a:pt x="20234" y="854"/>
                </a:lnTo>
                <a:lnTo>
                  <a:pt x="19891" y="968"/>
                </a:lnTo>
                <a:lnTo>
                  <a:pt x="21031" y="854"/>
                </a:lnTo>
                <a:lnTo>
                  <a:pt x="22171" y="759"/>
                </a:lnTo>
                <a:lnTo>
                  <a:pt x="23254" y="702"/>
                </a:lnTo>
                <a:lnTo>
                  <a:pt x="23025" y="1082"/>
                </a:lnTo>
                <a:lnTo>
                  <a:pt x="22854" y="1461"/>
                </a:lnTo>
                <a:lnTo>
                  <a:pt x="22741" y="1784"/>
                </a:lnTo>
                <a:lnTo>
                  <a:pt x="20405" y="2107"/>
                </a:lnTo>
                <a:lnTo>
                  <a:pt x="17783" y="2581"/>
                </a:lnTo>
                <a:lnTo>
                  <a:pt x="14989" y="3284"/>
                </a:lnTo>
                <a:lnTo>
                  <a:pt x="15160" y="2847"/>
                </a:lnTo>
                <a:lnTo>
                  <a:pt x="14933" y="3284"/>
                </a:lnTo>
                <a:lnTo>
                  <a:pt x="14021" y="3512"/>
                </a:lnTo>
                <a:lnTo>
                  <a:pt x="13052" y="3777"/>
                </a:lnTo>
                <a:lnTo>
                  <a:pt x="12083" y="4100"/>
                </a:lnTo>
                <a:lnTo>
                  <a:pt x="11286" y="4480"/>
                </a:lnTo>
                <a:lnTo>
                  <a:pt x="10943" y="4689"/>
                </a:lnTo>
                <a:lnTo>
                  <a:pt x="12254" y="4252"/>
                </a:lnTo>
                <a:lnTo>
                  <a:pt x="13565" y="3872"/>
                </a:lnTo>
                <a:lnTo>
                  <a:pt x="14874" y="3512"/>
                </a:lnTo>
                <a:lnTo>
                  <a:pt x="14647" y="4366"/>
                </a:lnTo>
                <a:lnTo>
                  <a:pt x="14705" y="4859"/>
                </a:lnTo>
                <a:lnTo>
                  <a:pt x="14705" y="4309"/>
                </a:lnTo>
                <a:lnTo>
                  <a:pt x="14933" y="3512"/>
                </a:lnTo>
                <a:lnTo>
                  <a:pt x="17668" y="2809"/>
                </a:lnTo>
                <a:lnTo>
                  <a:pt x="20290" y="2316"/>
                </a:lnTo>
                <a:lnTo>
                  <a:pt x="22685" y="1993"/>
                </a:lnTo>
                <a:lnTo>
                  <a:pt x="22570" y="2524"/>
                </a:lnTo>
                <a:lnTo>
                  <a:pt x="22797" y="1936"/>
                </a:lnTo>
                <a:lnTo>
                  <a:pt x="28440" y="1177"/>
                </a:lnTo>
                <a:lnTo>
                  <a:pt x="22854" y="1784"/>
                </a:lnTo>
                <a:lnTo>
                  <a:pt x="22969" y="1461"/>
                </a:lnTo>
                <a:lnTo>
                  <a:pt x="23140" y="1082"/>
                </a:lnTo>
                <a:lnTo>
                  <a:pt x="23424" y="702"/>
                </a:lnTo>
                <a:lnTo>
                  <a:pt x="29637" y="436"/>
                </a:lnTo>
                <a:lnTo>
                  <a:pt x="34253" y="1082"/>
                </a:lnTo>
                <a:lnTo>
                  <a:pt x="35451" y="1233"/>
                </a:lnTo>
                <a:lnTo>
                  <a:pt x="34710" y="1233"/>
                </a:lnTo>
                <a:lnTo>
                  <a:pt x="33000" y="1290"/>
                </a:lnTo>
                <a:lnTo>
                  <a:pt x="29465" y="1556"/>
                </a:lnTo>
                <a:lnTo>
                  <a:pt x="24678" y="2486"/>
                </a:lnTo>
                <a:lnTo>
                  <a:pt x="23994" y="2581"/>
                </a:lnTo>
                <a:lnTo>
                  <a:pt x="23311" y="2695"/>
                </a:lnTo>
                <a:lnTo>
                  <a:pt x="22626" y="2847"/>
                </a:lnTo>
                <a:lnTo>
                  <a:pt x="20175" y="3398"/>
                </a:lnTo>
                <a:lnTo>
                  <a:pt x="17555" y="4100"/>
                </a:lnTo>
                <a:lnTo>
                  <a:pt x="14762" y="5011"/>
                </a:lnTo>
                <a:lnTo>
                  <a:pt x="12025" y="5941"/>
                </a:lnTo>
                <a:lnTo>
                  <a:pt x="9233" y="7005"/>
                </a:lnTo>
                <a:lnTo>
                  <a:pt x="6384" y="8409"/>
                </a:lnTo>
                <a:lnTo>
                  <a:pt x="6440" y="7992"/>
                </a:lnTo>
                <a:lnTo>
                  <a:pt x="6496" y="7612"/>
                </a:lnTo>
                <a:lnTo>
                  <a:pt x="6555" y="7232"/>
                </a:lnTo>
                <a:lnTo>
                  <a:pt x="6098" y="7878"/>
                </a:lnTo>
                <a:close/>
              </a:path>
            </a:pathLst>
          </a:custGeom>
          <a:solidFill>
            <a:srgbClr val="A0BDE0"/>
          </a:solidFill>
        </p:spPr>
        <p:txBody>
          <a:bodyPr wrap="square" lIns="0" tIns="0" rIns="0" bIns="0" rtlCol="0">
            <a:noAutofit/>
          </a:bodyPr>
          <a:lstStyle/>
          <a:p>
            <a:endParaRPr/>
          </a:p>
        </p:txBody>
      </p:sp>
      <p:sp>
        <p:nvSpPr>
          <p:cNvPr id="934" name="object 934"/>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A0BDE0"/>
          </a:solidFill>
        </p:spPr>
        <p:txBody>
          <a:bodyPr wrap="square" lIns="0" tIns="0" rIns="0" bIns="0" rtlCol="0">
            <a:noAutofit/>
          </a:bodyPr>
          <a:lstStyle/>
          <a:p>
            <a:endParaRPr/>
          </a:p>
        </p:txBody>
      </p:sp>
      <p:sp>
        <p:nvSpPr>
          <p:cNvPr id="935" name="object 935"/>
          <p:cNvSpPr/>
          <p:nvPr/>
        </p:nvSpPr>
        <p:spPr>
          <a:xfrm>
            <a:off x="461663" y="695966"/>
            <a:ext cx="17279" cy="11048"/>
          </a:xfrm>
          <a:custGeom>
            <a:avLst/>
            <a:gdLst/>
            <a:ahLst/>
            <a:cxnLst/>
            <a:rect l="l" t="t" r="r" b="b"/>
            <a:pathLst>
              <a:path w="17279" h="11048">
                <a:moveTo>
                  <a:pt x="17219" y="8903"/>
                </a:moveTo>
                <a:lnTo>
                  <a:pt x="16876" y="8523"/>
                </a:lnTo>
                <a:lnTo>
                  <a:pt x="16534" y="8201"/>
                </a:lnTo>
                <a:lnTo>
                  <a:pt x="16192" y="7821"/>
                </a:lnTo>
                <a:lnTo>
                  <a:pt x="15849" y="7612"/>
                </a:lnTo>
                <a:lnTo>
                  <a:pt x="13674" y="6093"/>
                </a:lnTo>
                <a:lnTo>
                  <a:pt x="11459" y="4746"/>
                </a:lnTo>
                <a:lnTo>
                  <a:pt x="9223" y="3606"/>
                </a:lnTo>
                <a:lnTo>
                  <a:pt x="9223" y="3227"/>
                </a:lnTo>
                <a:lnTo>
                  <a:pt x="9183" y="2847"/>
                </a:lnTo>
                <a:lnTo>
                  <a:pt x="9123" y="2467"/>
                </a:lnTo>
                <a:lnTo>
                  <a:pt x="8901" y="1993"/>
                </a:lnTo>
                <a:lnTo>
                  <a:pt x="8780" y="2524"/>
                </a:lnTo>
                <a:lnTo>
                  <a:pt x="8901" y="3170"/>
                </a:lnTo>
                <a:lnTo>
                  <a:pt x="8901" y="3455"/>
                </a:lnTo>
                <a:lnTo>
                  <a:pt x="6041" y="2050"/>
                </a:lnTo>
                <a:lnTo>
                  <a:pt x="3248" y="911"/>
                </a:lnTo>
                <a:lnTo>
                  <a:pt x="569" y="0"/>
                </a:lnTo>
                <a:lnTo>
                  <a:pt x="513" y="265"/>
                </a:lnTo>
                <a:lnTo>
                  <a:pt x="3248" y="1177"/>
                </a:lnTo>
                <a:lnTo>
                  <a:pt x="6041" y="2373"/>
                </a:lnTo>
                <a:lnTo>
                  <a:pt x="8901" y="3777"/>
                </a:lnTo>
                <a:lnTo>
                  <a:pt x="8901" y="4632"/>
                </a:lnTo>
                <a:lnTo>
                  <a:pt x="8720" y="5448"/>
                </a:lnTo>
                <a:lnTo>
                  <a:pt x="8438" y="6207"/>
                </a:lnTo>
                <a:lnTo>
                  <a:pt x="5586" y="4480"/>
                </a:lnTo>
                <a:lnTo>
                  <a:pt x="2793" y="3075"/>
                </a:lnTo>
                <a:lnTo>
                  <a:pt x="114" y="1879"/>
                </a:lnTo>
                <a:lnTo>
                  <a:pt x="0" y="2145"/>
                </a:lnTo>
                <a:lnTo>
                  <a:pt x="2678" y="3341"/>
                </a:lnTo>
                <a:lnTo>
                  <a:pt x="5471" y="4746"/>
                </a:lnTo>
                <a:lnTo>
                  <a:pt x="8317" y="6473"/>
                </a:lnTo>
                <a:lnTo>
                  <a:pt x="8659" y="6682"/>
                </a:lnTo>
                <a:lnTo>
                  <a:pt x="11237" y="8258"/>
                </a:lnTo>
                <a:lnTo>
                  <a:pt x="8720" y="6416"/>
                </a:lnTo>
                <a:lnTo>
                  <a:pt x="9002" y="5600"/>
                </a:lnTo>
                <a:lnTo>
                  <a:pt x="9183" y="4802"/>
                </a:lnTo>
                <a:lnTo>
                  <a:pt x="9223" y="3986"/>
                </a:lnTo>
                <a:lnTo>
                  <a:pt x="11398" y="5068"/>
                </a:lnTo>
                <a:lnTo>
                  <a:pt x="13513" y="6359"/>
                </a:lnTo>
                <a:lnTo>
                  <a:pt x="15608" y="7821"/>
                </a:lnTo>
                <a:lnTo>
                  <a:pt x="16071" y="8144"/>
                </a:lnTo>
                <a:lnTo>
                  <a:pt x="16534" y="8466"/>
                </a:lnTo>
                <a:lnTo>
                  <a:pt x="16977" y="8789"/>
                </a:lnTo>
                <a:lnTo>
                  <a:pt x="17037" y="11048"/>
                </a:lnTo>
                <a:lnTo>
                  <a:pt x="17219" y="9985"/>
                </a:lnTo>
                <a:lnTo>
                  <a:pt x="17279" y="8998"/>
                </a:lnTo>
                <a:close/>
              </a:path>
            </a:pathLst>
          </a:custGeom>
          <a:solidFill>
            <a:srgbClr val="A0BDE0"/>
          </a:solidFill>
        </p:spPr>
        <p:txBody>
          <a:bodyPr wrap="square" lIns="0" tIns="0" rIns="0" bIns="0" rtlCol="0">
            <a:noAutofit/>
          </a:bodyPr>
          <a:lstStyle/>
          <a:p>
            <a:endParaRPr/>
          </a:p>
        </p:txBody>
      </p:sp>
      <p:sp>
        <p:nvSpPr>
          <p:cNvPr id="936" name="object 936"/>
          <p:cNvSpPr/>
          <p:nvPr/>
        </p:nvSpPr>
        <p:spPr>
          <a:xfrm>
            <a:off x="468502" y="709558"/>
            <a:ext cx="4338" cy="4966"/>
          </a:xfrm>
          <a:custGeom>
            <a:avLst/>
            <a:gdLst/>
            <a:ahLst/>
            <a:cxnLst/>
            <a:rect l="l" t="t" r="r" b="b"/>
            <a:pathLst>
              <a:path w="4338" h="4966">
                <a:moveTo>
                  <a:pt x="2223" y="2259"/>
                </a:moveTo>
                <a:lnTo>
                  <a:pt x="0" y="0"/>
                </a:lnTo>
                <a:lnTo>
                  <a:pt x="1881" y="2543"/>
                </a:lnTo>
                <a:lnTo>
                  <a:pt x="3995" y="4966"/>
                </a:lnTo>
                <a:lnTo>
                  <a:pt x="4338" y="4696"/>
                </a:lnTo>
                <a:lnTo>
                  <a:pt x="2223" y="2259"/>
                </a:lnTo>
                <a:close/>
              </a:path>
            </a:pathLst>
          </a:custGeom>
          <a:solidFill>
            <a:srgbClr val="A0BDE0"/>
          </a:solidFill>
        </p:spPr>
        <p:txBody>
          <a:bodyPr wrap="square" lIns="0" tIns="0" rIns="0" bIns="0" rtlCol="0">
            <a:noAutofit/>
          </a:bodyPr>
          <a:lstStyle/>
          <a:p>
            <a:endParaRPr/>
          </a:p>
        </p:txBody>
      </p:sp>
      <p:sp>
        <p:nvSpPr>
          <p:cNvPr id="937" name="object 937"/>
          <p:cNvSpPr/>
          <p:nvPr/>
        </p:nvSpPr>
        <p:spPr>
          <a:xfrm>
            <a:off x="441543" y="692131"/>
            <a:ext cx="1369" cy="645"/>
          </a:xfrm>
          <a:custGeom>
            <a:avLst/>
            <a:gdLst/>
            <a:ahLst/>
            <a:cxnLst/>
            <a:rect l="l" t="t" r="r" b="b"/>
            <a:pathLst>
              <a:path w="1369" h="645">
                <a:moveTo>
                  <a:pt x="1254" y="436"/>
                </a:moveTo>
                <a:lnTo>
                  <a:pt x="0" y="0"/>
                </a:lnTo>
                <a:lnTo>
                  <a:pt x="1369" y="645"/>
                </a:lnTo>
                <a:lnTo>
                  <a:pt x="1254" y="436"/>
                </a:lnTo>
                <a:close/>
              </a:path>
            </a:pathLst>
          </a:custGeom>
          <a:solidFill>
            <a:srgbClr val="A0BDE0"/>
          </a:solidFill>
        </p:spPr>
        <p:txBody>
          <a:bodyPr wrap="square" lIns="0" tIns="0" rIns="0" bIns="0" rtlCol="0">
            <a:noAutofit/>
          </a:bodyPr>
          <a:lstStyle/>
          <a:p>
            <a:endParaRPr/>
          </a:p>
        </p:txBody>
      </p:sp>
      <p:sp>
        <p:nvSpPr>
          <p:cNvPr id="938" name="object 938"/>
          <p:cNvSpPr/>
          <p:nvPr/>
        </p:nvSpPr>
        <p:spPr>
          <a:xfrm>
            <a:off x="439435" y="689321"/>
            <a:ext cx="39608" cy="31841"/>
          </a:xfrm>
          <a:custGeom>
            <a:avLst/>
            <a:gdLst/>
            <a:ahLst/>
            <a:cxnLst/>
            <a:rect l="l" t="t" r="r" b="b"/>
            <a:pathLst>
              <a:path w="39608" h="31841">
                <a:moveTo>
                  <a:pt x="2565" y="2543"/>
                </a:moveTo>
                <a:lnTo>
                  <a:pt x="1824" y="2695"/>
                </a:lnTo>
                <a:lnTo>
                  <a:pt x="2450" y="2543"/>
                </a:lnTo>
                <a:lnTo>
                  <a:pt x="6983" y="1354"/>
                </a:lnTo>
                <a:lnTo>
                  <a:pt x="3876" y="2050"/>
                </a:lnTo>
                <a:lnTo>
                  <a:pt x="2394" y="2486"/>
                </a:lnTo>
                <a:lnTo>
                  <a:pt x="3647" y="2050"/>
                </a:lnTo>
                <a:lnTo>
                  <a:pt x="6384" y="1233"/>
                </a:lnTo>
                <a:lnTo>
                  <a:pt x="9860" y="588"/>
                </a:lnTo>
                <a:lnTo>
                  <a:pt x="9405" y="531"/>
                </a:lnTo>
                <a:lnTo>
                  <a:pt x="9177" y="493"/>
                </a:lnTo>
                <a:lnTo>
                  <a:pt x="5870" y="1139"/>
                </a:lnTo>
                <a:lnTo>
                  <a:pt x="3363" y="1993"/>
                </a:lnTo>
                <a:lnTo>
                  <a:pt x="2279" y="2429"/>
                </a:lnTo>
                <a:lnTo>
                  <a:pt x="3135" y="1993"/>
                </a:lnTo>
                <a:lnTo>
                  <a:pt x="4958" y="1139"/>
                </a:lnTo>
                <a:lnTo>
                  <a:pt x="7296" y="265"/>
                </a:lnTo>
                <a:lnTo>
                  <a:pt x="6782" y="208"/>
                </a:lnTo>
                <a:lnTo>
                  <a:pt x="4388" y="1139"/>
                </a:lnTo>
                <a:lnTo>
                  <a:pt x="2622" y="2107"/>
                </a:lnTo>
                <a:lnTo>
                  <a:pt x="1995" y="2543"/>
                </a:lnTo>
                <a:lnTo>
                  <a:pt x="2450" y="2107"/>
                </a:lnTo>
                <a:lnTo>
                  <a:pt x="3534" y="1139"/>
                </a:lnTo>
                <a:lnTo>
                  <a:pt x="4958" y="113"/>
                </a:lnTo>
                <a:lnTo>
                  <a:pt x="4617" y="56"/>
                </a:lnTo>
                <a:lnTo>
                  <a:pt x="3077" y="1195"/>
                </a:lnTo>
                <a:lnTo>
                  <a:pt x="2108" y="2259"/>
                </a:lnTo>
                <a:lnTo>
                  <a:pt x="2565" y="1233"/>
                </a:lnTo>
                <a:lnTo>
                  <a:pt x="3478" y="0"/>
                </a:lnTo>
                <a:lnTo>
                  <a:pt x="3248" y="0"/>
                </a:lnTo>
                <a:lnTo>
                  <a:pt x="2450" y="1082"/>
                </a:lnTo>
                <a:lnTo>
                  <a:pt x="1995" y="1993"/>
                </a:lnTo>
                <a:lnTo>
                  <a:pt x="1824" y="2429"/>
                </a:lnTo>
                <a:lnTo>
                  <a:pt x="1937" y="1993"/>
                </a:lnTo>
                <a:lnTo>
                  <a:pt x="2167" y="1082"/>
                </a:lnTo>
                <a:lnTo>
                  <a:pt x="2450" y="0"/>
                </a:lnTo>
                <a:lnTo>
                  <a:pt x="2223" y="0"/>
                </a:lnTo>
                <a:lnTo>
                  <a:pt x="1881" y="1195"/>
                </a:lnTo>
                <a:lnTo>
                  <a:pt x="1768" y="2221"/>
                </a:lnTo>
                <a:lnTo>
                  <a:pt x="1597" y="1195"/>
                </a:lnTo>
                <a:lnTo>
                  <a:pt x="1311" y="0"/>
                </a:lnTo>
                <a:lnTo>
                  <a:pt x="1083" y="0"/>
                </a:lnTo>
                <a:lnTo>
                  <a:pt x="1367" y="1082"/>
                </a:lnTo>
                <a:lnTo>
                  <a:pt x="1538" y="1993"/>
                </a:lnTo>
                <a:lnTo>
                  <a:pt x="1653" y="2429"/>
                </a:lnTo>
                <a:lnTo>
                  <a:pt x="1482" y="1993"/>
                </a:lnTo>
                <a:lnTo>
                  <a:pt x="1083" y="1025"/>
                </a:lnTo>
                <a:lnTo>
                  <a:pt x="285" y="0"/>
                </a:lnTo>
                <a:lnTo>
                  <a:pt x="0" y="56"/>
                </a:lnTo>
                <a:lnTo>
                  <a:pt x="912" y="1195"/>
                </a:lnTo>
                <a:lnTo>
                  <a:pt x="1425" y="2259"/>
                </a:lnTo>
                <a:lnTo>
                  <a:pt x="1653" y="2600"/>
                </a:lnTo>
                <a:lnTo>
                  <a:pt x="1709" y="2923"/>
                </a:lnTo>
                <a:lnTo>
                  <a:pt x="1768" y="3720"/>
                </a:lnTo>
                <a:lnTo>
                  <a:pt x="2052" y="6416"/>
                </a:lnTo>
                <a:lnTo>
                  <a:pt x="1937" y="3568"/>
                </a:lnTo>
                <a:lnTo>
                  <a:pt x="1768" y="2866"/>
                </a:lnTo>
                <a:lnTo>
                  <a:pt x="2052" y="3568"/>
                </a:lnTo>
                <a:lnTo>
                  <a:pt x="1937" y="3018"/>
                </a:lnTo>
                <a:lnTo>
                  <a:pt x="2565" y="3891"/>
                </a:lnTo>
                <a:lnTo>
                  <a:pt x="4388" y="6321"/>
                </a:lnTo>
                <a:lnTo>
                  <a:pt x="6726" y="10099"/>
                </a:lnTo>
                <a:lnTo>
                  <a:pt x="6897" y="10365"/>
                </a:lnTo>
                <a:lnTo>
                  <a:pt x="7866" y="11865"/>
                </a:lnTo>
                <a:lnTo>
                  <a:pt x="8891" y="13649"/>
                </a:lnTo>
                <a:lnTo>
                  <a:pt x="9975" y="15604"/>
                </a:lnTo>
                <a:lnTo>
                  <a:pt x="9062" y="15813"/>
                </a:lnTo>
                <a:lnTo>
                  <a:pt x="8037" y="15984"/>
                </a:lnTo>
                <a:lnTo>
                  <a:pt x="7066" y="16079"/>
                </a:lnTo>
                <a:lnTo>
                  <a:pt x="6384" y="14086"/>
                </a:lnTo>
                <a:lnTo>
                  <a:pt x="5927" y="14143"/>
                </a:lnTo>
                <a:lnTo>
                  <a:pt x="6555" y="16136"/>
                </a:lnTo>
                <a:lnTo>
                  <a:pt x="5528" y="16250"/>
                </a:lnTo>
                <a:lnTo>
                  <a:pt x="5643" y="16630"/>
                </a:lnTo>
                <a:lnTo>
                  <a:pt x="6668" y="16516"/>
                </a:lnTo>
                <a:lnTo>
                  <a:pt x="7409" y="18832"/>
                </a:lnTo>
                <a:lnTo>
                  <a:pt x="7181" y="16459"/>
                </a:lnTo>
                <a:lnTo>
                  <a:pt x="8206" y="16307"/>
                </a:lnTo>
                <a:lnTo>
                  <a:pt x="9177" y="16136"/>
                </a:lnTo>
                <a:lnTo>
                  <a:pt x="10146" y="15927"/>
                </a:lnTo>
                <a:lnTo>
                  <a:pt x="11398" y="18129"/>
                </a:lnTo>
                <a:lnTo>
                  <a:pt x="12653" y="20616"/>
                </a:lnTo>
                <a:lnTo>
                  <a:pt x="13906" y="23314"/>
                </a:lnTo>
                <a:lnTo>
                  <a:pt x="12482" y="23638"/>
                </a:lnTo>
                <a:lnTo>
                  <a:pt x="11000" y="23908"/>
                </a:lnTo>
                <a:lnTo>
                  <a:pt x="9517" y="24124"/>
                </a:lnTo>
                <a:lnTo>
                  <a:pt x="9006" y="24608"/>
                </a:lnTo>
                <a:lnTo>
                  <a:pt x="9747" y="27253"/>
                </a:lnTo>
                <a:lnTo>
                  <a:pt x="9632" y="24555"/>
                </a:lnTo>
                <a:lnTo>
                  <a:pt x="11171" y="24339"/>
                </a:lnTo>
                <a:lnTo>
                  <a:pt x="12653" y="24069"/>
                </a:lnTo>
                <a:lnTo>
                  <a:pt x="14135" y="23747"/>
                </a:lnTo>
                <a:lnTo>
                  <a:pt x="15275" y="26228"/>
                </a:lnTo>
                <a:lnTo>
                  <a:pt x="16472" y="28927"/>
                </a:lnTo>
                <a:lnTo>
                  <a:pt x="17555" y="31841"/>
                </a:lnTo>
                <a:lnTo>
                  <a:pt x="18125" y="31678"/>
                </a:lnTo>
                <a:lnTo>
                  <a:pt x="17041" y="28819"/>
                </a:lnTo>
                <a:lnTo>
                  <a:pt x="15845" y="26120"/>
                </a:lnTo>
                <a:lnTo>
                  <a:pt x="14647" y="23638"/>
                </a:lnTo>
                <a:lnTo>
                  <a:pt x="16073" y="23261"/>
                </a:lnTo>
                <a:lnTo>
                  <a:pt x="17497" y="22875"/>
                </a:lnTo>
                <a:lnTo>
                  <a:pt x="18866" y="22401"/>
                </a:lnTo>
                <a:lnTo>
                  <a:pt x="20405" y="24772"/>
                </a:lnTo>
                <a:lnTo>
                  <a:pt x="21943" y="27361"/>
                </a:lnTo>
                <a:lnTo>
                  <a:pt x="22513" y="27145"/>
                </a:lnTo>
                <a:lnTo>
                  <a:pt x="20916" y="24609"/>
                </a:lnTo>
                <a:lnTo>
                  <a:pt x="19378" y="22173"/>
                </a:lnTo>
                <a:lnTo>
                  <a:pt x="19948" y="21964"/>
                </a:lnTo>
                <a:lnTo>
                  <a:pt x="20518" y="21755"/>
                </a:lnTo>
                <a:lnTo>
                  <a:pt x="21087" y="21527"/>
                </a:lnTo>
                <a:lnTo>
                  <a:pt x="21772" y="21262"/>
                </a:lnTo>
                <a:lnTo>
                  <a:pt x="22399" y="20939"/>
                </a:lnTo>
                <a:lnTo>
                  <a:pt x="23025" y="20616"/>
                </a:lnTo>
                <a:lnTo>
                  <a:pt x="23196" y="20123"/>
                </a:lnTo>
                <a:lnTo>
                  <a:pt x="21087" y="17655"/>
                </a:lnTo>
                <a:lnTo>
                  <a:pt x="18922" y="15490"/>
                </a:lnTo>
                <a:lnTo>
                  <a:pt x="16870" y="13592"/>
                </a:lnTo>
                <a:lnTo>
                  <a:pt x="17611" y="13231"/>
                </a:lnTo>
                <a:lnTo>
                  <a:pt x="18353" y="12795"/>
                </a:lnTo>
                <a:lnTo>
                  <a:pt x="18979" y="12358"/>
                </a:lnTo>
                <a:lnTo>
                  <a:pt x="21315" y="14029"/>
                </a:lnTo>
                <a:lnTo>
                  <a:pt x="19265" y="12149"/>
                </a:lnTo>
                <a:lnTo>
                  <a:pt x="19835" y="11713"/>
                </a:lnTo>
                <a:lnTo>
                  <a:pt x="20234" y="11333"/>
                </a:lnTo>
                <a:lnTo>
                  <a:pt x="20632" y="10953"/>
                </a:lnTo>
                <a:lnTo>
                  <a:pt x="20975" y="10631"/>
                </a:lnTo>
                <a:lnTo>
                  <a:pt x="23538" y="12035"/>
                </a:lnTo>
                <a:lnTo>
                  <a:pt x="26217" y="13763"/>
                </a:lnTo>
                <a:lnTo>
                  <a:pt x="28896" y="15756"/>
                </a:lnTo>
                <a:lnTo>
                  <a:pt x="28269" y="16516"/>
                </a:lnTo>
                <a:lnTo>
                  <a:pt x="27584" y="17655"/>
                </a:lnTo>
                <a:lnTo>
                  <a:pt x="28269" y="17047"/>
                </a:lnTo>
                <a:lnTo>
                  <a:pt x="28839" y="16402"/>
                </a:lnTo>
                <a:lnTo>
                  <a:pt x="29238" y="15984"/>
                </a:lnTo>
                <a:lnTo>
                  <a:pt x="31693" y="17807"/>
                </a:lnTo>
                <a:lnTo>
                  <a:pt x="34089" y="19857"/>
                </a:lnTo>
                <a:lnTo>
                  <a:pt x="36426" y="22135"/>
                </a:lnTo>
                <a:lnTo>
                  <a:pt x="35560" y="23152"/>
                </a:lnTo>
                <a:lnTo>
                  <a:pt x="34533" y="24069"/>
                </a:lnTo>
                <a:lnTo>
                  <a:pt x="33405" y="24933"/>
                </a:lnTo>
                <a:lnTo>
                  <a:pt x="33687" y="25258"/>
                </a:lnTo>
                <a:lnTo>
                  <a:pt x="34815" y="24394"/>
                </a:lnTo>
                <a:lnTo>
                  <a:pt x="35801" y="23422"/>
                </a:lnTo>
                <a:lnTo>
                  <a:pt x="36708" y="22401"/>
                </a:lnTo>
                <a:lnTo>
                  <a:pt x="37392" y="23152"/>
                </a:lnTo>
                <a:lnTo>
                  <a:pt x="38138" y="23908"/>
                </a:lnTo>
                <a:lnTo>
                  <a:pt x="38822" y="24664"/>
                </a:lnTo>
                <a:lnTo>
                  <a:pt x="38983" y="24286"/>
                </a:lnTo>
                <a:lnTo>
                  <a:pt x="38299" y="23530"/>
                </a:lnTo>
                <a:lnTo>
                  <a:pt x="37614" y="22837"/>
                </a:lnTo>
                <a:lnTo>
                  <a:pt x="36929" y="22135"/>
                </a:lnTo>
                <a:lnTo>
                  <a:pt x="37735" y="21148"/>
                </a:lnTo>
                <a:lnTo>
                  <a:pt x="38359" y="20085"/>
                </a:lnTo>
                <a:lnTo>
                  <a:pt x="38762" y="19097"/>
                </a:lnTo>
                <a:lnTo>
                  <a:pt x="39547" y="19743"/>
                </a:lnTo>
                <a:lnTo>
                  <a:pt x="39608" y="19420"/>
                </a:lnTo>
                <a:lnTo>
                  <a:pt x="39205" y="19097"/>
                </a:lnTo>
                <a:lnTo>
                  <a:pt x="38863" y="18775"/>
                </a:lnTo>
                <a:lnTo>
                  <a:pt x="39265" y="17693"/>
                </a:lnTo>
                <a:lnTo>
                  <a:pt x="39205" y="15434"/>
                </a:lnTo>
                <a:lnTo>
                  <a:pt x="39165" y="16402"/>
                </a:lnTo>
                <a:lnTo>
                  <a:pt x="38983" y="17484"/>
                </a:lnTo>
                <a:lnTo>
                  <a:pt x="38581" y="18509"/>
                </a:lnTo>
                <a:lnTo>
                  <a:pt x="36144" y="16459"/>
                </a:lnTo>
                <a:lnTo>
                  <a:pt x="33505" y="14617"/>
                </a:lnTo>
                <a:lnTo>
                  <a:pt x="30948" y="13061"/>
                </a:lnTo>
                <a:lnTo>
                  <a:pt x="33465" y="14902"/>
                </a:lnTo>
                <a:lnTo>
                  <a:pt x="36023" y="16724"/>
                </a:lnTo>
                <a:lnTo>
                  <a:pt x="38480" y="18832"/>
                </a:lnTo>
                <a:lnTo>
                  <a:pt x="38077" y="19857"/>
                </a:lnTo>
                <a:lnTo>
                  <a:pt x="37453" y="20882"/>
                </a:lnTo>
                <a:lnTo>
                  <a:pt x="36647" y="21850"/>
                </a:lnTo>
                <a:lnTo>
                  <a:pt x="34311" y="19534"/>
                </a:lnTo>
                <a:lnTo>
                  <a:pt x="31914" y="17484"/>
                </a:lnTo>
                <a:lnTo>
                  <a:pt x="29465" y="15699"/>
                </a:lnTo>
                <a:lnTo>
                  <a:pt x="30035" y="14940"/>
                </a:lnTo>
                <a:lnTo>
                  <a:pt x="30545" y="14143"/>
                </a:lnTo>
                <a:lnTo>
                  <a:pt x="30887" y="13326"/>
                </a:lnTo>
                <a:lnTo>
                  <a:pt x="30545" y="13118"/>
                </a:lnTo>
                <a:lnTo>
                  <a:pt x="30203" y="13915"/>
                </a:lnTo>
                <a:lnTo>
                  <a:pt x="29751" y="14731"/>
                </a:lnTo>
                <a:lnTo>
                  <a:pt x="29125" y="15434"/>
                </a:lnTo>
                <a:lnTo>
                  <a:pt x="26447" y="13497"/>
                </a:lnTo>
                <a:lnTo>
                  <a:pt x="23710" y="11827"/>
                </a:lnTo>
                <a:lnTo>
                  <a:pt x="21146" y="10365"/>
                </a:lnTo>
                <a:lnTo>
                  <a:pt x="21601" y="9814"/>
                </a:lnTo>
                <a:lnTo>
                  <a:pt x="21943" y="9283"/>
                </a:lnTo>
                <a:lnTo>
                  <a:pt x="22227" y="8789"/>
                </a:lnTo>
                <a:lnTo>
                  <a:pt x="22342" y="8523"/>
                </a:lnTo>
                <a:lnTo>
                  <a:pt x="22513" y="8049"/>
                </a:lnTo>
                <a:lnTo>
                  <a:pt x="22399" y="7878"/>
                </a:lnTo>
                <a:lnTo>
                  <a:pt x="22115" y="8466"/>
                </a:lnTo>
                <a:lnTo>
                  <a:pt x="19891" y="7498"/>
                </a:lnTo>
                <a:lnTo>
                  <a:pt x="17726" y="6701"/>
                </a:lnTo>
                <a:lnTo>
                  <a:pt x="15730" y="5998"/>
                </a:lnTo>
                <a:lnTo>
                  <a:pt x="14989" y="5771"/>
                </a:lnTo>
                <a:lnTo>
                  <a:pt x="14762" y="5239"/>
                </a:lnTo>
                <a:lnTo>
                  <a:pt x="14876" y="4651"/>
                </a:lnTo>
                <a:lnTo>
                  <a:pt x="17213" y="5182"/>
                </a:lnTo>
                <a:lnTo>
                  <a:pt x="19835" y="5885"/>
                </a:lnTo>
                <a:lnTo>
                  <a:pt x="22626" y="6853"/>
                </a:lnTo>
                <a:lnTo>
                  <a:pt x="22685" y="7555"/>
                </a:lnTo>
                <a:lnTo>
                  <a:pt x="22741" y="7176"/>
                </a:lnTo>
                <a:lnTo>
                  <a:pt x="22741" y="6910"/>
                </a:lnTo>
                <a:lnTo>
                  <a:pt x="22797" y="6644"/>
                </a:lnTo>
                <a:lnTo>
                  <a:pt x="22797" y="5714"/>
                </a:lnTo>
                <a:lnTo>
                  <a:pt x="22626" y="5182"/>
                </a:lnTo>
                <a:lnTo>
                  <a:pt x="22741" y="5714"/>
                </a:lnTo>
                <a:lnTo>
                  <a:pt x="22626" y="6587"/>
                </a:lnTo>
                <a:lnTo>
                  <a:pt x="19891" y="5676"/>
                </a:lnTo>
                <a:lnTo>
                  <a:pt x="17269" y="4916"/>
                </a:lnTo>
                <a:lnTo>
                  <a:pt x="14876" y="4423"/>
                </a:lnTo>
                <a:lnTo>
                  <a:pt x="14876" y="3986"/>
                </a:lnTo>
                <a:lnTo>
                  <a:pt x="14818" y="4366"/>
                </a:lnTo>
                <a:lnTo>
                  <a:pt x="14192" y="4271"/>
                </a:lnTo>
                <a:lnTo>
                  <a:pt x="13565" y="4100"/>
                </a:lnTo>
                <a:lnTo>
                  <a:pt x="12995" y="3986"/>
                </a:lnTo>
                <a:lnTo>
                  <a:pt x="7979" y="3018"/>
                </a:lnTo>
                <a:lnTo>
                  <a:pt x="4331" y="2752"/>
                </a:lnTo>
                <a:lnTo>
                  <a:pt x="2678" y="2695"/>
                </a:lnTo>
                <a:lnTo>
                  <a:pt x="3419" y="2809"/>
                </a:lnTo>
                <a:lnTo>
                  <a:pt x="7352" y="3075"/>
                </a:lnTo>
                <a:lnTo>
                  <a:pt x="12937" y="4214"/>
                </a:lnTo>
                <a:lnTo>
                  <a:pt x="13507" y="4309"/>
                </a:lnTo>
                <a:lnTo>
                  <a:pt x="14135" y="4480"/>
                </a:lnTo>
                <a:lnTo>
                  <a:pt x="14762" y="4651"/>
                </a:lnTo>
                <a:lnTo>
                  <a:pt x="14647" y="5239"/>
                </a:lnTo>
                <a:lnTo>
                  <a:pt x="14476" y="5562"/>
                </a:lnTo>
                <a:lnTo>
                  <a:pt x="8037" y="3569"/>
                </a:lnTo>
                <a:lnTo>
                  <a:pt x="3478" y="2866"/>
                </a:lnTo>
                <a:lnTo>
                  <a:pt x="2167" y="2752"/>
                </a:lnTo>
                <a:lnTo>
                  <a:pt x="3478" y="2961"/>
                </a:lnTo>
                <a:lnTo>
                  <a:pt x="8037" y="3720"/>
                </a:lnTo>
                <a:lnTo>
                  <a:pt x="14363" y="5771"/>
                </a:lnTo>
                <a:lnTo>
                  <a:pt x="14021" y="6416"/>
                </a:lnTo>
                <a:lnTo>
                  <a:pt x="13737" y="6739"/>
                </a:lnTo>
                <a:lnTo>
                  <a:pt x="13906" y="6796"/>
                </a:lnTo>
                <a:lnTo>
                  <a:pt x="14363" y="6150"/>
                </a:lnTo>
                <a:lnTo>
                  <a:pt x="14876" y="5942"/>
                </a:lnTo>
                <a:lnTo>
                  <a:pt x="15674" y="6207"/>
                </a:lnTo>
                <a:lnTo>
                  <a:pt x="17668" y="6910"/>
                </a:lnTo>
                <a:lnTo>
                  <a:pt x="19776" y="7726"/>
                </a:lnTo>
                <a:lnTo>
                  <a:pt x="22056" y="8694"/>
                </a:lnTo>
                <a:lnTo>
                  <a:pt x="21772" y="9169"/>
                </a:lnTo>
                <a:lnTo>
                  <a:pt x="21430" y="9719"/>
                </a:lnTo>
                <a:lnTo>
                  <a:pt x="20975" y="10251"/>
                </a:lnTo>
                <a:lnTo>
                  <a:pt x="19150" y="9283"/>
                </a:lnTo>
                <a:lnTo>
                  <a:pt x="17440" y="8371"/>
                </a:lnTo>
                <a:lnTo>
                  <a:pt x="15787" y="7612"/>
                </a:lnTo>
                <a:lnTo>
                  <a:pt x="15160" y="7346"/>
                </a:lnTo>
                <a:lnTo>
                  <a:pt x="14534" y="7062"/>
                </a:lnTo>
                <a:lnTo>
                  <a:pt x="14989" y="7555"/>
                </a:lnTo>
                <a:lnTo>
                  <a:pt x="15674" y="7878"/>
                </a:lnTo>
                <a:lnTo>
                  <a:pt x="17269" y="8637"/>
                </a:lnTo>
                <a:lnTo>
                  <a:pt x="18979" y="9492"/>
                </a:lnTo>
                <a:lnTo>
                  <a:pt x="20745" y="10479"/>
                </a:lnTo>
                <a:lnTo>
                  <a:pt x="20062" y="11162"/>
                </a:lnTo>
                <a:lnTo>
                  <a:pt x="19436" y="11656"/>
                </a:lnTo>
                <a:lnTo>
                  <a:pt x="19035" y="11921"/>
                </a:lnTo>
                <a:lnTo>
                  <a:pt x="17895" y="11124"/>
                </a:lnTo>
                <a:lnTo>
                  <a:pt x="16755" y="10365"/>
                </a:lnTo>
                <a:lnTo>
                  <a:pt x="15674" y="9719"/>
                </a:lnTo>
                <a:lnTo>
                  <a:pt x="14647" y="9074"/>
                </a:lnTo>
                <a:lnTo>
                  <a:pt x="13678" y="8466"/>
                </a:lnTo>
                <a:lnTo>
                  <a:pt x="14419" y="9283"/>
                </a:lnTo>
                <a:lnTo>
                  <a:pt x="15446" y="9985"/>
                </a:lnTo>
                <a:lnTo>
                  <a:pt x="16528" y="10631"/>
                </a:lnTo>
                <a:lnTo>
                  <a:pt x="17611" y="11390"/>
                </a:lnTo>
                <a:lnTo>
                  <a:pt x="18695" y="12149"/>
                </a:lnTo>
                <a:lnTo>
                  <a:pt x="18067" y="12624"/>
                </a:lnTo>
                <a:lnTo>
                  <a:pt x="17384" y="13004"/>
                </a:lnTo>
                <a:lnTo>
                  <a:pt x="16643" y="13383"/>
                </a:lnTo>
                <a:lnTo>
                  <a:pt x="16472" y="13820"/>
                </a:lnTo>
                <a:lnTo>
                  <a:pt x="18524" y="15699"/>
                </a:lnTo>
                <a:lnTo>
                  <a:pt x="20632" y="17920"/>
                </a:lnTo>
                <a:lnTo>
                  <a:pt x="22797" y="20350"/>
                </a:lnTo>
                <a:lnTo>
                  <a:pt x="22171" y="20616"/>
                </a:lnTo>
                <a:lnTo>
                  <a:pt x="21545" y="20882"/>
                </a:lnTo>
                <a:lnTo>
                  <a:pt x="20916" y="21148"/>
                </a:lnTo>
                <a:lnTo>
                  <a:pt x="20346" y="21376"/>
                </a:lnTo>
                <a:lnTo>
                  <a:pt x="19720" y="21641"/>
                </a:lnTo>
                <a:lnTo>
                  <a:pt x="19094" y="21850"/>
                </a:lnTo>
                <a:lnTo>
                  <a:pt x="17384" y="19268"/>
                </a:lnTo>
                <a:lnTo>
                  <a:pt x="15616" y="16895"/>
                </a:lnTo>
                <a:lnTo>
                  <a:pt x="16870" y="19420"/>
                </a:lnTo>
                <a:lnTo>
                  <a:pt x="18580" y="22021"/>
                </a:lnTo>
                <a:lnTo>
                  <a:pt x="17269" y="22496"/>
                </a:lnTo>
                <a:lnTo>
                  <a:pt x="15902" y="22875"/>
                </a:lnTo>
                <a:lnTo>
                  <a:pt x="14476" y="23206"/>
                </a:lnTo>
                <a:lnTo>
                  <a:pt x="13167" y="20502"/>
                </a:lnTo>
                <a:lnTo>
                  <a:pt x="11856" y="18034"/>
                </a:lnTo>
                <a:lnTo>
                  <a:pt x="10601" y="15813"/>
                </a:lnTo>
                <a:lnTo>
                  <a:pt x="11398" y="15282"/>
                </a:lnTo>
                <a:lnTo>
                  <a:pt x="10430" y="15490"/>
                </a:lnTo>
                <a:lnTo>
                  <a:pt x="9346" y="13554"/>
                </a:lnTo>
                <a:lnTo>
                  <a:pt x="8265" y="11827"/>
                </a:lnTo>
                <a:lnTo>
                  <a:pt x="7296" y="10251"/>
                </a:lnTo>
                <a:lnTo>
                  <a:pt x="7866" y="10137"/>
                </a:lnTo>
                <a:lnTo>
                  <a:pt x="8436" y="9985"/>
                </a:lnTo>
                <a:lnTo>
                  <a:pt x="9006" y="9776"/>
                </a:lnTo>
                <a:lnTo>
                  <a:pt x="8835" y="9548"/>
                </a:lnTo>
                <a:lnTo>
                  <a:pt x="8265" y="9719"/>
                </a:lnTo>
                <a:lnTo>
                  <a:pt x="7695" y="9871"/>
                </a:lnTo>
                <a:lnTo>
                  <a:pt x="7125" y="9985"/>
                </a:lnTo>
                <a:lnTo>
                  <a:pt x="4559" y="6150"/>
                </a:lnTo>
                <a:lnTo>
                  <a:pt x="2622" y="3663"/>
                </a:lnTo>
                <a:lnTo>
                  <a:pt x="1995" y="2923"/>
                </a:lnTo>
                <a:lnTo>
                  <a:pt x="2108" y="2695"/>
                </a:lnTo>
                <a:lnTo>
                  <a:pt x="3419" y="2543"/>
                </a:lnTo>
                <a:lnTo>
                  <a:pt x="8037" y="1898"/>
                </a:lnTo>
                <a:lnTo>
                  <a:pt x="14077" y="2221"/>
                </a:lnTo>
                <a:lnTo>
                  <a:pt x="14363" y="2638"/>
                </a:lnTo>
                <a:lnTo>
                  <a:pt x="14248" y="2259"/>
                </a:lnTo>
                <a:lnTo>
                  <a:pt x="15616" y="2316"/>
                </a:lnTo>
                <a:lnTo>
                  <a:pt x="17098" y="2429"/>
                </a:lnTo>
                <a:lnTo>
                  <a:pt x="18580" y="2638"/>
                </a:lnTo>
                <a:lnTo>
                  <a:pt x="17839" y="2429"/>
                </a:lnTo>
                <a:lnTo>
                  <a:pt x="17497" y="2259"/>
                </a:lnTo>
                <a:lnTo>
                  <a:pt x="16300" y="2164"/>
                </a:lnTo>
                <a:lnTo>
                  <a:pt x="15160" y="2107"/>
                </a:lnTo>
                <a:lnTo>
                  <a:pt x="14077" y="2050"/>
                </a:lnTo>
                <a:lnTo>
                  <a:pt x="13678" y="1518"/>
                </a:lnTo>
                <a:lnTo>
                  <a:pt x="13205" y="1232"/>
                </a:lnTo>
                <a:lnTo>
                  <a:pt x="13737" y="1727"/>
                </a:lnTo>
                <a:lnTo>
                  <a:pt x="13964" y="1993"/>
                </a:lnTo>
                <a:lnTo>
                  <a:pt x="7352" y="1727"/>
                </a:lnTo>
                <a:lnTo>
                  <a:pt x="2565" y="2543"/>
                </a:lnTo>
                <a:close/>
              </a:path>
            </a:pathLst>
          </a:custGeom>
          <a:solidFill>
            <a:srgbClr val="A0BDE0"/>
          </a:solidFill>
        </p:spPr>
        <p:txBody>
          <a:bodyPr wrap="square" lIns="0" tIns="0" rIns="0" bIns="0" rtlCol="0">
            <a:noAutofit/>
          </a:bodyPr>
          <a:lstStyle/>
          <a:p>
            <a:endParaRPr/>
          </a:p>
        </p:txBody>
      </p:sp>
      <p:sp>
        <p:nvSpPr>
          <p:cNvPr id="939" name="object 939"/>
          <p:cNvSpPr/>
          <p:nvPr/>
        </p:nvSpPr>
        <p:spPr>
          <a:xfrm>
            <a:off x="403073" y="689435"/>
            <a:ext cx="43259" cy="36153"/>
          </a:xfrm>
          <a:custGeom>
            <a:avLst/>
            <a:gdLst/>
            <a:ahLst/>
            <a:cxnLst/>
            <a:rect l="l" t="t" r="r" b="b"/>
            <a:pathLst>
              <a:path w="43259" h="36153">
                <a:moveTo>
                  <a:pt x="35165" y="968"/>
                </a:moveTo>
                <a:lnTo>
                  <a:pt x="36818" y="1879"/>
                </a:lnTo>
                <a:lnTo>
                  <a:pt x="37616" y="2316"/>
                </a:lnTo>
                <a:lnTo>
                  <a:pt x="36589" y="1879"/>
                </a:lnTo>
                <a:lnTo>
                  <a:pt x="34196" y="1025"/>
                </a:lnTo>
                <a:lnTo>
                  <a:pt x="31004" y="379"/>
                </a:lnTo>
                <a:lnTo>
                  <a:pt x="30549" y="417"/>
                </a:lnTo>
                <a:lnTo>
                  <a:pt x="30319" y="474"/>
                </a:lnTo>
                <a:lnTo>
                  <a:pt x="34081" y="1120"/>
                </a:lnTo>
                <a:lnTo>
                  <a:pt x="36818" y="2107"/>
                </a:lnTo>
                <a:lnTo>
                  <a:pt x="37787" y="2486"/>
                </a:lnTo>
                <a:lnTo>
                  <a:pt x="36704" y="2107"/>
                </a:lnTo>
                <a:lnTo>
                  <a:pt x="33056" y="1120"/>
                </a:lnTo>
                <a:lnTo>
                  <a:pt x="28098" y="797"/>
                </a:lnTo>
                <a:lnTo>
                  <a:pt x="27528" y="968"/>
                </a:lnTo>
                <a:lnTo>
                  <a:pt x="27242" y="1025"/>
                </a:lnTo>
                <a:lnTo>
                  <a:pt x="33113" y="1233"/>
                </a:lnTo>
                <a:lnTo>
                  <a:pt x="37388" y="2429"/>
                </a:lnTo>
                <a:lnTo>
                  <a:pt x="38015" y="2581"/>
                </a:lnTo>
                <a:lnTo>
                  <a:pt x="38015" y="2752"/>
                </a:lnTo>
                <a:lnTo>
                  <a:pt x="37843" y="3341"/>
                </a:lnTo>
                <a:lnTo>
                  <a:pt x="37330" y="6093"/>
                </a:lnTo>
                <a:lnTo>
                  <a:pt x="36647" y="10403"/>
                </a:lnTo>
                <a:lnTo>
                  <a:pt x="36019" y="10403"/>
                </a:lnTo>
                <a:lnTo>
                  <a:pt x="35393" y="10365"/>
                </a:lnTo>
                <a:lnTo>
                  <a:pt x="34766" y="10251"/>
                </a:lnTo>
                <a:lnTo>
                  <a:pt x="36476" y="6093"/>
                </a:lnTo>
                <a:lnTo>
                  <a:pt x="37729" y="3455"/>
                </a:lnTo>
                <a:lnTo>
                  <a:pt x="37274" y="3929"/>
                </a:lnTo>
                <a:lnTo>
                  <a:pt x="35962" y="6416"/>
                </a:lnTo>
                <a:lnTo>
                  <a:pt x="34367" y="10194"/>
                </a:lnTo>
                <a:lnTo>
                  <a:pt x="33797" y="10137"/>
                </a:lnTo>
                <a:lnTo>
                  <a:pt x="33284" y="10023"/>
                </a:lnTo>
                <a:lnTo>
                  <a:pt x="32714" y="9928"/>
                </a:lnTo>
                <a:lnTo>
                  <a:pt x="33113" y="10308"/>
                </a:lnTo>
                <a:lnTo>
                  <a:pt x="33683" y="10403"/>
                </a:lnTo>
                <a:lnTo>
                  <a:pt x="34253" y="10460"/>
                </a:lnTo>
                <a:lnTo>
                  <a:pt x="33570" y="12092"/>
                </a:lnTo>
                <a:lnTo>
                  <a:pt x="32885" y="13858"/>
                </a:lnTo>
                <a:lnTo>
                  <a:pt x="32088" y="15908"/>
                </a:lnTo>
                <a:lnTo>
                  <a:pt x="31119" y="15756"/>
                </a:lnTo>
                <a:lnTo>
                  <a:pt x="30207" y="15585"/>
                </a:lnTo>
                <a:lnTo>
                  <a:pt x="29294" y="15377"/>
                </a:lnTo>
                <a:lnTo>
                  <a:pt x="30035" y="13212"/>
                </a:lnTo>
                <a:lnTo>
                  <a:pt x="28896" y="15111"/>
                </a:lnTo>
                <a:lnTo>
                  <a:pt x="28781" y="15263"/>
                </a:lnTo>
                <a:lnTo>
                  <a:pt x="27812" y="14997"/>
                </a:lnTo>
                <a:lnTo>
                  <a:pt x="26900" y="14731"/>
                </a:lnTo>
                <a:lnTo>
                  <a:pt x="25989" y="14465"/>
                </a:lnTo>
                <a:lnTo>
                  <a:pt x="26445" y="13915"/>
                </a:lnTo>
                <a:lnTo>
                  <a:pt x="27641" y="11921"/>
                </a:lnTo>
                <a:lnTo>
                  <a:pt x="26330" y="13383"/>
                </a:lnTo>
                <a:lnTo>
                  <a:pt x="25818" y="13972"/>
                </a:lnTo>
                <a:lnTo>
                  <a:pt x="25532" y="14294"/>
                </a:lnTo>
                <a:lnTo>
                  <a:pt x="24735" y="13972"/>
                </a:lnTo>
                <a:lnTo>
                  <a:pt x="23937" y="13649"/>
                </a:lnTo>
                <a:lnTo>
                  <a:pt x="23252" y="13326"/>
                </a:lnTo>
                <a:lnTo>
                  <a:pt x="23480" y="12567"/>
                </a:lnTo>
                <a:lnTo>
                  <a:pt x="22854" y="13117"/>
                </a:lnTo>
                <a:lnTo>
                  <a:pt x="22171" y="12776"/>
                </a:lnTo>
                <a:lnTo>
                  <a:pt x="21543" y="12415"/>
                </a:lnTo>
                <a:lnTo>
                  <a:pt x="21031" y="12035"/>
                </a:lnTo>
                <a:lnTo>
                  <a:pt x="20689" y="11808"/>
                </a:lnTo>
                <a:lnTo>
                  <a:pt x="21885" y="11010"/>
                </a:lnTo>
                <a:lnTo>
                  <a:pt x="22969" y="10308"/>
                </a:lnTo>
                <a:lnTo>
                  <a:pt x="24050" y="9662"/>
                </a:lnTo>
                <a:lnTo>
                  <a:pt x="25133" y="8998"/>
                </a:lnTo>
                <a:lnTo>
                  <a:pt x="26161" y="8409"/>
                </a:lnTo>
                <a:lnTo>
                  <a:pt x="27129" y="7821"/>
                </a:lnTo>
                <a:lnTo>
                  <a:pt x="27071" y="7555"/>
                </a:lnTo>
                <a:lnTo>
                  <a:pt x="26388" y="6948"/>
                </a:lnTo>
                <a:lnTo>
                  <a:pt x="26161" y="6682"/>
                </a:lnTo>
                <a:lnTo>
                  <a:pt x="26501" y="7327"/>
                </a:lnTo>
                <a:lnTo>
                  <a:pt x="26843" y="7650"/>
                </a:lnTo>
                <a:lnTo>
                  <a:pt x="25931" y="8201"/>
                </a:lnTo>
                <a:lnTo>
                  <a:pt x="24906" y="8732"/>
                </a:lnTo>
                <a:lnTo>
                  <a:pt x="23881" y="9378"/>
                </a:lnTo>
                <a:lnTo>
                  <a:pt x="22741" y="10023"/>
                </a:lnTo>
                <a:lnTo>
                  <a:pt x="21601" y="10782"/>
                </a:lnTo>
                <a:lnTo>
                  <a:pt x="20403" y="11599"/>
                </a:lnTo>
                <a:lnTo>
                  <a:pt x="19776" y="11105"/>
                </a:lnTo>
                <a:lnTo>
                  <a:pt x="19263" y="10687"/>
                </a:lnTo>
                <a:lnTo>
                  <a:pt x="18864" y="10194"/>
                </a:lnTo>
                <a:lnTo>
                  <a:pt x="20574" y="8903"/>
                </a:lnTo>
                <a:lnTo>
                  <a:pt x="18637" y="9985"/>
                </a:lnTo>
                <a:lnTo>
                  <a:pt x="18238" y="9435"/>
                </a:lnTo>
                <a:lnTo>
                  <a:pt x="17895" y="8903"/>
                </a:lnTo>
                <a:lnTo>
                  <a:pt x="18067" y="9491"/>
                </a:lnTo>
                <a:lnTo>
                  <a:pt x="18465" y="10023"/>
                </a:lnTo>
                <a:lnTo>
                  <a:pt x="15843" y="11428"/>
                </a:lnTo>
                <a:lnTo>
                  <a:pt x="13165" y="13117"/>
                </a:lnTo>
                <a:lnTo>
                  <a:pt x="10601" y="15320"/>
                </a:lnTo>
                <a:lnTo>
                  <a:pt x="13336" y="13383"/>
                </a:lnTo>
                <a:lnTo>
                  <a:pt x="16071" y="11713"/>
                </a:lnTo>
                <a:lnTo>
                  <a:pt x="18637" y="10308"/>
                </a:lnTo>
                <a:lnTo>
                  <a:pt x="19035" y="10782"/>
                </a:lnTo>
                <a:lnTo>
                  <a:pt x="19549" y="11276"/>
                </a:lnTo>
                <a:lnTo>
                  <a:pt x="20175" y="11751"/>
                </a:lnTo>
                <a:lnTo>
                  <a:pt x="20461" y="11978"/>
                </a:lnTo>
                <a:lnTo>
                  <a:pt x="20860" y="12244"/>
                </a:lnTo>
                <a:lnTo>
                  <a:pt x="21371" y="12624"/>
                </a:lnTo>
                <a:lnTo>
                  <a:pt x="21941" y="13004"/>
                </a:lnTo>
                <a:lnTo>
                  <a:pt x="22570" y="13326"/>
                </a:lnTo>
                <a:lnTo>
                  <a:pt x="22969" y="13535"/>
                </a:lnTo>
                <a:lnTo>
                  <a:pt x="23710" y="13858"/>
                </a:lnTo>
                <a:lnTo>
                  <a:pt x="24507" y="14237"/>
                </a:lnTo>
                <a:lnTo>
                  <a:pt x="25305" y="14560"/>
                </a:lnTo>
                <a:lnTo>
                  <a:pt x="23595" y="16554"/>
                </a:lnTo>
                <a:lnTo>
                  <a:pt x="21770" y="18889"/>
                </a:lnTo>
                <a:lnTo>
                  <a:pt x="19948" y="21470"/>
                </a:lnTo>
                <a:lnTo>
                  <a:pt x="18751" y="20996"/>
                </a:lnTo>
                <a:lnTo>
                  <a:pt x="17611" y="20502"/>
                </a:lnTo>
                <a:lnTo>
                  <a:pt x="16528" y="19914"/>
                </a:lnTo>
                <a:lnTo>
                  <a:pt x="18294" y="17313"/>
                </a:lnTo>
                <a:lnTo>
                  <a:pt x="16242" y="20236"/>
                </a:lnTo>
                <a:lnTo>
                  <a:pt x="17325" y="20825"/>
                </a:lnTo>
                <a:lnTo>
                  <a:pt x="18522" y="21356"/>
                </a:lnTo>
                <a:lnTo>
                  <a:pt x="19720" y="21793"/>
                </a:lnTo>
                <a:lnTo>
                  <a:pt x="18067" y="24172"/>
                </a:lnTo>
                <a:lnTo>
                  <a:pt x="16413" y="26708"/>
                </a:lnTo>
                <a:lnTo>
                  <a:pt x="14874" y="29461"/>
                </a:lnTo>
                <a:lnTo>
                  <a:pt x="14361" y="29244"/>
                </a:lnTo>
                <a:lnTo>
                  <a:pt x="14077" y="29136"/>
                </a:lnTo>
                <a:lnTo>
                  <a:pt x="12822" y="28650"/>
                </a:lnTo>
                <a:lnTo>
                  <a:pt x="11626" y="28058"/>
                </a:lnTo>
                <a:lnTo>
                  <a:pt x="10486" y="27464"/>
                </a:lnTo>
                <a:lnTo>
                  <a:pt x="11912" y="24603"/>
                </a:lnTo>
                <a:lnTo>
                  <a:pt x="10031" y="27194"/>
                </a:lnTo>
                <a:lnTo>
                  <a:pt x="8605" y="26438"/>
                </a:lnTo>
                <a:lnTo>
                  <a:pt x="7294" y="25520"/>
                </a:lnTo>
                <a:lnTo>
                  <a:pt x="6098" y="24603"/>
                </a:lnTo>
                <a:lnTo>
                  <a:pt x="8263" y="22173"/>
                </a:lnTo>
                <a:lnTo>
                  <a:pt x="10486" y="19971"/>
                </a:lnTo>
                <a:lnTo>
                  <a:pt x="12766" y="17958"/>
                </a:lnTo>
                <a:lnTo>
                  <a:pt x="12424" y="17750"/>
                </a:lnTo>
                <a:lnTo>
                  <a:pt x="10144" y="19686"/>
                </a:lnTo>
                <a:lnTo>
                  <a:pt x="7922" y="21907"/>
                </a:lnTo>
                <a:lnTo>
                  <a:pt x="5755" y="24333"/>
                </a:lnTo>
                <a:lnTo>
                  <a:pt x="4730" y="23469"/>
                </a:lnTo>
                <a:lnTo>
                  <a:pt x="3818" y="22552"/>
                </a:lnTo>
                <a:lnTo>
                  <a:pt x="3077" y="21584"/>
                </a:lnTo>
                <a:lnTo>
                  <a:pt x="5185" y="19040"/>
                </a:lnTo>
                <a:lnTo>
                  <a:pt x="2849" y="21262"/>
                </a:lnTo>
                <a:lnTo>
                  <a:pt x="2108" y="20331"/>
                </a:lnTo>
                <a:lnTo>
                  <a:pt x="1595" y="19363"/>
                </a:lnTo>
                <a:lnTo>
                  <a:pt x="1822" y="20616"/>
                </a:lnTo>
                <a:lnTo>
                  <a:pt x="2507" y="21584"/>
                </a:lnTo>
                <a:lnTo>
                  <a:pt x="1653" y="22382"/>
                </a:lnTo>
                <a:lnTo>
                  <a:pt x="797" y="23255"/>
                </a:lnTo>
                <a:lnTo>
                  <a:pt x="0" y="24172"/>
                </a:lnTo>
                <a:lnTo>
                  <a:pt x="112" y="24550"/>
                </a:lnTo>
                <a:lnTo>
                  <a:pt x="968" y="23633"/>
                </a:lnTo>
                <a:lnTo>
                  <a:pt x="1881" y="22723"/>
                </a:lnTo>
                <a:lnTo>
                  <a:pt x="2734" y="21850"/>
                </a:lnTo>
                <a:lnTo>
                  <a:pt x="3532" y="22875"/>
                </a:lnTo>
                <a:lnTo>
                  <a:pt x="4388" y="23794"/>
                </a:lnTo>
                <a:lnTo>
                  <a:pt x="5471" y="24658"/>
                </a:lnTo>
                <a:lnTo>
                  <a:pt x="4388" y="25844"/>
                </a:lnTo>
                <a:lnTo>
                  <a:pt x="3363" y="27086"/>
                </a:lnTo>
                <a:lnTo>
                  <a:pt x="2392" y="28381"/>
                </a:lnTo>
                <a:lnTo>
                  <a:pt x="2678" y="28758"/>
                </a:lnTo>
                <a:lnTo>
                  <a:pt x="3703" y="27409"/>
                </a:lnTo>
                <a:lnTo>
                  <a:pt x="4730" y="26169"/>
                </a:lnTo>
                <a:lnTo>
                  <a:pt x="5812" y="24927"/>
                </a:lnTo>
                <a:lnTo>
                  <a:pt x="6952" y="25897"/>
                </a:lnTo>
                <a:lnTo>
                  <a:pt x="8321" y="26816"/>
                </a:lnTo>
                <a:lnTo>
                  <a:pt x="9745" y="27572"/>
                </a:lnTo>
                <a:lnTo>
                  <a:pt x="8605" y="29136"/>
                </a:lnTo>
                <a:lnTo>
                  <a:pt x="7522" y="30809"/>
                </a:lnTo>
                <a:lnTo>
                  <a:pt x="6496" y="32536"/>
                </a:lnTo>
                <a:lnTo>
                  <a:pt x="6952" y="32861"/>
                </a:lnTo>
                <a:lnTo>
                  <a:pt x="7979" y="31133"/>
                </a:lnTo>
                <a:lnTo>
                  <a:pt x="9062" y="29461"/>
                </a:lnTo>
                <a:lnTo>
                  <a:pt x="10202" y="27841"/>
                </a:lnTo>
                <a:lnTo>
                  <a:pt x="11398" y="28489"/>
                </a:lnTo>
                <a:lnTo>
                  <a:pt x="12595" y="29083"/>
                </a:lnTo>
                <a:lnTo>
                  <a:pt x="13906" y="29622"/>
                </a:lnTo>
                <a:lnTo>
                  <a:pt x="14361" y="29783"/>
                </a:lnTo>
                <a:lnTo>
                  <a:pt x="14647" y="29892"/>
                </a:lnTo>
                <a:lnTo>
                  <a:pt x="13563" y="31781"/>
                </a:lnTo>
                <a:lnTo>
                  <a:pt x="12538" y="33778"/>
                </a:lnTo>
                <a:lnTo>
                  <a:pt x="11626" y="35828"/>
                </a:lnTo>
                <a:lnTo>
                  <a:pt x="12140" y="36153"/>
                </a:lnTo>
                <a:lnTo>
                  <a:pt x="13108" y="34047"/>
                </a:lnTo>
                <a:lnTo>
                  <a:pt x="14133" y="32050"/>
                </a:lnTo>
                <a:lnTo>
                  <a:pt x="15217" y="30108"/>
                </a:lnTo>
                <a:lnTo>
                  <a:pt x="16870" y="30755"/>
                </a:lnTo>
                <a:lnTo>
                  <a:pt x="18580" y="31295"/>
                </a:lnTo>
                <a:lnTo>
                  <a:pt x="20346" y="31781"/>
                </a:lnTo>
                <a:lnTo>
                  <a:pt x="20574" y="31295"/>
                </a:lnTo>
                <a:lnTo>
                  <a:pt x="18808" y="30809"/>
                </a:lnTo>
                <a:lnTo>
                  <a:pt x="17098" y="30269"/>
                </a:lnTo>
                <a:lnTo>
                  <a:pt x="15444" y="29675"/>
                </a:lnTo>
                <a:lnTo>
                  <a:pt x="16983" y="26924"/>
                </a:lnTo>
                <a:lnTo>
                  <a:pt x="18580" y="24388"/>
                </a:lnTo>
                <a:lnTo>
                  <a:pt x="20232" y="22021"/>
                </a:lnTo>
                <a:lnTo>
                  <a:pt x="21543" y="22496"/>
                </a:lnTo>
                <a:lnTo>
                  <a:pt x="22910" y="22932"/>
                </a:lnTo>
                <a:lnTo>
                  <a:pt x="24280" y="23308"/>
                </a:lnTo>
                <a:lnTo>
                  <a:pt x="24507" y="22875"/>
                </a:lnTo>
                <a:lnTo>
                  <a:pt x="23140" y="22552"/>
                </a:lnTo>
                <a:lnTo>
                  <a:pt x="21770" y="22116"/>
                </a:lnTo>
                <a:lnTo>
                  <a:pt x="20461" y="21641"/>
                </a:lnTo>
                <a:lnTo>
                  <a:pt x="22284" y="19097"/>
                </a:lnTo>
                <a:lnTo>
                  <a:pt x="24050" y="16781"/>
                </a:lnTo>
                <a:lnTo>
                  <a:pt x="25760" y="14731"/>
                </a:lnTo>
                <a:lnTo>
                  <a:pt x="26672" y="15054"/>
                </a:lnTo>
                <a:lnTo>
                  <a:pt x="27641" y="15320"/>
                </a:lnTo>
                <a:lnTo>
                  <a:pt x="28610" y="15585"/>
                </a:lnTo>
                <a:lnTo>
                  <a:pt x="27300" y="17750"/>
                </a:lnTo>
                <a:lnTo>
                  <a:pt x="25875" y="20236"/>
                </a:lnTo>
                <a:lnTo>
                  <a:pt x="25021" y="23038"/>
                </a:lnTo>
                <a:lnTo>
                  <a:pt x="26388" y="20331"/>
                </a:lnTo>
                <a:lnTo>
                  <a:pt x="27756" y="17863"/>
                </a:lnTo>
                <a:lnTo>
                  <a:pt x="29067" y="15699"/>
                </a:lnTo>
                <a:lnTo>
                  <a:pt x="30035" y="15908"/>
                </a:lnTo>
                <a:lnTo>
                  <a:pt x="31004" y="16079"/>
                </a:lnTo>
                <a:lnTo>
                  <a:pt x="31973" y="16231"/>
                </a:lnTo>
                <a:lnTo>
                  <a:pt x="32486" y="16288"/>
                </a:lnTo>
                <a:lnTo>
                  <a:pt x="32599" y="15965"/>
                </a:lnTo>
                <a:lnTo>
                  <a:pt x="33340" y="13972"/>
                </a:lnTo>
                <a:lnTo>
                  <a:pt x="34025" y="12130"/>
                </a:lnTo>
                <a:lnTo>
                  <a:pt x="34651" y="10517"/>
                </a:lnTo>
                <a:lnTo>
                  <a:pt x="35280" y="10631"/>
                </a:lnTo>
                <a:lnTo>
                  <a:pt x="35962" y="10688"/>
                </a:lnTo>
                <a:lnTo>
                  <a:pt x="36647" y="10725"/>
                </a:lnTo>
                <a:lnTo>
                  <a:pt x="36361" y="12358"/>
                </a:lnTo>
                <a:lnTo>
                  <a:pt x="36647" y="14238"/>
                </a:lnTo>
                <a:lnTo>
                  <a:pt x="36875" y="12415"/>
                </a:lnTo>
                <a:lnTo>
                  <a:pt x="37046" y="10725"/>
                </a:lnTo>
                <a:lnTo>
                  <a:pt x="37501" y="10782"/>
                </a:lnTo>
                <a:lnTo>
                  <a:pt x="38299" y="10782"/>
                </a:lnTo>
                <a:lnTo>
                  <a:pt x="38756" y="10725"/>
                </a:lnTo>
                <a:lnTo>
                  <a:pt x="38927" y="12415"/>
                </a:lnTo>
                <a:lnTo>
                  <a:pt x="39098" y="14238"/>
                </a:lnTo>
                <a:lnTo>
                  <a:pt x="39269" y="16288"/>
                </a:lnTo>
                <a:lnTo>
                  <a:pt x="36361" y="16288"/>
                </a:lnTo>
                <a:lnTo>
                  <a:pt x="37102" y="16667"/>
                </a:lnTo>
                <a:lnTo>
                  <a:pt x="39269" y="16667"/>
                </a:lnTo>
                <a:lnTo>
                  <a:pt x="39497" y="19040"/>
                </a:lnTo>
                <a:lnTo>
                  <a:pt x="39668" y="21641"/>
                </a:lnTo>
                <a:lnTo>
                  <a:pt x="39896" y="24495"/>
                </a:lnTo>
                <a:lnTo>
                  <a:pt x="36305" y="24495"/>
                </a:lnTo>
                <a:lnTo>
                  <a:pt x="35735" y="24441"/>
                </a:lnTo>
                <a:lnTo>
                  <a:pt x="35449" y="24441"/>
                </a:lnTo>
                <a:lnTo>
                  <a:pt x="36019" y="24927"/>
                </a:lnTo>
                <a:lnTo>
                  <a:pt x="36305" y="24927"/>
                </a:lnTo>
                <a:lnTo>
                  <a:pt x="37501" y="24981"/>
                </a:lnTo>
                <a:lnTo>
                  <a:pt x="38699" y="24981"/>
                </a:lnTo>
                <a:lnTo>
                  <a:pt x="39896" y="24927"/>
                </a:lnTo>
                <a:lnTo>
                  <a:pt x="40123" y="27572"/>
                </a:lnTo>
                <a:lnTo>
                  <a:pt x="40067" y="18984"/>
                </a:lnTo>
                <a:lnTo>
                  <a:pt x="39839" y="16667"/>
                </a:lnTo>
                <a:lnTo>
                  <a:pt x="40921" y="16611"/>
                </a:lnTo>
                <a:lnTo>
                  <a:pt x="42004" y="16516"/>
                </a:lnTo>
                <a:lnTo>
                  <a:pt x="41889" y="16136"/>
                </a:lnTo>
                <a:lnTo>
                  <a:pt x="40864" y="16231"/>
                </a:lnTo>
                <a:lnTo>
                  <a:pt x="39839" y="16288"/>
                </a:lnTo>
                <a:lnTo>
                  <a:pt x="39610" y="14238"/>
                </a:lnTo>
                <a:lnTo>
                  <a:pt x="39382" y="12358"/>
                </a:lnTo>
                <a:lnTo>
                  <a:pt x="39211" y="10725"/>
                </a:lnTo>
                <a:lnTo>
                  <a:pt x="39896" y="10725"/>
                </a:lnTo>
                <a:lnTo>
                  <a:pt x="40522" y="10688"/>
                </a:lnTo>
                <a:lnTo>
                  <a:pt x="41092" y="10574"/>
                </a:lnTo>
                <a:lnTo>
                  <a:pt x="41662" y="12187"/>
                </a:lnTo>
                <a:lnTo>
                  <a:pt x="42288" y="14029"/>
                </a:lnTo>
                <a:lnTo>
                  <a:pt x="42745" y="13972"/>
                </a:lnTo>
                <a:lnTo>
                  <a:pt x="42119" y="12130"/>
                </a:lnTo>
                <a:lnTo>
                  <a:pt x="41549" y="10517"/>
                </a:lnTo>
                <a:lnTo>
                  <a:pt x="42119" y="10460"/>
                </a:lnTo>
                <a:lnTo>
                  <a:pt x="42689" y="10365"/>
                </a:lnTo>
                <a:lnTo>
                  <a:pt x="43259" y="10251"/>
                </a:lnTo>
                <a:lnTo>
                  <a:pt x="43088" y="9985"/>
                </a:lnTo>
                <a:lnTo>
                  <a:pt x="42574" y="10080"/>
                </a:lnTo>
                <a:lnTo>
                  <a:pt x="42004" y="10194"/>
                </a:lnTo>
                <a:lnTo>
                  <a:pt x="41434" y="10251"/>
                </a:lnTo>
                <a:lnTo>
                  <a:pt x="39952" y="6359"/>
                </a:lnTo>
                <a:lnTo>
                  <a:pt x="38812" y="3834"/>
                </a:lnTo>
                <a:lnTo>
                  <a:pt x="38299" y="2904"/>
                </a:lnTo>
                <a:lnTo>
                  <a:pt x="38413" y="3455"/>
                </a:lnTo>
                <a:lnTo>
                  <a:pt x="39553" y="6093"/>
                </a:lnTo>
                <a:lnTo>
                  <a:pt x="41036" y="10308"/>
                </a:lnTo>
                <a:lnTo>
                  <a:pt x="40409" y="10365"/>
                </a:lnTo>
                <a:lnTo>
                  <a:pt x="39839" y="10403"/>
                </a:lnTo>
                <a:lnTo>
                  <a:pt x="39211" y="10460"/>
                </a:lnTo>
                <a:lnTo>
                  <a:pt x="38699" y="6207"/>
                </a:lnTo>
                <a:lnTo>
                  <a:pt x="38299" y="3455"/>
                </a:lnTo>
                <a:lnTo>
                  <a:pt x="38413" y="6302"/>
                </a:lnTo>
                <a:lnTo>
                  <a:pt x="38756" y="10460"/>
                </a:lnTo>
                <a:lnTo>
                  <a:pt x="37102" y="10460"/>
                </a:lnTo>
                <a:lnTo>
                  <a:pt x="37672" y="6245"/>
                </a:lnTo>
                <a:lnTo>
                  <a:pt x="38015" y="3550"/>
                </a:lnTo>
                <a:lnTo>
                  <a:pt x="38071" y="2809"/>
                </a:lnTo>
                <a:lnTo>
                  <a:pt x="38015" y="2486"/>
                </a:lnTo>
                <a:lnTo>
                  <a:pt x="37672" y="2107"/>
                </a:lnTo>
                <a:lnTo>
                  <a:pt x="36704" y="1082"/>
                </a:lnTo>
                <a:lnTo>
                  <a:pt x="35165" y="0"/>
                </a:lnTo>
                <a:lnTo>
                  <a:pt x="34823" y="0"/>
                </a:lnTo>
                <a:lnTo>
                  <a:pt x="36248" y="968"/>
                </a:lnTo>
                <a:lnTo>
                  <a:pt x="37217" y="1879"/>
                </a:lnTo>
                <a:lnTo>
                  <a:pt x="37729" y="2316"/>
                </a:lnTo>
                <a:lnTo>
                  <a:pt x="37102" y="1879"/>
                </a:lnTo>
                <a:lnTo>
                  <a:pt x="35564" y="968"/>
                </a:lnTo>
                <a:lnTo>
                  <a:pt x="33455" y="94"/>
                </a:lnTo>
                <a:lnTo>
                  <a:pt x="32942" y="151"/>
                </a:lnTo>
                <a:lnTo>
                  <a:pt x="35165" y="968"/>
                </a:lnTo>
                <a:close/>
              </a:path>
            </a:pathLst>
          </a:custGeom>
          <a:solidFill>
            <a:srgbClr val="A0BDE0"/>
          </a:solidFill>
        </p:spPr>
        <p:txBody>
          <a:bodyPr wrap="square" lIns="0" tIns="0" rIns="0" bIns="0" rtlCol="0">
            <a:noAutofit/>
          </a:bodyPr>
          <a:lstStyle/>
          <a:p>
            <a:endParaRPr/>
          </a:p>
        </p:txBody>
      </p:sp>
      <p:sp>
        <p:nvSpPr>
          <p:cNvPr id="940" name="object 940"/>
          <p:cNvSpPr/>
          <p:nvPr/>
        </p:nvSpPr>
        <p:spPr>
          <a:xfrm>
            <a:off x="441259" y="691865"/>
            <a:ext cx="21371" cy="29298"/>
          </a:xfrm>
          <a:custGeom>
            <a:avLst/>
            <a:gdLst/>
            <a:ahLst/>
            <a:cxnLst/>
            <a:rect l="l" t="t" r="r" b="b"/>
            <a:pathLst>
              <a:path w="21371" h="29298">
                <a:moveTo>
                  <a:pt x="12709" y="4518"/>
                </a:moveTo>
                <a:lnTo>
                  <a:pt x="12081" y="4252"/>
                </a:lnTo>
                <a:lnTo>
                  <a:pt x="11912" y="4195"/>
                </a:lnTo>
                <a:lnTo>
                  <a:pt x="5927" y="1613"/>
                </a:lnTo>
                <a:lnTo>
                  <a:pt x="1653" y="531"/>
                </a:lnTo>
                <a:lnTo>
                  <a:pt x="342" y="208"/>
                </a:lnTo>
                <a:lnTo>
                  <a:pt x="1595" y="645"/>
                </a:lnTo>
                <a:lnTo>
                  <a:pt x="5870" y="1765"/>
                </a:lnTo>
                <a:lnTo>
                  <a:pt x="11741" y="4366"/>
                </a:lnTo>
                <a:lnTo>
                  <a:pt x="11227" y="4859"/>
                </a:lnTo>
                <a:lnTo>
                  <a:pt x="10772" y="5182"/>
                </a:lnTo>
                <a:lnTo>
                  <a:pt x="5413" y="2202"/>
                </a:lnTo>
                <a:lnTo>
                  <a:pt x="1538" y="702"/>
                </a:lnTo>
                <a:lnTo>
                  <a:pt x="1653" y="911"/>
                </a:lnTo>
                <a:lnTo>
                  <a:pt x="5357" y="2429"/>
                </a:lnTo>
                <a:lnTo>
                  <a:pt x="10430" y="5448"/>
                </a:lnTo>
                <a:lnTo>
                  <a:pt x="9632" y="5923"/>
                </a:lnTo>
                <a:lnTo>
                  <a:pt x="9175" y="6150"/>
                </a:lnTo>
                <a:lnTo>
                  <a:pt x="8833" y="6302"/>
                </a:lnTo>
                <a:lnTo>
                  <a:pt x="8377" y="6530"/>
                </a:lnTo>
                <a:lnTo>
                  <a:pt x="7864" y="6682"/>
                </a:lnTo>
                <a:lnTo>
                  <a:pt x="7352" y="6910"/>
                </a:lnTo>
                <a:lnTo>
                  <a:pt x="3874" y="3227"/>
                </a:lnTo>
                <a:lnTo>
                  <a:pt x="3532" y="3284"/>
                </a:lnTo>
                <a:lnTo>
                  <a:pt x="7010" y="7005"/>
                </a:lnTo>
                <a:lnTo>
                  <a:pt x="6440" y="7175"/>
                </a:lnTo>
                <a:lnTo>
                  <a:pt x="5870" y="7327"/>
                </a:lnTo>
                <a:lnTo>
                  <a:pt x="5300" y="7441"/>
                </a:lnTo>
                <a:lnTo>
                  <a:pt x="2734" y="3606"/>
                </a:lnTo>
                <a:lnTo>
                  <a:pt x="797" y="1120"/>
                </a:lnTo>
                <a:lnTo>
                  <a:pt x="171" y="379"/>
                </a:lnTo>
                <a:lnTo>
                  <a:pt x="283" y="151"/>
                </a:lnTo>
                <a:lnTo>
                  <a:pt x="1595" y="0"/>
                </a:lnTo>
                <a:lnTo>
                  <a:pt x="741" y="0"/>
                </a:lnTo>
                <a:lnTo>
                  <a:pt x="0" y="151"/>
                </a:lnTo>
                <a:lnTo>
                  <a:pt x="112" y="474"/>
                </a:lnTo>
                <a:lnTo>
                  <a:pt x="741" y="1347"/>
                </a:lnTo>
                <a:lnTo>
                  <a:pt x="2563" y="3777"/>
                </a:lnTo>
                <a:lnTo>
                  <a:pt x="4901" y="7555"/>
                </a:lnTo>
                <a:lnTo>
                  <a:pt x="5073" y="7821"/>
                </a:lnTo>
                <a:lnTo>
                  <a:pt x="6041" y="9321"/>
                </a:lnTo>
                <a:lnTo>
                  <a:pt x="7066" y="11105"/>
                </a:lnTo>
                <a:lnTo>
                  <a:pt x="8150" y="13061"/>
                </a:lnTo>
                <a:lnTo>
                  <a:pt x="7238" y="13269"/>
                </a:lnTo>
                <a:lnTo>
                  <a:pt x="6213" y="13440"/>
                </a:lnTo>
                <a:lnTo>
                  <a:pt x="5242" y="13535"/>
                </a:lnTo>
                <a:lnTo>
                  <a:pt x="4843" y="13972"/>
                </a:lnTo>
                <a:lnTo>
                  <a:pt x="5584" y="16288"/>
                </a:lnTo>
                <a:lnTo>
                  <a:pt x="5357" y="13915"/>
                </a:lnTo>
                <a:lnTo>
                  <a:pt x="6382" y="13763"/>
                </a:lnTo>
                <a:lnTo>
                  <a:pt x="7352" y="13592"/>
                </a:lnTo>
                <a:lnTo>
                  <a:pt x="8321" y="13383"/>
                </a:lnTo>
                <a:lnTo>
                  <a:pt x="9574" y="15585"/>
                </a:lnTo>
                <a:lnTo>
                  <a:pt x="10828" y="18072"/>
                </a:lnTo>
                <a:lnTo>
                  <a:pt x="12081" y="20770"/>
                </a:lnTo>
                <a:lnTo>
                  <a:pt x="10657" y="21095"/>
                </a:lnTo>
                <a:lnTo>
                  <a:pt x="9175" y="21364"/>
                </a:lnTo>
                <a:lnTo>
                  <a:pt x="7693" y="21581"/>
                </a:lnTo>
                <a:lnTo>
                  <a:pt x="7181" y="22065"/>
                </a:lnTo>
                <a:lnTo>
                  <a:pt x="7922" y="24709"/>
                </a:lnTo>
                <a:lnTo>
                  <a:pt x="7808" y="22011"/>
                </a:lnTo>
                <a:lnTo>
                  <a:pt x="9346" y="21795"/>
                </a:lnTo>
                <a:lnTo>
                  <a:pt x="10828" y="21525"/>
                </a:lnTo>
                <a:lnTo>
                  <a:pt x="12311" y="21203"/>
                </a:lnTo>
                <a:lnTo>
                  <a:pt x="13451" y="23684"/>
                </a:lnTo>
                <a:lnTo>
                  <a:pt x="14647" y="26384"/>
                </a:lnTo>
                <a:lnTo>
                  <a:pt x="15730" y="29298"/>
                </a:lnTo>
                <a:lnTo>
                  <a:pt x="16300" y="29134"/>
                </a:lnTo>
                <a:lnTo>
                  <a:pt x="15217" y="26275"/>
                </a:lnTo>
                <a:lnTo>
                  <a:pt x="14021" y="23576"/>
                </a:lnTo>
                <a:lnTo>
                  <a:pt x="12822" y="21095"/>
                </a:lnTo>
                <a:lnTo>
                  <a:pt x="14248" y="20717"/>
                </a:lnTo>
                <a:lnTo>
                  <a:pt x="15672" y="20331"/>
                </a:lnTo>
                <a:lnTo>
                  <a:pt x="17041" y="19857"/>
                </a:lnTo>
                <a:lnTo>
                  <a:pt x="18580" y="22228"/>
                </a:lnTo>
                <a:lnTo>
                  <a:pt x="20119" y="24817"/>
                </a:lnTo>
                <a:lnTo>
                  <a:pt x="20689" y="24601"/>
                </a:lnTo>
                <a:lnTo>
                  <a:pt x="19092" y="22065"/>
                </a:lnTo>
                <a:lnTo>
                  <a:pt x="17553" y="19629"/>
                </a:lnTo>
                <a:lnTo>
                  <a:pt x="18123" y="19420"/>
                </a:lnTo>
                <a:lnTo>
                  <a:pt x="18693" y="19211"/>
                </a:lnTo>
                <a:lnTo>
                  <a:pt x="19263" y="18984"/>
                </a:lnTo>
                <a:lnTo>
                  <a:pt x="19948" y="18718"/>
                </a:lnTo>
                <a:lnTo>
                  <a:pt x="20574" y="18395"/>
                </a:lnTo>
                <a:lnTo>
                  <a:pt x="21200" y="18072"/>
                </a:lnTo>
                <a:lnTo>
                  <a:pt x="21371" y="17579"/>
                </a:lnTo>
                <a:lnTo>
                  <a:pt x="20973" y="17807"/>
                </a:lnTo>
                <a:lnTo>
                  <a:pt x="20346" y="18072"/>
                </a:lnTo>
                <a:lnTo>
                  <a:pt x="19720" y="18338"/>
                </a:lnTo>
                <a:lnTo>
                  <a:pt x="19092" y="18604"/>
                </a:lnTo>
                <a:lnTo>
                  <a:pt x="18522" y="18832"/>
                </a:lnTo>
                <a:lnTo>
                  <a:pt x="17895" y="19097"/>
                </a:lnTo>
                <a:lnTo>
                  <a:pt x="17269" y="19306"/>
                </a:lnTo>
                <a:lnTo>
                  <a:pt x="15559" y="16724"/>
                </a:lnTo>
                <a:lnTo>
                  <a:pt x="13791" y="14351"/>
                </a:lnTo>
                <a:lnTo>
                  <a:pt x="15046" y="16876"/>
                </a:lnTo>
                <a:lnTo>
                  <a:pt x="16755" y="19477"/>
                </a:lnTo>
                <a:lnTo>
                  <a:pt x="15444" y="19952"/>
                </a:lnTo>
                <a:lnTo>
                  <a:pt x="14077" y="20331"/>
                </a:lnTo>
                <a:lnTo>
                  <a:pt x="12651" y="20662"/>
                </a:lnTo>
                <a:lnTo>
                  <a:pt x="11342" y="17958"/>
                </a:lnTo>
                <a:lnTo>
                  <a:pt x="10031" y="15490"/>
                </a:lnTo>
                <a:lnTo>
                  <a:pt x="8776" y="13269"/>
                </a:lnTo>
                <a:lnTo>
                  <a:pt x="9574" y="12738"/>
                </a:lnTo>
                <a:lnTo>
                  <a:pt x="8605" y="12947"/>
                </a:lnTo>
                <a:lnTo>
                  <a:pt x="7522" y="11010"/>
                </a:lnTo>
                <a:lnTo>
                  <a:pt x="6440" y="9283"/>
                </a:lnTo>
                <a:lnTo>
                  <a:pt x="5471" y="7707"/>
                </a:lnTo>
                <a:lnTo>
                  <a:pt x="6041" y="7593"/>
                </a:lnTo>
                <a:lnTo>
                  <a:pt x="6611" y="7441"/>
                </a:lnTo>
                <a:lnTo>
                  <a:pt x="7181" y="7232"/>
                </a:lnTo>
                <a:lnTo>
                  <a:pt x="8321" y="8466"/>
                </a:lnTo>
                <a:lnTo>
                  <a:pt x="7580" y="7119"/>
                </a:lnTo>
                <a:lnTo>
                  <a:pt x="8092" y="6910"/>
                </a:lnTo>
                <a:lnTo>
                  <a:pt x="8605" y="6682"/>
                </a:lnTo>
                <a:lnTo>
                  <a:pt x="9062" y="6473"/>
                </a:lnTo>
                <a:lnTo>
                  <a:pt x="10202" y="7384"/>
                </a:lnTo>
                <a:lnTo>
                  <a:pt x="11455" y="8409"/>
                </a:lnTo>
                <a:lnTo>
                  <a:pt x="12709" y="9548"/>
                </a:lnTo>
                <a:lnTo>
                  <a:pt x="13279" y="9985"/>
                </a:lnTo>
                <a:lnTo>
                  <a:pt x="13849" y="10517"/>
                </a:lnTo>
                <a:lnTo>
                  <a:pt x="14419" y="11048"/>
                </a:lnTo>
                <a:lnTo>
                  <a:pt x="14647" y="11276"/>
                </a:lnTo>
                <a:lnTo>
                  <a:pt x="14818" y="10839"/>
                </a:lnTo>
                <a:lnTo>
                  <a:pt x="14192" y="10308"/>
                </a:lnTo>
                <a:lnTo>
                  <a:pt x="13563" y="9757"/>
                </a:lnTo>
                <a:lnTo>
                  <a:pt x="12993" y="9226"/>
                </a:lnTo>
                <a:lnTo>
                  <a:pt x="11741" y="8144"/>
                </a:lnTo>
                <a:lnTo>
                  <a:pt x="10542" y="7175"/>
                </a:lnTo>
                <a:lnTo>
                  <a:pt x="9403" y="6302"/>
                </a:lnTo>
                <a:lnTo>
                  <a:pt x="9860" y="6093"/>
                </a:lnTo>
                <a:lnTo>
                  <a:pt x="10657" y="5543"/>
                </a:lnTo>
                <a:lnTo>
                  <a:pt x="11626" y="6150"/>
                </a:lnTo>
                <a:lnTo>
                  <a:pt x="12595" y="6739"/>
                </a:lnTo>
                <a:lnTo>
                  <a:pt x="11854" y="5923"/>
                </a:lnTo>
                <a:lnTo>
                  <a:pt x="10885" y="5391"/>
                </a:lnTo>
                <a:lnTo>
                  <a:pt x="11398" y="5011"/>
                </a:lnTo>
                <a:lnTo>
                  <a:pt x="11912" y="4480"/>
                </a:lnTo>
                <a:lnTo>
                  <a:pt x="12538" y="4746"/>
                </a:lnTo>
                <a:lnTo>
                  <a:pt x="13165" y="5011"/>
                </a:lnTo>
                <a:lnTo>
                  <a:pt x="12709" y="4518"/>
                </a:lnTo>
                <a:close/>
              </a:path>
            </a:pathLst>
          </a:custGeom>
          <a:solidFill>
            <a:srgbClr val="96B8DC"/>
          </a:solidFill>
        </p:spPr>
        <p:txBody>
          <a:bodyPr wrap="square" lIns="0" tIns="0" rIns="0" bIns="0" rtlCol="0">
            <a:noAutofit/>
          </a:bodyPr>
          <a:lstStyle/>
          <a:p>
            <a:endParaRPr/>
          </a:p>
        </p:txBody>
      </p:sp>
      <p:sp>
        <p:nvSpPr>
          <p:cNvPr id="941" name="object 941"/>
          <p:cNvSpPr/>
          <p:nvPr/>
        </p:nvSpPr>
        <p:spPr>
          <a:xfrm>
            <a:off x="445220" y="690871"/>
            <a:ext cx="477" cy="103"/>
          </a:xfrm>
          <a:custGeom>
            <a:avLst/>
            <a:gdLst/>
            <a:ahLst/>
            <a:cxnLst/>
            <a:rect l="l" t="t" r="r" b="b"/>
            <a:pathLst>
              <a:path w="477" h="103">
                <a:moveTo>
                  <a:pt x="477" y="0"/>
                </a:moveTo>
                <a:lnTo>
                  <a:pt x="0" y="103"/>
                </a:lnTo>
                <a:lnTo>
                  <a:pt x="477" y="0"/>
                </a:lnTo>
                <a:close/>
              </a:path>
            </a:pathLst>
          </a:custGeom>
          <a:solidFill>
            <a:srgbClr val="96B8DC"/>
          </a:solidFill>
        </p:spPr>
        <p:txBody>
          <a:bodyPr wrap="square" lIns="0" tIns="0" rIns="0" bIns="0" rtlCol="0">
            <a:noAutofit/>
          </a:bodyPr>
          <a:lstStyle/>
          <a:p>
            <a:endParaRPr/>
          </a:p>
        </p:txBody>
      </p:sp>
      <p:sp>
        <p:nvSpPr>
          <p:cNvPr id="942" name="object 942"/>
          <p:cNvSpPr/>
          <p:nvPr/>
        </p:nvSpPr>
        <p:spPr>
          <a:xfrm>
            <a:off x="445697" y="690460"/>
            <a:ext cx="5136" cy="411"/>
          </a:xfrm>
          <a:custGeom>
            <a:avLst/>
            <a:gdLst/>
            <a:ahLst/>
            <a:cxnLst/>
            <a:rect l="l" t="t" r="r" b="b"/>
            <a:pathLst>
              <a:path w="5136" h="411">
                <a:moveTo>
                  <a:pt x="5136" y="94"/>
                </a:moveTo>
                <a:lnTo>
                  <a:pt x="4566" y="0"/>
                </a:lnTo>
                <a:lnTo>
                  <a:pt x="4339" y="0"/>
                </a:lnTo>
                <a:lnTo>
                  <a:pt x="405" y="322"/>
                </a:lnTo>
                <a:lnTo>
                  <a:pt x="0" y="411"/>
                </a:lnTo>
                <a:lnTo>
                  <a:pt x="5136" y="94"/>
                </a:lnTo>
                <a:close/>
              </a:path>
            </a:pathLst>
          </a:custGeom>
          <a:solidFill>
            <a:srgbClr val="96B8DC"/>
          </a:solidFill>
        </p:spPr>
        <p:txBody>
          <a:bodyPr wrap="square" lIns="0" tIns="0" rIns="0" bIns="0" rtlCol="0">
            <a:noAutofit/>
          </a:bodyPr>
          <a:lstStyle/>
          <a:p>
            <a:endParaRPr/>
          </a:p>
        </p:txBody>
      </p:sp>
      <p:sp>
        <p:nvSpPr>
          <p:cNvPr id="943" name="object 943"/>
          <p:cNvSpPr/>
          <p:nvPr/>
        </p:nvSpPr>
        <p:spPr>
          <a:xfrm>
            <a:off x="448840" y="698984"/>
            <a:ext cx="7465" cy="9757"/>
          </a:xfrm>
          <a:custGeom>
            <a:avLst/>
            <a:gdLst/>
            <a:ahLst/>
            <a:cxnLst/>
            <a:rect l="l" t="t" r="r" b="b"/>
            <a:pathLst>
              <a:path w="7465" h="9757">
                <a:moveTo>
                  <a:pt x="6210" y="7232"/>
                </a:moveTo>
                <a:lnTo>
                  <a:pt x="4559" y="5182"/>
                </a:lnTo>
                <a:lnTo>
                  <a:pt x="5471" y="4859"/>
                </a:lnTo>
                <a:lnTo>
                  <a:pt x="6269" y="4537"/>
                </a:lnTo>
                <a:lnTo>
                  <a:pt x="7066" y="4157"/>
                </a:lnTo>
                <a:lnTo>
                  <a:pt x="6839" y="3929"/>
                </a:lnTo>
                <a:lnTo>
                  <a:pt x="6041" y="4252"/>
                </a:lnTo>
                <a:lnTo>
                  <a:pt x="5185" y="4594"/>
                </a:lnTo>
                <a:lnTo>
                  <a:pt x="4331" y="4916"/>
                </a:lnTo>
                <a:lnTo>
                  <a:pt x="3818" y="4309"/>
                </a:lnTo>
                <a:lnTo>
                  <a:pt x="3590" y="3986"/>
                </a:lnTo>
                <a:lnTo>
                  <a:pt x="2336" y="2486"/>
                </a:lnTo>
                <a:lnTo>
                  <a:pt x="1139" y="1177"/>
                </a:lnTo>
                <a:lnTo>
                  <a:pt x="0" y="0"/>
                </a:lnTo>
                <a:lnTo>
                  <a:pt x="741" y="1347"/>
                </a:lnTo>
                <a:lnTo>
                  <a:pt x="1937" y="2695"/>
                </a:lnTo>
                <a:lnTo>
                  <a:pt x="3248" y="4252"/>
                </a:lnTo>
                <a:lnTo>
                  <a:pt x="3647" y="4802"/>
                </a:lnTo>
                <a:lnTo>
                  <a:pt x="3874" y="5068"/>
                </a:lnTo>
                <a:lnTo>
                  <a:pt x="2962" y="5334"/>
                </a:lnTo>
                <a:lnTo>
                  <a:pt x="1993" y="5619"/>
                </a:lnTo>
                <a:lnTo>
                  <a:pt x="1196" y="6150"/>
                </a:lnTo>
                <a:lnTo>
                  <a:pt x="2221" y="5941"/>
                </a:lnTo>
                <a:lnTo>
                  <a:pt x="3192" y="5657"/>
                </a:lnTo>
                <a:lnTo>
                  <a:pt x="4102" y="5334"/>
                </a:lnTo>
                <a:lnTo>
                  <a:pt x="5755" y="7441"/>
                </a:lnTo>
                <a:lnTo>
                  <a:pt x="7465" y="9757"/>
                </a:lnTo>
                <a:lnTo>
                  <a:pt x="6210" y="7232"/>
                </a:lnTo>
                <a:close/>
              </a:path>
            </a:pathLst>
          </a:custGeom>
          <a:solidFill>
            <a:srgbClr val="96B8DC"/>
          </a:solidFill>
        </p:spPr>
        <p:txBody>
          <a:bodyPr wrap="square" lIns="0" tIns="0" rIns="0" bIns="0" rtlCol="0">
            <a:noAutofit/>
          </a:bodyPr>
          <a:lstStyle/>
          <a:p>
            <a:endParaRPr/>
          </a:p>
        </p:txBody>
      </p:sp>
      <p:sp>
        <p:nvSpPr>
          <p:cNvPr id="944" name="object 944"/>
          <p:cNvSpPr/>
          <p:nvPr/>
        </p:nvSpPr>
        <p:spPr>
          <a:xfrm>
            <a:off x="420854" y="689758"/>
            <a:ext cx="55006" cy="41388"/>
          </a:xfrm>
          <a:custGeom>
            <a:avLst/>
            <a:gdLst/>
            <a:ahLst/>
            <a:cxnLst/>
            <a:rect l="l" t="t" r="r" b="b"/>
            <a:pathLst>
              <a:path w="55006" h="41388">
                <a:moveTo>
                  <a:pt x="25762" y="16022"/>
                </a:moveTo>
                <a:lnTo>
                  <a:pt x="25989" y="18395"/>
                </a:lnTo>
                <a:lnTo>
                  <a:pt x="26731" y="20996"/>
                </a:lnTo>
                <a:lnTo>
                  <a:pt x="27472" y="23741"/>
                </a:lnTo>
                <a:lnTo>
                  <a:pt x="25933" y="23957"/>
                </a:lnTo>
                <a:lnTo>
                  <a:pt x="24394" y="24066"/>
                </a:lnTo>
                <a:lnTo>
                  <a:pt x="22797" y="24119"/>
                </a:lnTo>
                <a:lnTo>
                  <a:pt x="22513" y="21319"/>
                </a:lnTo>
                <a:lnTo>
                  <a:pt x="22286" y="18661"/>
                </a:lnTo>
                <a:lnTo>
                  <a:pt x="22342" y="27249"/>
                </a:lnTo>
                <a:lnTo>
                  <a:pt x="22513" y="30055"/>
                </a:lnTo>
                <a:lnTo>
                  <a:pt x="22685" y="33022"/>
                </a:lnTo>
                <a:lnTo>
                  <a:pt x="21146" y="33077"/>
                </a:lnTo>
                <a:lnTo>
                  <a:pt x="17897" y="33077"/>
                </a:lnTo>
                <a:lnTo>
                  <a:pt x="17098" y="33022"/>
                </a:lnTo>
                <a:lnTo>
                  <a:pt x="16758" y="33022"/>
                </a:lnTo>
                <a:lnTo>
                  <a:pt x="17041" y="30055"/>
                </a:lnTo>
                <a:lnTo>
                  <a:pt x="17327" y="27194"/>
                </a:lnTo>
                <a:lnTo>
                  <a:pt x="17611" y="24550"/>
                </a:lnTo>
                <a:lnTo>
                  <a:pt x="18238" y="24605"/>
                </a:lnTo>
                <a:lnTo>
                  <a:pt x="18524" y="24172"/>
                </a:lnTo>
                <a:lnTo>
                  <a:pt x="17954" y="24119"/>
                </a:lnTo>
                <a:lnTo>
                  <a:pt x="17668" y="24119"/>
                </a:lnTo>
                <a:lnTo>
                  <a:pt x="17954" y="21319"/>
                </a:lnTo>
                <a:lnTo>
                  <a:pt x="18238" y="18661"/>
                </a:lnTo>
                <a:lnTo>
                  <a:pt x="18524" y="16345"/>
                </a:lnTo>
                <a:lnTo>
                  <a:pt x="21488" y="16345"/>
                </a:lnTo>
                <a:lnTo>
                  <a:pt x="21716" y="18718"/>
                </a:lnTo>
                <a:lnTo>
                  <a:pt x="21488" y="15965"/>
                </a:lnTo>
                <a:lnTo>
                  <a:pt x="18580" y="15965"/>
                </a:lnTo>
                <a:lnTo>
                  <a:pt x="18866" y="13915"/>
                </a:lnTo>
                <a:lnTo>
                  <a:pt x="19094" y="12092"/>
                </a:lnTo>
                <a:lnTo>
                  <a:pt x="19265" y="10403"/>
                </a:lnTo>
                <a:lnTo>
                  <a:pt x="19720" y="10460"/>
                </a:lnTo>
                <a:lnTo>
                  <a:pt x="19321" y="10137"/>
                </a:lnTo>
                <a:lnTo>
                  <a:pt x="19891" y="5923"/>
                </a:lnTo>
                <a:lnTo>
                  <a:pt x="20234" y="3227"/>
                </a:lnTo>
                <a:lnTo>
                  <a:pt x="20290" y="2486"/>
                </a:lnTo>
                <a:lnTo>
                  <a:pt x="20348" y="3284"/>
                </a:lnTo>
                <a:lnTo>
                  <a:pt x="20632" y="5979"/>
                </a:lnTo>
                <a:lnTo>
                  <a:pt x="20518" y="3132"/>
                </a:lnTo>
                <a:lnTo>
                  <a:pt x="20348" y="2429"/>
                </a:lnTo>
                <a:lnTo>
                  <a:pt x="20632" y="3132"/>
                </a:lnTo>
                <a:lnTo>
                  <a:pt x="21772" y="5771"/>
                </a:lnTo>
                <a:lnTo>
                  <a:pt x="23254" y="9985"/>
                </a:lnTo>
                <a:lnTo>
                  <a:pt x="22628" y="10042"/>
                </a:lnTo>
                <a:lnTo>
                  <a:pt x="22058" y="10080"/>
                </a:lnTo>
                <a:lnTo>
                  <a:pt x="21430" y="10137"/>
                </a:lnTo>
                <a:lnTo>
                  <a:pt x="22115" y="10403"/>
                </a:lnTo>
                <a:lnTo>
                  <a:pt x="22741" y="10365"/>
                </a:lnTo>
                <a:lnTo>
                  <a:pt x="23311" y="10251"/>
                </a:lnTo>
                <a:lnTo>
                  <a:pt x="23881" y="11865"/>
                </a:lnTo>
                <a:lnTo>
                  <a:pt x="24507" y="13706"/>
                </a:lnTo>
                <a:lnTo>
                  <a:pt x="25136" y="15699"/>
                </a:lnTo>
                <a:lnTo>
                  <a:pt x="24108" y="15813"/>
                </a:lnTo>
                <a:lnTo>
                  <a:pt x="23083" y="15908"/>
                </a:lnTo>
                <a:lnTo>
                  <a:pt x="22058" y="15965"/>
                </a:lnTo>
                <a:lnTo>
                  <a:pt x="23140" y="16288"/>
                </a:lnTo>
                <a:lnTo>
                  <a:pt x="24223" y="16193"/>
                </a:lnTo>
                <a:lnTo>
                  <a:pt x="25248" y="16079"/>
                </a:lnTo>
                <a:lnTo>
                  <a:pt x="25647" y="15642"/>
                </a:lnTo>
                <a:lnTo>
                  <a:pt x="24964" y="13649"/>
                </a:lnTo>
                <a:lnTo>
                  <a:pt x="24338" y="11808"/>
                </a:lnTo>
                <a:lnTo>
                  <a:pt x="23768" y="10194"/>
                </a:lnTo>
                <a:lnTo>
                  <a:pt x="24338" y="10137"/>
                </a:lnTo>
                <a:lnTo>
                  <a:pt x="24908" y="10042"/>
                </a:lnTo>
                <a:lnTo>
                  <a:pt x="25478" y="9928"/>
                </a:lnTo>
                <a:lnTo>
                  <a:pt x="25307" y="9662"/>
                </a:lnTo>
                <a:lnTo>
                  <a:pt x="24793" y="9757"/>
                </a:lnTo>
                <a:lnTo>
                  <a:pt x="24223" y="9871"/>
                </a:lnTo>
                <a:lnTo>
                  <a:pt x="23653" y="9928"/>
                </a:lnTo>
                <a:lnTo>
                  <a:pt x="22171" y="6036"/>
                </a:lnTo>
                <a:lnTo>
                  <a:pt x="21031" y="3512"/>
                </a:lnTo>
                <a:lnTo>
                  <a:pt x="20518" y="2581"/>
                </a:lnTo>
                <a:lnTo>
                  <a:pt x="20405" y="2259"/>
                </a:lnTo>
                <a:lnTo>
                  <a:pt x="20975" y="2107"/>
                </a:lnTo>
                <a:lnTo>
                  <a:pt x="24365" y="1217"/>
                </a:lnTo>
                <a:lnTo>
                  <a:pt x="22286" y="1670"/>
                </a:lnTo>
                <a:lnTo>
                  <a:pt x="20975" y="2050"/>
                </a:lnTo>
                <a:lnTo>
                  <a:pt x="22058" y="1670"/>
                </a:lnTo>
                <a:lnTo>
                  <a:pt x="24280" y="968"/>
                </a:lnTo>
                <a:lnTo>
                  <a:pt x="27188" y="379"/>
                </a:lnTo>
                <a:lnTo>
                  <a:pt x="26559" y="322"/>
                </a:lnTo>
                <a:lnTo>
                  <a:pt x="23824" y="911"/>
                </a:lnTo>
                <a:lnTo>
                  <a:pt x="21772" y="1613"/>
                </a:lnTo>
                <a:lnTo>
                  <a:pt x="20860" y="1993"/>
                </a:lnTo>
                <a:lnTo>
                  <a:pt x="21601" y="1613"/>
                </a:lnTo>
                <a:lnTo>
                  <a:pt x="23083" y="911"/>
                </a:lnTo>
                <a:lnTo>
                  <a:pt x="25021" y="151"/>
                </a:lnTo>
                <a:lnTo>
                  <a:pt x="24507" y="94"/>
                </a:lnTo>
                <a:lnTo>
                  <a:pt x="22570" y="911"/>
                </a:lnTo>
                <a:lnTo>
                  <a:pt x="21146" y="1727"/>
                </a:lnTo>
                <a:lnTo>
                  <a:pt x="20576" y="2107"/>
                </a:lnTo>
                <a:lnTo>
                  <a:pt x="20975" y="1727"/>
                </a:lnTo>
                <a:lnTo>
                  <a:pt x="21829" y="911"/>
                </a:lnTo>
                <a:lnTo>
                  <a:pt x="23027" y="56"/>
                </a:lnTo>
                <a:lnTo>
                  <a:pt x="22685" y="0"/>
                </a:lnTo>
                <a:lnTo>
                  <a:pt x="21488" y="1025"/>
                </a:lnTo>
                <a:lnTo>
                  <a:pt x="20689" y="1879"/>
                </a:lnTo>
                <a:lnTo>
                  <a:pt x="21031" y="1025"/>
                </a:lnTo>
                <a:lnTo>
                  <a:pt x="21772" y="0"/>
                </a:lnTo>
                <a:lnTo>
                  <a:pt x="21545" y="0"/>
                </a:lnTo>
                <a:lnTo>
                  <a:pt x="20918" y="854"/>
                </a:lnTo>
                <a:lnTo>
                  <a:pt x="20576" y="1613"/>
                </a:lnTo>
                <a:lnTo>
                  <a:pt x="20405" y="1993"/>
                </a:lnTo>
                <a:lnTo>
                  <a:pt x="20518" y="1613"/>
                </a:lnTo>
                <a:lnTo>
                  <a:pt x="20689" y="854"/>
                </a:lnTo>
                <a:lnTo>
                  <a:pt x="20918" y="0"/>
                </a:lnTo>
                <a:lnTo>
                  <a:pt x="20689" y="0"/>
                </a:lnTo>
                <a:lnTo>
                  <a:pt x="20461" y="968"/>
                </a:lnTo>
                <a:lnTo>
                  <a:pt x="20348" y="1784"/>
                </a:lnTo>
                <a:lnTo>
                  <a:pt x="20234" y="968"/>
                </a:lnTo>
                <a:lnTo>
                  <a:pt x="20006" y="0"/>
                </a:lnTo>
                <a:lnTo>
                  <a:pt x="19778" y="0"/>
                </a:lnTo>
                <a:lnTo>
                  <a:pt x="20006" y="854"/>
                </a:lnTo>
                <a:lnTo>
                  <a:pt x="20119" y="1613"/>
                </a:lnTo>
                <a:lnTo>
                  <a:pt x="20234" y="1993"/>
                </a:lnTo>
                <a:lnTo>
                  <a:pt x="20062" y="1613"/>
                </a:lnTo>
                <a:lnTo>
                  <a:pt x="19720" y="854"/>
                </a:lnTo>
                <a:lnTo>
                  <a:pt x="19150" y="0"/>
                </a:lnTo>
                <a:lnTo>
                  <a:pt x="18866" y="0"/>
                </a:lnTo>
                <a:lnTo>
                  <a:pt x="19607" y="968"/>
                </a:lnTo>
                <a:lnTo>
                  <a:pt x="20062" y="1822"/>
                </a:lnTo>
                <a:lnTo>
                  <a:pt x="19150" y="968"/>
                </a:lnTo>
                <a:lnTo>
                  <a:pt x="17897" y="56"/>
                </a:lnTo>
                <a:lnTo>
                  <a:pt x="17555" y="56"/>
                </a:lnTo>
                <a:lnTo>
                  <a:pt x="18695" y="854"/>
                </a:lnTo>
                <a:lnTo>
                  <a:pt x="19549" y="1613"/>
                </a:lnTo>
                <a:lnTo>
                  <a:pt x="19948" y="1993"/>
                </a:lnTo>
                <a:lnTo>
                  <a:pt x="19378" y="1613"/>
                </a:lnTo>
                <a:lnTo>
                  <a:pt x="18181" y="854"/>
                </a:lnTo>
                <a:lnTo>
                  <a:pt x="16472" y="94"/>
                </a:lnTo>
                <a:lnTo>
                  <a:pt x="16016" y="151"/>
                </a:lnTo>
                <a:lnTo>
                  <a:pt x="17839" y="911"/>
                </a:lnTo>
                <a:lnTo>
                  <a:pt x="19150" y="1613"/>
                </a:lnTo>
                <a:lnTo>
                  <a:pt x="19835" y="1993"/>
                </a:lnTo>
                <a:lnTo>
                  <a:pt x="18979" y="1613"/>
                </a:lnTo>
                <a:lnTo>
                  <a:pt x="17041" y="911"/>
                </a:lnTo>
                <a:lnTo>
                  <a:pt x="14419" y="322"/>
                </a:lnTo>
                <a:lnTo>
                  <a:pt x="13964" y="379"/>
                </a:lnTo>
                <a:lnTo>
                  <a:pt x="13793" y="379"/>
                </a:lnTo>
                <a:lnTo>
                  <a:pt x="16870" y="1025"/>
                </a:lnTo>
                <a:lnTo>
                  <a:pt x="19150" y="1822"/>
                </a:lnTo>
                <a:lnTo>
                  <a:pt x="20006" y="2164"/>
                </a:lnTo>
                <a:lnTo>
                  <a:pt x="19037" y="1822"/>
                </a:lnTo>
                <a:lnTo>
                  <a:pt x="16073" y="1025"/>
                </a:lnTo>
                <a:lnTo>
                  <a:pt x="11968" y="645"/>
                </a:lnTo>
                <a:lnTo>
                  <a:pt x="11457" y="759"/>
                </a:lnTo>
                <a:lnTo>
                  <a:pt x="11171" y="759"/>
                </a:lnTo>
                <a:lnTo>
                  <a:pt x="16129" y="1120"/>
                </a:lnTo>
                <a:lnTo>
                  <a:pt x="19664" y="2107"/>
                </a:lnTo>
                <a:lnTo>
                  <a:pt x="20234" y="2259"/>
                </a:lnTo>
                <a:lnTo>
                  <a:pt x="19492" y="2107"/>
                </a:lnTo>
                <a:lnTo>
                  <a:pt x="14705" y="1233"/>
                </a:lnTo>
                <a:lnTo>
                  <a:pt x="8150" y="1499"/>
                </a:lnTo>
                <a:lnTo>
                  <a:pt x="7695" y="1499"/>
                </a:lnTo>
                <a:lnTo>
                  <a:pt x="7240" y="1613"/>
                </a:lnTo>
                <a:lnTo>
                  <a:pt x="6498" y="1822"/>
                </a:lnTo>
                <a:lnTo>
                  <a:pt x="6954" y="1784"/>
                </a:lnTo>
                <a:lnTo>
                  <a:pt x="7409" y="1727"/>
                </a:lnTo>
                <a:lnTo>
                  <a:pt x="7810" y="1727"/>
                </a:lnTo>
                <a:lnTo>
                  <a:pt x="7580" y="2107"/>
                </a:lnTo>
                <a:lnTo>
                  <a:pt x="7409" y="2486"/>
                </a:lnTo>
                <a:lnTo>
                  <a:pt x="7409" y="2809"/>
                </a:lnTo>
                <a:lnTo>
                  <a:pt x="7524" y="2486"/>
                </a:lnTo>
                <a:lnTo>
                  <a:pt x="7695" y="2107"/>
                </a:lnTo>
                <a:lnTo>
                  <a:pt x="7979" y="1727"/>
                </a:lnTo>
                <a:lnTo>
                  <a:pt x="14192" y="1461"/>
                </a:lnTo>
                <a:lnTo>
                  <a:pt x="18808" y="2107"/>
                </a:lnTo>
                <a:lnTo>
                  <a:pt x="20006" y="2259"/>
                </a:lnTo>
                <a:lnTo>
                  <a:pt x="20119" y="2486"/>
                </a:lnTo>
                <a:lnTo>
                  <a:pt x="20062" y="3018"/>
                </a:lnTo>
                <a:lnTo>
                  <a:pt x="19549" y="5771"/>
                </a:lnTo>
                <a:lnTo>
                  <a:pt x="18866" y="10080"/>
                </a:lnTo>
                <a:lnTo>
                  <a:pt x="18238" y="10080"/>
                </a:lnTo>
                <a:lnTo>
                  <a:pt x="17611" y="10042"/>
                </a:lnTo>
                <a:lnTo>
                  <a:pt x="16985" y="9928"/>
                </a:lnTo>
                <a:lnTo>
                  <a:pt x="18181" y="6093"/>
                </a:lnTo>
                <a:lnTo>
                  <a:pt x="16586" y="9871"/>
                </a:lnTo>
                <a:lnTo>
                  <a:pt x="16870" y="10194"/>
                </a:lnTo>
                <a:lnTo>
                  <a:pt x="17499" y="10308"/>
                </a:lnTo>
                <a:lnTo>
                  <a:pt x="18181" y="10365"/>
                </a:lnTo>
                <a:lnTo>
                  <a:pt x="18866" y="10403"/>
                </a:lnTo>
                <a:lnTo>
                  <a:pt x="18580" y="12035"/>
                </a:lnTo>
                <a:lnTo>
                  <a:pt x="18296" y="13858"/>
                </a:lnTo>
                <a:lnTo>
                  <a:pt x="18010" y="15908"/>
                </a:lnTo>
                <a:lnTo>
                  <a:pt x="16929" y="15870"/>
                </a:lnTo>
                <a:lnTo>
                  <a:pt x="15902" y="15756"/>
                </a:lnTo>
                <a:lnTo>
                  <a:pt x="14818" y="15642"/>
                </a:lnTo>
                <a:lnTo>
                  <a:pt x="15104" y="13535"/>
                </a:lnTo>
                <a:lnTo>
                  <a:pt x="14705" y="15965"/>
                </a:lnTo>
                <a:lnTo>
                  <a:pt x="15789" y="16136"/>
                </a:lnTo>
                <a:lnTo>
                  <a:pt x="16870" y="16231"/>
                </a:lnTo>
                <a:lnTo>
                  <a:pt x="18010" y="16288"/>
                </a:lnTo>
                <a:lnTo>
                  <a:pt x="17668" y="18661"/>
                </a:lnTo>
                <a:lnTo>
                  <a:pt x="17327" y="21262"/>
                </a:lnTo>
                <a:lnTo>
                  <a:pt x="16985" y="24119"/>
                </a:lnTo>
                <a:lnTo>
                  <a:pt x="15388" y="24010"/>
                </a:lnTo>
                <a:lnTo>
                  <a:pt x="13737" y="23849"/>
                </a:lnTo>
                <a:lnTo>
                  <a:pt x="12198" y="23633"/>
                </a:lnTo>
                <a:lnTo>
                  <a:pt x="12482" y="20768"/>
                </a:lnTo>
                <a:lnTo>
                  <a:pt x="11570" y="23524"/>
                </a:lnTo>
                <a:lnTo>
                  <a:pt x="10089" y="23310"/>
                </a:lnTo>
                <a:lnTo>
                  <a:pt x="8663" y="23038"/>
                </a:lnTo>
                <a:lnTo>
                  <a:pt x="7240" y="22716"/>
                </a:lnTo>
                <a:lnTo>
                  <a:pt x="8094" y="19914"/>
                </a:lnTo>
                <a:lnTo>
                  <a:pt x="6726" y="22552"/>
                </a:lnTo>
                <a:lnTo>
                  <a:pt x="6498" y="22985"/>
                </a:lnTo>
                <a:lnTo>
                  <a:pt x="5244" y="25468"/>
                </a:lnTo>
                <a:lnTo>
                  <a:pt x="3989" y="28113"/>
                </a:lnTo>
                <a:lnTo>
                  <a:pt x="2793" y="30972"/>
                </a:lnTo>
                <a:lnTo>
                  <a:pt x="2565" y="31458"/>
                </a:lnTo>
                <a:lnTo>
                  <a:pt x="1709" y="33616"/>
                </a:lnTo>
                <a:lnTo>
                  <a:pt x="799" y="35883"/>
                </a:lnTo>
                <a:lnTo>
                  <a:pt x="0" y="38203"/>
                </a:lnTo>
                <a:lnTo>
                  <a:pt x="628" y="38419"/>
                </a:lnTo>
                <a:lnTo>
                  <a:pt x="1425" y="36044"/>
                </a:lnTo>
                <a:lnTo>
                  <a:pt x="2279" y="33778"/>
                </a:lnTo>
                <a:lnTo>
                  <a:pt x="3192" y="31566"/>
                </a:lnTo>
                <a:lnTo>
                  <a:pt x="5073" y="32052"/>
                </a:lnTo>
                <a:lnTo>
                  <a:pt x="3363" y="31080"/>
                </a:lnTo>
                <a:lnTo>
                  <a:pt x="4559" y="28274"/>
                </a:lnTo>
                <a:lnTo>
                  <a:pt x="5814" y="25575"/>
                </a:lnTo>
                <a:lnTo>
                  <a:pt x="7068" y="23094"/>
                </a:lnTo>
                <a:lnTo>
                  <a:pt x="8492" y="23471"/>
                </a:lnTo>
                <a:lnTo>
                  <a:pt x="9975" y="23741"/>
                </a:lnTo>
                <a:lnTo>
                  <a:pt x="11457" y="24010"/>
                </a:lnTo>
                <a:lnTo>
                  <a:pt x="12083" y="24066"/>
                </a:lnTo>
                <a:lnTo>
                  <a:pt x="13678" y="24280"/>
                </a:lnTo>
                <a:lnTo>
                  <a:pt x="15275" y="24443"/>
                </a:lnTo>
                <a:lnTo>
                  <a:pt x="16929" y="24550"/>
                </a:lnTo>
                <a:lnTo>
                  <a:pt x="16586" y="27194"/>
                </a:lnTo>
                <a:lnTo>
                  <a:pt x="16300" y="30002"/>
                </a:lnTo>
                <a:lnTo>
                  <a:pt x="16016" y="32969"/>
                </a:lnTo>
                <a:lnTo>
                  <a:pt x="13908" y="32861"/>
                </a:lnTo>
                <a:lnTo>
                  <a:pt x="11799" y="32644"/>
                </a:lnTo>
                <a:lnTo>
                  <a:pt x="9747" y="32322"/>
                </a:lnTo>
                <a:lnTo>
                  <a:pt x="9860" y="29353"/>
                </a:lnTo>
                <a:lnTo>
                  <a:pt x="9119" y="32267"/>
                </a:lnTo>
                <a:lnTo>
                  <a:pt x="9006" y="32753"/>
                </a:lnTo>
                <a:lnTo>
                  <a:pt x="8380" y="35127"/>
                </a:lnTo>
                <a:lnTo>
                  <a:pt x="7810" y="37664"/>
                </a:lnTo>
                <a:lnTo>
                  <a:pt x="7296" y="40200"/>
                </a:lnTo>
                <a:lnTo>
                  <a:pt x="7751" y="40308"/>
                </a:lnTo>
                <a:lnTo>
                  <a:pt x="7979" y="40363"/>
                </a:lnTo>
                <a:lnTo>
                  <a:pt x="8492" y="37772"/>
                </a:lnTo>
                <a:lnTo>
                  <a:pt x="9062" y="35236"/>
                </a:lnTo>
                <a:lnTo>
                  <a:pt x="9632" y="32861"/>
                </a:lnTo>
                <a:lnTo>
                  <a:pt x="11684" y="33130"/>
                </a:lnTo>
                <a:lnTo>
                  <a:pt x="13793" y="33347"/>
                </a:lnTo>
                <a:lnTo>
                  <a:pt x="15958" y="33508"/>
                </a:lnTo>
                <a:lnTo>
                  <a:pt x="15674" y="35991"/>
                </a:lnTo>
                <a:lnTo>
                  <a:pt x="15446" y="38581"/>
                </a:lnTo>
                <a:lnTo>
                  <a:pt x="15219" y="41280"/>
                </a:lnTo>
                <a:lnTo>
                  <a:pt x="15730" y="41333"/>
                </a:lnTo>
                <a:lnTo>
                  <a:pt x="16016" y="41333"/>
                </a:lnTo>
                <a:lnTo>
                  <a:pt x="16244" y="38636"/>
                </a:lnTo>
                <a:lnTo>
                  <a:pt x="16472" y="36044"/>
                </a:lnTo>
                <a:lnTo>
                  <a:pt x="16699" y="33508"/>
                </a:lnTo>
                <a:lnTo>
                  <a:pt x="17499" y="33563"/>
                </a:lnTo>
                <a:lnTo>
                  <a:pt x="17897" y="33563"/>
                </a:lnTo>
                <a:lnTo>
                  <a:pt x="19492" y="33616"/>
                </a:lnTo>
                <a:lnTo>
                  <a:pt x="21146" y="33616"/>
                </a:lnTo>
                <a:lnTo>
                  <a:pt x="22741" y="33563"/>
                </a:lnTo>
                <a:lnTo>
                  <a:pt x="22912" y="36100"/>
                </a:lnTo>
                <a:lnTo>
                  <a:pt x="23027" y="38689"/>
                </a:lnTo>
                <a:lnTo>
                  <a:pt x="23198" y="41388"/>
                </a:lnTo>
                <a:lnTo>
                  <a:pt x="23710" y="41333"/>
                </a:lnTo>
                <a:lnTo>
                  <a:pt x="23996" y="41333"/>
                </a:lnTo>
                <a:lnTo>
                  <a:pt x="23824" y="38636"/>
                </a:lnTo>
                <a:lnTo>
                  <a:pt x="23653" y="36044"/>
                </a:lnTo>
                <a:lnTo>
                  <a:pt x="23482" y="33563"/>
                </a:lnTo>
                <a:lnTo>
                  <a:pt x="25591" y="33455"/>
                </a:lnTo>
                <a:lnTo>
                  <a:pt x="27699" y="33294"/>
                </a:lnTo>
                <a:lnTo>
                  <a:pt x="29751" y="33022"/>
                </a:lnTo>
                <a:lnTo>
                  <a:pt x="30265" y="35397"/>
                </a:lnTo>
                <a:lnTo>
                  <a:pt x="30777" y="37880"/>
                </a:lnTo>
                <a:lnTo>
                  <a:pt x="31234" y="40470"/>
                </a:lnTo>
                <a:lnTo>
                  <a:pt x="31689" y="40363"/>
                </a:lnTo>
                <a:lnTo>
                  <a:pt x="31916" y="40308"/>
                </a:lnTo>
                <a:lnTo>
                  <a:pt x="31461" y="37772"/>
                </a:lnTo>
                <a:lnTo>
                  <a:pt x="30948" y="35289"/>
                </a:lnTo>
                <a:lnTo>
                  <a:pt x="30436" y="32916"/>
                </a:lnTo>
                <a:lnTo>
                  <a:pt x="32430" y="32644"/>
                </a:lnTo>
                <a:lnTo>
                  <a:pt x="34426" y="32322"/>
                </a:lnTo>
                <a:lnTo>
                  <a:pt x="36307" y="31836"/>
                </a:lnTo>
                <a:lnTo>
                  <a:pt x="37161" y="33994"/>
                </a:lnTo>
                <a:lnTo>
                  <a:pt x="37902" y="36261"/>
                </a:lnTo>
                <a:lnTo>
                  <a:pt x="38643" y="38581"/>
                </a:lnTo>
                <a:lnTo>
                  <a:pt x="39269" y="38419"/>
                </a:lnTo>
                <a:lnTo>
                  <a:pt x="38528" y="36100"/>
                </a:lnTo>
                <a:lnTo>
                  <a:pt x="37731" y="33833"/>
                </a:lnTo>
                <a:lnTo>
                  <a:pt x="36877" y="31728"/>
                </a:lnTo>
                <a:lnTo>
                  <a:pt x="38756" y="31242"/>
                </a:lnTo>
                <a:lnTo>
                  <a:pt x="40524" y="30757"/>
                </a:lnTo>
                <a:lnTo>
                  <a:pt x="42234" y="30163"/>
                </a:lnTo>
                <a:lnTo>
                  <a:pt x="43203" y="31997"/>
                </a:lnTo>
                <a:lnTo>
                  <a:pt x="44171" y="33941"/>
                </a:lnTo>
                <a:lnTo>
                  <a:pt x="45027" y="35991"/>
                </a:lnTo>
                <a:lnTo>
                  <a:pt x="45597" y="35667"/>
                </a:lnTo>
                <a:lnTo>
                  <a:pt x="44741" y="33671"/>
                </a:lnTo>
                <a:lnTo>
                  <a:pt x="43773" y="31783"/>
                </a:lnTo>
                <a:lnTo>
                  <a:pt x="42804" y="29947"/>
                </a:lnTo>
                <a:lnTo>
                  <a:pt x="44455" y="29299"/>
                </a:lnTo>
                <a:lnTo>
                  <a:pt x="46052" y="28652"/>
                </a:lnTo>
                <a:lnTo>
                  <a:pt x="47476" y="27842"/>
                </a:lnTo>
                <a:lnTo>
                  <a:pt x="48503" y="29353"/>
                </a:lnTo>
                <a:lnTo>
                  <a:pt x="49528" y="30972"/>
                </a:lnTo>
                <a:lnTo>
                  <a:pt x="50495" y="32591"/>
                </a:lnTo>
                <a:lnTo>
                  <a:pt x="50898" y="32267"/>
                </a:lnTo>
                <a:lnTo>
                  <a:pt x="49992" y="30649"/>
                </a:lnTo>
                <a:lnTo>
                  <a:pt x="48964" y="29083"/>
                </a:lnTo>
                <a:lnTo>
                  <a:pt x="47990" y="27627"/>
                </a:lnTo>
                <a:lnTo>
                  <a:pt x="49408" y="26871"/>
                </a:lnTo>
                <a:lnTo>
                  <a:pt x="50717" y="26008"/>
                </a:lnTo>
                <a:lnTo>
                  <a:pt x="51925" y="25091"/>
                </a:lnTo>
                <a:lnTo>
                  <a:pt x="52831" y="26224"/>
                </a:lnTo>
                <a:lnTo>
                  <a:pt x="53738" y="27411"/>
                </a:lnTo>
                <a:lnTo>
                  <a:pt x="54664" y="28652"/>
                </a:lnTo>
                <a:lnTo>
                  <a:pt x="55006" y="28274"/>
                </a:lnTo>
                <a:lnTo>
                  <a:pt x="54080" y="27086"/>
                </a:lnTo>
                <a:lnTo>
                  <a:pt x="53174" y="25953"/>
                </a:lnTo>
                <a:lnTo>
                  <a:pt x="52267" y="24821"/>
                </a:lnTo>
                <a:lnTo>
                  <a:pt x="51985" y="24497"/>
                </a:lnTo>
                <a:lnTo>
                  <a:pt x="51643" y="24766"/>
                </a:lnTo>
                <a:lnTo>
                  <a:pt x="50435" y="25683"/>
                </a:lnTo>
                <a:lnTo>
                  <a:pt x="49126" y="26494"/>
                </a:lnTo>
                <a:lnTo>
                  <a:pt x="47706" y="27249"/>
                </a:lnTo>
                <a:lnTo>
                  <a:pt x="45881" y="24605"/>
                </a:lnTo>
                <a:lnTo>
                  <a:pt x="44000" y="22173"/>
                </a:lnTo>
                <a:lnTo>
                  <a:pt x="42063" y="19971"/>
                </a:lnTo>
                <a:lnTo>
                  <a:pt x="43146" y="19363"/>
                </a:lnTo>
                <a:lnTo>
                  <a:pt x="44171" y="18775"/>
                </a:lnTo>
                <a:lnTo>
                  <a:pt x="45140" y="18072"/>
                </a:lnTo>
                <a:lnTo>
                  <a:pt x="47305" y="20066"/>
                </a:lnTo>
                <a:lnTo>
                  <a:pt x="49528" y="22344"/>
                </a:lnTo>
                <a:lnTo>
                  <a:pt x="47647" y="19800"/>
                </a:lnTo>
                <a:lnTo>
                  <a:pt x="45426" y="17807"/>
                </a:lnTo>
                <a:lnTo>
                  <a:pt x="46165" y="17218"/>
                </a:lnTo>
                <a:lnTo>
                  <a:pt x="46850" y="16079"/>
                </a:lnTo>
                <a:lnTo>
                  <a:pt x="46052" y="16838"/>
                </a:lnTo>
                <a:lnTo>
                  <a:pt x="45140" y="17541"/>
                </a:lnTo>
                <a:lnTo>
                  <a:pt x="42689" y="15320"/>
                </a:lnTo>
                <a:lnTo>
                  <a:pt x="40182" y="13383"/>
                </a:lnTo>
                <a:lnTo>
                  <a:pt x="37845" y="11713"/>
                </a:lnTo>
                <a:lnTo>
                  <a:pt x="39896" y="13592"/>
                </a:lnTo>
                <a:lnTo>
                  <a:pt x="42347" y="15547"/>
                </a:lnTo>
                <a:lnTo>
                  <a:pt x="44798" y="17807"/>
                </a:lnTo>
                <a:lnTo>
                  <a:pt x="43885" y="18509"/>
                </a:lnTo>
                <a:lnTo>
                  <a:pt x="42860" y="19097"/>
                </a:lnTo>
                <a:lnTo>
                  <a:pt x="41777" y="19686"/>
                </a:lnTo>
                <a:lnTo>
                  <a:pt x="41606" y="20180"/>
                </a:lnTo>
                <a:lnTo>
                  <a:pt x="43545" y="22401"/>
                </a:lnTo>
                <a:lnTo>
                  <a:pt x="45426" y="24874"/>
                </a:lnTo>
                <a:lnTo>
                  <a:pt x="47249" y="27464"/>
                </a:lnTo>
                <a:lnTo>
                  <a:pt x="45766" y="28219"/>
                </a:lnTo>
                <a:lnTo>
                  <a:pt x="44228" y="28922"/>
                </a:lnTo>
                <a:lnTo>
                  <a:pt x="42576" y="29516"/>
                </a:lnTo>
                <a:lnTo>
                  <a:pt x="41094" y="26708"/>
                </a:lnTo>
                <a:lnTo>
                  <a:pt x="40524" y="26925"/>
                </a:lnTo>
                <a:lnTo>
                  <a:pt x="42006" y="29730"/>
                </a:lnTo>
                <a:lnTo>
                  <a:pt x="40296" y="30271"/>
                </a:lnTo>
                <a:lnTo>
                  <a:pt x="38528" y="30811"/>
                </a:lnTo>
                <a:lnTo>
                  <a:pt x="36706" y="31242"/>
                </a:lnTo>
                <a:lnTo>
                  <a:pt x="36136" y="31405"/>
                </a:lnTo>
                <a:lnTo>
                  <a:pt x="34255" y="31783"/>
                </a:lnTo>
                <a:lnTo>
                  <a:pt x="32317" y="32160"/>
                </a:lnTo>
                <a:lnTo>
                  <a:pt x="30321" y="32430"/>
                </a:lnTo>
                <a:lnTo>
                  <a:pt x="29637" y="29516"/>
                </a:lnTo>
                <a:lnTo>
                  <a:pt x="28954" y="26708"/>
                </a:lnTo>
                <a:lnTo>
                  <a:pt x="28213" y="24119"/>
                </a:lnTo>
                <a:lnTo>
                  <a:pt x="28328" y="26816"/>
                </a:lnTo>
                <a:lnTo>
                  <a:pt x="29010" y="29569"/>
                </a:lnTo>
                <a:lnTo>
                  <a:pt x="29637" y="32538"/>
                </a:lnTo>
                <a:lnTo>
                  <a:pt x="27643" y="32753"/>
                </a:lnTo>
                <a:lnTo>
                  <a:pt x="25534" y="32916"/>
                </a:lnTo>
                <a:lnTo>
                  <a:pt x="23482" y="33022"/>
                </a:lnTo>
                <a:lnTo>
                  <a:pt x="23254" y="30055"/>
                </a:lnTo>
                <a:lnTo>
                  <a:pt x="23027" y="27249"/>
                </a:lnTo>
                <a:lnTo>
                  <a:pt x="22797" y="24605"/>
                </a:lnTo>
                <a:lnTo>
                  <a:pt x="24451" y="24496"/>
                </a:lnTo>
                <a:lnTo>
                  <a:pt x="26048" y="24388"/>
                </a:lnTo>
                <a:lnTo>
                  <a:pt x="27586" y="24172"/>
                </a:lnTo>
                <a:lnTo>
                  <a:pt x="28098" y="23688"/>
                </a:lnTo>
                <a:lnTo>
                  <a:pt x="27300" y="20882"/>
                </a:lnTo>
                <a:lnTo>
                  <a:pt x="26503" y="18338"/>
                </a:lnTo>
                <a:lnTo>
                  <a:pt x="25762" y="16022"/>
                </a:lnTo>
                <a:close/>
              </a:path>
            </a:pathLst>
          </a:custGeom>
          <a:solidFill>
            <a:srgbClr val="96B8DC"/>
          </a:solidFill>
        </p:spPr>
        <p:txBody>
          <a:bodyPr wrap="square" lIns="0" tIns="0" rIns="0" bIns="0" rtlCol="0">
            <a:noAutofit/>
          </a:bodyPr>
          <a:lstStyle/>
          <a:p>
            <a:endParaRPr/>
          </a:p>
        </p:txBody>
      </p:sp>
      <p:sp>
        <p:nvSpPr>
          <p:cNvPr id="945" name="object 945"/>
          <p:cNvSpPr/>
          <p:nvPr/>
        </p:nvSpPr>
        <p:spPr>
          <a:xfrm>
            <a:off x="429004" y="692397"/>
            <a:ext cx="10317" cy="3720"/>
          </a:xfrm>
          <a:custGeom>
            <a:avLst/>
            <a:gdLst/>
            <a:ahLst/>
            <a:cxnLst/>
            <a:rect l="l" t="t" r="r" b="b"/>
            <a:pathLst>
              <a:path w="10317" h="3720">
                <a:moveTo>
                  <a:pt x="5985" y="1025"/>
                </a:moveTo>
                <a:lnTo>
                  <a:pt x="0" y="3568"/>
                </a:lnTo>
                <a:lnTo>
                  <a:pt x="229" y="3720"/>
                </a:lnTo>
                <a:lnTo>
                  <a:pt x="6041" y="1233"/>
                </a:lnTo>
                <a:lnTo>
                  <a:pt x="10317" y="0"/>
                </a:lnTo>
                <a:lnTo>
                  <a:pt x="5985" y="1025"/>
                </a:lnTo>
                <a:close/>
              </a:path>
            </a:pathLst>
          </a:custGeom>
          <a:solidFill>
            <a:srgbClr val="96B8DC"/>
          </a:solidFill>
        </p:spPr>
        <p:txBody>
          <a:bodyPr wrap="square" lIns="0" tIns="0" rIns="0" bIns="0" rtlCol="0">
            <a:noAutofit/>
          </a:bodyPr>
          <a:lstStyle/>
          <a:p>
            <a:endParaRPr/>
          </a:p>
        </p:txBody>
      </p:sp>
      <p:sp>
        <p:nvSpPr>
          <p:cNvPr id="946" name="object 946"/>
          <p:cNvSpPr/>
          <p:nvPr/>
        </p:nvSpPr>
        <p:spPr>
          <a:xfrm>
            <a:off x="431683" y="692245"/>
            <a:ext cx="9290" cy="5828"/>
          </a:xfrm>
          <a:custGeom>
            <a:avLst/>
            <a:gdLst/>
            <a:ahLst/>
            <a:cxnLst/>
            <a:rect l="l" t="t" r="r" b="b"/>
            <a:pathLst>
              <a:path w="9290" h="5828">
                <a:moveTo>
                  <a:pt x="0" y="5657"/>
                </a:moveTo>
                <a:lnTo>
                  <a:pt x="285" y="5828"/>
                </a:lnTo>
                <a:lnTo>
                  <a:pt x="4730" y="2524"/>
                </a:lnTo>
                <a:lnTo>
                  <a:pt x="7979" y="645"/>
                </a:lnTo>
                <a:lnTo>
                  <a:pt x="9062" y="37"/>
                </a:lnTo>
                <a:lnTo>
                  <a:pt x="8492" y="645"/>
                </a:lnTo>
                <a:lnTo>
                  <a:pt x="9290" y="0"/>
                </a:lnTo>
                <a:lnTo>
                  <a:pt x="9062" y="0"/>
                </a:lnTo>
                <a:lnTo>
                  <a:pt x="7866" y="531"/>
                </a:lnTo>
                <a:lnTo>
                  <a:pt x="4503" y="2372"/>
                </a:lnTo>
                <a:lnTo>
                  <a:pt x="0" y="5657"/>
                </a:lnTo>
                <a:close/>
              </a:path>
            </a:pathLst>
          </a:custGeom>
          <a:solidFill>
            <a:srgbClr val="96B8DC"/>
          </a:solidFill>
        </p:spPr>
        <p:txBody>
          <a:bodyPr wrap="square" lIns="0" tIns="0" rIns="0" bIns="0" rtlCol="0">
            <a:noAutofit/>
          </a:bodyPr>
          <a:lstStyle/>
          <a:p>
            <a:endParaRPr/>
          </a:p>
        </p:txBody>
      </p:sp>
      <p:sp>
        <p:nvSpPr>
          <p:cNvPr id="947" name="object 947"/>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96B8DC"/>
          </a:solidFill>
        </p:spPr>
        <p:txBody>
          <a:bodyPr wrap="square" lIns="0" tIns="0" rIns="0" bIns="0" rtlCol="0">
            <a:noAutofit/>
          </a:bodyPr>
          <a:lstStyle/>
          <a:p>
            <a:endParaRPr/>
          </a:p>
        </p:txBody>
      </p:sp>
      <p:sp>
        <p:nvSpPr>
          <p:cNvPr id="948" name="object 948"/>
          <p:cNvSpPr/>
          <p:nvPr/>
        </p:nvSpPr>
        <p:spPr>
          <a:xfrm>
            <a:off x="428435" y="692074"/>
            <a:ext cx="12311" cy="2961"/>
          </a:xfrm>
          <a:custGeom>
            <a:avLst/>
            <a:gdLst/>
            <a:ahLst/>
            <a:cxnLst/>
            <a:rect l="l" t="t" r="r" b="b"/>
            <a:pathLst>
              <a:path w="12311" h="2961">
                <a:moveTo>
                  <a:pt x="0" y="2961"/>
                </a:moveTo>
                <a:lnTo>
                  <a:pt x="6384" y="911"/>
                </a:lnTo>
                <a:lnTo>
                  <a:pt x="10887" y="208"/>
                </a:lnTo>
                <a:lnTo>
                  <a:pt x="12254" y="56"/>
                </a:lnTo>
                <a:lnTo>
                  <a:pt x="11000" y="113"/>
                </a:lnTo>
                <a:lnTo>
                  <a:pt x="6384" y="759"/>
                </a:lnTo>
                <a:lnTo>
                  <a:pt x="0" y="2961"/>
                </a:lnTo>
                <a:close/>
              </a:path>
            </a:pathLst>
          </a:custGeom>
          <a:solidFill>
            <a:srgbClr val="96B8DC"/>
          </a:solidFill>
        </p:spPr>
        <p:txBody>
          <a:bodyPr wrap="square" lIns="0" tIns="0" rIns="0" bIns="0" rtlCol="0">
            <a:noAutofit/>
          </a:bodyPr>
          <a:lstStyle/>
          <a:p>
            <a:endParaRPr/>
          </a:p>
        </p:txBody>
      </p:sp>
      <p:sp>
        <p:nvSpPr>
          <p:cNvPr id="949" name="object 949"/>
          <p:cNvSpPr/>
          <p:nvPr/>
        </p:nvSpPr>
        <p:spPr>
          <a:xfrm>
            <a:off x="437840" y="692188"/>
            <a:ext cx="3248" cy="7498"/>
          </a:xfrm>
          <a:custGeom>
            <a:avLst/>
            <a:gdLst/>
            <a:ahLst/>
            <a:cxnLst/>
            <a:rect l="l" t="t" r="r" b="b"/>
            <a:pathLst>
              <a:path w="3248" h="7498">
                <a:moveTo>
                  <a:pt x="3020" y="208"/>
                </a:moveTo>
                <a:lnTo>
                  <a:pt x="2507" y="1177"/>
                </a:lnTo>
                <a:lnTo>
                  <a:pt x="1196" y="3663"/>
                </a:lnTo>
                <a:lnTo>
                  <a:pt x="0" y="7498"/>
                </a:lnTo>
                <a:lnTo>
                  <a:pt x="1709" y="3341"/>
                </a:lnTo>
                <a:lnTo>
                  <a:pt x="2962" y="702"/>
                </a:lnTo>
                <a:lnTo>
                  <a:pt x="3248" y="0"/>
                </a:lnTo>
                <a:lnTo>
                  <a:pt x="2450" y="702"/>
                </a:lnTo>
                <a:lnTo>
                  <a:pt x="2336" y="1120"/>
                </a:lnTo>
                <a:lnTo>
                  <a:pt x="3020" y="208"/>
                </a:lnTo>
                <a:close/>
              </a:path>
            </a:pathLst>
          </a:custGeom>
          <a:solidFill>
            <a:srgbClr val="96B8DC"/>
          </a:solidFill>
        </p:spPr>
        <p:txBody>
          <a:bodyPr wrap="square" lIns="0" tIns="0" rIns="0" bIns="0" rtlCol="0">
            <a:noAutofit/>
          </a:bodyPr>
          <a:lstStyle/>
          <a:p>
            <a:endParaRPr/>
          </a:p>
        </p:txBody>
      </p:sp>
      <p:sp>
        <p:nvSpPr>
          <p:cNvPr id="950" name="object 950"/>
          <p:cNvSpPr/>
          <p:nvPr/>
        </p:nvSpPr>
        <p:spPr>
          <a:xfrm>
            <a:off x="430602" y="713769"/>
            <a:ext cx="2336" cy="8311"/>
          </a:xfrm>
          <a:custGeom>
            <a:avLst/>
            <a:gdLst/>
            <a:ahLst/>
            <a:cxnLst/>
            <a:rect l="l" t="t" r="r" b="b"/>
            <a:pathLst>
              <a:path w="2336" h="8311">
                <a:moveTo>
                  <a:pt x="2336" y="55"/>
                </a:moveTo>
                <a:lnTo>
                  <a:pt x="1709" y="0"/>
                </a:lnTo>
                <a:lnTo>
                  <a:pt x="912" y="2536"/>
                </a:lnTo>
                <a:lnTo>
                  <a:pt x="112" y="5342"/>
                </a:lnTo>
                <a:lnTo>
                  <a:pt x="0" y="8311"/>
                </a:lnTo>
                <a:lnTo>
                  <a:pt x="741" y="5397"/>
                </a:lnTo>
                <a:lnTo>
                  <a:pt x="1538" y="2644"/>
                </a:lnTo>
                <a:lnTo>
                  <a:pt x="2336" y="55"/>
                </a:lnTo>
                <a:close/>
              </a:path>
            </a:pathLst>
          </a:custGeom>
          <a:solidFill>
            <a:srgbClr val="96B8DC"/>
          </a:solidFill>
        </p:spPr>
        <p:txBody>
          <a:bodyPr wrap="square" lIns="0" tIns="0" rIns="0" bIns="0" rtlCol="0">
            <a:noAutofit/>
          </a:bodyPr>
          <a:lstStyle/>
          <a:p>
            <a:endParaRPr/>
          </a:p>
        </p:txBody>
      </p:sp>
      <p:sp>
        <p:nvSpPr>
          <p:cNvPr id="951" name="object 951"/>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96B8DC"/>
          </a:solidFill>
        </p:spPr>
        <p:txBody>
          <a:bodyPr wrap="square" lIns="0" tIns="0" rIns="0" bIns="0" rtlCol="0">
            <a:noAutofit/>
          </a:bodyPr>
          <a:lstStyle/>
          <a:p>
            <a:endParaRPr/>
          </a:p>
        </p:txBody>
      </p:sp>
      <p:sp>
        <p:nvSpPr>
          <p:cNvPr id="952" name="object 952"/>
          <p:cNvSpPr/>
          <p:nvPr/>
        </p:nvSpPr>
        <p:spPr>
          <a:xfrm>
            <a:off x="411793" y="693630"/>
            <a:ext cx="16242" cy="6701"/>
          </a:xfrm>
          <a:custGeom>
            <a:avLst/>
            <a:gdLst/>
            <a:ahLst/>
            <a:cxnLst/>
            <a:rect l="l" t="t" r="r" b="b"/>
            <a:pathLst>
              <a:path w="16242" h="6701">
                <a:moveTo>
                  <a:pt x="16242" y="0"/>
                </a:moveTo>
                <a:lnTo>
                  <a:pt x="13791" y="550"/>
                </a:lnTo>
                <a:lnTo>
                  <a:pt x="11171" y="1252"/>
                </a:lnTo>
                <a:lnTo>
                  <a:pt x="8377" y="2164"/>
                </a:lnTo>
                <a:lnTo>
                  <a:pt x="5641" y="3094"/>
                </a:lnTo>
                <a:lnTo>
                  <a:pt x="2849" y="4157"/>
                </a:lnTo>
                <a:lnTo>
                  <a:pt x="0" y="5562"/>
                </a:lnTo>
                <a:lnTo>
                  <a:pt x="0" y="6701"/>
                </a:lnTo>
                <a:lnTo>
                  <a:pt x="0" y="5885"/>
                </a:lnTo>
                <a:lnTo>
                  <a:pt x="2849" y="4480"/>
                </a:lnTo>
                <a:lnTo>
                  <a:pt x="5641" y="3360"/>
                </a:lnTo>
                <a:lnTo>
                  <a:pt x="8321" y="2486"/>
                </a:lnTo>
                <a:lnTo>
                  <a:pt x="8377" y="2809"/>
                </a:lnTo>
                <a:lnTo>
                  <a:pt x="8434" y="3417"/>
                </a:lnTo>
                <a:lnTo>
                  <a:pt x="8720" y="4062"/>
                </a:lnTo>
                <a:lnTo>
                  <a:pt x="8891" y="4005"/>
                </a:lnTo>
                <a:lnTo>
                  <a:pt x="8605" y="3360"/>
                </a:lnTo>
                <a:lnTo>
                  <a:pt x="8434" y="2809"/>
                </a:lnTo>
                <a:lnTo>
                  <a:pt x="8377" y="2429"/>
                </a:lnTo>
                <a:lnTo>
                  <a:pt x="11171" y="1518"/>
                </a:lnTo>
                <a:lnTo>
                  <a:pt x="13849" y="816"/>
                </a:lnTo>
                <a:lnTo>
                  <a:pt x="16242" y="0"/>
                </a:lnTo>
                <a:close/>
              </a:path>
            </a:pathLst>
          </a:custGeom>
          <a:solidFill>
            <a:srgbClr val="96B8DC"/>
          </a:solidFill>
        </p:spPr>
        <p:txBody>
          <a:bodyPr wrap="square" lIns="0" tIns="0" rIns="0" bIns="0" rtlCol="0">
            <a:noAutofit/>
          </a:bodyPr>
          <a:lstStyle/>
          <a:p>
            <a:endParaRPr/>
          </a:p>
        </p:txBody>
      </p:sp>
      <p:sp>
        <p:nvSpPr>
          <p:cNvPr id="953" name="object 953"/>
          <p:cNvSpPr/>
          <p:nvPr/>
        </p:nvSpPr>
        <p:spPr>
          <a:xfrm>
            <a:off x="439092" y="692890"/>
            <a:ext cx="4901" cy="24117"/>
          </a:xfrm>
          <a:custGeom>
            <a:avLst/>
            <a:gdLst/>
            <a:ahLst/>
            <a:cxnLst/>
            <a:rect l="l" t="t" r="r" b="b"/>
            <a:pathLst>
              <a:path w="4901" h="24117">
                <a:moveTo>
                  <a:pt x="0" y="21472"/>
                </a:moveTo>
                <a:lnTo>
                  <a:pt x="285" y="21472"/>
                </a:lnTo>
                <a:lnTo>
                  <a:pt x="1482" y="21525"/>
                </a:lnTo>
                <a:lnTo>
                  <a:pt x="2680" y="21525"/>
                </a:lnTo>
                <a:lnTo>
                  <a:pt x="3876" y="21472"/>
                </a:lnTo>
                <a:lnTo>
                  <a:pt x="4104" y="24117"/>
                </a:lnTo>
                <a:lnTo>
                  <a:pt x="4048" y="15528"/>
                </a:lnTo>
                <a:lnTo>
                  <a:pt x="3820" y="13212"/>
                </a:lnTo>
                <a:lnTo>
                  <a:pt x="4901" y="13155"/>
                </a:lnTo>
                <a:lnTo>
                  <a:pt x="3820" y="12833"/>
                </a:lnTo>
                <a:lnTo>
                  <a:pt x="3590" y="10782"/>
                </a:lnTo>
                <a:lnTo>
                  <a:pt x="3363" y="8903"/>
                </a:lnTo>
                <a:lnTo>
                  <a:pt x="3192" y="7270"/>
                </a:lnTo>
                <a:lnTo>
                  <a:pt x="3876" y="7270"/>
                </a:lnTo>
                <a:lnTo>
                  <a:pt x="3192" y="7005"/>
                </a:lnTo>
                <a:lnTo>
                  <a:pt x="2680" y="2752"/>
                </a:lnTo>
                <a:lnTo>
                  <a:pt x="2279" y="0"/>
                </a:lnTo>
                <a:lnTo>
                  <a:pt x="2394" y="2847"/>
                </a:lnTo>
                <a:lnTo>
                  <a:pt x="2736" y="7005"/>
                </a:lnTo>
                <a:lnTo>
                  <a:pt x="1083" y="7005"/>
                </a:lnTo>
                <a:lnTo>
                  <a:pt x="1482" y="7327"/>
                </a:lnTo>
                <a:lnTo>
                  <a:pt x="2279" y="7327"/>
                </a:lnTo>
                <a:lnTo>
                  <a:pt x="2736" y="7270"/>
                </a:lnTo>
                <a:lnTo>
                  <a:pt x="2908" y="8960"/>
                </a:lnTo>
                <a:lnTo>
                  <a:pt x="3079" y="10782"/>
                </a:lnTo>
                <a:lnTo>
                  <a:pt x="3250" y="12833"/>
                </a:lnTo>
                <a:lnTo>
                  <a:pt x="3478" y="15585"/>
                </a:lnTo>
                <a:lnTo>
                  <a:pt x="3649" y="18186"/>
                </a:lnTo>
                <a:lnTo>
                  <a:pt x="3876" y="21039"/>
                </a:lnTo>
                <a:lnTo>
                  <a:pt x="285" y="21039"/>
                </a:lnTo>
                <a:lnTo>
                  <a:pt x="0" y="21472"/>
                </a:lnTo>
                <a:close/>
              </a:path>
            </a:pathLst>
          </a:custGeom>
          <a:solidFill>
            <a:srgbClr val="96B8DC"/>
          </a:solidFill>
        </p:spPr>
        <p:txBody>
          <a:bodyPr wrap="square" lIns="0" tIns="0" rIns="0" bIns="0" rtlCol="0">
            <a:noAutofit/>
          </a:bodyPr>
          <a:lstStyle/>
          <a:p>
            <a:endParaRPr/>
          </a:p>
        </p:txBody>
      </p:sp>
      <p:sp>
        <p:nvSpPr>
          <p:cNvPr id="954" name="object 954"/>
          <p:cNvSpPr/>
          <p:nvPr/>
        </p:nvSpPr>
        <p:spPr>
          <a:xfrm>
            <a:off x="402104" y="693630"/>
            <a:ext cx="26501" cy="23268"/>
          </a:xfrm>
          <a:custGeom>
            <a:avLst/>
            <a:gdLst/>
            <a:ahLst/>
            <a:cxnLst/>
            <a:rect l="l" t="t" r="r" b="b"/>
            <a:pathLst>
              <a:path w="26501" h="23268">
                <a:moveTo>
                  <a:pt x="10371" y="9131"/>
                </a:moveTo>
                <a:lnTo>
                  <a:pt x="10200" y="8751"/>
                </a:lnTo>
                <a:lnTo>
                  <a:pt x="10144" y="8580"/>
                </a:lnTo>
                <a:lnTo>
                  <a:pt x="12993" y="6853"/>
                </a:lnTo>
                <a:lnTo>
                  <a:pt x="15843" y="5467"/>
                </a:lnTo>
                <a:lnTo>
                  <a:pt x="18522" y="4328"/>
                </a:lnTo>
                <a:lnTo>
                  <a:pt x="18693" y="4764"/>
                </a:lnTo>
                <a:lnTo>
                  <a:pt x="18637" y="4214"/>
                </a:lnTo>
                <a:lnTo>
                  <a:pt x="20574" y="3417"/>
                </a:lnTo>
                <a:lnTo>
                  <a:pt x="22455" y="2714"/>
                </a:lnTo>
                <a:lnTo>
                  <a:pt x="24165" y="2107"/>
                </a:lnTo>
                <a:lnTo>
                  <a:pt x="24850" y="1841"/>
                </a:lnTo>
                <a:lnTo>
                  <a:pt x="25532" y="1632"/>
                </a:lnTo>
                <a:lnTo>
                  <a:pt x="26217" y="1404"/>
                </a:lnTo>
                <a:lnTo>
                  <a:pt x="26501" y="2050"/>
                </a:lnTo>
                <a:lnTo>
                  <a:pt x="26273" y="1195"/>
                </a:lnTo>
                <a:lnTo>
                  <a:pt x="26102" y="816"/>
                </a:lnTo>
                <a:lnTo>
                  <a:pt x="25989" y="284"/>
                </a:lnTo>
                <a:lnTo>
                  <a:pt x="25931" y="0"/>
                </a:lnTo>
                <a:lnTo>
                  <a:pt x="23538" y="816"/>
                </a:lnTo>
                <a:lnTo>
                  <a:pt x="25931" y="284"/>
                </a:lnTo>
                <a:lnTo>
                  <a:pt x="25989" y="816"/>
                </a:lnTo>
                <a:lnTo>
                  <a:pt x="26159" y="1252"/>
                </a:lnTo>
                <a:lnTo>
                  <a:pt x="25476" y="1461"/>
                </a:lnTo>
                <a:lnTo>
                  <a:pt x="24791" y="1689"/>
                </a:lnTo>
                <a:lnTo>
                  <a:pt x="24050" y="1898"/>
                </a:lnTo>
                <a:lnTo>
                  <a:pt x="22340" y="2486"/>
                </a:lnTo>
                <a:lnTo>
                  <a:pt x="20518" y="3189"/>
                </a:lnTo>
                <a:lnTo>
                  <a:pt x="18580" y="4005"/>
                </a:lnTo>
                <a:lnTo>
                  <a:pt x="18409" y="4062"/>
                </a:lnTo>
                <a:lnTo>
                  <a:pt x="15730" y="5182"/>
                </a:lnTo>
                <a:lnTo>
                  <a:pt x="12881" y="6587"/>
                </a:lnTo>
                <a:lnTo>
                  <a:pt x="10031" y="8258"/>
                </a:lnTo>
                <a:lnTo>
                  <a:pt x="9745" y="7517"/>
                </a:lnTo>
                <a:lnTo>
                  <a:pt x="9689" y="6701"/>
                </a:lnTo>
                <a:lnTo>
                  <a:pt x="9689" y="5562"/>
                </a:lnTo>
                <a:lnTo>
                  <a:pt x="9745" y="5144"/>
                </a:lnTo>
                <a:lnTo>
                  <a:pt x="9346" y="5562"/>
                </a:lnTo>
                <a:lnTo>
                  <a:pt x="9290" y="5733"/>
                </a:lnTo>
                <a:lnTo>
                  <a:pt x="8549" y="6112"/>
                </a:lnTo>
                <a:lnTo>
                  <a:pt x="7808" y="6492"/>
                </a:lnTo>
                <a:lnTo>
                  <a:pt x="7066" y="6910"/>
                </a:lnTo>
                <a:lnTo>
                  <a:pt x="6553" y="7289"/>
                </a:lnTo>
                <a:lnTo>
                  <a:pt x="6041" y="7726"/>
                </a:lnTo>
                <a:lnTo>
                  <a:pt x="5528" y="8163"/>
                </a:lnTo>
                <a:lnTo>
                  <a:pt x="6780" y="7403"/>
                </a:lnTo>
                <a:lnTo>
                  <a:pt x="8035" y="6701"/>
                </a:lnTo>
                <a:lnTo>
                  <a:pt x="9290" y="6055"/>
                </a:lnTo>
                <a:lnTo>
                  <a:pt x="9290" y="6853"/>
                </a:lnTo>
                <a:lnTo>
                  <a:pt x="9403" y="7669"/>
                </a:lnTo>
                <a:lnTo>
                  <a:pt x="9689" y="8485"/>
                </a:lnTo>
                <a:lnTo>
                  <a:pt x="7123" y="10042"/>
                </a:lnTo>
                <a:lnTo>
                  <a:pt x="4559" y="11770"/>
                </a:lnTo>
                <a:lnTo>
                  <a:pt x="2052" y="13820"/>
                </a:lnTo>
                <a:lnTo>
                  <a:pt x="1822" y="13117"/>
                </a:lnTo>
                <a:lnTo>
                  <a:pt x="1709" y="12415"/>
                </a:lnTo>
                <a:lnTo>
                  <a:pt x="1651" y="11770"/>
                </a:lnTo>
                <a:lnTo>
                  <a:pt x="1311" y="12149"/>
                </a:lnTo>
                <a:lnTo>
                  <a:pt x="1367" y="12738"/>
                </a:lnTo>
                <a:lnTo>
                  <a:pt x="1482" y="13345"/>
                </a:lnTo>
                <a:lnTo>
                  <a:pt x="1709" y="13991"/>
                </a:lnTo>
                <a:lnTo>
                  <a:pt x="1139" y="14579"/>
                </a:lnTo>
                <a:lnTo>
                  <a:pt x="569" y="15111"/>
                </a:lnTo>
                <a:lnTo>
                  <a:pt x="0" y="15661"/>
                </a:lnTo>
                <a:lnTo>
                  <a:pt x="0" y="16041"/>
                </a:lnTo>
                <a:lnTo>
                  <a:pt x="626" y="15490"/>
                </a:lnTo>
                <a:lnTo>
                  <a:pt x="1252" y="14959"/>
                </a:lnTo>
                <a:lnTo>
                  <a:pt x="1881" y="14408"/>
                </a:lnTo>
                <a:lnTo>
                  <a:pt x="2221" y="15433"/>
                </a:lnTo>
                <a:lnTo>
                  <a:pt x="2791" y="16421"/>
                </a:lnTo>
                <a:lnTo>
                  <a:pt x="2563" y="15168"/>
                </a:lnTo>
                <a:lnTo>
                  <a:pt x="2164" y="14143"/>
                </a:lnTo>
                <a:lnTo>
                  <a:pt x="4672" y="12092"/>
                </a:lnTo>
                <a:lnTo>
                  <a:pt x="7238" y="10308"/>
                </a:lnTo>
                <a:lnTo>
                  <a:pt x="9801" y="8751"/>
                </a:lnTo>
                <a:lnTo>
                  <a:pt x="9973" y="9245"/>
                </a:lnTo>
                <a:lnTo>
                  <a:pt x="10259" y="9890"/>
                </a:lnTo>
                <a:lnTo>
                  <a:pt x="10657" y="10479"/>
                </a:lnTo>
                <a:lnTo>
                  <a:pt x="11056" y="11067"/>
                </a:lnTo>
                <a:lnTo>
                  <a:pt x="8605" y="12852"/>
                </a:lnTo>
                <a:lnTo>
                  <a:pt x="6154" y="14845"/>
                </a:lnTo>
                <a:lnTo>
                  <a:pt x="4046" y="17389"/>
                </a:lnTo>
                <a:lnTo>
                  <a:pt x="6382" y="15111"/>
                </a:lnTo>
                <a:lnTo>
                  <a:pt x="8833" y="13117"/>
                </a:lnTo>
                <a:lnTo>
                  <a:pt x="11284" y="11333"/>
                </a:lnTo>
                <a:lnTo>
                  <a:pt x="11854" y="12149"/>
                </a:lnTo>
                <a:lnTo>
                  <a:pt x="12595" y="12852"/>
                </a:lnTo>
                <a:lnTo>
                  <a:pt x="13392" y="13554"/>
                </a:lnTo>
                <a:lnTo>
                  <a:pt x="13735" y="13763"/>
                </a:lnTo>
                <a:lnTo>
                  <a:pt x="14591" y="14465"/>
                </a:lnTo>
                <a:lnTo>
                  <a:pt x="15501" y="15111"/>
                </a:lnTo>
                <a:lnTo>
                  <a:pt x="16470" y="15661"/>
                </a:lnTo>
                <a:lnTo>
                  <a:pt x="16812" y="15813"/>
                </a:lnTo>
                <a:lnTo>
                  <a:pt x="14818" y="18034"/>
                </a:lnTo>
                <a:lnTo>
                  <a:pt x="12881" y="20407"/>
                </a:lnTo>
                <a:lnTo>
                  <a:pt x="11455" y="23268"/>
                </a:lnTo>
                <a:lnTo>
                  <a:pt x="13336" y="20677"/>
                </a:lnTo>
                <a:lnTo>
                  <a:pt x="15273" y="18243"/>
                </a:lnTo>
                <a:lnTo>
                  <a:pt x="17211" y="16041"/>
                </a:lnTo>
                <a:lnTo>
                  <a:pt x="19263" y="13117"/>
                </a:lnTo>
                <a:lnTo>
                  <a:pt x="17098" y="15490"/>
                </a:lnTo>
                <a:lnTo>
                  <a:pt x="16699" y="15282"/>
                </a:lnTo>
                <a:lnTo>
                  <a:pt x="15787" y="14788"/>
                </a:lnTo>
                <a:lnTo>
                  <a:pt x="14874" y="14143"/>
                </a:lnTo>
                <a:lnTo>
                  <a:pt x="14021" y="13497"/>
                </a:lnTo>
                <a:lnTo>
                  <a:pt x="16528" y="11333"/>
                </a:lnTo>
                <a:lnTo>
                  <a:pt x="19035" y="9397"/>
                </a:lnTo>
                <a:lnTo>
                  <a:pt x="21430" y="7783"/>
                </a:lnTo>
                <a:lnTo>
                  <a:pt x="21144" y="7555"/>
                </a:lnTo>
                <a:lnTo>
                  <a:pt x="18749" y="9188"/>
                </a:lnTo>
                <a:lnTo>
                  <a:pt x="16242" y="11067"/>
                </a:lnTo>
                <a:lnTo>
                  <a:pt x="13678" y="13231"/>
                </a:lnTo>
                <a:lnTo>
                  <a:pt x="12881" y="12586"/>
                </a:lnTo>
                <a:lnTo>
                  <a:pt x="12196" y="11883"/>
                </a:lnTo>
                <a:lnTo>
                  <a:pt x="11570" y="11124"/>
                </a:lnTo>
                <a:lnTo>
                  <a:pt x="14133" y="8922"/>
                </a:lnTo>
                <a:lnTo>
                  <a:pt x="11398" y="10858"/>
                </a:lnTo>
                <a:lnTo>
                  <a:pt x="11000" y="10308"/>
                </a:lnTo>
                <a:lnTo>
                  <a:pt x="10601" y="9719"/>
                </a:lnTo>
                <a:lnTo>
                  <a:pt x="10371" y="9131"/>
                </a:lnTo>
                <a:close/>
              </a:path>
            </a:pathLst>
          </a:custGeom>
          <a:solidFill>
            <a:srgbClr val="96B8DC"/>
          </a:solidFill>
        </p:spPr>
        <p:txBody>
          <a:bodyPr wrap="square" lIns="0" tIns="0" rIns="0" bIns="0" rtlCol="0">
            <a:noAutofit/>
          </a:bodyPr>
          <a:lstStyle/>
          <a:p>
            <a:endParaRPr/>
          </a:p>
        </p:txBody>
      </p:sp>
      <p:sp>
        <p:nvSpPr>
          <p:cNvPr id="955" name="object 955"/>
          <p:cNvSpPr/>
          <p:nvPr/>
        </p:nvSpPr>
        <p:spPr>
          <a:xfrm>
            <a:off x="403073" y="700218"/>
            <a:ext cx="32885" cy="25370"/>
          </a:xfrm>
          <a:custGeom>
            <a:avLst/>
            <a:gdLst/>
            <a:ahLst/>
            <a:cxnLst/>
            <a:rect l="l" t="t" r="r" b="b"/>
            <a:pathLst>
              <a:path w="32885" h="25370">
                <a:moveTo>
                  <a:pt x="0" y="13389"/>
                </a:moveTo>
                <a:lnTo>
                  <a:pt x="112" y="13767"/>
                </a:lnTo>
                <a:lnTo>
                  <a:pt x="968" y="12850"/>
                </a:lnTo>
                <a:lnTo>
                  <a:pt x="1881" y="11940"/>
                </a:lnTo>
                <a:lnTo>
                  <a:pt x="2734" y="11067"/>
                </a:lnTo>
                <a:lnTo>
                  <a:pt x="3532" y="12092"/>
                </a:lnTo>
                <a:lnTo>
                  <a:pt x="4388" y="13011"/>
                </a:lnTo>
                <a:lnTo>
                  <a:pt x="5471" y="13875"/>
                </a:lnTo>
                <a:lnTo>
                  <a:pt x="4388" y="15061"/>
                </a:lnTo>
                <a:lnTo>
                  <a:pt x="3363" y="16303"/>
                </a:lnTo>
                <a:lnTo>
                  <a:pt x="2392" y="17598"/>
                </a:lnTo>
                <a:lnTo>
                  <a:pt x="2678" y="17975"/>
                </a:lnTo>
                <a:lnTo>
                  <a:pt x="3703" y="16626"/>
                </a:lnTo>
                <a:lnTo>
                  <a:pt x="4730" y="15386"/>
                </a:lnTo>
                <a:lnTo>
                  <a:pt x="5812" y="14144"/>
                </a:lnTo>
                <a:lnTo>
                  <a:pt x="6952" y="15115"/>
                </a:lnTo>
                <a:lnTo>
                  <a:pt x="8321" y="16033"/>
                </a:lnTo>
                <a:lnTo>
                  <a:pt x="9745" y="16789"/>
                </a:lnTo>
                <a:lnTo>
                  <a:pt x="8605" y="18353"/>
                </a:lnTo>
                <a:lnTo>
                  <a:pt x="7522" y="20026"/>
                </a:lnTo>
                <a:lnTo>
                  <a:pt x="6496" y="21753"/>
                </a:lnTo>
                <a:lnTo>
                  <a:pt x="6952" y="22078"/>
                </a:lnTo>
                <a:lnTo>
                  <a:pt x="7979" y="20350"/>
                </a:lnTo>
                <a:lnTo>
                  <a:pt x="9062" y="18678"/>
                </a:lnTo>
                <a:lnTo>
                  <a:pt x="10202" y="17059"/>
                </a:lnTo>
                <a:lnTo>
                  <a:pt x="11398" y="17706"/>
                </a:lnTo>
                <a:lnTo>
                  <a:pt x="12595" y="18300"/>
                </a:lnTo>
                <a:lnTo>
                  <a:pt x="13906" y="18839"/>
                </a:lnTo>
                <a:lnTo>
                  <a:pt x="14361" y="19001"/>
                </a:lnTo>
                <a:lnTo>
                  <a:pt x="14647" y="19109"/>
                </a:lnTo>
                <a:lnTo>
                  <a:pt x="13563" y="20998"/>
                </a:lnTo>
                <a:lnTo>
                  <a:pt x="12538" y="22995"/>
                </a:lnTo>
                <a:lnTo>
                  <a:pt x="11626" y="25045"/>
                </a:lnTo>
                <a:lnTo>
                  <a:pt x="12140" y="25370"/>
                </a:lnTo>
                <a:lnTo>
                  <a:pt x="13108" y="23264"/>
                </a:lnTo>
                <a:lnTo>
                  <a:pt x="14133" y="21267"/>
                </a:lnTo>
                <a:lnTo>
                  <a:pt x="15217" y="19325"/>
                </a:lnTo>
                <a:lnTo>
                  <a:pt x="16870" y="19973"/>
                </a:lnTo>
                <a:lnTo>
                  <a:pt x="18580" y="20512"/>
                </a:lnTo>
                <a:lnTo>
                  <a:pt x="20346" y="20998"/>
                </a:lnTo>
                <a:lnTo>
                  <a:pt x="20574" y="20512"/>
                </a:lnTo>
                <a:lnTo>
                  <a:pt x="18808" y="20026"/>
                </a:lnTo>
                <a:lnTo>
                  <a:pt x="17098" y="19487"/>
                </a:lnTo>
                <a:lnTo>
                  <a:pt x="15444" y="18892"/>
                </a:lnTo>
                <a:lnTo>
                  <a:pt x="16983" y="16142"/>
                </a:lnTo>
                <a:lnTo>
                  <a:pt x="18580" y="13605"/>
                </a:lnTo>
                <a:lnTo>
                  <a:pt x="20232" y="11238"/>
                </a:lnTo>
                <a:lnTo>
                  <a:pt x="21543" y="11713"/>
                </a:lnTo>
                <a:lnTo>
                  <a:pt x="22910" y="12149"/>
                </a:lnTo>
                <a:lnTo>
                  <a:pt x="24280" y="12525"/>
                </a:lnTo>
                <a:lnTo>
                  <a:pt x="24507" y="12092"/>
                </a:lnTo>
                <a:lnTo>
                  <a:pt x="23140" y="11770"/>
                </a:lnTo>
                <a:lnTo>
                  <a:pt x="21770" y="11333"/>
                </a:lnTo>
                <a:lnTo>
                  <a:pt x="20461" y="10858"/>
                </a:lnTo>
                <a:lnTo>
                  <a:pt x="22284" y="8314"/>
                </a:lnTo>
                <a:lnTo>
                  <a:pt x="24050" y="5998"/>
                </a:lnTo>
                <a:lnTo>
                  <a:pt x="25760" y="3948"/>
                </a:lnTo>
                <a:lnTo>
                  <a:pt x="26672" y="4271"/>
                </a:lnTo>
                <a:lnTo>
                  <a:pt x="27641" y="4537"/>
                </a:lnTo>
                <a:lnTo>
                  <a:pt x="28610" y="4802"/>
                </a:lnTo>
                <a:lnTo>
                  <a:pt x="27300" y="6967"/>
                </a:lnTo>
                <a:lnTo>
                  <a:pt x="25875" y="9454"/>
                </a:lnTo>
                <a:lnTo>
                  <a:pt x="25021" y="12256"/>
                </a:lnTo>
                <a:lnTo>
                  <a:pt x="26388" y="9548"/>
                </a:lnTo>
                <a:lnTo>
                  <a:pt x="27756" y="7081"/>
                </a:lnTo>
                <a:lnTo>
                  <a:pt x="29067" y="4916"/>
                </a:lnTo>
                <a:lnTo>
                  <a:pt x="30035" y="5125"/>
                </a:lnTo>
                <a:lnTo>
                  <a:pt x="31004" y="5296"/>
                </a:lnTo>
                <a:lnTo>
                  <a:pt x="31973" y="5448"/>
                </a:lnTo>
                <a:lnTo>
                  <a:pt x="31119" y="7783"/>
                </a:lnTo>
                <a:lnTo>
                  <a:pt x="30263" y="10308"/>
                </a:lnTo>
                <a:lnTo>
                  <a:pt x="29979" y="13173"/>
                </a:lnTo>
                <a:lnTo>
                  <a:pt x="30833" y="10422"/>
                </a:lnTo>
                <a:lnTo>
                  <a:pt x="31689" y="7821"/>
                </a:lnTo>
                <a:lnTo>
                  <a:pt x="32486" y="5505"/>
                </a:lnTo>
                <a:lnTo>
                  <a:pt x="32885" y="3075"/>
                </a:lnTo>
                <a:lnTo>
                  <a:pt x="32088" y="5125"/>
                </a:lnTo>
                <a:lnTo>
                  <a:pt x="31119" y="4973"/>
                </a:lnTo>
                <a:lnTo>
                  <a:pt x="30207" y="4802"/>
                </a:lnTo>
                <a:lnTo>
                  <a:pt x="29294" y="4594"/>
                </a:lnTo>
                <a:lnTo>
                  <a:pt x="30035" y="2429"/>
                </a:lnTo>
                <a:lnTo>
                  <a:pt x="28896" y="4328"/>
                </a:lnTo>
                <a:lnTo>
                  <a:pt x="28781" y="4480"/>
                </a:lnTo>
                <a:lnTo>
                  <a:pt x="27812" y="4214"/>
                </a:lnTo>
                <a:lnTo>
                  <a:pt x="26900" y="3948"/>
                </a:lnTo>
                <a:lnTo>
                  <a:pt x="25989" y="3682"/>
                </a:lnTo>
                <a:lnTo>
                  <a:pt x="26445" y="3132"/>
                </a:lnTo>
                <a:lnTo>
                  <a:pt x="27641" y="1139"/>
                </a:lnTo>
                <a:lnTo>
                  <a:pt x="26330" y="2600"/>
                </a:lnTo>
                <a:lnTo>
                  <a:pt x="25818" y="3189"/>
                </a:lnTo>
                <a:lnTo>
                  <a:pt x="25532" y="3512"/>
                </a:lnTo>
                <a:lnTo>
                  <a:pt x="24735" y="3189"/>
                </a:lnTo>
                <a:lnTo>
                  <a:pt x="23937" y="2866"/>
                </a:lnTo>
                <a:lnTo>
                  <a:pt x="23252" y="2543"/>
                </a:lnTo>
                <a:lnTo>
                  <a:pt x="23480" y="1784"/>
                </a:lnTo>
                <a:lnTo>
                  <a:pt x="22854" y="2335"/>
                </a:lnTo>
                <a:lnTo>
                  <a:pt x="22171" y="1993"/>
                </a:lnTo>
                <a:lnTo>
                  <a:pt x="21543" y="1632"/>
                </a:lnTo>
                <a:lnTo>
                  <a:pt x="21031" y="1252"/>
                </a:lnTo>
                <a:lnTo>
                  <a:pt x="20689" y="1025"/>
                </a:lnTo>
                <a:lnTo>
                  <a:pt x="21601" y="0"/>
                </a:lnTo>
                <a:lnTo>
                  <a:pt x="20403" y="816"/>
                </a:lnTo>
                <a:lnTo>
                  <a:pt x="20461" y="1195"/>
                </a:lnTo>
                <a:lnTo>
                  <a:pt x="20860" y="1461"/>
                </a:lnTo>
                <a:lnTo>
                  <a:pt x="21371" y="1841"/>
                </a:lnTo>
                <a:lnTo>
                  <a:pt x="21941" y="2221"/>
                </a:lnTo>
                <a:lnTo>
                  <a:pt x="22570" y="2543"/>
                </a:lnTo>
                <a:lnTo>
                  <a:pt x="22969" y="2752"/>
                </a:lnTo>
                <a:lnTo>
                  <a:pt x="23710" y="3075"/>
                </a:lnTo>
                <a:lnTo>
                  <a:pt x="24507" y="3455"/>
                </a:lnTo>
                <a:lnTo>
                  <a:pt x="25305" y="3777"/>
                </a:lnTo>
                <a:lnTo>
                  <a:pt x="23595" y="5771"/>
                </a:lnTo>
                <a:lnTo>
                  <a:pt x="21770" y="8106"/>
                </a:lnTo>
                <a:lnTo>
                  <a:pt x="19948" y="10687"/>
                </a:lnTo>
                <a:lnTo>
                  <a:pt x="18751" y="10213"/>
                </a:lnTo>
                <a:lnTo>
                  <a:pt x="17611" y="9719"/>
                </a:lnTo>
                <a:lnTo>
                  <a:pt x="16528" y="9131"/>
                </a:lnTo>
                <a:lnTo>
                  <a:pt x="18294" y="6530"/>
                </a:lnTo>
                <a:lnTo>
                  <a:pt x="16242" y="9454"/>
                </a:lnTo>
                <a:lnTo>
                  <a:pt x="17325" y="10042"/>
                </a:lnTo>
                <a:lnTo>
                  <a:pt x="18522" y="10574"/>
                </a:lnTo>
                <a:lnTo>
                  <a:pt x="19720" y="11010"/>
                </a:lnTo>
                <a:lnTo>
                  <a:pt x="18067" y="13389"/>
                </a:lnTo>
                <a:lnTo>
                  <a:pt x="16413" y="15925"/>
                </a:lnTo>
                <a:lnTo>
                  <a:pt x="14874" y="18678"/>
                </a:lnTo>
                <a:lnTo>
                  <a:pt x="14361" y="18461"/>
                </a:lnTo>
                <a:lnTo>
                  <a:pt x="14077" y="18353"/>
                </a:lnTo>
                <a:lnTo>
                  <a:pt x="12822" y="17867"/>
                </a:lnTo>
                <a:lnTo>
                  <a:pt x="11626" y="17275"/>
                </a:lnTo>
                <a:lnTo>
                  <a:pt x="10486" y="16681"/>
                </a:lnTo>
                <a:lnTo>
                  <a:pt x="11912" y="13820"/>
                </a:lnTo>
                <a:lnTo>
                  <a:pt x="10031" y="16411"/>
                </a:lnTo>
                <a:lnTo>
                  <a:pt x="8605" y="15656"/>
                </a:lnTo>
                <a:lnTo>
                  <a:pt x="7294" y="14737"/>
                </a:lnTo>
                <a:lnTo>
                  <a:pt x="6098" y="13820"/>
                </a:lnTo>
                <a:lnTo>
                  <a:pt x="8263" y="11390"/>
                </a:lnTo>
                <a:lnTo>
                  <a:pt x="10486" y="9188"/>
                </a:lnTo>
                <a:lnTo>
                  <a:pt x="12766" y="7175"/>
                </a:lnTo>
                <a:lnTo>
                  <a:pt x="12424" y="6967"/>
                </a:lnTo>
                <a:lnTo>
                  <a:pt x="10144" y="8903"/>
                </a:lnTo>
                <a:lnTo>
                  <a:pt x="7922" y="11124"/>
                </a:lnTo>
                <a:lnTo>
                  <a:pt x="5755" y="13550"/>
                </a:lnTo>
                <a:lnTo>
                  <a:pt x="4730" y="12686"/>
                </a:lnTo>
                <a:lnTo>
                  <a:pt x="3818" y="11770"/>
                </a:lnTo>
                <a:lnTo>
                  <a:pt x="3077" y="10801"/>
                </a:lnTo>
                <a:lnTo>
                  <a:pt x="5185" y="8258"/>
                </a:lnTo>
                <a:lnTo>
                  <a:pt x="2849" y="10479"/>
                </a:lnTo>
                <a:lnTo>
                  <a:pt x="2108" y="9548"/>
                </a:lnTo>
                <a:lnTo>
                  <a:pt x="1595" y="8580"/>
                </a:lnTo>
                <a:lnTo>
                  <a:pt x="1822" y="9833"/>
                </a:lnTo>
                <a:lnTo>
                  <a:pt x="2507" y="10801"/>
                </a:lnTo>
                <a:lnTo>
                  <a:pt x="1653" y="11599"/>
                </a:lnTo>
                <a:lnTo>
                  <a:pt x="797" y="12472"/>
                </a:lnTo>
                <a:lnTo>
                  <a:pt x="0" y="13389"/>
                </a:lnTo>
                <a:close/>
              </a:path>
            </a:pathLst>
          </a:custGeom>
          <a:solidFill>
            <a:srgbClr val="96B8DC"/>
          </a:solidFill>
        </p:spPr>
        <p:txBody>
          <a:bodyPr wrap="square" lIns="0" tIns="0" rIns="0" bIns="0" rtlCol="0">
            <a:noAutofit/>
          </a:bodyPr>
          <a:lstStyle/>
          <a:p>
            <a:endParaRPr/>
          </a:p>
        </p:txBody>
      </p:sp>
      <p:sp>
        <p:nvSpPr>
          <p:cNvPr id="956" name="object 956"/>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96B8DC"/>
          </a:solidFill>
        </p:spPr>
        <p:txBody>
          <a:bodyPr wrap="square" lIns="0" tIns="0" rIns="0" bIns="0" rtlCol="0">
            <a:noAutofit/>
          </a:bodyPr>
          <a:lstStyle/>
          <a:p>
            <a:endParaRPr/>
          </a:p>
        </p:txBody>
      </p:sp>
      <p:sp>
        <p:nvSpPr>
          <p:cNvPr id="957" name="object 957"/>
          <p:cNvSpPr/>
          <p:nvPr/>
        </p:nvSpPr>
        <p:spPr>
          <a:xfrm>
            <a:off x="441602" y="692017"/>
            <a:ext cx="36816" cy="22562"/>
          </a:xfrm>
          <a:custGeom>
            <a:avLst/>
            <a:gdLst/>
            <a:ahLst/>
            <a:cxnLst/>
            <a:rect l="l" t="t" r="r" b="b"/>
            <a:pathLst>
              <a:path w="36816" h="22562">
                <a:moveTo>
                  <a:pt x="29244" y="6967"/>
                </a:moveTo>
                <a:lnTo>
                  <a:pt x="29063" y="6530"/>
                </a:lnTo>
                <a:lnTo>
                  <a:pt x="28962" y="7119"/>
                </a:lnTo>
                <a:lnTo>
                  <a:pt x="28962" y="7403"/>
                </a:lnTo>
                <a:lnTo>
                  <a:pt x="26102" y="5998"/>
                </a:lnTo>
                <a:lnTo>
                  <a:pt x="23309" y="4859"/>
                </a:lnTo>
                <a:lnTo>
                  <a:pt x="20630" y="3948"/>
                </a:lnTo>
                <a:lnTo>
                  <a:pt x="20630" y="3018"/>
                </a:lnTo>
                <a:lnTo>
                  <a:pt x="20459" y="2486"/>
                </a:lnTo>
                <a:lnTo>
                  <a:pt x="20574" y="3018"/>
                </a:lnTo>
                <a:lnTo>
                  <a:pt x="20459" y="3891"/>
                </a:lnTo>
                <a:lnTo>
                  <a:pt x="17724" y="2980"/>
                </a:lnTo>
                <a:lnTo>
                  <a:pt x="15102" y="2221"/>
                </a:lnTo>
                <a:lnTo>
                  <a:pt x="12709" y="1727"/>
                </a:lnTo>
                <a:lnTo>
                  <a:pt x="12709" y="1290"/>
                </a:lnTo>
                <a:lnTo>
                  <a:pt x="12651" y="1670"/>
                </a:lnTo>
                <a:lnTo>
                  <a:pt x="12025" y="1575"/>
                </a:lnTo>
                <a:lnTo>
                  <a:pt x="11398" y="1404"/>
                </a:lnTo>
                <a:lnTo>
                  <a:pt x="10828" y="1290"/>
                </a:lnTo>
                <a:lnTo>
                  <a:pt x="5812" y="322"/>
                </a:lnTo>
                <a:lnTo>
                  <a:pt x="2164" y="56"/>
                </a:lnTo>
                <a:lnTo>
                  <a:pt x="511" y="0"/>
                </a:lnTo>
                <a:lnTo>
                  <a:pt x="1252" y="113"/>
                </a:lnTo>
                <a:lnTo>
                  <a:pt x="5185" y="379"/>
                </a:lnTo>
                <a:lnTo>
                  <a:pt x="10770" y="1518"/>
                </a:lnTo>
                <a:lnTo>
                  <a:pt x="11340" y="1613"/>
                </a:lnTo>
                <a:lnTo>
                  <a:pt x="11968" y="1784"/>
                </a:lnTo>
                <a:lnTo>
                  <a:pt x="12595" y="1955"/>
                </a:lnTo>
                <a:lnTo>
                  <a:pt x="12480" y="2543"/>
                </a:lnTo>
                <a:lnTo>
                  <a:pt x="12309" y="2866"/>
                </a:lnTo>
                <a:lnTo>
                  <a:pt x="5870" y="873"/>
                </a:lnTo>
                <a:lnTo>
                  <a:pt x="1311" y="170"/>
                </a:lnTo>
                <a:lnTo>
                  <a:pt x="0" y="56"/>
                </a:lnTo>
                <a:lnTo>
                  <a:pt x="1311" y="265"/>
                </a:lnTo>
                <a:lnTo>
                  <a:pt x="5870" y="1025"/>
                </a:lnTo>
                <a:lnTo>
                  <a:pt x="12196" y="3075"/>
                </a:lnTo>
                <a:lnTo>
                  <a:pt x="11854" y="3720"/>
                </a:lnTo>
                <a:lnTo>
                  <a:pt x="11570" y="4043"/>
                </a:lnTo>
                <a:lnTo>
                  <a:pt x="11739" y="4100"/>
                </a:lnTo>
                <a:lnTo>
                  <a:pt x="12196" y="3455"/>
                </a:lnTo>
                <a:lnTo>
                  <a:pt x="12709" y="3246"/>
                </a:lnTo>
                <a:lnTo>
                  <a:pt x="13507" y="3512"/>
                </a:lnTo>
                <a:lnTo>
                  <a:pt x="15501" y="4214"/>
                </a:lnTo>
                <a:lnTo>
                  <a:pt x="17609" y="5030"/>
                </a:lnTo>
                <a:lnTo>
                  <a:pt x="19889" y="5998"/>
                </a:lnTo>
                <a:lnTo>
                  <a:pt x="19605" y="6473"/>
                </a:lnTo>
                <a:lnTo>
                  <a:pt x="19263" y="7024"/>
                </a:lnTo>
                <a:lnTo>
                  <a:pt x="18808" y="7555"/>
                </a:lnTo>
                <a:lnTo>
                  <a:pt x="16983" y="6587"/>
                </a:lnTo>
                <a:lnTo>
                  <a:pt x="15273" y="5676"/>
                </a:lnTo>
                <a:lnTo>
                  <a:pt x="13620" y="4916"/>
                </a:lnTo>
                <a:lnTo>
                  <a:pt x="12993" y="4651"/>
                </a:lnTo>
                <a:lnTo>
                  <a:pt x="12367" y="4366"/>
                </a:lnTo>
                <a:lnTo>
                  <a:pt x="12822" y="4859"/>
                </a:lnTo>
                <a:lnTo>
                  <a:pt x="13507" y="5182"/>
                </a:lnTo>
                <a:lnTo>
                  <a:pt x="15102" y="5942"/>
                </a:lnTo>
                <a:lnTo>
                  <a:pt x="16812" y="6796"/>
                </a:lnTo>
                <a:lnTo>
                  <a:pt x="18578" y="7783"/>
                </a:lnTo>
                <a:lnTo>
                  <a:pt x="17895" y="8466"/>
                </a:lnTo>
                <a:lnTo>
                  <a:pt x="17269" y="8960"/>
                </a:lnTo>
                <a:lnTo>
                  <a:pt x="16868" y="9226"/>
                </a:lnTo>
                <a:lnTo>
                  <a:pt x="15728" y="8428"/>
                </a:lnTo>
                <a:lnTo>
                  <a:pt x="14588" y="7669"/>
                </a:lnTo>
                <a:lnTo>
                  <a:pt x="13507" y="7024"/>
                </a:lnTo>
                <a:lnTo>
                  <a:pt x="12480" y="6378"/>
                </a:lnTo>
                <a:lnTo>
                  <a:pt x="11511" y="5771"/>
                </a:lnTo>
                <a:lnTo>
                  <a:pt x="12252" y="6587"/>
                </a:lnTo>
                <a:lnTo>
                  <a:pt x="13279" y="7289"/>
                </a:lnTo>
                <a:lnTo>
                  <a:pt x="14361" y="7935"/>
                </a:lnTo>
                <a:lnTo>
                  <a:pt x="15444" y="8694"/>
                </a:lnTo>
                <a:lnTo>
                  <a:pt x="16528" y="9454"/>
                </a:lnTo>
                <a:lnTo>
                  <a:pt x="15900" y="9928"/>
                </a:lnTo>
                <a:lnTo>
                  <a:pt x="15217" y="10308"/>
                </a:lnTo>
                <a:lnTo>
                  <a:pt x="14476" y="10688"/>
                </a:lnTo>
                <a:lnTo>
                  <a:pt x="14305" y="11124"/>
                </a:lnTo>
                <a:lnTo>
                  <a:pt x="16357" y="13004"/>
                </a:lnTo>
                <a:lnTo>
                  <a:pt x="18465" y="15225"/>
                </a:lnTo>
                <a:lnTo>
                  <a:pt x="20630" y="17655"/>
                </a:lnTo>
                <a:lnTo>
                  <a:pt x="21029" y="17427"/>
                </a:lnTo>
                <a:lnTo>
                  <a:pt x="18920" y="14959"/>
                </a:lnTo>
                <a:lnTo>
                  <a:pt x="16755" y="12795"/>
                </a:lnTo>
                <a:lnTo>
                  <a:pt x="14703" y="10896"/>
                </a:lnTo>
                <a:lnTo>
                  <a:pt x="15444" y="10536"/>
                </a:lnTo>
                <a:lnTo>
                  <a:pt x="16186" y="10099"/>
                </a:lnTo>
                <a:lnTo>
                  <a:pt x="16812" y="9662"/>
                </a:lnTo>
                <a:lnTo>
                  <a:pt x="19148" y="11333"/>
                </a:lnTo>
                <a:lnTo>
                  <a:pt x="17098" y="9454"/>
                </a:lnTo>
                <a:lnTo>
                  <a:pt x="17668" y="9017"/>
                </a:lnTo>
                <a:lnTo>
                  <a:pt x="18067" y="8637"/>
                </a:lnTo>
                <a:lnTo>
                  <a:pt x="18465" y="8258"/>
                </a:lnTo>
                <a:lnTo>
                  <a:pt x="18808" y="7935"/>
                </a:lnTo>
                <a:lnTo>
                  <a:pt x="21371" y="9340"/>
                </a:lnTo>
                <a:lnTo>
                  <a:pt x="24050" y="11067"/>
                </a:lnTo>
                <a:lnTo>
                  <a:pt x="26729" y="13061"/>
                </a:lnTo>
                <a:lnTo>
                  <a:pt x="26102" y="13820"/>
                </a:lnTo>
                <a:lnTo>
                  <a:pt x="25417" y="14959"/>
                </a:lnTo>
                <a:lnTo>
                  <a:pt x="26102" y="14351"/>
                </a:lnTo>
                <a:lnTo>
                  <a:pt x="26672" y="13706"/>
                </a:lnTo>
                <a:lnTo>
                  <a:pt x="27071" y="13288"/>
                </a:lnTo>
                <a:lnTo>
                  <a:pt x="29526" y="15111"/>
                </a:lnTo>
                <a:lnTo>
                  <a:pt x="31922" y="17161"/>
                </a:lnTo>
                <a:lnTo>
                  <a:pt x="34259" y="19439"/>
                </a:lnTo>
                <a:lnTo>
                  <a:pt x="33393" y="20457"/>
                </a:lnTo>
                <a:lnTo>
                  <a:pt x="32366" y="21374"/>
                </a:lnTo>
                <a:lnTo>
                  <a:pt x="31238" y="22237"/>
                </a:lnTo>
                <a:lnTo>
                  <a:pt x="31520" y="22562"/>
                </a:lnTo>
                <a:lnTo>
                  <a:pt x="32648" y="21698"/>
                </a:lnTo>
                <a:lnTo>
                  <a:pt x="33634" y="20726"/>
                </a:lnTo>
                <a:lnTo>
                  <a:pt x="34541" y="19705"/>
                </a:lnTo>
                <a:lnTo>
                  <a:pt x="35225" y="20457"/>
                </a:lnTo>
                <a:lnTo>
                  <a:pt x="35971" y="21212"/>
                </a:lnTo>
                <a:lnTo>
                  <a:pt x="36655" y="21968"/>
                </a:lnTo>
                <a:lnTo>
                  <a:pt x="36816" y="21590"/>
                </a:lnTo>
                <a:lnTo>
                  <a:pt x="36132" y="20835"/>
                </a:lnTo>
                <a:lnTo>
                  <a:pt x="35447" y="20142"/>
                </a:lnTo>
                <a:lnTo>
                  <a:pt x="34762" y="19439"/>
                </a:lnTo>
                <a:lnTo>
                  <a:pt x="35568" y="18452"/>
                </a:lnTo>
                <a:lnTo>
                  <a:pt x="36192" y="17389"/>
                </a:lnTo>
                <a:lnTo>
                  <a:pt x="36595" y="16402"/>
                </a:lnTo>
                <a:lnTo>
                  <a:pt x="36313" y="16136"/>
                </a:lnTo>
                <a:lnTo>
                  <a:pt x="35910" y="17161"/>
                </a:lnTo>
                <a:lnTo>
                  <a:pt x="35286" y="18186"/>
                </a:lnTo>
                <a:lnTo>
                  <a:pt x="34480" y="19154"/>
                </a:lnTo>
                <a:lnTo>
                  <a:pt x="32144" y="16838"/>
                </a:lnTo>
                <a:lnTo>
                  <a:pt x="29747" y="14788"/>
                </a:lnTo>
                <a:lnTo>
                  <a:pt x="27298" y="13004"/>
                </a:lnTo>
                <a:lnTo>
                  <a:pt x="27868" y="12244"/>
                </a:lnTo>
                <a:lnTo>
                  <a:pt x="28378" y="11447"/>
                </a:lnTo>
                <a:lnTo>
                  <a:pt x="28720" y="10631"/>
                </a:lnTo>
                <a:lnTo>
                  <a:pt x="28378" y="10422"/>
                </a:lnTo>
                <a:lnTo>
                  <a:pt x="28036" y="11219"/>
                </a:lnTo>
                <a:lnTo>
                  <a:pt x="27584" y="12035"/>
                </a:lnTo>
                <a:lnTo>
                  <a:pt x="26958" y="12738"/>
                </a:lnTo>
                <a:lnTo>
                  <a:pt x="24280" y="10801"/>
                </a:lnTo>
                <a:lnTo>
                  <a:pt x="21543" y="9131"/>
                </a:lnTo>
                <a:lnTo>
                  <a:pt x="18979" y="7669"/>
                </a:lnTo>
                <a:lnTo>
                  <a:pt x="19434" y="7119"/>
                </a:lnTo>
                <a:lnTo>
                  <a:pt x="19776" y="6587"/>
                </a:lnTo>
                <a:lnTo>
                  <a:pt x="20060" y="6093"/>
                </a:lnTo>
                <a:lnTo>
                  <a:pt x="20175" y="5828"/>
                </a:lnTo>
                <a:lnTo>
                  <a:pt x="20346" y="5353"/>
                </a:lnTo>
                <a:lnTo>
                  <a:pt x="20232" y="5182"/>
                </a:lnTo>
                <a:lnTo>
                  <a:pt x="19948" y="5771"/>
                </a:lnTo>
                <a:lnTo>
                  <a:pt x="17724" y="4802"/>
                </a:lnTo>
                <a:lnTo>
                  <a:pt x="15559" y="4005"/>
                </a:lnTo>
                <a:lnTo>
                  <a:pt x="13563" y="3303"/>
                </a:lnTo>
                <a:lnTo>
                  <a:pt x="12822" y="3075"/>
                </a:lnTo>
                <a:lnTo>
                  <a:pt x="12595" y="2543"/>
                </a:lnTo>
                <a:lnTo>
                  <a:pt x="12709" y="1955"/>
                </a:lnTo>
                <a:lnTo>
                  <a:pt x="15046" y="2486"/>
                </a:lnTo>
                <a:lnTo>
                  <a:pt x="17668" y="3189"/>
                </a:lnTo>
                <a:lnTo>
                  <a:pt x="20459" y="4157"/>
                </a:lnTo>
                <a:lnTo>
                  <a:pt x="20518" y="4859"/>
                </a:lnTo>
                <a:lnTo>
                  <a:pt x="20574" y="4480"/>
                </a:lnTo>
                <a:lnTo>
                  <a:pt x="23309" y="5125"/>
                </a:lnTo>
                <a:lnTo>
                  <a:pt x="26102" y="6321"/>
                </a:lnTo>
                <a:lnTo>
                  <a:pt x="28962" y="7726"/>
                </a:lnTo>
                <a:lnTo>
                  <a:pt x="29063" y="9549"/>
                </a:lnTo>
                <a:lnTo>
                  <a:pt x="29244" y="8751"/>
                </a:lnTo>
                <a:lnTo>
                  <a:pt x="29284" y="7935"/>
                </a:lnTo>
                <a:lnTo>
                  <a:pt x="31338" y="8960"/>
                </a:lnTo>
                <a:lnTo>
                  <a:pt x="33393" y="10194"/>
                </a:lnTo>
                <a:lnTo>
                  <a:pt x="35447" y="11599"/>
                </a:lnTo>
                <a:lnTo>
                  <a:pt x="34943" y="11124"/>
                </a:lnTo>
                <a:lnTo>
                  <a:pt x="34420" y="10631"/>
                </a:lnTo>
                <a:lnTo>
                  <a:pt x="33856" y="10194"/>
                </a:lnTo>
                <a:lnTo>
                  <a:pt x="32366" y="9226"/>
                </a:lnTo>
                <a:lnTo>
                  <a:pt x="30835" y="8372"/>
                </a:lnTo>
                <a:lnTo>
                  <a:pt x="29284" y="7555"/>
                </a:lnTo>
                <a:lnTo>
                  <a:pt x="29244" y="6967"/>
                </a:lnTo>
                <a:close/>
              </a:path>
            </a:pathLst>
          </a:custGeom>
          <a:solidFill>
            <a:srgbClr val="96B8DC"/>
          </a:solidFill>
        </p:spPr>
        <p:txBody>
          <a:bodyPr wrap="square" lIns="0" tIns="0" rIns="0" bIns="0" rtlCol="0">
            <a:noAutofit/>
          </a:bodyPr>
          <a:lstStyle/>
          <a:p>
            <a:endParaRPr/>
          </a:p>
        </p:txBody>
      </p:sp>
      <p:sp>
        <p:nvSpPr>
          <p:cNvPr id="958" name="object 958"/>
          <p:cNvSpPr/>
          <p:nvPr/>
        </p:nvSpPr>
        <p:spPr>
          <a:xfrm>
            <a:off x="461663" y="697845"/>
            <a:ext cx="17380" cy="11219"/>
          </a:xfrm>
          <a:custGeom>
            <a:avLst/>
            <a:gdLst/>
            <a:ahLst/>
            <a:cxnLst/>
            <a:rect l="l" t="t" r="r" b="b"/>
            <a:pathLst>
              <a:path w="17380" h="11219">
                <a:moveTo>
                  <a:pt x="8720" y="4537"/>
                </a:moveTo>
                <a:lnTo>
                  <a:pt x="9002" y="3720"/>
                </a:lnTo>
                <a:lnTo>
                  <a:pt x="8901" y="1898"/>
                </a:lnTo>
                <a:lnTo>
                  <a:pt x="8901" y="2752"/>
                </a:lnTo>
                <a:lnTo>
                  <a:pt x="8720" y="3569"/>
                </a:lnTo>
                <a:lnTo>
                  <a:pt x="8438" y="4328"/>
                </a:lnTo>
                <a:lnTo>
                  <a:pt x="5586" y="2600"/>
                </a:lnTo>
                <a:lnTo>
                  <a:pt x="2793" y="1195"/>
                </a:lnTo>
                <a:lnTo>
                  <a:pt x="114" y="0"/>
                </a:lnTo>
                <a:lnTo>
                  <a:pt x="0" y="265"/>
                </a:lnTo>
                <a:lnTo>
                  <a:pt x="2678" y="1461"/>
                </a:lnTo>
                <a:lnTo>
                  <a:pt x="5471" y="2866"/>
                </a:lnTo>
                <a:lnTo>
                  <a:pt x="8317" y="4594"/>
                </a:lnTo>
                <a:lnTo>
                  <a:pt x="8659" y="4802"/>
                </a:lnTo>
                <a:lnTo>
                  <a:pt x="11237" y="6378"/>
                </a:lnTo>
                <a:lnTo>
                  <a:pt x="13795" y="8201"/>
                </a:lnTo>
                <a:lnTo>
                  <a:pt x="16252" y="10308"/>
                </a:lnTo>
                <a:lnTo>
                  <a:pt x="16534" y="10574"/>
                </a:lnTo>
                <a:lnTo>
                  <a:pt x="17319" y="11219"/>
                </a:lnTo>
                <a:lnTo>
                  <a:pt x="17380" y="10896"/>
                </a:lnTo>
                <a:lnTo>
                  <a:pt x="16977" y="10574"/>
                </a:lnTo>
                <a:lnTo>
                  <a:pt x="16635" y="10251"/>
                </a:lnTo>
                <a:lnTo>
                  <a:pt x="16977" y="9340"/>
                </a:lnTo>
                <a:lnTo>
                  <a:pt x="17158" y="8485"/>
                </a:lnTo>
                <a:lnTo>
                  <a:pt x="17219" y="7612"/>
                </a:lnTo>
                <a:lnTo>
                  <a:pt x="16937" y="7289"/>
                </a:lnTo>
                <a:lnTo>
                  <a:pt x="16876" y="8144"/>
                </a:lnTo>
                <a:lnTo>
                  <a:pt x="16695" y="9074"/>
                </a:lnTo>
                <a:lnTo>
                  <a:pt x="16353" y="9985"/>
                </a:lnTo>
                <a:lnTo>
                  <a:pt x="13916" y="7935"/>
                </a:lnTo>
                <a:lnTo>
                  <a:pt x="11278" y="6093"/>
                </a:lnTo>
                <a:lnTo>
                  <a:pt x="8720" y="4537"/>
                </a:lnTo>
                <a:close/>
              </a:path>
            </a:pathLst>
          </a:custGeom>
          <a:solidFill>
            <a:srgbClr val="96B8DC"/>
          </a:solidFill>
        </p:spPr>
        <p:txBody>
          <a:bodyPr wrap="square" lIns="0" tIns="0" rIns="0" bIns="0" rtlCol="0">
            <a:noAutofit/>
          </a:bodyPr>
          <a:lstStyle/>
          <a:p>
            <a:endParaRPr/>
          </a:p>
        </p:txBody>
      </p:sp>
      <p:sp>
        <p:nvSpPr>
          <p:cNvPr id="959" name="object 959"/>
          <p:cNvSpPr/>
          <p:nvPr/>
        </p:nvSpPr>
        <p:spPr>
          <a:xfrm>
            <a:off x="468502" y="709558"/>
            <a:ext cx="4338" cy="4966"/>
          </a:xfrm>
          <a:custGeom>
            <a:avLst/>
            <a:gdLst/>
            <a:ahLst/>
            <a:cxnLst/>
            <a:rect l="l" t="t" r="r" b="b"/>
            <a:pathLst>
              <a:path w="4338" h="4966">
                <a:moveTo>
                  <a:pt x="2223" y="2259"/>
                </a:moveTo>
                <a:lnTo>
                  <a:pt x="0" y="0"/>
                </a:lnTo>
                <a:lnTo>
                  <a:pt x="1881" y="2543"/>
                </a:lnTo>
                <a:lnTo>
                  <a:pt x="3995" y="4966"/>
                </a:lnTo>
                <a:lnTo>
                  <a:pt x="4338" y="4696"/>
                </a:lnTo>
                <a:lnTo>
                  <a:pt x="2223" y="2259"/>
                </a:lnTo>
                <a:close/>
              </a:path>
            </a:pathLst>
          </a:custGeom>
          <a:solidFill>
            <a:srgbClr val="96B8DC"/>
          </a:solidFill>
        </p:spPr>
        <p:txBody>
          <a:bodyPr wrap="square" lIns="0" tIns="0" rIns="0" bIns="0" rtlCol="0">
            <a:noAutofit/>
          </a:bodyPr>
          <a:lstStyle/>
          <a:p>
            <a:endParaRPr/>
          </a:p>
        </p:txBody>
      </p:sp>
      <p:sp>
        <p:nvSpPr>
          <p:cNvPr id="960" name="object 960"/>
          <p:cNvSpPr/>
          <p:nvPr/>
        </p:nvSpPr>
        <p:spPr>
          <a:xfrm>
            <a:off x="441431" y="691049"/>
            <a:ext cx="23424" cy="7119"/>
          </a:xfrm>
          <a:custGeom>
            <a:avLst/>
            <a:gdLst/>
            <a:ahLst/>
            <a:cxnLst/>
            <a:rect l="l" t="t" r="r" b="b"/>
            <a:pathLst>
              <a:path w="23424" h="7119">
                <a:moveTo>
                  <a:pt x="22455" y="3834"/>
                </a:moveTo>
                <a:lnTo>
                  <a:pt x="23424" y="4157"/>
                </a:lnTo>
                <a:lnTo>
                  <a:pt x="22969" y="3948"/>
                </a:lnTo>
                <a:lnTo>
                  <a:pt x="22570" y="3720"/>
                </a:lnTo>
                <a:lnTo>
                  <a:pt x="22113" y="3512"/>
                </a:lnTo>
                <a:lnTo>
                  <a:pt x="21599" y="3398"/>
                </a:lnTo>
                <a:lnTo>
                  <a:pt x="21087" y="3246"/>
                </a:lnTo>
                <a:lnTo>
                  <a:pt x="20574" y="3075"/>
                </a:lnTo>
                <a:lnTo>
                  <a:pt x="17724" y="2373"/>
                </a:lnTo>
                <a:lnTo>
                  <a:pt x="15102" y="1898"/>
                </a:lnTo>
                <a:lnTo>
                  <a:pt x="12709" y="1518"/>
                </a:lnTo>
                <a:lnTo>
                  <a:pt x="12480" y="911"/>
                </a:lnTo>
                <a:lnTo>
                  <a:pt x="12252" y="531"/>
                </a:lnTo>
                <a:lnTo>
                  <a:pt x="12937" y="531"/>
                </a:lnTo>
                <a:lnTo>
                  <a:pt x="13678" y="588"/>
                </a:lnTo>
                <a:lnTo>
                  <a:pt x="14419" y="702"/>
                </a:lnTo>
                <a:lnTo>
                  <a:pt x="13678" y="493"/>
                </a:lnTo>
                <a:lnTo>
                  <a:pt x="12881" y="322"/>
                </a:lnTo>
                <a:lnTo>
                  <a:pt x="12081" y="322"/>
                </a:lnTo>
                <a:lnTo>
                  <a:pt x="5357" y="0"/>
                </a:lnTo>
                <a:lnTo>
                  <a:pt x="569" y="816"/>
                </a:lnTo>
                <a:lnTo>
                  <a:pt x="1423" y="816"/>
                </a:lnTo>
                <a:lnTo>
                  <a:pt x="6041" y="170"/>
                </a:lnTo>
                <a:lnTo>
                  <a:pt x="12081" y="493"/>
                </a:lnTo>
                <a:lnTo>
                  <a:pt x="12367" y="911"/>
                </a:lnTo>
                <a:lnTo>
                  <a:pt x="12651" y="1518"/>
                </a:lnTo>
                <a:lnTo>
                  <a:pt x="6154" y="645"/>
                </a:lnTo>
                <a:lnTo>
                  <a:pt x="1423" y="873"/>
                </a:lnTo>
                <a:lnTo>
                  <a:pt x="112" y="968"/>
                </a:lnTo>
                <a:lnTo>
                  <a:pt x="0" y="1195"/>
                </a:lnTo>
                <a:lnTo>
                  <a:pt x="741" y="1898"/>
                </a:lnTo>
                <a:lnTo>
                  <a:pt x="3361" y="4100"/>
                </a:lnTo>
                <a:lnTo>
                  <a:pt x="3703" y="4043"/>
                </a:lnTo>
                <a:lnTo>
                  <a:pt x="1025" y="1898"/>
                </a:lnTo>
                <a:lnTo>
                  <a:pt x="112" y="1195"/>
                </a:lnTo>
                <a:lnTo>
                  <a:pt x="1139" y="1841"/>
                </a:lnTo>
                <a:lnTo>
                  <a:pt x="4331" y="3720"/>
                </a:lnTo>
                <a:lnTo>
                  <a:pt x="8661" y="7119"/>
                </a:lnTo>
                <a:lnTo>
                  <a:pt x="9004" y="6967"/>
                </a:lnTo>
                <a:lnTo>
                  <a:pt x="4615" y="3606"/>
                </a:lnTo>
                <a:lnTo>
                  <a:pt x="1367" y="1784"/>
                </a:lnTo>
                <a:lnTo>
                  <a:pt x="171" y="1195"/>
                </a:lnTo>
                <a:lnTo>
                  <a:pt x="1482" y="1727"/>
                </a:lnTo>
                <a:lnTo>
                  <a:pt x="1367" y="1518"/>
                </a:lnTo>
                <a:lnTo>
                  <a:pt x="112" y="1082"/>
                </a:lnTo>
                <a:lnTo>
                  <a:pt x="1423" y="1082"/>
                </a:lnTo>
                <a:lnTo>
                  <a:pt x="682" y="968"/>
                </a:lnTo>
                <a:lnTo>
                  <a:pt x="2507" y="911"/>
                </a:lnTo>
                <a:lnTo>
                  <a:pt x="6952" y="873"/>
                </a:lnTo>
                <a:lnTo>
                  <a:pt x="12709" y="1727"/>
                </a:lnTo>
                <a:lnTo>
                  <a:pt x="15160" y="2107"/>
                </a:lnTo>
                <a:lnTo>
                  <a:pt x="17839" y="2581"/>
                </a:lnTo>
                <a:lnTo>
                  <a:pt x="20574" y="3341"/>
                </a:lnTo>
                <a:lnTo>
                  <a:pt x="21543" y="3569"/>
                </a:lnTo>
                <a:lnTo>
                  <a:pt x="22455" y="3834"/>
                </a:lnTo>
                <a:close/>
              </a:path>
            </a:pathLst>
          </a:custGeom>
          <a:solidFill>
            <a:srgbClr val="96B8DC"/>
          </a:solidFill>
        </p:spPr>
        <p:txBody>
          <a:bodyPr wrap="square" lIns="0" tIns="0" rIns="0" bIns="0" rtlCol="0">
            <a:noAutofit/>
          </a:bodyPr>
          <a:lstStyle/>
          <a:p>
            <a:endParaRPr/>
          </a:p>
        </p:txBody>
      </p:sp>
      <p:sp>
        <p:nvSpPr>
          <p:cNvPr id="961" name="object 961"/>
          <p:cNvSpPr/>
          <p:nvPr/>
        </p:nvSpPr>
        <p:spPr>
          <a:xfrm>
            <a:off x="413674" y="691637"/>
            <a:ext cx="27298" cy="13763"/>
          </a:xfrm>
          <a:custGeom>
            <a:avLst/>
            <a:gdLst/>
            <a:ahLst/>
            <a:cxnLst/>
            <a:rect l="l" t="t" r="r" b="b"/>
            <a:pathLst>
              <a:path w="27298" h="13763">
                <a:moveTo>
                  <a:pt x="6440" y="3455"/>
                </a:moveTo>
                <a:lnTo>
                  <a:pt x="6668" y="2657"/>
                </a:lnTo>
                <a:lnTo>
                  <a:pt x="9403" y="1955"/>
                </a:lnTo>
                <a:lnTo>
                  <a:pt x="12025" y="1461"/>
                </a:lnTo>
                <a:lnTo>
                  <a:pt x="14419" y="1139"/>
                </a:lnTo>
                <a:lnTo>
                  <a:pt x="14305" y="1670"/>
                </a:lnTo>
                <a:lnTo>
                  <a:pt x="14532" y="1082"/>
                </a:lnTo>
                <a:lnTo>
                  <a:pt x="20175" y="322"/>
                </a:lnTo>
                <a:lnTo>
                  <a:pt x="24507" y="322"/>
                </a:lnTo>
                <a:lnTo>
                  <a:pt x="26445" y="379"/>
                </a:lnTo>
                <a:lnTo>
                  <a:pt x="24735" y="436"/>
                </a:lnTo>
                <a:lnTo>
                  <a:pt x="21200" y="702"/>
                </a:lnTo>
                <a:lnTo>
                  <a:pt x="16413" y="1632"/>
                </a:lnTo>
                <a:lnTo>
                  <a:pt x="15728" y="1727"/>
                </a:lnTo>
                <a:lnTo>
                  <a:pt x="15046" y="1841"/>
                </a:lnTo>
                <a:lnTo>
                  <a:pt x="14361" y="1993"/>
                </a:lnTo>
                <a:lnTo>
                  <a:pt x="14419" y="2278"/>
                </a:lnTo>
                <a:lnTo>
                  <a:pt x="15102" y="2107"/>
                </a:lnTo>
                <a:lnTo>
                  <a:pt x="15787" y="1955"/>
                </a:lnTo>
                <a:lnTo>
                  <a:pt x="16470" y="1784"/>
                </a:lnTo>
                <a:lnTo>
                  <a:pt x="21998" y="702"/>
                </a:lnTo>
                <a:lnTo>
                  <a:pt x="25875" y="493"/>
                </a:lnTo>
                <a:lnTo>
                  <a:pt x="27071" y="436"/>
                </a:lnTo>
                <a:lnTo>
                  <a:pt x="25647" y="759"/>
                </a:lnTo>
                <a:lnTo>
                  <a:pt x="21371" y="1993"/>
                </a:lnTo>
                <a:lnTo>
                  <a:pt x="25647" y="873"/>
                </a:lnTo>
                <a:lnTo>
                  <a:pt x="27015" y="550"/>
                </a:lnTo>
                <a:lnTo>
                  <a:pt x="25703" y="968"/>
                </a:lnTo>
                <a:lnTo>
                  <a:pt x="21770" y="2373"/>
                </a:lnTo>
                <a:lnTo>
                  <a:pt x="16470" y="5353"/>
                </a:lnTo>
                <a:lnTo>
                  <a:pt x="15787" y="4745"/>
                </a:lnTo>
                <a:lnTo>
                  <a:pt x="15559" y="4480"/>
                </a:lnTo>
                <a:lnTo>
                  <a:pt x="15330" y="4328"/>
                </a:lnTo>
                <a:lnTo>
                  <a:pt x="14931" y="3682"/>
                </a:lnTo>
                <a:lnTo>
                  <a:pt x="14760" y="3398"/>
                </a:lnTo>
                <a:lnTo>
                  <a:pt x="21144" y="1195"/>
                </a:lnTo>
                <a:lnTo>
                  <a:pt x="14703" y="3189"/>
                </a:lnTo>
                <a:lnTo>
                  <a:pt x="14931" y="4043"/>
                </a:lnTo>
                <a:lnTo>
                  <a:pt x="15217" y="4385"/>
                </a:lnTo>
                <a:lnTo>
                  <a:pt x="14647" y="4594"/>
                </a:lnTo>
                <a:lnTo>
                  <a:pt x="14133" y="4802"/>
                </a:lnTo>
                <a:lnTo>
                  <a:pt x="13563" y="5087"/>
                </a:lnTo>
                <a:lnTo>
                  <a:pt x="11854" y="5828"/>
                </a:lnTo>
                <a:lnTo>
                  <a:pt x="9973" y="6701"/>
                </a:lnTo>
                <a:lnTo>
                  <a:pt x="8035" y="7783"/>
                </a:lnTo>
                <a:lnTo>
                  <a:pt x="7636" y="7232"/>
                </a:lnTo>
                <a:lnTo>
                  <a:pt x="7294" y="6701"/>
                </a:lnTo>
                <a:lnTo>
                  <a:pt x="7066" y="6207"/>
                </a:lnTo>
                <a:lnTo>
                  <a:pt x="7123" y="6758"/>
                </a:lnTo>
                <a:lnTo>
                  <a:pt x="7465" y="7289"/>
                </a:lnTo>
                <a:lnTo>
                  <a:pt x="7864" y="7821"/>
                </a:lnTo>
                <a:lnTo>
                  <a:pt x="5242" y="9226"/>
                </a:lnTo>
                <a:lnTo>
                  <a:pt x="2563" y="10915"/>
                </a:lnTo>
                <a:lnTo>
                  <a:pt x="0" y="13117"/>
                </a:lnTo>
                <a:lnTo>
                  <a:pt x="2734" y="11181"/>
                </a:lnTo>
                <a:lnTo>
                  <a:pt x="5469" y="9510"/>
                </a:lnTo>
                <a:lnTo>
                  <a:pt x="8035" y="8106"/>
                </a:lnTo>
                <a:lnTo>
                  <a:pt x="8434" y="8580"/>
                </a:lnTo>
                <a:lnTo>
                  <a:pt x="8947" y="9074"/>
                </a:lnTo>
                <a:lnTo>
                  <a:pt x="9574" y="9548"/>
                </a:lnTo>
                <a:lnTo>
                  <a:pt x="9860" y="9776"/>
                </a:lnTo>
                <a:lnTo>
                  <a:pt x="9801" y="9397"/>
                </a:lnTo>
                <a:lnTo>
                  <a:pt x="9175" y="8903"/>
                </a:lnTo>
                <a:lnTo>
                  <a:pt x="8661" y="8485"/>
                </a:lnTo>
                <a:lnTo>
                  <a:pt x="8263" y="7992"/>
                </a:lnTo>
                <a:lnTo>
                  <a:pt x="10144" y="6967"/>
                </a:lnTo>
                <a:lnTo>
                  <a:pt x="11968" y="6055"/>
                </a:lnTo>
                <a:lnTo>
                  <a:pt x="13678" y="5296"/>
                </a:lnTo>
                <a:lnTo>
                  <a:pt x="14248" y="5030"/>
                </a:lnTo>
                <a:lnTo>
                  <a:pt x="14818" y="4802"/>
                </a:lnTo>
                <a:lnTo>
                  <a:pt x="15330" y="4594"/>
                </a:lnTo>
                <a:lnTo>
                  <a:pt x="15900" y="5125"/>
                </a:lnTo>
                <a:lnTo>
                  <a:pt x="16242" y="5448"/>
                </a:lnTo>
                <a:lnTo>
                  <a:pt x="15330" y="5998"/>
                </a:lnTo>
                <a:lnTo>
                  <a:pt x="14305" y="6530"/>
                </a:lnTo>
                <a:lnTo>
                  <a:pt x="13279" y="7175"/>
                </a:lnTo>
                <a:lnTo>
                  <a:pt x="12140" y="7821"/>
                </a:lnTo>
                <a:lnTo>
                  <a:pt x="11000" y="8580"/>
                </a:lnTo>
                <a:lnTo>
                  <a:pt x="10087" y="9605"/>
                </a:lnTo>
                <a:lnTo>
                  <a:pt x="11284" y="8808"/>
                </a:lnTo>
                <a:lnTo>
                  <a:pt x="12367" y="8106"/>
                </a:lnTo>
                <a:lnTo>
                  <a:pt x="13449" y="7460"/>
                </a:lnTo>
                <a:lnTo>
                  <a:pt x="14532" y="6796"/>
                </a:lnTo>
                <a:lnTo>
                  <a:pt x="15559" y="6207"/>
                </a:lnTo>
                <a:lnTo>
                  <a:pt x="16528" y="5619"/>
                </a:lnTo>
                <a:lnTo>
                  <a:pt x="17039" y="5998"/>
                </a:lnTo>
                <a:lnTo>
                  <a:pt x="17781" y="6435"/>
                </a:lnTo>
                <a:lnTo>
                  <a:pt x="16641" y="7289"/>
                </a:lnTo>
                <a:lnTo>
                  <a:pt x="15388" y="8258"/>
                </a:lnTo>
                <a:lnTo>
                  <a:pt x="14133" y="9283"/>
                </a:lnTo>
                <a:lnTo>
                  <a:pt x="13507" y="9833"/>
                </a:lnTo>
                <a:lnTo>
                  <a:pt x="12879" y="10365"/>
                </a:lnTo>
                <a:lnTo>
                  <a:pt x="12651" y="11124"/>
                </a:lnTo>
                <a:lnTo>
                  <a:pt x="13221" y="10574"/>
                </a:lnTo>
                <a:lnTo>
                  <a:pt x="13791" y="10042"/>
                </a:lnTo>
                <a:lnTo>
                  <a:pt x="14361" y="9605"/>
                </a:lnTo>
                <a:lnTo>
                  <a:pt x="15672" y="8485"/>
                </a:lnTo>
                <a:lnTo>
                  <a:pt x="16927" y="7498"/>
                </a:lnTo>
                <a:lnTo>
                  <a:pt x="18123" y="6587"/>
                </a:lnTo>
                <a:lnTo>
                  <a:pt x="18522" y="6796"/>
                </a:lnTo>
                <a:lnTo>
                  <a:pt x="18979" y="7024"/>
                </a:lnTo>
                <a:lnTo>
                  <a:pt x="19490" y="7232"/>
                </a:lnTo>
                <a:lnTo>
                  <a:pt x="18294" y="8371"/>
                </a:lnTo>
                <a:lnTo>
                  <a:pt x="17039" y="9719"/>
                </a:lnTo>
                <a:lnTo>
                  <a:pt x="15843" y="11713"/>
                </a:lnTo>
                <a:lnTo>
                  <a:pt x="16071" y="11447"/>
                </a:lnTo>
                <a:lnTo>
                  <a:pt x="17438" y="9928"/>
                </a:lnTo>
                <a:lnTo>
                  <a:pt x="18693" y="8580"/>
                </a:lnTo>
                <a:lnTo>
                  <a:pt x="19889" y="7346"/>
                </a:lnTo>
                <a:lnTo>
                  <a:pt x="20403" y="7555"/>
                </a:lnTo>
                <a:lnTo>
                  <a:pt x="20973" y="7726"/>
                </a:lnTo>
                <a:lnTo>
                  <a:pt x="21599" y="7878"/>
                </a:lnTo>
                <a:lnTo>
                  <a:pt x="20574" y="9340"/>
                </a:lnTo>
                <a:lnTo>
                  <a:pt x="19434" y="11010"/>
                </a:lnTo>
                <a:lnTo>
                  <a:pt x="18693" y="13174"/>
                </a:lnTo>
                <a:lnTo>
                  <a:pt x="19833" y="11238"/>
                </a:lnTo>
                <a:lnTo>
                  <a:pt x="20973" y="9510"/>
                </a:lnTo>
                <a:lnTo>
                  <a:pt x="21941" y="7935"/>
                </a:lnTo>
                <a:lnTo>
                  <a:pt x="22511" y="8106"/>
                </a:lnTo>
                <a:lnTo>
                  <a:pt x="23081" y="8201"/>
                </a:lnTo>
                <a:lnTo>
                  <a:pt x="23651" y="8258"/>
                </a:lnTo>
                <a:lnTo>
                  <a:pt x="22969" y="9890"/>
                </a:lnTo>
                <a:lnTo>
                  <a:pt x="22284" y="11656"/>
                </a:lnTo>
                <a:lnTo>
                  <a:pt x="21998" y="13763"/>
                </a:lnTo>
                <a:lnTo>
                  <a:pt x="22739" y="11770"/>
                </a:lnTo>
                <a:lnTo>
                  <a:pt x="23424" y="9928"/>
                </a:lnTo>
                <a:lnTo>
                  <a:pt x="24050" y="8315"/>
                </a:lnTo>
                <a:lnTo>
                  <a:pt x="23766" y="7992"/>
                </a:lnTo>
                <a:lnTo>
                  <a:pt x="23196" y="7935"/>
                </a:lnTo>
                <a:lnTo>
                  <a:pt x="22683" y="7821"/>
                </a:lnTo>
                <a:lnTo>
                  <a:pt x="22113" y="7726"/>
                </a:lnTo>
                <a:lnTo>
                  <a:pt x="24620" y="4043"/>
                </a:lnTo>
                <a:lnTo>
                  <a:pt x="26501" y="1670"/>
                </a:lnTo>
                <a:lnTo>
                  <a:pt x="26616" y="1252"/>
                </a:lnTo>
                <a:lnTo>
                  <a:pt x="24507" y="3682"/>
                </a:lnTo>
                <a:lnTo>
                  <a:pt x="21770" y="7612"/>
                </a:lnTo>
                <a:lnTo>
                  <a:pt x="21200" y="7498"/>
                </a:lnTo>
                <a:lnTo>
                  <a:pt x="20630" y="7346"/>
                </a:lnTo>
                <a:lnTo>
                  <a:pt x="20060" y="7137"/>
                </a:lnTo>
                <a:lnTo>
                  <a:pt x="23766" y="3398"/>
                </a:lnTo>
                <a:lnTo>
                  <a:pt x="26501" y="1252"/>
                </a:lnTo>
                <a:lnTo>
                  <a:pt x="27071" y="645"/>
                </a:lnTo>
                <a:lnTo>
                  <a:pt x="26102" y="1309"/>
                </a:lnTo>
                <a:lnTo>
                  <a:pt x="23309" y="3398"/>
                </a:lnTo>
                <a:lnTo>
                  <a:pt x="19718" y="7024"/>
                </a:lnTo>
                <a:lnTo>
                  <a:pt x="19206" y="6853"/>
                </a:lnTo>
                <a:lnTo>
                  <a:pt x="18749" y="6644"/>
                </a:lnTo>
                <a:lnTo>
                  <a:pt x="18294" y="6435"/>
                </a:lnTo>
                <a:lnTo>
                  <a:pt x="18008" y="6264"/>
                </a:lnTo>
                <a:lnTo>
                  <a:pt x="17553" y="6055"/>
                </a:lnTo>
                <a:lnTo>
                  <a:pt x="16812" y="5562"/>
                </a:lnTo>
                <a:lnTo>
                  <a:pt x="21941" y="2600"/>
                </a:lnTo>
                <a:lnTo>
                  <a:pt x="25818" y="1082"/>
                </a:lnTo>
                <a:lnTo>
                  <a:pt x="27071" y="607"/>
                </a:lnTo>
                <a:lnTo>
                  <a:pt x="27298" y="607"/>
                </a:lnTo>
                <a:lnTo>
                  <a:pt x="27186" y="379"/>
                </a:lnTo>
                <a:lnTo>
                  <a:pt x="25987" y="284"/>
                </a:lnTo>
                <a:lnTo>
                  <a:pt x="21144" y="0"/>
                </a:lnTo>
                <a:lnTo>
                  <a:pt x="14588" y="930"/>
                </a:lnTo>
                <a:lnTo>
                  <a:pt x="14588" y="607"/>
                </a:lnTo>
                <a:lnTo>
                  <a:pt x="14476" y="930"/>
                </a:lnTo>
                <a:lnTo>
                  <a:pt x="12140" y="1252"/>
                </a:lnTo>
                <a:lnTo>
                  <a:pt x="9517" y="1727"/>
                </a:lnTo>
                <a:lnTo>
                  <a:pt x="6724" y="2429"/>
                </a:lnTo>
                <a:lnTo>
                  <a:pt x="6210" y="2543"/>
                </a:lnTo>
                <a:lnTo>
                  <a:pt x="5413" y="2923"/>
                </a:lnTo>
                <a:lnTo>
                  <a:pt x="5014" y="3132"/>
                </a:lnTo>
                <a:lnTo>
                  <a:pt x="5528" y="2980"/>
                </a:lnTo>
                <a:lnTo>
                  <a:pt x="6098" y="2809"/>
                </a:lnTo>
                <a:lnTo>
                  <a:pt x="6609" y="2657"/>
                </a:lnTo>
                <a:lnTo>
                  <a:pt x="6382" y="3512"/>
                </a:lnTo>
                <a:lnTo>
                  <a:pt x="6440" y="4005"/>
                </a:lnTo>
                <a:lnTo>
                  <a:pt x="6440" y="3455"/>
                </a:lnTo>
                <a:close/>
              </a:path>
            </a:pathLst>
          </a:custGeom>
          <a:solidFill>
            <a:srgbClr val="96B8DC"/>
          </a:solidFill>
        </p:spPr>
        <p:txBody>
          <a:bodyPr wrap="square" lIns="0" tIns="0" rIns="0" bIns="0" rtlCol="0">
            <a:noAutofit/>
          </a:bodyPr>
          <a:lstStyle/>
          <a:p>
            <a:endParaRPr/>
          </a:p>
        </p:txBody>
      </p:sp>
      <p:sp>
        <p:nvSpPr>
          <p:cNvPr id="962" name="object 962"/>
          <p:cNvSpPr/>
          <p:nvPr/>
        </p:nvSpPr>
        <p:spPr>
          <a:xfrm>
            <a:off x="429004" y="692397"/>
            <a:ext cx="10317" cy="3720"/>
          </a:xfrm>
          <a:custGeom>
            <a:avLst/>
            <a:gdLst/>
            <a:ahLst/>
            <a:cxnLst/>
            <a:rect l="l" t="t" r="r" b="b"/>
            <a:pathLst>
              <a:path w="10317" h="3720">
                <a:moveTo>
                  <a:pt x="5985" y="1025"/>
                </a:moveTo>
                <a:lnTo>
                  <a:pt x="0" y="3568"/>
                </a:lnTo>
                <a:lnTo>
                  <a:pt x="229" y="3720"/>
                </a:lnTo>
                <a:lnTo>
                  <a:pt x="6041" y="1233"/>
                </a:lnTo>
                <a:lnTo>
                  <a:pt x="10317" y="0"/>
                </a:lnTo>
                <a:lnTo>
                  <a:pt x="5985" y="1025"/>
                </a:lnTo>
                <a:close/>
              </a:path>
            </a:pathLst>
          </a:custGeom>
          <a:solidFill>
            <a:srgbClr val="8BB1D9"/>
          </a:solidFill>
        </p:spPr>
        <p:txBody>
          <a:bodyPr wrap="square" lIns="0" tIns="0" rIns="0" bIns="0" rtlCol="0">
            <a:noAutofit/>
          </a:bodyPr>
          <a:lstStyle/>
          <a:p>
            <a:endParaRPr/>
          </a:p>
        </p:txBody>
      </p:sp>
      <p:sp>
        <p:nvSpPr>
          <p:cNvPr id="963" name="object 963"/>
          <p:cNvSpPr/>
          <p:nvPr/>
        </p:nvSpPr>
        <p:spPr>
          <a:xfrm>
            <a:off x="431683" y="692245"/>
            <a:ext cx="9290" cy="5828"/>
          </a:xfrm>
          <a:custGeom>
            <a:avLst/>
            <a:gdLst/>
            <a:ahLst/>
            <a:cxnLst/>
            <a:rect l="l" t="t" r="r" b="b"/>
            <a:pathLst>
              <a:path w="9290" h="5828">
                <a:moveTo>
                  <a:pt x="0" y="5657"/>
                </a:moveTo>
                <a:lnTo>
                  <a:pt x="285" y="5828"/>
                </a:lnTo>
                <a:lnTo>
                  <a:pt x="4730" y="2524"/>
                </a:lnTo>
                <a:lnTo>
                  <a:pt x="7979" y="645"/>
                </a:lnTo>
                <a:lnTo>
                  <a:pt x="9062" y="37"/>
                </a:lnTo>
                <a:lnTo>
                  <a:pt x="8492" y="645"/>
                </a:lnTo>
                <a:lnTo>
                  <a:pt x="9290" y="0"/>
                </a:lnTo>
                <a:lnTo>
                  <a:pt x="9062" y="0"/>
                </a:lnTo>
                <a:lnTo>
                  <a:pt x="7866" y="531"/>
                </a:lnTo>
                <a:lnTo>
                  <a:pt x="4503" y="2372"/>
                </a:lnTo>
                <a:lnTo>
                  <a:pt x="0" y="5657"/>
                </a:lnTo>
                <a:close/>
              </a:path>
            </a:pathLst>
          </a:custGeom>
          <a:solidFill>
            <a:srgbClr val="8BB1D9"/>
          </a:solidFill>
        </p:spPr>
        <p:txBody>
          <a:bodyPr wrap="square" lIns="0" tIns="0" rIns="0" bIns="0" rtlCol="0">
            <a:noAutofit/>
          </a:bodyPr>
          <a:lstStyle/>
          <a:p>
            <a:endParaRPr/>
          </a:p>
        </p:txBody>
      </p:sp>
      <p:sp>
        <p:nvSpPr>
          <p:cNvPr id="964" name="object 964"/>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8BB1D9"/>
          </a:solidFill>
        </p:spPr>
        <p:txBody>
          <a:bodyPr wrap="square" lIns="0" tIns="0" rIns="0" bIns="0" rtlCol="0">
            <a:noAutofit/>
          </a:bodyPr>
          <a:lstStyle/>
          <a:p>
            <a:endParaRPr/>
          </a:p>
        </p:txBody>
      </p:sp>
      <p:sp>
        <p:nvSpPr>
          <p:cNvPr id="965" name="object 965"/>
          <p:cNvSpPr/>
          <p:nvPr/>
        </p:nvSpPr>
        <p:spPr>
          <a:xfrm>
            <a:off x="428435" y="692074"/>
            <a:ext cx="12311" cy="2961"/>
          </a:xfrm>
          <a:custGeom>
            <a:avLst/>
            <a:gdLst/>
            <a:ahLst/>
            <a:cxnLst/>
            <a:rect l="l" t="t" r="r" b="b"/>
            <a:pathLst>
              <a:path w="12311" h="2961">
                <a:moveTo>
                  <a:pt x="0" y="2961"/>
                </a:moveTo>
                <a:lnTo>
                  <a:pt x="6384" y="911"/>
                </a:lnTo>
                <a:lnTo>
                  <a:pt x="10887" y="208"/>
                </a:lnTo>
                <a:lnTo>
                  <a:pt x="12254" y="56"/>
                </a:lnTo>
                <a:lnTo>
                  <a:pt x="11000" y="113"/>
                </a:lnTo>
                <a:lnTo>
                  <a:pt x="6384" y="759"/>
                </a:lnTo>
                <a:lnTo>
                  <a:pt x="0" y="2961"/>
                </a:lnTo>
                <a:close/>
              </a:path>
            </a:pathLst>
          </a:custGeom>
          <a:solidFill>
            <a:srgbClr val="8BB1D9"/>
          </a:solidFill>
        </p:spPr>
        <p:txBody>
          <a:bodyPr wrap="square" lIns="0" tIns="0" rIns="0" bIns="0" rtlCol="0">
            <a:noAutofit/>
          </a:bodyPr>
          <a:lstStyle/>
          <a:p>
            <a:endParaRPr/>
          </a:p>
        </p:txBody>
      </p:sp>
      <p:sp>
        <p:nvSpPr>
          <p:cNvPr id="966" name="object 966"/>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8BB1D9"/>
          </a:solidFill>
        </p:spPr>
        <p:txBody>
          <a:bodyPr wrap="square" lIns="0" tIns="0" rIns="0" bIns="0" rtlCol="0">
            <a:noAutofit/>
          </a:bodyPr>
          <a:lstStyle/>
          <a:p>
            <a:endParaRPr/>
          </a:p>
        </p:txBody>
      </p:sp>
      <p:sp>
        <p:nvSpPr>
          <p:cNvPr id="967" name="object 967"/>
          <p:cNvSpPr/>
          <p:nvPr/>
        </p:nvSpPr>
        <p:spPr>
          <a:xfrm>
            <a:off x="433679" y="690137"/>
            <a:ext cx="15444" cy="9757"/>
          </a:xfrm>
          <a:custGeom>
            <a:avLst/>
            <a:gdLst/>
            <a:ahLst/>
            <a:cxnLst/>
            <a:rect l="l" t="t" r="r" b="b"/>
            <a:pathLst>
              <a:path w="15444" h="9757">
                <a:moveTo>
                  <a:pt x="2734" y="208"/>
                </a:moveTo>
                <a:lnTo>
                  <a:pt x="2164" y="265"/>
                </a:lnTo>
                <a:lnTo>
                  <a:pt x="4674" y="854"/>
                </a:lnTo>
                <a:lnTo>
                  <a:pt x="6440" y="1499"/>
                </a:lnTo>
                <a:lnTo>
                  <a:pt x="7181" y="1784"/>
                </a:lnTo>
                <a:lnTo>
                  <a:pt x="6325" y="1499"/>
                </a:lnTo>
                <a:lnTo>
                  <a:pt x="3989" y="854"/>
                </a:lnTo>
                <a:lnTo>
                  <a:pt x="741" y="417"/>
                </a:lnTo>
                <a:lnTo>
                  <a:pt x="227" y="474"/>
                </a:lnTo>
                <a:lnTo>
                  <a:pt x="0" y="531"/>
                </a:lnTo>
                <a:lnTo>
                  <a:pt x="4104" y="968"/>
                </a:lnTo>
                <a:lnTo>
                  <a:pt x="6860" y="1757"/>
                </a:lnTo>
                <a:lnTo>
                  <a:pt x="7409" y="1879"/>
                </a:lnTo>
                <a:lnTo>
                  <a:pt x="7294" y="2107"/>
                </a:lnTo>
                <a:lnTo>
                  <a:pt x="6611" y="2752"/>
                </a:lnTo>
                <a:lnTo>
                  <a:pt x="4615" y="5543"/>
                </a:lnTo>
                <a:lnTo>
                  <a:pt x="6496" y="3170"/>
                </a:lnTo>
                <a:lnTo>
                  <a:pt x="7181" y="2259"/>
                </a:lnTo>
                <a:lnTo>
                  <a:pt x="7409" y="2050"/>
                </a:lnTo>
                <a:lnTo>
                  <a:pt x="7238" y="2638"/>
                </a:lnTo>
                <a:lnTo>
                  <a:pt x="6724" y="5391"/>
                </a:lnTo>
                <a:lnTo>
                  <a:pt x="6496" y="9757"/>
                </a:lnTo>
                <a:lnTo>
                  <a:pt x="7066" y="5543"/>
                </a:lnTo>
                <a:lnTo>
                  <a:pt x="7409" y="2847"/>
                </a:lnTo>
                <a:lnTo>
                  <a:pt x="7465" y="2107"/>
                </a:lnTo>
                <a:lnTo>
                  <a:pt x="7524" y="2904"/>
                </a:lnTo>
                <a:lnTo>
                  <a:pt x="7808" y="5600"/>
                </a:lnTo>
                <a:lnTo>
                  <a:pt x="8094" y="5505"/>
                </a:lnTo>
                <a:lnTo>
                  <a:pt x="7693" y="2752"/>
                </a:lnTo>
                <a:lnTo>
                  <a:pt x="7524" y="2050"/>
                </a:lnTo>
                <a:lnTo>
                  <a:pt x="7808" y="2752"/>
                </a:lnTo>
                <a:lnTo>
                  <a:pt x="7580" y="1879"/>
                </a:lnTo>
                <a:lnTo>
                  <a:pt x="8251" y="1741"/>
                </a:lnTo>
                <a:lnTo>
                  <a:pt x="11112" y="968"/>
                </a:lnTo>
                <a:lnTo>
                  <a:pt x="15444" y="588"/>
                </a:lnTo>
                <a:lnTo>
                  <a:pt x="14933" y="474"/>
                </a:lnTo>
                <a:lnTo>
                  <a:pt x="14647" y="474"/>
                </a:lnTo>
                <a:lnTo>
                  <a:pt x="11570" y="797"/>
                </a:lnTo>
                <a:lnTo>
                  <a:pt x="9233" y="1347"/>
                </a:lnTo>
                <a:lnTo>
                  <a:pt x="8150" y="1670"/>
                </a:lnTo>
                <a:lnTo>
                  <a:pt x="9062" y="1347"/>
                </a:lnTo>
                <a:lnTo>
                  <a:pt x="10828" y="797"/>
                </a:lnTo>
                <a:lnTo>
                  <a:pt x="13108" y="265"/>
                </a:lnTo>
                <a:lnTo>
                  <a:pt x="12538" y="208"/>
                </a:lnTo>
                <a:lnTo>
                  <a:pt x="10430" y="740"/>
                </a:lnTo>
                <a:lnTo>
                  <a:pt x="8833" y="1347"/>
                </a:lnTo>
                <a:lnTo>
                  <a:pt x="8035" y="1613"/>
                </a:lnTo>
                <a:lnTo>
                  <a:pt x="8663" y="1290"/>
                </a:lnTo>
                <a:lnTo>
                  <a:pt x="9803" y="740"/>
                </a:lnTo>
                <a:lnTo>
                  <a:pt x="11284" y="94"/>
                </a:lnTo>
                <a:lnTo>
                  <a:pt x="10885" y="94"/>
                </a:lnTo>
                <a:lnTo>
                  <a:pt x="9346" y="740"/>
                </a:lnTo>
                <a:lnTo>
                  <a:pt x="8263" y="1404"/>
                </a:lnTo>
                <a:lnTo>
                  <a:pt x="7751" y="1727"/>
                </a:lnTo>
                <a:lnTo>
                  <a:pt x="8094" y="1404"/>
                </a:lnTo>
                <a:lnTo>
                  <a:pt x="8776" y="740"/>
                </a:lnTo>
                <a:lnTo>
                  <a:pt x="9689" y="56"/>
                </a:lnTo>
                <a:lnTo>
                  <a:pt x="9403" y="56"/>
                </a:lnTo>
                <a:lnTo>
                  <a:pt x="8434" y="854"/>
                </a:lnTo>
                <a:lnTo>
                  <a:pt x="7808" y="1556"/>
                </a:lnTo>
                <a:lnTo>
                  <a:pt x="8094" y="854"/>
                </a:lnTo>
                <a:lnTo>
                  <a:pt x="8663" y="0"/>
                </a:lnTo>
                <a:lnTo>
                  <a:pt x="8434" y="0"/>
                </a:lnTo>
                <a:lnTo>
                  <a:pt x="7979" y="702"/>
                </a:lnTo>
                <a:lnTo>
                  <a:pt x="7751" y="1290"/>
                </a:lnTo>
                <a:lnTo>
                  <a:pt x="7808" y="702"/>
                </a:lnTo>
                <a:lnTo>
                  <a:pt x="7979" y="0"/>
                </a:lnTo>
                <a:lnTo>
                  <a:pt x="7751" y="0"/>
                </a:lnTo>
                <a:lnTo>
                  <a:pt x="7580" y="797"/>
                </a:lnTo>
                <a:lnTo>
                  <a:pt x="7524" y="1442"/>
                </a:lnTo>
                <a:lnTo>
                  <a:pt x="7409" y="797"/>
                </a:lnTo>
                <a:lnTo>
                  <a:pt x="7238" y="0"/>
                </a:lnTo>
                <a:lnTo>
                  <a:pt x="7066" y="0"/>
                </a:lnTo>
                <a:lnTo>
                  <a:pt x="7238" y="740"/>
                </a:lnTo>
                <a:lnTo>
                  <a:pt x="7294" y="1290"/>
                </a:lnTo>
                <a:lnTo>
                  <a:pt x="7010" y="702"/>
                </a:lnTo>
                <a:lnTo>
                  <a:pt x="6611" y="0"/>
                </a:lnTo>
                <a:lnTo>
                  <a:pt x="6325" y="0"/>
                </a:lnTo>
                <a:lnTo>
                  <a:pt x="6895" y="854"/>
                </a:lnTo>
                <a:lnTo>
                  <a:pt x="7238" y="1499"/>
                </a:lnTo>
                <a:lnTo>
                  <a:pt x="6553" y="797"/>
                </a:lnTo>
                <a:lnTo>
                  <a:pt x="5584" y="56"/>
                </a:lnTo>
                <a:lnTo>
                  <a:pt x="5244" y="56"/>
                </a:lnTo>
                <a:lnTo>
                  <a:pt x="6154" y="702"/>
                </a:lnTo>
                <a:lnTo>
                  <a:pt x="6782" y="1290"/>
                </a:lnTo>
                <a:lnTo>
                  <a:pt x="7123" y="1613"/>
                </a:lnTo>
                <a:lnTo>
                  <a:pt x="6668" y="1290"/>
                </a:lnTo>
                <a:lnTo>
                  <a:pt x="5699" y="702"/>
                </a:lnTo>
                <a:lnTo>
                  <a:pt x="4444" y="94"/>
                </a:lnTo>
                <a:lnTo>
                  <a:pt x="4046" y="94"/>
                </a:lnTo>
                <a:lnTo>
                  <a:pt x="5413" y="740"/>
                </a:lnTo>
                <a:lnTo>
                  <a:pt x="6440" y="1290"/>
                </a:lnTo>
                <a:lnTo>
                  <a:pt x="7010" y="1613"/>
                </a:lnTo>
                <a:lnTo>
                  <a:pt x="6269" y="1290"/>
                </a:lnTo>
                <a:lnTo>
                  <a:pt x="4787" y="740"/>
                </a:lnTo>
                <a:lnTo>
                  <a:pt x="2734" y="208"/>
                </a:lnTo>
                <a:close/>
              </a:path>
            </a:pathLst>
          </a:custGeom>
          <a:solidFill>
            <a:srgbClr val="8BB1D9"/>
          </a:solidFill>
        </p:spPr>
        <p:txBody>
          <a:bodyPr wrap="square" lIns="0" tIns="0" rIns="0" bIns="0" rtlCol="0">
            <a:noAutofit/>
          </a:bodyPr>
          <a:lstStyle/>
          <a:p>
            <a:endParaRPr/>
          </a:p>
        </p:txBody>
      </p:sp>
      <p:sp>
        <p:nvSpPr>
          <p:cNvPr id="968" name="object 968"/>
          <p:cNvSpPr/>
          <p:nvPr/>
        </p:nvSpPr>
        <p:spPr>
          <a:xfrm>
            <a:off x="406150" y="692017"/>
            <a:ext cx="34595" cy="24882"/>
          </a:xfrm>
          <a:custGeom>
            <a:avLst/>
            <a:gdLst/>
            <a:ahLst/>
            <a:cxnLst/>
            <a:rect l="l" t="t" r="r" b="b"/>
            <a:pathLst>
              <a:path w="34595" h="24882">
                <a:moveTo>
                  <a:pt x="21885" y="1613"/>
                </a:moveTo>
                <a:lnTo>
                  <a:pt x="19492" y="2429"/>
                </a:lnTo>
                <a:lnTo>
                  <a:pt x="21885" y="1898"/>
                </a:lnTo>
                <a:lnTo>
                  <a:pt x="21943" y="2429"/>
                </a:lnTo>
                <a:lnTo>
                  <a:pt x="22113" y="2866"/>
                </a:lnTo>
                <a:lnTo>
                  <a:pt x="21430" y="3075"/>
                </a:lnTo>
                <a:lnTo>
                  <a:pt x="20745" y="3303"/>
                </a:lnTo>
                <a:lnTo>
                  <a:pt x="20004" y="3512"/>
                </a:lnTo>
                <a:lnTo>
                  <a:pt x="18294" y="4100"/>
                </a:lnTo>
                <a:lnTo>
                  <a:pt x="16472" y="4802"/>
                </a:lnTo>
                <a:lnTo>
                  <a:pt x="14534" y="5619"/>
                </a:lnTo>
                <a:lnTo>
                  <a:pt x="14363" y="5676"/>
                </a:lnTo>
                <a:lnTo>
                  <a:pt x="11684" y="6796"/>
                </a:lnTo>
                <a:lnTo>
                  <a:pt x="8835" y="8201"/>
                </a:lnTo>
                <a:lnTo>
                  <a:pt x="5985" y="9871"/>
                </a:lnTo>
                <a:lnTo>
                  <a:pt x="5927" y="10858"/>
                </a:lnTo>
                <a:lnTo>
                  <a:pt x="6213" y="11504"/>
                </a:lnTo>
                <a:lnTo>
                  <a:pt x="6611" y="12092"/>
                </a:lnTo>
                <a:lnTo>
                  <a:pt x="7010" y="12681"/>
                </a:lnTo>
                <a:lnTo>
                  <a:pt x="4559" y="14465"/>
                </a:lnTo>
                <a:lnTo>
                  <a:pt x="2108" y="16459"/>
                </a:lnTo>
                <a:lnTo>
                  <a:pt x="0" y="19002"/>
                </a:lnTo>
                <a:lnTo>
                  <a:pt x="2336" y="16724"/>
                </a:lnTo>
                <a:lnTo>
                  <a:pt x="4787" y="14731"/>
                </a:lnTo>
                <a:lnTo>
                  <a:pt x="7238" y="12947"/>
                </a:lnTo>
                <a:lnTo>
                  <a:pt x="7808" y="13763"/>
                </a:lnTo>
                <a:lnTo>
                  <a:pt x="8549" y="14465"/>
                </a:lnTo>
                <a:lnTo>
                  <a:pt x="9346" y="15168"/>
                </a:lnTo>
                <a:lnTo>
                  <a:pt x="9689" y="15376"/>
                </a:lnTo>
                <a:lnTo>
                  <a:pt x="10544" y="16079"/>
                </a:lnTo>
                <a:lnTo>
                  <a:pt x="11455" y="16724"/>
                </a:lnTo>
                <a:lnTo>
                  <a:pt x="12424" y="17275"/>
                </a:lnTo>
                <a:lnTo>
                  <a:pt x="12766" y="17427"/>
                </a:lnTo>
                <a:lnTo>
                  <a:pt x="10772" y="19648"/>
                </a:lnTo>
                <a:lnTo>
                  <a:pt x="8835" y="22021"/>
                </a:lnTo>
                <a:lnTo>
                  <a:pt x="7409" y="24882"/>
                </a:lnTo>
                <a:lnTo>
                  <a:pt x="9290" y="22290"/>
                </a:lnTo>
                <a:lnTo>
                  <a:pt x="11227" y="19857"/>
                </a:lnTo>
                <a:lnTo>
                  <a:pt x="13165" y="17655"/>
                </a:lnTo>
                <a:lnTo>
                  <a:pt x="15217" y="14731"/>
                </a:lnTo>
                <a:lnTo>
                  <a:pt x="13052" y="17104"/>
                </a:lnTo>
                <a:lnTo>
                  <a:pt x="12653" y="16895"/>
                </a:lnTo>
                <a:lnTo>
                  <a:pt x="11741" y="16402"/>
                </a:lnTo>
                <a:lnTo>
                  <a:pt x="10828" y="15756"/>
                </a:lnTo>
                <a:lnTo>
                  <a:pt x="9975" y="15111"/>
                </a:lnTo>
                <a:lnTo>
                  <a:pt x="12482" y="12947"/>
                </a:lnTo>
                <a:lnTo>
                  <a:pt x="14989" y="11010"/>
                </a:lnTo>
                <a:lnTo>
                  <a:pt x="17384" y="9397"/>
                </a:lnTo>
                <a:lnTo>
                  <a:pt x="17098" y="9169"/>
                </a:lnTo>
                <a:lnTo>
                  <a:pt x="14703" y="10801"/>
                </a:lnTo>
                <a:lnTo>
                  <a:pt x="12196" y="12681"/>
                </a:lnTo>
                <a:lnTo>
                  <a:pt x="9632" y="14845"/>
                </a:lnTo>
                <a:lnTo>
                  <a:pt x="8835" y="14199"/>
                </a:lnTo>
                <a:lnTo>
                  <a:pt x="8150" y="13497"/>
                </a:lnTo>
                <a:lnTo>
                  <a:pt x="7524" y="12738"/>
                </a:lnTo>
                <a:lnTo>
                  <a:pt x="10087" y="10536"/>
                </a:lnTo>
                <a:lnTo>
                  <a:pt x="7352" y="12472"/>
                </a:lnTo>
                <a:lnTo>
                  <a:pt x="6954" y="11921"/>
                </a:lnTo>
                <a:lnTo>
                  <a:pt x="6555" y="11333"/>
                </a:lnTo>
                <a:lnTo>
                  <a:pt x="6325" y="10744"/>
                </a:lnTo>
                <a:lnTo>
                  <a:pt x="6154" y="10365"/>
                </a:lnTo>
                <a:lnTo>
                  <a:pt x="6098" y="10194"/>
                </a:lnTo>
                <a:lnTo>
                  <a:pt x="8947" y="8466"/>
                </a:lnTo>
                <a:lnTo>
                  <a:pt x="11797" y="7080"/>
                </a:lnTo>
                <a:lnTo>
                  <a:pt x="14476" y="5941"/>
                </a:lnTo>
                <a:lnTo>
                  <a:pt x="14647" y="6378"/>
                </a:lnTo>
                <a:lnTo>
                  <a:pt x="14989" y="6910"/>
                </a:lnTo>
                <a:lnTo>
                  <a:pt x="15160" y="6853"/>
                </a:lnTo>
                <a:lnTo>
                  <a:pt x="14818" y="6321"/>
                </a:lnTo>
                <a:lnTo>
                  <a:pt x="14591" y="5828"/>
                </a:lnTo>
                <a:lnTo>
                  <a:pt x="16528" y="5030"/>
                </a:lnTo>
                <a:lnTo>
                  <a:pt x="18409" y="4328"/>
                </a:lnTo>
                <a:lnTo>
                  <a:pt x="20119" y="3720"/>
                </a:lnTo>
                <a:lnTo>
                  <a:pt x="20804" y="3455"/>
                </a:lnTo>
                <a:lnTo>
                  <a:pt x="21486" y="3246"/>
                </a:lnTo>
                <a:lnTo>
                  <a:pt x="22171" y="3018"/>
                </a:lnTo>
                <a:lnTo>
                  <a:pt x="22455" y="3663"/>
                </a:lnTo>
                <a:lnTo>
                  <a:pt x="22227" y="2809"/>
                </a:lnTo>
                <a:lnTo>
                  <a:pt x="22056" y="2429"/>
                </a:lnTo>
                <a:lnTo>
                  <a:pt x="21943" y="1898"/>
                </a:lnTo>
                <a:lnTo>
                  <a:pt x="22626" y="1727"/>
                </a:lnTo>
                <a:lnTo>
                  <a:pt x="23311" y="1575"/>
                </a:lnTo>
                <a:lnTo>
                  <a:pt x="23994" y="1404"/>
                </a:lnTo>
                <a:lnTo>
                  <a:pt x="29522" y="322"/>
                </a:lnTo>
                <a:lnTo>
                  <a:pt x="33399" y="113"/>
                </a:lnTo>
                <a:lnTo>
                  <a:pt x="34595" y="56"/>
                </a:lnTo>
                <a:lnTo>
                  <a:pt x="33969" y="0"/>
                </a:lnTo>
                <a:lnTo>
                  <a:pt x="32259" y="56"/>
                </a:lnTo>
                <a:lnTo>
                  <a:pt x="28724" y="322"/>
                </a:lnTo>
                <a:lnTo>
                  <a:pt x="23937" y="1252"/>
                </a:lnTo>
                <a:lnTo>
                  <a:pt x="23252" y="1347"/>
                </a:lnTo>
                <a:lnTo>
                  <a:pt x="22570" y="1461"/>
                </a:lnTo>
                <a:lnTo>
                  <a:pt x="21885" y="1613"/>
                </a:lnTo>
                <a:close/>
              </a:path>
            </a:pathLst>
          </a:custGeom>
          <a:solidFill>
            <a:srgbClr val="8BB1D9"/>
          </a:solidFill>
        </p:spPr>
        <p:txBody>
          <a:bodyPr wrap="square" lIns="0" tIns="0" rIns="0" bIns="0" rtlCol="0">
            <a:noAutofit/>
          </a:bodyPr>
          <a:lstStyle/>
          <a:p>
            <a:endParaRPr/>
          </a:p>
        </p:txBody>
      </p:sp>
      <p:sp>
        <p:nvSpPr>
          <p:cNvPr id="969" name="object 969"/>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8BB1D9"/>
          </a:solidFill>
        </p:spPr>
        <p:txBody>
          <a:bodyPr wrap="square" lIns="0" tIns="0" rIns="0" bIns="0" rtlCol="0">
            <a:noAutofit/>
          </a:bodyPr>
          <a:lstStyle/>
          <a:p>
            <a:endParaRPr/>
          </a:p>
        </p:txBody>
      </p:sp>
      <p:sp>
        <p:nvSpPr>
          <p:cNvPr id="970" name="object 970"/>
          <p:cNvSpPr/>
          <p:nvPr/>
        </p:nvSpPr>
        <p:spPr>
          <a:xfrm>
            <a:off x="446616" y="705135"/>
            <a:ext cx="1995" cy="645"/>
          </a:xfrm>
          <a:custGeom>
            <a:avLst/>
            <a:gdLst/>
            <a:ahLst/>
            <a:cxnLst/>
            <a:rect l="l" t="t" r="r" b="b"/>
            <a:pathLst>
              <a:path w="1995" h="645">
                <a:moveTo>
                  <a:pt x="1025" y="493"/>
                </a:moveTo>
                <a:lnTo>
                  <a:pt x="1995" y="322"/>
                </a:lnTo>
                <a:lnTo>
                  <a:pt x="1881" y="0"/>
                </a:lnTo>
                <a:lnTo>
                  <a:pt x="855" y="170"/>
                </a:lnTo>
                <a:lnTo>
                  <a:pt x="0" y="645"/>
                </a:lnTo>
                <a:lnTo>
                  <a:pt x="1025" y="493"/>
                </a:lnTo>
                <a:close/>
              </a:path>
            </a:pathLst>
          </a:custGeom>
          <a:solidFill>
            <a:srgbClr val="8BB1D9"/>
          </a:solidFill>
        </p:spPr>
        <p:txBody>
          <a:bodyPr wrap="square" lIns="0" tIns="0" rIns="0" bIns="0" rtlCol="0">
            <a:noAutofit/>
          </a:bodyPr>
          <a:lstStyle/>
          <a:p>
            <a:endParaRPr/>
          </a:p>
        </p:txBody>
      </p:sp>
      <p:sp>
        <p:nvSpPr>
          <p:cNvPr id="971" name="object 971"/>
          <p:cNvSpPr/>
          <p:nvPr/>
        </p:nvSpPr>
        <p:spPr>
          <a:xfrm>
            <a:off x="442284" y="699743"/>
            <a:ext cx="1881" cy="417"/>
          </a:xfrm>
          <a:custGeom>
            <a:avLst/>
            <a:gdLst/>
            <a:ahLst/>
            <a:cxnLst/>
            <a:rect l="l" t="t" r="r" b="b"/>
            <a:pathLst>
              <a:path w="1881" h="417">
                <a:moveTo>
                  <a:pt x="1881" y="265"/>
                </a:moveTo>
                <a:lnTo>
                  <a:pt x="1824" y="0"/>
                </a:lnTo>
                <a:lnTo>
                  <a:pt x="1198" y="56"/>
                </a:lnTo>
                <a:lnTo>
                  <a:pt x="628" y="94"/>
                </a:lnTo>
                <a:lnTo>
                  <a:pt x="0" y="151"/>
                </a:lnTo>
                <a:lnTo>
                  <a:pt x="684" y="417"/>
                </a:lnTo>
                <a:lnTo>
                  <a:pt x="1311" y="379"/>
                </a:lnTo>
                <a:lnTo>
                  <a:pt x="1881" y="265"/>
                </a:lnTo>
                <a:close/>
              </a:path>
            </a:pathLst>
          </a:custGeom>
          <a:solidFill>
            <a:srgbClr val="8BB1D9"/>
          </a:solidFill>
        </p:spPr>
        <p:txBody>
          <a:bodyPr wrap="square" lIns="0" tIns="0" rIns="0" bIns="0" rtlCol="0">
            <a:noAutofit/>
          </a:bodyPr>
          <a:lstStyle/>
          <a:p>
            <a:endParaRPr/>
          </a:p>
        </p:txBody>
      </p:sp>
      <p:sp>
        <p:nvSpPr>
          <p:cNvPr id="972" name="object 972"/>
          <p:cNvSpPr/>
          <p:nvPr/>
        </p:nvSpPr>
        <p:spPr>
          <a:xfrm>
            <a:off x="420854" y="705666"/>
            <a:ext cx="23254" cy="25480"/>
          </a:xfrm>
          <a:custGeom>
            <a:avLst/>
            <a:gdLst/>
            <a:ahLst/>
            <a:cxnLst/>
            <a:rect l="l" t="t" r="r" b="b"/>
            <a:pathLst>
              <a:path w="23254" h="25480">
                <a:moveTo>
                  <a:pt x="17499" y="17655"/>
                </a:moveTo>
                <a:lnTo>
                  <a:pt x="17897" y="17655"/>
                </a:lnTo>
                <a:lnTo>
                  <a:pt x="19492" y="17708"/>
                </a:lnTo>
                <a:lnTo>
                  <a:pt x="21146" y="17708"/>
                </a:lnTo>
                <a:lnTo>
                  <a:pt x="22741" y="17655"/>
                </a:lnTo>
                <a:lnTo>
                  <a:pt x="22912" y="20191"/>
                </a:lnTo>
                <a:lnTo>
                  <a:pt x="23027" y="22780"/>
                </a:lnTo>
                <a:lnTo>
                  <a:pt x="23198" y="25480"/>
                </a:lnTo>
                <a:lnTo>
                  <a:pt x="23254" y="14146"/>
                </a:lnTo>
                <a:lnTo>
                  <a:pt x="23027" y="11341"/>
                </a:lnTo>
                <a:lnTo>
                  <a:pt x="22797" y="8696"/>
                </a:lnTo>
                <a:lnTo>
                  <a:pt x="22797" y="8210"/>
                </a:lnTo>
                <a:lnTo>
                  <a:pt x="22513" y="5410"/>
                </a:lnTo>
                <a:lnTo>
                  <a:pt x="22342" y="11341"/>
                </a:lnTo>
                <a:lnTo>
                  <a:pt x="22513" y="14146"/>
                </a:lnTo>
                <a:lnTo>
                  <a:pt x="22685" y="17114"/>
                </a:lnTo>
                <a:lnTo>
                  <a:pt x="21146" y="17169"/>
                </a:lnTo>
                <a:lnTo>
                  <a:pt x="17897" y="17169"/>
                </a:lnTo>
                <a:lnTo>
                  <a:pt x="17098" y="17114"/>
                </a:lnTo>
                <a:lnTo>
                  <a:pt x="16758" y="17114"/>
                </a:lnTo>
                <a:lnTo>
                  <a:pt x="17041" y="14146"/>
                </a:lnTo>
                <a:lnTo>
                  <a:pt x="17327" y="11286"/>
                </a:lnTo>
                <a:lnTo>
                  <a:pt x="17611" y="8641"/>
                </a:lnTo>
                <a:lnTo>
                  <a:pt x="17668" y="2752"/>
                </a:lnTo>
                <a:lnTo>
                  <a:pt x="17327" y="5353"/>
                </a:lnTo>
                <a:lnTo>
                  <a:pt x="16985" y="8210"/>
                </a:lnTo>
                <a:lnTo>
                  <a:pt x="15388" y="8102"/>
                </a:lnTo>
                <a:lnTo>
                  <a:pt x="13737" y="7941"/>
                </a:lnTo>
                <a:lnTo>
                  <a:pt x="12198" y="7724"/>
                </a:lnTo>
                <a:lnTo>
                  <a:pt x="13052" y="4973"/>
                </a:lnTo>
                <a:lnTo>
                  <a:pt x="13908" y="2373"/>
                </a:lnTo>
                <a:lnTo>
                  <a:pt x="14705" y="56"/>
                </a:lnTo>
                <a:lnTo>
                  <a:pt x="14192" y="0"/>
                </a:lnTo>
                <a:lnTo>
                  <a:pt x="13338" y="2335"/>
                </a:lnTo>
                <a:lnTo>
                  <a:pt x="12482" y="4859"/>
                </a:lnTo>
                <a:lnTo>
                  <a:pt x="11570" y="7616"/>
                </a:lnTo>
                <a:lnTo>
                  <a:pt x="10089" y="7401"/>
                </a:lnTo>
                <a:lnTo>
                  <a:pt x="8663" y="7130"/>
                </a:lnTo>
                <a:lnTo>
                  <a:pt x="7240" y="6807"/>
                </a:lnTo>
                <a:lnTo>
                  <a:pt x="8094" y="4005"/>
                </a:lnTo>
                <a:lnTo>
                  <a:pt x="6726" y="6644"/>
                </a:lnTo>
                <a:lnTo>
                  <a:pt x="6498" y="7077"/>
                </a:lnTo>
                <a:lnTo>
                  <a:pt x="5244" y="9560"/>
                </a:lnTo>
                <a:lnTo>
                  <a:pt x="3989" y="12204"/>
                </a:lnTo>
                <a:lnTo>
                  <a:pt x="2793" y="15063"/>
                </a:lnTo>
                <a:lnTo>
                  <a:pt x="2565" y="15549"/>
                </a:lnTo>
                <a:lnTo>
                  <a:pt x="1709" y="17708"/>
                </a:lnTo>
                <a:lnTo>
                  <a:pt x="799" y="19974"/>
                </a:lnTo>
                <a:lnTo>
                  <a:pt x="0" y="22294"/>
                </a:lnTo>
                <a:lnTo>
                  <a:pt x="628" y="22511"/>
                </a:lnTo>
                <a:lnTo>
                  <a:pt x="1425" y="20136"/>
                </a:lnTo>
                <a:lnTo>
                  <a:pt x="2279" y="17869"/>
                </a:lnTo>
                <a:lnTo>
                  <a:pt x="3192" y="15657"/>
                </a:lnTo>
                <a:lnTo>
                  <a:pt x="5073" y="16143"/>
                </a:lnTo>
                <a:lnTo>
                  <a:pt x="3363" y="15171"/>
                </a:lnTo>
                <a:lnTo>
                  <a:pt x="4559" y="12366"/>
                </a:lnTo>
                <a:lnTo>
                  <a:pt x="5814" y="9666"/>
                </a:lnTo>
                <a:lnTo>
                  <a:pt x="7068" y="7185"/>
                </a:lnTo>
                <a:lnTo>
                  <a:pt x="8492" y="7563"/>
                </a:lnTo>
                <a:lnTo>
                  <a:pt x="9975" y="7832"/>
                </a:lnTo>
                <a:lnTo>
                  <a:pt x="11457" y="8102"/>
                </a:lnTo>
                <a:lnTo>
                  <a:pt x="10659" y="10638"/>
                </a:lnTo>
                <a:lnTo>
                  <a:pt x="9860" y="13444"/>
                </a:lnTo>
                <a:lnTo>
                  <a:pt x="9119" y="16358"/>
                </a:lnTo>
                <a:lnTo>
                  <a:pt x="9006" y="16844"/>
                </a:lnTo>
                <a:lnTo>
                  <a:pt x="8380" y="19219"/>
                </a:lnTo>
                <a:lnTo>
                  <a:pt x="7810" y="21755"/>
                </a:lnTo>
                <a:lnTo>
                  <a:pt x="7296" y="24291"/>
                </a:lnTo>
                <a:lnTo>
                  <a:pt x="7751" y="24400"/>
                </a:lnTo>
                <a:lnTo>
                  <a:pt x="7979" y="24455"/>
                </a:lnTo>
                <a:lnTo>
                  <a:pt x="8492" y="21863"/>
                </a:lnTo>
                <a:lnTo>
                  <a:pt x="9062" y="19327"/>
                </a:lnTo>
                <a:lnTo>
                  <a:pt x="9632" y="16952"/>
                </a:lnTo>
                <a:lnTo>
                  <a:pt x="11684" y="17222"/>
                </a:lnTo>
                <a:lnTo>
                  <a:pt x="9747" y="16413"/>
                </a:lnTo>
                <a:lnTo>
                  <a:pt x="10488" y="13499"/>
                </a:lnTo>
                <a:lnTo>
                  <a:pt x="11286" y="10746"/>
                </a:lnTo>
                <a:lnTo>
                  <a:pt x="12083" y="8157"/>
                </a:lnTo>
                <a:lnTo>
                  <a:pt x="13678" y="8371"/>
                </a:lnTo>
                <a:lnTo>
                  <a:pt x="15275" y="8535"/>
                </a:lnTo>
                <a:lnTo>
                  <a:pt x="16929" y="8641"/>
                </a:lnTo>
                <a:lnTo>
                  <a:pt x="16586" y="11285"/>
                </a:lnTo>
                <a:lnTo>
                  <a:pt x="16300" y="14093"/>
                </a:lnTo>
                <a:lnTo>
                  <a:pt x="16016" y="17060"/>
                </a:lnTo>
                <a:lnTo>
                  <a:pt x="15958" y="17600"/>
                </a:lnTo>
                <a:lnTo>
                  <a:pt x="15674" y="20083"/>
                </a:lnTo>
                <a:lnTo>
                  <a:pt x="15446" y="22672"/>
                </a:lnTo>
                <a:lnTo>
                  <a:pt x="15219" y="25372"/>
                </a:lnTo>
                <a:lnTo>
                  <a:pt x="15730" y="25425"/>
                </a:lnTo>
                <a:lnTo>
                  <a:pt x="16016" y="25425"/>
                </a:lnTo>
                <a:lnTo>
                  <a:pt x="16244" y="22727"/>
                </a:lnTo>
                <a:lnTo>
                  <a:pt x="16472" y="20136"/>
                </a:lnTo>
                <a:lnTo>
                  <a:pt x="16699" y="17600"/>
                </a:lnTo>
                <a:lnTo>
                  <a:pt x="17499" y="17655"/>
                </a:lnTo>
                <a:close/>
              </a:path>
            </a:pathLst>
          </a:custGeom>
          <a:solidFill>
            <a:srgbClr val="8BB1D9"/>
          </a:solidFill>
        </p:spPr>
        <p:txBody>
          <a:bodyPr wrap="square" lIns="0" tIns="0" rIns="0" bIns="0" rtlCol="0">
            <a:noAutofit/>
          </a:bodyPr>
          <a:lstStyle/>
          <a:p>
            <a:endParaRPr/>
          </a:p>
        </p:txBody>
      </p:sp>
      <p:sp>
        <p:nvSpPr>
          <p:cNvPr id="973" name="object 973"/>
          <p:cNvSpPr/>
          <p:nvPr/>
        </p:nvSpPr>
        <p:spPr>
          <a:xfrm>
            <a:off x="438522" y="713877"/>
            <a:ext cx="4446" cy="539"/>
          </a:xfrm>
          <a:custGeom>
            <a:avLst/>
            <a:gdLst/>
            <a:ahLst/>
            <a:cxnLst/>
            <a:rect l="l" t="t" r="r" b="b"/>
            <a:pathLst>
              <a:path w="4446" h="539">
                <a:moveTo>
                  <a:pt x="569" y="485"/>
                </a:moveTo>
                <a:lnTo>
                  <a:pt x="855" y="485"/>
                </a:lnTo>
                <a:lnTo>
                  <a:pt x="2052" y="539"/>
                </a:lnTo>
                <a:lnTo>
                  <a:pt x="3250" y="539"/>
                </a:lnTo>
                <a:lnTo>
                  <a:pt x="4446" y="485"/>
                </a:lnTo>
                <a:lnTo>
                  <a:pt x="3250" y="53"/>
                </a:lnTo>
                <a:lnTo>
                  <a:pt x="855" y="53"/>
                </a:lnTo>
                <a:lnTo>
                  <a:pt x="285" y="0"/>
                </a:lnTo>
                <a:lnTo>
                  <a:pt x="0" y="0"/>
                </a:lnTo>
                <a:lnTo>
                  <a:pt x="569" y="485"/>
                </a:lnTo>
                <a:close/>
              </a:path>
            </a:pathLst>
          </a:custGeom>
          <a:solidFill>
            <a:srgbClr val="8BB1D9"/>
          </a:solidFill>
        </p:spPr>
        <p:txBody>
          <a:bodyPr wrap="square" lIns="0" tIns="0" rIns="0" bIns="0" rtlCol="0">
            <a:noAutofit/>
          </a:bodyPr>
          <a:lstStyle/>
          <a:p>
            <a:endParaRPr/>
          </a:p>
        </p:txBody>
      </p:sp>
      <p:sp>
        <p:nvSpPr>
          <p:cNvPr id="974" name="object 974"/>
          <p:cNvSpPr/>
          <p:nvPr/>
        </p:nvSpPr>
        <p:spPr>
          <a:xfrm>
            <a:off x="439435" y="705723"/>
            <a:ext cx="3135" cy="2752"/>
          </a:xfrm>
          <a:custGeom>
            <a:avLst/>
            <a:gdLst/>
            <a:ahLst/>
            <a:cxnLst/>
            <a:rect l="l" t="t" r="r" b="b"/>
            <a:pathLst>
              <a:path w="3135" h="2752">
                <a:moveTo>
                  <a:pt x="0" y="0"/>
                </a:moveTo>
                <a:lnTo>
                  <a:pt x="741" y="379"/>
                </a:lnTo>
                <a:lnTo>
                  <a:pt x="2908" y="379"/>
                </a:lnTo>
                <a:lnTo>
                  <a:pt x="3135" y="2752"/>
                </a:lnTo>
                <a:lnTo>
                  <a:pt x="2908" y="0"/>
                </a:lnTo>
                <a:lnTo>
                  <a:pt x="0" y="0"/>
                </a:lnTo>
                <a:close/>
              </a:path>
            </a:pathLst>
          </a:custGeom>
          <a:solidFill>
            <a:srgbClr val="8BB1D9"/>
          </a:solidFill>
        </p:spPr>
        <p:txBody>
          <a:bodyPr wrap="square" lIns="0" tIns="0" rIns="0" bIns="0" rtlCol="0">
            <a:noAutofit/>
          </a:bodyPr>
          <a:lstStyle/>
          <a:p>
            <a:endParaRPr/>
          </a:p>
        </p:txBody>
      </p:sp>
      <p:sp>
        <p:nvSpPr>
          <p:cNvPr id="975" name="object 975"/>
          <p:cNvSpPr/>
          <p:nvPr/>
        </p:nvSpPr>
        <p:spPr>
          <a:xfrm>
            <a:off x="402104" y="693630"/>
            <a:ext cx="34309" cy="31957"/>
          </a:xfrm>
          <a:custGeom>
            <a:avLst/>
            <a:gdLst/>
            <a:ahLst/>
            <a:cxnLst/>
            <a:rect l="l" t="t" r="r" b="b"/>
            <a:pathLst>
              <a:path w="34309" h="31957">
                <a:moveTo>
                  <a:pt x="9290" y="6055"/>
                </a:moveTo>
                <a:lnTo>
                  <a:pt x="9290" y="6853"/>
                </a:lnTo>
                <a:lnTo>
                  <a:pt x="9403" y="7669"/>
                </a:lnTo>
                <a:lnTo>
                  <a:pt x="9689" y="8485"/>
                </a:lnTo>
                <a:lnTo>
                  <a:pt x="7123" y="10042"/>
                </a:lnTo>
                <a:lnTo>
                  <a:pt x="4559" y="11770"/>
                </a:lnTo>
                <a:lnTo>
                  <a:pt x="2052" y="13820"/>
                </a:lnTo>
                <a:lnTo>
                  <a:pt x="1881" y="13345"/>
                </a:lnTo>
                <a:lnTo>
                  <a:pt x="1766" y="12795"/>
                </a:lnTo>
                <a:lnTo>
                  <a:pt x="1709" y="12320"/>
                </a:lnTo>
                <a:lnTo>
                  <a:pt x="1367" y="12643"/>
                </a:lnTo>
                <a:lnTo>
                  <a:pt x="1482" y="13060"/>
                </a:lnTo>
                <a:lnTo>
                  <a:pt x="1538" y="13554"/>
                </a:lnTo>
                <a:lnTo>
                  <a:pt x="1709" y="13991"/>
                </a:lnTo>
                <a:lnTo>
                  <a:pt x="1139" y="14579"/>
                </a:lnTo>
                <a:lnTo>
                  <a:pt x="569" y="15111"/>
                </a:lnTo>
                <a:lnTo>
                  <a:pt x="0" y="15661"/>
                </a:lnTo>
                <a:lnTo>
                  <a:pt x="0" y="16041"/>
                </a:lnTo>
                <a:lnTo>
                  <a:pt x="626" y="15490"/>
                </a:lnTo>
                <a:lnTo>
                  <a:pt x="1252" y="14959"/>
                </a:lnTo>
                <a:lnTo>
                  <a:pt x="1881" y="14408"/>
                </a:lnTo>
                <a:lnTo>
                  <a:pt x="2221" y="15433"/>
                </a:lnTo>
                <a:lnTo>
                  <a:pt x="2791" y="16421"/>
                </a:lnTo>
                <a:lnTo>
                  <a:pt x="3476" y="17389"/>
                </a:lnTo>
                <a:lnTo>
                  <a:pt x="2622" y="18186"/>
                </a:lnTo>
                <a:lnTo>
                  <a:pt x="1766" y="19059"/>
                </a:lnTo>
                <a:lnTo>
                  <a:pt x="968" y="19976"/>
                </a:lnTo>
                <a:lnTo>
                  <a:pt x="1081" y="20354"/>
                </a:lnTo>
                <a:lnTo>
                  <a:pt x="1937" y="19437"/>
                </a:lnTo>
                <a:lnTo>
                  <a:pt x="2849" y="18528"/>
                </a:lnTo>
                <a:lnTo>
                  <a:pt x="3703" y="17655"/>
                </a:lnTo>
                <a:lnTo>
                  <a:pt x="4501" y="18680"/>
                </a:lnTo>
                <a:lnTo>
                  <a:pt x="5357" y="19599"/>
                </a:lnTo>
                <a:lnTo>
                  <a:pt x="6440" y="20462"/>
                </a:lnTo>
                <a:lnTo>
                  <a:pt x="5357" y="21649"/>
                </a:lnTo>
                <a:lnTo>
                  <a:pt x="4331" y="22890"/>
                </a:lnTo>
                <a:lnTo>
                  <a:pt x="3361" y="24185"/>
                </a:lnTo>
                <a:lnTo>
                  <a:pt x="3647" y="24563"/>
                </a:lnTo>
                <a:lnTo>
                  <a:pt x="4672" y="23213"/>
                </a:lnTo>
                <a:lnTo>
                  <a:pt x="5699" y="21973"/>
                </a:lnTo>
                <a:lnTo>
                  <a:pt x="6780" y="20732"/>
                </a:lnTo>
                <a:lnTo>
                  <a:pt x="7920" y="21702"/>
                </a:lnTo>
                <a:lnTo>
                  <a:pt x="9290" y="22621"/>
                </a:lnTo>
                <a:lnTo>
                  <a:pt x="10714" y="23376"/>
                </a:lnTo>
                <a:lnTo>
                  <a:pt x="9574" y="24941"/>
                </a:lnTo>
                <a:lnTo>
                  <a:pt x="8490" y="26613"/>
                </a:lnTo>
                <a:lnTo>
                  <a:pt x="7465" y="28341"/>
                </a:lnTo>
                <a:lnTo>
                  <a:pt x="7920" y="28665"/>
                </a:lnTo>
                <a:lnTo>
                  <a:pt x="8947" y="26938"/>
                </a:lnTo>
                <a:lnTo>
                  <a:pt x="10031" y="25265"/>
                </a:lnTo>
                <a:lnTo>
                  <a:pt x="11171" y="23646"/>
                </a:lnTo>
                <a:lnTo>
                  <a:pt x="12367" y="24293"/>
                </a:lnTo>
                <a:lnTo>
                  <a:pt x="13563" y="24888"/>
                </a:lnTo>
                <a:lnTo>
                  <a:pt x="14874" y="25427"/>
                </a:lnTo>
                <a:lnTo>
                  <a:pt x="15330" y="25588"/>
                </a:lnTo>
                <a:lnTo>
                  <a:pt x="15616" y="25696"/>
                </a:lnTo>
                <a:lnTo>
                  <a:pt x="14532" y="27585"/>
                </a:lnTo>
                <a:lnTo>
                  <a:pt x="13507" y="29582"/>
                </a:lnTo>
                <a:lnTo>
                  <a:pt x="12595" y="31633"/>
                </a:lnTo>
                <a:lnTo>
                  <a:pt x="13108" y="31957"/>
                </a:lnTo>
                <a:lnTo>
                  <a:pt x="14077" y="29852"/>
                </a:lnTo>
                <a:lnTo>
                  <a:pt x="15102" y="27855"/>
                </a:lnTo>
                <a:lnTo>
                  <a:pt x="16186" y="25913"/>
                </a:lnTo>
                <a:lnTo>
                  <a:pt x="17839" y="26560"/>
                </a:lnTo>
                <a:lnTo>
                  <a:pt x="19549" y="27099"/>
                </a:lnTo>
                <a:lnTo>
                  <a:pt x="21315" y="27585"/>
                </a:lnTo>
                <a:lnTo>
                  <a:pt x="21543" y="27099"/>
                </a:lnTo>
                <a:lnTo>
                  <a:pt x="19776" y="26613"/>
                </a:lnTo>
                <a:lnTo>
                  <a:pt x="18067" y="26074"/>
                </a:lnTo>
                <a:lnTo>
                  <a:pt x="16413" y="25480"/>
                </a:lnTo>
                <a:lnTo>
                  <a:pt x="17952" y="22729"/>
                </a:lnTo>
                <a:lnTo>
                  <a:pt x="19549" y="20193"/>
                </a:lnTo>
                <a:lnTo>
                  <a:pt x="21200" y="17825"/>
                </a:lnTo>
                <a:lnTo>
                  <a:pt x="22511" y="18300"/>
                </a:lnTo>
                <a:lnTo>
                  <a:pt x="23879" y="18737"/>
                </a:lnTo>
                <a:lnTo>
                  <a:pt x="25248" y="19113"/>
                </a:lnTo>
                <a:lnTo>
                  <a:pt x="25476" y="18680"/>
                </a:lnTo>
                <a:lnTo>
                  <a:pt x="24108" y="18357"/>
                </a:lnTo>
                <a:lnTo>
                  <a:pt x="22739" y="17920"/>
                </a:lnTo>
                <a:lnTo>
                  <a:pt x="21430" y="17446"/>
                </a:lnTo>
                <a:lnTo>
                  <a:pt x="23252" y="14902"/>
                </a:lnTo>
                <a:lnTo>
                  <a:pt x="25019" y="12586"/>
                </a:lnTo>
                <a:lnTo>
                  <a:pt x="26729" y="10536"/>
                </a:lnTo>
                <a:lnTo>
                  <a:pt x="27641" y="10858"/>
                </a:lnTo>
                <a:lnTo>
                  <a:pt x="28610" y="11124"/>
                </a:lnTo>
                <a:lnTo>
                  <a:pt x="29578" y="11390"/>
                </a:lnTo>
                <a:lnTo>
                  <a:pt x="28269" y="13554"/>
                </a:lnTo>
                <a:lnTo>
                  <a:pt x="26843" y="16041"/>
                </a:lnTo>
                <a:lnTo>
                  <a:pt x="25989" y="18843"/>
                </a:lnTo>
                <a:lnTo>
                  <a:pt x="27357" y="16136"/>
                </a:lnTo>
                <a:lnTo>
                  <a:pt x="28724" y="13668"/>
                </a:lnTo>
                <a:lnTo>
                  <a:pt x="30035" y="11504"/>
                </a:lnTo>
                <a:lnTo>
                  <a:pt x="31004" y="11713"/>
                </a:lnTo>
                <a:lnTo>
                  <a:pt x="31973" y="11884"/>
                </a:lnTo>
                <a:lnTo>
                  <a:pt x="32942" y="12035"/>
                </a:lnTo>
                <a:lnTo>
                  <a:pt x="33455" y="12092"/>
                </a:lnTo>
                <a:lnTo>
                  <a:pt x="33568" y="11770"/>
                </a:lnTo>
                <a:lnTo>
                  <a:pt x="34309" y="9776"/>
                </a:lnTo>
                <a:lnTo>
                  <a:pt x="33854" y="9662"/>
                </a:lnTo>
                <a:lnTo>
                  <a:pt x="33056" y="11713"/>
                </a:lnTo>
                <a:lnTo>
                  <a:pt x="32088" y="11561"/>
                </a:lnTo>
                <a:lnTo>
                  <a:pt x="31175" y="11390"/>
                </a:lnTo>
                <a:lnTo>
                  <a:pt x="30263" y="11181"/>
                </a:lnTo>
                <a:lnTo>
                  <a:pt x="31004" y="9017"/>
                </a:lnTo>
                <a:lnTo>
                  <a:pt x="29864" y="10915"/>
                </a:lnTo>
                <a:lnTo>
                  <a:pt x="29749" y="11067"/>
                </a:lnTo>
                <a:lnTo>
                  <a:pt x="28781" y="10801"/>
                </a:lnTo>
                <a:lnTo>
                  <a:pt x="27868" y="10536"/>
                </a:lnTo>
                <a:lnTo>
                  <a:pt x="26958" y="10270"/>
                </a:lnTo>
                <a:lnTo>
                  <a:pt x="27413" y="9719"/>
                </a:lnTo>
                <a:lnTo>
                  <a:pt x="28610" y="7726"/>
                </a:lnTo>
                <a:lnTo>
                  <a:pt x="27298" y="9188"/>
                </a:lnTo>
                <a:lnTo>
                  <a:pt x="26787" y="9776"/>
                </a:lnTo>
                <a:lnTo>
                  <a:pt x="26501" y="10099"/>
                </a:lnTo>
                <a:lnTo>
                  <a:pt x="25703" y="9776"/>
                </a:lnTo>
                <a:lnTo>
                  <a:pt x="24906" y="9454"/>
                </a:lnTo>
                <a:lnTo>
                  <a:pt x="24221" y="9131"/>
                </a:lnTo>
                <a:lnTo>
                  <a:pt x="24449" y="8371"/>
                </a:lnTo>
                <a:lnTo>
                  <a:pt x="23822" y="8922"/>
                </a:lnTo>
                <a:lnTo>
                  <a:pt x="23140" y="8580"/>
                </a:lnTo>
                <a:lnTo>
                  <a:pt x="22511" y="8220"/>
                </a:lnTo>
                <a:lnTo>
                  <a:pt x="22000" y="7840"/>
                </a:lnTo>
                <a:lnTo>
                  <a:pt x="21657" y="7612"/>
                </a:lnTo>
                <a:lnTo>
                  <a:pt x="22570" y="6587"/>
                </a:lnTo>
                <a:lnTo>
                  <a:pt x="21371" y="7403"/>
                </a:lnTo>
                <a:lnTo>
                  <a:pt x="21430" y="7783"/>
                </a:lnTo>
                <a:lnTo>
                  <a:pt x="21829" y="8049"/>
                </a:lnTo>
                <a:lnTo>
                  <a:pt x="22340" y="8428"/>
                </a:lnTo>
                <a:lnTo>
                  <a:pt x="22910" y="8808"/>
                </a:lnTo>
                <a:lnTo>
                  <a:pt x="23538" y="9131"/>
                </a:lnTo>
                <a:lnTo>
                  <a:pt x="23937" y="9340"/>
                </a:lnTo>
                <a:lnTo>
                  <a:pt x="24678" y="9662"/>
                </a:lnTo>
                <a:lnTo>
                  <a:pt x="25476" y="10042"/>
                </a:lnTo>
                <a:lnTo>
                  <a:pt x="26273" y="10365"/>
                </a:lnTo>
                <a:lnTo>
                  <a:pt x="24564" y="12358"/>
                </a:lnTo>
                <a:lnTo>
                  <a:pt x="22739" y="14693"/>
                </a:lnTo>
                <a:lnTo>
                  <a:pt x="20916" y="17275"/>
                </a:lnTo>
                <a:lnTo>
                  <a:pt x="19720" y="16800"/>
                </a:lnTo>
                <a:lnTo>
                  <a:pt x="18580" y="16307"/>
                </a:lnTo>
                <a:lnTo>
                  <a:pt x="17497" y="15718"/>
                </a:lnTo>
                <a:lnTo>
                  <a:pt x="19263" y="13117"/>
                </a:lnTo>
                <a:lnTo>
                  <a:pt x="17211" y="16041"/>
                </a:lnTo>
                <a:lnTo>
                  <a:pt x="18294" y="16629"/>
                </a:lnTo>
                <a:lnTo>
                  <a:pt x="19490" y="17161"/>
                </a:lnTo>
                <a:lnTo>
                  <a:pt x="20689" y="17598"/>
                </a:lnTo>
                <a:lnTo>
                  <a:pt x="19035" y="19976"/>
                </a:lnTo>
                <a:lnTo>
                  <a:pt x="17382" y="22513"/>
                </a:lnTo>
                <a:lnTo>
                  <a:pt x="15843" y="25265"/>
                </a:lnTo>
                <a:lnTo>
                  <a:pt x="15330" y="25049"/>
                </a:lnTo>
                <a:lnTo>
                  <a:pt x="15046" y="24941"/>
                </a:lnTo>
                <a:lnTo>
                  <a:pt x="13791" y="24455"/>
                </a:lnTo>
                <a:lnTo>
                  <a:pt x="12595" y="23862"/>
                </a:lnTo>
                <a:lnTo>
                  <a:pt x="11455" y="23268"/>
                </a:lnTo>
                <a:lnTo>
                  <a:pt x="12881" y="20407"/>
                </a:lnTo>
                <a:lnTo>
                  <a:pt x="11000" y="22999"/>
                </a:lnTo>
                <a:lnTo>
                  <a:pt x="9574" y="22243"/>
                </a:lnTo>
                <a:lnTo>
                  <a:pt x="8263" y="21324"/>
                </a:lnTo>
                <a:lnTo>
                  <a:pt x="7066" y="20407"/>
                </a:lnTo>
                <a:lnTo>
                  <a:pt x="9231" y="17977"/>
                </a:lnTo>
                <a:lnTo>
                  <a:pt x="11455" y="15775"/>
                </a:lnTo>
                <a:lnTo>
                  <a:pt x="13735" y="13763"/>
                </a:lnTo>
                <a:lnTo>
                  <a:pt x="13392" y="13554"/>
                </a:lnTo>
                <a:lnTo>
                  <a:pt x="11112" y="15490"/>
                </a:lnTo>
                <a:lnTo>
                  <a:pt x="8891" y="17712"/>
                </a:lnTo>
                <a:lnTo>
                  <a:pt x="6724" y="20138"/>
                </a:lnTo>
                <a:lnTo>
                  <a:pt x="5699" y="19274"/>
                </a:lnTo>
                <a:lnTo>
                  <a:pt x="4787" y="18357"/>
                </a:lnTo>
                <a:lnTo>
                  <a:pt x="4046" y="17389"/>
                </a:lnTo>
                <a:lnTo>
                  <a:pt x="6154" y="14845"/>
                </a:lnTo>
                <a:lnTo>
                  <a:pt x="3818" y="17066"/>
                </a:lnTo>
                <a:lnTo>
                  <a:pt x="3077" y="16136"/>
                </a:lnTo>
                <a:lnTo>
                  <a:pt x="2563" y="15168"/>
                </a:lnTo>
                <a:lnTo>
                  <a:pt x="2164" y="14143"/>
                </a:lnTo>
                <a:lnTo>
                  <a:pt x="4672" y="12092"/>
                </a:lnTo>
                <a:lnTo>
                  <a:pt x="7238" y="10308"/>
                </a:lnTo>
                <a:lnTo>
                  <a:pt x="9801" y="8751"/>
                </a:lnTo>
                <a:lnTo>
                  <a:pt x="9973" y="9245"/>
                </a:lnTo>
                <a:lnTo>
                  <a:pt x="10031" y="8258"/>
                </a:lnTo>
                <a:lnTo>
                  <a:pt x="9745" y="7517"/>
                </a:lnTo>
                <a:lnTo>
                  <a:pt x="9689" y="6701"/>
                </a:lnTo>
                <a:lnTo>
                  <a:pt x="9689" y="5885"/>
                </a:lnTo>
                <a:lnTo>
                  <a:pt x="12538" y="4480"/>
                </a:lnTo>
                <a:lnTo>
                  <a:pt x="15330" y="3360"/>
                </a:lnTo>
                <a:lnTo>
                  <a:pt x="18010" y="2486"/>
                </a:lnTo>
                <a:lnTo>
                  <a:pt x="18067" y="2809"/>
                </a:lnTo>
                <a:lnTo>
                  <a:pt x="18123" y="3417"/>
                </a:lnTo>
                <a:lnTo>
                  <a:pt x="18409" y="4062"/>
                </a:lnTo>
                <a:lnTo>
                  <a:pt x="18580" y="4005"/>
                </a:lnTo>
                <a:lnTo>
                  <a:pt x="18294" y="3360"/>
                </a:lnTo>
                <a:lnTo>
                  <a:pt x="18123" y="2809"/>
                </a:lnTo>
                <a:lnTo>
                  <a:pt x="18067" y="2429"/>
                </a:lnTo>
                <a:lnTo>
                  <a:pt x="20860" y="1518"/>
                </a:lnTo>
                <a:lnTo>
                  <a:pt x="23538" y="816"/>
                </a:lnTo>
                <a:lnTo>
                  <a:pt x="25931" y="0"/>
                </a:lnTo>
                <a:lnTo>
                  <a:pt x="23480" y="550"/>
                </a:lnTo>
                <a:lnTo>
                  <a:pt x="20860" y="1252"/>
                </a:lnTo>
                <a:lnTo>
                  <a:pt x="18067" y="2164"/>
                </a:lnTo>
                <a:lnTo>
                  <a:pt x="15330" y="3094"/>
                </a:lnTo>
                <a:lnTo>
                  <a:pt x="12538" y="4157"/>
                </a:lnTo>
                <a:lnTo>
                  <a:pt x="9689" y="5562"/>
                </a:lnTo>
                <a:lnTo>
                  <a:pt x="9119" y="5941"/>
                </a:lnTo>
                <a:lnTo>
                  <a:pt x="8490" y="6378"/>
                </a:lnTo>
                <a:lnTo>
                  <a:pt x="7920" y="6815"/>
                </a:lnTo>
                <a:lnTo>
                  <a:pt x="8377" y="6530"/>
                </a:lnTo>
                <a:lnTo>
                  <a:pt x="8833" y="6321"/>
                </a:lnTo>
                <a:lnTo>
                  <a:pt x="9290" y="6055"/>
                </a:lnTo>
                <a:close/>
              </a:path>
            </a:pathLst>
          </a:custGeom>
          <a:solidFill>
            <a:srgbClr val="8BB1D9"/>
          </a:solidFill>
        </p:spPr>
        <p:txBody>
          <a:bodyPr wrap="square" lIns="0" tIns="0" rIns="0" bIns="0" rtlCol="0">
            <a:noAutofit/>
          </a:bodyPr>
          <a:lstStyle/>
          <a:p>
            <a:endParaRPr/>
          </a:p>
        </p:txBody>
      </p:sp>
      <p:sp>
        <p:nvSpPr>
          <p:cNvPr id="976" name="object 976"/>
          <p:cNvSpPr/>
          <p:nvPr/>
        </p:nvSpPr>
        <p:spPr>
          <a:xfrm>
            <a:off x="441602" y="692017"/>
            <a:ext cx="36816" cy="22562"/>
          </a:xfrm>
          <a:custGeom>
            <a:avLst/>
            <a:gdLst/>
            <a:ahLst/>
            <a:cxnLst/>
            <a:rect l="l" t="t" r="r" b="b"/>
            <a:pathLst>
              <a:path w="36816" h="22562">
                <a:moveTo>
                  <a:pt x="12709" y="1290"/>
                </a:moveTo>
                <a:lnTo>
                  <a:pt x="12651" y="1670"/>
                </a:lnTo>
                <a:lnTo>
                  <a:pt x="12025" y="1575"/>
                </a:lnTo>
                <a:lnTo>
                  <a:pt x="11398" y="1404"/>
                </a:lnTo>
                <a:lnTo>
                  <a:pt x="10828" y="1290"/>
                </a:lnTo>
                <a:lnTo>
                  <a:pt x="5812" y="322"/>
                </a:lnTo>
                <a:lnTo>
                  <a:pt x="2164" y="56"/>
                </a:lnTo>
                <a:lnTo>
                  <a:pt x="511" y="0"/>
                </a:lnTo>
                <a:lnTo>
                  <a:pt x="1252" y="113"/>
                </a:lnTo>
                <a:lnTo>
                  <a:pt x="5185" y="379"/>
                </a:lnTo>
                <a:lnTo>
                  <a:pt x="10770" y="1518"/>
                </a:lnTo>
                <a:lnTo>
                  <a:pt x="11340" y="1613"/>
                </a:lnTo>
                <a:lnTo>
                  <a:pt x="11968" y="1784"/>
                </a:lnTo>
                <a:lnTo>
                  <a:pt x="12595" y="1955"/>
                </a:lnTo>
                <a:lnTo>
                  <a:pt x="12480" y="2543"/>
                </a:lnTo>
                <a:lnTo>
                  <a:pt x="12309" y="2866"/>
                </a:lnTo>
                <a:lnTo>
                  <a:pt x="5870" y="873"/>
                </a:lnTo>
                <a:lnTo>
                  <a:pt x="1311" y="170"/>
                </a:lnTo>
                <a:lnTo>
                  <a:pt x="0" y="56"/>
                </a:lnTo>
                <a:lnTo>
                  <a:pt x="1311" y="265"/>
                </a:lnTo>
                <a:lnTo>
                  <a:pt x="5870" y="1025"/>
                </a:lnTo>
                <a:lnTo>
                  <a:pt x="12196" y="3075"/>
                </a:lnTo>
                <a:lnTo>
                  <a:pt x="12709" y="3246"/>
                </a:lnTo>
                <a:lnTo>
                  <a:pt x="13507" y="3512"/>
                </a:lnTo>
                <a:lnTo>
                  <a:pt x="15501" y="4214"/>
                </a:lnTo>
                <a:lnTo>
                  <a:pt x="17609" y="5030"/>
                </a:lnTo>
                <a:lnTo>
                  <a:pt x="19889" y="5998"/>
                </a:lnTo>
                <a:lnTo>
                  <a:pt x="19605" y="6473"/>
                </a:lnTo>
                <a:lnTo>
                  <a:pt x="19263" y="7024"/>
                </a:lnTo>
                <a:lnTo>
                  <a:pt x="18808" y="7555"/>
                </a:lnTo>
                <a:lnTo>
                  <a:pt x="16983" y="6587"/>
                </a:lnTo>
                <a:lnTo>
                  <a:pt x="15273" y="5676"/>
                </a:lnTo>
                <a:lnTo>
                  <a:pt x="13620" y="4916"/>
                </a:lnTo>
                <a:lnTo>
                  <a:pt x="12993" y="4651"/>
                </a:lnTo>
                <a:lnTo>
                  <a:pt x="12367" y="4366"/>
                </a:lnTo>
                <a:lnTo>
                  <a:pt x="12822" y="4859"/>
                </a:lnTo>
                <a:lnTo>
                  <a:pt x="13507" y="5182"/>
                </a:lnTo>
                <a:lnTo>
                  <a:pt x="15102" y="5942"/>
                </a:lnTo>
                <a:lnTo>
                  <a:pt x="16812" y="6796"/>
                </a:lnTo>
                <a:lnTo>
                  <a:pt x="18578" y="7783"/>
                </a:lnTo>
                <a:lnTo>
                  <a:pt x="17895" y="8466"/>
                </a:lnTo>
                <a:lnTo>
                  <a:pt x="17269" y="8960"/>
                </a:lnTo>
                <a:lnTo>
                  <a:pt x="16868" y="9226"/>
                </a:lnTo>
                <a:lnTo>
                  <a:pt x="15728" y="8428"/>
                </a:lnTo>
                <a:lnTo>
                  <a:pt x="14588" y="7669"/>
                </a:lnTo>
                <a:lnTo>
                  <a:pt x="13507" y="7024"/>
                </a:lnTo>
                <a:lnTo>
                  <a:pt x="12480" y="6378"/>
                </a:lnTo>
                <a:lnTo>
                  <a:pt x="11511" y="5771"/>
                </a:lnTo>
                <a:lnTo>
                  <a:pt x="12252" y="6587"/>
                </a:lnTo>
                <a:lnTo>
                  <a:pt x="13279" y="7289"/>
                </a:lnTo>
                <a:lnTo>
                  <a:pt x="14361" y="7935"/>
                </a:lnTo>
                <a:lnTo>
                  <a:pt x="15444" y="8694"/>
                </a:lnTo>
                <a:lnTo>
                  <a:pt x="16528" y="9454"/>
                </a:lnTo>
                <a:lnTo>
                  <a:pt x="15900" y="9928"/>
                </a:lnTo>
                <a:lnTo>
                  <a:pt x="15217" y="10308"/>
                </a:lnTo>
                <a:lnTo>
                  <a:pt x="14476" y="10688"/>
                </a:lnTo>
                <a:lnTo>
                  <a:pt x="13849" y="10156"/>
                </a:lnTo>
                <a:lnTo>
                  <a:pt x="13221" y="9605"/>
                </a:lnTo>
                <a:lnTo>
                  <a:pt x="12651" y="9074"/>
                </a:lnTo>
                <a:lnTo>
                  <a:pt x="11398" y="7992"/>
                </a:lnTo>
                <a:lnTo>
                  <a:pt x="10200" y="7024"/>
                </a:lnTo>
                <a:lnTo>
                  <a:pt x="9860" y="7232"/>
                </a:lnTo>
                <a:lnTo>
                  <a:pt x="11112" y="8258"/>
                </a:lnTo>
                <a:lnTo>
                  <a:pt x="12367" y="9397"/>
                </a:lnTo>
                <a:lnTo>
                  <a:pt x="12937" y="9833"/>
                </a:lnTo>
                <a:lnTo>
                  <a:pt x="13507" y="10365"/>
                </a:lnTo>
                <a:lnTo>
                  <a:pt x="14077" y="10896"/>
                </a:lnTo>
                <a:lnTo>
                  <a:pt x="14305" y="11124"/>
                </a:lnTo>
                <a:lnTo>
                  <a:pt x="16357" y="13004"/>
                </a:lnTo>
                <a:lnTo>
                  <a:pt x="18465" y="15225"/>
                </a:lnTo>
                <a:lnTo>
                  <a:pt x="20630" y="17655"/>
                </a:lnTo>
                <a:lnTo>
                  <a:pt x="21029" y="17427"/>
                </a:lnTo>
                <a:lnTo>
                  <a:pt x="18920" y="14959"/>
                </a:lnTo>
                <a:lnTo>
                  <a:pt x="16755" y="12795"/>
                </a:lnTo>
                <a:lnTo>
                  <a:pt x="14703" y="10896"/>
                </a:lnTo>
                <a:lnTo>
                  <a:pt x="15444" y="10536"/>
                </a:lnTo>
                <a:lnTo>
                  <a:pt x="16186" y="10099"/>
                </a:lnTo>
                <a:lnTo>
                  <a:pt x="16812" y="9662"/>
                </a:lnTo>
                <a:lnTo>
                  <a:pt x="19148" y="11333"/>
                </a:lnTo>
                <a:lnTo>
                  <a:pt x="17098" y="9454"/>
                </a:lnTo>
                <a:lnTo>
                  <a:pt x="17668" y="9017"/>
                </a:lnTo>
                <a:lnTo>
                  <a:pt x="18067" y="8637"/>
                </a:lnTo>
                <a:lnTo>
                  <a:pt x="18465" y="8258"/>
                </a:lnTo>
                <a:lnTo>
                  <a:pt x="18808" y="7935"/>
                </a:lnTo>
                <a:lnTo>
                  <a:pt x="21371" y="9340"/>
                </a:lnTo>
                <a:lnTo>
                  <a:pt x="24050" y="11067"/>
                </a:lnTo>
                <a:lnTo>
                  <a:pt x="26729" y="13061"/>
                </a:lnTo>
                <a:lnTo>
                  <a:pt x="26102" y="13820"/>
                </a:lnTo>
                <a:lnTo>
                  <a:pt x="25417" y="14959"/>
                </a:lnTo>
                <a:lnTo>
                  <a:pt x="26102" y="14351"/>
                </a:lnTo>
                <a:lnTo>
                  <a:pt x="26672" y="13706"/>
                </a:lnTo>
                <a:lnTo>
                  <a:pt x="27071" y="13288"/>
                </a:lnTo>
                <a:lnTo>
                  <a:pt x="29526" y="15111"/>
                </a:lnTo>
                <a:lnTo>
                  <a:pt x="31922" y="17161"/>
                </a:lnTo>
                <a:lnTo>
                  <a:pt x="34259" y="19439"/>
                </a:lnTo>
                <a:lnTo>
                  <a:pt x="33393" y="20457"/>
                </a:lnTo>
                <a:lnTo>
                  <a:pt x="32366" y="21374"/>
                </a:lnTo>
                <a:lnTo>
                  <a:pt x="31238" y="22237"/>
                </a:lnTo>
                <a:lnTo>
                  <a:pt x="31520" y="22562"/>
                </a:lnTo>
                <a:lnTo>
                  <a:pt x="32648" y="21698"/>
                </a:lnTo>
                <a:lnTo>
                  <a:pt x="33634" y="20726"/>
                </a:lnTo>
                <a:lnTo>
                  <a:pt x="34541" y="19705"/>
                </a:lnTo>
                <a:lnTo>
                  <a:pt x="35225" y="20457"/>
                </a:lnTo>
                <a:lnTo>
                  <a:pt x="35971" y="21212"/>
                </a:lnTo>
                <a:lnTo>
                  <a:pt x="36655" y="21968"/>
                </a:lnTo>
                <a:lnTo>
                  <a:pt x="36816" y="21590"/>
                </a:lnTo>
                <a:lnTo>
                  <a:pt x="36132" y="20835"/>
                </a:lnTo>
                <a:lnTo>
                  <a:pt x="35447" y="20142"/>
                </a:lnTo>
                <a:lnTo>
                  <a:pt x="34762" y="19439"/>
                </a:lnTo>
                <a:lnTo>
                  <a:pt x="35568" y="18452"/>
                </a:lnTo>
                <a:lnTo>
                  <a:pt x="36192" y="17389"/>
                </a:lnTo>
                <a:lnTo>
                  <a:pt x="36595" y="16402"/>
                </a:lnTo>
                <a:lnTo>
                  <a:pt x="36313" y="16136"/>
                </a:lnTo>
                <a:lnTo>
                  <a:pt x="35910" y="17161"/>
                </a:lnTo>
                <a:lnTo>
                  <a:pt x="35286" y="18186"/>
                </a:lnTo>
                <a:lnTo>
                  <a:pt x="34480" y="19154"/>
                </a:lnTo>
                <a:lnTo>
                  <a:pt x="32144" y="16838"/>
                </a:lnTo>
                <a:lnTo>
                  <a:pt x="29747" y="14788"/>
                </a:lnTo>
                <a:lnTo>
                  <a:pt x="27298" y="13004"/>
                </a:lnTo>
                <a:lnTo>
                  <a:pt x="27868" y="12244"/>
                </a:lnTo>
                <a:lnTo>
                  <a:pt x="28378" y="11447"/>
                </a:lnTo>
                <a:lnTo>
                  <a:pt x="28720" y="10631"/>
                </a:lnTo>
                <a:lnTo>
                  <a:pt x="28378" y="10422"/>
                </a:lnTo>
                <a:lnTo>
                  <a:pt x="28036" y="11219"/>
                </a:lnTo>
                <a:lnTo>
                  <a:pt x="27584" y="12035"/>
                </a:lnTo>
                <a:lnTo>
                  <a:pt x="26958" y="12738"/>
                </a:lnTo>
                <a:lnTo>
                  <a:pt x="24280" y="10801"/>
                </a:lnTo>
                <a:lnTo>
                  <a:pt x="21543" y="9131"/>
                </a:lnTo>
                <a:lnTo>
                  <a:pt x="18979" y="7669"/>
                </a:lnTo>
                <a:lnTo>
                  <a:pt x="19434" y="7119"/>
                </a:lnTo>
                <a:lnTo>
                  <a:pt x="19776" y="6587"/>
                </a:lnTo>
                <a:lnTo>
                  <a:pt x="20060" y="6093"/>
                </a:lnTo>
                <a:lnTo>
                  <a:pt x="20175" y="5828"/>
                </a:lnTo>
                <a:lnTo>
                  <a:pt x="20346" y="5353"/>
                </a:lnTo>
                <a:lnTo>
                  <a:pt x="20232" y="5182"/>
                </a:lnTo>
                <a:lnTo>
                  <a:pt x="19948" y="5771"/>
                </a:lnTo>
                <a:lnTo>
                  <a:pt x="17724" y="4802"/>
                </a:lnTo>
                <a:lnTo>
                  <a:pt x="15559" y="4005"/>
                </a:lnTo>
                <a:lnTo>
                  <a:pt x="13563" y="3303"/>
                </a:lnTo>
                <a:lnTo>
                  <a:pt x="12822" y="3075"/>
                </a:lnTo>
                <a:lnTo>
                  <a:pt x="12595" y="2543"/>
                </a:lnTo>
                <a:lnTo>
                  <a:pt x="12709" y="1955"/>
                </a:lnTo>
                <a:lnTo>
                  <a:pt x="15046" y="2486"/>
                </a:lnTo>
                <a:lnTo>
                  <a:pt x="17668" y="3189"/>
                </a:lnTo>
                <a:lnTo>
                  <a:pt x="20459" y="4157"/>
                </a:lnTo>
                <a:lnTo>
                  <a:pt x="20518" y="4859"/>
                </a:lnTo>
                <a:lnTo>
                  <a:pt x="20574" y="4480"/>
                </a:lnTo>
                <a:lnTo>
                  <a:pt x="20574" y="4214"/>
                </a:lnTo>
                <a:lnTo>
                  <a:pt x="20630" y="3948"/>
                </a:lnTo>
                <a:lnTo>
                  <a:pt x="20630" y="3018"/>
                </a:lnTo>
                <a:lnTo>
                  <a:pt x="20459" y="2486"/>
                </a:lnTo>
                <a:lnTo>
                  <a:pt x="20574" y="3018"/>
                </a:lnTo>
                <a:lnTo>
                  <a:pt x="20459" y="3891"/>
                </a:lnTo>
                <a:lnTo>
                  <a:pt x="17724" y="2980"/>
                </a:lnTo>
                <a:lnTo>
                  <a:pt x="15102" y="2221"/>
                </a:lnTo>
                <a:lnTo>
                  <a:pt x="12709" y="1727"/>
                </a:lnTo>
                <a:lnTo>
                  <a:pt x="12709" y="1290"/>
                </a:lnTo>
                <a:close/>
              </a:path>
            </a:pathLst>
          </a:custGeom>
          <a:solidFill>
            <a:srgbClr val="8BB1D9"/>
          </a:solidFill>
        </p:spPr>
        <p:txBody>
          <a:bodyPr wrap="square" lIns="0" tIns="0" rIns="0" bIns="0" rtlCol="0">
            <a:noAutofit/>
          </a:bodyPr>
          <a:lstStyle/>
          <a:p>
            <a:endParaRPr/>
          </a:p>
        </p:txBody>
      </p:sp>
      <p:sp>
        <p:nvSpPr>
          <p:cNvPr id="977" name="object 977"/>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8BB1D9"/>
          </a:solidFill>
        </p:spPr>
        <p:txBody>
          <a:bodyPr wrap="square" lIns="0" tIns="0" rIns="0" bIns="0" rtlCol="0">
            <a:noAutofit/>
          </a:bodyPr>
          <a:lstStyle/>
          <a:p>
            <a:endParaRPr/>
          </a:p>
        </p:txBody>
      </p:sp>
      <p:sp>
        <p:nvSpPr>
          <p:cNvPr id="978" name="object 978"/>
          <p:cNvSpPr/>
          <p:nvPr/>
        </p:nvSpPr>
        <p:spPr>
          <a:xfrm>
            <a:off x="461663" y="695966"/>
            <a:ext cx="17380" cy="13099"/>
          </a:xfrm>
          <a:custGeom>
            <a:avLst/>
            <a:gdLst/>
            <a:ahLst/>
            <a:cxnLst/>
            <a:rect l="l" t="t" r="r" b="b"/>
            <a:pathLst>
              <a:path w="17380" h="13099">
                <a:moveTo>
                  <a:pt x="11862" y="5182"/>
                </a:moveTo>
                <a:lnTo>
                  <a:pt x="11278" y="4746"/>
                </a:lnTo>
                <a:lnTo>
                  <a:pt x="10593" y="4366"/>
                </a:lnTo>
                <a:lnTo>
                  <a:pt x="9908" y="3986"/>
                </a:lnTo>
                <a:lnTo>
                  <a:pt x="9223" y="3606"/>
                </a:lnTo>
                <a:lnTo>
                  <a:pt x="9223" y="3227"/>
                </a:lnTo>
                <a:lnTo>
                  <a:pt x="8901" y="3455"/>
                </a:lnTo>
                <a:lnTo>
                  <a:pt x="6041" y="2050"/>
                </a:lnTo>
                <a:lnTo>
                  <a:pt x="3248" y="911"/>
                </a:lnTo>
                <a:lnTo>
                  <a:pt x="569" y="0"/>
                </a:lnTo>
                <a:lnTo>
                  <a:pt x="513" y="265"/>
                </a:lnTo>
                <a:lnTo>
                  <a:pt x="3248" y="1177"/>
                </a:lnTo>
                <a:lnTo>
                  <a:pt x="6041" y="2373"/>
                </a:lnTo>
                <a:lnTo>
                  <a:pt x="8901" y="3777"/>
                </a:lnTo>
                <a:lnTo>
                  <a:pt x="8901" y="4632"/>
                </a:lnTo>
                <a:lnTo>
                  <a:pt x="8720" y="5448"/>
                </a:lnTo>
                <a:lnTo>
                  <a:pt x="8438" y="6207"/>
                </a:lnTo>
                <a:lnTo>
                  <a:pt x="5586" y="4480"/>
                </a:lnTo>
                <a:lnTo>
                  <a:pt x="2793" y="3075"/>
                </a:lnTo>
                <a:lnTo>
                  <a:pt x="114" y="1879"/>
                </a:lnTo>
                <a:lnTo>
                  <a:pt x="0" y="2145"/>
                </a:lnTo>
                <a:lnTo>
                  <a:pt x="2678" y="3341"/>
                </a:lnTo>
                <a:lnTo>
                  <a:pt x="5471" y="4746"/>
                </a:lnTo>
                <a:lnTo>
                  <a:pt x="8317" y="6473"/>
                </a:lnTo>
                <a:lnTo>
                  <a:pt x="8659" y="6682"/>
                </a:lnTo>
                <a:lnTo>
                  <a:pt x="11237" y="8258"/>
                </a:lnTo>
                <a:lnTo>
                  <a:pt x="13795" y="10080"/>
                </a:lnTo>
                <a:lnTo>
                  <a:pt x="16252" y="12187"/>
                </a:lnTo>
                <a:lnTo>
                  <a:pt x="16534" y="12453"/>
                </a:lnTo>
                <a:lnTo>
                  <a:pt x="17319" y="13099"/>
                </a:lnTo>
                <a:lnTo>
                  <a:pt x="17380" y="12776"/>
                </a:lnTo>
                <a:lnTo>
                  <a:pt x="16977" y="12453"/>
                </a:lnTo>
                <a:lnTo>
                  <a:pt x="16635" y="12130"/>
                </a:lnTo>
                <a:lnTo>
                  <a:pt x="16876" y="11428"/>
                </a:lnTo>
                <a:lnTo>
                  <a:pt x="17037" y="10688"/>
                </a:lnTo>
                <a:lnTo>
                  <a:pt x="17158" y="10023"/>
                </a:lnTo>
                <a:lnTo>
                  <a:pt x="16876" y="9700"/>
                </a:lnTo>
                <a:lnTo>
                  <a:pt x="16816" y="10403"/>
                </a:lnTo>
                <a:lnTo>
                  <a:pt x="16635" y="11162"/>
                </a:lnTo>
                <a:lnTo>
                  <a:pt x="16353" y="11865"/>
                </a:lnTo>
                <a:lnTo>
                  <a:pt x="13916" y="9814"/>
                </a:lnTo>
                <a:lnTo>
                  <a:pt x="11278" y="7973"/>
                </a:lnTo>
                <a:lnTo>
                  <a:pt x="8720" y="6416"/>
                </a:lnTo>
                <a:lnTo>
                  <a:pt x="9002" y="5600"/>
                </a:lnTo>
                <a:lnTo>
                  <a:pt x="9183" y="4802"/>
                </a:lnTo>
                <a:lnTo>
                  <a:pt x="9223" y="3986"/>
                </a:lnTo>
                <a:lnTo>
                  <a:pt x="10492" y="4632"/>
                </a:lnTo>
                <a:lnTo>
                  <a:pt x="11741" y="5334"/>
                </a:lnTo>
                <a:lnTo>
                  <a:pt x="12929" y="6093"/>
                </a:lnTo>
                <a:lnTo>
                  <a:pt x="12426" y="5600"/>
                </a:lnTo>
                <a:lnTo>
                  <a:pt x="11862" y="5182"/>
                </a:lnTo>
                <a:close/>
              </a:path>
            </a:pathLst>
          </a:custGeom>
          <a:solidFill>
            <a:srgbClr val="8BB1D9"/>
          </a:solidFill>
        </p:spPr>
        <p:txBody>
          <a:bodyPr wrap="square" lIns="0" tIns="0" rIns="0" bIns="0" rtlCol="0">
            <a:noAutofit/>
          </a:bodyPr>
          <a:lstStyle/>
          <a:p>
            <a:endParaRPr/>
          </a:p>
        </p:txBody>
      </p:sp>
      <p:sp>
        <p:nvSpPr>
          <p:cNvPr id="979" name="object 979"/>
          <p:cNvSpPr/>
          <p:nvPr/>
        </p:nvSpPr>
        <p:spPr>
          <a:xfrm>
            <a:off x="450491" y="701471"/>
            <a:ext cx="25369" cy="28756"/>
          </a:xfrm>
          <a:custGeom>
            <a:avLst/>
            <a:gdLst/>
            <a:ahLst/>
            <a:cxnLst/>
            <a:rect l="l" t="t" r="r" b="b"/>
            <a:pathLst>
              <a:path w="25369" h="28756">
                <a:moveTo>
                  <a:pt x="24443" y="15373"/>
                </a:moveTo>
                <a:lnTo>
                  <a:pt x="23536" y="14239"/>
                </a:lnTo>
                <a:lnTo>
                  <a:pt x="22630" y="13108"/>
                </a:lnTo>
                <a:lnTo>
                  <a:pt x="22348" y="12783"/>
                </a:lnTo>
                <a:lnTo>
                  <a:pt x="22006" y="13053"/>
                </a:lnTo>
                <a:lnTo>
                  <a:pt x="20797" y="13970"/>
                </a:lnTo>
                <a:lnTo>
                  <a:pt x="19488" y="14780"/>
                </a:lnTo>
                <a:lnTo>
                  <a:pt x="18069" y="15536"/>
                </a:lnTo>
                <a:lnTo>
                  <a:pt x="16244" y="12892"/>
                </a:lnTo>
                <a:lnTo>
                  <a:pt x="14363" y="10460"/>
                </a:lnTo>
                <a:lnTo>
                  <a:pt x="12426" y="8258"/>
                </a:lnTo>
                <a:lnTo>
                  <a:pt x="13509" y="7650"/>
                </a:lnTo>
                <a:lnTo>
                  <a:pt x="14534" y="7062"/>
                </a:lnTo>
                <a:lnTo>
                  <a:pt x="15503" y="6359"/>
                </a:lnTo>
                <a:lnTo>
                  <a:pt x="17668" y="8352"/>
                </a:lnTo>
                <a:lnTo>
                  <a:pt x="19891" y="10631"/>
                </a:lnTo>
                <a:lnTo>
                  <a:pt x="18010" y="8087"/>
                </a:lnTo>
                <a:lnTo>
                  <a:pt x="15789" y="6093"/>
                </a:lnTo>
                <a:lnTo>
                  <a:pt x="16528" y="5505"/>
                </a:lnTo>
                <a:lnTo>
                  <a:pt x="17213" y="4366"/>
                </a:lnTo>
                <a:lnTo>
                  <a:pt x="16415" y="5125"/>
                </a:lnTo>
                <a:lnTo>
                  <a:pt x="15503" y="5828"/>
                </a:lnTo>
                <a:lnTo>
                  <a:pt x="13052" y="3606"/>
                </a:lnTo>
                <a:lnTo>
                  <a:pt x="10544" y="1670"/>
                </a:lnTo>
                <a:lnTo>
                  <a:pt x="8208" y="0"/>
                </a:lnTo>
                <a:lnTo>
                  <a:pt x="10259" y="1879"/>
                </a:lnTo>
                <a:lnTo>
                  <a:pt x="12709" y="3834"/>
                </a:lnTo>
                <a:lnTo>
                  <a:pt x="15160" y="6093"/>
                </a:lnTo>
                <a:lnTo>
                  <a:pt x="14248" y="6796"/>
                </a:lnTo>
                <a:lnTo>
                  <a:pt x="13223" y="7384"/>
                </a:lnTo>
                <a:lnTo>
                  <a:pt x="12140" y="7973"/>
                </a:lnTo>
                <a:lnTo>
                  <a:pt x="11741" y="8201"/>
                </a:lnTo>
                <a:lnTo>
                  <a:pt x="11114" y="8466"/>
                </a:lnTo>
                <a:lnTo>
                  <a:pt x="10488" y="8732"/>
                </a:lnTo>
                <a:lnTo>
                  <a:pt x="9860" y="8998"/>
                </a:lnTo>
                <a:lnTo>
                  <a:pt x="9290" y="9226"/>
                </a:lnTo>
                <a:lnTo>
                  <a:pt x="8663" y="9492"/>
                </a:lnTo>
                <a:lnTo>
                  <a:pt x="8037" y="9700"/>
                </a:lnTo>
                <a:lnTo>
                  <a:pt x="8321" y="10023"/>
                </a:lnTo>
                <a:lnTo>
                  <a:pt x="8891" y="9814"/>
                </a:lnTo>
                <a:lnTo>
                  <a:pt x="9461" y="9605"/>
                </a:lnTo>
                <a:lnTo>
                  <a:pt x="10031" y="9378"/>
                </a:lnTo>
                <a:lnTo>
                  <a:pt x="10716" y="9112"/>
                </a:lnTo>
                <a:lnTo>
                  <a:pt x="11342" y="8789"/>
                </a:lnTo>
                <a:lnTo>
                  <a:pt x="11968" y="8466"/>
                </a:lnTo>
                <a:lnTo>
                  <a:pt x="13908" y="10688"/>
                </a:lnTo>
                <a:lnTo>
                  <a:pt x="15789" y="13161"/>
                </a:lnTo>
                <a:lnTo>
                  <a:pt x="17611" y="15751"/>
                </a:lnTo>
                <a:lnTo>
                  <a:pt x="16129" y="16506"/>
                </a:lnTo>
                <a:lnTo>
                  <a:pt x="14591" y="17209"/>
                </a:lnTo>
                <a:lnTo>
                  <a:pt x="12939" y="17803"/>
                </a:lnTo>
                <a:lnTo>
                  <a:pt x="11457" y="14995"/>
                </a:lnTo>
                <a:lnTo>
                  <a:pt x="9860" y="12459"/>
                </a:lnTo>
                <a:lnTo>
                  <a:pt x="9348" y="12622"/>
                </a:lnTo>
                <a:lnTo>
                  <a:pt x="10887" y="15211"/>
                </a:lnTo>
                <a:lnTo>
                  <a:pt x="12369" y="18017"/>
                </a:lnTo>
                <a:lnTo>
                  <a:pt x="10659" y="18558"/>
                </a:lnTo>
                <a:lnTo>
                  <a:pt x="8891" y="19097"/>
                </a:lnTo>
                <a:lnTo>
                  <a:pt x="7068" y="19528"/>
                </a:lnTo>
                <a:lnTo>
                  <a:pt x="5985" y="16669"/>
                </a:lnTo>
                <a:lnTo>
                  <a:pt x="4789" y="13970"/>
                </a:lnTo>
                <a:lnTo>
                  <a:pt x="5415" y="16778"/>
                </a:lnTo>
                <a:lnTo>
                  <a:pt x="6498" y="19692"/>
                </a:lnTo>
                <a:lnTo>
                  <a:pt x="4617" y="20069"/>
                </a:lnTo>
                <a:lnTo>
                  <a:pt x="2680" y="20447"/>
                </a:lnTo>
                <a:lnTo>
                  <a:pt x="684" y="20717"/>
                </a:lnTo>
                <a:lnTo>
                  <a:pt x="0" y="17803"/>
                </a:lnTo>
                <a:lnTo>
                  <a:pt x="114" y="21309"/>
                </a:lnTo>
                <a:lnTo>
                  <a:pt x="628" y="23684"/>
                </a:lnTo>
                <a:lnTo>
                  <a:pt x="1139" y="26167"/>
                </a:lnTo>
                <a:lnTo>
                  <a:pt x="1597" y="28756"/>
                </a:lnTo>
                <a:lnTo>
                  <a:pt x="2052" y="28650"/>
                </a:lnTo>
                <a:lnTo>
                  <a:pt x="2279" y="28595"/>
                </a:lnTo>
                <a:lnTo>
                  <a:pt x="1824" y="26059"/>
                </a:lnTo>
                <a:lnTo>
                  <a:pt x="1311" y="23576"/>
                </a:lnTo>
                <a:lnTo>
                  <a:pt x="799" y="21203"/>
                </a:lnTo>
                <a:lnTo>
                  <a:pt x="2793" y="20931"/>
                </a:lnTo>
                <a:lnTo>
                  <a:pt x="4789" y="20609"/>
                </a:lnTo>
                <a:lnTo>
                  <a:pt x="6670" y="20123"/>
                </a:lnTo>
                <a:lnTo>
                  <a:pt x="7524" y="22281"/>
                </a:lnTo>
                <a:lnTo>
                  <a:pt x="8265" y="24548"/>
                </a:lnTo>
                <a:lnTo>
                  <a:pt x="9006" y="26868"/>
                </a:lnTo>
                <a:lnTo>
                  <a:pt x="9632" y="26706"/>
                </a:lnTo>
                <a:lnTo>
                  <a:pt x="8891" y="24386"/>
                </a:lnTo>
                <a:lnTo>
                  <a:pt x="8094" y="22120"/>
                </a:lnTo>
                <a:lnTo>
                  <a:pt x="7240" y="20014"/>
                </a:lnTo>
                <a:lnTo>
                  <a:pt x="9119" y="19528"/>
                </a:lnTo>
                <a:lnTo>
                  <a:pt x="10887" y="19044"/>
                </a:lnTo>
                <a:lnTo>
                  <a:pt x="12597" y="18450"/>
                </a:lnTo>
                <a:lnTo>
                  <a:pt x="13565" y="20284"/>
                </a:lnTo>
                <a:lnTo>
                  <a:pt x="14534" y="22228"/>
                </a:lnTo>
                <a:lnTo>
                  <a:pt x="15390" y="24278"/>
                </a:lnTo>
                <a:lnTo>
                  <a:pt x="15960" y="23954"/>
                </a:lnTo>
                <a:lnTo>
                  <a:pt x="15104" y="21958"/>
                </a:lnTo>
                <a:lnTo>
                  <a:pt x="14135" y="20069"/>
                </a:lnTo>
                <a:lnTo>
                  <a:pt x="13167" y="18234"/>
                </a:lnTo>
                <a:lnTo>
                  <a:pt x="14818" y="17586"/>
                </a:lnTo>
                <a:lnTo>
                  <a:pt x="16415" y="16939"/>
                </a:lnTo>
                <a:lnTo>
                  <a:pt x="17839" y="16128"/>
                </a:lnTo>
                <a:lnTo>
                  <a:pt x="18866" y="17639"/>
                </a:lnTo>
                <a:lnTo>
                  <a:pt x="19891" y="19259"/>
                </a:lnTo>
                <a:lnTo>
                  <a:pt x="20858" y="20878"/>
                </a:lnTo>
                <a:lnTo>
                  <a:pt x="21261" y="20554"/>
                </a:lnTo>
                <a:lnTo>
                  <a:pt x="20354" y="18936"/>
                </a:lnTo>
                <a:lnTo>
                  <a:pt x="19327" y="17370"/>
                </a:lnTo>
                <a:lnTo>
                  <a:pt x="18353" y="15914"/>
                </a:lnTo>
                <a:lnTo>
                  <a:pt x="19770" y="15158"/>
                </a:lnTo>
                <a:lnTo>
                  <a:pt x="21079" y="14294"/>
                </a:lnTo>
                <a:lnTo>
                  <a:pt x="22288" y="13378"/>
                </a:lnTo>
                <a:lnTo>
                  <a:pt x="23194" y="14511"/>
                </a:lnTo>
                <a:lnTo>
                  <a:pt x="24100" y="15697"/>
                </a:lnTo>
                <a:lnTo>
                  <a:pt x="25027" y="16939"/>
                </a:lnTo>
                <a:lnTo>
                  <a:pt x="25369" y="16561"/>
                </a:lnTo>
                <a:lnTo>
                  <a:pt x="24443" y="15373"/>
                </a:lnTo>
                <a:close/>
              </a:path>
            </a:pathLst>
          </a:custGeom>
          <a:solidFill>
            <a:srgbClr val="8BB1D9"/>
          </a:solidFill>
        </p:spPr>
        <p:txBody>
          <a:bodyPr wrap="square" lIns="0" tIns="0" rIns="0" bIns="0" rtlCol="0">
            <a:noAutofit/>
          </a:bodyPr>
          <a:lstStyle/>
          <a:p>
            <a:endParaRPr/>
          </a:p>
        </p:txBody>
      </p:sp>
      <p:sp>
        <p:nvSpPr>
          <p:cNvPr id="980" name="object 980"/>
          <p:cNvSpPr/>
          <p:nvPr/>
        </p:nvSpPr>
        <p:spPr>
          <a:xfrm>
            <a:off x="468502" y="709558"/>
            <a:ext cx="4338" cy="4966"/>
          </a:xfrm>
          <a:custGeom>
            <a:avLst/>
            <a:gdLst/>
            <a:ahLst/>
            <a:cxnLst/>
            <a:rect l="l" t="t" r="r" b="b"/>
            <a:pathLst>
              <a:path w="4338" h="4966">
                <a:moveTo>
                  <a:pt x="2223" y="2259"/>
                </a:moveTo>
                <a:lnTo>
                  <a:pt x="0" y="0"/>
                </a:lnTo>
                <a:lnTo>
                  <a:pt x="1881" y="2543"/>
                </a:lnTo>
                <a:lnTo>
                  <a:pt x="3995" y="4966"/>
                </a:lnTo>
                <a:lnTo>
                  <a:pt x="4338" y="4696"/>
                </a:lnTo>
                <a:lnTo>
                  <a:pt x="2223" y="2259"/>
                </a:lnTo>
                <a:close/>
              </a:path>
            </a:pathLst>
          </a:custGeom>
          <a:solidFill>
            <a:srgbClr val="8BB1D9"/>
          </a:solidFill>
        </p:spPr>
        <p:txBody>
          <a:bodyPr wrap="square" lIns="0" tIns="0" rIns="0" bIns="0" rtlCol="0">
            <a:noAutofit/>
          </a:bodyPr>
          <a:lstStyle/>
          <a:p>
            <a:endParaRPr/>
          </a:p>
        </p:txBody>
      </p:sp>
      <p:sp>
        <p:nvSpPr>
          <p:cNvPr id="981" name="object 981"/>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8BB1D9"/>
          </a:solidFill>
        </p:spPr>
        <p:txBody>
          <a:bodyPr wrap="square" lIns="0" tIns="0" rIns="0" bIns="0" rtlCol="0">
            <a:noAutofit/>
          </a:bodyPr>
          <a:lstStyle/>
          <a:p>
            <a:endParaRPr/>
          </a:p>
        </p:txBody>
      </p:sp>
      <p:sp>
        <p:nvSpPr>
          <p:cNvPr id="982" name="object 982"/>
          <p:cNvSpPr/>
          <p:nvPr/>
        </p:nvSpPr>
        <p:spPr>
          <a:xfrm>
            <a:off x="441372" y="691485"/>
            <a:ext cx="20860" cy="11485"/>
          </a:xfrm>
          <a:custGeom>
            <a:avLst/>
            <a:gdLst/>
            <a:ahLst/>
            <a:cxnLst/>
            <a:rect l="l" t="t" r="r" b="b"/>
            <a:pathLst>
              <a:path w="20860" h="11485">
                <a:moveTo>
                  <a:pt x="229" y="588"/>
                </a:moveTo>
                <a:lnTo>
                  <a:pt x="1482" y="645"/>
                </a:lnTo>
                <a:lnTo>
                  <a:pt x="741" y="531"/>
                </a:lnTo>
                <a:lnTo>
                  <a:pt x="2565" y="474"/>
                </a:lnTo>
                <a:lnTo>
                  <a:pt x="7010" y="436"/>
                </a:lnTo>
                <a:lnTo>
                  <a:pt x="12768" y="1290"/>
                </a:lnTo>
                <a:lnTo>
                  <a:pt x="15219" y="1670"/>
                </a:lnTo>
                <a:lnTo>
                  <a:pt x="17897" y="2145"/>
                </a:lnTo>
                <a:lnTo>
                  <a:pt x="20632" y="2904"/>
                </a:lnTo>
                <a:lnTo>
                  <a:pt x="20860" y="2961"/>
                </a:lnTo>
                <a:lnTo>
                  <a:pt x="20405" y="2752"/>
                </a:lnTo>
                <a:lnTo>
                  <a:pt x="19948" y="2581"/>
                </a:lnTo>
                <a:lnTo>
                  <a:pt x="19492" y="2373"/>
                </a:lnTo>
                <a:lnTo>
                  <a:pt x="17098" y="1784"/>
                </a:lnTo>
                <a:lnTo>
                  <a:pt x="14876" y="1404"/>
                </a:lnTo>
                <a:lnTo>
                  <a:pt x="12768" y="1082"/>
                </a:lnTo>
                <a:lnTo>
                  <a:pt x="12538" y="474"/>
                </a:lnTo>
                <a:lnTo>
                  <a:pt x="12311" y="94"/>
                </a:lnTo>
                <a:lnTo>
                  <a:pt x="11912" y="0"/>
                </a:lnTo>
                <a:lnTo>
                  <a:pt x="12140" y="56"/>
                </a:lnTo>
                <a:lnTo>
                  <a:pt x="12426" y="474"/>
                </a:lnTo>
                <a:lnTo>
                  <a:pt x="12709" y="1082"/>
                </a:lnTo>
                <a:lnTo>
                  <a:pt x="6213" y="208"/>
                </a:lnTo>
                <a:lnTo>
                  <a:pt x="1482" y="436"/>
                </a:lnTo>
                <a:lnTo>
                  <a:pt x="171" y="531"/>
                </a:lnTo>
                <a:lnTo>
                  <a:pt x="0" y="854"/>
                </a:lnTo>
                <a:lnTo>
                  <a:pt x="628" y="1727"/>
                </a:lnTo>
                <a:lnTo>
                  <a:pt x="2450" y="4157"/>
                </a:lnTo>
                <a:lnTo>
                  <a:pt x="4789" y="7935"/>
                </a:lnTo>
                <a:lnTo>
                  <a:pt x="4960" y="8201"/>
                </a:lnTo>
                <a:lnTo>
                  <a:pt x="5929" y="9700"/>
                </a:lnTo>
                <a:lnTo>
                  <a:pt x="6954" y="11485"/>
                </a:lnTo>
                <a:lnTo>
                  <a:pt x="7409" y="11390"/>
                </a:lnTo>
                <a:lnTo>
                  <a:pt x="6327" y="9662"/>
                </a:lnTo>
                <a:lnTo>
                  <a:pt x="5359" y="8087"/>
                </a:lnTo>
                <a:lnTo>
                  <a:pt x="5929" y="7973"/>
                </a:lnTo>
                <a:lnTo>
                  <a:pt x="6498" y="7821"/>
                </a:lnTo>
                <a:lnTo>
                  <a:pt x="6327" y="7555"/>
                </a:lnTo>
                <a:lnTo>
                  <a:pt x="5757" y="7707"/>
                </a:lnTo>
                <a:lnTo>
                  <a:pt x="5187" y="7821"/>
                </a:lnTo>
                <a:lnTo>
                  <a:pt x="2622" y="3986"/>
                </a:lnTo>
                <a:lnTo>
                  <a:pt x="684" y="1499"/>
                </a:lnTo>
                <a:lnTo>
                  <a:pt x="58" y="759"/>
                </a:lnTo>
                <a:lnTo>
                  <a:pt x="799" y="1461"/>
                </a:lnTo>
                <a:lnTo>
                  <a:pt x="3419" y="3663"/>
                </a:lnTo>
                <a:lnTo>
                  <a:pt x="3762" y="3606"/>
                </a:lnTo>
                <a:lnTo>
                  <a:pt x="1083" y="1461"/>
                </a:lnTo>
                <a:lnTo>
                  <a:pt x="171" y="759"/>
                </a:lnTo>
                <a:lnTo>
                  <a:pt x="1198" y="1404"/>
                </a:lnTo>
                <a:lnTo>
                  <a:pt x="4390" y="3284"/>
                </a:lnTo>
                <a:lnTo>
                  <a:pt x="8720" y="6682"/>
                </a:lnTo>
                <a:lnTo>
                  <a:pt x="4674" y="3170"/>
                </a:lnTo>
                <a:lnTo>
                  <a:pt x="1425" y="1347"/>
                </a:lnTo>
                <a:lnTo>
                  <a:pt x="229" y="759"/>
                </a:lnTo>
                <a:lnTo>
                  <a:pt x="1482" y="1025"/>
                </a:lnTo>
                <a:lnTo>
                  <a:pt x="229" y="588"/>
                </a:lnTo>
                <a:close/>
              </a:path>
            </a:pathLst>
          </a:custGeom>
          <a:solidFill>
            <a:srgbClr val="8BB1D9"/>
          </a:solidFill>
        </p:spPr>
        <p:txBody>
          <a:bodyPr wrap="square" lIns="0" tIns="0" rIns="0" bIns="0" rtlCol="0">
            <a:noAutofit/>
          </a:bodyPr>
          <a:lstStyle/>
          <a:p>
            <a:endParaRPr/>
          </a:p>
        </p:txBody>
      </p:sp>
      <p:sp>
        <p:nvSpPr>
          <p:cNvPr id="983" name="object 983"/>
          <p:cNvSpPr/>
          <p:nvPr/>
        </p:nvSpPr>
        <p:spPr>
          <a:xfrm>
            <a:off x="420115" y="694447"/>
            <a:ext cx="169" cy="759"/>
          </a:xfrm>
          <a:custGeom>
            <a:avLst/>
            <a:gdLst/>
            <a:ahLst/>
            <a:cxnLst/>
            <a:rect l="l" t="t" r="r" b="b"/>
            <a:pathLst>
              <a:path w="169" h="759">
                <a:moveTo>
                  <a:pt x="169" y="0"/>
                </a:moveTo>
                <a:lnTo>
                  <a:pt x="0" y="759"/>
                </a:lnTo>
                <a:lnTo>
                  <a:pt x="169" y="0"/>
                </a:lnTo>
                <a:close/>
              </a:path>
            </a:pathLst>
          </a:custGeom>
          <a:solidFill>
            <a:srgbClr val="8BB1D9"/>
          </a:solidFill>
        </p:spPr>
        <p:txBody>
          <a:bodyPr wrap="square" lIns="0" tIns="0" rIns="0" bIns="0" rtlCol="0">
            <a:noAutofit/>
          </a:bodyPr>
          <a:lstStyle/>
          <a:p>
            <a:endParaRPr/>
          </a:p>
        </p:txBody>
      </p:sp>
      <p:sp>
        <p:nvSpPr>
          <p:cNvPr id="984" name="object 984"/>
          <p:cNvSpPr/>
          <p:nvPr/>
        </p:nvSpPr>
        <p:spPr>
          <a:xfrm>
            <a:off x="413674" y="691106"/>
            <a:ext cx="46677" cy="40041"/>
          </a:xfrm>
          <a:custGeom>
            <a:avLst/>
            <a:gdLst/>
            <a:ahLst/>
            <a:cxnLst/>
            <a:rect l="l" t="t" r="r" b="b"/>
            <a:pathLst>
              <a:path w="46677" h="40041">
                <a:moveTo>
                  <a:pt x="21714" y="151"/>
                </a:moveTo>
                <a:lnTo>
                  <a:pt x="26046" y="759"/>
                </a:lnTo>
                <a:lnTo>
                  <a:pt x="27186" y="911"/>
                </a:lnTo>
                <a:lnTo>
                  <a:pt x="25987" y="816"/>
                </a:lnTo>
                <a:lnTo>
                  <a:pt x="21144" y="531"/>
                </a:lnTo>
                <a:lnTo>
                  <a:pt x="14588" y="1461"/>
                </a:lnTo>
                <a:lnTo>
                  <a:pt x="14818" y="854"/>
                </a:lnTo>
                <a:lnTo>
                  <a:pt x="14476" y="1461"/>
                </a:lnTo>
                <a:lnTo>
                  <a:pt x="12709" y="1670"/>
                </a:lnTo>
                <a:lnTo>
                  <a:pt x="10828" y="2050"/>
                </a:lnTo>
                <a:lnTo>
                  <a:pt x="8833" y="2486"/>
                </a:lnTo>
                <a:lnTo>
                  <a:pt x="8377" y="2638"/>
                </a:lnTo>
                <a:lnTo>
                  <a:pt x="7920" y="2809"/>
                </a:lnTo>
                <a:lnTo>
                  <a:pt x="7522" y="2961"/>
                </a:lnTo>
                <a:lnTo>
                  <a:pt x="9973" y="2372"/>
                </a:lnTo>
                <a:lnTo>
                  <a:pt x="12309" y="1936"/>
                </a:lnTo>
                <a:lnTo>
                  <a:pt x="14419" y="1670"/>
                </a:lnTo>
                <a:lnTo>
                  <a:pt x="14305" y="2202"/>
                </a:lnTo>
                <a:lnTo>
                  <a:pt x="14532" y="1613"/>
                </a:lnTo>
                <a:lnTo>
                  <a:pt x="20175" y="854"/>
                </a:lnTo>
                <a:lnTo>
                  <a:pt x="24507" y="854"/>
                </a:lnTo>
                <a:lnTo>
                  <a:pt x="26445" y="911"/>
                </a:lnTo>
                <a:lnTo>
                  <a:pt x="27071" y="968"/>
                </a:lnTo>
                <a:lnTo>
                  <a:pt x="25647" y="1290"/>
                </a:lnTo>
                <a:lnTo>
                  <a:pt x="21371" y="2524"/>
                </a:lnTo>
                <a:lnTo>
                  <a:pt x="25647" y="1404"/>
                </a:lnTo>
                <a:lnTo>
                  <a:pt x="27015" y="1082"/>
                </a:lnTo>
                <a:lnTo>
                  <a:pt x="25703" y="1499"/>
                </a:lnTo>
                <a:lnTo>
                  <a:pt x="21770" y="2904"/>
                </a:lnTo>
                <a:lnTo>
                  <a:pt x="16470" y="5885"/>
                </a:lnTo>
                <a:lnTo>
                  <a:pt x="15787" y="5277"/>
                </a:lnTo>
                <a:lnTo>
                  <a:pt x="15559" y="5011"/>
                </a:lnTo>
                <a:lnTo>
                  <a:pt x="15330" y="4859"/>
                </a:lnTo>
                <a:lnTo>
                  <a:pt x="14931" y="4214"/>
                </a:lnTo>
                <a:lnTo>
                  <a:pt x="14760" y="3929"/>
                </a:lnTo>
                <a:lnTo>
                  <a:pt x="21144" y="1727"/>
                </a:lnTo>
                <a:lnTo>
                  <a:pt x="14703" y="3720"/>
                </a:lnTo>
                <a:lnTo>
                  <a:pt x="14931" y="4575"/>
                </a:lnTo>
                <a:lnTo>
                  <a:pt x="15217" y="4916"/>
                </a:lnTo>
                <a:lnTo>
                  <a:pt x="14647" y="5125"/>
                </a:lnTo>
                <a:lnTo>
                  <a:pt x="14133" y="5334"/>
                </a:lnTo>
                <a:lnTo>
                  <a:pt x="13563" y="5619"/>
                </a:lnTo>
                <a:lnTo>
                  <a:pt x="11854" y="6359"/>
                </a:lnTo>
                <a:lnTo>
                  <a:pt x="9973" y="7232"/>
                </a:lnTo>
                <a:lnTo>
                  <a:pt x="8035" y="8314"/>
                </a:lnTo>
                <a:lnTo>
                  <a:pt x="7636" y="7764"/>
                </a:lnTo>
                <a:lnTo>
                  <a:pt x="7465" y="7821"/>
                </a:lnTo>
                <a:lnTo>
                  <a:pt x="7864" y="8352"/>
                </a:lnTo>
                <a:lnTo>
                  <a:pt x="5242" y="9757"/>
                </a:lnTo>
                <a:lnTo>
                  <a:pt x="2563" y="11447"/>
                </a:lnTo>
                <a:lnTo>
                  <a:pt x="0" y="13649"/>
                </a:lnTo>
                <a:lnTo>
                  <a:pt x="2734" y="11713"/>
                </a:lnTo>
                <a:lnTo>
                  <a:pt x="5469" y="10042"/>
                </a:lnTo>
                <a:lnTo>
                  <a:pt x="8035" y="8637"/>
                </a:lnTo>
                <a:lnTo>
                  <a:pt x="8434" y="9112"/>
                </a:lnTo>
                <a:lnTo>
                  <a:pt x="8947" y="9605"/>
                </a:lnTo>
                <a:lnTo>
                  <a:pt x="9574" y="10080"/>
                </a:lnTo>
                <a:lnTo>
                  <a:pt x="9860" y="10308"/>
                </a:lnTo>
                <a:lnTo>
                  <a:pt x="9801" y="9928"/>
                </a:lnTo>
                <a:lnTo>
                  <a:pt x="9175" y="9435"/>
                </a:lnTo>
                <a:lnTo>
                  <a:pt x="8661" y="9017"/>
                </a:lnTo>
                <a:lnTo>
                  <a:pt x="8263" y="8523"/>
                </a:lnTo>
                <a:lnTo>
                  <a:pt x="10144" y="7498"/>
                </a:lnTo>
                <a:lnTo>
                  <a:pt x="11968" y="6587"/>
                </a:lnTo>
                <a:lnTo>
                  <a:pt x="13678" y="5828"/>
                </a:lnTo>
                <a:lnTo>
                  <a:pt x="14248" y="5562"/>
                </a:lnTo>
                <a:lnTo>
                  <a:pt x="14818" y="5334"/>
                </a:lnTo>
                <a:lnTo>
                  <a:pt x="15330" y="5125"/>
                </a:lnTo>
                <a:lnTo>
                  <a:pt x="15900" y="5657"/>
                </a:lnTo>
                <a:lnTo>
                  <a:pt x="16242" y="5979"/>
                </a:lnTo>
                <a:lnTo>
                  <a:pt x="15330" y="6530"/>
                </a:lnTo>
                <a:lnTo>
                  <a:pt x="14305" y="7062"/>
                </a:lnTo>
                <a:lnTo>
                  <a:pt x="13279" y="7707"/>
                </a:lnTo>
                <a:lnTo>
                  <a:pt x="12140" y="8352"/>
                </a:lnTo>
                <a:lnTo>
                  <a:pt x="11000" y="9112"/>
                </a:lnTo>
                <a:lnTo>
                  <a:pt x="10087" y="10137"/>
                </a:lnTo>
                <a:lnTo>
                  <a:pt x="11284" y="9340"/>
                </a:lnTo>
                <a:lnTo>
                  <a:pt x="12367" y="8637"/>
                </a:lnTo>
                <a:lnTo>
                  <a:pt x="13449" y="7992"/>
                </a:lnTo>
                <a:lnTo>
                  <a:pt x="14532" y="7327"/>
                </a:lnTo>
                <a:lnTo>
                  <a:pt x="15559" y="6739"/>
                </a:lnTo>
                <a:lnTo>
                  <a:pt x="16528" y="6150"/>
                </a:lnTo>
                <a:lnTo>
                  <a:pt x="17039" y="6530"/>
                </a:lnTo>
                <a:lnTo>
                  <a:pt x="17781" y="6967"/>
                </a:lnTo>
                <a:lnTo>
                  <a:pt x="16641" y="7821"/>
                </a:lnTo>
                <a:lnTo>
                  <a:pt x="15388" y="8789"/>
                </a:lnTo>
                <a:lnTo>
                  <a:pt x="14133" y="9814"/>
                </a:lnTo>
                <a:lnTo>
                  <a:pt x="13507" y="10365"/>
                </a:lnTo>
                <a:lnTo>
                  <a:pt x="12879" y="10896"/>
                </a:lnTo>
                <a:lnTo>
                  <a:pt x="12651" y="11656"/>
                </a:lnTo>
                <a:lnTo>
                  <a:pt x="13221" y="11105"/>
                </a:lnTo>
                <a:lnTo>
                  <a:pt x="13791" y="10574"/>
                </a:lnTo>
                <a:lnTo>
                  <a:pt x="14361" y="10137"/>
                </a:lnTo>
                <a:lnTo>
                  <a:pt x="15672" y="9017"/>
                </a:lnTo>
                <a:lnTo>
                  <a:pt x="16927" y="8030"/>
                </a:lnTo>
                <a:lnTo>
                  <a:pt x="18123" y="7118"/>
                </a:lnTo>
                <a:lnTo>
                  <a:pt x="18522" y="7327"/>
                </a:lnTo>
                <a:lnTo>
                  <a:pt x="18979" y="7555"/>
                </a:lnTo>
                <a:lnTo>
                  <a:pt x="19490" y="7764"/>
                </a:lnTo>
                <a:lnTo>
                  <a:pt x="18294" y="8903"/>
                </a:lnTo>
                <a:lnTo>
                  <a:pt x="17039" y="10251"/>
                </a:lnTo>
                <a:lnTo>
                  <a:pt x="15843" y="12244"/>
                </a:lnTo>
                <a:lnTo>
                  <a:pt x="16071" y="11978"/>
                </a:lnTo>
                <a:lnTo>
                  <a:pt x="17438" y="10460"/>
                </a:lnTo>
                <a:lnTo>
                  <a:pt x="18693" y="9112"/>
                </a:lnTo>
                <a:lnTo>
                  <a:pt x="19889" y="7878"/>
                </a:lnTo>
                <a:lnTo>
                  <a:pt x="20403" y="8087"/>
                </a:lnTo>
                <a:lnTo>
                  <a:pt x="20973" y="8258"/>
                </a:lnTo>
                <a:lnTo>
                  <a:pt x="21599" y="8409"/>
                </a:lnTo>
                <a:lnTo>
                  <a:pt x="20574" y="9871"/>
                </a:lnTo>
                <a:lnTo>
                  <a:pt x="19434" y="11542"/>
                </a:lnTo>
                <a:lnTo>
                  <a:pt x="18693" y="13706"/>
                </a:lnTo>
                <a:lnTo>
                  <a:pt x="19833" y="11770"/>
                </a:lnTo>
                <a:lnTo>
                  <a:pt x="20973" y="10042"/>
                </a:lnTo>
                <a:lnTo>
                  <a:pt x="21941" y="8466"/>
                </a:lnTo>
                <a:lnTo>
                  <a:pt x="22511" y="8637"/>
                </a:lnTo>
                <a:lnTo>
                  <a:pt x="23081" y="8732"/>
                </a:lnTo>
                <a:lnTo>
                  <a:pt x="23651" y="8789"/>
                </a:lnTo>
                <a:lnTo>
                  <a:pt x="22969" y="10422"/>
                </a:lnTo>
                <a:lnTo>
                  <a:pt x="22284" y="12187"/>
                </a:lnTo>
                <a:lnTo>
                  <a:pt x="22739" y="12301"/>
                </a:lnTo>
                <a:lnTo>
                  <a:pt x="23424" y="10460"/>
                </a:lnTo>
                <a:lnTo>
                  <a:pt x="24050" y="8846"/>
                </a:lnTo>
                <a:lnTo>
                  <a:pt x="24678" y="8960"/>
                </a:lnTo>
                <a:lnTo>
                  <a:pt x="25361" y="9017"/>
                </a:lnTo>
                <a:lnTo>
                  <a:pt x="26046" y="9055"/>
                </a:lnTo>
                <a:lnTo>
                  <a:pt x="25760" y="10687"/>
                </a:lnTo>
                <a:lnTo>
                  <a:pt x="25476" y="12510"/>
                </a:lnTo>
                <a:lnTo>
                  <a:pt x="25190" y="14560"/>
                </a:lnTo>
                <a:lnTo>
                  <a:pt x="24108" y="14522"/>
                </a:lnTo>
                <a:lnTo>
                  <a:pt x="23081" y="14408"/>
                </a:lnTo>
                <a:lnTo>
                  <a:pt x="21998" y="14294"/>
                </a:lnTo>
                <a:lnTo>
                  <a:pt x="21885" y="14617"/>
                </a:lnTo>
                <a:lnTo>
                  <a:pt x="22969" y="14788"/>
                </a:lnTo>
                <a:lnTo>
                  <a:pt x="24050" y="14883"/>
                </a:lnTo>
                <a:lnTo>
                  <a:pt x="25190" y="14940"/>
                </a:lnTo>
                <a:lnTo>
                  <a:pt x="24848" y="17313"/>
                </a:lnTo>
                <a:lnTo>
                  <a:pt x="24791" y="23202"/>
                </a:lnTo>
                <a:lnTo>
                  <a:pt x="25417" y="23257"/>
                </a:lnTo>
                <a:lnTo>
                  <a:pt x="24848" y="22771"/>
                </a:lnTo>
                <a:lnTo>
                  <a:pt x="25133" y="19971"/>
                </a:lnTo>
                <a:lnTo>
                  <a:pt x="25417" y="17313"/>
                </a:lnTo>
                <a:lnTo>
                  <a:pt x="25703" y="14997"/>
                </a:lnTo>
                <a:lnTo>
                  <a:pt x="26501" y="14997"/>
                </a:lnTo>
                <a:lnTo>
                  <a:pt x="25760" y="14617"/>
                </a:lnTo>
                <a:lnTo>
                  <a:pt x="26046" y="12567"/>
                </a:lnTo>
                <a:lnTo>
                  <a:pt x="26273" y="10744"/>
                </a:lnTo>
                <a:lnTo>
                  <a:pt x="26445" y="9055"/>
                </a:lnTo>
                <a:lnTo>
                  <a:pt x="26900" y="9112"/>
                </a:lnTo>
                <a:lnTo>
                  <a:pt x="27697" y="9112"/>
                </a:lnTo>
                <a:lnTo>
                  <a:pt x="28154" y="9055"/>
                </a:lnTo>
                <a:lnTo>
                  <a:pt x="28326" y="10744"/>
                </a:lnTo>
                <a:lnTo>
                  <a:pt x="28497" y="12567"/>
                </a:lnTo>
                <a:lnTo>
                  <a:pt x="28668" y="14617"/>
                </a:lnTo>
                <a:lnTo>
                  <a:pt x="28896" y="17370"/>
                </a:lnTo>
                <a:lnTo>
                  <a:pt x="29067" y="19971"/>
                </a:lnTo>
                <a:lnTo>
                  <a:pt x="29294" y="22824"/>
                </a:lnTo>
                <a:lnTo>
                  <a:pt x="28098" y="22824"/>
                </a:lnTo>
                <a:lnTo>
                  <a:pt x="29294" y="23257"/>
                </a:lnTo>
                <a:lnTo>
                  <a:pt x="29522" y="25901"/>
                </a:lnTo>
                <a:lnTo>
                  <a:pt x="29693" y="19971"/>
                </a:lnTo>
                <a:lnTo>
                  <a:pt x="29465" y="17313"/>
                </a:lnTo>
                <a:lnTo>
                  <a:pt x="29238" y="14997"/>
                </a:lnTo>
                <a:lnTo>
                  <a:pt x="30319" y="14940"/>
                </a:lnTo>
                <a:lnTo>
                  <a:pt x="31403" y="14845"/>
                </a:lnTo>
                <a:lnTo>
                  <a:pt x="32428" y="14731"/>
                </a:lnTo>
                <a:lnTo>
                  <a:pt x="33169" y="17047"/>
                </a:lnTo>
                <a:lnTo>
                  <a:pt x="33910" y="19648"/>
                </a:lnTo>
                <a:lnTo>
                  <a:pt x="34651" y="22393"/>
                </a:lnTo>
                <a:lnTo>
                  <a:pt x="33113" y="22609"/>
                </a:lnTo>
                <a:lnTo>
                  <a:pt x="31574" y="22718"/>
                </a:lnTo>
                <a:lnTo>
                  <a:pt x="29977" y="22771"/>
                </a:lnTo>
                <a:lnTo>
                  <a:pt x="29977" y="23257"/>
                </a:lnTo>
                <a:lnTo>
                  <a:pt x="31630" y="23149"/>
                </a:lnTo>
                <a:lnTo>
                  <a:pt x="33228" y="23040"/>
                </a:lnTo>
                <a:lnTo>
                  <a:pt x="34766" y="22824"/>
                </a:lnTo>
                <a:lnTo>
                  <a:pt x="35507" y="25468"/>
                </a:lnTo>
                <a:lnTo>
                  <a:pt x="36190" y="28221"/>
                </a:lnTo>
                <a:lnTo>
                  <a:pt x="36816" y="31190"/>
                </a:lnTo>
                <a:lnTo>
                  <a:pt x="34823" y="31405"/>
                </a:lnTo>
                <a:lnTo>
                  <a:pt x="32714" y="31568"/>
                </a:lnTo>
                <a:lnTo>
                  <a:pt x="30662" y="31674"/>
                </a:lnTo>
                <a:lnTo>
                  <a:pt x="30434" y="28707"/>
                </a:lnTo>
                <a:lnTo>
                  <a:pt x="30378" y="40041"/>
                </a:lnTo>
                <a:lnTo>
                  <a:pt x="30889" y="39986"/>
                </a:lnTo>
                <a:lnTo>
                  <a:pt x="31175" y="39986"/>
                </a:lnTo>
                <a:lnTo>
                  <a:pt x="31004" y="37288"/>
                </a:lnTo>
                <a:lnTo>
                  <a:pt x="30833" y="34697"/>
                </a:lnTo>
                <a:lnTo>
                  <a:pt x="30662" y="32215"/>
                </a:lnTo>
                <a:lnTo>
                  <a:pt x="32770" y="32107"/>
                </a:lnTo>
                <a:lnTo>
                  <a:pt x="34879" y="31946"/>
                </a:lnTo>
                <a:lnTo>
                  <a:pt x="36931" y="31674"/>
                </a:lnTo>
                <a:lnTo>
                  <a:pt x="36816" y="28168"/>
                </a:lnTo>
                <a:lnTo>
                  <a:pt x="36134" y="25360"/>
                </a:lnTo>
                <a:lnTo>
                  <a:pt x="35393" y="22771"/>
                </a:lnTo>
                <a:lnTo>
                  <a:pt x="36931" y="22554"/>
                </a:lnTo>
                <a:lnTo>
                  <a:pt x="38413" y="22285"/>
                </a:lnTo>
                <a:lnTo>
                  <a:pt x="39896" y="21962"/>
                </a:lnTo>
                <a:lnTo>
                  <a:pt x="41036" y="24443"/>
                </a:lnTo>
                <a:lnTo>
                  <a:pt x="42232" y="27143"/>
                </a:lnTo>
                <a:lnTo>
                  <a:pt x="41606" y="24335"/>
                </a:lnTo>
                <a:lnTo>
                  <a:pt x="40407" y="21854"/>
                </a:lnTo>
                <a:lnTo>
                  <a:pt x="41833" y="21476"/>
                </a:lnTo>
                <a:lnTo>
                  <a:pt x="43257" y="21091"/>
                </a:lnTo>
                <a:lnTo>
                  <a:pt x="44626" y="20616"/>
                </a:lnTo>
                <a:lnTo>
                  <a:pt x="46165" y="22987"/>
                </a:lnTo>
                <a:lnTo>
                  <a:pt x="46677" y="22824"/>
                </a:lnTo>
                <a:lnTo>
                  <a:pt x="45138" y="20388"/>
                </a:lnTo>
                <a:lnTo>
                  <a:pt x="44854" y="20066"/>
                </a:lnTo>
                <a:lnTo>
                  <a:pt x="44340" y="20236"/>
                </a:lnTo>
                <a:lnTo>
                  <a:pt x="43029" y="20711"/>
                </a:lnTo>
                <a:lnTo>
                  <a:pt x="41662" y="21091"/>
                </a:lnTo>
                <a:lnTo>
                  <a:pt x="40236" y="21421"/>
                </a:lnTo>
                <a:lnTo>
                  <a:pt x="38927" y="18718"/>
                </a:lnTo>
                <a:lnTo>
                  <a:pt x="37616" y="16250"/>
                </a:lnTo>
                <a:lnTo>
                  <a:pt x="36361" y="14029"/>
                </a:lnTo>
                <a:lnTo>
                  <a:pt x="37386" y="13820"/>
                </a:lnTo>
                <a:lnTo>
                  <a:pt x="38357" y="13535"/>
                </a:lnTo>
                <a:lnTo>
                  <a:pt x="39267" y="13212"/>
                </a:lnTo>
                <a:lnTo>
                  <a:pt x="40921" y="15320"/>
                </a:lnTo>
                <a:lnTo>
                  <a:pt x="42631" y="17636"/>
                </a:lnTo>
                <a:lnTo>
                  <a:pt x="41376" y="15111"/>
                </a:lnTo>
                <a:lnTo>
                  <a:pt x="39724" y="13061"/>
                </a:lnTo>
                <a:lnTo>
                  <a:pt x="40637" y="12738"/>
                </a:lnTo>
                <a:lnTo>
                  <a:pt x="41434" y="12415"/>
                </a:lnTo>
                <a:lnTo>
                  <a:pt x="42232" y="12035"/>
                </a:lnTo>
                <a:lnTo>
                  <a:pt x="42004" y="11808"/>
                </a:lnTo>
                <a:lnTo>
                  <a:pt x="41207" y="12130"/>
                </a:lnTo>
                <a:lnTo>
                  <a:pt x="40351" y="12472"/>
                </a:lnTo>
                <a:lnTo>
                  <a:pt x="39497" y="12795"/>
                </a:lnTo>
                <a:lnTo>
                  <a:pt x="38983" y="12187"/>
                </a:lnTo>
                <a:lnTo>
                  <a:pt x="38756" y="11865"/>
                </a:lnTo>
                <a:lnTo>
                  <a:pt x="37501" y="10365"/>
                </a:lnTo>
                <a:lnTo>
                  <a:pt x="36305" y="9055"/>
                </a:lnTo>
                <a:lnTo>
                  <a:pt x="35165" y="7878"/>
                </a:lnTo>
                <a:lnTo>
                  <a:pt x="35676" y="7669"/>
                </a:lnTo>
                <a:lnTo>
                  <a:pt x="36190" y="7441"/>
                </a:lnTo>
                <a:lnTo>
                  <a:pt x="36647" y="7232"/>
                </a:lnTo>
                <a:lnTo>
                  <a:pt x="37787" y="8144"/>
                </a:lnTo>
                <a:lnTo>
                  <a:pt x="38127" y="7935"/>
                </a:lnTo>
                <a:lnTo>
                  <a:pt x="36988" y="7062"/>
                </a:lnTo>
                <a:lnTo>
                  <a:pt x="37445" y="6853"/>
                </a:lnTo>
                <a:lnTo>
                  <a:pt x="38242" y="6302"/>
                </a:lnTo>
                <a:lnTo>
                  <a:pt x="39211" y="6910"/>
                </a:lnTo>
                <a:lnTo>
                  <a:pt x="40180" y="7498"/>
                </a:lnTo>
                <a:lnTo>
                  <a:pt x="39439" y="6682"/>
                </a:lnTo>
                <a:lnTo>
                  <a:pt x="38470" y="6150"/>
                </a:lnTo>
                <a:lnTo>
                  <a:pt x="38983" y="5771"/>
                </a:lnTo>
                <a:lnTo>
                  <a:pt x="39497" y="5239"/>
                </a:lnTo>
                <a:lnTo>
                  <a:pt x="40123" y="5505"/>
                </a:lnTo>
                <a:lnTo>
                  <a:pt x="40750" y="5771"/>
                </a:lnTo>
                <a:lnTo>
                  <a:pt x="40294" y="5277"/>
                </a:lnTo>
                <a:lnTo>
                  <a:pt x="39666" y="5011"/>
                </a:lnTo>
                <a:lnTo>
                  <a:pt x="40123" y="4366"/>
                </a:lnTo>
                <a:lnTo>
                  <a:pt x="40637" y="4157"/>
                </a:lnTo>
                <a:lnTo>
                  <a:pt x="40123" y="3986"/>
                </a:lnTo>
                <a:lnTo>
                  <a:pt x="39781" y="4632"/>
                </a:lnTo>
                <a:lnTo>
                  <a:pt x="39497" y="4954"/>
                </a:lnTo>
                <a:lnTo>
                  <a:pt x="33511" y="2373"/>
                </a:lnTo>
                <a:lnTo>
                  <a:pt x="29238" y="1290"/>
                </a:lnTo>
                <a:lnTo>
                  <a:pt x="27927" y="968"/>
                </a:lnTo>
                <a:lnTo>
                  <a:pt x="29179" y="1404"/>
                </a:lnTo>
                <a:lnTo>
                  <a:pt x="33455" y="2524"/>
                </a:lnTo>
                <a:lnTo>
                  <a:pt x="39326" y="5125"/>
                </a:lnTo>
                <a:lnTo>
                  <a:pt x="38812" y="5619"/>
                </a:lnTo>
                <a:lnTo>
                  <a:pt x="38357" y="5942"/>
                </a:lnTo>
                <a:lnTo>
                  <a:pt x="32998" y="2961"/>
                </a:lnTo>
                <a:lnTo>
                  <a:pt x="29123" y="1461"/>
                </a:lnTo>
                <a:lnTo>
                  <a:pt x="27868" y="1025"/>
                </a:lnTo>
                <a:lnTo>
                  <a:pt x="29238" y="1670"/>
                </a:lnTo>
                <a:lnTo>
                  <a:pt x="32942" y="3189"/>
                </a:lnTo>
                <a:lnTo>
                  <a:pt x="38015" y="6207"/>
                </a:lnTo>
                <a:lnTo>
                  <a:pt x="37217" y="6682"/>
                </a:lnTo>
                <a:lnTo>
                  <a:pt x="36760" y="6910"/>
                </a:lnTo>
                <a:lnTo>
                  <a:pt x="32372" y="3550"/>
                </a:lnTo>
                <a:lnTo>
                  <a:pt x="36418" y="7062"/>
                </a:lnTo>
                <a:lnTo>
                  <a:pt x="35962" y="7289"/>
                </a:lnTo>
                <a:lnTo>
                  <a:pt x="35449" y="7441"/>
                </a:lnTo>
                <a:lnTo>
                  <a:pt x="34937" y="7669"/>
                </a:lnTo>
                <a:lnTo>
                  <a:pt x="31459" y="3986"/>
                </a:lnTo>
                <a:lnTo>
                  <a:pt x="31117" y="4043"/>
                </a:lnTo>
                <a:lnTo>
                  <a:pt x="34595" y="7764"/>
                </a:lnTo>
                <a:lnTo>
                  <a:pt x="34025" y="7935"/>
                </a:lnTo>
                <a:lnTo>
                  <a:pt x="34196" y="8201"/>
                </a:lnTo>
                <a:lnTo>
                  <a:pt x="34766" y="7992"/>
                </a:lnTo>
                <a:lnTo>
                  <a:pt x="35906" y="9226"/>
                </a:lnTo>
                <a:lnTo>
                  <a:pt x="37102" y="10574"/>
                </a:lnTo>
                <a:lnTo>
                  <a:pt x="38413" y="12130"/>
                </a:lnTo>
                <a:lnTo>
                  <a:pt x="38812" y="12681"/>
                </a:lnTo>
                <a:lnTo>
                  <a:pt x="39040" y="12947"/>
                </a:lnTo>
                <a:lnTo>
                  <a:pt x="38127" y="13212"/>
                </a:lnTo>
                <a:lnTo>
                  <a:pt x="37159" y="13497"/>
                </a:lnTo>
                <a:lnTo>
                  <a:pt x="36190" y="13706"/>
                </a:lnTo>
                <a:lnTo>
                  <a:pt x="35107" y="11770"/>
                </a:lnTo>
                <a:lnTo>
                  <a:pt x="34651" y="11865"/>
                </a:lnTo>
                <a:lnTo>
                  <a:pt x="35735" y="13820"/>
                </a:lnTo>
                <a:lnTo>
                  <a:pt x="34823" y="14029"/>
                </a:lnTo>
                <a:lnTo>
                  <a:pt x="34937" y="14351"/>
                </a:lnTo>
                <a:lnTo>
                  <a:pt x="35906" y="14143"/>
                </a:lnTo>
                <a:lnTo>
                  <a:pt x="37159" y="16345"/>
                </a:lnTo>
                <a:lnTo>
                  <a:pt x="38413" y="18832"/>
                </a:lnTo>
                <a:lnTo>
                  <a:pt x="39666" y="21529"/>
                </a:lnTo>
                <a:lnTo>
                  <a:pt x="38242" y="21854"/>
                </a:lnTo>
                <a:lnTo>
                  <a:pt x="36760" y="22123"/>
                </a:lnTo>
                <a:lnTo>
                  <a:pt x="35278" y="22340"/>
                </a:lnTo>
                <a:lnTo>
                  <a:pt x="34480" y="19534"/>
                </a:lnTo>
                <a:lnTo>
                  <a:pt x="33683" y="16990"/>
                </a:lnTo>
                <a:lnTo>
                  <a:pt x="32942" y="14674"/>
                </a:lnTo>
                <a:lnTo>
                  <a:pt x="33797" y="14200"/>
                </a:lnTo>
                <a:lnTo>
                  <a:pt x="32827" y="14294"/>
                </a:lnTo>
                <a:lnTo>
                  <a:pt x="32144" y="12301"/>
                </a:lnTo>
                <a:lnTo>
                  <a:pt x="31518" y="10460"/>
                </a:lnTo>
                <a:lnTo>
                  <a:pt x="30948" y="8846"/>
                </a:lnTo>
                <a:lnTo>
                  <a:pt x="31518" y="8789"/>
                </a:lnTo>
                <a:lnTo>
                  <a:pt x="32088" y="8694"/>
                </a:lnTo>
                <a:lnTo>
                  <a:pt x="32658" y="8580"/>
                </a:lnTo>
                <a:lnTo>
                  <a:pt x="32486" y="8314"/>
                </a:lnTo>
                <a:lnTo>
                  <a:pt x="31973" y="8409"/>
                </a:lnTo>
                <a:lnTo>
                  <a:pt x="31403" y="8523"/>
                </a:lnTo>
                <a:lnTo>
                  <a:pt x="30833" y="8580"/>
                </a:lnTo>
                <a:lnTo>
                  <a:pt x="29351" y="4689"/>
                </a:lnTo>
                <a:lnTo>
                  <a:pt x="28211" y="2164"/>
                </a:lnTo>
                <a:lnTo>
                  <a:pt x="27697" y="1233"/>
                </a:lnTo>
                <a:lnTo>
                  <a:pt x="27868" y="911"/>
                </a:lnTo>
                <a:lnTo>
                  <a:pt x="29179" y="759"/>
                </a:lnTo>
                <a:lnTo>
                  <a:pt x="33797" y="113"/>
                </a:lnTo>
                <a:lnTo>
                  <a:pt x="39837" y="436"/>
                </a:lnTo>
                <a:lnTo>
                  <a:pt x="39610" y="379"/>
                </a:lnTo>
                <a:lnTo>
                  <a:pt x="39155" y="265"/>
                </a:lnTo>
                <a:lnTo>
                  <a:pt x="38756" y="208"/>
                </a:lnTo>
                <a:lnTo>
                  <a:pt x="32658" y="0"/>
                </a:lnTo>
                <a:lnTo>
                  <a:pt x="28326" y="759"/>
                </a:lnTo>
                <a:lnTo>
                  <a:pt x="28098" y="816"/>
                </a:lnTo>
                <a:lnTo>
                  <a:pt x="27584" y="911"/>
                </a:lnTo>
                <a:lnTo>
                  <a:pt x="27812" y="1784"/>
                </a:lnTo>
                <a:lnTo>
                  <a:pt x="28952" y="4423"/>
                </a:lnTo>
                <a:lnTo>
                  <a:pt x="30434" y="8637"/>
                </a:lnTo>
                <a:lnTo>
                  <a:pt x="30491" y="8903"/>
                </a:lnTo>
                <a:lnTo>
                  <a:pt x="31061" y="10517"/>
                </a:lnTo>
                <a:lnTo>
                  <a:pt x="31687" y="12358"/>
                </a:lnTo>
                <a:lnTo>
                  <a:pt x="32315" y="14351"/>
                </a:lnTo>
                <a:lnTo>
                  <a:pt x="31288" y="14465"/>
                </a:lnTo>
                <a:lnTo>
                  <a:pt x="30263" y="14560"/>
                </a:lnTo>
                <a:lnTo>
                  <a:pt x="29238" y="14617"/>
                </a:lnTo>
                <a:lnTo>
                  <a:pt x="29008" y="12567"/>
                </a:lnTo>
                <a:lnTo>
                  <a:pt x="28781" y="10687"/>
                </a:lnTo>
                <a:lnTo>
                  <a:pt x="28610" y="9055"/>
                </a:lnTo>
                <a:lnTo>
                  <a:pt x="29294" y="9055"/>
                </a:lnTo>
                <a:lnTo>
                  <a:pt x="28610" y="8789"/>
                </a:lnTo>
                <a:lnTo>
                  <a:pt x="28098" y="4537"/>
                </a:lnTo>
                <a:lnTo>
                  <a:pt x="27812" y="4632"/>
                </a:lnTo>
                <a:lnTo>
                  <a:pt x="28154" y="8789"/>
                </a:lnTo>
                <a:lnTo>
                  <a:pt x="26501" y="8789"/>
                </a:lnTo>
                <a:lnTo>
                  <a:pt x="26729" y="4423"/>
                </a:lnTo>
                <a:lnTo>
                  <a:pt x="26046" y="8732"/>
                </a:lnTo>
                <a:lnTo>
                  <a:pt x="25417" y="8732"/>
                </a:lnTo>
                <a:lnTo>
                  <a:pt x="24791" y="8694"/>
                </a:lnTo>
                <a:lnTo>
                  <a:pt x="24165" y="8580"/>
                </a:lnTo>
                <a:lnTo>
                  <a:pt x="25875" y="4423"/>
                </a:lnTo>
                <a:lnTo>
                  <a:pt x="27127" y="1784"/>
                </a:lnTo>
                <a:lnTo>
                  <a:pt x="27413" y="1082"/>
                </a:lnTo>
                <a:lnTo>
                  <a:pt x="27186" y="1290"/>
                </a:lnTo>
                <a:lnTo>
                  <a:pt x="26672" y="2259"/>
                </a:lnTo>
                <a:lnTo>
                  <a:pt x="25361" y="4745"/>
                </a:lnTo>
                <a:lnTo>
                  <a:pt x="23766" y="8523"/>
                </a:lnTo>
                <a:lnTo>
                  <a:pt x="23196" y="8466"/>
                </a:lnTo>
                <a:lnTo>
                  <a:pt x="22683" y="8352"/>
                </a:lnTo>
                <a:lnTo>
                  <a:pt x="22113" y="8258"/>
                </a:lnTo>
                <a:lnTo>
                  <a:pt x="24620" y="4575"/>
                </a:lnTo>
                <a:lnTo>
                  <a:pt x="26616" y="1784"/>
                </a:lnTo>
                <a:lnTo>
                  <a:pt x="24507" y="4214"/>
                </a:lnTo>
                <a:lnTo>
                  <a:pt x="21770" y="8144"/>
                </a:lnTo>
                <a:lnTo>
                  <a:pt x="21200" y="8030"/>
                </a:lnTo>
                <a:lnTo>
                  <a:pt x="20630" y="7878"/>
                </a:lnTo>
                <a:lnTo>
                  <a:pt x="20060" y="7669"/>
                </a:lnTo>
                <a:lnTo>
                  <a:pt x="23766" y="3929"/>
                </a:lnTo>
                <a:lnTo>
                  <a:pt x="26501" y="1784"/>
                </a:lnTo>
                <a:lnTo>
                  <a:pt x="27071" y="1176"/>
                </a:lnTo>
                <a:lnTo>
                  <a:pt x="26102" y="1841"/>
                </a:lnTo>
                <a:lnTo>
                  <a:pt x="23309" y="3929"/>
                </a:lnTo>
                <a:lnTo>
                  <a:pt x="19718" y="7555"/>
                </a:lnTo>
                <a:lnTo>
                  <a:pt x="19206" y="7384"/>
                </a:lnTo>
                <a:lnTo>
                  <a:pt x="18749" y="7175"/>
                </a:lnTo>
                <a:lnTo>
                  <a:pt x="18294" y="6967"/>
                </a:lnTo>
                <a:lnTo>
                  <a:pt x="18008" y="6796"/>
                </a:lnTo>
                <a:lnTo>
                  <a:pt x="17553" y="6587"/>
                </a:lnTo>
                <a:lnTo>
                  <a:pt x="16812" y="6093"/>
                </a:lnTo>
                <a:lnTo>
                  <a:pt x="21941" y="3132"/>
                </a:lnTo>
                <a:lnTo>
                  <a:pt x="25818" y="1613"/>
                </a:lnTo>
                <a:lnTo>
                  <a:pt x="27071" y="1139"/>
                </a:lnTo>
                <a:lnTo>
                  <a:pt x="27298" y="1139"/>
                </a:lnTo>
                <a:lnTo>
                  <a:pt x="27413" y="911"/>
                </a:lnTo>
                <a:lnTo>
                  <a:pt x="26958" y="816"/>
                </a:lnTo>
                <a:lnTo>
                  <a:pt x="26729" y="759"/>
                </a:lnTo>
                <a:lnTo>
                  <a:pt x="22626" y="56"/>
                </a:lnTo>
                <a:lnTo>
                  <a:pt x="16927" y="113"/>
                </a:lnTo>
                <a:lnTo>
                  <a:pt x="16186" y="265"/>
                </a:lnTo>
                <a:lnTo>
                  <a:pt x="15843" y="322"/>
                </a:lnTo>
                <a:lnTo>
                  <a:pt x="21714" y="151"/>
                </a:lnTo>
                <a:close/>
              </a:path>
            </a:pathLst>
          </a:custGeom>
          <a:solidFill>
            <a:srgbClr val="8BB1D9"/>
          </a:solidFill>
        </p:spPr>
        <p:txBody>
          <a:bodyPr wrap="square" lIns="0" tIns="0" rIns="0" bIns="0" rtlCol="0">
            <a:noAutofit/>
          </a:bodyPr>
          <a:lstStyle/>
          <a:p>
            <a:endParaRPr/>
          </a:p>
        </p:txBody>
      </p:sp>
      <p:sp>
        <p:nvSpPr>
          <p:cNvPr id="985" name="object 985"/>
          <p:cNvSpPr/>
          <p:nvPr/>
        </p:nvSpPr>
        <p:spPr>
          <a:xfrm>
            <a:off x="446616" y="705135"/>
            <a:ext cx="1995" cy="645"/>
          </a:xfrm>
          <a:custGeom>
            <a:avLst/>
            <a:gdLst/>
            <a:ahLst/>
            <a:cxnLst/>
            <a:rect l="l" t="t" r="r" b="b"/>
            <a:pathLst>
              <a:path w="1995" h="645">
                <a:moveTo>
                  <a:pt x="1025" y="493"/>
                </a:moveTo>
                <a:lnTo>
                  <a:pt x="1995" y="322"/>
                </a:lnTo>
                <a:lnTo>
                  <a:pt x="1881" y="0"/>
                </a:lnTo>
                <a:lnTo>
                  <a:pt x="855" y="170"/>
                </a:lnTo>
                <a:lnTo>
                  <a:pt x="0" y="645"/>
                </a:lnTo>
                <a:lnTo>
                  <a:pt x="1025" y="493"/>
                </a:lnTo>
                <a:close/>
              </a:path>
            </a:pathLst>
          </a:custGeom>
          <a:solidFill>
            <a:srgbClr val="82ACD5"/>
          </a:solidFill>
        </p:spPr>
        <p:txBody>
          <a:bodyPr wrap="square" lIns="0" tIns="0" rIns="0" bIns="0" rtlCol="0">
            <a:noAutofit/>
          </a:bodyPr>
          <a:lstStyle/>
          <a:p>
            <a:endParaRPr/>
          </a:p>
        </p:txBody>
      </p:sp>
      <p:sp>
        <p:nvSpPr>
          <p:cNvPr id="986" name="object 986"/>
          <p:cNvSpPr/>
          <p:nvPr/>
        </p:nvSpPr>
        <p:spPr>
          <a:xfrm>
            <a:off x="402104" y="692833"/>
            <a:ext cx="32714" cy="18186"/>
          </a:xfrm>
          <a:custGeom>
            <a:avLst/>
            <a:gdLst/>
            <a:ahLst/>
            <a:cxnLst/>
            <a:rect l="l" t="t" r="r" b="b"/>
            <a:pathLst>
              <a:path w="32714" h="18186">
                <a:moveTo>
                  <a:pt x="10371" y="9928"/>
                </a:moveTo>
                <a:lnTo>
                  <a:pt x="10200" y="9548"/>
                </a:lnTo>
                <a:lnTo>
                  <a:pt x="10144" y="9378"/>
                </a:lnTo>
                <a:lnTo>
                  <a:pt x="12993" y="7650"/>
                </a:lnTo>
                <a:lnTo>
                  <a:pt x="15843" y="6264"/>
                </a:lnTo>
                <a:lnTo>
                  <a:pt x="18522" y="5125"/>
                </a:lnTo>
                <a:lnTo>
                  <a:pt x="18693" y="5562"/>
                </a:lnTo>
                <a:lnTo>
                  <a:pt x="19035" y="6093"/>
                </a:lnTo>
                <a:lnTo>
                  <a:pt x="19434" y="6625"/>
                </a:lnTo>
                <a:lnTo>
                  <a:pt x="16812" y="8030"/>
                </a:lnTo>
                <a:lnTo>
                  <a:pt x="14133" y="9719"/>
                </a:lnTo>
                <a:lnTo>
                  <a:pt x="11570" y="11921"/>
                </a:lnTo>
                <a:lnTo>
                  <a:pt x="14305" y="9985"/>
                </a:lnTo>
                <a:lnTo>
                  <a:pt x="17039" y="8314"/>
                </a:lnTo>
                <a:lnTo>
                  <a:pt x="19605" y="6910"/>
                </a:lnTo>
                <a:lnTo>
                  <a:pt x="20004" y="7384"/>
                </a:lnTo>
                <a:lnTo>
                  <a:pt x="19605" y="6587"/>
                </a:lnTo>
                <a:lnTo>
                  <a:pt x="19206" y="6036"/>
                </a:lnTo>
                <a:lnTo>
                  <a:pt x="18864" y="5505"/>
                </a:lnTo>
                <a:lnTo>
                  <a:pt x="18637" y="5011"/>
                </a:lnTo>
                <a:lnTo>
                  <a:pt x="20574" y="4214"/>
                </a:lnTo>
                <a:lnTo>
                  <a:pt x="22455" y="3512"/>
                </a:lnTo>
                <a:lnTo>
                  <a:pt x="24165" y="2904"/>
                </a:lnTo>
                <a:lnTo>
                  <a:pt x="24850" y="2638"/>
                </a:lnTo>
                <a:lnTo>
                  <a:pt x="25532" y="2429"/>
                </a:lnTo>
                <a:lnTo>
                  <a:pt x="26217" y="2202"/>
                </a:lnTo>
                <a:lnTo>
                  <a:pt x="26501" y="2847"/>
                </a:lnTo>
                <a:lnTo>
                  <a:pt x="26787" y="3189"/>
                </a:lnTo>
                <a:lnTo>
                  <a:pt x="26217" y="3398"/>
                </a:lnTo>
                <a:lnTo>
                  <a:pt x="25703" y="3606"/>
                </a:lnTo>
                <a:lnTo>
                  <a:pt x="25133" y="3891"/>
                </a:lnTo>
                <a:lnTo>
                  <a:pt x="23424" y="4632"/>
                </a:lnTo>
                <a:lnTo>
                  <a:pt x="21543" y="5505"/>
                </a:lnTo>
                <a:lnTo>
                  <a:pt x="19833" y="6796"/>
                </a:lnTo>
                <a:lnTo>
                  <a:pt x="21714" y="5771"/>
                </a:lnTo>
                <a:lnTo>
                  <a:pt x="23538" y="4859"/>
                </a:lnTo>
                <a:lnTo>
                  <a:pt x="25248" y="4100"/>
                </a:lnTo>
                <a:lnTo>
                  <a:pt x="25818" y="3834"/>
                </a:lnTo>
                <a:lnTo>
                  <a:pt x="26388" y="3606"/>
                </a:lnTo>
                <a:lnTo>
                  <a:pt x="26900" y="3398"/>
                </a:lnTo>
                <a:lnTo>
                  <a:pt x="26900" y="3132"/>
                </a:lnTo>
                <a:lnTo>
                  <a:pt x="26501" y="2486"/>
                </a:lnTo>
                <a:lnTo>
                  <a:pt x="26330" y="2202"/>
                </a:lnTo>
                <a:lnTo>
                  <a:pt x="32714" y="0"/>
                </a:lnTo>
                <a:lnTo>
                  <a:pt x="26273" y="1993"/>
                </a:lnTo>
                <a:lnTo>
                  <a:pt x="26102" y="1613"/>
                </a:lnTo>
                <a:lnTo>
                  <a:pt x="25989" y="1082"/>
                </a:lnTo>
                <a:lnTo>
                  <a:pt x="25989" y="1613"/>
                </a:lnTo>
                <a:lnTo>
                  <a:pt x="26159" y="2050"/>
                </a:lnTo>
                <a:lnTo>
                  <a:pt x="25476" y="2259"/>
                </a:lnTo>
                <a:lnTo>
                  <a:pt x="24791" y="2486"/>
                </a:lnTo>
                <a:lnTo>
                  <a:pt x="24050" y="2695"/>
                </a:lnTo>
                <a:lnTo>
                  <a:pt x="22340" y="3284"/>
                </a:lnTo>
                <a:lnTo>
                  <a:pt x="20518" y="3986"/>
                </a:lnTo>
                <a:lnTo>
                  <a:pt x="18580" y="4802"/>
                </a:lnTo>
                <a:lnTo>
                  <a:pt x="18294" y="4157"/>
                </a:lnTo>
                <a:lnTo>
                  <a:pt x="18123" y="3606"/>
                </a:lnTo>
                <a:lnTo>
                  <a:pt x="18067" y="3227"/>
                </a:lnTo>
                <a:lnTo>
                  <a:pt x="18067" y="3606"/>
                </a:lnTo>
                <a:lnTo>
                  <a:pt x="18123" y="4214"/>
                </a:lnTo>
                <a:lnTo>
                  <a:pt x="18409" y="4859"/>
                </a:lnTo>
                <a:lnTo>
                  <a:pt x="15730" y="5979"/>
                </a:lnTo>
                <a:lnTo>
                  <a:pt x="12881" y="7384"/>
                </a:lnTo>
                <a:lnTo>
                  <a:pt x="10031" y="9055"/>
                </a:lnTo>
                <a:lnTo>
                  <a:pt x="9801" y="8352"/>
                </a:lnTo>
                <a:lnTo>
                  <a:pt x="9689" y="7555"/>
                </a:lnTo>
                <a:lnTo>
                  <a:pt x="9689" y="6853"/>
                </a:lnTo>
                <a:lnTo>
                  <a:pt x="9290" y="7118"/>
                </a:lnTo>
                <a:lnTo>
                  <a:pt x="9346" y="7821"/>
                </a:lnTo>
                <a:lnTo>
                  <a:pt x="9461" y="8580"/>
                </a:lnTo>
                <a:lnTo>
                  <a:pt x="9689" y="9283"/>
                </a:lnTo>
                <a:lnTo>
                  <a:pt x="7123" y="10839"/>
                </a:lnTo>
                <a:lnTo>
                  <a:pt x="4559" y="12567"/>
                </a:lnTo>
                <a:lnTo>
                  <a:pt x="2052" y="14617"/>
                </a:lnTo>
                <a:lnTo>
                  <a:pt x="1881" y="13972"/>
                </a:lnTo>
                <a:lnTo>
                  <a:pt x="1595" y="14522"/>
                </a:lnTo>
                <a:lnTo>
                  <a:pt x="1766" y="14883"/>
                </a:lnTo>
                <a:lnTo>
                  <a:pt x="1139" y="15376"/>
                </a:lnTo>
                <a:lnTo>
                  <a:pt x="569" y="15908"/>
                </a:lnTo>
                <a:lnTo>
                  <a:pt x="0" y="16459"/>
                </a:lnTo>
                <a:lnTo>
                  <a:pt x="0" y="16838"/>
                </a:lnTo>
                <a:lnTo>
                  <a:pt x="626" y="16288"/>
                </a:lnTo>
                <a:lnTo>
                  <a:pt x="1252" y="15756"/>
                </a:lnTo>
                <a:lnTo>
                  <a:pt x="1881" y="15206"/>
                </a:lnTo>
                <a:lnTo>
                  <a:pt x="2221" y="16231"/>
                </a:lnTo>
                <a:lnTo>
                  <a:pt x="2791" y="17218"/>
                </a:lnTo>
                <a:lnTo>
                  <a:pt x="3476" y="18186"/>
                </a:lnTo>
                <a:lnTo>
                  <a:pt x="3818" y="17863"/>
                </a:lnTo>
                <a:lnTo>
                  <a:pt x="3077" y="16933"/>
                </a:lnTo>
                <a:lnTo>
                  <a:pt x="2563" y="15965"/>
                </a:lnTo>
                <a:lnTo>
                  <a:pt x="2164" y="14940"/>
                </a:lnTo>
                <a:lnTo>
                  <a:pt x="4672" y="12890"/>
                </a:lnTo>
                <a:lnTo>
                  <a:pt x="7238" y="11105"/>
                </a:lnTo>
                <a:lnTo>
                  <a:pt x="9801" y="9548"/>
                </a:lnTo>
                <a:lnTo>
                  <a:pt x="9973" y="10042"/>
                </a:lnTo>
                <a:lnTo>
                  <a:pt x="10259" y="10687"/>
                </a:lnTo>
                <a:lnTo>
                  <a:pt x="10657" y="11276"/>
                </a:lnTo>
                <a:lnTo>
                  <a:pt x="11056" y="11864"/>
                </a:lnTo>
                <a:lnTo>
                  <a:pt x="8605" y="13649"/>
                </a:lnTo>
                <a:lnTo>
                  <a:pt x="6154" y="15642"/>
                </a:lnTo>
                <a:lnTo>
                  <a:pt x="4046" y="18186"/>
                </a:lnTo>
                <a:lnTo>
                  <a:pt x="6382" y="15908"/>
                </a:lnTo>
                <a:lnTo>
                  <a:pt x="8833" y="13915"/>
                </a:lnTo>
                <a:lnTo>
                  <a:pt x="11284" y="12130"/>
                </a:lnTo>
                <a:lnTo>
                  <a:pt x="11854" y="12947"/>
                </a:lnTo>
                <a:lnTo>
                  <a:pt x="11398" y="11656"/>
                </a:lnTo>
                <a:lnTo>
                  <a:pt x="11000" y="11105"/>
                </a:lnTo>
                <a:lnTo>
                  <a:pt x="10601" y="10517"/>
                </a:lnTo>
                <a:lnTo>
                  <a:pt x="10371" y="9928"/>
                </a:lnTo>
                <a:close/>
              </a:path>
            </a:pathLst>
          </a:custGeom>
          <a:solidFill>
            <a:srgbClr val="82ACD5"/>
          </a:solidFill>
        </p:spPr>
        <p:txBody>
          <a:bodyPr wrap="square" lIns="0" tIns="0" rIns="0" bIns="0" rtlCol="0">
            <a:noAutofit/>
          </a:bodyPr>
          <a:lstStyle/>
          <a:p>
            <a:endParaRPr/>
          </a:p>
        </p:txBody>
      </p:sp>
      <p:sp>
        <p:nvSpPr>
          <p:cNvPr id="987" name="object 987"/>
          <p:cNvSpPr/>
          <p:nvPr/>
        </p:nvSpPr>
        <p:spPr>
          <a:xfrm>
            <a:off x="403073" y="692283"/>
            <a:ext cx="40466" cy="30497"/>
          </a:xfrm>
          <a:custGeom>
            <a:avLst/>
            <a:gdLst/>
            <a:ahLst/>
            <a:cxnLst/>
            <a:rect l="l" t="t" r="r" b="b"/>
            <a:pathLst>
              <a:path w="40466" h="30497">
                <a:moveTo>
                  <a:pt x="0" y="21324"/>
                </a:moveTo>
                <a:lnTo>
                  <a:pt x="112" y="21702"/>
                </a:lnTo>
                <a:lnTo>
                  <a:pt x="968" y="20785"/>
                </a:lnTo>
                <a:lnTo>
                  <a:pt x="1881" y="19876"/>
                </a:lnTo>
                <a:lnTo>
                  <a:pt x="2734" y="19002"/>
                </a:lnTo>
                <a:lnTo>
                  <a:pt x="3532" y="20028"/>
                </a:lnTo>
                <a:lnTo>
                  <a:pt x="4388" y="20946"/>
                </a:lnTo>
                <a:lnTo>
                  <a:pt x="5471" y="21810"/>
                </a:lnTo>
                <a:lnTo>
                  <a:pt x="4388" y="22997"/>
                </a:lnTo>
                <a:lnTo>
                  <a:pt x="3363" y="24238"/>
                </a:lnTo>
                <a:lnTo>
                  <a:pt x="2392" y="25533"/>
                </a:lnTo>
                <a:lnTo>
                  <a:pt x="2678" y="25911"/>
                </a:lnTo>
                <a:lnTo>
                  <a:pt x="3703" y="24561"/>
                </a:lnTo>
                <a:lnTo>
                  <a:pt x="4730" y="23321"/>
                </a:lnTo>
                <a:lnTo>
                  <a:pt x="5812" y="22080"/>
                </a:lnTo>
                <a:lnTo>
                  <a:pt x="6952" y="23050"/>
                </a:lnTo>
                <a:lnTo>
                  <a:pt x="8321" y="23969"/>
                </a:lnTo>
                <a:lnTo>
                  <a:pt x="9745" y="24724"/>
                </a:lnTo>
                <a:lnTo>
                  <a:pt x="8605" y="26288"/>
                </a:lnTo>
                <a:lnTo>
                  <a:pt x="7522" y="27961"/>
                </a:lnTo>
                <a:lnTo>
                  <a:pt x="6496" y="29689"/>
                </a:lnTo>
                <a:lnTo>
                  <a:pt x="6952" y="30013"/>
                </a:lnTo>
                <a:lnTo>
                  <a:pt x="7979" y="28286"/>
                </a:lnTo>
                <a:lnTo>
                  <a:pt x="9062" y="26613"/>
                </a:lnTo>
                <a:lnTo>
                  <a:pt x="10202" y="24994"/>
                </a:lnTo>
                <a:lnTo>
                  <a:pt x="11398" y="25641"/>
                </a:lnTo>
                <a:lnTo>
                  <a:pt x="10486" y="24616"/>
                </a:lnTo>
                <a:lnTo>
                  <a:pt x="12367" y="22025"/>
                </a:lnTo>
                <a:lnTo>
                  <a:pt x="14305" y="19591"/>
                </a:lnTo>
                <a:lnTo>
                  <a:pt x="16242" y="17389"/>
                </a:lnTo>
                <a:lnTo>
                  <a:pt x="17325" y="17977"/>
                </a:lnTo>
                <a:lnTo>
                  <a:pt x="18522" y="18509"/>
                </a:lnTo>
                <a:lnTo>
                  <a:pt x="19720" y="18946"/>
                </a:lnTo>
                <a:lnTo>
                  <a:pt x="18067" y="21324"/>
                </a:lnTo>
                <a:lnTo>
                  <a:pt x="16413" y="23860"/>
                </a:lnTo>
                <a:lnTo>
                  <a:pt x="15444" y="26828"/>
                </a:lnTo>
                <a:lnTo>
                  <a:pt x="16983" y="24077"/>
                </a:lnTo>
                <a:lnTo>
                  <a:pt x="18580" y="21541"/>
                </a:lnTo>
                <a:lnTo>
                  <a:pt x="20232" y="19173"/>
                </a:lnTo>
                <a:lnTo>
                  <a:pt x="21770" y="16041"/>
                </a:lnTo>
                <a:lnTo>
                  <a:pt x="19948" y="18623"/>
                </a:lnTo>
                <a:lnTo>
                  <a:pt x="18751" y="18148"/>
                </a:lnTo>
                <a:lnTo>
                  <a:pt x="17611" y="17655"/>
                </a:lnTo>
                <a:lnTo>
                  <a:pt x="16528" y="17066"/>
                </a:lnTo>
                <a:lnTo>
                  <a:pt x="18751" y="14693"/>
                </a:lnTo>
                <a:lnTo>
                  <a:pt x="20916" y="12529"/>
                </a:lnTo>
                <a:lnTo>
                  <a:pt x="22969" y="10687"/>
                </a:lnTo>
                <a:lnTo>
                  <a:pt x="23710" y="11010"/>
                </a:lnTo>
                <a:lnTo>
                  <a:pt x="23252" y="10479"/>
                </a:lnTo>
                <a:lnTo>
                  <a:pt x="23822" y="9928"/>
                </a:lnTo>
                <a:lnTo>
                  <a:pt x="24392" y="9397"/>
                </a:lnTo>
                <a:lnTo>
                  <a:pt x="24962" y="8960"/>
                </a:lnTo>
                <a:lnTo>
                  <a:pt x="26273" y="7840"/>
                </a:lnTo>
                <a:lnTo>
                  <a:pt x="27528" y="6853"/>
                </a:lnTo>
                <a:lnTo>
                  <a:pt x="28724" y="5941"/>
                </a:lnTo>
                <a:lnTo>
                  <a:pt x="29123" y="6150"/>
                </a:lnTo>
                <a:lnTo>
                  <a:pt x="29580" y="6378"/>
                </a:lnTo>
                <a:lnTo>
                  <a:pt x="30092" y="6587"/>
                </a:lnTo>
                <a:lnTo>
                  <a:pt x="28896" y="7726"/>
                </a:lnTo>
                <a:lnTo>
                  <a:pt x="27641" y="9074"/>
                </a:lnTo>
                <a:lnTo>
                  <a:pt x="26445" y="11067"/>
                </a:lnTo>
                <a:lnTo>
                  <a:pt x="26672" y="10801"/>
                </a:lnTo>
                <a:lnTo>
                  <a:pt x="28040" y="9283"/>
                </a:lnTo>
                <a:lnTo>
                  <a:pt x="29294" y="7935"/>
                </a:lnTo>
                <a:lnTo>
                  <a:pt x="30491" y="6701"/>
                </a:lnTo>
                <a:lnTo>
                  <a:pt x="31004" y="6910"/>
                </a:lnTo>
                <a:lnTo>
                  <a:pt x="31574" y="7081"/>
                </a:lnTo>
                <a:lnTo>
                  <a:pt x="32200" y="7232"/>
                </a:lnTo>
                <a:lnTo>
                  <a:pt x="31175" y="8694"/>
                </a:lnTo>
                <a:lnTo>
                  <a:pt x="30035" y="10365"/>
                </a:lnTo>
                <a:lnTo>
                  <a:pt x="28896" y="12263"/>
                </a:lnTo>
                <a:lnTo>
                  <a:pt x="28781" y="12415"/>
                </a:lnTo>
                <a:lnTo>
                  <a:pt x="27812" y="12149"/>
                </a:lnTo>
                <a:lnTo>
                  <a:pt x="26900" y="11883"/>
                </a:lnTo>
                <a:lnTo>
                  <a:pt x="25989" y="11618"/>
                </a:lnTo>
                <a:lnTo>
                  <a:pt x="25818" y="11124"/>
                </a:lnTo>
                <a:lnTo>
                  <a:pt x="25532" y="11447"/>
                </a:lnTo>
                <a:lnTo>
                  <a:pt x="25760" y="11883"/>
                </a:lnTo>
                <a:lnTo>
                  <a:pt x="26672" y="12206"/>
                </a:lnTo>
                <a:lnTo>
                  <a:pt x="27641" y="12472"/>
                </a:lnTo>
                <a:lnTo>
                  <a:pt x="28610" y="12738"/>
                </a:lnTo>
                <a:lnTo>
                  <a:pt x="29067" y="12852"/>
                </a:lnTo>
                <a:lnTo>
                  <a:pt x="30035" y="13060"/>
                </a:lnTo>
                <a:lnTo>
                  <a:pt x="31004" y="13231"/>
                </a:lnTo>
                <a:lnTo>
                  <a:pt x="31973" y="13383"/>
                </a:lnTo>
                <a:lnTo>
                  <a:pt x="32486" y="13440"/>
                </a:lnTo>
                <a:lnTo>
                  <a:pt x="33570" y="13611"/>
                </a:lnTo>
                <a:lnTo>
                  <a:pt x="34651" y="13706"/>
                </a:lnTo>
                <a:lnTo>
                  <a:pt x="35791" y="13763"/>
                </a:lnTo>
                <a:lnTo>
                  <a:pt x="35449" y="16136"/>
                </a:lnTo>
                <a:lnTo>
                  <a:pt x="35393" y="22025"/>
                </a:lnTo>
                <a:lnTo>
                  <a:pt x="36019" y="22080"/>
                </a:lnTo>
                <a:lnTo>
                  <a:pt x="36305" y="22080"/>
                </a:lnTo>
                <a:lnTo>
                  <a:pt x="37501" y="22133"/>
                </a:lnTo>
                <a:lnTo>
                  <a:pt x="38699" y="22133"/>
                </a:lnTo>
                <a:lnTo>
                  <a:pt x="39896" y="22080"/>
                </a:lnTo>
                <a:lnTo>
                  <a:pt x="40123" y="24724"/>
                </a:lnTo>
                <a:lnTo>
                  <a:pt x="40294" y="27530"/>
                </a:lnTo>
                <a:lnTo>
                  <a:pt x="40466" y="30497"/>
                </a:lnTo>
                <a:lnTo>
                  <a:pt x="40294" y="18794"/>
                </a:lnTo>
                <a:lnTo>
                  <a:pt x="40067" y="16136"/>
                </a:lnTo>
                <a:lnTo>
                  <a:pt x="39839" y="13820"/>
                </a:lnTo>
                <a:lnTo>
                  <a:pt x="39896" y="21647"/>
                </a:lnTo>
                <a:lnTo>
                  <a:pt x="36305" y="21647"/>
                </a:lnTo>
                <a:lnTo>
                  <a:pt x="35735" y="21594"/>
                </a:lnTo>
                <a:lnTo>
                  <a:pt x="35449" y="21594"/>
                </a:lnTo>
                <a:lnTo>
                  <a:pt x="35735" y="18794"/>
                </a:lnTo>
                <a:lnTo>
                  <a:pt x="36019" y="16136"/>
                </a:lnTo>
                <a:lnTo>
                  <a:pt x="36305" y="13820"/>
                </a:lnTo>
                <a:lnTo>
                  <a:pt x="37102" y="13820"/>
                </a:lnTo>
                <a:lnTo>
                  <a:pt x="36361" y="13440"/>
                </a:lnTo>
                <a:lnTo>
                  <a:pt x="36647" y="11390"/>
                </a:lnTo>
                <a:lnTo>
                  <a:pt x="36875" y="9567"/>
                </a:lnTo>
                <a:lnTo>
                  <a:pt x="36647" y="7878"/>
                </a:lnTo>
                <a:lnTo>
                  <a:pt x="36361" y="9510"/>
                </a:lnTo>
                <a:lnTo>
                  <a:pt x="36077" y="11333"/>
                </a:lnTo>
                <a:lnTo>
                  <a:pt x="35791" y="13383"/>
                </a:lnTo>
                <a:lnTo>
                  <a:pt x="34710" y="13345"/>
                </a:lnTo>
                <a:lnTo>
                  <a:pt x="33683" y="13231"/>
                </a:lnTo>
                <a:lnTo>
                  <a:pt x="32599" y="13117"/>
                </a:lnTo>
                <a:lnTo>
                  <a:pt x="33340" y="11124"/>
                </a:lnTo>
                <a:lnTo>
                  <a:pt x="34025" y="9283"/>
                </a:lnTo>
                <a:lnTo>
                  <a:pt x="34651" y="7669"/>
                </a:lnTo>
                <a:lnTo>
                  <a:pt x="34253" y="7612"/>
                </a:lnTo>
                <a:lnTo>
                  <a:pt x="33570" y="9245"/>
                </a:lnTo>
                <a:lnTo>
                  <a:pt x="32885" y="11010"/>
                </a:lnTo>
                <a:lnTo>
                  <a:pt x="32088" y="13060"/>
                </a:lnTo>
                <a:lnTo>
                  <a:pt x="31119" y="12909"/>
                </a:lnTo>
                <a:lnTo>
                  <a:pt x="30207" y="12738"/>
                </a:lnTo>
                <a:lnTo>
                  <a:pt x="29294" y="12529"/>
                </a:lnTo>
                <a:lnTo>
                  <a:pt x="30434" y="10593"/>
                </a:lnTo>
                <a:lnTo>
                  <a:pt x="31574" y="8865"/>
                </a:lnTo>
                <a:lnTo>
                  <a:pt x="32543" y="7289"/>
                </a:lnTo>
                <a:lnTo>
                  <a:pt x="33113" y="7460"/>
                </a:lnTo>
                <a:lnTo>
                  <a:pt x="32714" y="7081"/>
                </a:lnTo>
                <a:lnTo>
                  <a:pt x="35221" y="3398"/>
                </a:lnTo>
                <a:lnTo>
                  <a:pt x="37217" y="607"/>
                </a:lnTo>
                <a:lnTo>
                  <a:pt x="35109" y="3037"/>
                </a:lnTo>
                <a:lnTo>
                  <a:pt x="32372" y="6967"/>
                </a:lnTo>
                <a:lnTo>
                  <a:pt x="31802" y="6853"/>
                </a:lnTo>
                <a:lnTo>
                  <a:pt x="31232" y="6701"/>
                </a:lnTo>
                <a:lnTo>
                  <a:pt x="30662" y="6492"/>
                </a:lnTo>
                <a:lnTo>
                  <a:pt x="34367" y="2752"/>
                </a:lnTo>
                <a:lnTo>
                  <a:pt x="37102" y="607"/>
                </a:lnTo>
                <a:lnTo>
                  <a:pt x="37672" y="0"/>
                </a:lnTo>
                <a:lnTo>
                  <a:pt x="36704" y="664"/>
                </a:lnTo>
                <a:lnTo>
                  <a:pt x="33910" y="2752"/>
                </a:lnTo>
                <a:lnTo>
                  <a:pt x="30319" y="6378"/>
                </a:lnTo>
                <a:lnTo>
                  <a:pt x="29808" y="6207"/>
                </a:lnTo>
                <a:lnTo>
                  <a:pt x="29351" y="5998"/>
                </a:lnTo>
                <a:lnTo>
                  <a:pt x="28896" y="5790"/>
                </a:lnTo>
                <a:lnTo>
                  <a:pt x="28610" y="5619"/>
                </a:lnTo>
                <a:lnTo>
                  <a:pt x="28154" y="5410"/>
                </a:lnTo>
                <a:lnTo>
                  <a:pt x="27413" y="4916"/>
                </a:lnTo>
                <a:lnTo>
                  <a:pt x="27129" y="4973"/>
                </a:lnTo>
                <a:lnTo>
                  <a:pt x="27641" y="5353"/>
                </a:lnTo>
                <a:lnTo>
                  <a:pt x="28382" y="5790"/>
                </a:lnTo>
                <a:lnTo>
                  <a:pt x="27242" y="6644"/>
                </a:lnTo>
                <a:lnTo>
                  <a:pt x="25989" y="7612"/>
                </a:lnTo>
                <a:lnTo>
                  <a:pt x="24735" y="8637"/>
                </a:lnTo>
                <a:lnTo>
                  <a:pt x="24108" y="9188"/>
                </a:lnTo>
                <a:lnTo>
                  <a:pt x="23480" y="9719"/>
                </a:lnTo>
                <a:lnTo>
                  <a:pt x="22854" y="10270"/>
                </a:lnTo>
                <a:lnTo>
                  <a:pt x="22171" y="9928"/>
                </a:lnTo>
                <a:lnTo>
                  <a:pt x="21543" y="9567"/>
                </a:lnTo>
                <a:lnTo>
                  <a:pt x="21031" y="9188"/>
                </a:lnTo>
                <a:lnTo>
                  <a:pt x="20689" y="8960"/>
                </a:lnTo>
                <a:lnTo>
                  <a:pt x="21601" y="7935"/>
                </a:lnTo>
                <a:lnTo>
                  <a:pt x="20403" y="8751"/>
                </a:lnTo>
                <a:lnTo>
                  <a:pt x="19776" y="8258"/>
                </a:lnTo>
                <a:lnTo>
                  <a:pt x="19263" y="7840"/>
                </a:lnTo>
                <a:lnTo>
                  <a:pt x="18864" y="7346"/>
                </a:lnTo>
                <a:lnTo>
                  <a:pt x="20574" y="6055"/>
                </a:lnTo>
                <a:lnTo>
                  <a:pt x="18637" y="7137"/>
                </a:lnTo>
                <a:lnTo>
                  <a:pt x="19035" y="7935"/>
                </a:lnTo>
                <a:lnTo>
                  <a:pt x="19549" y="8428"/>
                </a:lnTo>
                <a:lnTo>
                  <a:pt x="20175" y="8903"/>
                </a:lnTo>
                <a:lnTo>
                  <a:pt x="20461" y="9131"/>
                </a:lnTo>
                <a:lnTo>
                  <a:pt x="20860" y="9397"/>
                </a:lnTo>
                <a:lnTo>
                  <a:pt x="21371" y="9776"/>
                </a:lnTo>
                <a:lnTo>
                  <a:pt x="21941" y="10156"/>
                </a:lnTo>
                <a:lnTo>
                  <a:pt x="22570" y="10479"/>
                </a:lnTo>
                <a:lnTo>
                  <a:pt x="20518" y="12320"/>
                </a:lnTo>
                <a:lnTo>
                  <a:pt x="18294" y="14465"/>
                </a:lnTo>
                <a:lnTo>
                  <a:pt x="16129" y="16838"/>
                </a:lnTo>
                <a:lnTo>
                  <a:pt x="15730" y="16629"/>
                </a:lnTo>
                <a:lnTo>
                  <a:pt x="14818" y="16136"/>
                </a:lnTo>
                <a:lnTo>
                  <a:pt x="13906" y="15490"/>
                </a:lnTo>
                <a:lnTo>
                  <a:pt x="13052" y="14845"/>
                </a:lnTo>
                <a:lnTo>
                  <a:pt x="15273" y="12415"/>
                </a:lnTo>
                <a:lnTo>
                  <a:pt x="12709" y="14579"/>
                </a:lnTo>
                <a:lnTo>
                  <a:pt x="11912" y="13934"/>
                </a:lnTo>
                <a:lnTo>
                  <a:pt x="11227" y="13231"/>
                </a:lnTo>
                <a:lnTo>
                  <a:pt x="10601" y="12472"/>
                </a:lnTo>
                <a:lnTo>
                  <a:pt x="13165" y="10270"/>
                </a:lnTo>
                <a:lnTo>
                  <a:pt x="10430" y="12206"/>
                </a:lnTo>
                <a:lnTo>
                  <a:pt x="10885" y="13497"/>
                </a:lnTo>
                <a:lnTo>
                  <a:pt x="11626" y="14199"/>
                </a:lnTo>
                <a:lnTo>
                  <a:pt x="12424" y="14902"/>
                </a:lnTo>
                <a:lnTo>
                  <a:pt x="12766" y="15111"/>
                </a:lnTo>
                <a:lnTo>
                  <a:pt x="13622" y="15813"/>
                </a:lnTo>
                <a:lnTo>
                  <a:pt x="14532" y="16459"/>
                </a:lnTo>
                <a:lnTo>
                  <a:pt x="15501" y="17009"/>
                </a:lnTo>
                <a:lnTo>
                  <a:pt x="15843" y="17161"/>
                </a:lnTo>
                <a:lnTo>
                  <a:pt x="13849" y="19382"/>
                </a:lnTo>
                <a:lnTo>
                  <a:pt x="11912" y="21755"/>
                </a:lnTo>
                <a:lnTo>
                  <a:pt x="10031" y="24346"/>
                </a:lnTo>
                <a:lnTo>
                  <a:pt x="8605" y="23591"/>
                </a:lnTo>
                <a:lnTo>
                  <a:pt x="7294" y="22672"/>
                </a:lnTo>
                <a:lnTo>
                  <a:pt x="6098" y="21755"/>
                </a:lnTo>
                <a:lnTo>
                  <a:pt x="7922" y="19059"/>
                </a:lnTo>
                <a:lnTo>
                  <a:pt x="5755" y="21486"/>
                </a:lnTo>
                <a:lnTo>
                  <a:pt x="4730" y="20622"/>
                </a:lnTo>
                <a:lnTo>
                  <a:pt x="3818" y="19705"/>
                </a:lnTo>
                <a:lnTo>
                  <a:pt x="3077" y="18737"/>
                </a:lnTo>
                <a:lnTo>
                  <a:pt x="5185" y="16193"/>
                </a:lnTo>
                <a:lnTo>
                  <a:pt x="2849" y="18414"/>
                </a:lnTo>
                <a:lnTo>
                  <a:pt x="2507" y="18737"/>
                </a:lnTo>
                <a:lnTo>
                  <a:pt x="1653" y="19534"/>
                </a:lnTo>
                <a:lnTo>
                  <a:pt x="797" y="20407"/>
                </a:lnTo>
                <a:lnTo>
                  <a:pt x="0" y="21324"/>
                </a:lnTo>
                <a:close/>
              </a:path>
            </a:pathLst>
          </a:custGeom>
          <a:solidFill>
            <a:srgbClr val="82ACD5"/>
          </a:solidFill>
        </p:spPr>
        <p:txBody>
          <a:bodyPr wrap="square" lIns="0" tIns="0" rIns="0" bIns="0" rtlCol="0">
            <a:noAutofit/>
          </a:bodyPr>
          <a:lstStyle/>
          <a:p>
            <a:endParaRPr/>
          </a:p>
        </p:txBody>
      </p:sp>
      <p:sp>
        <p:nvSpPr>
          <p:cNvPr id="988" name="object 988"/>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82ACD5"/>
          </a:solidFill>
        </p:spPr>
        <p:txBody>
          <a:bodyPr wrap="square" lIns="0" tIns="0" rIns="0" bIns="0" rtlCol="0">
            <a:noAutofit/>
          </a:bodyPr>
          <a:lstStyle/>
          <a:p>
            <a:endParaRPr/>
          </a:p>
        </p:txBody>
      </p:sp>
      <p:sp>
        <p:nvSpPr>
          <p:cNvPr id="989" name="object 989"/>
          <p:cNvSpPr/>
          <p:nvPr/>
        </p:nvSpPr>
        <p:spPr>
          <a:xfrm>
            <a:off x="442284" y="699743"/>
            <a:ext cx="1881" cy="417"/>
          </a:xfrm>
          <a:custGeom>
            <a:avLst/>
            <a:gdLst/>
            <a:ahLst/>
            <a:cxnLst/>
            <a:rect l="l" t="t" r="r" b="b"/>
            <a:pathLst>
              <a:path w="1881" h="417">
                <a:moveTo>
                  <a:pt x="1881" y="265"/>
                </a:moveTo>
                <a:lnTo>
                  <a:pt x="1824" y="0"/>
                </a:lnTo>
                <a:lnTo>
                  <a:pt x="1198" y="56"/>
                </a:lnTo>
                <a:lnTo>
                  <a:pt x="628" y="94"/>
                </a:lnTo>
                <a:lnTo>
                  <a:pt x="0" y="151"/>
                </a:lnTo>
                <a:lnTo>
                  <a:pt x="684" y="417"/>
                </a:lnTo>
                <a:lnTo>
                  <a:pt x="1311" y="379"/>
                </a:lnTo>
                <a:lnTo>
                  <a:pt x="1881" y="265"/>
                </a:lnTo>
                <a:close/>
              </a:path>
            </a:pathLst>
          </a:custGeom>
          <a:solidFill>
            <a:srgbClr val="82ACD5"/>
          </a:solidFill>
        </p:spPr>
        <p:txBody>
          <a:bodyPr wrap="square" lIns="0" tIns="0" rIns="0" bIns="0" rtlCol="0">
            <a:noAutofit/>
          </a:bodyPr>
          <a:lstStyle/>
          <a:p>
            <a:endParaRPr/>
          </a:p>
        </p:txBody>
      </p:sp>
      <p:sp>
        <p:nvSpPr>
          <p:cNvPr id="990" name="object 990"/>
          <p:cNvSpPr/>
          <p:nvPr/>
        </p:nvSpPr>
        <p:spPr>
          <a:xfrm>
            <a:off x="458301" y="705837"/>
            <a:ext cx="10200" cy="13651"/>
          </a:xfrm>
          <a:custGeom>
            <a:avLst/>
            <a:gdLst/>
            <a:ahLst/>
            <a:cxnLst/>
            <a:rect l="l" t="t" r="r" b="b"/>
            <a:pathLst>
              <a:path w="10200" h="13651">
                <a:moveTo>
                  <a:pt x="8605" y="759"/>
                </a:moveTo>
                <a:lnTo>
                  <a:pt x="7693" y="1461"/>
                </a:lnTo>
                <a:lnTo>
                  <a:pt x="7350" y="1727"/>
                </a:lnTo>
                <a:lnTo>
                  <a:pt x="6438" y="2429"/>
                </a:lnTo>
                <a:lnTo>
                  <a:pt x="5413" y="3018"/>
                </a:lnTo>
                <a:lnTo>
                  <a:pt x="4329" y="3606"/>
                </a:lnTo>
                <a:lnTo>
                  <a:pt x="3931" y="3834"/>
                </a:lnTo>
                <a:lnTo>
                  <a:pt x="3304" y="4100"/>
                </a:lnTo>
                <a:lnTo>
                  <a:pt x="2678" y="4366"/>
                </a:lnTo>
                <a:lnTo>
                  <a:pt x="2050" y="4632"/>
                </a:lnTo>
                <a:lnTo>
                  <a:pt x="1480" y="4859"/>
                </a:lnTo>
                <a:lnTo>
                  <a:pt x="853" y="5125"/>
                </a:lnTo>
                <a:lnTo>
                  <a:pt x="227" y="5334"/>
                </a:lnTo>
                <a:lnTo>
                  <a:pt x="0" y="5885"/>
                </a:lnTo>
                <a:lnTo>
                  <a:pt x="1538" y="8256"/>
                </a:lnTo>
                <a:lnTo>
                  <a:pt x="3077" y="10845"/>
                </a:lnTo>
                <a:lnTo>
                  <a:pt x="4559" y="13651"/>
                </a:lnTo>
                <a:lnTo>
                  <a:pt x="5129" y="13436"/>
                </a:lnTo>
                <a:lnTo>
                  <a:pt x="3647" y="10629"/>
                </a:lnTo>
                <a:lnTo>
                  <a:pt x="2050" y="8092"/>
                </a:lnTo>
                <a:lnTo>
                  <a:pt x="511" y="5657"/>
                </a:lnTo>
                <a:lnTo>
                  <a:pt x="1081" y="5448"/>
                </a:lnTo>
                <a:lnTo>
                  <a:pt x="1651" y="5239"/>
                </a:lnTo>
                <a:lnTo>
                  <a:pt x="2221" y="5011"/>
                </a:lnTo>
                <a:lnTo>
                  <a:pt x="2906" y="4745"/>
                </a:lnTo>
                <a:lnTo>
                  <a:pt x="3532" y="4423"/>
                </a:lnTo>
                <a:lnTo>
                  <a:pt x="4158" y="4100"/>
                </a:lnTo>
                <a:lnTo>
                  <a:pt x="6098" y="6321"/>
                </a:lnTo>
                <a:lnTo>
                  <a:pt x="7979" y="8795"/>
                </a:lnTo>
                <a:lnTo>
                  <a:pt x="6553" y="6093"/>
                </a:lnTo>
                <a:lnTo>
                  <a:pt x="4615" y="3891"/>
                </a:lnTo>
                <a:lnTo>
                  <a:pt x="5699" y="3284"/>
                </a:lnTo>
                <a:lnTo>
                  <a:pt x="6724" y="2695"/>
                </a:lnTo>
                <a:lnTo>
                  <a:pt x="7693" y="1993"/>
                </a:lnTo>
                <a:lnTo>
                  <a:pt x="9858" y="3986"/>
                </a:lnTo>
                <a:lnTo>
                  <a:pt x="10200" y="3720"/>
                </a:lnTo>
                <a:lnTo>
                  <a:pt x="7979" y="1727"/>
                </a:lnTo>
                <a:lnTo>
                  <a:pt x="8718" y="1139"/>
                </a:lnTo>
                <a:lnTo>
                  <a:pt x="9403" y="0"/>
                </a:lnTo>
                <a:lnTo>
                  <a:pt x="8605" y="759"/>
                </a:lnTo>
                <a:close/>
              </a:path>
            </a:pathLst>
          </a:custGeom>
          <a:solidFill>
            <a:srgbClr val="82ACD5"/>
          </a:solidFill>
        </p:spPr>
        <p:txBody>
          <a:bodyPr wrap="square" lIns="0" tIns="0" rIns="0" bIns="0" rtlCol="0">
            <a:noAutofit/>
          </a:bodyPr>
          <a:lstStyle/>
          <a:p>
            <a:endParaRPr/>
          </a:p>
        </p:txBody>
      </p:sp>
      <p:sp>
        <p:nvSpPr>
          <p:cNvPr id="991" name="object 991"/>
          <p:cNvSpPr/>
          <p:nvPr/>
        </p:nvSpPr>
        <p:spPr>
          <a:xfrm>
            <a:off x="461663" y="697845"/>
            <a:ext cx="17380" cy="11219"/>
          </a:xfrm>
          <a:custGeom>
            <a:avLst/>
            <a:gdLst/>
            <a:ahLst/>
            <a:cxnLst/>
            <a:rect l="l" t="t" r="r" b="b"/>
            <a:pathLst>
              <a:path w="17380" h="11219">
                <a:moveTo>
                  <a:pt x="8720" y="4537"/>
                </a:moveTo>
                <a:lnTo>
                  <a:pt x="9002" y="3720"/>
                </a:lnTo>
                <a:lnTo>
                  <a:pt x="8901" y="1898"/>
                </a:lnTo>
                <a:lnTo>
                  <a:pt x="8901" y="2752"/>
                </a:lnTo>
                <a:lnTo>
                  <a:pt x="8720" y="3569"/>
                </a:lnTo>
                <a:lnTo>
                  <a:pt x="8438" y="4328"/>
                </a:lnTo>
                <a:lnTo>
                  <a:pt x="5586" y="2600"/>
                </a:lnTo>
                <a:lnTo>
                  <a:pt x="2793" y="1195"/>
                </a:lnTo>
                <a:lnTo>
                  <a:pt x="114" y="0"/>
                </a:lnTo>
                <a:lnTo>
                  <a:pt x="0" y="265"/>
                </a:lnTo>
                <a:lnTo>
                  <a:pt x="2678" y="1461"/>
                </a:lnTo>
                <a:lnTo>
                  <a:pt x="5471" y="2866"/>
                </a:lnTo>
                <a:lnTo>
                  <a:pt x="8317" y="4594"/>
                </a:lnTo>
                <a:lnTo>
                  <a:pt x="8659" y="4802"/>
                </a:lnTo>
                <a:lnTo>
                  <a:pt x="11237" y="6378"/>
                </a:lnTo>
                <a:lnTo>
                  <a:pt x="13795" y="8201"/>
                </a:lnTo>
                <a:lnTo>
                  <a:pt x="16252" y="10308"/>
                </a:lnTo>
                <a:lnTo>
                  <a:pt x="16534" y="10574"/>
                </a:lnTo>
                <a:lnTo>
                  <a:pt x="17319" y="11219"/>
                </a:lnTo>
                <a:lnTo>
                  <a:pt x="17380" y="10896"/>
                </a:lnTo>
                <a:lnTo>
                  <a:pt x="16977" y="10574"/>
                </a:lnTo>
                <a:lnTo>
                  <a:pt x="16635" y="10251"/>
                </a:lnTo>
                <a:lnTo>
                  <a:pt x="16816" y="9719"/>
                </a:lnTo>
                <a:lnTo>
                  <a:pt x="16977" y="9169"/>
                </a:lnTo>
                <a:lnTo>
                  <a:pt x="17098" y="8637"/>
                </a:lnTo>
                <a:lnTo>
                  <a:pt x="16816" y="8371"/>
                </a:lnTo>
                <a:lnTo>
                  <a:pt x="16695" y="8903"/>
                </a:lnTo>
                <a:lnTo>
                  <a:pt x="16534" y="9454"/>
                </a:lnTo>
                <a:lnTo>
                  <a:pt x="16353" y="9985"/>
                </a:lnTo>
                <a:lnTo>
                  <a:pt x="13916" y="7935"/>
                </a:lnTo>
                <a:lnTo>
                  <a:pt x="11278" y="6093"/>
                </a:lnTo>
                <a:lnTo>
                  <a:pt x="8720" y="4537"/>
                </a:lnTo>
                <a:close/>
              </a:path>
            </a:pathLst>
          </a:custGeom>
          <a:solidFill>
            <a:srgbClr val="82ACD5"/>
          </a:solidFill>
        </p:spPr>
        <p:txBody>
          <a:bodyPr wrap="square" lIns="0" tIns="0" rIns="0" bIns="0" rtlCol="0">
            <a:noAutofit/>
          </a:bodyPr>
          <a:lstStyle/>
          <a:p>
            <a:endParaRPr/>
          </a:p>
        </p:txBody>
      </p:sp>
      <p:sp>
        <p:nvSpPr>
          <p:cNvPr id="992" name="object 992"/>
          <p:cNvSpPr/>
          <p:nvPr/>
        </p:nvSpPr>
        <p:spPr>
          <a:xfrm>
            <a:off x="450491" y="709558"/>
            <a:ext cx="25369" cy="20669"/>
          </a:xfrm>
          <a:custGeom>
            <a:avLst/>
            <a:gdLst/>
            <a:ahLst/>
            <a:cxnLst/>
            <a:rect l="l" t="t" r="r" b="b"/>
            <a:pathLst>
              <a:path w="25369" h="20669">
                <a:moveTo>
                  <a:pt x="24443" y="7286"/>
                </a:moveTo>
                <a:lnTo>
                  <a:pt x="23536" y="6152"/>
                </a:lnTo>
                <a:lnTo>
                  <a:pt x="22630" y="5021"/>
                </a:lnTo>
                <a:lnTo>
                  <a:pt x="22348" y="4696"/>
                </a:lnTo>
                <a:lnTo>
                  <a:pt x="20234" y="2259"/>
                </a:lnTo>
                <a:lnTo>
                  <a:pt x="18010" y="0"/>
                </a:lnTo>
                <a:lnTo>
                  <a:pt x="17668" y="265"/>
                </a:lnTo>
                <a:lnTo>
                  <a:pt x="19891" y="2543"/>
                </a:lnTo>
                <a:lnTo>
                  <a:pt x="22006" y="4966"/>
                </a:lnTo>
                <a:lnTo>
                  <a:pt x="20797" y="5883"/>
                </a:lnTo>
                <a:lnTo>
                  <a:pt x="19488" y="6693"/>
                </a:lnTo>
                <a:lnTo>
                  <a:pt x="18069" y="7449"/>
                </a:lnTo>
                <a:lnTo>
                  <a:pt x="16244" y="4804"/>
                </a:lnTo>
                <a:lnTo>
                  <a:pt x="14363" y="2372"/>
                </a:lnTo>
                <a:lnTo>
                  <a:pt x="15789" y="5074"/>
                </a:lnTo>
                <a:lnTo>
                  <a:pt x="17611" y="7663"/>
                </a:lnTo>
                <a:lnTo>
                  <a:pt x="16129" y="8419"/>
                </a:lnTo>
                <a:lnTo>
                  <a:pt x="14591" y="9121"/>
                </a:lnTo>
                <a:lnTo>
                  <a:pt x="12939" y="9716"/>
                </a:lnTo>
                <a:lnTo>
                  <a:pt x="12369" y="9930"/>
                </a:lnTo>
                <a:lnTo>
                  <a:pt x="10659" y="10471"/>
                </a:lnTo>
                <a:lnTo>
                  <a:pt x="8891" y="11010"/>
                </a:lnTo>
                <a:lnTo>
                  <a:pt x="7068" y="11441"/>
                </a:lnTo>
                <a:lnTo>
                  <a:pt x="5985" y="8582"/>
                </a:lnTo>
                <a:lnTo>
                  <a:pt x="4789" y="5883"/>
                </a:lnTo>
                <a:lnTo>
                  <a:pt x="5415" y="8690"/>
                </a:lnTo>
                <a:lnTo>
                  <a:pt x="6498" y="11604"/>
                </a:lnTo>
                <a:lnTo>
                  <a:pt x="4617" y="11982"/>
                </a:lnTo>
                <a:lnTo>
                  <a:pt x="2680" y="12360"/>
                </a:lnTo>
                <a:lnTo>
                  <a:pt x="684" y="12630"/>
                </a:lnTo>
                <a:lnTo>
                  <a:pt x="0" y="9715"/>
                </a:lnTo>
                <a:lnTo>
                  <a:pt x="114" y="13222"/>
                </a:lnTo>
                <a:lnTo>
                  <a:pt x="628" y="15597"/>
                </a:lnTo>
                <a:lnTo>
                  <a:pt x="1139" y="18080"/>
                </a:lnTo>
                <a:lnTo>
                  <a:pt x="1597" y="20669"/>
                </a:lnTo>
                <a:lnTo>
                  <a:pt x="2052" y="20563"/>
                </a:lnTo>
                <a:lnTo>
                  <a:pt x="2279" y="20508"/>
                </a:lnTo>
                <a:lnTo>
                  <a:pt x="1824" y="17972"/>
                </a:lnTo>
                <a:lnTo>
                  <a:pt x="1311" y="15489"/>
                </a:lnTo>
                <a:lnTo>
                  <a:pt x="799" y="13116"/>
                </a:lnTo>
                <a:lnTo>
                  <a:pt x="2793" y="12844"/>
                </a:lnTo>
                <a:lnTo>
                  <a:pt x="4789" y="12521"/>
                </a:lnTo>
                <a:lnTo>
                  <a:pt x="6670" y="12035"/>
                </a:lnTo>
                <a:lnTo>
                  <a:pt x="7524" y="14194"/>
                </a:lnTo>
                <a:lnTo>
                  <a:pt x="8265" y="16461"/>
                </a:lnTo>
                <a:lnTo>
                  <a:pt x="9006" y="18780"/>
                </a:lnTo>
                <a:lnTo>
                  <a:pt x="9632" y="18619"/>
                </a:lnTo>
                <a:lnTo>
                  <a:pt x="8891" y="16299"/>
                </a:lnTo>
                <a:lnTo>
                  <a:pt x="8094" y="14032"/>
                </a:lnTo>
                <a:lnTo>
                  <a:pt x="7240" y="11927"/>
                </a:lnTo>
                <a:lnTo>
                  <a:pt x="9119" y="11441"/>
                </a:lnTo>
                <a:lnTo>
                  <a:pt x="10887" y="10957"/>
                </a:lnTo>
                <a:lnTo>
                  <a:pt x="12597" y="10363"/>
                </a:lnTo>
                <a:lnTo>
                  <a:pt x="13565" y="12197"/>
                </a:lnTo>
                <a:lnTo>
                  <a:pt x="14534" y="14141"/>
                </a:lnTo>
                <a:lnTo>
                  <a:pt x="15390" y="16191"/>
                </a:lnTo>
                <a:lnTo>
                  <a:pt x="15960" y="15866"/>
                </a:lnTo>
                <a:lnTo>
                  <a:pt x="15104" y="13871"/>
                </a:lnTo>
                <a:lnTo>
                  <a:pt x="14135" y="11982"/>
                </a:lnTo>
                <a:lnTo>
                  <a:pt x="13167" y="10146"/>
                </a:lnTo>
                <a:lnTo>
                  <a:pt x="14818" y="9499"/>
                </a:lnTo>
                <a:lnTo>
                  <a:pt x="16415" y="8852"/>
                </a:lnTo>
                <a:lnTo>
                  <a:pt x="17839" y="8041"/>
                </a:lnTo>
                <a:lnTo>
                  <a:pt x="18866" y="9552"/>
                </a:lnTo>
                <a:lnTo>
                  <a:pt x="19891" y="11172"/>
                </a:lnTo>
                <a:lnTo>
                  <a:pt x="20858" y="12791"/>
                </a:lnTo>
                <a:lnTo>
                  <a:pt x="21261" y="12466"/>
                </a:lnTo>
                <a:lnTo>
                  <a:pt x="20354" y="10849"/>
                </a:lnTo>
                <a:lnTo>
                  <a:pt x="19327" y="9283"/>
                </a:lnTo>
                <a:lnTo>
                  <a:pt x="18353" y="7827"/>
                </a:lnTo>
                <a:lnTo>
                  <a:pt x="19770" y="7071"/>
                </a:lnTo>
                <a:lnTo>
                  <a:pt x="21079" y="6207"/>
                </a:lnTo>
                <a:lnTo>
                  <a:pt x="22288" y="5290"/>
                </a:lnTo>
                <a:lnTo>
                  <a:pt x="23194" y="6424"/>
                </a:lnTo>
                <a:lnTo>
                  <a:pt x="24100" y="7610"/>
                </a:lnTo>
                <a:lnTo>
                  <a:pt x="25027" y="8852"/>
                </a:lnTo>
                <a:lnTo>
                  <a:pt x="25369" y="8474"/>
                </a:lnTo>
                <a:lnTo>
                  <a:pt x="24443" y="7286"/>
                </a:lnTo>
                <a:close/>
              </a:path>
            </a:pathLst>
          </a:custGeom>
          <a:solidFill>
            <a:srgbClr val="82ACD5"/>
          </a:solidFill>
        </p:spPr>
        <p:txBody>
          <a:bodyPr wrap="square" lIns="0" tIns="0" rIns="0" bIns="0" rtlCol="0">
            <a:noAutofit/>
          </a:bodyPr>
          <a:lstStyle/>
          <a:p>
            <a:endParaRPr/>
          </a:p>
        </p:txBody>
      </p:sp>
      <p:sp>
        <p:nvSpPr>
          <p:cNvPr id="993" name="object 993"/>
          <p:cNvSpPr/>
          <p:nvPr/>
        </p:nvSpPr>
        <p:spPr>
          <a:xfrm>
            <a:off x="451802" y="699041"/>
            <a:ext cx="4275" cy="3872"/>
          </a:xfrm>
          <a:custGeom>
            <a:avLst/>
            <a:gdLst/>
            <a:ahLst/>
            <a:cxnLst/>
            <a:rect l="l" t="t" r="r" b="b"/>
            <a:pathLst>
              <a:path w="4275" h="3872">
                <a:moveTo>
                  <a:pt x="0" y="0"/>
                </a:moveTo>
                <a:lnTo>
                  <a:pt x="912" y="1233"/>
                </a:lnTo>
                <a:lnTo>
                  <a:pt x="2167" y="2373"/>
                </a:lnTo>
                <a:lnTo>
                  <a:pt x="2736" y="2809"/>
                </a:lnTo>
                <a:lnTo>
                  <a:pt x="3306" y="3341"/>
                </a:lnTo>
                <a:lnTo>
                  <a:pt x="3876" y="3872"/>
                </a:lnTo>
                <a:lnTo>
                  <a:pt x="4275" y="3663"/>
                </a:lnTo>
                <a:lnTo>
                  <a:pt x="3649" y="3132"/>
                </a:lnTo>
                <a:lnTo>
                  <a:pt x="3020" y="2581"/>
                </a:lnTo>
                <a:lnTo>
                  <a:pt x="2450" y="2050"/>
                </a:lnTo>
                <a:lnTo>
                  <a:pt x="1198" y="968"/>
                </a:lnTo>
                <a:lnTo>
                  <a:pt x="0" y="0"/>
                </a:lnTo>
                <a:close/>
              </a:path>
            </a:pathLst>
          </a:custGeom>
          <a:solidFill>
            <a:srgbClr val="82ACD5"/>
          </a:solidFill>
        </p:spPr>
        <p:txBody>
          <a:bodyPr wrap="square" lIns="0" tIns="0" rIns="0" bIns="0" rtlCol="0">
            <a:noAutofit/>
          </a:bodyPr>
          <a:lstStyle/>
          <a:p>
            <a:endParaRPr/>
          </a:p>
        </p:txBody>
      </p:sp>
      <p:sp>
        <p:nvSpPr>
          <p:cNvPr id="994" name="object 994"/>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82ACD5"/>
          </a:solidFill>
        </p:spPr>
        <p:txBody>
          <a:bodyPr wrap="square" lIns="0" tIns="0" rIns="0" bIns="0" rtlCol="0">
            <a:noAutofit/>
          </a:bodyPr>
          <a:lstStyle/>
          <a:p>
            <a:endParaRPr/>
          </a:p>
        </p:txBody>
      </p:sp>
      <p:sp>
        <p:nvSpPr>
          <p:cNvPr id="995" name="object 995"/>
          <p:cNvSpPr/>
          <p:nvPr/>
        </p:nvSpPr>
        <p:spPr>
          <a:xfrm>
            <a:off x="446731" y="699573"/>
            <a:ext cx="2050" cy="3398"/>
          </a:xfrm>
          <a:custGeom>
            <a:avLst/>
            <a:gdLst/>
            <a:ahLst/>
            <a:cxnLst/>
            <a:rect l="l" t="t" r="r" b="b"/>
            <a:pathLst>
              <a:path w="2050" h="3398">
                <a:moveTo>
                  <a:pt x="968" y="1575"/>
                </a:moveTo>
                <a:lnTo>
                  <a:pt x="0" y="0"/>
                </a:lnTo>
                <a:lnTo>
                  <a:pt x="569" y="1613"/>
                </a:lnTo>
                <a:lnTo>
                  <a:pt x="1595" y="3398"/>
                </a:lnTo>
                <a:lnTo>
                  <a:pt x="2050" y="3303"/>
                </a:lnTo>
                <a:lnTo>
                  <a:pt x="968" y="1575"/>
                </a:lnTo>
                <a:close/>
              </a:path>
            </a:pathLst>
          </a:custGeom>
          <a:solidFill>
            <a:srgbClr val="82ACD5"/>
          </a:solidFill>
        </p:spPr>
        <p:txBody>
          <a:bodyPr wrap="square" lIns="0" tIns="0" rIns="0" bIns="0" rtlCol="0">
            <a:noAutofit/>
          </a:bodyPr>
          <a:lstStyle/>
          <a:p>
            <a:endParaRPr/>
          </a:p>
        </p:txBody>
      </p:sp>
      <p:sp>
        <p:nvSpPr>
          <p:cNvPr id="996" name="object 996"/>
          <p:cNvSpPr/>
          <p:nvPr/>
        </p:nvSpPr>
        <p:spPr>
          <a:xfrm>
            <a:off x="443595" y="714363"/>
            <a:ext cx="513" cy="16783"/>
          </a:xfrm>
          <a:custGeom>
            <a:avLst/>
            <a:gdLst/>
            <a:ahLst/>
            <a:cxnLst/>
            <a:rect l="l" t="t" r="r" b="b"/>
            <a:pathLst>
              <a:path w="513" h="16783">
                <a:moveTo>
                  <a:pt x="285" y="2644"/>
                </a:moveTo>
                <a:lnTo>
                  <a:pt x="56" y="0"/>
                </a:lnTo>
                <a:lnTo>
                  <a:pt x="0" y="8958"/>
                </a:lnTo>
                <a:lnTo>
                  <a:pt x="171" y="11494"/>
                </a:lnTo>
                <a:lnTo>
                  <a:pt x="285" y="14084"/>
                </a:lnTo>
                <a:lnTo>
                  <a:pt x="457" y="16783"/>
                </a:lnTo>
                <a:lnTo>
                  <a:pt x="513" y="5450"/>
                </a:lnTo>
                <a:lnTo>
                  <a:pt x="285" y="2644"/>
                </a:lnTo>
                <a:close/>
              </a:path>
            </a:pathLst>
          </a:custGeom>
          <a:solidFill>
            <a:srgbClr val="82ACD5"/>
          </a:solidFill>
        </p:spPr>
        <p:txBody>
          <a:bodyPr wrap="square" lIns="0" tIns="0" rIns="0" bIns="0" rtlCol="0">
            <a:noAutofit/>
          </a:bodyPr>
          <a:lstStyle/>
          <a:p>
            <a:endParaRPr/>
          </a:p>
        </p:txBody>
      </p:sp>
      <p:sp>
        <p:nvSpPr>
          <p:cNvPr id="997" name="object 997"/>
          <p:cNvSpPr/>
          <p:nvPr/>
        </p:nvSpPr>
        <p:spPr>
          <a:xfrm>
            <a:off x="441372" y="691694"/>
            <a:ext cx="17954" cy="8106"/>
          </a:xfrm>
          <a:custGeom>
            <a:avLst/>
            <a:gdLst/>
            <a:ahLst/>
            <a:cxnLst/>
            <a:rect l="l" t="t" r="r" b="b"/>
            <a:pathLst>
              <a:path w="17954" h="8106">
                <a:moveTo>
                  <a:pt x="12709" y="873"/>
                </a:moveTo>
                <a:lnTo>
                  <a:pt x="6213" y="0"/>
                </a:lnTo>
                <a:lnTo>
                  <a:pt x="1482" y="227"/>
                </a:lnTo>
                <a:lnTo>
                  <a:pt x="171" y="322"/>
                </a:lnTo>
                <a:lnTo>
                  <a:pt x="0" y="645"/>
                </a:lnTo>
                <a:lnTo>
                  <a:pt x="628" y="1518"/>
                </a:lnTo>
                <a:lnTo>
                  <a:pt x="2450" y="3948"/>
                </a:lnTo>
                <a:lnTo>
                  <a:pt x="4789" y="7726"/>
                </a:lnTo>
                <a:lnTo>
                  <a:pt x="4275" y="7821"/>
                </a:lnTo>
                <a:lnTo>
                  <a:pt x="4390" y="8106"/>
                </a:lnTo>
                <a:lnTo>
                  <a:pt x="4960" y="7992"/>
                </a:lnTo>
                <a:lnTo>
                  <a:pt x="5187" y="7612"/>
                </a:lnTo>
                <a:lnTo>
                  <a:pt x="2622" y="3777"/>
                </a:lnTo>
                <a:lnTo>
                  <a:pt x="684" y="1290"/>
                </a:lnTo>
                <a:lnTo>
                  <a:pt x="58" y="550"/>
                </a:lnTo>
                <a:lnTo>
                  <a:pt x="1482" y="816"/>
                </a:lnTo>
                <a:lnTo>
                  <a:pt x="5757" y="1936"/>
                </a:lnTo>
                <a:lnTo>
                  <a:pt x="11628" y="4537"/>
                </a:lnTo>
                <a:lnTo>
                  <a:pt x="11114" y="5030"/>
                </a:lnTo>
                <a:lnTo>
                  <a:pt x="10659" y="5353"/>
                </a:lnTo>
                <a:lnTo>
                  <a:pt x="10317" y="5619"/>
                </a:lnTo>
                <a:lnTo>
                  <a:pt x="9519" y="6093"/>
                </a:lnTo>
                <a:lnTo>
                  <a:pt x="9062" y="6321"/>
                </a:lnTo>
                <a:lnTo>
                  <a:pt x="9290" y="6473"/>
                </a:lnTo>
                <a:lnTo>
                  <a:pt x="9747" y="6264"/>
                </a:lnTo>
                <a:lnTo>
                  <a:pt x="10544" y="5714"/>
                </a:lnTo>
                <a:lnTo>
                  <a:pt x="11513" y="6321"/>
                </a:lnTo>
                <a:lnTo>
                  <a:pt x="12482" y="6910"/>
                </a:lnTo>
                <a:lnTo>
                  <a:pt x="11741" y="6093"/>
                </a:lnTo>
                <a:lnTo>
                  <a:pt x="10772" y="5562"/>
                </a:lnTo>
                <a:lnTo>
                  <a:pt x="11286" y="5182"/>
                </a:lnTo>
                <a:lnTo>
                  <a:pt x="11799" y="4651"/>
                </a:lnTo>
                <a:lnTo>
                  <a:pt x="12426" y="4916"/>
                </a:lnTo>
                <a:lnTo>
                  <a:pt x="13052" y="5182"/>
                </a:lnTo>
                <a:lnTo>
                  <a:pt x="12597" y="4689"/>
                </a:lnTo>
                <a:lnTo>
                  <a:pt x="11968" y="4423"/>
                </a:lnTo>
                <a:lnTo>
                  <a:pt x="12426" y="3777"/>
                </a:lnTo>
                <a:lnTo>
                  <a:pt x="12939" y="3569"/>
                </a:lnTo>
                <a:lnTo>
                  <a:pt x="12426" y="3398"/>
                </a:lnTo>
                <a:lnTo>
                  <a:pt x="12083" y="4043"/>
                </a:lnTo>
                <a:lnTo>
                  <a:pt x="11799" y="4366"/>
                </a:lnTo>
                <a:lnTo>
                  <a:pt x="5814" y="1784"/>
                </a:lnTo>
                <a:lnTo>
                  <a:pt x="1540" y="702"/>
                </a:lnTo>
                <a:lnTo>
                  <a:pt x="229" y="379"/>
                </a:lnTo>
                <a:lnTo>
                  <a:pt x="1482" y="436"/>
                </a:lnTo>
                <a:lnTo>
                  <a:pt x="5415" y="702"/>
                </a:lnTo>
                <a:lnTo>
                  <a:pt x="11000" y="1841"/>
                </a:lnTo>
                <a:lnTo>
                  <a:pt x="11570" y="1936"/>
                </a:lnTo>
                <a:lnTo>
                  <a:pt x="12198" y="2107"/>
                </a:lnTo>
                <a:lnTo>
                  <a:pt x="12824" y="2278"/>
                </a:lnTo>
                <a:lnTo>
                  <a:pt x="12881" y="1993"/>
                </a:lnTo>
                <a:lnTo>
                  <a:pt x="12254" y="1898"/>
                </a:lnTo>
                <a:lnTo>
                  <a:pt x="11628" y="1727"/>
                </a:lnTo>
                <a:lnTo>
                  <a:pt x="11058" y="1613"/>
                </a:lnTo>
                <a:lnTo>
                  <a:pt x="6041" y="645"/>
                </a:lnTo>
                <a:lnTo>
                  <a:pt x="2394" y="379"/>
                </a:lnTo>
                <a:lnTo>
                  <a:pt x="741" y="322"/>
                </a:lnTo>
                <a:lnTo>
                  <a:pt x="2565" y="265"/>
                </a:lnTo>
                <a:lnTo>
                  <a:pt x="7010" y="227"/>
                </a:lnTo>
                <a:lnTo>
                  <a:pt x="12768" y="1082"/>
                </a:lnTo>
                <a:lnTo>
                  <a:pt x="14419" y="1290"/>
                </a:lnTo>
                <a:lnTo>
                  <a:pt x="16188" y="1613"/>
                </a:lnTo>
                <a:lnTo>
                  <a:pt x="17954" y="2050"/>
                </a:lnTo>
                <a:lnTo>
                  <a:pt x="17499" y="1841"/>
                </a:lnTo>
                <a:lnTo>
                  <a:pt x="16985" y="1670"/>
                </a:lnTo>
                <a:lnTo>
                  <a:pt x="16472" y="1518"/>
                </a:lnTo>
                <a:lnTo>
                  <a:pt x="15160" y="1252"/>
                </a:lnTo>
                <a:lnTo>
                  <a:pt x="13964" y="1025"/>
                </a:lnTo>
                <a:lnTo>
                  <a:pt x="12768" y="873"/>
                </a:lnTo>
                <a:lnTo>
                  <a:pt x="12538" y="379"/>
                </a:lnTo>
                <a:lnTo>
                  <a:pt x="12709" y="873"/>
                </a:lnTo>
                <a:close/>
              </a:path>
            </a:pathLst>
          </a:custGeom>
          <a:solidFill>
            <a:srgbClr val="82ACD5"/>
          </a:solidFill>
        </p:spPr>
        <p:txBody>
          <a:bodyPr wrap="square" lIns="0" tIns="0" rIns="0" bIns="0" rtlCol="0">
            <a:noAutofit/>
          </a:bodyPr>
          <a:lstStyle/>
          <a:p>
            <a:endParaRPr/>
          </a:p>
        </p:txBody>
      </p:sp>
      <p:sp>
        <p:nvSpPr>
          <p:cNvPr id="998" name="object 998"/>
          <p:cNvSpPr/>
          <p:nvPr/>
        </p:nvSpPr>
        <p:spPr>
          <a:xfrm>
            <a:off x="441543" y="692131"/>
            <a:ext cx="10373" cy="5182"/>
          </a:xfrm>
          <a:custGeom>
            <a:avLst/>
            <a:gdLst/>
            <a:ahLst/>
            <a:cxnLst/>
            <a:rect l="l" t="t" r="r" b="b"/>
            <a:pathLst>
              <a:path w="10373" h="5182">
                <a:moveTo>
                  <a:pt x="1254" y="702"/>
                </a:moveTo>
                <a:lnTo>
                  <a:pt x="58" y="113"/>
                </a:lnTo>
                <a:lnTo>
                  <a:pt x="1369" y="645"/>
                </a:lnTo>
                <a:lnTo>
                  <a:pt x="5073" y="2164"/>
                </a:lnTo>
                <a:lnTo>
                  <a:pt x="10146" y="5182"/>
                </a:lnTo>
                <a:lnTo>
                  <a:pt x="10373" y="4954"/>
                </a:lnTo>
                <a:lnTo>
                  <a:pt x="5129" y="1936"/>
                </a:lnTo>
                <a:lnTo>
                  <a:pt x="1254" y="436"/>
                </a:lnTo>
                <a:lnTo>
                  <a:pt x="0" y="0"/>
                </a:lnTo>
                <a:lnTo>
                  <a:pt x="1027" y="759"/>
                </a:lnTo>
                <a:lnTo>
                  <a:pt x="4219" y="2638"/>
                </a:lnTo>
                <a:lnTo>
                  <a:pt x="1254" y="702"/>
                </a:lnTo>
                <a:close/>
              </a:path>
            </a:pathLst>
          </a:custGeom>
          <a:solidFill>
            <a:srgbClr val="82ACD5"/>
          </a:solidFill>
        </p:spPr>
        <p:txBody>
          <a:bodyPr wrap="square" lIns="0" tIns="0" rIns="0" bIns="0" rtlCol="0">
            <a:noAutofit/>
          </a:bodyPr>
          <a:lstStyle/>
          <a:p>
            <a:endParaRPr/>
          </a:p>
        </p:txBody>
      </p:sp>
      <p:sp>
        <p:nvSpPr>
          <p:cNvPr id="999" name="object 999"/>
          <p:cNvSpPr/>
          <p:nvPr/>
        </p:nvSpPr>
        <p:spPr>
          <a:xfrm>
            <a:off x="435332" y="690555"/>
            <a:ext cx="5812" cy="1461"/>
          </a:xfrm>
          <a:custGeom>
            <a:avLst/>
            <a:gdLst/>
            <a:ahLst/>
            <a:cxnLst/>
            <a:rect l="l" t="t" r="r" b="b"/>
            <a:pathLst>
              <a:path w="5812" h="1461">
                <a:moveTo>
                  <a:pt x="4160" y="550"/>
                </a:moveTo>
                <a:lnTo>
                  <a:pt x="4899" y="987"/>
                </a:lnTo>
                <a:lnTo>
                  <a:pt x="5357" y="1195"/>
                </a:lnTo>
                <a:lnTo>
                  <a:pt x="4787" y="987"/>
                </a:lnTo>
                <a:lnTo>
                  <a:pt x="3703" y="550"/>
                </a:lnTo>
                <a:lnTo>
                  <a:pt x="2221" y="113"/>
                </a:lnTo>
                <a:lnTo>
                  <a:pt x="1709" y="170"/>
                </a:lnTo>
                <a:lnTo>
                  <a:pt x="3590" y="664"/>
                </a:lnTo>
                <a:lnTo>
                  <a:pt x="4899" y="1139"/>
                </a:lnTo>
                <a:lnTo>
                  <a:pt x="5528" y="1366"/>
                </a:lnTo>
                <a:lnTo>
                  <a:pt x="4843" y="1139"/>
                </a:lnTo>
                <a:lnTo>
                  <a:pt x="3133" y="664"/>
                </a:lnTo>
                <a:lnTo>
                  <a:pt x="682" y="284"/>
                </a:lnTo>
                <a:lnTo>
                  <a:pt x="227" y="284"/>
                </a:lnTo>
                <a:lnTo>
                  <a:pt x="0" y="322"/>
                </a:lnTo>
                <a:lnTo>
                  <a:pt x="3190" y="759"/>
                </a:lnTo>
                <a:lnTo>
                  <a:pt x="5102" y="1295"/>
                </a:lnTo>
                <a:lnTo>
                  <a:pt x="5755" y="1461"/>
                </a:lnTo>
                <a:lnTo>
                  <a:pt x="5812" y="607"/>
                </a:lnTo>
                <a:lnTo>
                  <a:pt x="5699" y="0"/>
                </a:lnTo>
                <a:lnTo>
                  <a:pt x="5469" y="0"/>
                </a:lnTo>
                <a:lnTo>
                  <a:pt x="5584" y="550"/>
                </a:lnTo>
                <a:lnTo>
                  <a:pt x="5699" y="930"/>
                </a:lnTo>
                <a:lnTo>
                  <a:pt x="5469" y="493"/>
                </a:lnTo>
                <a:lnTo>
                  <a:pt x="5185" y="0"/>
                </a:lnTo>
                <a:lnTo>
                  <a:pt x="4958" y="0"/>
                </a:lnTo>
                <a:lnTo>
                  <a:pt x="5357" y="664"/>
                </a:lnTo>
                <a:lnTo>
                  <a:pt x="5584" y="1139"/>
                </a:lnTo>
                <a:lnTo>
                  <a:pt x="5071" y="664"/>
                </a:lnTo>
                <a:lnTo>
                  <a:pt x="4388" y="0"/>
                </a:lnTo>
                <a:lnTo>
                  <a:pt x="4102" y="0"/>
                </a:lnTo>
                <a:lnTo>
                  <a:pt x="4730" y="550"/>
                </a:lnTo>
                <a:lnTo>
                  <a:pt x="5185" y="930"/>
                </a:lnTo>
                <a:lnTo>
                  <a:pt x="4444" y="550"/>
                </a:lnTo>
                <a:lnTo>
                  <a:pt x="3532" y="56"/>
                </a:lnTo>
                <a:lnTo>
                  <a:pt x="3133" y="56"/>
                </a:lnTo>
                <a:lnTo>
                  <a:pt x="4160" y="550"/>
                </a:lnTo>
                <a:close/>
              </a:path>
            </a:pathLst>
          </a:custGeom>
          <a:solidFill>
            <a:srgbClr val="82ACD5"/>
          </a:solidFill>
        </p:spPr>
        <p:txBody>
          <a:bodyPr wrap="square" lIns="0" tIns="0" rIns="0" bIns="0" rtlCol="0">
            <a:noAutofit/>
          </a:bodyPr>
          <a:lstStyle/>
          <a:p>
            <a:endParaRPr/>
          </a:p>
        </p:txBody>
      </p:sp>
      <p:sp>
        <p:nvSpPr>
          <p:cNvPr id="1000" name="object 1000"/>
          <p:cNvSpPr/>
          <p:nvPr/>
        </p:nvSpPr>
        <p:spPr>
          <a:xfrm>
            <a:off x="428151" y="719111"/>
            <a:ext cx="8720" cy="11010"/>
          </a:xfrm>
          <a:custGeom>
            <a:avLst/>
            <a:gdLst/>
            <a:ahLst/>
            <a:cxnLst/>
            <a:rect l="l" t="t" r="r" b="b"/>
            <a:pathLst>
              <a:path w="8720" h="11010">
                <a:moveTo>
                  <a:pt x="2563" y="0"/>
                </a:moveTo>
                <a:lnTo>
                  <a:pt x="1822" y="2914"/>
                </a:lnTo>
                <a:lnTo>
                  <a:pt x="1709" y="3400"/>
                </a:lnTo>
                <a:lnTo>
                  <a:pt x="1083" y="5774"/>
                </a:lnTo>
                <a:lnTo>
                  <a:pt x="513" y="8311"/>
                </a:lnTo>
                <a:lnTo>
                  <a:pt x="0" y="10847"/>
                </a:lnTo>
                <a:lnTo>
                  <a:pt x="455" y="10955"/>
                </a:lnTo>
                <a:lnTo>
                  <a:pt x="682" y="11010"/>
                </a:lnTo>
                <a:lnTo>
                  <a:pt x="1196" y="8419"/>
                </a:lnTo>
                <a:lnTo>
                  <a:pt x="1766" y="5883"/>
                </a:lnTo>
                <a:lnTo>
                  <a:pt x="2336" y="3508"/>
                </a:lnTo>
                <a:lnTo>
                  <a:pt x="4388" y="3777"/>
                </a:lnTo>
                <a:lnTo>
                  <a:pt x="6496" y="3994"/>
                </a:lnTo>
                <a:lnTo>
                  <a:pt x="8661" y="4155"/>
                </a:lnTo>
                <a:lnTo>
                  <a:pt x="8720" y="3616"/>
                </a:lnTo>
                <a:lnTo>
                  <a:pt x="6611" y="3508"/>
                </a:lnTo>
                <a:lnTo>
                  <a:pt x="4503" y="3291"/>
                </a:lnTo>
                <a:lnTo>
                  <a:pt x="2450" y="2969"/>
                </a:lnTo>
                <a:lnTo>
                  <a:pt x="2563" y="0"/>
                </a:lnTo>
                <a:close/>
              </a:path>
            </a:pathLst>
          </a:custGeom>
          <a:solidFill>
            <a:srgbClr val="82ACD5"/>
          </a:solidFill>
        </p:spPr>
        <p:txBody>
          <a:bodyPr wrap="square" lIns="0" tIns="0" rIns="0" bIns="0" rtlCol="0">
            <a:noAutofit/>
          </a:bodyPr>
          <a:lstStyle/>
          <a:p>
            <a:endParaRPr/>
          </a:p>
        </p:txBody>
      </p:sp>
      <p:sp>
        <p:nvSpPr>
          <p:cNvPr id="1001" name="object 1001"/>
          <p:cNvSpPr/>
          <p:nvPr/>
        </p:nvSpPr>
        <p:spPr>
          <a:xfrm>
            <a:off x="428892" y="701357"/>
            <a:ext cx="1822" cy="2543"/>
          </a:xfrm>
          <a:custGeom>
            <a:avLst/>
            <a:gdLst/>
            <a:ahLst/>
            <a:cxnLst/>
            <a:rect l="l" t="t" r="r" b="b"/>
            <a:pathLst>
              <a:path w="1822" h="2543">
                <a:moveTo>
                  <a:pt x="511" y="1461"/>
                </a:moveTo>
                <a:lnTo>
                  <a:pt x="0" y="2050"/>
                </a:lnTo>
                <a:lnTo>
                  <a:pt x="171" y="2543"/>
                </a:lnTo>
                <a:lnTo>
                  <a:pt x="626" y="1993"/>
                </a:lnTo>
                <a:lnTo>
                  <a:pt x="1822" y="0"/>
                </a:lnTo>
                <a:lnTo>
                  <a:pt x="511" y="1461"/>
                </a:lnTo>
                <a:close/>
              </a:path>
            </a:pathLst>
          </a:custGeom>
          <a:solidFill>
            <a:srgbClr val="82ACD5"/>
          </a:solidFill>
        </p:spPr>
        <p:txBody>
          <a:bodyPr wrap="square" lIns="0" tIns="0" rIns="0" bIns="0" rtlCol="0">
            <a:noAutofit/>
          </a:bodyPr>
          <a:lstStyle/>
          <a:p>
            <a:endParaRPr/>
          </a:p>
        </p:txBody>
      </p:sp>
      <p:sp>
        <p:nvSpPr>
          <p:cNvPr id="1002" name="object 1002"/>
          <p:cNvSpPr/>
          <p:nvPr/>
        </p:nvSpPr>
        <p:spPr>
          <a:xfrm>
            <a:off x="416125" y="701186"/>
            <a:ext cx="7409" cy="5941"/>
          </a:xfrm>
          <a:custGeom>
            <a:avLst/>
            <a:gdLst/>
            <a:ahLst/>
            <a:cxnLst/>
            <a:rect l="l" t="t" r="r" b="b"/>
            <a:pathLst>
              <a:path w="7409" h="5941">
                <a:moveTo>
                  <a:pt x="7409" y="227"/>
                </a:moveTo>
                <a:lnTo>
                  <a:pt x="7123" y="0"/>
                </a:lnTo>
                <a:lnTo>
                  <a:pt x="4728" y="1632"/>
                </a:lnTo>
                <a:lnTo>
                  <a:pt x="2221" y="3512"/>
                </a:lnTo>
                <a:lnTo>
                  <a:pt x="0" y="5941"/>
                </a:lnTo>
                <a:lnTo>
                  <a:pt x="2507" y="3777"/>
                </a:lnTo>
                <a:lnTo>
                  <a:pt x="5014" y="1841"/>
                </a:lnTo>
                <a:lnTo>
                  <a:pt x="7409" y="227"/>
                </a:lnTo>
                <a:close/>
              </a:path>
            </a:pathLst>
          </a:custGeom>
          <a:solidFill>
            <a:srgbClr val="82ACD5"/>
          </a:solidFill>
        </p:spPr>
        <p:txBody>
          <a:bodyPr wrap="square" lIns="0" tIns="0" rIns="0" bIns="0" rtlCol="0">
            <a:noAutofit/>
          </a:bodyPr>
          <a:lstStyle/>
          <a:p>
            <a:endParaRPr/>
          </a:p>
        </p:txBody>
      </p:sp>
      <p:sp>
        <p:nvSpPr>
          <p:cNvPr id="1003" name="object 1003"/>
          <p:cNvSpPr/>
          <p:nvPr/>
        </p:nvSpPr>
        <p:spPr>
          <a:xfrm>
            <a:off x="409171" y="707185"/>
            <a:ext cx="6668" cy="6853"/>
          </a:xfrm>
          <a:custGeom>
            <a:avLst/>
            <a:gdLst/>
            <a:ahLst/>
            <a:cxnLst/>
            <a:rect l="l" t="t" r="r" b="b"/>
            <a:pathLst>
              <a:path w="6668" h="6853">
                <a:moveTo>
                  <a:pt x="6668" y="208"/>
                </a:moveTo>
                <a:lnTo>
                  <a:pt x="6325" y="0"/>
                </a:lnTo>
                <a:lnTo>
                  <a:pt x="4046" y="1936"/>
                </a:lnTo>
                <a:lnTo>
                  <a:pt x="1824" y="4157"/>
                </a:lnTo>
                <a:lnTo>
                  <a:pt x="0" y="6853"/>
                </a:lnTo>
                <a:lnTo>
                  <a:pt x="2164" y="4423"/>
                </a:lnTo>
                <a:lnTo>
                  <a:pt x="4388" y="2221"/>
                </a:lnTo>
                <a:lnTo>
                  <a:pt x="6668" y="208"/>
                </a:lnTo>
                <a:close/>
              </a:path>
            </a:pathLst>
          </a:custGeom>
          <a:solidFill>
            <a:srgbClr val="82ACD5"/>
          </a:solidFill>
        </p:spPr>
        <p:txBody>
          <a:bodyPr wrap="square" lIns="0" tIns="0" rIns="0" bIns="0" rtlCol="0">
            <a:noAutofit/>
          </a:bodyPr>
          <a:lstStyle/>
          <a:p>
            <a:endParaRPr/>
          </a:p>
        </p:txBody>
      </p:sp>
      <p:sp>
        <p:nvSpPr>
          <p:cNvPr id="1004" name="object 1004"/>
          <p:cNvSpPr/>
          <p:nvPr/>
        </p:nvSpPr>
        <p:spPr>
          <a:xfrm>
            <a:off x="412534" y="690555"/>
            <a:ext cx="34823" cy="10687"/>
          </a:xfrm>
          <a:custGeom>
            <a:avLst/>
            <a:gdLst/>
            <a:ahLst/>
            <a:cxnLst/>
            <a:rect l="l" t="t" r="r" b="b"/>
            <a:pathLst>
              <a:path w="34823" h="10687">
                <a:moveTo>
                  <a:pt x="7636" y="5885"/>
                </a:moveTo>
                <a:lnTo>
                  <a:pt x="7636" y="5505"/>
                </a:lnTo>
                <a:lnTo>
                  <a:pt x="10430" y="4594"/>
                </a:lnTo>
                <a:lnTo>
                  <a:pt x="13108" y="3891"/>
                </a:lnTo>
                <a:lnTo>
                  <a:pt x="15501" y="3360"/>
                </a:lnTo>
                <a:lnTo>
                  <a:pt x="15559" y="3891"/>
                </a:lnTo>
                <a:lnTo>
                  <a:pt x="15559" y="3360"/>
                </a:lnTo>
                <a:lnTo>
                  <a:pt x="16242" y="3189"/>
                </a:lnTo>
                <a:lnTo>
                  <a:pt x="16927" y="3037"/>
                </a:lnTo>
                <a:lnTo>
                  <a:pt x="17609" y="2866"/>
                </a:lnTo>
                <a:lnTo>
                  <a:pt x="23138" y="1784"/>
                </a:lnTo>
                <a:lnTo>
                  <a:pt x="27015" y="1575"/>
                </a:lnTo>
                <a:lnTo>
                  <a:pt x="28211" y="1518"/>
                </a:lnTo>
                <a:lnTo>
                  <a:pt x="26900" y="1632"/>
                </a:lnTo>
                <a:lnTo>
                  <a:pt x="22284" y="2278"/>
                </a:lnTo>
                <a:lnTo>
                  <a:pt x="15900" y="4480"/>
                </a:lnTo>
                <a:lnTo>
                  <a:pt x="22284" y="2429"/>
                </a:lnTo>
                <a:lnTo>
                  <a:pt x="26787" y="1727"/>
                </a:lnTo>
                <a:lnTo>
                  <a:pt x="28154" y="1575"/>
                </a:lnTo>
                <a:lnTo>
                  <a:pt x="26787" y="1841"/>
                </a:lnTo>
                <a:lnTo>
                  <a:pt x="22455" y="2866"/>
                </a:lnTo>
                <a:lnTo>
                  <a:pt x="16470" y="5410"/>
                </a:lnTo>
                <a:lnTo>
                  <a:pt x="16470" y="5676"/>
                </a:lnTo>
                <a:lnTo>
                  <a:pt x="17039" y="6207"/>
                </a:lnTo>
                <a:lnTo>
                  <a:pt x="16699" y="5562"/>
                </a:lnTo>
                <a:lnTo>
                  <a:pt x="22511" y="3075"/>
                </a:lnTo>
                <a:lnTo>
                  <a:pt x="26787" y="1955"/>
                </a:lnTo>
                <a:lnTo>
                  <a:pt x="28154" y="1632"/>
                </a:lnTo>
                <a:lnTo>
                  <a:pt x="26843" y="2050"/>
                </a:lnTo>
                <a:lnTo>
                  <a:pt x="22910" y="3455"/>
                </a:lnTo>
                <a:lnTo>
                  <a:pt x="17609" y="6435"/>
                </a:lnTo>
                <a:lnTo>
                  <a:pt x="17382" y="6530"/>
                </a:lnTo>
                <a:lnTo>
                  <a:pt x="16470" y="7081"/>
                </a:lnTo>
                <a:lnTo>
                  <a:pt x="15444" y="7612"/>
                </a:lnTo>
                <a:lnTo>
                  <a:pt x="14419" y="8258"/>
                </a:lnTo>
                <a:lnTo>
                  <a:pt x="13279" y="8903"/>
                </a:lnTo>
                <a:lnTo>
                  <a:pt x="12140" y="9662"/>
                </a:lnTo>
                <a:lnTo>
                  <a:pt x="11227" y="10687"/>
                </a:lnTo>
                <a:lnTo>
                  <a:pt x="12424" y="9890"/>
                </a:lnTo>
                <a:lnTo>
                  <a:pt x="13507" y="9188"/>
                </a:lnTo>
                <a:lnTo>
                  <a:pt x="14588" y="8542"/>
                </a:lnTo>
                <a:lnTo>
                  <a:pt x="15672" y="7878"/>
                </a:lnTo>
                <a:lnTo>
                  <a:pt x="16699" y="7289"/>
                </a:lnTo>
                <a:lnTo>
                  <a:pt x="17668" y="6701"/>
                </a:lnTo>
                <a:lnTo>
                  <a:pt x="17839" y="6587"/>
                </a:lnTo>
                <a:lnTo>
                  <a:pt x="23081" y="3682"/>
                </a:lnTo>
                <a:lnTo>
                  <a:pt x="26958" y="2164"/>
                </a:lnTo>
                <a:lnTo>
                  <a:pt x="28211" y="1689"/>
                </a:lnTo>
                <a:lnTo>
                  <a:pt x="27015" y="2221"/>
                </a:lnTo>
                <a:lnTo>
                  <a:pt x="23651" y="4062"/>
                </a:lnTo>
                <a:lnTo>
                  <a:pt x="19148" y="7346"/>
                </a:lnTo>
                <a:lnTo>
                  <a:pt x="19434" y="7517"/>
                </a:lnTo>
                <a:lnTo>
                  <a:pt x="23879" y="4214"/>
                </a:lnTo>
                <a:lnTo>
                  <a:pt x="27127" y="2335"/>
                </a:lnTo>
                <a:lnTo>
                  <a:pt x="28211" y="1727"/>
                </a:lnTo>
                <a:lnTo>
                  <a:pt x="27641" y="2335"/>
                </a:lnTo>
                <a:lnTo>
                  <a:pt x="28438" y="1689"/>
                </a:lnTo>
                <a:lnTo>
                  <a:pt x="27756" y="2335"/>
                </a:lnTo>
                <a:lnTo>
                  <a:pt x="25760" y="5125"/>
                </a:lnTo>
                <a:lnTo>
                  <a:pt x="27641" y="2752"/>
                </a:lnTo>
                <a:lnTo>
                  <a:pt x="28326" y="1841"/>
                </a:lnTo>
                <a:lnTo>
                  <a:pt x="28553" y="1632"/>
                </a:lnTo>
                <a:lnTo>
                  <a:pt x="28382" y="2221"/>
                </a:lnTo>
                <a:lnTo>
                  <a:pt x="27868" y="4973"/>
                </a:lnTo>
                <a:lnTo>
                  <a:pt x="27641" y="9340"/>
                </a:lnTo>
                <a:lnTo>
                  <a:pt x="28211" y="5125"/>
                </a:lnTo>
                <a:lnTo>
                  <a:pt x="28553" y="2429"/>
                </a:lnTo>
                <a:lnTo>
                  <a:pt x="28610" y="1689"/>
                </a:lnTo>
                <a:lnTo>
                  <a:pt x="28668" y="2486"/>
                </a:lnTo>
                <a:lnTo>
                  <a:pt x="28952" y="5182"/>
                </a:lnTo>
                <a:lnTo>
                  <a:pt x="28837" y="2335"/>
                </a:lnTo>
                <a:lnTo>
                  <a:pt x="28668" y="1632"/>
                </a:lnTo>
                <a:lnTo>
                  <a:pt x="28952" y="2335"/>
                </a:lnTo>
                <a:lnTo>
                  <a:pt x="28724" y="1461"/>
                </a:lnTo>
                <a:lnTo>
                  <a:pt x="29351" y="1309"/>
                </a:lnTo>
                <a:lnTo>
                  <a:pt x="31459" y="759"/>
                </a:lnTo>
                <a:lnTo>
                  <a:pt x="34823" y="322"/>
                </a:lnTo>
                <a:lnTo>
                  <a:pt x="34367" y="284"/>
                </a:lnTo>
                <a:lnTo>
                  <a:pt x="34138" y="284"/>
                </a:lnTo>
                <a:lnTo>
                  <a:pt x="31858" y="607"/>
                </a:lnTo>
                <a:lnTo>
                  <a:pt x="30207" y="987"/>
                </a:lnTo>
                <a:lnTo>
                  <a:pt x="29294" y="1252"/>
                </a:lnTo>
                <a:lnTo>
                  <a:pt x="30035" y="987"/>
                </a:lnTo>
                <a:lnTo>
                  <a:pt x="31346" y="607"/>
                </a:lnTo>
                <a:lnTo>
                  <a:pt x="32998" y="170"/>
                </a:lnTo>
                <a:lnTo>
                  <a:pt x="32486" y="113"/>
                </a:lnTo>
                <a:lnTo>
                  <a:pt x="30948" y="550"/>
                </a:lnTo>
                <a:lnTo>
                  <a:pt x="29808" y="987"/>
                </a:lnTo>
                <a:lnTo>
                  <a:pt x="29179" y="1195"/>
                </a:lnTo>
                <a:lnTo>
                  <a:pt x="29693" y="987"/>
                </a:lnTo>
                <a:lnTo>
                  <a:pt x="30547" y="550"/>
                </a:lnTo>
                <a:lnTo>
                  <a:pt x="31630" y="56"/>
                </a:lnTo>
                <a:lnTo>
                  <a:pt x="31232" y="56"/>
                </a:lnTo>
                <a:lnTo>
                  <a:pt x="30092" y="607"/>
                </a:lnTo>
                <a:lnTo>
                  <a:pt x="29294" y="1025"/>
                </a:lnTo>
                <a:lnTo>
                  <a:pt x="29693" y="550"/>
                </a:lnTo>
                <a:lnTo>
                  <a:pt x="30378" y="0"/>
                </a:lnTo>
                <a:lnTo>
                  <a:pt x="30092" y="0"/>
                </a:lnTo>
                <a:lnTo>
                  <a:pt x="29351" y="664"/>
                </a:lnTo>
                <a:lnTo>
                  <a:pt x="28896" y="1139"/>
                </a:lnTo>
                <a:lnTo>
                  <a:pt x="29123" y="664"/>
                </a:lnTo>
                <a:lnTo>
                  <a:pt x="29578" y="0"/>
                </a:lnTo>
                <a:lnTo>
                  <a:pt x="29351" y="0"/>
                </a:lnTo>
                <a:lnTo>
                  <a:pt x="29067" y="493"/>
                </a:lnTo>
                <a:lnTo>
                  <a:pt x="28837" y="930"/>
                </a:lnTo>
                <a:lnTo>
                  <a:pt x="28896" y="550"/>
                </a:lnTo>
                <a:lnTo>
                  <a:pt x="29008" y="0"/>
                </a:lnTo>
                <a:lnTo>
                  <a:pt x="28837" y="0"/>
                </a:lnTo>
                <a:lnTo>
                  <a:pt x="28724" y="607"/>
                </a:lnTo>
                <a:lnTo>
                  <a:pt x="28668" y="1082"/>
                </a:lnTo>
                <a:lnTo>
                  <a:pt x="28610" y="607"/>
                </a:lnTo>
                <a:lnTo>
                  <a:pt x="28553" y="1461"/>
                </a:lnTo>
                <a:lnTo>
                  <a:pt x="28154" y="1366"/>
                </a:lnTo>
                <a:lnTo>
                  <a:pt x="27900" y="1295"/>
                </a:lnTo>
                <a:lnTo>
                  <a:pt x="24791" y="759"/>
                </a:lnTo>
                <a:lnTo>
                  <a:pt x="20288" y="664"/>
                </a:lnTo>
                <a:lnTo>
                  <a:pt x="19605" y="759"/>
                </a:lnTo>
                <a:lnTo>
                  <a:pt x="19263" y="873"/>
                </a:lnTo>
                <a:lnTo>
                  <a:pt x="23937" y="873"/>
                </a:lnTo>
                <a:lnTo>
                  <a:pt x="27357" y="1309"/>
                </a:lnTo>
                <a:lnTo>
                  <a:pt x="28326" y="1461"/>
                </a:lnTo>
                <a:lnTo>
                  <a:pt x="27127" y="1366"/>
                </a:lnTo>
                <a:lnTo>
                  <a:pt x="22284" y="1082"/>
                </a:lnTo>
                <a:lnTo>
                  <a:pt x="15728" y="2012"/>
                </a:lnTo>
                <a:lnTo>
                  <a:pt x="15900" y="1575"/>
                </a:lnTo>
                <a:lnTo>
                  <a:pt x="15616" y="2012"/>
                </a:lnTo>
                <a:lnTo>
                  <a:pt x="14760" y="2107"/>
                </a:lnTo>
                <a:lnTo>
                  <a:pt x="13791" y="2278"/>
                </a:lnTo>
                <a:lnTo>
                  <a:pt x="12822" y="2429"/>
                </a:lnTo>
                <a:lnTo>
                  <a:pt x="12367" y="2600"/>
                </a:lnTo>
                <a:lnTo>
                  <a:pt x="11910" y="2752"/>
                </a:lnTo>
                <a:lnTo>
                  <a:pt x="11398" y="2923"/>
                </a:lnTo>
                <a:lnTo>
                  <a:pt x="12879" y="2657"/>
                </a:lnTo>
                <a:lnTo>
                  <a:pt x="14248" y="2391"/>
                </a:lnTo>
                <a:lnTo>
                  <a:pt x="15559" y="2221"/>
                </a:lnTo>
                <a:lnTo>
                  <a:pt x="15444" y="2752"/>
                </a:lnTo>
                <a:lnTo>
                  <a:pt x="15672" y="2164"/>
                </a:lnTo>
                <a:lnTo>
                  <a:pt x="21315" y="1404"/>
                </a:lnTo>
                <a:lnTo>
                  <a:pt x="25647" y="1404"/>
                </a:lnTo>
                <a:lnTo>
                  <a:pt x="27584" y="1461"/>
                </a:lnTo>
                <a:lnTo>
                  <a:pt x="25875" y="1518"/>
                </a:lnTo>
                <a:lnTo>
                  <a:pt x="22340" y="1784"/>
                </a:lnTo>
                <a:lnTo>
                  <a:pt x="17553" y="2714"/>
                </a:lnTo>
                <a:lnTo>
                  <a:pt x="16868" y="2809"/>
                </a:lnTo>
                <a:lnTo>
                  <a:pt x="16186" y="2923"/>
                </a:lnTo>
                <a:lnTo>
                  <a:pt x="15501" y="3075"/>
                </a:lnTo>
                <a:lnTo>
                  <a:pt x="13050" y="3625"/>
                </a:lnTo>
                <a:lnTo>
                  <a:pt x="10430" y="4328"/>
                </a:lnTo>
                <a:lnTo>
                  <a:pt x="7636" y="5239"/>
                </a:lnTo>
                <a:lnTo>
                  <a:pt x="5699" y="5884"/>
                </a:lnTo>
                <a:lnTo>
                  <a:pt x="3760" y="6587"/>
                </a:lnTo>
                <a:lnTo>
                  <a:pt x="1822" y="7460"/>
                </a:lnTo>
                <a:lnTo>
                  <a:pt x="1196" y="7840"/>
                </a:lnTo>
                <a:lnTo>
                  <a:pt x="626" y="8220"/>
                </a:lnTo>
                <a:lnTo>
                  <a:pt x="0" y="8580"/>
                </a:lnTo>
                <a:lnTo>
                  <a:pt x="2563" y="7346"/>
                </a:lnTo>
                <a:lnTo>
                  <a:pt x="5129" y="6378"/>
                </a:lnTo>
                <a:lnTo>
                  <a:pt x="7580" y="5562"/>
                </a:lnTo>
                <a:lnTo>
                  <a:pt x="7636" y="5885"/>
                </a:lnTo>
                <a:close/>
              </a:path>
            </a:pathLst>
          </a:custGeom>
          <a:solidFill>
            <a:srgbClr val="82ACD5"/>
          </a:solidFill>
        </p:spPr>
        <p:txBody>
          <a:bodyPr wrap="square" lIns="0" tIns="0" rIns="0" bIns="0" rtlCol="0">
            <a:noAutofit/>
          </a:bodyPr>
          <a:lstStyle/>
          <a:p>
            <a:endParaRPr/>
          </a:p>
        </p:txBody>
      </p:sp>
      <p:sp>
        <p:nvSpPr>
          <p:cNvPr id="1005" name="object 1005"/>
          <p:cNvSpPr/>
          <p:nvPr/>
        </p:nvSpPr>
        <p:spPr>
          <a:xfrm>
            <a:off x="429234" y="696117"/>
            <a:ext cx="910" cy="968"/>
          </a:xfrm>
          <a:custGeom>
            <a:avLst/>
            <a:gdLst/>
            <a:ahLst/>
            <a:cxnLst/>
            <a:rect l="l" t="t" r="r" b="b"/>
            <a:pathLst>
              <a:path w="910" h="968">
                <a:moveTo>
                  <a:pt x="340" y="645"/>
                </a:moveTo>
                <a:lnTo>
                  <a:pt x="682" y="968"/>
                </a:lnTo>
                <a:lnTo>
                  <a:pt x="910" y="873"/>
                </a:lnTo>
                <a:lnTo>
                  <a:pt x="227" y="265"/>
                </a:lnTo>
                <a:lnTo>
                  <a:pt x="0" y="0"/>
                </a:lnTo>
                <a:lnTo>
                  <a:pt x="340" y="645"/>
                </a:lnTo>
                <a:close/>
              </a:path>
            </a:pathLst>
          </a:custGeom>
          <a:solidFill>
            <a:srgbClr val="82ACD5"/>
          </a:solidFill>
        </p:spPr>
        <p:txBody>
          <a:bodyPr wrap="square" lIns="0" tIns="0" rIns="0" bIns="0" rtlCol="0">
            <a:noAutofit/>
          </a:bodyPr>
          <a:lstStyle/>
          <a:p>
            <a:endParaRPr/>
          </a:p>
        </p:txBody>
      </p:sp>
      <p:sp>
        <p:nvSpPr>
          <p:cNvPr id="1006" name="object 1006"/>
          <p:cNvSpPr/>
          <p:nvPr/>
        </p:nvSpPr>
        <p:spPr>
          <a:xfrm>
            <a:off x="413560" y="691258"/>
            <a:ext cx="64858" cy="39889"/>
          </a:xfrm>
          <a:custGeom>
            <a:avLst/>
            <a:gdLst/>
            <a:ahLst/>
            <a:cxnLst/>
            <a:rect l="l" t="t" r="r" b="b"/>
            <a:pathLst>
              <a:path w="64858" h="39889">
                <a:moveTo>
                  <a:pt x="12766" y="11504"/>
                </a:moveTo>
                <a:lnTo>
                  <a:pt x="13223" y="12035"/>
                </a:lnTo>
                <a:lnTo>
                  <a:pt x="14021" y="12415"/>
                </a:lnTo>
                <a:lnTo>
                  <a:pt x="14818" y="12738"/>
                </a:lnTo>
                <a:lnTo>
                  <a:pt x="13108" y="14731"/>
                </a:lnTo>
                <a:lnTo>
                  <a:pt x="11284" y="17066"/>
                </a:lnTo>
                <a:lnTo>
                  <a:pt x="9745" y="20198"/>
                </a:lnTo>
                <a:lnTo>
                  <a:pt x="11056" y="20673"/>
                </a:lnTo>
                <a:lnTo>
                  <a:pt x="12424" y="21110"/>
                </a:lnTo>
                <a:lnTo>
                  <a:pt x="13793" y="21486"/>
                </a:lnTo>
                <a:lnTo>
                  <a:pt x="12538" y="23969"/>
                </a:lnTo>
                <a:lnTo>
                  <a:pt x="11284" y="26613"/>
                </a:lnTo>
                <a:lnTo>
                  <a:pt x="10087" y="29472"/>
                </a:lnTo>
                <a:lnTo>
                  <a:pt x="8321" y="28986"/>
                </a:lnTo>
                <a:lnTo>
                  <a:pt x="6611" y="28447"/>
                </a:lnTo>
                <a:lnTo>
                  <a:pt x="4958" y="27853"/>
                </a:lnTo>
                <a:lnTo>
                  <a:pt x="5927" y="24886"/>
                </a:lnTo>
                <a:lnTo>
                  <a:pt x="4388" y="27638"/>
                </a:lnTo>
                <a:lnTo>
                  <a:pt x="3874" y="27422"/>
                </a:lnTo>
                <a:lnTo>
                  <a:pt x="3590" y="27314"/>
                </a:lnTo>
                <a:lnTo>
                  <a:pt x="2336" y="26828"/>
                </a:lnTo>
                <a:lnTo>
                  <a:pt x="1139" y="26235"/>
                </a:lnTo>
                <a:lnTo>
                  <a:pt x="0" y="25641"/>
                </a:lnTo>
                <a:lnTo>
                  <a:pt x="912" y="26666"/>
                </a:lnTo>
                <a:lnTo>
                  <a:pt x="2108" y="27260"/>
                </a:lnTo>
                <a:lnTo>
                  <a:pt x="3419" y="27800"/>
                </a:lnTo>
                <a:lnTo>
                  <a:pt x="3874" y="27961"/>
                </a:lnTo>
                <a:lnTo>
                  <a:pt x="4160" y="28069"/>
                </a:lnTo>
                <a:lnTo>
                  <a:pt x="3077" y="29958"/>
                </a:lnTo>
                <a:lnTo>
                  <a:pt x="2052" y="31955"/>
                </a:lnTo>
                <a:lnTo>
                  <a:pt x="1139" y="34005"/>
                </a:lnTo>
                <a:lnTo>
                  <a:pt x="1653" y="34330"/>
                </a:lnTo>
                <a:lnTo>
                  <a:pt x="2622" y="32225"/>
                </a:lnTo>
                <a:lnTo>
                  <a:pt x="3647" y="30228"/>
                </a:lnTo>
                <a:lnTo>
                  <a:pt x="4730" y="28286"/>
                </a:lnTo>
                <a:lnTo>
                  <a:pt x="6384" y="28933"/>
                </a:lnTo>
                <a:lnTo>
                  <a:pt x="8094" y="29472"/>
                </a:lnTo>
                <a:lnTo>
                  <a:pt x="9860" y="29958"/>
                </a:lnTo>
                <a:lnTo>
                  <a:pt x="9004" y="32117"/>
                </a:lnTo>
                <a:lnTo>
                  <a:pt x="8094" y="34383"/>
                </a:lnTo>
                <a:lnTo>
                  <a:pt x="7294" y="36703"/>
                </a:lnTo>
                <a:lnTo>
                  <a:pt x="7922" y="36920"/>
                </a:lnTo>
                <a:lnTo>
                  <a:pt x="8720" y="34545"/>
                </a:lnTo>
                <a:lnTo>
                  <a:pt x="9574" y="32278"/>
                </a:lnTo>
                <a:lnTo>
                  <a:pt x="10486" y="30066"/>
                </a:lnTo>
                <a:lnTo>
                  <a:pt x="12367" y="30552"/>
                </a:lnTo>
                <a:lnTo>
                  <a:pt x="14305" y="30930"/>
                </a:lnTo>
                <a:lnTo>
                  <a:pt x="16300" y="31253"/>
                </a:lnTo>
                <a:lnTo>
                  <a:pt x="16413" y="30767"/>
                </a:lnTo>
                <a:lnTo>
                  <a:pt x="14419" y="30444"/>
                </a:lnTo>
                <a:lnTo>
                  <a:pt x="12538" y="30066"/>
                </a:lnTo>
                <a:lnTo>
                  <a:pt x="10657" y="29580"/>
                </a:lnTo>
                <a:lnTo>
                  <a:pt x="11854" y="26774"/>
                </a:lnTo>
                <a:lnTo>
                  <a:pt x="13108" y="24075"/>
                </a:lnTo>
                <a:lnTo>
                  <a:pt x="14363" y="21594"/>
                </a:lnTo>
                <a:lnTo>
                  <a:pt x="15787" y="21972"/>
                </a:lnTo>
                <a:lnTo>
                  <a:pt x="17269" y="22241"/>
                </a:lnTo>
                <a:lnTo>
                  <a:pt x="18751" y="22511"/>
                </a:lnTo>
                <a:lnTo>
                  <a:pt x="17954" y="25047"/>
                </a:lnTo>
                <a:lnTo>
                  <a:pt x="17154" y="27853"/>
                </a:lnTo>
                <a:lnTo>
                  <a:pt x="17041" y="30822"/>
                </a:lnTo>
                <a:lnTo>
                  <a:pt x="17783" y="27908"/>
                </a:lnTo>
                <a:lnTo>
                  <a:pt x="18580" y="25155"/>
                </a:lnTo>
                <a:lnTo>
                  <a:pt x="19378" y="22566"/>
                </a:lnTo>
                <a:lnTo>
                  <a:pt x="20973" y="22780"/>
                </a:lnTo>
                <a:lnTo>
                  <a:pt x="22570" y="22944"/>
                </a:lnTo>
                <a:lnTo>
                  <a:pt x="24223" y="23050"/>
                </a:lnTo>
                <a:lnTo>
                  <a:pt x="23881" y="25694"/>
                </a:lnTo>
                <a:lnTo>
                  <a:pt x="23595" y="28502"/>
                </a:lnTo>
                <a:lnTo>
                  <a:pt x="23311" y="31469"/>
                </a:lnTo>
                <a:lnTo>
                  <a:pt x="23252" y="32008"/>
                </a:lnTo>
                <a:lnTo>
                  <a:pt x="22969" y="34492"/>
                </a:lnTo>
                <a:lnTo>
                  <a:pt x="22741" y="37081"/>
                </a:lnTo>
                <a:lnTo>
                  <a:pt x="22513" y="39780"/>
                </a:lnTo>
                <a:lnTo>
                  <a:pt x="23025" y="39834"/>
                </a:lnTo>
                <a:lnTo>
                  <a:pt x="23311" y="39834"/>
                </a:lnTo>
                <a:lnTo>
                  <a:pt x="23538" y="37136"/>
                </a:lnTo>
                <a:lnTo>
                  <a:pt x="23766" y="34545"/>
                </a:lnTo>
                <a:lnTo>
                  <a:pt x="23994" y="32008"/>
                </a:lnTo>
                <a:lnTo>
                  <a:pt x="24793" y="32063"/>
                </a:lnTo>
                <a:lnTo>
                  <a:pt x="25192" y="32063"/>
                </a:lnTo>
                <a:lnTo>
                  <a:pt x="26787" y="32117"/>
                </a:lnTo>
                <a:lnTo>
                  <a:pt x="28440" y="32117"/>
                </a:lnTo>
                <a:lnTo>
                  <a:pt x="30035" y="32063"/>
                </a:lnTo>
                <a:lnTo>
                  <a:pt x="30092" y="23105"/>
                </a:lnTo>
                <a:lnTo>
                  <a:pt x="31745" y="22997"/>
                </a:lnTo>
                <a:lnTo>
                  <a:pt x="33342" y="22889"/>
                </a:lnTo>
                <a:lnTo>
                  <a:pt x="34881" y="22672"/>
                </a:lnTo>
                <a:lnTo>
                  <a:pt x="35622" y="25317"/>
                </a:lnTo>
                <a:lnTo>
                  <a:pt x="36305" y="28069"/>
                </a:lnTo>
                <a:lnTo>
                  <a:pt x="36931" y="31038"/>
                </a:lnTo>
                <a:lnTo>
                  <a:pt x="34937" y="31253"/>
                </a:lnTo>
                <a:lnTo>
                  <a:pt x="32829" y="31416"/>
                </a:lnTo>
                <a:lnTo>
                  <a:pt x="30777" y="31522"/>
                </a:lnTo>
                <a:lnTo>
                  <a:pt x="30549" y="28555"/>
                </a:lnTo>
                <a:lnTo>
                  <a:pt x="30493" y="39889"/>
                </a:lnTo>
                <a:lnTo>
                  <a:pt x="31004" y="39834"/>
                </a:lnTo>
                <a:lnTo>
                  <a:pt x="31290" y="39834"/>
                </a:lnTo>
                <a:lnTo>
                  <a:pt x="31119" y="37136"/>
                </a:lnTo>
                <a:lnTo>
                  <a:pt x="30948" y="34545"/>
                </a:lnTo>
                <a:lnTo>
                  <a:pt x="30777" y="32063"/>
                </a:lnTo>
                <a:lnTo>
                  <a:pt x="32885" y="31955"/>
                </a:lnTo>
                <a:lnTo>
                  <a:pt x="34994" y="31794"/>
                </a:lnTo>
                <a:lnTo>
                  <a:pt x="37046" y="31522"/>
                </a:lnTo>
                <a:lnTo>
                  <a:pt x="36931" y="28016"/>
                </a:lnTo>
                <a:lnTo>
                  <a:pt x="36248" y="25208"/>
                </a:lnTo>
                <a:lnTo>
                  <a:pt x="35507" y="22619"/>
                </a:lnTo>
                <a:lnTo>
                  <a:pt x="37046" y="22403"/>
                </a:lnTo>
                <a:lnTo>
                  <a:pt x="38528" y="22133"/>
                </a:lnTo>
                <a:lnTo>
                  <a:pt x="40010" y="21810"/>
                </a:lnTo>
                <a:lnTo>
                  <a:pt x="41150" y="24291"/>
                </a:lnTo>
                <a:lnTo>
                  <a:pt x="42347" y="26991"/>
                </a:lnTo>
                <a:lnTo>
                  <a:pt x="41720" y="24183"/>
                </a:lnTo>
                <a:lnTo>
                  <a:pt x="40522" y="21702"/>
                </a:lnTo>
                <a:lnTo>
                  <a:pt x="41948" y="21324"/>
                </a:lnTo>
                <a:lnTo>
                  <a:pt x="43372" y="20939"/>
                </a:lnTo>
                <a:lnTo>
                  <a:pt x="44741" y="20464"/>
                </a:lnTo>
                <a:lnTo>
                  <a:pt x="44969" y="19914"/>
                </a:lnTo>
                <a:lnTo>
                  <a:pt x="44455" y="20085"/>
                </a:lnTo>
                <a:lnTo>
                  <a:pt x="43144" y="20559"/>
                </a:lnTo>
                <a:lnTo>
                  <a:pt x="41777" y="20939"/>
                </a:lnTo>
                <a:lnTo>
                  <a:pt x="40351" y="21269"/>
                </a:lnTo>
                <a:lnTo>
                  <a:pt x="39042" y="18566"/>
                </a:lnTo>
                <a:lnTo>
                  <a:pt x="37731" y="16098"/>
                </a:lnTo>
                <a:lnTo>
                  <a:pt x="36476" y="13877"/>
                </a:lnTo>
                <a:lnTo>
                  <a:pt x="37501" y="13668"/>
                </a:lnTo>
                <a:lnTo>
                  <a:pt x="38472" y="13383"/>
                </a:lnTo>
                <a:lnTo>
                  <a:pt x="39382" y="13061"/>
                </a:lnTo>
                <a:lnTo>
                  <a:pt x="41036" y="15168"/>
                </a:lnTo>
                <a:lnTo>
                  <a:pt x="42745" y="17484"/>
                </a:lnTo>
                <a:lnTo>
                  <a:pt x="41491" y="14959"/>
                </a:lnTo>
                <a:lnTo>
                  <a:pt x="39839" y="12909"/>
                </a:lnTo>
                <a:lnTo>
                  <a:pt x="40752" y="12586"/>
                </a:lnTo>
                <a:lnTo>
                  <a:pt x="41549" y="12263"/>
                </a:lnTo>
                <a:lnTo>
                  <a:pt x="42347" y="11884"/>
                </a:lnTo>
                <a:lnTo>
                  <a:pt x="44399" y="13763"/>
                </a:lnTo>
                <a:lnTo>
                  <a:pt x="46507" y="15984"/>
                </a:lnTo>
                <a:lnTo>
                  <a:pt x="48672" y="18414"/>
                </a:lnTo>
                <a:lnTo>
                  <a:pt x="49071" y="18186"/>
                </a:lnTo>
                <a:lnTo>
                  <a:pt x="46963" y="15718"/>
                </a:lnTo>
                <a:lnTo>
                  <a:pt x="44798" y="13554"/>
                </a:lnTo>
                <a:lnTo>
                  <a:pt x="42745" y="11656"/>
                </a:lnTo>
                <a:lnTo>
                  <a:pt x="43487" y="11295"/>
                </a:lnTo>
                <a:lnTo>
                  <a:pt x="44228" y="10858"/>
                </a:lnTo>
                <a:lnTo>
                  <a:pt x="44854" y="10422"/>
                </a:lnTo>
                <a:lnTo>
                  <a:pt x="47190" y="12092"/>
                </a:lnTo>
                <a:lnTo>
                  <a:pt x="49641" y="14048"/>
                </a:lnTo>
                <a:lnTo>
                  <a:pt x="52092" y="16307"/>
                </a:lnTo>
                <a:lnTo>
                  <a:pt x="52434" y="16041"/>
                </a:lnTo>
                <a:lnTo>
                  <a:pt x="49984" y="13820"/>
                </a:lnTo>
                <a:lnTo>
                  <a:pt x="47476" y="11884"/>
                </a:lnTo>
                <a:lnTo>
                  <a:pt x="45140" y="10213"/>
                </a:lnTo>
                <a:lnTo>
                  <a:pt x="45710" y="9776"/>
                </a:lnTo>
                <a:lnTo>
                  <a:pt x="46109" y="9397"/>
                </a:lnTo>
                <a:lnTo>
                  <a:pt x="46507" y="9017"/>
                </a:lnTo>
                <a:lnTo>
                  <a:pt x="46850" y="8694"/>
                </a:lnTo>
                <a:lnTo>
                  <a:pt x="49414" y="10099"/>
                </a:lnTo>
                <a:lnTo>
                  <a:pt x="52092" y="11827"/>
                </a:lnTo>
                <a:lnTo>
                  <a:pt x="54771" y="13820"/>
                </a:lnTo>
                <a:lnTo>
                  <a:pt x="54144" y="14579"/>
                </a:lnTo>
                <a:lnTo>
                  <a:pt x="53460" y="15718"/>
                </a:lnTo>
                <a:lnTo>
                  <a:pt x="54144" y="15111"/>
                </a:lnTo>
                <a:lnTo>
                  <a:pt x="54714" y="14465"/>
                </a:lnTo>
                <a:lnTo>
                  <a:pt x="55113" y="14048"/>
                </a:lnTo>
                <a:lnTo>
                  <a:pt x="57568" y="15870"/>
                </a:lnTo>
                <a:lnTo>
                  <a:pt x="59965" y="17920"/>
                </a:lnTo>
                <a:lnTo>
                  <a:pt x="62301" y="20199"/>
                </a:lnTo>
                <a:lnTo>
                  <a:pt x="61435" y="21216"/>
                </a:lnTo>
                <a:lnTo>
                  <a:pt x="60408" y="22133"/>
                </a:lnTo>
                <a:lnTo>
                  <a:pt x="59280" y="22997"/>
                </a:lnTo>
                <a:lnTo>
                  <a:pt x="59562" y="23321"/>
                </a:lnTo>
                <a:lnTo>
                  <a:pt x="60690" y="22458"/>
                </a:lnTo>
                <a:lnTo>
                  <a:pt x="61676" y="21486"/>
                </a:lnTo>
                <a:lnTo>
                  <a:pt x="62583" y="20464"/>
                </a:lnTo>
                <a:lnTo>
                  <a:pt x="63267" y="21216"/>
                </a:lnTo>
                <a:lnTo>
                  <a:pt x="64013" y="21972"/>
                </a:lnTo>
                <a:lnTo>
                  <a:pt x="64697" y="22727"/>
                </a:lnTo>
                <a:lnTo>
                  <a:pt x="64858" y="22349"/>
                </a:lnTo>
                <a:lnTo>
                  <a:pt x="64174" y="21594"/>
                </a:lnTo>
                <a:lnTo>
                  <a:pt x="63489" y="20901"/>
                </a:lnTo>
                <a:lnTo>
                  <a:pt x="62804" y="20199"/>
                </a:lnTo>
                <a:lnTo>
                  <a:pt x="63610" y="19211"/>
                </a:lnTo>
                <a:lnTo>
                  <a:pt x="64234" y="18148"/>
                </a:lnTo>
                <a:lnTo>
                  <a:pt x="64637" y="17161"/>
                </a:lnTo>
                <a:lnTo>
                  <a:pt x="64355" y="16895"/>
                </a:lnTo>
                <a:lnTo>
                  <a:pt x="63952" y="17920"/>
                </a:lnTo>
                <a:lnTo>
                  <a:pt x="63328" y="18946"/>
                </a:lnTo>
                <a:lnTo>
                  <a:pt x="62522" y="19914"/>
                </a:lnTo>
                <a:lnTo>
                  <a:pt x="60186" y="17598"/>
                </a:lnTo>
                <a:lnTo>
                  <a:pt x="57790" y="15547"/>
                </a:lnTo>
                <a:lnTo>
                  <a:pt x="55341" y="13763"/>
                </a:lnTo>
                <a:lnTo>
                  <a:pt x="55911" y="13004"/>
                </a:lnTo>
                <a:lnTo>
                  <a:pt x="56420" y="12206"/>
                </a:lnTo>
                <a:lnTo>
                  <a:pt x="56762" y="11390"/>
                </a:lnTo>
                <a:lnTo>
                  <a:pt x="56420" y="11181"/>
                </a:lnTo>
                <a:lnTo>
                  <a:pt x="56078" y="11978"/>
                </a:lnTo>
                <a:lnTo>
                  <a:pt x="55627" y="12795"/>
                </a:lnTo>
                <a:lnTo>
                  <a:pt x="55000" y="13497"/>
                </a:lnTo>
                <a:lnTo>
                  <a:pt x="52322" y="11561"/>
                </a:lnTo>
                <a:lnTo>
                  <a:pt x="49585" y="9890"/>
                </a:lnTo>
                <a:lnTo>
                  <a:pt x="47021" y="8428"/>
                </a:lnTo>
                <a:lnTo>
                  <a:pt x="47476" y="7878"/>
                </a:lnTo>
                <a:lnTo>
                  <a:pt x="47819" y="7346"/>
                </a:lnTo>
                <a:lnTo>
                  <a:pt x="48102" y="6853"/>
                </a:lnTo>
                <a:lnTo>
                  <a:pt x="48217" y="6587"/>
                </a:lnTo>
                <a:lnTo>
                  <a:pt x="48388" y="6112"/>
                </a:lnTo>
                <a:lnTo>
                  <a:pt x="48274" y="5942"/>
                </a:lnTo>
                <a:lnTo>
                  <a:pt x="47990" y="6530"/>
                </a:lnTo>
                <a:lnTo>
                  <a:pt x="45766" y="5562"/>
                </a:lnTo>
                <a:lnTo>
                  <a:pt x="43601" y="4765"/>
                </a:lnTo>
                <a:lnTo>
                  <a:pt x="41606" y="4062"/>
                </a:lnTo>
                <a:lnTo>
                  <a:pt x="40864" y="3834"/>
                </a:lnTo>
                <a:lnTo>
                  <a:pt x="40637" y="3303"/>
                </a:lnTo>
                <a:lnTo>
                  <a:pt x="40752" y="2714"/>
                </a:lnTo>
                <a:lnTo>
                  <a:pt x="43088" y="3246"/>
                </a:lnTo>
                <a:lnTo>
                  <a:pt x="45710" y="3948"/>
                </a:lnTo>
                <a:lnTo>
                  <a:pt x="48501" y="4916"/>
                </a:lnTo>
                <a:lnTo>
                  <a:pt x="48560" y="5619"/>
                </a:lnTo>
                <a:lnTo>
                  <a:pt x="48616" y="5239"/>
                </a:lnTo>
                <a:lnTo>
                  <a:pt x="51351" y="5885"/>
                </a:lnTo>
                <a:lnTo>
                  <a:pt x="54144" y="7081"/>
                </a:lnTo>
                <a:lnTo>
                  <a:pt x="57004" y="8485"/>
                </a:lnTo>
                <a:lnTo>
                  <a:pt x="57105" y="10308"/>
                </a:lnTo>
                <a:lnTo>
                  <a:pt x="57286" y="9511"/>
                </a:lnTo>
                <a:lnTo>
                  <a:pt x="57326" y="8694"/>
                </a:lnTo>
                <a:lnTo>
                  <a:pt x="57729" y="8865"/>
                </a:lnTo>
                <a:lnTo>
                  <a:pt x="58072" y="9074"/>
                </a:lnTo>
                <a:lnTo>
                  <a:pt x="58474" y="9283"/>
                </a:lnTo>
                <a:lnTo>
                  <a:pt x="57910" y="8865"/>
                </a:lnTo>
                <a:lnTo>
                  <a:pt x="57286" y="8428"/>
                </a:lnTo>
                <a:lnTo>
                  <a:pt x="56662" y="7992"/>
                </a:lnTo>
                <a:lnTo>
                  <a:pt x="53973" y="6644"/>
                </a:lnTo>
                <a:lnTo>
                  <a:pt x="51238" y="5562"/>
                </a:lnTo>
                <a:lnTo>
                  <a:pt x="48672" y="4708"/>
                </a:lnTo>
                <a:lnTo>
                  <a:pt x="48672" y="4214"/>
                </a:lnTo>
                <a:lnTo>
                  <a:pt x="48560" y="3569"/>
                </a:lnTo>
                <a:lnTo>
                  <a:pt x="48560" y="4157"/>
                </a:lnTo>
                <a:lnTo>
                  <a:pt x="48501" y="4651"/>
                </a:lnTo>
                <a:lnTo>
                  <a:pt x="45766" y="3739"/>
                </a:lnTo>
                <a:lnTo>
                  <a:pt x="43144" y="2980"/>
                </a:lnTo>
                <a:lnTo>
                  <a:pt x="40752" y="2486"/>
                </a:lnTo>
                <a:lnTo>
                  <a:pt x="40752" y="2050"/>
                </a:lnTo>
                <a:lnTo>
                  <a:pt x="40693" y="2429"/>
                </a:lnTo>
                <a:lnTo>
                  <a:pt x="40637" y="2714"/>
                </a:lnTo>
                <a:lnTo>
                  <a:pt x="40522" y="3303"/>
                </a:lnTo>
                <a:lnTo>
                  <a:pt x="40351" y="3625"/>
                </a:lnTo>
                <a:lnTo>
                  <a:pt x="33912" y="1632"/>
                </a:lnTo>
                <a:lnTo>
                  <a:pt x="29353" y="930"/>
                </a:lnTo>
                <a:lnTo>
                  <a:pt x="28042" y="816"/>
                </a:lnTo>
                <a:lnTo>
                  <a:pt x="29353" y="1025"/>
                </a:lnTo>
                <a:lnTo>
                  <a:pt x="33912" y="1784"/>
                </a:lnTo>
                <a:lnTo>
                  <a:pt x="40238" y="3834"/>
                </a:lnTo>
                <a:lnTo>
                  <a:pt x="40752" y="4005"/>
                </a:lnTo>
                <a:lnTo>
                  <a:pt x="41549" y="4271"/>
                </a:lnTo>
                <a:lnTo>
                  <a:pt x="43543" y="4973"/>
                </a:lnTo>
                <a:lnTo>
                  <a:pt x="45652" y="5790"/>
                </a:lnTo>
                <a:lnTo>
                  <a:pt x="47931" y="6758"/>
                </a:lnTo>
                <a:lnTo>
                  <a:pt x="47647" y="7232"/>
                </a:lnTo>
                <a:lnTo>
                  <a:pt x="47305" y="7783"/>
                </a:lnTo>
                <a:lnTo>
                  <a:pt x="46850" y="8315"/>
                </a:lnTo>
                <a:lnTo>
                  <a:pt x="45025" y="7346"/>
                </a:lnTo>
                <a:lnTo>
                  <a:pt x="43315" y="6435"/>
                </a:lnTo>
                <a:lnTo>
                  <a:pt x="41662" y="5676"/>
                </a:lnTo>
                <a:lnTo>
                  <a:pt x="41036" y="5410"/>
                </a:lnTo>
                <a:lnTo>
                  <a:pt x="40409" y="5125"/>
                </a:lnTo>
                <a:lnTo>
                  <a:pt x="40864" y="5619"/>
                </a:lnTo>
                <a:lnTo>
                  <a:pt x="41549" y="5942"/>
                </a:lnTo>
                <a:lnTo>
                  <a:pt x="43144" y="6701"/>
                </a:lnTo>
                <a:lnTo>
                  <a:pt x="44854" y="7555"/>
                </a:lnTo>
                <a:lnTo>
                  <a:pt x="46620" y="8542"/>
                </a:lnTo>
                <a:lnTo>
                  <a:pt x="45938" y="9226"/>
                </a:lnTo>
                <a:lnTo>
                  <a:pt x="45311" y="9719"/>
                </a:lnTo>
                <a:lnTo>
                  <a:pt x="44910" y="9985"/>
                </a:lnTo>
                <a:lnTo>
                  <a:pt x="43771" y="9188"/>
                </a:lnTo>
                <a:lnTo>
                  <a:pt x="42631" y="8428"/>
                </a:lnTo>
                <a:lnTo>
                  <a:pt x="41549" y="7783"/>
                </a:lnTo>
                <a:lnTo>
                  <a:pt x="40522" y="7137"/>
                </a:lnTo>
                <a:lnTo>
                  <a:pt x="39553" y="6530"/>
                </a:lnTo>
                <a:lnTo>
                  <a:pt x="40294" y="7346"/>
                </a:lnTo>
                <a:lnTo>
                  <a:pt x="41322" y="8049"/>
                </a:lnTo>
                <a:lnTo>
                  <a:pt x="42403" y="8694"/>
                </a:lnTo>
                <a:lnTo>
                  <a:pt x="43487" y="9454"/>
                </a:lnTo>
                <a:lnTo>
                  <a:pt x="44570" y="10213"/>
                </a:lnTo>
                <a:lnTo>
                  <a:pt x="43942" y="10688"/>
                </a:lnTo>
                <a:lnTo>
                  <a:pt x="43259" y="11067"/>
                </a:lnTo>
                <a:lnTo>
                  <a:pt x="42518" y="11447"/>
                </a:lnTo>
                <a:lnTo>
                  <a:pt x="42119" y="11656"/>
                </a:lnTo>
                <a:lnTo>
                  <a:pt x="41322" y="11978"/>
                </a:lnTo>
                <a:lnTo>
                  <a:pt x="40466" y="12320"/>
                </a:lnTo>
                <a:lnTo>
                  <a:pt x="39612" y="12643"/>
                </a:lnTo>
                <a:lnTo>
                  <a:pt x="39098" y="12035"/>
                </a:lnTo>
                <a:lnTo>
                  <a:pt x="38871" y="11713"/>
                </a:lnTo>
                <a:lnTo>
                  <a:pt x="37616" y="10213"/>
                </a:lnTo>
                <a:lnTo>
                  <a:pt x="36420" y="8903"/>
                </a:lnTo>
                <a:lnTo>
                  <a:pt x="35280" y="7726"/>
                </a:lnTo>
                <a:lnTo>
                  <a:pt x="35791" y="7517"/>
                </a:lnTo>
                <a:lnTo>
                  <a:pt x="36305" y="7289"/>
                </a:lnTo>
                <a:lnTo>
                  <a:pt x="36762" y="7081"/>
                </a:lnTo>
                <a:lnTo>
                  <a:pt x="37902" y="7992"/>
                </a:lnTo>
                <a:lnTo>
                  <a:pt x="39155" y="9017"/>
                </a:lnTo>
                <a:lnTo>
                  <a:pt x="38242" y="7783"/>
                </a:lnTo>
                <a:lnTo>
                  <a:pt x="37102" y="6910"/>
                </a:lnTo>
                <a:lnTo>
                  <a:pt x="36875" y="6758"/>
                </a:lnTo>
                <a:lnTo>
                  <a:pt x="32486" y="3398"/>
                </a:lnTo>
                <a:lnTo>
                  <a:pt x="29238" y="1575"/>
                </a:lnTo>
                <a:lnTo>
                  <a:pt x="32202" y="3512"/>
                </a:lnTo>
                <a:lnTo>
                  <a:pt x="36532" y="6910"/>
                </a:lnTo>
                <a:lnTo>
                  <a:pt x="36077" y="7137"/>
                </a:lnTo>
                <a:lnTo>
                  <a:pt x="35564" y="7289"/>
                </a:lnTo>
                <a:lnTo>
                  <a:pt x="35052" y="7517"/>
                </a:lnTo>
                <a:lnTo>
                  <a:pt x="31574" y="3834"/>
                </a:lnTo>
                <a:lnTo>
                  <a:pt x="28896" y="1689"/>
                </a:lnTo>
                <a:lnTo>
                  <a:pt x="27983" y="987"/>
                </a:lnTo>
                <a:lnTo>
                  <a:pt x="28612" y="1689"/>
                </a:lnTo>
                <a:lnTo>
                  <a:pt x="31232" y="3891"/>
                </a:lnTo>
                <a:lnTo>
                  <a:pt x="34710" y="7612"/>
                </a:lnTo>
                <a:lnTo>
                  <a:pt x="34140" y="7783"/>
                </a:lnTo>
                <a:lnTo>
                  <a:pt x="33570" y="7935"/>
                </a:lnTo>
                <a:lnTo>
                  <a:pt x="33000" y="8049"/>
                </a:lnTo>
                <a:lnTo>
                  <a:pt x="32772" y="8428"/>
                </a:lnTo>
                <a:lnTo>
                  <a:pt x="33741" y="9928"/>
                </a:lnTo>
                <a:lnTo>
                  <a:pt x="33171" y="8314"/>
                </a:lnTo>
                <a:lnTo>
                  <a:pt x="33741" y="8201"/>
                </a:lnTo>
                <a:lnTo>
                  <a:pt x="34311" y="8049"/>
                </a:lnTo>
                <a:lnTo>
                  <a:pt x="34881" y="7840"/>
                </a:lnTo>
                <a:lnTo>
                  <a:pt x="36021" y="9074"/>
                </a:lnTo>
                <a:lnTo>
                  <a:pt x="37217" y="10422"/>
                </a:lnTo>
                <a:lnTo>
                  <a:pt x="38528" y="11978"/>
                </a:lnTo>
                <a:lnTo>
                  <a:pt x="38927" y="12529"/>
                </a:lnTo>
                <a:lnTo>
                  <a:pt x="39155" y="12795"/>
                </a:lnTo>
                <a:lnTo>
                  <a:pt x="38242" y="13061"/>
                </a:lnTo>
                <a:lnTo>
                  <a:pt x="37274" y="13345"/>
                </a:lnTo>
                <a:lnTo>
                  <a:pt x="36305" y="13554"/>
                </a:lnTo>
                <a:lnTo>
                  <a:pt x="35221" y="11618"/>
                </a:lnTo>
                <a:lnTo>
                  <a:pt x="34766" y="11713"/>
                </a:lnTo>
                <a:lnTo>
                  <a:pt x="35850" y="13668"/>
                </a:lnTo>
                <a:lnTo>
                  <a:pt x="34937" y="13877"/>
                </a:lnTo>
                <a:lnTo>
                  <a:pt x="35052" y="14200"/>
                </a:lnTo>
                <a:lnTo>
                  <a:pt x="36021" y="13991"/>
                </a:lnTo>
                <a:lnTo>
                  <a:pt x="37274" y="16193"/>
                </a:lnTo>
                <a:lnTo>
                  <a:pt x="38528" y="18680"/>
                </a:lnTo>
                <a:lnTo>
                  <a:pt x="39781" y="21377"/>
                </a:lnTo>
                <a:lnTo>
                  <a:pt x="38357" y="21702"/>
                </a:lnTo>
                <a:lnTo>
                  <a:pt x="36875" y="21972"/>
                </a:lnTo>
                <a:lnTo>
                  <a:pt x="35393" y="22188"/>
                </a:lnTo>
                <a:lnTo>
                  <a:pt x="34595" y="19382"/>
                </a:lnTo>
                <a:lnTo>
                  <a:pt x="33797" y="16838"/>
                </a:lnTo>
                <a:lnTo>
                  <a:pt x="33056" y="14522"/>
                </a:lnTo>
                <a:lnTo>
                  <a:pt x="33912" y="14048"/>
                </a:lnTo>
                <a:lnTo>
                  <a:pt x="32942" y="14143"/>
                </a:lnTo>
                <a:lnTo>
                  <a:pt x="32259" y="12149"/>
                </a:lnTo>
                <a:lnTo>
                  <a:pt x="31632" y="10308"/>
                </a:lnTo>
                <a:lnTo>
                  <a:pt x="31063" y="8694"/>
                </a:lnTo>
                <a:lnTo>
                  <a:pt x="31632" y="8637"/>
                </a:lnTo>
                <a:lnTo>
                  <a:pt x="32202" y="8542"/>
                </a:lnTo>
                <a:lnTo>
                  <a:pt x="32088" y="8258"/>
                </a:lnTo>
                <a:lnTo>
                  <a:pt x="31518" y="8371"/>
                </a:lnTo>
                <a:lnTo>
                  <a:pt x="30948" y="8428"/>
                </a:lnTo>
                <a:lnTo>
                  <a:pt x="29465" y="4537"/>
                </a:lnTo>
                <a:lnTo>
                  <a:pt x="28326" y="2012"/>
                </a:lnTo>
                <a:lnTo>
                  <a:pt x="27812" y="1082"/>
                </a:lnTo>
                <a:lnTo>
                  <a:pt x="27983" y="759"/>
                </a:lnTo>
                <a:lnTo>
                  <a:pt x="29123" y="607"/>
                </a:lnTo>
                <a:lnTo>
                  <a:pt x="32772" y="113"/>
                </a:lnTo>
                <a:lnTo>
                  <a:pt x="37616" y="227"/>
                </a:lnTo>
                <a:lnTo>
                  <a:pt x="36875" y="56"/>
                </a:lnTo>
                <a:lnTo>
                  <a:pt x="36532" y="0"/>
                </a:lnTo>
                <a:lnTo>
                  <a:pt x="31689" y="56"/>
                </a:lnTo>
                <a:lnTo>
                  <a:pt x="28436" y="589"/>
                </a:lnTo>
                <a:lnTo>
                  <a:pt x="28154" y="664"/>
                </a:lnTo>
                <a:lnTo>
                  <a:pt x="27699" y="759"/>
                </a:lnTo>
                <a:lnTo>
                  <a:pt x="27927" y="1632"/>
                </a:lnTo>
                <a:lnTo>
                  <a:pt x="29067" y="4271"/>
                </a:lnTo>
                <a:lnTo>
                  <a:pt x="30549" y="8485"/>
                </a:lnTo>
                <a:lnTo>
                  <a:pt x="30605" y="8751"/>
                </a:lnTo>
                <a:lnTo>
                  <a:pt x="31175" y="10365"/>
                </a:lnTo>
                <a:lnTo>
                  <a:pt x="31802" y="12206"/>
                </a:lnTo>
                <a:lnTo>
                  <a:pt x="32430" y="14200"/>
                </a:lnTo>
                <a:lnTo>
                  <a:pt x="31403" y="14313"/>
                </a:lnTo>
                <a:lnTo>
                  <a:pt x="30378" y="14408"/>
                </a:lnTo>
                <a:lnTo>
                  <a:pt x="29353" y="14465"/>
                </a:lnTo>
                <a:lnTo>
                  <a:pt x="29123" y="12415"/>
                </a:lnTo>
                <a:lnTo>
                  <a:pt x="28896" y="10536"/>
                </a:lnTo>
                <a:lnTo>
                  <a:pt x="28724" y="8903"/>
                </a:lnTo>
                <a:lnTo>
                  <a:pt x="29409" y="8903"/>
                </a:lnTo>
                <a:lnTo>
                  <a:pt x="28724" y="8637"/>
                </a:lnTo>
                <a:lnTo>
                  <a:pt x="28213" y="4385"/>
                </a:lnTo>
                <a:lnTo>
                  <a:pt x="27812" y="1632"/>
                </a:lnTo>
                <a:lnTo>
                  <a:pt x="27927" y="4480"/>
                </a:lnTo>
                <a:lnTo>
                  <a:pt x="28269" y="8637"/>
                </a:lnTo>
                <a:lnTo>
                  <a:pt x="26616" y="8637"/>
                </a:lnTo>
                <a:lnTo>
                  <a:pt x="26843" y="4271"/>
                </a:lnTo>
                <a:lnTo>
                  <a:pt x="26161" y="8580"/>
                </a:lnTo>
                <a:lnTo>
                  <a:pt x="25532" y="8580"/>
                </a:lnTo>
                <a:lnTo>
                  <a:pt x="24906" y="8542"/>
                </a:lnTo>
                <a:lnTo>
                  <a:pt x="24280" y="8428"/>
                </a:lnTo>
                <a:lnTo>
                  <a:pt x="25989" y="4271"/>
                </a:lnTo>
                <a:lnTo>
                  <a:pt x="27242" y="1632"/>
                </a:lnTo>
                <a:lnTo>
                  <a:pt x="27528" y="930"/>
                </a:lnTo>
                <a:lnTo>
                  <a:pt x="27300" y="1139"/>
                </a:lnTo>
                <a:lnTo>
                  <a:pt x="26787" y="2107"/>
                </a:lnTo>
                <a:lnTo>
                  <a:pt x="25476" y="4594"/>
                </a:lnTo>
                <a:lnTo>
                  <a:pt x="23881" y="8371"/>
                </a:lnTo>
                <a:lnTo>
                  <a:pt x="23311" y="8314"/>
                </a:lnTo>
                <a:lnTo>
                  <a:pt x="22797" y="8201"/>
                </a:lnTo>
                <a:lnTo>
                  <a:pt x="22227" y="8106"/>
                </a:lnTo>
                <a:lnTo>
                  <a:pt x="22626" y="8485"/>
                </a:lnTo>
                <a:lnTo>
                  <a:pt x="23196" y="8580"/>
                </a:lnTo>
                <a:lnTo>
                  <a:pt x="23766" y="8637"/>
                </a:lnTo>
                <a:lnTo>
                  <a:pt x="24165" y="8694"/>
                </a:lnTo>
                <a:lnTo>
                  <a:pt x="24793" y="8808"/>
                </a:lnTo>
                <a:lnTo>
                  <a:pt x="25476" y="8865"/>
                </a:lnTo>
                <a:lnTo>
                  <a:pt x="26161" y="8903"/>
                </a:lnTo>
                <a:lnTo>
                  <a:pt x="26388" y="10593"/>
                </a:lnTo>
                <a:lnTo>
                  <a:pt x="26559" y="8903"/>
                </a:lnTo>
                <a:lnTo>
                  <a:pt x="27015" y="8960"/>
                </a:lnTo>
                <a:lnTo>
                  <a:pt x="27812" y="8960"/>
                </a:lnTo>
                <a:lnTo>
                  <a:pt x="28269" y="8903"/>
                </a:lnTo>
                <a:lnTo>
                  <a:pt x="28440" y="10593"/>
                </a:lnTo>
                <a:lnTo>
                  <a:pt x="28612" y="12415"/>
                </a:lnTo>
                <a:lnTo>
                  <a:pt x="28783" y="14465"/>
                </a:lnTo>
                <a:lnTo>
                  <a:pt x="25875" y="14465"/>
                </a:lnTo>
                <a:lnTo>
                  <a:pt x="26616" y="14845"/>
                </a:lnTo>
                <a:lnTo>
                  <a:pt x="28783" y="14845"/>
                </a:lnTo>
                <a:lnTo>
                  <a:pt x="29010" y="17218"/>
                </a:lnTo>
                <a:lnTo>
                  <a:pt x="29182" y="19819"/>
                </a:lnTo>
                <a:lnTo>
                  <a:pt x="29409" y="22672"/>
                </a:lnTo>
                <a:lnTo>
                  <a:pt x="29353" y="14845"/>
                </a:lnTo>
                <a:lnTo>
                  <a:pt x="30434" y="14788"/>
                </a:lnTo>
                <a:lnTo>
                  <a:pt x="31518" y="14693"/>
                </a:lnTo>
                <a:lnTo>
                  <a:pt x="32543" y="14579"/>
                </a:lnTo>
                <a:lnTo>
                  <a:pt x="33284" y="16895"/>
                </a:lnTo>
                <a:lnTo>
                  <a:pt x="34025" y="19496"/>
                </a:lnTo>
                <a:lnTo>
                  <a:pt x="34766" y="22241"/>
                </a:lnTo>
                <a:lnTo>
                  <a:pt x="33228" y="22458"/>
                </a:lnTo>
                <a:lnTo>
                  <a:pt x="31689" y="22566"/>
                </a:lnTo>
                <a:lnTo>
                  <a:pt x="30092" y="22619"/>
                </a:lnTo>
                <a:lnTo>
                  <a:pt x="29808" y="19819"/>
                </a:lnTo>
                <a:lnTo>
                  <a:pt x="29979" y="31522"/>
                </a:lnTo>
                <a:lnTo>
                  <a:pt x="28440" y="31577"/>
                </a:lnTo>
                <a:lnTo>
                  <a:pt x="25192" y="31577"/>
                </a:lnTo>
                <a:lnTo>
                  <a:pt x="24392" y="31522"/>
                </a:lnTo>
                <a:lnTo>
                  <a:pt x="24052" y="31522"/>
                </a:lnTo>
                <a:lnTo>
                  <a:pt x="24336" y="28555"/>
                </a:lnTo>
                <a:lnTo>
                  <a:pt x="24622" y="25694"/>
                </a:lnTo>
                <a:lnTo>
                  <a:pt x="24906" y="23050"/>
                </a:lnTo>
                <a:lnTo>
                  <a:pt x="24962" y="17161"/>
                </a:lnTo>
                <a:lnTo>
                  <a:pt x="24622" y="19762"/>
                </a:lnTo>
                <a:lnTo>
                  <a:pt x="24280" y="22619"/>
                </a:lnTo>
                <a:lnTo>
                  <a:pt x="22683" y="22511"/>
                </a:lnTo>
                <a:lnTo>
                  <a:pt x="21031" y="22349"/>
                </a:lnTo>
                <a:lnTo>
                  <a:pt x="19492" y="22133"/>
                </a:lnTo>
                <a:lnTo>
                  <a:pt x="20346" y="19382"/>
                </a:lnTo>
                <a:lnTo>
                  <a:pt x="21202" y="16781"/>
                </a:lnTo>
                <a:lnTo>
                  <a:pt x="22000" y="14465"/>
                </a:lnTo>
                <a:lnTo>
                  <a:pt x="21486" y="14408"/>
                </a:lnTo>
                <a:lnTo>
                  <a:pt x="20632" y="16743"/>
                </a:lnTo>
                <a:lnTo>
                  <a:pt x="19776" y="19268"/>
                </a:lnTo>
                <a:lnTo>
                  <a:pt x="18864" y="22025"/>
                </a:lnTo>
                <a:lnTo>
                  <a:pt x="17384" y="21810"/>
                </a:lnTo>
                <a:lnTo>
                  <a:pt x="15958" y="21539"/>
                </a:lnTo>
                <a:lnTo>
                  <a:pt x="14534" y="21216"/>
                </a:lnTo>
                <a:lnTo>
                  <a:pt x="15902" y="18509"/>
                </a:lnTo>
                <a:lnTo>
                  <a:pt x="17269" y="16041"/>
                </a:lnTo>
                <a:lnTo>
                  <a:pt x="18580" y="13877"/>
                </a:lnTo>
                <a:lnTo>
                  <a:pt x="18123" y="13763"/>
                </a:lnTo>
                <a:lnTo>
                  <a:pt x="16814" y="15927"/>
                </a:lnTo>
                <a:lnTo>
                  <a:pt x="15388" y="18414"/>
                </a:lnTo>
                <a:lnTo>
                  <a:pt x="14021" y="21053"/>
                </a:lnTo>
                <a:lnTo>
                  <a:pt x="12653" y="20730"/>
                </a:lnTo>
                <a:lnTo>
                  <a:pt x="11284" y="20293"/>
                </a:lnTo>
                <a:lnTo>
                  <a:pt x="9975" y="19819"/>
                </a:lnTo>
                <a:lnTo>
                  <a:pt x="11797" y="17275"/>
                </a:lnTo>
                <a:lnTo>
                  <a:pt x="13563" y="14959"/>
                </a:lnTo>
                <a:lnTo>
                  <a:pt x="15273" y="12909"/>
                </a:lnTo>
                <a:lnTo>
                  <a:pt x="15046" y="12472"/>
                </a:lnTo>
                <a:lnTo>
                  <a:pt x="14248" y="12149"/>
                </a:lnTo>
                <a:lnTo>
                  <a:pt x="13451" y="11826"/>
                </a:lnTo>
                <a:lnTo>
                  <a:pt x="12766" y="11504"/>
                </a:lnTo>
                <a:close/>
              </a:path>
            </a:pathLst>
          </a:custGeom>
          <a:solidFill>
            <a:srgbClr val="82ACD5"/>
          </a:solidFill>
        </p:spPr>
        <p:txBody>
          <a:bodyPr wrap="square" lIns="0" tIns="0" rIns="0" bIns="0" rtlCol="0">
            <a:noAutofit/>
          </a:bodyPr>
          <a:lstStyle/>
          <a:p>
            <a:endParaRPr/>
          </a:p>
        </p:txBody>
      </p:sp>
      <p:sp>
        <p:nvSpPr>
          <p:cNvPr id="1007" name="object 1007"/>
          <p:cNvSpPr/>
          <p:nvPr/>
        </p:nvSpPr>
        <p:spPr>
          <a:xfrm>
            <a:off x="402104" y="693630"/>
            <a:ext cx="34309" cy="31957"/>
          </a:xfrm>
          <a:custGeom>
            <a:avLst/>
            <a:gdLst/>
            <a:ahLst/>
            <a:cxnLst/>
            <a:rect l="l" t="t" r="r" b="b"/>
            <a:pathLst>
              <a:path w="34309" h="31957">
                <a:moveTo>
                  <a:pt x="18522" y="4328"/>
                </a:moveTo>
                <a:lnTo>
                  <a:pt x="18693" y="4764"/>
                </a:lnTo>
                <a:lnTo>
                  <a:pt x="18637" y="4214"/>
                </a:lnTo>
                <a:lnTo>
                  <a:pt x="20574" y="3417"/>
                </a:lnTo>
                <a:lnTo>
                  <a:pt x="22455" y="2714"/>
                </a:lnTo>
                <a:lnTo>
                  <a:pt x="24165" y="2107"/>
                </a:lnTo>
                <a:lnTo>
                  <a:pt x="24850" y="1841"/>
                </a:lnTo>
                <a:lnTo>
                  <a:pt x="25532" y="1632"/>
                </a:lnTo>
                <a:lnTo>
                  <a:pt x="26217" y="1404"/>
                </a:lnTo>
                <a:lnTo>
                  <a:pt x="26501" y="2050"/>
                </a:lnTo>
                <a:lnTo>
                  <a:pt x="26273" y="1195"/>
                </a:lnTo>
                <a:lnTo>
                  <a:pt x="26102" y="816"/>
                </a:lnTo>
                <a:lnTo>
                  <a:pt x="25989" y="284"/>
                </a:lnTo>
                <a:lnTo>
                  <a:pt x="25931" y="0"/>
                </a:lnTo>
                <a:lnTo>
                  <a:pt x="23538" y="816"/>
                </a:lnTo>
                <a:lnTo>
                  <a:pt x="25931" y="284"/>
                </a:lnTo>
                <a:lnTo>
                  <a:pt x="25989" y="816"/>
                </a:lnTo>
                <a:lnTo>
                  <a:pt x="26159" y="1252"/>
                </a:lnTo>
                <a:lnTo>
                  <a:pt x="25476" y="1461"/>
                </a:lnTo>
                <a:lnTo>
                  <a:pt x="24791" y="1689"/>
                </a:lnTo>
                <a:lnTo>
                  <a:pt x="24050" y="1898"/>
                </a:lnTo>
                <a:lnTo>
                  <a:pt x="22340" y="2486"/>
                </a:lnTo>
                <a:lnTo>
                  <a:pt x="20518" y="3189"/>
                </a:lnTo>
                <a:lnTo>
                  <a:pt x="18580" y="4005"/>
                </a:lnTo>
                <a:lnTo>
                  <a:pt x="18409" y="4062"/>
                </a:lnTo>
                <a:lnTo>
                  <a:pt x="15730" y="5182"/>
                </a:lnTo>
                <a:lnTo>
                  <a:pt x="12881" y="6587"/>
                </a:lnTo>
                <a:lnTo>
                  <a:pt x="10031" y="8258"/>
                </a:lnTo>
                <a:lnTo>
                  <a:pt x="9860" y="7726"/>
                </a:lnTo>
                <a:lnTo>
                  <a:pt x="9745" y="7137"/>
                </a:lnTo>
                <a:lnTo>
                  <a:pt x="9689" y="6530"/>
                </a:lnTo>
                <a:lnTo>
                  <a:pt x="9346" y="6815"/>
                </a:lnTo>
                <a:lnTo>
                  <a:pt x="9403" y="7346"/>
                </a:lnTo>
                <a:lnTo>
                  <a:pt x="9517" y="7935"/>
                </a:lnTo>
                <a:lnTo>
                  <a:pt x="9689" y="8485"/>
                </a:lnTo>
                <a:lnTo>
                  <a:pt x="7123" y="10042"/>
                </a:lnTo>
                <a:lnTo>
                  <a:pt x="4559" y="11770"/>
                </a:lnTo>
                <a:lnTo>
                  <a:pt x="2052" y="13820"/>
                </a:lnTo>
                <a:lnTo>
                  <a:pt x="1937" y="13345"/>
                </a:lnTo>
                <a:lnTo>
                  <a:pt x="1651" y="13763"/>
                </a:lnTo>
                <a:lnTo>
                  <a:pt x="1766" y="14086"/>
                </a:lnTo>
                <a:lnTo>
                  <a:pt x="1139" y="14579"/>
                </a:lnTo>
                <a:lnTo>
                  <a:pt x="569" y="15111"/>
                </a:lnTo>
                <a:lnTo>
                  <a:pt x="0" y="15661"/>
                </a:lnTo>
                <a:lnTo>
                  <a:pt x="0" y="16041"/>
                </a:lnTo>
                <a:lnTo>
                  <a:pt x="626" y="15490"/>
                </a:lnTo>
                <a:lnTo>
                  <a:pt x="1252" y="14959"/>
                </a:lnTo>
                <a:lnTo>
                  <a:pt x="1881" y="14408"/>
                </a:lnTo>
                <a:lnTo>
                  <a:pt x="2221" y="15433"/>
                </a:lnTo>
                <a:lnTo>
                  <a:pt x="2791" y="16421"/>
                </a:lnTo>
                <a:lnTo>
                  <a:pt x="3476" y="17389"/>
                </a:lnTo>
                <a:lnTo>
                  <a:pt x="2622" y="18186"/>
                </a:lnTo>
                <a:lnTo>
                  <a:pt x="1766" y="19059"/>
                </a:lnTo>
                <a:lnTo>
                  <a:pt x="968" y="19976"/>
                </a:lnTo>
                <a:lnTo>
                  <a:pt x="1081" y="20354"/>
                </a:lnTo>
                <a:lnTo>
                  <a:pt x="1937" y="19437"/>
                </a:lnTo>
                <a:lnTo>
                  <a:pt x="2849" y="18528"/>
                </a:lnTo>
                <a:lnTo>
                  <a:pt x="3703" y="17655"/>
                </a:lnTo>
                <a:lnTo>
                  <a:pt x="4501" y="18680"/>
                </a:lnTo>
                <a:lnTo>
                  <a:pt x="5357" y="19599"/>
                </a:lnTo>
                <a:lnTo>
                  <a:pt x="6440" y="20462"/>
                </a:lnTo>
                <a:lnTo>
                  <a:pt x="5357" y="21649"/>
                </a:lnTo>
                <a:lnTo>
                  <a:pt x="4331" y="22890"/>
                </a:lnTo>
                <a:lnTo>
                  <a:pt x="3361" y="24185"/>
                </a:lnTo>
                <a:lnTo>
                  <a:pt x="3647" y="24563"/>
                </a:lnTo>
                <a:lnTo>
                  <a:pt x="4672" y="23213"/>
                </a:lnTo>
                <a:lnTo>
                  <a:pt x="5699" y="21973"/>
                </a:lnTo>
                <a:lnTo>
                  <a:pt x="6780" y="20732"/>
                </a:lnTo>
                <a:lnTo>
                  <a:pt x="7920" y="21702"/>
                </a:lnTo>
                <a:lnTo>
                  <a:pt x="9290" y="22621"/>
                </a:lnTo>
                <a:lnTo>
                  <a:pt x="10714" y="23376"/>
                </a:lnTo>
                <a:lnTo>
                  <a:pt x="9574" y="24941"/>
                </a:lnTo>
                <a:lnTo>
                  <a:pt x="8490" y="26613"/>
                </a:lnTo>
                <a:lnTo>
                  <a:pt x="7465" y="28341"/>
                </a:lnTo>
                <a:lnTo>
                  <a:pt x="7920" y="28665"/>
                </a:lnTo>
                <a:lnTo>
                  <a:pt x="8947" y="26938"/>
                </a:lnTo>
                <a:lnTo>
                  <a:pt x="10031" y="25265"/>
                </a:lnTo>
                <a:lnTo>
                  <a:pt x="11171" y="23646"/>
                </a:lnTo>
                <a:lnTo>
                  <a:pt x="12367" y="24293"/>
                </a:lnTo>
                <a:lnTo>
                  <a:pt x="13563" y="24888"/>
                </a:lnTo>
                <a:lnTo>
                  <a:pt x="14874" y="25427"/>
                </a:lnTo>
                <a:lnTo>
                  <a:pt x="15330" y="25588"/>
                </a:lnTo>
                <a:lnTo>
                  <a:pt x="15616" y="25696"/>
                </a:lnTo>
                <a:lnTo>
                  <a:pt x="14532" y="27585"/>
                </a:lnTo>
                <a:lnTo>
                  <a:pt x="13507" y="29582"/>
                </a:lnTo>
                <a:lnTo>
                  <a:pt x="12595" y="31633"/>
                </a:lnTo>
                <a:lnTo>
                  <a:pt x="13108" y="31957"/>
                </a:lnTo>
                <a:lnTo>
                  <a:pt x="14077" y="29852"/>
                </a:lnTo>
                <a:lnTo>
                  <a:pt x="15102" y="27855"/>
                </a:lnTo>
                <a:lnTo>
                  <a:pt x="16186" y="25913"/>
                </a:lnTo>
                <a:lnTo>
                  <a:pt x="17839" y="26560"/>
                </a:lnTo>
                <a:lnTo>
                  <a:pt x="19549" y="27099"/>
                </a:lnTo>
                <a:lnTo>
                  <a:pt x="21315" y="27585"/>
                </a:lnTo>
                <a:lnTo>
                  <a:pt x="21543" y="27099"/>
                </a:lnTo>
                <a:lnTo>
                  <a:pt x="19776" y="26613"/>
                </a:lnTo>
                <a:lnTo>
                  <a:pt x="18067" y="26074"/>
                </a:lnTo>
                <a:lnTo>
                  <a:pt x="16413" y="25480"/>
                </a:lnTo>
                <a:lnTo>
                  <a:pt x="17952" y="22729"/>
                </a:lnTo>
                <a:lnTo>
                  <a:pt x="19549" y="20193"/>
                </a:lnTo>
                <a:lnTo>
                  <a:pt x="21200" y="17825"/>
                </a:lnTo>
                <a:lnTo>
                  <a:pt x="22511" y="18300"/>
                </a:lnTo>
                <a:lnTo>
                  <a:pt x="23879" y="18737"/>
                </a:lnTo>
                <a:lnTo>
                  <a:pt x="25248" y="19113"/>
                </a:lnTo>
                <a:lnTo>
                  <a:pt x="25476" y="18680"/>
                </a:lnTo>
                <a:lnTo>
                  <a:pt x="24108" y="18357"/>
                </a:lnTo>
                <a:lnTo>
                  <a:pt x="22739" y="17920"/>
                </a:lnTo>
                <a:lnTo>
                  <a:pt x="21430" y="17446"/>
                </a:lnTo>
                <a:lnTo>
                  <a:pt x="23252" y="14902"/>
                </a:lnTo>
                <a:lnTo>
                  <a:pt x="25019" y="12586"/>
                </a:lnTo>
                <a:lnTo>
                  <a:pt x="26729" y="10536"/>
                </a:lnTo>
                <a:lnTo>
                  <a:pt x="27641" y="10858"/>
                </a:lnTo>
                <a:lnTo>
                  <a:pt x="28610" y="11124"/>
                </a:lnTo>
                <a:lnTo>
                  <a:pt x="29578" y="11390"/>
                </a:lnTo>
                <a:lnTo>
                  <a:pt x="28269" y="13554"/>
                </a:lnTo>
                <a:lnTo>
                  <a:pt x="26843" y="16041"/>
                </a:lnTo>
                <a:lnTo>
                  <a:pt x="25989" y="18843"/>
                </a:lnTo>
                <a:lnTo>
                  <a:pt x="27357" y="16136"/>
                </a:lnTo>
                <a:lnTo>
                  <a:pt x="28724" y="13668"/>
                </a:lnTo>
                <a:lnTo>
                  <a:pt x="30035" y="11504"/>
                </a:lnTo>
                <a:lnTo>
                  <a:pt x="31004" y="11713"/>
                </a:lnTo>
                <a:lnTo>
                  <a:pt x="31973" y="11884"/>
                </a:lnTo>
                <a:lnTo>
                  <a:pt x="32942" y="12035"/>
                </a:lnTo>
                <a:lnTo>
                  <a:pt x="33455" y="12092"/>
                </a:lnTo>
                <a:lnTo>
                  <a:pt x="33568" y="11770"/>
                </a:lnTo>
                <a:lnTo>
                  <a:pt x="34309" y="9776"/>
                </a:lnTo>
                <a:lnTo>
                  <a:pt x="33854" y="9662"/>
                </a:lnTo>
                <a:lnTo>
                  <a:pt x="33056" y="11713"/>
                </a:lnTo>
                <a:lnTo>
                  <a:pt x="32088" y="11561"/>
                </a:lnTo>
                <a:lnTo>
                  <a:pt x="31175" y="11390"/>
                </a:lnTo>
                <a:lnTo>
                  <a:pt x="30263" y="11181"/>
                </a:lnTo>
                <a:lnTo>
                  <a:pt x="31004" y="9017"/>
                </a:lnTo>
                <a:lnTo>
                  <a:pt x="29864" y="10915"/>
                </a:lnTo>
                <a:lnTo>
                  <a:pt x="29749" y="11067"/>
                </a:lnTo>
                <a:lnTo>
                  <a:pt x="28781" y="10801"/>
                </a:lnTo>
                <a:lnTo>
                  <a:pt x="27868" y="10536"/>
                </a:lnTo>
                <a:lnTo>
                  <a:pt x="26958" y="10270"/>
                </a:lnTo>
                <a:lnTo>
                  <a:pt x="27413" y="9719"/>
                </a:lnTo>
                <a:lnTo>
                  <a:pt x="28610" y="7726"/>
                </a:lnTo>
                <a:lnTo>
                  <a:pt x="27298" y="9188"/>
                </a:lnTo>
                <a:lnTo>
                  <a:pt x="26787" y="9776"/>
                </a:lnTo>
                <a:lnTo>
                  <a:pt x="26501" y="10099"/>
                </a:lnTo>
                <a:lnTo>
                  <a:pt x="25703" y="9776"/>
                </a:lnTo>
                <a:lnTo>
                  <a:pt x="24906" y="9454"/>
                </a:lnTo>
                <a:lnTo>
                  <a:pt x="24221" y="9131"/>
                </a:lnTo>
                <a:lnTo>
                  <a:pt x="24449" y="8371"/>
                </a:lnTo>
                <a:lnTo>
                  <a:pt x="23822" y="8922"/>
                </a:lnTo>
                <a:lnTo>
                  <a:pt x="23140" y="8580"/>
                </a:lnTo>
                <a:lnTo>
                  <a:pt x="22511" y="8220"/>
                </a:lnTo>
                <a:lnTo>
                  <a:pt x="22000" y="7840"/>
                </a:lnTo>
                <a:lnTo>
                  <a:pt x="21657" y="7612"/>
                </a:lnTo>
                <a:lnTo>
                  <a:pt x="22570" y="6587"/>
                </a:lnTo>
                <a:lnTo>
                  <a:pt x="21371" y="7403"/>
                </a:lnTo>
                <a:lnTo>
                  <a:pt x="21430" y="7783"/>
                </a:lnTo>
                <a:lnTo>
                  <a:pt x="21829" y="8049"/>
                </a:lnTo>
                <a:lnTo>
                  <a:pt x="22340" y="8428"/>
                </a:lnTo>
                <a:lnTo>
                  <a:pt x="22910" y="8808"/>
                </a:lnTo>
                <a:lnTo>
                  <a:pt x="23538" y="9131"/>
                </a:lnTo>
                <a:lnTo>
                  <a:pt x="23937" y="9340"/>
                </a:lnTo>
                <a:lnTo>
                  <a:pt x="24678" y="9662"/>
                </a:lnTo>
                <a:lnTo>
                  <a:pt x="25476" y="10042"/>
                </a:lnTo>
                <a:lnTo>
                  <a:pt x="26273" y="10365"/>
                </a:lnTo>
                <a:lnTo>
                  <a:pt x="24564" y="12358"/>
                </a:lnTo>
                <a:lnTo>
                  <a:pt x="22739" y="14693"/>
                </a:lnTo>
                <a:lnTo>
                  <a:pt x="20916" y="17275"/>
                </a:lnTo>
                <a:lnTo>
                  <a:pt x="19720" y="16800"/>
                </a:lnTo>
                <a:lnTo>
                  <a:pt x="18580" y="16307"/>
                </a:lnTo>
                <a:lnTo>
                  <a:pt x="17497" y="15718"/>
                </a:lnTo>
                <a:lnTo>
                  <a:pt x="19263" y="13117"/>
                </a:lnTo>
                <a:lnTo>
                  <a:pt x="17211" y="16041"/>
                </a:lnTo>
                <a:lnTo>
                  <a:pt x="18294" y="16629"/>
                </a:lnTo>
                <a:lnTo>
                  <a:pt x="19490" y="17161"/>
                </a:lnTo>
                <a:lnTo>
                  <a:pt x="20689" y="17598"/>
                </a:lnTo>
                <a:lnTo>
                  <a:pt x="19035" y="19976"/>
                </a:lnTo>
                <a:lnTo>
                  <a:pt x="17382" y="22513"/>
                </a:lnTo>
                <a:lnTo>
                  <a:pt x="15843" y="25265"/>
                </a:lnTo>
                <a:lnTo>
                  <a:pt x="15330" y="25049"/>
                </a:lnTo>
                <a:lnTo>
                  <a:pt x="15046" y="24941"/>
                </a:lnTo>
                <a:lnTo>
                  <a:pt x="13791" y="24455"/>
                </a:lnTo>
                <a:lnTo>
                  <a:pt x="12595" y="23862"/>
                </a:lnTo>
                <a:lnTo>
                  <a:pt x="11455" y="23268"/>
                </a:lnTo>
                <a:lnTo>
                  <a:pt x="12881" y="20407"/>
                </a:lnTo>
                <a:lnTo>
                  <a:pt x="11000" y="22999"/>
                </a:lnTo>
                <a:lnTo>
                  <a:pt x="9574" y="22243"/>
                </a:lnTo>
                <a:lnTo>
                  <a:pt x="8263" y="21324"/>
                </a:lnTo>
                <a:lnTo>
                  <a:pt x="7066" y="20407"/>
                </a:lnTo>
                <a:lnTo>
                  <a:pt x="9231" y="17977"/>
                </a:lnTo>
                <a:lnTo>
                  <a:pt x="11455" y="15775"/>
                </a:lnTo>
                <a:lnTo>
                  <a:pt x="13735" y="13763"/>
                </a:lnTo>
                <a:lnTo>
                  <a:pt x="13392" y="13554"/>
                </a:lnTo>
                <a:lnTo>
                  <a:pt x="11112" y="15490"/>
                </a:lnTo>
                <a:lnTo>
                  <a:pt x="8891" y="17712"/>
                </a:lnTo>
                <a:lnTo>
                  <a:pt x="6724" y="20138"/>
                </a:lnTo>
                <a:lnTo>
                  <a:pt x="5699" y="19274"/>
                </a:lnTo>
                <a:lnTo>
                  <a:pt x="4787" y="18357"/>
                </a:lnTo>
                <a:lnTo>
                  <a:pt x="4046" y="17389"/>
                </a:lnTo>
                <a:lnTo>
                  <a:pt x="6154" y="14845"/>
                </a:lnTo>
                <a:lnTo>
                  <a:pt x="3818" y="17066"/>
                </a:lnTo>
                <a:lnTo>
                  <a:pt x="3077" y="16136"/>
                </a:lnTo>
                <a:lnTo>
                  <a:pt x="2563" y="15168"/>
                </a:lnTo>
                <a:lnTo>
                  <a:pt x="2164" y="14143"/>
                </a:lnTo>
                <a:lnTo>
                  <a:pt x="4672" y="12092"/>
                </a:lnTo>
                <a:lnTo>
                  <a:pt x="7238" y="10308"/>
                </a:lnTo>
                <a:lnTo>
                  <a:pt x="9801" y="8751"/>
                </a:lnTo>
                <a:lnTo>
                  <a:pt x="9973" y="9245"/>
                </a:lnTo>
                <a:lnTo>
                  <a:pt x="10259" y="9890"/>
                </a:lnTo>
                <a:lnTo>
                  <a:pt x="10144" y="8580"/>
                </a:lnTo>
                <a:lnTo>
                  <a:pt x="12993" y="6853"/>
                </a:lnTo>
                <a:lnTo>
                  <a:pt x="15843" y="5467"/>
                </a:lnTo>
                <a:lnTo>
                  <a:pt x="18522" y="4328"/>
                </a:lnTo>
                <a:close/>
              </a:path>
            </a:pathLst>
          </a:custGeom>
          <a:solidFill>
            <a:srgbClr val="74A4D1"/>
          </a:solidFill>
        </p:spPr>
        <p:txBody>
          <a:bodyPr wrap="square" lIns="0" tIns="0" rIns="0" bIns="0" rtlCol="0">
            <a:noAutofit/>
          </a:bodyPr>
          <a:lstStyle/>
          <a:p>
            <a:endParaRPr/>
          </a:p>
        </p:txBody>
      </p:sp>
      <p:sp>
        <p:nvSpPr>
          <p:cNvPr id="1008" name="object 1008"/>
          <p:cNvSpPr/>
          <p:nvPr/>
        </p:nvSpPr>
        <p:spPr>
          <a:xfrm>
            <a:off x="429004" y="692397"/>
            <a:ext cx="10317" cy="3720"/>
          </a:xfrm>
          <a:custGeom>
            <a:avLst/>
            <a:gdLst/>
            <a:ahLst/>
            <a:cxnLst/>
            <a:rect l="l" t="t" r="r" b="b"/>
            <a:pathLst>
              <a:path w="10317" h="3720">
                <a:moveTo>
                  <a:pt x="5985" y="1025"/>
                </a:moveTo>
                <a:lnTo>
                  <a:pt x="0" y="3568"/>
                </a:lnTo>
                <a:lnTo>
                  <a:pt x="229" y="3720"/>
                </a:lnTo>
                <a:lnTo>
                  <a:pt x="6041" y="1233"/>
                </a:lnTo>
                <a:lnTo>
                  <a:pt x="10317" y="0"/>
                </a:lnTo>
                <a:lnTo>
                  <a:pt x="5985" y="1025"/>
                </a:lnTo>
                <a:close/>
              </a:path>
            </a:pathLst>
          </a:custGeom>
          <a:solidFill>
            <a:srgbClr val="74A4D1"/>
          </a:solidFill>
        </p:spPr>
        <p:txBody>
          <a:bodyPr wrap="square" lIns="0" tIns="0" rIns="0" bIns="0" rtlCol="0">
            <a:noAutofit/>
          </a:bodyPr>
          <a:lstStyle/>
          <a:p>
            <a:endParaRPr/>
          </a:p>
        </p:txBody>
      </p:sp>
      <p:sp>
        <p:nvSpPr>
          <p:cNvPr id="1009" name="object 1009"/>
          <p:cNvSpPr/>
          <p:nvPr/>
        </p:nvSpPr>
        <p:spPr>
          <a:xfrm>
            <a:off x="431683" y="692245"/>
            <a:ext cx="9290" cy="5828"/>
          </a:xfrm>
          <a:custGeom>
            <a:avLst/>
            <a:gdLst/>
            <a:ahLst/>
            <a:cxnLst/>
            <a:rect l="l" t="t" r="r" b="b"/>
            <a:pathLst>
              <a:path w="9290" h="5828">
                <a:moveTo>
                  <a:pt x="0" y="5657"/>
                </a:moveTo>
                <a:lnTo>
                  <a:pt x="285" y="5828"/>
                </a:lnTo>
                <a:lnTo>
                  <a:pt x="4730" y="2524"/>
                </a:lnTo>
                <a:lnTo>
                  <a:pt x="7979" y="645"/>
                </a:lnTo>
                <a:lnTo>
                  <a:pt x="9062" y="37"/>
                </a:lnTo>
                <a:lnTo>
                  <a:pt x="8492" y="645"/>
                </a:lnTo>
                <a:lnTo>
                  <a:pt x="9290" y="0"/>
                </a:lnTo>
                <a:lnTo>
                  <a:pt x="9062" y="0"/>
                </a:lnTo>
                <a:lnTo>
                  <a:pt x="7866" y="531"/>
                </a:lnTo>
                <a:lnTo>
                  <a:pt x="4503" y="2372"/>
                </a:lnTo>
                <a:lnTo>
                  <a:pt x="0" y="5657"/>
                </a:lnTo>
                <a:close/>
              </a:path>
            </a:pathLst>
          </a:custGeom>
          <a:solidFill>
            <a:srgbClr val="74A4D1"/>
          </a:solidFill>
        </p:spPr>
        <p:txBody>
          <a:bodyPr wrap="square" lIns="0" tIns="0" rIns="0" bIns="0" rtlCol="0">
            <a:noAutofit/>
          </a:bodyPr>
          <a:lstStyle/>
          <a:p>
            <a:endParaRPr/>
          </a:p>
        </p:txBody>
      </p:sp>
      <p:sp>
        <p:nvSpPr>
          <p:cNvPr id="1010" name="object 1010"/>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74A4D1"/>
          </a:solidFill>
        </p:spPr>
        <p:txBody>
          <a:bodyPr wrap="square" lIns="0" tIns="0" rIns="0" bIns="0" rtlCol="0">
            <a:noAutofit/>
          </a:bodyPr>
          <a:lstStyle/>
          <a:p>
            <a:endParaRPr/>
          </a:p>
        </p:txBody>
      </p:sp>
      <p:sp>
        <p:nvSpPr>
          <p:cNvPr id="1011" name="object 1011"/>
          <p:cNvSpPr/>
          <p:nvPr/>
        </p:nvSpPr>
        <p:spPr>
          <a:xfrm>
            <a:off x="428435" y="692074"/>
            <a:ext cx="12311" cy="2961"/>
          </a:xfrm>
          <a:custGeom>
            <a:avLst/>
            <a:gdLst/>
            <a:ahLst/>
            <a:cxnLst/>
            <a:rect l="l" t="t" r="r" b="b"/>
            <a:pathLst>
              <a:path w="12311" h="2961">
                <a:moveTo>
                  <a:pt x="0" y="2961"/>
                </a:moveTo>
                <a:lnTo>
                  <a:pt x="6384" y="911"/>
                </a:lnTo>
                <a:lnTo>
                  <a:pt x="10887" y="208"/>
                </a:lnTo>
                <a:lnTo>
                  <a:pt x="12254" y="56"/>
                </a:lnTo>
                <a:lnTo>
                  <a:pt x="11000" y="113"/>
                </a:lnTo>
                <a:lnTo>
                  <a:pt x="6384" y="759"/>
                </a:lnTo>
                <a:lnTo>
                  <a:pt x="0" y="2961"/>
                </a:lnTo>
                <a:close/>
              </a:path>
            </a:pathLst>
          </a:custGeom>
          <a:solidFill>
            <a:srgbClr val="74A4D1"/>
          </a:solidFill>
        </p:spPr>
        <p:txBody>
          <a:bodyPr wrap="square" lIns="0" tIns="0" rIns="0" bIns="0" rtlCol="0">
            <a:noAutofit/>
          </a:bodyPr>
          <a:lstStyle/>
          <a:p>
            <a:endParaRPr/>
          </a:p>
        </p:txBody>
      </p:sp>
      <p:sp>
        <p:nvSpPr>
          <p:cNvPr id="1012" name="object 1012"/>
          <p:cNvSpPr/>
          <p:nvPr/>
        </p:nvSpPr>
        <p:spPr>
          <a:xfrm>
            <a:off x="428151" y="719111"/>
            <a:ext cx="8720" cy="11010"/>
          </a:xfrm>
          <a:custGeom>
            <a:avLst/>
            <a:gdLst/>
            <a:ahLst/>
            <a:cxnLst/>
            <a:rect l="l" t="t" r="r" b="b"/>
            <a:pathLst>
              <a:path w="8720" h="11010">
                <a:moveTo>
                  <a:pt x="2563" y="0"/>
                </a:moveTo>
                <a:lnTo>
                  <a:pt x="1822" y="2914"/>
                </a:lnTo>
                <a:lnTo>
                  <a:pt x="1709" y="3400"/>
                </a:lnTo>
                <a:lnTo>
                  <a:pt x="1083" y="5774"/>
                </a:lnTo>
                <a:lnTo>
                  <a:pt x="513" y="8311"/>
                </a:lnTo>
                <a:lnTo>
                  <a:pt x="0" y="10847"/>
                </a:lnTo>
                <a:lnTo>
                  <a:pt x="455" y="10955"/>
                </a:lnTo>
                <a:lnTo>
                  <a:pt x="682" y="11010"/>
                </a:lnTo>
                <a:lnTo>
                  <a:pt x="1196" y="8419"/>
                </a:lnTo>
                <a:lnTo>
                  <a:pt x="1766" y="5883"/>
                </a:lnTo>
                <a:lnTo>
                  <a:pt x="2336" y="3508"/>
                </a:lnTo>
                <a:lnTo>
                  <a:pt x="4388" y="3777"/>
                </a:lnTo>
                <a:lnTo>
                  <a:pt x="6496" y="3994"/>
                </a:lnTo>
                <a:lnTo>
                  <a:pt x="8661" y="4155"/>
                </a:lnTo>
                <a:lnTo>
                  <a:pt x="8720" y="3616"/>
                </a:lnTo>
                <a:lnTo>
                  <a:pt x="6611" y="3508"/>
                </a:lnTo>
                <a:lnTo>
                  <a:pt x="4503" y="3291"/>
                </a:lnTo>
                <a:lnTo>
                  <a:pt x="2450" y="2969"/>
                </a:lnTo>
                <a:lnTo>
                  <a:pt x="2563" y="0"/>
                </a:lnTo>
                <a:close/>
              </a:path>
            </a:pathLst>
          </a:custGeom>
          <a:solidFill>
            <a:srgbClr val="74A4D1"/>
          </a:solidFill>
        </p:spPr>
        <p:txBody>
          <a:bodyPr wrap="square" lIns="0" tIns="0" rIns="0" bIns="0" rtlCol="0">
            <a:noAutofit/>
          </a:bodyPr>
          <a:lstStyle/>
          <a:p>
            <a:endParaRPr/>
          </a:p>
        </p:txBody>
      </p:sp>
      <p:sp>
        <p:nvSpPr>
          <p:cNvPr id="1013" name="object 1013"/>
          <p:cNvSpPr/>
          <p:nvPr/>
        </p:nvSpPr>
        <p:spPr>
          <a:xfrm>
            <a:off x="415326" y="693630"/>
            <a:ext cx="12709" cy="4271"/>
          </a:xfrm>
          <a:custGeom>
            <a:avLst/>
            <a:gdLst/>
            <a:ahLst/>
            <a:cxnLst/>
            <a:rect l="l" t="t" r="r" b="b"/>
            <a:pathLst>
              <a:path w="12709" h="4271">
                <a:moveTo>
                  <a:pt x="2052" y="3132"/>
                </a:moveTo>
                <a:lnTo>
                  <a:pt x="1369" y="3512"/>
                </a:lnTo>
                <a:lnTo>
                  <a:pt x="684" y="3891"/>
                </a:lnTo>
                <a:lnTo>
                  <a:pt x="0" y="4271"/>
                </a:lnTo>
                <a:lnTo>
                  <a:pt x="1653" y="3568"/>
                </a:lnTo>
                <a:lnTo>
                  <a:pt x="3248" y="2980"/>
                </a:lnTo>
                <a:lnTo>
                  <a:pt x="4789" y="2486"/>
                </a:lnTo>
                <a:lnTo>
                  <a:pt x="4845" y="2809"/>
                </a:lnTo>
                <a:lnTo>
                  <a:pt x="4901" y="3417"/>
                </a:lnTo>
                <a:lnTo>
                  <a:pt x="5187" y="4062"/>
                </a:lnTo>
                <a:lnTo>
                  <a:pt x="5359" y="4005"/>
                </a:lnTo>
                <a:lnTo>
                  <a:pt x="5073" y="3360"/>
                </a:lnTo>
                <a:lnTo>
                  <a:pt x="4901" y="2809"/>
                </a:lnTo>
                <a:lnTo>
                  <a:pt x="4845" y="2429"/>
                </a:lnTo>
                <a:lnTo>
                  <a:pt x="7638" y="1518"/>
                </a:lnTo>
                <a:lnTo>
                  <a:pt x="10317" y="816"/>
                </a:lnTo>
                <a:lnTo>
                  <a:pt x="12709" y="0"/>
                </a:lnTo>
                <a:lnTo>
                  <a:pt x="10259" y="550"/>
                </a:lnTo>
                <a:lnTo>
                  <a:pt x="7638" y="1252"/>
                </a:lnTo>
                <a:lnTo>
                  <a:pt x="4845" y="2164"/>
                </a:lnTo>
                <a:lnTo>
                  <a:pt x="3876" y="2486"/>
                </a:lnTo>
                <a:lnTo>
                  <a:pt x="2964" y="2809"/>
                </a:lnTo>
                <a:lnTo>
                  <a:pt x="2052" y="3132"/>
                </a:lnTo>
                <a:close/>
              </a:path>
            </a:pathLst>
          </a:custGeom>
          <a:solidFill>
            <a:srgbClr val="74A4D1"/>
          </a:solidFill>
        </p:spPr>
        <p:txBody>
          <a:bodyPr wrap="square" lIns="0" tIns="0" rIns="0" bIns="0" rtlCol="0">
            <a:noAutofit/>
          </a:bodyPr>
          <a:lstStyle/>
          <a:p>
            <a:endParaRPr/>
          </a:p>
        </p:txBody>
      </p:sp>
      <p:sp>
        <p:nvSpPr>
          <p:cNvPr id="1014" name="object 1014"/>
          <p:cNvSpPr/>
          <p:nvPr/>
        </p:nvSpPr>
        <p:spPr>
          <a:xfrm>
            <a:off x="439435" y="705723"/>
            <a:ext cx="3135" cy="2752"/>
          </a:xfrm>
          <a:custGeom>
            <a:avLst/>
            <a:gdLst/>
            <a:ahLst/>
            <a:cxnLst/>
            <a:rect l="l" t="t" r="r" b="b"/>
            <a:pathLst>
              <a:path w="3135" h="2752">
                <a:moveTo>
                  <a:pt x="0" y="0"/>
                </a:moveTo>
                <a:lnTo>
                  <a:pt x="741" y="379"/>
                </a:lnTo>
                <a:lnTo>
                  <a:pt x="2908" y="379"/>
                </a:lnTo>
                <a:lnTo>
                  <a:pt x="3135" y="2752"/>
                </a:lnTo>
                <a:lnTo>
                  <a:pt x="2908" y="0"/>
                </a:lnTo>
                <a:lnTo>
                  <a:pt x="0" y="0"/>
                </a:lnTo>
                <a:close/>
              </a:path>
            </a:pathLst>
          </a:custGeom>
          <a:solidFill>
            <a:srgbClr val="74A4D1"/>
          </a:solidFill>
        </p:spPr>
        <p:txBody>
          <a:bodyPr wrap="square" lIns="0" tIns="0" rIns="0" bIns="0" rtlCol="0">
            <a:noAutofit/>
          </a:bodyPr>
          <a:lstStyle/>
          <a:p>
            <a:endParaRPr/>
          </a:p>
        </p:txBody>
      </p:sp>
      <p:sp>
        <p:nvSpPr>
          <p:cNvPr id="1015" name="object 1015"/>
          <p:cNvSpPr/>
          <p:nvPr/>
        </p:nvSpPr>
        <p:spPr>
          <a:xfrm>
            <a:off x="406150" y="701186"/>
            <a:ext cx="17384" cy="15713"/>
          </a:xfrm>
          <a:custGeom>
            <a:avLst/>
            <a:gdLst/>
            <a:ahLst/>
            <a:cxnLst/>
            <a:rect l="l" t="t" r="r" b="b"/>
            <a:pathLst>
              <a:path w="17384" h="15713">
                <a:moveTo>
                  <a:pt x="6325" y="1575"/>
                </a:moveTo>
                <a:lnTo>
                  <a:pt x="6154" y="1195"/>
                </a:lnTo>
                <a:lnTo>
                  <a:pt x="6098" y="1025"/>
                </a:lnTo>
                <a:lnTo>
                  <a:pt x="6213" y="2335"/>
                </a:lnTo>
                <a:lnTo>
                  <a:pt x="6611" y="2923"/>
                </a:lnTo>
                <a:lnTo>
                  <a:pt x="7010" y="3512"/>
                </a:lnTo>
                <a:lnTo>
                  <a:pt x="4559" y="5296"/>
                </a:lnTo>
                <a:lnTo>
                  <a:pt x="2108" y="7289"/>
                </a:lnTo>
                <a:lnTo>
                  <a:pt x="0" y="9833"/>
                </a:lnTo>
                <a:lnTo>
                  <a:pt x="2336" y="7555"/>
                </a:lnTo>
                <a:lnTo>
                  <a:pt x="4787" y="5562"/>
                </a:lnTo>
                <a:lnTo>
                  <a:pt x="7238" y="3777"/>
                </a:lnTo>
                <a:lnTo>
                  <a:pt x="7808" y="4594"/>
                </a:lnTo>
                <a:lnTo>
                  <a:pt x="8549" y="5296"/>
                </a:lnTo>
                <a:lnTo>
                  <a:pt x="9346" y="5998"/>
                </a:lnTo>
                <a:lnTo>
                  <a:pt x="9689" y="6207"/>
                </a:lnTo>
                <a:lnTo>
                  <a:pt x="10544" y="6910"/>
                </a:lnTo>
                <a:lnTo>
                  <a:pt x="11455" y="7555"/>
                </a:lnTo>
                <a:lnTo>
                  <a:pt x="12424" y="8106"/>
                </a:lnTo>
                <a:lnTo>
                  <a:pt x="12766" y="8258"/>
                </a:lnTo>
                <a:lnTo>
                  <a:pt x="10772" y="10479"/>
                </a:lnTo>
                <a:lnTo>
                  <a:pt x="8835" y="12852"/>
                </a:lnTo>
                <a:lnTo>
                  <a:pt x="7409" y="15713"/>
                </a:lnTo>
                <a:lnTo>
                  <a:pt x="9290" y="13121"/>
                </a:lnTo>
                <a:lnTo>
                  <a:pt x="11227" y="10687"/>
                </a:lnTo>
                <a:lnTo>
                  <a:pt x="13165" y="8485"/>
                </a:lnTo>
                <a:lnTo>
                  <a:pt x="15217" y="5562"/>
                </a:lnTo>
                <a:lnTo>
                  <a:pt x="13052" y="7935"/>
                </a:lnTo>
                <a:lnTo>
                  <a:pt x="12653" y="7726"/>
                </a:lnTo>
                <a:lnTo>
                  <a:pt x="11741" y="7232"/>
                </a:lnTo>
                <a:lnTo>
                  <a:pt x="10828" y="6587"/>
                </a:lnTo>
                <a:lnTo>
                  <a:pt x="9975" y="5941"/>
                </a:lnTo>
                <a:lnTo>
                  <a:pt x="12482" y="3777"/>
                </a:lnTo>
                <a:lnTo>
                  <a:pt x="14989" y="1841"/>
                </a:lnTo>
                <a:lnTo>
                  <a:pt x="17384" y="227"/>
                </a:lnTo>
                <a:lnTo>
                  <a:pt x="17098" y="0"/>
                </a:lnTo>
                <a:lnTo>
                  <a:pt x="14703" y="1632"/>
                </a:lnTo>
                <a:lnTo>
                  <a:pt x="12196" y="3512"/>
                </a:lnTo>
                <a:lnTo>
                  <a:pt x="9632" y="5676"/>
                </a:lnTo>
                <a:lnTo>
                  <a:pt x="8835" y="5030"/>
                </a:lnTo>
                <a:lnTo>
                  <a:pt x="8150" y="4328"/>
                </a:lnTo>
                <a:lnTo>
                  <a:pt x="7524" y="3568"/>
                </a:lnTo>
                <a:lnTo>
                  <a:pt x="10087" y="1366"/>
                </a:lnTo>
                <a:lnTo>
                  <a:pt x="7352" y="3303"/>
                </a:lnTo>
                <a:lnTo>
                  <a:pt x="6954" y="2752"/>
                </a:lnTo>
                <a:lnTo>
                  <a:pt x="6555" y="2164"/>
                </a:lnTo>
                <a:lnTo>
                  <a:pt x="6325" y="1575"/>
                </a:lnTo>
                <a:close/>
              </a:path>
            </a:pathLst>
          </a:custGeom>
          <a:solidFill>
            <a:srgbClr val="74A4D1"/>
          </a:solidFill>
        </p:spPr>
        <p:txBody>
          <a:bodyPr wrap="square" lIns="0" tIns="0" rIns="0" bIns="0" rtlCol="0">
            <a:noAutofit/>
          </a:bodyPr>
          <a:lstStyle/>
          <a:p>
            <a:endParaRPr/>
          </a:p>
        </p:txBody>
      </p:sp>
      <p:sp>
        <p:nvSpPr>
          <p:cNvPr id="1016" name="object 1016"/>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74A4D1"/>
          </a:solidFill>
        </p:spPr>
        <p:txBody>
          <a:bodyPr wrap="square" lIns="0" tIns="0" rIns="0" bIns="0" rtlCol="0">
            <a:noAutofit/>
          </a:bodyPr>
          <a:lstStyle/>
          <a:p>
            <a:endParaRPr/>
          </a:p>
        </p:txBody>
      </p:sp>
      <p:sp>
        <p:nvSpPr>
          <p:cNvPr id="1017" name="object 1017"/>
          <p:cNvSpPr/>
          <p:nvPr/>
        </p:nvSpPr>
        <p:spPr>
          <a:xfrm>
            <a:off x="460581" y="698016"/>
            <a:ext cx="1081" cy="1670"/>
          </a:xfrm>
          <a:custGeom>
            <a:avLst/>
            <a:gdLst/>
            <a:ahLst/>
            <a:cxnLst/>
            <a:rect l="l" t="t" r="r" b="b"/>
            <a:pathLst>
              <a:path w="1081" h="1670">
                <a:moveTo>
                  <a:pt x="1081" y="94"/>
                </a:moveTo>
                <a:lnTo>
                  <a:pt x="910" y="0"/>
                </a:lnTo>
                <a:lnTo>
                  <a:pt x="626" y="474"/>
                </a:lnTo>
                <a:lnTo>
                  <a:pt x="283" y="1025"/>
                </a:lnTo>
                <a:lnTo>
                  <a:pt x="0" y="1670"/>
                </a:lnTo>
                <a:lnTo>
                  <a:pt x="455" y="1120"/>
                </a:lnTo>
                <a:lnTo>
                  <a:pt x="797" y="588"/>
                </a:lnTo>
                <a:lnTo>
                  <a:pt x="1081" y="94"/>
                </a:lnTo>
                <a:close/>
              </a:path>
            </a:pathLst>
          </a:custGeom>
          <a:solidFill>
            <a:srgbClr val="74A4D1"/>
          </a:solidFill>
        </p:spPr>
        <p:txBody>
          <a:bodyPr wrap="square" lIns="0" tIns="0" rIns="0" bIns="0" rtlCol="0">
            <a:noAutofit/>
          </a:bodyPr>
          <a:lstStyle/>
          <a:p>
            <a:endParaRPr/>
          </a:p>
        </p:txBody>
      </p:sp>
      <p:sp>
        <p:nvSpPr>
          <p:cNvPr id="1018" name="object 1018"/>
          <p:cNvSpPr/>
          <p:nvPr/>
        </p:nvSpPr>
        <p:spPr>
          <a:xfrm>
            <a:off x="420854" y="692074"/>
            <a:ext cx="58188" cy="39072"/>
          </a:xfrm>
          <a:custGeom>
            <a:avLst/>
            <a:gdLst/>
            <a:ahLst/>
            <a:cxnLst/>
            <a:rect l="l" t="t" r="r" b="b"/>
            <a:pathLst>
              <a:path w="58188" h="39072">
                <a:moveTo>
                  <a:pt x="47021" y="6207"/>
                </a:moveTo>
                <a:lnTo>
                  <a:pt x="46336" y="5771"/>
                </a:lnTo>
                <a:lnTo>
                  <a:pt x="44626" y="5068"/>
                </a:lnTo>
                <a:lnTo>
                  <a:pt x="42975" y="4423"/>
                </a:lnTo>
                <a:lnTo>
                  <a:pt x="41378" y="3891"/>
                </a:lnTo>
                <a:lnTo>
                  <a:pt x="41378" y="3455"/>
                </a:lnTo>
                <a:lnTo>
                  <a:pt x="41207" y="3834"/>
                </a:lnTo>
                <a:lnTo>
                  <a:pt x="38472" y="2923"/>
                </a:lnTo>
                <a:lnTo>
                  <a:pt x="35850" y="2164"/>
                </a:lnTo>
                <a:lnTo>
                  <a:pt x="33457" y="1670"/>
                </a:lnTo>
                <a:lnTo>
                  <a:pt x="33457" y="1233"/>
                </a:lnTo>
                <a:lnTo>
                  <a:pt x="33399" y="1613"/>
                </a:lnTo>
                <a:lnTo>
                  <a:pt x="33342" y="1898"/>
                </a:lnTo>
                <a:lnTo>
                  <a:pt x="33228" y="2486"/>
                </a:lnTo>
                <a:lnTo>
                  <a:pt x="33056" y="2809"/>
                </a:lnTo>
                <a:lnTo>
                  <a:pt x="26618" y="816"/>
                </a:lnTo>
                <a:lnTo>
                  <a:pt x="22058" y="113"/>
                </a:lnTo>
                <a:lnTo>
                  <a:pt x="20747" y="0"/>
                </a:lnTo>
                <a:lnTo>
                  <a:pt x="22058" y="208"/>
                </a:lnTo>
                <a:lnTo>
                  <a:pt x="26618" y="968"/>
                </a:lnTo>
                <a:lnTo>
                  <a:pt x="32944" y="3018"/>
                </a:lnTo>
                <a:lnTo>
                  <a:pt x="32601" y="3663"/>
                </a:lnTo>
                <a:lnTo>
                  <a:pt x="32317" y="3986"/>
                </a:lnTo>
                <a:lnTo>
                  <a:pt x="32486" y="4043"/>
                </a:lnTo>
                <a:lnTo>
                  <a:pt x="32944" y="3398"/>
                </a:lnTo>
                <a:lnTo>
                  <a:pt x="33457" y="3189"/>
                </a:lnTo>
                <a:lnTo>
                  <a:pt x="34255" y="3455"/>
                </a:lnTo>
                <a:lnTo>
                  <a:pt x="36248" y="4157"/>
                </a:lnTo>
                <a:lnTo>
                  <a:pt x="38357" y="4973"/>
                </a:lnTo>
                <a:lnTo>
                  <a:pt x="40637" y="5942"/>
                </a:lnTo>
                <a:lnTo>
                  <a:pt x="40808" y="6036"/>
                </a:lnTo>
                <a:lnTo>
                  <a:pt x="43487" y="7232"/>
                </a:lnTo>
                <a:lnTo>
                  <a:pt x="46280" y="8637"/>
                </a:lnTo>
                <a:lnTo>
                  <a:pt x="49126" y="10365"/>
                </a:lnTo>
                <a:lnTo>
                  <a:pt x="48783" y="11162"/>
                </a:lnTo>
                <a:lnTo>
                  <a:pt x="48332" y="11978"/>
                </a:lnTo>
                <a:lnTo>
                  <a:pt x="47706" y="12681"/>
                </a:lnTo>
                <a:lnTo>
                  <a:pt x="45027" y="10744"/>
                </a:lnTo>
                <a:lnTo>
                  <a:pt x="42290" y="9074"/>
                </a:lnTo>
                <a:lnTo>
                  <a:pt x="39727" y="7612"/>
                </a:lnTo>
                <a:lnTo>
                  <a:pt x="40010" y="6967"/>
                </a:lnTo>
                <a:lnTo>
                  <a:pt x="39555" y="7498"/>
                </a:lnTo>
                <a:lnTo>
                  <a:pt x="37731" y="6530"/>
                </a:lnTo>
                <a:lnTo>
                  <a:pt x="36021" y="5619"/>
                </a:lnTo>
                <a:lnTo>
                  <a:pt x="34367" y="4859"/>
                </a:lnTo>
                <a:lnTo>
                  <a:pt x="33741" y="4594"/>
                </a:lnTo>
                <a:lnTo>
                  <a:pt x="33115" y="4309"/>
                </a:lnTo>
                <a:lnTo>
                  <a:pt x="33570" y="4802"/>
                </a:lnTo>
                <a:lnTo>
                  <a:pt x="34255" y="5125"/>
                </a:lnTo>
                <a:lnTo>
                  <a:pt x="35850" y="5885"/>
                </a:lnTo>
                <a:lnTo>
                  <a:pt x="37560" y="6739"/>
                </a:lnTo>
                <a:lnTo>
                  <a:pt x="39326" y="7726"/>
                </a:lnTo>
                <a:lnTo>
                  <a:pt x="38643" y="8409"/>
                </a:lnTo>
                <a:lnTo>
                  <a:pt x="38017" y="8903"/>
                </a:lnTo>
                <a:lnTo>
                  <a:pt x="37616" y="9169"/>
                </a:lnTo>
                <a:lnTo>
                  <a:pt x="36476" y="8371"/>
                </a:lnTo>
                <a:lnTo>
                  <a:pt x="35336" y="7612"/>
                </a:lnTo>
                <a:lnTo>
                  <a:pt x="34255" y="6967"/>
                </a:lnTo>
                <a:lnTo>
                  <a:pt x="33228" y="6321"/>
                </a:lnTo>
                <a:lnTo>
                  <a:pt x="32259" y="5714"/>
                </a:lnTo>
                <a:lnTo>
                  <a:pt x="33000" y="6530"/>
                </a:lnTo>
                <a:lnTo>
                  <a:pt x="34027" y="7232"/>
                </a:lnTo>
                <a:lnTo>
                  <a:pt x="35109" y="7878"/>
                </a:lnTo>
                <a:lnTo>
                  <a:pt x="36192" y="8637"/>
                </a:lnTo>
                <a:lnTo>
                  <a:pt x="37276" y="9397"/>
                </a:lnTo>
                <a:lnTo>
                  <a:pt x="36647" y="9871"/>
                </a:lnTo>
                <a:lnTo>
                  <a:pt x="35964" y="10251"/>
                </a:lnTo>
                <a:lnTo>
                  <a:pt x="35223" y="10631"/>
                </a:lnTo>
                <a:lnTo>
                  <a:pt x="35052" y="11067"/>
                </a:lnTo>
                <a:lnTo>
                  <a:pt x="37104" y="12947"/>
                </a:lnTo>
                <a:lnTo>
                  <a:pt x="39213" y="15168"/>
                </a:lnTo>
                <a:lnTo>
                  <a:pt x="41378" y="17598"/>
                </a:lnTo>
                <a:lnTo>
                  <a:pt x="41777" y="17370"/>
                </a:lnTo>
                <a:lnTo>
                  <a:pt x="39668" y="14902"/>
                </a:lnTo>
                <a:lnTo>
                  <a:pt x="37503" y="12738"/>
                </a:lnTo>
                <a:lnTo>
                  <a:pt x="35451" y="10839"/>
                </a:lnTo>
                <a:lnTo>
                  <a:pt x="36192" y="10479"/>
                </a:lnTo>
                <a:lnTo>
                  <a:pt x="36933" y="10042"/>
                </a:lnTo>
                <a:lnTo>
                  <a:pt x="37560" y="9605"/>
                </a:lnTo>
                <a:lnTo>
                  <a:pt x="39896" y="11276"/>
                </a:lnTo>
                <a:lnTo>
                  <a:pt x="37845" y="9397"/>
                </a:lnTo>
                <a:lnTo>
                  <a:pt x="38415" y="8960"/>
                </a:lnTo>
                <a:lnTo>
                  <a:pt x="38814" y="8580"/>
                </a:lnTo>
                <a:lnTo>
                  <a:pt x="39213" y="8201"/>
                </a:lnTo>
                <a:lnTo>
                  <a:pt x="39555" y="7878"/>
                </a:lnTo>
                <a:lnTo>
                  <a:pt x="42119" y="9283"/>
                </a:lnTo>
                <a:lnTo>
                  <a:pt x="44798" y="11010"/>
                </a:lnTo>
                <a:lnTo>
                  <a:pt x="47476" y="13004"/>
                </a:lnTo>
                <a:lnTo>
                  <a:pt x="46850" y="13763"/>
                </a:lnTo>
                <a:lnTo>
                  <a:pt x="46165" y="14902"/>
                </a:lnTo>
                <a:lnTo>
                  <a:pt x="46850" y="14295"/>
                </a:lnTo>
                <a:lnTo>
                  <a:pt x="47420" y="13649"/>
                </a:lnTo>
                <a:lnTo>
                  <a:pt x="47819" y="13231"/>
                </a:lnTo>
                <a:lnTo>
                  <a:pt x="50274" y="15054"/>
                </a:lnTo>
                <a:lnTo>
                  <a:pt x="52670" y="17104"/>
                </a:lnTo>
                <a:lnTo>
                  <a:pt x="55006" y="19382"/>
                </a:lnTo>
                <a:lnTo>
                  <a:pt x="54140" y="20400"/>
                </a:lnTo>
                <a:lnTo>
                  <a:pt x="53113" y="21317"/>
                </a:lnTo>
                <a:lnTo>
                  <a:pt x="51985" y="22180"/>
                </a:lnTo>
                <a:lnTo>
                  <a:pt x="49871" y="19743"/>
                </a:lnTo>
                <a:lnTo>
                  <a:pt x="47647" y="17484"/>
                </a:lnTo>
                <a:lnTo>
                  <a:pt x="49528" y="20028"/>
                </a:lnTo>
                <a:lnTo>
                  <a:pt x="51643" y="22450"/>
                </a:lnTo>
                <a:lnTo>
                  <a:pt x="50435" y="23367"/>
                </a:lnTo>
                <a:lnTo>
                  <a:pt x="49126" y="24178"/>
                </a:lnTo>
                <a:lnTo>
                  <a:pt x="47706" y="24933"/>
                </a:lnTo>
                <a:lnTo>
                  <a:pt x="47249" y="25148"/>
                </a:lnTo>
                <a:lnTo>
                  <a:pt x="45766" y="25903"/>
                </a:lnTo>
                <a:lnTo>
                  <a:pt x="44228" y="26606"/>
                </a:lnTo>
                <a:lnTo>
                  <a:pt x="42576" y="27200"/>
                </a:lnTo>
                <a:lnTo>
                  <a:pt x="41094" y="24392"/>
                </a:lnTo>
                <a:lnTo>
                  <a:pt x="39497" y="21856"/>
                </a:lnTo>
                <a:lnTo>
                  <a:pt x="40524" y="24609"/>
                </a:lnTo>
                <a:lnTo>
                  <a:pt x="42006" y="27414"/>
                </a:lnTo>
                <a:lnTo>
                  <a:pt x="40296" y="27955"/>
                </a:lnTo>
                <a:lnTo>
                  <a:pt x="38528" y="28495"/>
                </a:lnTo>
                <a:lnTo>
                  <a:pt x="36706" y="28925"/>
                </a:lnTo>
                <a:lnTo>
                  <a:pt x="36136" y="29089"/>
                </a:lnTo>
                <a:lnTo>
                  <a:pt x="34255" y="29467"/>
                </a:lnTo>
                <a:lnTo>
                  <a:pt x="32317" y="29844"/>
                </a:lnTo>
                <a:lnTo>
                  <a:pt x="30321" y="30114"/>
                </a:lnTo>
                <a:lnTo>
                  <a:pt x="29637" y="27200"/>
                </a:lnTo>
                <a:lnTo>
                  <a:pt x="28954" y="24392"/>
                </a:lnTo>
                <a:lnTo>
                  <a:pt x="28213" y="21803"/>
                </a:lnTo>
                <a:lnTo>
                  <a:pt x="28328" y="24500"/>
                </a:lnTo>
                <a:lnTo>
                  <a:pt x="29010" y="27253"/>
                </a:lnTo>
                <a:lnTo>
                  <a:pt x="29637" y="30222"/>
                </a:lnTo>
                <a:lnTo>
                  <a:pt x="27643" y="30437"/>
                </a:lnTo>
                <a:lnTo>
                  <a:pt x="25534" y="30600"/>
                </a:lnTo>
                <a:lnTo>
                  <a:pt x="23482" y="30706"/>
                </a:lnTo>
                <a:lnTo>
                  <a:pt x="23254" y="27739"/>
                </a:lnTo>
                <a:lnTo>
                  <a:pt x="23027" y="24933"/>
                </a:lnTo>
                <a:lnTo>
                  <a:pt x="22797" y="22289"/>
                </a:lnTo>
                <a:lnTo>
                  <a:pt x="24451" y="22180"/>
                </a:lnTo>
                <a:lnTo>
                  <a:pt x="26048" y="22072"/>
                </a:lnTo>
                <a:lnTo>
                  <a:pt x="27586" y="21856"/>
                </a:lnTo>
                <a:lnTo>
                  <a:pt x="28098" y="21372"/>
                </a:lnTo>
                <a:lnTo>
                  <a:pt x="27300" y="18566"/>
                </a:lnTo>
                <a:lnTo>
                  <a:pt x="26503" y="16022"/>
                </a:lnTo>
                <a:lnTo>
                  <a:pt x="25762" y="13706"/>
                </a:lnTo>
                <a:lnTo>
                  <a:pt x="26787" y="13554"/>
                </a:lnTo>
                <a:lnTo>
                  <a:pt x="27758" y="13383"/>
                </a:lnTo>
                <a:lnTo>
                  <a:pt x="28726" y="13174"/>
                </a:lnTo>
                <a:lnTo>
                  <a:pt x="29979" y="15377"/>
                </a:lnTo>
                <a:lnTo>
                  <a:pt x="31234" y="17863"/>
                </a:lnTo>
                <a:lnTo>
                  <a:pt x="32486" y="20561"/>
                </a:lnTo>
                <a:lnTo>
                  <a:pt x="33056" y="20453"/>
                </a:lnTo>
                <a:lnTo>
                  <a:pt x="31747" y="17750"/>
                </a:lnTo>
                <a:lnTo>
                  <a:pt x="30436" y="15282"/>
                </a:lnTo>
                <a:lnTo>
                  <a:pt x="29182" y="13061"/>
                </a:lnTo>
                <a:lnTo>
                  <a:pt x="29979" y="12529"/>
                </a:lnTo>
                <a:lnTo>
                  <a:pt x="29010" y="12738"/>
                </a:lnTo>
                <a:lnTo>
                  <a:pt x="28555" y="12852"/>
                </a:lnTo>
                <a:lnTo>
                  <a:pt x="27643" y="13061"/>
                </a:lnTo>
                <a:lnTo>
                  <a:pt x="26618" y="13231"/>
                </a:lnTo>
                <a:lnTo>
                  <a:pt x="25647" y="13326"/>
                </a:lnTo>
                <a:lnTo>
                  <a:pt x="25248" y="13763"/>
                </a:lnTo>
                <a:lnTo>
                  <a:pt x="25989" y="16079"/>
                </a:lnTo>
                <a:lnTo>
                  <a:pt x="26731" y="18680"/>
                </a:lnTo>
                <a:lnTo>
                  <a:pt x="27472" y="21425"/>
                </a:lnTo>
                <a:lnTo>
                  <a:pt x="25933" y="21641"/>
                </a:lnTo>
                <a:lnTo>
                  <a:pt x="24394" y="21749"/>
                </a:lnTo>
                <a:lnTo>
                  <a:pt x="22797" y="21803"/>
                </a:lnTo>
                <a:lnTo>
                  <a:pt x="22513" y="19002"/>
                </a:lnTo>
                <a:lnTo>
                  <a:pt x="22286" y="16345"/>
                </a:lnTo>
                <a:lnTo>
                  <a:pt x="22115" y="21856"/>
                </a:lnTo>
                <a:lnTo>
                  <a:pt x="18524" y="21856"/>
                </a:lnTo>
                <a:lnTo>
                  <a:pt x="18238" y="22289"/>
                </a:lnTo>
                <a:lnTo>
                  <a:pt x="18524" y="22289"/>
                </a:lnTo>
                <a:lnTo>
                  <a:pt x="19720" y="22342"/>
                </a:lnTo>
                <a:lnTo>
                  <a:pt x="20918" y="22342"/>
                </a:lnTo>
                <a:lnTo>
                  <a:pt x="22115" y="22289"/>
                </a:lnTo>
                <a:lnTo>
                  <a:pt x="22342" y="24933"/>
                </a:lnTo>
                <a:lnTo>
                  <a:pt x="22513" y="27739"/>
                </a:lnTo>
                <a:lnTo>
                  <a:pt x="22685" y="30706"/>
                </a:lnTo>
                <a:lnTo>
                  <a:pt x="21146" y="30761"/>
                </a:lnTo>
                <a:lnTo>
                  <a:pt x="17897" y="30761"/>
                </a:lnTo>
                <a:lnTo>
                  <a:pt x="17098" y="30706"/>
                </a:lnTo>
                <a:lnTo>
                  <a:pt x="16758" y="30706"/>
                </a:lnTo>
                <a:lnTo>
                  <a:pt x="17041" y="27739"/>
                </a:lnTo>
                <a:lnTo>
                  <a:pt x="17327" y="24878"/>
                </a:lnTo>
                <a:lnTo>
                  <a:pt x="17611" y="22234"/>
                </a:lnTo>
                <a:lnTo>
                  <a:pt x="17668" y="16345"/>
                </a:lnTo>
                <a:lnTo>
                  <a:pt x="17327" y="18946"/>
                </a:lnTo>
                <a:lnTo>
                  <a:pt x="16985" y="21803"/>
                </a:lnTo>
                <a:lnTo>
                  <a:pt x="15388" y="21694"/>
                </a:lnTo>
                <a:lnTo>
                  <a:pt x="13737" y="21533"/>
                </a:lnTo>
                <a:lnTo>
                  <a:pt x="12198" y="21317"/>
                </a:lnTo>
                <a:lnTo>
                  <a:pt x="13052" y="18566"/>
                </a:lnTo>
                <a:lnTo>
                  <a:pt x="13908" y="15965"/>
                </a:lnTo>
                <a:lnTo>
                  <a:pt x="14705" y="13649"/>
                </a:lnTo>
                <a:lnTo>
                  <a:pt x="14192" y="13592"/>
                </a:lnTo>
                <a:lnTo>
                  <a:pt x="13338" y="15927"/>
                </a:lnTo>
                <a:lnTo>
                  <a:pt x="12482" y="18452"/>
                </a:lnTo>
                <a:lnTo>
                  <a:pt x="11570" y="21208"/>
                </a:lnTo>
                <a:lnTo>
                  <a:pt x="10089" y="20994"/>
                </a:lnTo>
                <a:lnTo>
                  <a:pt x="8663" y="20722"/>
                </a:lnTo>
                <a:lnTo>
                  <a:pt x="7240" y="20400"/>
                </a:lnTo>
                <a:lnTo>
                  <a:pt x="8094" y="17598"/>
                </a:lnTo>
                <a:lnTo>
                  <a:pt x="6726" y="20236"/>
                </a:lnTo>
                <a:lnTo>
                  <a:pt x="6498" y="20669"/>
                </a:lnTo>
                <a:lnTo>
                  <a:pt x="5244" y="23152"/>
                </a:lnTo>
                <a:lnTo>
                  <a:pt x="3989" y="25797"/>
                </a:lnTo>
                <a:lnTo>
                  <a:pt x="2793" y="28656"/>
                </a:lnTo>
                <a:lnTo>
                  <a:pt x="2565" y="29142"/>
                </a:lnTo>
                <a:lnTo>
                  <a:pt x="1709" y="31300"/>
                </a:lnTo>
                <a:lnTo>
                  <a:pt x="799" y="33567"/>
                </a:lnTo>
                <a:lnTo>
                  <a:pt x="0" y="35887"/>
                </a:lnTo>
                <a:lnTo>
                  <a:pt x="628" y="36103"/>
                </a:lnTo>
                <a:lnTo>
                  <a:pt x="1425" y="33728"/>
                </a:lnTo>
                <a:lnTo>
                  <a:pt x="2279" y="31462"/>
                </a:lnTo>
                <a:lnTo>
                  <a:pt x="3192" y="29250"/>
                </a:lnTo>
                <a:lnTo>
                  <a:pt x="5073" y="29736"/>
                </a:lnTo>
                <a:lnTo>
                  <a:pt x="7010" y="30114"/>
                </a:lnTo>
                <a:lnTo>
                  <a:pt x="9006" y="30437"/>
                </a:lnTo>
                <a:lnTo>
                  <a:pt x="9119" y="29951"/>
                </a:lnTo>
                <a:lnTo>
                  <a:pt x="7125" y="29628"/>
                </a:lnTo>
                <a:lnTo>
                  <a:pt x="5244" y="29250"/>
                </a:lnTo>
                <a:lnTo>
                  <a:pt x="3363" y="28764"/>
                </a:lnTo>
                <a:lnTo>
                  <a:pt x="4559" y="25958"/>
                </a:lnTo>
                <a:lnTo>
                  <a:pt x="5814" y="23259"/>
                </a:lnTo>
                <a:lnTo>
                  <a:pt x="7068" y="20777"/>
                </a:lnTo>
                <a:lnTo>
                  <a:pt x="8492" y="21155"/>
                </a:lnTo>
                <a:lnTo>
                  <a:pt x="9975" y="21425"/>
                </a:lnTo>
                <a:lnTo>
                  <a:pt x="11457" y="21694"/>
                </a:lnTo>
                <a:lnTo>
                  <a:pt x="10659" y="24231"/>
                </a:lnTo>
                <a:lnTo>
                  <a:pt x="9860" y="27037"/>
                </a:lnTo>
                <a:lnTo>
                  <a:pt x="9747" y="30006"/>
                </a:lnTo>
                <a:lnTo>
                  <a:pt x="10488" y="27092"/>
                </a:lnTo>
                <a:lnTo>
                  <a:pt x="11286" y="24339"/>
                </a:lnTo>
                <a:lnTo>
                  <a:pt x="12083" y="21749"/>
                </a:lnTo>
                <a:lnTo>
                  <a:pt x="13678" y="21964"/>
                </a:lnTo>
                <a:lnTo>
                  <a:pt x="15275" y="22127"/>
                </a:lnTo>
                <a:lnTo>
                  <a:pt x="16929" y="22234"/>
                </a:lnTo>
                <a:lnTo>
                  <a:pt x="16586" y="24878"/>
                </a:lnTo>
                <a:lnTo>
                  <a:pt x="16300" y="27686"/>
                </a:lnTo>
                <a:lnTo>
                  <a:pt x="16016" y="30653"/>
                </a:lnTo>
                <a:lnTo>
                  <a:pt x="15958" y="31192"/>
                </a:lnTo>
                <a:lnTo>
                  <a:pt x="15674" y="33675"/>
                </a:lnTo>
                <a:lnTo>
                  <a:pt x="15446" y="36265"/>
                </a:lnTo>
                <a:lnTo>
                  <a:pt x="15219" y="38964"/>
                </a:lnTo>
                <a:lnTo>
                  <a:pt x="15730" y="39017"/>
                </a:lnTo>
                <a:lnTo>
                  <a:pt x="16016" y="39017"/>
                </a:lnTo>
                <a:lnTo>
                  <a:pt x="16244" y="36320"/>
                </a:lnTo>
                <a:lnTo>
                  <a:pt x="16472" y="33728"/>
                </a:lnTo>
                <a:lnTo>
                  <a:pt x="16699" y="31192"/>
                </a:lnTo>
                <a:lnTo>
                  <a:pt x="17499" y="31247"/>
                </a:lnTo>
                <a:lnTo>
                  <a:pt x="17897" y="31247"/>
                </a:lnTo>
                <a:lnTo>
                  <a:pt x="19492" y="31300"/>
                </a:lnTo>
                <a:lnTo>
                  <a:pt x="21146" y="31300"/>
                </a:lnTo>
                <a:lnTo>
                  <a:pt x="22741" y="31247"/>
                </a:lnTo>
                <a:lnTo>
                  <a:pt x="22912" y="33783"/>
                </a:lnTo>
                <a:lnTo>
                  <a:pt x="23027" y="36373"/>
                </a:lnTo>
                <a:lnTo>
                  <a:pt x="23198" y="39072"/>
                </a:lnTo>
                <a:lnTo>
                  <a:pt x="23710" y="39017"/>
                </a:lnTo>
                <a:lnTo>
                  <a:pt x="23996" y="39017"/>
                </a:lnTo>
                <a:lnTo>
                  <a:pt x="23824" y="36320"/>
                </a:lnTo>
                <a:lnTo>
                  <a:pt x="23653" y="33728"/>
                </a:lnTo>
                <a:lnTo>
                  <a:pt x="23482" y="31247"/>
                </a:lnTo>
                <a:lnTo>
                  <a:pt x="25591" y="31139"/>
                </a:lnTo>
                <a:lnTo>
                  <a:pt x="27699" y="30978"/>
                </a:lnTo>
                <a:lnTo>
                  <a:pt x="29751" y="30706"/>
                </a:lnTo>
                <a:lnTo>
                  <a:pt x="30265" y="33081"/>
                </a:lnTo>
                <a:lnTo>
                  <a:pt x="30777" y="35564"/>
                </a:lnTo>
                <a:lnTo>
                  <a:pt x="31234" y="38154"/>
                </a:lnTo>
                <a:lnTo>
                  <a:pt x="31689" y="38047"/>
                </a:lnTo>
                <a:lnTo>
                  <a:pt x="31916" y="37992"/>
                </a:lnTo>
                <a:lnTo>
                  <a:pt x="31461" y="35456"/>
                </a:lnTo>
                <a:lnTo>
                  <a:pt x="30948" y="32973"/>
                </a:lnTo>
                <a:lnTo>
                  <a:pt x="30436" y="30600"/>
                </a:lnTo>
                <a:lnTo>
                  <a:pt x="32430" y="30328"/>
                </a:lnTo>
                <a:lnTo>
                  <a:pt x="34426" y="30006"/>
                </a:lnTo>
                <a:lnTo>
                  <a:pt x="36307" y="29520"/>
                </a:lnTo>
                <a:lnTo>
                  <a:pt x="37161" y="31678"/>
                </a:lnTo>
                <a:lnTo>
                  <a:pt x="37902" y="33945"/>
                </a:lnTo>
                <a:lnTo>
                  <a:pt x="38643" y="36265"/>
                </a:lnTo>
                <a:lnTo>
                  <a:pt x="39269" y="36103"/>
                </a:lnTo>
                <a:lnTo>
                  <a:pt x="38528" y="33783"/>
                </a:lnTo>
                <a:lnTo>
                  <a:pt x="37731" y="31517"/>
                </a:lnTo>
                <a:lnTo>
                  <a:pt x="36877" y="29411"/>
                </a:lnTo>
                <a:lnTo>
                  <a:pt x="38756" y="28925"/>
                </a:lnTo>
                <a:lnTo>
                  <a:pt x="40524" y="28441"/>
                </a:lnTo>
                <a:lnTo>
                  <a:pt x="42234" y="27847"/>
                </a:lnTo>
                <a:lnTo>
                  <a:pt x="43203" y="29681"/>
                </a:lnTo>
                <a:lnTo>
                  <a:pt x="44171" y="31625"/>
                </a:lnTo>
                <a:lnTo>
                  <a:pt x="45027" y="33675"/>
                </a:lnTo>
                <a:lnTo>
                  <a:pt x="45597" y="33351"/>
                </a:lnTo>
                <a:lnTo>
                  <a:pt x="44741" y="31355"/>
                </a:lnTo>
                <a:lnTo>
                  <a:pt x="43773" y="29467"/>
                </a:lnTo>
                <a:lnTo>
                  <a:pt x="42804" y="27631"/>
                </a:lnTo>
                <a:lnTo>
                  <a:pt x="44455" y="26983"/>
                </a:lnTo>
                <a:lnTo>
                  <a:pt x="46052" y="26336"/>
                </a:lnTo>
                <a:lnTo>
                  <a:pt x="47476" y="25525"/>
                </a:lnTo>
                <a:lnTo>
                  <a:pt x="48503" y="27037"/>
                </a:lnTo>
                <a:lnTo>
                  <a:pt x="49528" y="28656"/>
                </a:lnTo>
                <a:lnTo>
                  <a:pt x="50495" y="30275"/>
                </a:lnTo>
                <a:lnTo>
                  <a:pt x="50898" y="29951"/>
                </a:lnTo>
                <a:lnTo>
                  <a:pt x="49992" y="28333"/>
                </a:lnTo>
                <a:lnTo>
                  <a:pt x="48964" y="26767"/>
                </a:lnTo>
                <a:lnTo>
                  <a:pt x="47990" y="25311"/>
                </a:lnTo>
                <a:lnTo>
                  <a:pt x="49408" y="24555"/>
                </a:lnTo>
                <a:lnTo>
                  <a:pt x="50717" y="23692"/>
                </a:lnTo>
                <a:lnTo>
                  <a:pt x="51925" y="22775"/>
                </a:lnTo>
                <a:lnTo>
                  <a:pt x="52831" y="23908"/>
                </a:lnTo>
                <a:lnTo>
                  <a:pt x="53738" y="25095"/>
                </a:lnTo>
                <a:lnTo>
                  <a:pt x="54664" y="26336"/>
                </a:lnTo>
                <a:lnTo>
                  <a:pt x="55006" y="25958"/>
                </a:lnTo>
                <a:lnTo>
                  <a:pt x="54080" y="24770"/>
                </a:lnTo>
                <a:lnTo>
                  <a:pt x="53174" y="23637"/>
                </a:lnTo>
                <a:lnTo>
                  <a:pt x="52267" y="22505"/>
                </a:lnTo>
                <a:lnTo>
                  <a:pt x="53395" y="21641"/>
                </a:lnTo>
                <a:lnTo>
                  <a:pt x="54382" y="20669"/>
                </a:lnTo>
                <a:lnTo>
                  <a:pt x="55288" y="19648"/>
                </a:lnTo>
                <a:lnTo>
                  <a:pt x="55973" y="20400"/>
                </a:lnTo>
                <a:lnTo>
                  <a:pt x="56718" y="21155"/>
                </a:lnTo>
                <a:lnTo>
                  <a:pt x="57403" y="21911"/>
                </a:lnTo>
                <a:lnTo>
                  <a:pt x="57564" y="21533"/>
                </a:lnTo>
                <a:lnTo>
                  <a:pt x="56879" y="20778"/>
                </a:lnTo>
                <a:lnTo>
                  <a:pt x="56195" y="20085"/>
                </a:lnTo>
                <a:lnTo>
                  <a:pt x="55510" y="19382"/>
                </a:lnTo>
                <a:lnTo>
                  <a:pt x="56315" y="18395"/>
                </a:lnTo>
                <a:lnTo>
                  <a:pt x="56033" y="18129"/>
                </a:lnTo>
                <a:lnTo>
                  <a:pt x="55228" y="19097"/>
                </a:lnTo>
                <a:lnTo>
                  <a:pt x="52892" y="16781"/>
                </a:lnTo>
                <a:lnTo>
                  <a:pt x="50495" y="14731"/>
                </a:lnTo>
                <a:lnTo>
                  <a:pt x="48046" y="12947"/>
                </a:lnTo>
                <a:lnTo>
                  <a:pt x="48616" y="12187"/>
                </a:lnTo>
                <a:lnTo>
                  <a:pt x="49126" y="11390"/>
                </a:lnTo>
                <a:lnTo>
                  <a:pt x="49468" y="10574"/>
                </a:lnTo>
                <a:lnTo>
                  <a:pt x="52046" y="12149"/>
                </a:lnTo>
                <a:lnTo>
                  <a:pt x="54603" y="13972"/>
                </a:lnTo>
                <a:lnTo>
                  <a:pt x="57061" y="16079"/>
                </a:lnTo>
                <a:lnTo>
                  <a:pt x="57342" y="16345"/>
                </a:lnTo>
                <a:lnTo>
                  <a:pt x="58128" y="16990"/>
                </a:lnTo>
                <a:lnTo>
                  <a:pt x="58188" y="16668"/>
                </a:lnTo>
                <a:lnTo>
                  <a:pt x="57786" y="16345"/>
                </a:lnTo>
                <a:lnTo>
                  <a:pt x="57443" y="16022"/>
                </a:lnTo>
                <a:lnTo>
                  <a:pt x="57564" y="15642"/>
                </a:lnTo>
                <a:lnTo>
                  <a:pt x="57786" y="14940"/>
                </a:lnTo>
                <a:lnTo>
                  <a:pt x="57403" y="14997"/>
                </a:lnTo>
                <a:lnTo>
                  <a:pt x="57282" y="15377"/>
                </a:lnTo>
                <a:lnTo>
                  <a:pt x="57161" y="15756"/>
                </a:lnTo>
                <a:lnTo>
                  <a:pt x="54724" y="13706"/>
                </a:lnTo>
                <a:lnTo>
                  <a:pt x="52086" y="11865"/>
                </a:lnTo>
                <a:lnTo>
                  <a:pt x="49528" y="10308"/>
                </a:lnTo>
                <a:lnTo>
                  <a:pt x="49810" y="9605"/>
                </a:lnTo>
                <a:lnTo>
                  <a:pt x="49992" y="8846"/>
                </a:lnTo>
                <a:lnTo>
                  <a:pt x="50032" y="8144"/>
                </a:lnTo>
                <a:lnTo>
                  <a:pt x="49710" y="7935"/>
                </a:lnTo>
                <a:lnTo>
                  <a:pt x="49649" y="8637"/>
                </a:lnTo>
                <a:lnTo>
                  <a:pt x="49528" y="9397"/>
                </a:lnTo>
                <a:lnTo>
                  <a:pt x="49246" y="10099"/>
                </a:lnTo>
                <a:lnTo>
                  <a:pt x="46395" y="8371"/>
                </a:lnTo>
                <a:lnTo>
                  <a:pt x="43601" y="6967"/>
                </a:lnTo>
                <a:lnTo>
                  <a:pt x="40923" y="5771"/>
                </a:lnTo>
                <a:lnTo>
                  <a:pt x="41094" y="5296"/>
                </a:lnTo>
                <a:lnTo>
                  <a:pt x="40979" y="5125"/>
                </a:lnTo>
                <a:lnTo>
                  <a:pt x="40695" y="5714"/>
                </a:lnTo>
                <a:lnTo>
                  <a:pt x="38472" y="4746"/>
                </a:lnTo>
                <a:lnTo>
                  <a:pt x="36307" y="3948"/>
                </a:lnTo>
                <a:lnTo>
                  <a:pt x="34311" y="3246"/>
                </a:lnTo>
                <a:lnTo>
                  <a:pt x="33570" y="3018"/>
                </a:lnTo>
                <a:lnTo>
                  <a:pt x="33342" y="2486"/>
                </a:lnTo>
                <a:lnTo>
                  <a:pt x="33457" y="1898"/>
                </a:lnTo>
                <a:lnTo>
                  <a:pt x="35793" y="2429"/>
                </a:lnTo>
                <a:lnTo>
                  <a:pt x="38415" y="3132"/>
                </a:lnTo>
                <a:lnTo>
                  <a:pt x="41207" y="4100"/>
                </a:lnTo>
                <a:lnTo>
                  <a:pt x="41265" y="4802"/>
                </a:lnTo>
                <a:lnTo>
                  <a:pt x="41322" y="4423"/>
                </a:lnTo>
                <a:lnTo>
                  <a:pt x="41322" y="4157"/>
                </a:lnTo>
                <a:lnTo>
                  <a:pt x="43601" y="4973"/>
                </a:lnTo>
                <a:lnTo>
                  <a:pt x="45996" y="5885"/>
                </a:lnTo>
                <a:lnTo>
                  <a:pt x="48388" y="7024"/>
                </a:lnTo>
                <a:lnTo>
                  <a:pt x="47706" y="6587"/>
                </a:lnTo>
                <a:lnTo>
                  <a:pt x="47021" y="6207"/>
                </a:lnTo>
                <a:close/>
              </a:path>
            </a:pathLst>
          </a:custGeom>
          <a:solidFill>
            <a:srgbClr val="74A4D1"/>
          </a:solidFill>
        </p:spPr>
        <p:txBody>
          <a:bodyPr wrap="square" lIns="0" tIns="0" rIns="0" bIns="0" rtlCol="0">
            <a:noAutofit/>
          </a:bodyPr>
          <a:lstStyle/>
          <a:p>
            <a:endParaRPr/>
          </a:p>
        </p:txBody>
      </p:sp>
      <p:sp>
        <p:nvSpPr>
          <p:cNvPr id="1019" name="object 1019"/>
          <p:cNvSpPr/>
          <p:nvPr/>
        </p:nvSpPr>
        <p:spPr>
          <a:xfrm>
            <a:off x="441543" y="691694"/>
            <a:ext cx="14534" cy="4537"/>
          </a:xfrm>
          <a:custGeom>
            <a:avLst/>
            <a:gdLst/>
            <a:ahLst/>
            <a:cxnLst/>
            <a:rect l="l" t="t" r="r" b="b"/>
            <a:pathLst>
              <a:path w="14534" h="4537">
                <a:moveTo>
                  <a:pt x="1311" y="227"/>
                </a:moveTo>
                <a:lnTo>
                  <a:pt x="0" y="322"/>
                </a:lnTo>
                <a:lnTo>
                  <a:pt x="1311" y="816"/>
                </a:lnTo>
                <a:lnTo>
                  <a:pt x="5586" y="1936"/>
                </a:lnTo>
                <a:lnTo>
                  <a:pt x="11457" y="4537"/>
                </a:lnTo>
                <a:lnTo>
                  <a:pt x="11628" y="4366"/>
                </a:lnTo>
                <a:lnTo>
                  <a:pt x="5643" y="1784"/>
                </a:lnTo>
                <a:lnTo>
                  <a:pt x="1369" y="702"/>
                </a:lnTo>
                <a:lnTo>
                  <a:pt x="58" y="379"/>
                </a:lnTo>
                <a:lnTo>
                  <a:pt x="1311" y="436"/>
                </a:lnTo>
                <a:lnTo>
                  <a:pt x="5244" y="702"/>
                </a:lnTo>
                <a:lnTo>
                  <a:pt x="10828" y="1841"/>
                </a:lnTo>
                <a:lnTo>
                  <a:pt x="11398" y="1936"/>
                </a:lnTo>
                <a:lnTo>
                  <a:pt x="12027" y="2107"/>
                </a:lnTo>
                <a:lnTo>
                  <a:pt x="12653" y="2278"/>
                </a:lnTo>
                <a:lnTo>
                  <a:pt x="12709" y="1993"/>
                </a:lnTo>
                <a:lnTo>
                  <a:pt x="12083" y="1898"/>
                </a:lnTo>
                <a:lnTo>
                  <a:pt x="11457" y="1727"/>
                </a:lnTo>
                <a:lnTo>
                  <a:pt x="10887" y="1613"/>
                </a:lnTo>
                <a:lnTo>
                  <a:pt x="5870" y="645"/>
                </a:lnTo>
                <a:lnTo>
                  <a:pt x="2223" y="379"/>
                </a:lnTo>
                <a:lnTo>
                  <a:pt x="569" y="322"/>
                </a:lnTo>
                <a:lnTo>
                  <a:pt x="2394" y="265"/>
                </a:lnTo>
                <a:lnTo>
                  <a:pt x="6839" y="227"/>
                </a:lnTo>
                <a:lnTo>
                  <a:pt x="12597" y="1082"/>
                </a:lnTo>
                <a:lnTo>
                  <a:pt x="13279" y="1196"/>
                </a:lnTo>
                <a:lnTo>
                  <a:pt x="13908" y="1290"/>
                </a:lnTo>
                <a:lnTo>
                  <a:pt x="14534" y="1404"/>
                </a:lnTo>
                <a:lnTo>
                  <a:pt x="13964" y="1252"/>
                </a:lnTo>
                <a:lnTo>
                  <a:pt x="13394" y="1082"/>
                </a:lnTo>
                <a:lnTo>
                  <a:pt x="12881" y="911"/>
                </a:lnTo>
                <a:lnTo>
                  <a:pt x="12538" y="873"/>
                </a:lnTo>
                <a:lnTo>
                  <a:pt x="6041" y="0"/>
                </a:lnTo>
                <a:lnTo>
                  <a:pt x="1311" y="227"/>
                </a:lnTo>
                <a:close/>
              </a:path>
            </a:pathLst>
          </a:custGeom>
          <a:solidFill>
            <a:srgbClr val="74A4D1"/>
          </a:solidFill>
        </p:spPr>
        <p:txBody>
          <a:bodyPr wrap="square" lIns="0" tIns="0" rIns="0" bIns="0" rtlCol="0">
            <a:noAutofit/>
          </a:bodyPr>
          <a:lstStyle/>
          <a:p>
            <a:endParaRPr/>
          </a:p>
        </p:txBody>
      </p:sp>
      <p:sp>
        <p:nvSpPr>
          <p:cNvPr id="1020" name="object 1020"/>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74A4D1"/>
          </a:solidFill>
        </p:spPr>
        <p:txBody>
          <a:bodyPr wrap="square" lIns="0" tIns="0" rIns="0" bIns="0" rtlCol="0">
            <a:noAutofit/>
          </a:bodyPr>
          <a:lstStyle/>
          <a:p>
            <a:endParaRPr/>
          </a:p>
        </p:txBody>
      </p:sp>
      <p:sp>
        <p:nvSpPr>
          <p:cNvPr id="1021" name="object 1021"/>
          <p:cNvSpPr/>
          <p:nvPr/>
        </p:nvSpPr>
        <p:spPr>
          <a:xfrm>
            <a:off x="436984" y="690935"/>
            <a:ext cx="33399" cy="30228"/>
          </a:xfrm>
          <a:custGeom>
            <a:avLst/>
            <a:gdLst/>
            <a:ahLst/>
            <a:cxnLst/>
            <a:rect l="l" t="t" r="r" b="b"/>
            <a:pathLst>
              <a:path w="33399" h="30228">
                <a:moveTo>
                  <a:pt x="16985" y="5448"/>
                </a:moveTo>
                <a:lnTo>
                  <a:pt x="16357" y="5182"/>
                </a:lnTo>
                <a:lnTo>
                  <a:pt x="16188" y="5125"/>
                </a:lnTo>
                <a:lnTo>
                  <a:pt x="16016" y="5296"/>
                </a:lnTo>
                <a:lnTo>
                  <a:pt x="15503" y="5790"/>
                </a:lnTo>
                <a:lnTo>
                  <a:pt x="15048" y="6112"/>
                </a:lnTo>
                <a:lnTo>
                  <a:pt x="9689" y="3132"/>
                </a:lnTo>
                <a:lnTo>
                  <a:pt x="5814" y="1632"/>
                </a:lnTo>
                <a:lnTo>
                  <a:pt x="4559" y="1195"/>
                </a:lnTo>
                <a:lnTo>
                  <a:pt x="5528" y="930"/>
                </a:lnTo>
                <a:lnTo>
                  <a:pt x="8094" y="607"/>
                </a:lnTo>
                <a:lnTo>
                  <a:pt x="11684" y="550"/>
                </a:lnTo>
                <a:lnTo>
                  <a:pt x="11000" y="436"/>
                </a:lnTo>
                <a:lnTo>
                  <a:pt x="10657" y="379"/>
                </a:lnTo>
                <a:lnTo>
                  <a:pt x="7125" y="550"/>
                </a:lnTo>
                <a:lnTo>
                  <a:pt x="4789" y="987"/>
                </a:lnTo>
                <a:lnTo>
                  <a:pt x="4275" y="1082"/>
                </a:lnTo>
                <a:lnTo>
                  <a:pt x="4617" y="987"/>
                </a:lnTo>
                <a:lnTo>
                  <a:pt x="6213" y="607"/>
                </a:lnTo>
                <a:lnTo>
                  <a:pt x="8663" y="227"/>
                </a:lnTo>
                <a:lnTo>
                  <a:pt x="8037" y="170"/>
                </a:lnTo>
                <a:lnTo>
                  <a:pt x="6611" y="436"/>
                </a:lnTo>
                <a:lnTo>
                  <a:pt x="5528" y="702"/>
                </a:lnTo>
                <a:lnTo>
                  <a:pt x="4845" y="873"/>
                </a:lnTo>
                <a:lnTo>
                  <a:pt x="5415" y="702"/>
                </a:lnTo>
                <a:lnTo>
                  <a:pt x="6269" y="436"/>
                </a:lnTo>
                <a:lnTo>
                  <a:pt x="7352" y="113"/>
                </a:lnTo>
                <a:lnTo>
                  <a:pt x="6897" y="56"/>
                </a:lnTo>
                <a:lnTo>
                  <a:pt x="5929" y="379"/>
                </a:lnTo>
                <a:lnTo>
                  <a:pt x="5187" y="645"/>
                </a:lnTo>
                <a:lnTo>
                  <a:pt x="4730" y="816"/>
                </a:lnTo>
                <a:lnTo>
                  <a:pt x="5073" y="645"/>
                </a:lnTo>
                <a:lnTo>
                  <a:pt x="5643" y="379"/>
                </a:lnTo>
                <a:lnTo>
                  <a:pt x="6327" y="56"/>
                </a:lnTo>
                <a:lnTo>
                  <a:pt x="5985" y="56"/>
                </a:lnTo>
                <a:lnTo>
                  <a:pt x="5300" y="436"/>
                </a:lnTo>
                <a:lnTo>
                  <a:pt x="4730" y="702"/>
                </a:lnTo>
                <a:lnTo>
                  <a:pt x="5415" y="56"/>
                </a:lnTo>
                <a:lnTo>
                  <a:pt x="5187" y="0"/>
                </a:lnTo>
                <a:lnTo>
                  <a:pt x="4730" y="493"/>
                </a:lnTo>
                <a:lnTo>
                  <a:pt x="4275" y="987"/>
                </a:lnTo>
                <a:lnTo>
                  <a:pt x="4559" y="493"/>
                </a:lnTo>
                <a:lnTo>
                  <a:pt x="4845" y="0"/>
                </a:lnTo>
                <a:lnTo>
                  <a:pt x="4674" y="0"/>
                </a:lnTo>
                <a:lnTo>
                  <a:pt x="4503" y="379"/>
                </a:lnTo>
                <a:lnTo>
                  <a:pt x="4275" y="816"/>
                </a:lnTo>
                <a:lnTo>
                  <a:pt x="4388" y="379"/>
                </a:lnTo>
                <a:lnTo>
                  <a:pt x="4503" y="0"/>
                </a:lnTo>
                <a:lnTo>
                  <a:pt x="4275" y="0"/>
                </a:lnTo>
                <a:lnTo>
                  <a:pt x="4219" y="436"/>
                </a:lnTo>
                <a:lnTo>
                  <a:pt x="4160" y="930"/>
                </a:lnTo>
                <a:lnTo>
                  <a:pt x="4160" y="436"/>
                </a:lnTo>
                <a:lnTo>
                  <a:pt x="4104" y="0"/>
                </a:lnTo>
                <a:lnTo>
                  <a:pt x="3933" y="0"/>
                </a:lnTo>
                <a:lnTo>
                  <a:pt x="3989" y="379"/>
                </a:lnTo>
                <a:lnTo>
                  <a:pt x="4104" y="816"/>
                </a:lnTo>
                <a:lnTo>
                  <a:pt x="3933" y="379"/>
                </a:lnTo>
                <a:lnTo>
                  <a:pt x="3762" y="0"/>
                </a:lnTo>
                <a:lnTo>
                  <a:pt x="3534" y="0"/>
                </a:lnTo>
                <a:lnTo>
                  <a:pt x="3818" y="493"/>
                </a:lnTo>
                <a:lnTo>
                  <a:pt x="4104" y="987"/>
                </a:lnTo>
                <a:lnTo>
                  <a:pt x="3933" y="816"/>
                </a:lnTo>
                <a:lnTo>
                  <a:pt x="3649" y="436"/>
                </a:lnTo>
                <a:lnTo>
                  <a:pt x="3192" y="56"/>
                </a:lnTo>
                <a:lnTo>
                  <a:pt x="3649" y="645"/>
                </a:lnTo>
                <a:lnTo>
                  <a:pt x="3135" y="379"/>
                </a:lnTo>
                <a:lnTo>
                  <a:pt x="2565" y="56"/>
                </a:lnTo>
                <a:lnTo>
                  <a:pt x="2279" y="56"/>
                </a:lnTo>
                <a:lnTo>
                  <a:pt x="2908" y="379"/>
                </a:lnTo>
                <a:lnTo>
                  <a:pt x="3363" y="645"/>
                </a:lnTo>
                <a:lnTo>
                  <a:pt x="3705" y="816"/>
                </a:lnTo>
                <a:lnTo>
                  <a:pt x="3248" y="645"/>
                </a:lnTo>
                <a:lnTo>
                  <a:pt x="2565" y="379"/>
                </a:lnTo>
                <a:lnTo>
                  <a:pt x="1709" y="113"/>
                </a:lnTo>
                <a:lnTo>
                  <a:pt x="1254" y="113"/>
                </a:lnTo>
                <a:lnTo>
                  <a:pt x="2509" y="493"/>
                </a:lnTo>
                <a:lnTo>
                  <a:pt x="3419" y="816"/>
                </a:lnTo>
                <a:lnTo>
                  <a:pt x="3876" y="987"/>
                </a:lnTo>
                <a:lnTo>
                  <a:pt x="3306" y="816"/>
                </a:lnTo>
                <a:lnTo>
                  <a:pt x="2167" y="493"/>
                </a:lnTo>
                <a:lnTo>
                  <a:pt x="569" y="170"/>
                </a:lnTo>
                <a:lnTo>
                  <a:pt x="0" y="227"/>
                </a:lnTo>
                <a:lnTo>
                  <a:pt x="2279" y="607"/>
                </a:lnTo>
                <a:lnTo>
                  <a:pt x="3762" y="987"/>
                </a:lnTo>
                <a:lnTo>
                  <a:pt x="4104" y="1082"/>
                </a:lnTo>
                <a:lnTo>
                  <a:pt x="3989" y="1309"/>
                </a:lnTo>
                <a:lnTo>
                  <a:pt x="3306" y="1955"/>
                </a:lnTo>
                <a:lnTo>
                  <a:pt x="1311" y="4745"/>
                </a:lnTo>
                <a:lnTo>
                  <a:pt x="3192" y="2373"/>
                </a:lnTo>
                <a:lnTo>
                  <a:pt x="3876" y="1461"/>
                </a:lnTo>
                <a:lnTo>
                  <a:pt x="4104" y="1252"/>
                </a:lnTo>
                <a:lnTo>
                  <a:pt x="3933" y="1841"/>
                </a:lnTo>
                <a:lnTo>
                  <a:pt x="3419" y="4594"/>
                </a:lnTo>
                <a:lnTo>
                  <a:pt x="3192" y="8960"/>
                </a:lnTo>
                <a:lnTo>
                  <a:pt x="3762" y="4746"/>
                </a:lnTo>
                <a:lnTo>
                  <a:pt x="4104" y="2050"/>
                </a:lnTo>
                <a:lnTo>
                  <a:pt x="4160" y="1309"/>
                </a:lnTo>
                <a:lnTo>
                  <a:pt x="4219" y="2107"/>
                </a:lnTo>
                <a:lnTo>
                  <a:pt x="4503" y="4802"/>
                </a:lnTo>
                <a:lnTo>
                  <a:pt x="4388" y="1955"/>
                </a:lnTo>
                <a:lnTo>
                  <a:pt x="4219" y="1252"/>
                </a:lnTo>
                <a:lnTo>
                  <a:pt x="4503" y="1955"/>
                </a:lnTo>
                <a:lnTo>
                  <a:pt x="5643" y="4594"/>
                </a:lnTo>
                <a:lnTo>
                  <a:pt x="7125" y="8808"/>
                </a:lnTo>
                <a:lnTo>
                  <a:pt x="6498" y="8865"/>
                </a:lnTo>
                <a:lnTo>
                  <a:pt x="5929" y="8903"/>
                </a:lnTo>
                <a:lnTo>
                  <a:pt x="5300" y="8960"/>
                </a:lnTo>
                <a:lnTo>
                  <a:pt x="5985" y="9226"/>
                </a:lnTo>
                <a:lnTo>
                  <a:pt x="6611" y="9188"/>
                </a:lnTo>
                <a:lnTo>
                  <a:pt x="7181" y="9074"/>
                </a:lnTo>
                <a:lnTo>
                  <a:pt x="7524" y="8751"/>
                </a:lnTo>
                <a:lnTo>
                  <a:pt x="6041" y="4859"/>
                </a:lnTo>
                <a:lnTo>
                  <a:pt x="4901" y="2335"/>
                </a:lnTo>
                <a:lnTo>
                  <a:pt x="4388" y="1404"/>
                </a:lnTo>
                <a:lnTo>
                  <a:pt x="5016" y="2278"/>
                </a:lnTo>
                <a:lnTo>
                  <a:pt x="6839" y="4708"/>
                </a:lnTo>
                <a:lnTo>
                  <a:pt x="9177" y="8485"/>
                </a:lnTo>
                <a:lnTo>
                  <a:pt x="9576" y="8371"/>
                </a:lnTo>
                <a:lnTo>
                  <a:pt x="7010" y="4537"/>
                </a:lnTo>
                <a:lnTo>
                  <a:pt x="5073" y="2050"/>
                </a:lnTo>
                <a:lnTo>
                  <a:pt x="4446" y="1309"/>
                </a:lnTo>
                <a:lnTo>
                  <a:pt x="5187" y="2012"/>
                </a:lnTo>
                <a:lnTo>
                  <a:pt x="4559" y="1309"/>
                </a:lnTo>
                <a:lnTo>
                  <a:pt x="5586" y="1955"/>
                </a:lnTo>
                <a:lnTo>
                  <a:pt x="4617" y="1309"/>
                </a:lnTo>
                <a:lnTo>
                  <a:pt x="5929" y="1841"/>
                </a:lnTo>
                <a:lnTo>
                  <a:pt x="9632" y="3360"/>
                </a:lnTo>
                <a:lnTo>
                  <a:pt x="14705" y="6378"/>
                </a:lnTo>
                <a:lnTo>
                  <a:pt x="13908" y="6853"/>
                </a:lnTo>
                <a:lnTo>
                  <a:pt x="13451" y="7081"/>
                </a:lnTo>
                <a:lnTo>
                  <a:pt x="13108" y="7232"/>
                </a:lnTo>
                <a:lnTo>
                  <a:pt x="12653" y="7460"/>
                </a:lnTo>
                <a:lnTo>
                  <a:pt x="12140" y="7612"/>
                </a:lnTo>
                <a:lnTo>
                  <a:pt x="11628" y="7840"/>
                </a:lnTo>
                <a:lnTo>
                  <a:pt x="11457" y="8163"/>
                </a:lnTo>
                <a:lnTo>
                  <a:pt x="12597" y="9397"/>
                </a:lnTo>
                <a:lnTo>
                  <a:pt x="13793" y="10744"/>
                </a:lnTo>
                <a:lnTo>
                  <a:pt x="15104" y="12301"/>
                </a:lnTo>
                <a:lnTo>
                  <a:pt x="15503" y="12852"/>
                </a:lnTo>
                <a:lnTo>
                  <a:pt x="15730" y="13117"/>
                </a:lnTo>
                <a:lnTo>
                  <a:pt x="14818" y="13383"/>
                </a:lnTo>
                <a:lnTo>
                  <a:pt x="13849" y="13668"/>
                </a:lnTo>
                <a:lnTo>
                  <a:pt x="13052" y="14200"/>
                </a:lnTo>
                <a:lnTo>
                  <a:pt x="14077" y="13991"/>
                </a:lnTo>
                <a:lnTo>
                  <a:pt x="15048" y="13706"/>
                </a:lnTo>
                <a:lnTo>
                  <a:pt x="15958" y="13383"/>
                </a:lnTo>
                <a:lnTo>
                  <a:pt x="17611" y="15490"/>
                </a:lnTo>
                <a:lnTo>
                  <a:pt x="19321" y="17807"/>
                </a:lnTo>
                <a:lnTo>
                  <a:pt x="21031" y="20407"/>
                </a:lnTo>
                <a:lnTo>
                  <a:pt x="19720" y="20882"/>
                </a:lnTo>
                <a:lnTo>
                  <a:pt x="18353" y="21262"/>
                </a:lnTo>
                <a:lnTo>
                  <a:pt x="16927" y="21592"/>
                </a:lnTo>
                <a:lnTo>
                  <a:pt x="16357" y="21700"/>
                </a:lnTo>
                <a:lnTo>
                  <a:pt x="14933" y="22025"/>
                </a:lnTo>
                <a:lnTo>
                  <a:pt x="13451" y="22294"/>
                </a:lnTo>
                <a:lnTo>
                  <a:pt x="11968" y="22511"/>
                </a:lnTo>
                <a:lnTo>
                  <a:pt x="11457" y="22995"/>
                </a:lnTo>
                <a:lnTo>
                  <a:pt x="12198" y="25639"/>
                </a:lnTo>
                <a:lnTo>
                  <a:pt x="12083" y="22942"/>
                </a:lnTo>
                <a:lnTo>
                  <a:pt x="13622" y="22725"/>
                </a:lnTo>
                <a:lnTo>
                  <a:pt x="15104" y="22456"/>
                </a:lnTo>
                <a:lnTo>
                  <a:pt x="16586" y="22133"/>
                </a:lnTo>
                <a:lnTo>
                  <a:pt x="17726" y="24614"/>
                </a:lnTo>
                <a:lnTo>
                  <a:pt x="18922" y="27314"/>
                </a:lnTo>
                <a:lnTo>
                  <a:pt x="20006" y="30228"/>
                </a:lnTo>
                <a:lnTo>
                  <a:pt x="20576" y="30065"/>
                </a:lnTo>
                <a:lnTo>
                  <a:pt x="19492" y="27206"/>
                </a:lnTo>
                <a:lnTo>
                  <a:pt x="18296" y="24506"/>
                </a:lnTo>
                <a:lnTo>
                  <a:pt x="17098" y="22025"/>
                </a:lnTo>
                <a:lnTo>
                  <a:pt x="18524" y="21647"/>
                </a:lnTo>
                <a:lnTo>
                  <a:pt x="19948" y="21262"/>
                </a:lnTo>
                <a:lnTo>
                  <a:pt x="21317" y="20787"/>
                </a:lnTo>
                <a:lnTo>
                  <a:pt x="22856" y="23158"/>
                </a:lnTo>
                <a:lnTo>
                  <a:pt x="24394" y="25748"/>
                </a:lnTo>
                <a:lnTo>
                  <a:pt x="23367" y="22995"/>
                </a:lnTo>
                <a:lnTo>
                  <a:pt x="21829" y="20559"/>
                </a:lnTo>
                <a:lnTo>
                  <a:pt x="22399" y="20350"/>
                </a:lnTo>
                <a:lnTo>
                  <a:pt x="22969" y="20142"/>
                </a:lnTo>
                <a:lnTo>
                  <a:pt x="23538" y="19914"/>
                </a:lnTo>
                <a:lnTo>
                  <a:pt x="24223" y="19648"/>
                </a:lnTo>
                <a:lnTo>
                  <a:pt x="24850" y="19325"/>
                </a:lnTo>
                <a:lnTo>
                  <a:pt x="25476" y="19003"/>
                </a:lnTo>
                <a:lnTo>
                  <a:pt x="27415" y="21224"/>
                </a:lnTo>
                <a:lnTo>
                  <a:pt x="29296" y="23697"/>
                </a:lnTo>
                <a:lnTo>
                  <a:pt x="31119" y="26287"/>
                </a:lnTo>
                <a:lnTo>
                  <a:pt x="31576" y="26072"/>
                </a:lnTo>
                <a:lnTo>
                  <a:pt x="29751" y="23428"/>
                </a:lnTo>
                <a:lnTo>
                  <a:pt x="27870" y="20996"/>
                </a:lnTo>
                <a:lnTo>
                  <a:pt x="25933" y="18794"/>
                </a:lnTo>
                <a:lnTo>
                  <a:pt x="27017" y="18186"/>
                </a:lnTo>
                <a:lnTo>
                  <a:pt x="28042" y="17598"/>
                </a:lnTo>
                <a:lnTo>
                  <a:pt x="29010" y="16895"/>
                </a:lnTo>
                <a:lnTo>
                  <a:pt x="31175" y="18889"/>
                </a:lnTo>
                <a:lnTo>
                  <a:pt x="33399" y="21167"/>
                </a:lnTo>
                <a:lnTo>
                  <a:pt x="31518" y="18623"/>
                </a:lnTo>
                <a:lnTo>
                  <a:pt x="29296" y="16630"/>
                </a:lnTo>
                <a:lnTo>
                  <a:pt x="30035" y="16041"/>
                </a:lnTo>
                <a:lnTo>
                  <a:pt x="30720" y="14902"/>
                </a:lnTo>
                <a:lnTo>
                  <a:pt x="29923" y="15661"/>
                </a:lnTo>
                <a:lnTo>
                  <a:pt x="29010" y="16364"/>
                </a:lnTo>
                <a:lnTo>
                  <a:pt x="26559" y="14143"/>
                </a:lnTo>
                <a:lnTo>
                  <a:pt x="24052" y="12206"/>
                </a:lnTo>
                <a:lnTo>
                  <a:pt x="21716" y="10536"/>
                </a:lnTo>
                <a:lnTo>
                  <a:pt x="23766" y="12415"/>
                </a:lnTo>
                <a:lnTo>
                  <a:pt x="26217" y="14370"/>
                </a:lnTo>
                <a:lnTo>
                  <a:pt x="28668" y="16630"/>
                </a:lnTo>
                <a:lnTo>
                  <a:pt x="27756" y="17332"/>
                </a:lnTo>
                <a:lnTo>
                  <a:pt x="26731" y="17920"/>
                </a:lnTo>
                <a:lnTo>
                  <a:pt x="25647" y="18509"/>
                </a:lnTo>
                <a:lnTo>
                  <a:pt x="25248" y="18737"/>
                </a:lnTo>
                <a:lnTo>
                  <a:pt x="24622" y="19003"/>
                </a:lnTo>
                <a:lnTo>
                  <a:pt x="23996" y="19268"/>
                </a:lnTo>
                <a:lnTo>
                  <a:pt x="23367" y="19534"/>
                </a:lnTo>
                <a:lnTo>
                  <a:pt x="22797" y="19762"/>
                </a:lnTo>
                <a:lnTo>
                  <a:pt x="22171" y="20028"/>
                </a:lnTo>
                <a:lnTo>
                  <a:pt x="21545" y="20236"/>
                </a:lnTo>
                <a:lnTo>
                  <a:pt x="19835" y="17655"/>
                </a:lnTo>
                <a:lnTo>
                  <a:pt x="18067" y="15282"/>
                </a:lnTo>
                <a:lnTo>
                  <a:pt x="16415" y="13231"/>
                </a:lnTo>
                <a:lnTo>
                  <a:pt x="17041" y="12643"/>
                </a:lnTo>
                <a:lnTo>
                  <a:pt x="16188" y="12966"/>
                </a:lnTo>
                <a:lnTo>
                  <a:pt x="15674" y="12358"/>
                </a:lnTo>
                <a:lnTo>
                  <a:pt x="15446" y="12035"/>
                </a:lnTo>
                <a:lnTo>
                  <a:pt x="14192" y="10536"/>
                </a:lnTo>
                <a:lnTo>
                  <a:pt x="12995" y="9226"/>
                </a:lnTo>
                <a:lnTo>
                  <a:pt x="11856" y="8049"/>
                </a:lnTo>
                <a:lnTo>
                  <a:pt x="12367" y="7840"/>
                </a:lnTo>
                <a:lnTo>
                  <a:pt x="12881" y="7612"/>
                </a:lnTo>
                <a:lnTo>
                  <a:pt x="13338" y="7403"/>
                </a:lnTo>
                <a:lnTo>
                  <a:pt x="14478" y="8315"/>
                </a:lnTo>
                <a:lnTo>
                  <a:pt x="15730" y="9340"/>
                </a:lnTo>
                <a:lnTo>
                  <a:pt x="16985" y="10479"/>
                </a:lnTo>
                <a:lnTo>
                  <a:pt x="17555" y="10915"/>
                </a:lnTo>
                <a:lnTo>
                  <a:pt x="18125" y="11447"/>
                </a:lnTo>
                <a:lnTo>
                  <a:pt x="18695" y="11978"/>
                </a:lnTo>
                <a:lnTo>
                  <a:pt x="18922" y="12206"/>
                </a:lnTo>
                <a:lnTo>
                  <a:pt x="19094" y="11770"/>
                </a:lnTo>
                <a:lnTo>
                  <a:pt x="18467" y="11238"/>
                </a:lnTo>
                <a:lnTo>
                  <a:pt x="17839" y="10688"/>
                </a:lnTo>
                <a:lnTo>
                  <a:pt x="17269" y="10156"/>
                </a:lnTo>
                <a:lnTo>
                  <a:pt x="16016" y="9074"/>
                </a:lnTo>
                <a:lnTo>
                  <a:pt x="14818" y="8106"/>
                </a:lnTo>
                <a:lnTo>
                  <a:pt x="13678" y="7232"/>
                </a:lnTo>
                <a:lnTo>
                  <a:pt x="14135" y="7024"/>
                </a:lnTo>
                <a:lnTo>
                  <a:pt x="14933" y="6473"/>
                </a:lnTo>
                <a:lnTo>
                  <a:pt x="15902" y="7081"/>
                </a:lnTo>
                <a:lnTo>
                  <a:pt x="16870" y="7669"/>
                </a:lnTo>
                <a:lnTo>
                  <a:pt x="16129" y="6853"/>
                </a:lnTo>
                <a:lnTo>
                  <a:pt x="15160" y="6321"/>
                </a:lnTo>
                <a:lnTo>
                  <a:pt x="15674" y="5942"/>
                </a:lnTo>
                <a:lnTo>
                  <a:pt x="16188" y="5410"/>
                </a:lnTo>
                <a:lnTo>
                  <a:pt x="16814" y="5676"/>
                </a:lnTo>
                <a:lnTo>
                  <a:pt x="17440" y="5942"/>
                </a:lnTo>
                <a:lnTo>
                  <a:pt x="16985" y="5448"/>
                </a:lnTo>
                <a:close/>
              </a:path>
            </a:pathLst>
          </a:custGeom>
          <a:solidFill>
            <a:srgbClr val="74A4D1"/>
          </a:solidFill>
        </p:spPr>
        <p:txBody>
          <a:bodyPr wrap="square" lIns="0" tIns="0" rIns="0" bIns="0" rtlCol="0">
            <a:noAutofit/>
          </a:bodyPr>
          <a:lstStyle/>
          <a:p>
            <a:endParaRPr/>
          </a:p>
        </p:txBody>
      </p:sp>
      <p:sp>
        <p:nvSpPr>
          <p:cNvPr id="1022" name="object 1022"/>
          <p:cNvSpPr/>
          <p:nvPr/>
        </p:nvSpPr>
        <p:spPr>
          <a:xfrm>
            <a:off x="413674" y="691314"/>
            <a:ext cx="36190" cy="23048"/>
          </a:xfrm>
          <a:custGeom>
            <a:avLst/>
            <a:gdLst/>
            <a:ahLst/>
            <a:cxnLst/>
            <a:rect l="l" t="t" r="r" b="b"/>
            <a:pathLst>
              <a:path w="36190" h="23048">
                <a:moveTo>
                  <a:pt x="23937" y="227"/>
                </a:moveTo>
                <a:lnTo>
                  <a:pt x="26388" y="607"/>
                </a:lnTo>
                <a:lnTo>
                  <a:pt x="27186" y="702"/>
                </a:lnTo>
                <a:lnTo>
                  <a:pt x="25987" y="607"/>
                </a:lnTo>
                <a:lnTo>
                  <a:pt x="21315" y="379"/>
                </a:lnTo>
                <a:lnTo>
                  <a:pt x="14989" y="1195"/>
                </a:lnTo>
                <a:lnTo>
                  <a:pt x="14476" y="1290"/>
                </a:lnTo>
                <a:lnTo>
                  <a:pt x="13962" y="1461"/>
                </a:lnTo>
                <a:lnTo>
                  <a:pt x="13449" y="1575"/>
                </a:lnTo>
                <a:lnTo>
                  <a:pt x="14133" y="1518"/>
                </a:lnTo>
                <a:lnTo>
                  <a:pt x="14419" y="1461"/>
                </a:lnTo>
                <a:lnTo>
                  <a:pt x="14305" y="1993"/>
                </a:lnTo>
                <a:lnTo>
                  <a:pt x="14532" y="1404"/>
                </a:lnTo>
                <a:lnTo>
                  <a:pt x="20175" y="645"/>
                </a:lnTo>
                <a:lnTo>
                  <a:pt x="24507" y="645"/>
                </a:lnTo>
                <a:lnTo>
                  <a:pt x="26445" y="702"/>
                </a:lnTo>
                <a:lnTo>
                  <a:pt x="24735" y="759"/>
                </a:lnTo>
                <a:lnTo>
                  <a:pt x="21200" y="1025"/>
                </a:lnTo>
                <a:lnTo>
                  <a:pt x="16413" y="1955"/>
                </a:lnTo>
                <a:lnTo>
                  <a:pt x="15728" y="2050"/>
                </a:lnTo>
                <a:lnTo>
                  <a:pt x="15046" y="2164"/>
                </a:lnTo>
                <a:lnTo>
                  <a:pt x="14361" y="2316"/>
                </a:lnTo>
                <a:lnTo>
                  <a:pt x="14419" y="2600"/>
                </a:lnTo>
                <a:lnTo>
                  <a:pt x="15102" y="2429"/>
                </a:lnTo>
                <a:lnTo>
                  <a:pt x="15787" y="2278"/>
                </a:lnTo>
                <a:lnTo>
                  <a:pt x="16470" y="2107"/>
                </a:lnTo>
                <a:lnTo>
                  <a:pt x="21998" y="1025"/>
                </a:lnTo>
                <a:lnTo>
                  <a:pt x="25875" y="816"/>
                </a:lnTo>
                <a:lnTo>
                  <a:pt x="27071" y="759"/>
                </a:lnTo>
                <a:lnTo>
                  <a:pt x="25647" y="1082"/>
                </a:lnTo>
                <a:lnTo>
                  <a:pt x="21371" y="2316"/>
                </a:lnTo>
                <a:lnTo>
                  <a:pt x="25647" y="1196"/>
                </a:lnTo>
                <a:lnTo>
                  <a:pt x="27015" y="873"/>
                </a:lnTo>
                <a:lnTo>
                  <a:pt x="25703" y="1290"/>
                </a:lnTo>
                <a:lnTo>
                  <a:pt x="21770" y="2695"/>
                </a:lnTo>
                <a:lnTo>
                  <a:pt x="16470" y="5676"/>
                </a:lnTo>
                <a:lnTo>
                  <a:pt x="15787" y="5068"/>
                </a:lnTo>
                <a:lnTo>
                  <a:pt x="15559" y="4802"/>
                </a:lnTo>
                <a:lnTo>
                  <a:pt x="15330" y="4651"/>
                </a:lnTo>
                <a:lnTo>
                  <a:pt x="14931" y="4005"/>
                </a:lnTo>
                <a:lnTo>
                  <a:pt x="14760" y="3720"/>
                </a:lnTo>
                <a:lnTo>
                  <a:pt x="21144" y="1518"/>
                </a:lnTo>
                <a:lnTo>
                  <a:pt x="14703" y="3512"/>
                </a:lnTo>
                <a:lnTo>
                  <a:pt x="14931" y="4366"/>
                </a:lnTo>
                <a:lnTo>
                  <a:pt x="15217" y="4708"/>
                </a:lnTo>
                <a:lnTo>
                  <a:pt x="14647" y="4916"/>
                </a:lnTo>
                <a:lnTo>
                  <a:pt x="14133" y="5125"/>
                </a:lnTo>
                <a:lnTo>
                  <a:pt x="13563" y="5410"/>
                </a:lnTo>
                <a:lnTo>
                  <a:pt x="11854" y="6150"/>
                </a:lnTo>
                <a:lnTo>
                  <a:pt x="9973" y="7024"/>
                </a:lnTo>
                <a:lnTo>
                  <a:pt x="8035" y="8106"/>
                </a:lnTo>
                <a:lnTo>
                  <a:pt x="7636" y="7555"/>
                </a:lnTo>
                <a:lnTo>
                  <a:pt x="7294" y="7024"/>
                </a:lnTo>
                <a:lnTo>
                  <a:pt x="7066" y="6530"/>
                </a:lnTo>
                <a:lnTo>
                  <a:pt x="7123" y="7081"/>
                </a:lnTo>
                <a:lnTo>
                  <a:pt x="7465" y="7612"/>
                </a:lnTo>
                <a:lnTo>
                  <a:pt x="7864" y="8144"/>
                </a:lnTo>
                <a:lnTo>
                  <a:pt x="5242" y="9548"/>
                </a:lnTo>
                <a:lnTo>
                  <a:pt x="2563" y="11238"/>
                </a:lnTo>
                <a:lnTo>
                  <a:pt x="0" y="13440"/>
                </a:lnTo>
                <a:lnTo>
                  <a:pt x="2734" y="11504"/>
                </a:lnTo>
                <a:lnTo>
                  <a:pt x="5469" y="9833"/>
                </a:lnTo>
                <a:lnTo>
                  <a:pt x="8035" y="8428"/>
                </a:lnTo>
                <a:lnTo>
                  <a:pt x="8434" y="8903"/>
                </a:lnTo>
                <a:lnTo>
                  <a:pt x="8947" y="9397"/>
                </a:lnTo>
                <a:lnTo>
                  <a:pt x="9574" y="9871"/>
                </a:lnTo>
                <a:lnTo>
                  <a:pt x="9860" y="10099"/>
                </a:lnTo>
                <a:lnTo>
                  <a:pt x="9801" y="9719"/>
                </a:lnTo>
                <a:lnTo>
                  <a:pt x="9175" y="9226"/>
                </a:lnTo>
                <a:lnTo>
                  <a:pt x="8661" y="8808"/>
                </a:lnTo>
                <a:lnTo>
                  <a:pt x="8263" y="8314"/>
                </a:lnTo>
                <a:lnTo>
                  <a:pt x="10144" y="7289"/>
                </a:lnTo>
                <a:lnTo>
                  <a:pt x="11968" y="6378"/>
                </a:lnTo>
                <a:lnTo>
                  <a:pt x="13678" y="5619"/>
                </a:lnTo>
                <a:lnTo>
                  <a:pt x="14248" y="5353"/>
                </a:lnTo>
                <a:lnTo>
                  <a:pt x="14818" y="5125"/>
                </a:lnTo>
                <a:lnTo>
                  <a:pt x="15330" y="4916"/>
                </a:lnTo>
                <a:lnTo>
                  <a:pt x="15900" y="5448"/>
                </a:lnTo>
                <a:lnTo>
                  <a:pt x="16242" y="5771"/>
                </a:lnTo>
                <a:lnTo>
                  <a:pt x="15330" y="6321"/>
                </a:lnTo>
                <a:lnTo>
                  <a:pt x="14305" y="6853"/>
                </a:lnTo>
                <a:lnTo>
                  <a:pt x="13279" y="7498"/>
                </a:lnTo>
                <a:lnTo>
                  <a:pt x="12140" y="8144"/>
                </a:lnTo>
                <a:lnTo>
                  <a:pt x="11000" y="8903"/>
                </a:lnTo>
                <a:lnTo>
                  <a:pt x="10087" y="9928"/>
                </a:lnTo>
                <a:lnTo>
                  <a:pt x="11284" y="9131"/>
                </a:lnTo>
                <a:lnTo>
                  <a:pt x="12367" y="8428"/>
                </a:lnTo>
                <a:lnTo>
                  <a:pt x="13449" y="7783"/>
                </a:lnTo>
                <a:lnTo>
                  <a:pt x="14532" y="7118"/>
                </a:lnTo>
                <a:lnTo>
                  <a:pt x="15559" y="6530"/>
                </a:lnTo>
                <a:lnTo>
                  <a:pt x="16528" y="5941"/>
                </a:lnTo>
                <a:lnTo>
                  <a:pt x="17039" y="6321"/>
                </a:lnTo>
                <a:lnTo>
                  <a:pt x="17781" y="6758"/>
                </a:lnTo>
                <a:lnTo>
                  <a:pt x="16641" y="7612"/>
                </a:lnTo>
                <a:lnTo>
                  <a:pt x="15388" y="8580"/>
                </a:lnTo>
                <a:lnTo>
                  <a:pt x="14133" y="9605"/>
                </a:lnTo>
                <a:lnTo>
                  <a:pt x="13507" y="10156"/>
                </a:lnTo>
                <a:lnTo>
                  <a:pt x="12879" y="10687"/>
                </a:lnTo>
                <a:lnTo>
                  <a:pt x="12651" y="11447"/>
                </a:lnTo>
                <a:lnTo>
                  <a:pt x="13221" y="10896"/>
                </a:lnTo>
                <a:lnTo>
                  <a:pt x="13791" y="10365"/>
                </a:lnTo>
                <a:lnTo>
                  <a:pt x="14361" y="9928"/>
                </a:lnTo>
                <a:lnTo>
                  <a:pt x="15672" y="8808"/>
                </a:lnTo>
                <a:lnTo>
                  <a:pt x="16927" y="7821"/>
                </a:lnTo>
                <a:lnTo>
                  <a:pt x="18123" y="6910"/>
                </a:lnTo>
                <a:lnTo>
                  <a:pt x="18522" y="7118"/>
                </a:lnTo>
                <a:lnTo>
                  <a:pt x="18979" y="7346"/>
                </a:lnTo>
                <a:lnTo>
                  <a:pt x="19490" y="7555"/>
                </a:lnTo>
                <a:lnTo>
                  <a:pt x="18294" y="8694"/>
                </a:lnTo>
                <a:lnTo>
                  <a:pt x="17039" y="10042"/>
                </a:lnTo>
                <a:lnTo>
                  <a:pt x="15843" y="12035"/>
                </a:lnTo>
                <a:lnTo>
                  <a:pt x="16071" y="11770"/>
                </a:lnTo>
                <a:lnTo>
                  <a:pt x="17438" y="10251"/>
                </a:lnTo>
                <a:lnTo>
                  <a:pt x="18693" y="8903"/>
                </a:lnTo>
                <a:lnTo>
                  <a:pt x="19889" y="7669"/>
                </a:lnTo>
                <a:lnTo>
                  <a:pt x="20403" y="7878"/>
                </a:lnTo>
                <a:lnTo>
                  <a:pt x="20973" y="8049"/>
                </a:lnTo>
                <a:lnTo>
                  <a:pt x="21599" y="8201"/>
                </a:lnTo>
                <a:lnTo>
                  <a:pt x="20574" y="9662"/>
                </a:lnTo>
                <a:lnTo>
                  <a:pt x="19434" y="11333"/>
                </a:lnTo>
                <a:lnTo>
                  <a:pt x="18693" y="13497"/>
                </a:lnTo>
                <a:lnTo>
                  <a:pt x="19833" y="11561"/>
                </a:lnTo>
                <a:lnTo>
                  <a:pt x="20973" y="9833"/>
                </a:lnTo>
                <a:lnTo>
                  <a:pt x="21941" y="8258"/>
                </a:lnTo>
                <a:lnTo>
                  <a:pt x="22511" y="8428"/>
                </a:lnTo>
                <a:lnTo>
                  <a:pt x="23081" y="8523"/>
                </a:lnTo>
                <a:lnTo>
                  <a:pt x="23651" y="8580"/>
                </a:lnTo>
                <a:lnTo>
                  <a:pt x="22969" y="10213"/>
                </a:lnTo>
                <a:lnTo>
                  <a:pt x="22284" y="11978"/>
                </a:lnTo>
                <a:lnTo>
                  <a:pt x="22739" y="12092"/>
                </a:lnTo>
                <a:lnTo>
                  <a:pt x="23424" y="10251"/>
                </a:lnTo>
                <a:lnTo>
                  <a:pt x="24050" y="8637"/>
                </a:lnTo>
                <a:lnTo>
                  <a:pt x="24678" y="8751"/>
                </a:lnTo>
                <a:lnTo>
                  <a:pt x="25361" y="8808"/>
                </a:lnTo>
                <a:lnTo>
                  <a:pt x="26046" y="8846"/>
                </a:lnTo>
                <a:lnTo>
                  <a:pt x="25760" y="10479"/>
                </a:lnTo>
                <a:lnTo>
                  <a:pt x="25476" y="12301"/>
                </a:lnTo>
                <a:lnTo>
                  <a:pt x="25190" y="14351"/>
                </a:lnTo>
                <a:lnTo>
                  <a:pt x="24108" y="14313"/>
                </a:lnTo>
                <a:lnTo>
                  <a:pt x="23081" y="14200"/>
                </a:lnTo>
                <a:lnTo>
                  <a:pt x="21998" y="14086"/>
                </a:lnTo>
                <a:lnTo>
                  <a:pt x="21885" y="14408"/>
                </a:lnTo>
                <a:lnTo>
                  <a:pt x="22969" y="14579"/>
                </a:lnTo>
                <a:lnTo>
                  <a:pt x="24050" y="14674"/>
                </a:lnTo>
                <a:lnTo>
                  <a:pt x="25190" y="14731"/>
                </a:lnTo>
                <a:lnTo>
                  <a:pt x="24848" y="17104"/>
                </a:lnTo>
                <a:lnTo>
                  <a:pt x="24791" y="22993"/>
                </a:lnTo>
                <a:lnTo>
                  <a:pt x="25417" y="23048"/>
                </a:lnTo>
                <a:lnTo>
                  <a:pt x="25703" y="22615"/>
                </a:lnTo>
                <a:lnTo>
                  <a:pt x="25133" y="22562"/>
                </a:lnTo>
                <a:lnTo>
                  <a:pt x="24848" y="22562"/>
                </a:lnTo>
                <a:lnTo>
                  <a:pt x="25133" y="19762"/>
                </a:lnTo>
                <a:lnTo>
                  <a:pt x="25417" y="17104"/>
                </a:lnTo>
                <a:lnTo>
                  <a:pt x="25703" y="14788"/>
                </a:lnTo>
                <a:lnTo>
                  <a:pt x="26501" y="14788"/>
                </a:lnTo>
                <a:lnTo>
                  <a:pt x="25760" y="14408"/>
                </a:lnTo>
                <a:lnTo>
                  <a:pt x="26046" y="12358"/>
                </a:lnTo>
                <a:lnTo>
                  <a:pt x="26273" y="10536"/>
                </a:lnTo>
                <a:lnTo>
                  <a:pt x="26445" y="8846"/>
                </a:lnTo>
                <a:lnTo>
                  <a:pt x="26900" y="8903"/>
                </a:lnTo>
                <a:lnTo>
                  <a:pt x="27697" y="8903"/>
                </a:lnTo>
                <a:lnTo>
                  <a:pt x="28154" y="8846"/>
                </a:lnTo>
                <a:lnTo>
                  <a:pt x="28326" y="10536"/>
                </a:lnTo>
                <a:lnTo>
                  <a:pt x="28497" y="12358"/>
                </a:lnTo>
                <a:lnTo>
                  <a:pt x="28668" y="14408"/>
                </a:lnTo>
                <a:lnTo>
                  <a:pt x="28896" y="17161"/>
                </a:lnTo>
                <a:lnTo>
                  <a:pt x="29067" y="19762"/>
                </a:lnTo>
                <a:lnTo>
                  <a:pt x="29294" y="22615"/>
                </a:lnTo>
                <a:lnTo>
                  <a:pt x="29465" y="17104"/>
                </a:lnTo>
                <a:lnTo>
                  <a:pt x="29238" y="14788"/>
                </a:lnTo>
                <a:lnTo>
                  <a:pt x="30319" y="14731"/>
                </a:lnTo>
                <a:lnTo>
                  <a:pt x="31403" y="14636"/>
                </a:lnTo>
                <a:lnTo>
                  <a:pt x="32428" y="14522"/>
                </a:lnTo>
                <a:lnTo>
                  <a:pt x="32827" y="14086"/>
                </a:lnTo>
                <a:lnTo>
                  <a:pt x="32144" y="12092"/>
                </a:lnTo>
                <a:lnTo>
                  <a:pt x="31518" y="10251"/>
                </a:lnTo>
                <a:lnTo>
                  <a:pt x="30948" y="8637"/>
                </a:lnTo>
                <a:lnTo>
                  <a:pt x="31518" y="8580"/>
                </a:lnTo>
                <a:lnTo>
                  <a:pt x="32088" y="8485"/>
                </a:lnTo>
                <a:lnTo>
                  <a:pt x="32658" y="8371"/>
                </a:lnTo>
                <a:lnTo>
                  <a:pt x="33626" y="9871"/>
                </a:lnTo>
                <a:lnTo>
                  <a:pt x="34651" y="11656"/>
                </a:lnTo>
                <a:lnTo>
                  <a:pt x="35735" y="13611"/>
                </a:lnTo>
                <a:lnTo>
                  <a:pt x="36190" y="13497"/>
                </a:lnTo>
                <a:lnTo>
                  <a:pt x="35107" y="11561"/>
                </a:lnTo>
                <a:lnTo>
                  <a:pt x="34025" y="9833"/>
                </a:lnTo>
                <a:lnTo>
                  <a:pt x="33056" y="8258"/>
                </a:lnTo>
                <a:lnTo>
                  <a:pt x="33626" y="8144"/>
                </a:lnTo>
                <a:lnTo>
                  <a:pt x="34196" y="7992"/>
                </a:lnTo>
                <a:lnTo>
                  <a:pt x="34766" y="7783"/>
                </a:lnTo>
                <a:lnTo>
                  <a:pt x="34937" y="7460"/>
                </a:lnTo>
                <a:lnTo>
                  <a:pt x="31459" y="3777"/>
                </a:lnTo>
                <a:lnTo>
                  <a:pt x="28781" y="1632"/>
                </a:lnTo>
                <a:lnTo>
                  <a:pt x="27868" y="930"/>
                </a:lnTo>
                <a:lnTo>
                  <a:pt x="28497" y="1632"/>
                </a:lnTo>
                <a:lnTo>
                  <a:pt x="31117" y="3834"/>
                </a:lnTo>
                <a:lnTo>
                  <a:pt x="34595" y="7555"/>
                </a:lnTo>
                <a:lnTo>
                  <a:pt x="34025" y="7726"/>
                </a:lnTo>
                <a:lnTo>
                  <a:pt x="33455" y="7878"/>
                </a:lnTo>
                <a:lnTo>
                  <a:pt x="32885" y="7992"/>
                </a:lnTo>
                <a:lnTo>
                  <a:pt x="32486" y="8106"/>
                </a:lnTo>
                <a:lnTo>
                  <a:pt x="31973" y="8201"/>
                </a:lnTo>
                <a:lnTo>
                  <a:pt x="31403" y="8315"/>
                </a:lnTo>
                <a:lnTo>
                  <a:pt x="30833" y="8371"/>
                </a:lnTo>
                <a:lnTo>
                  <a:pt x="30491" y="8694"/>
                </a:lnTo>
                <a:lnTo>
                  <a:pt x="31061" y="10308"/>
                </a:lnTo>
                <a:lnTo>
                  <a:pt x="31687" y="12149"/>
                </a:lnTo>
                <a:lnTo>
                  <a:pt x="32315" y="14143"/>
                </a:lnTo>
                <a:lnTo>
                  <a:pt x="31288" y="14257"/>
                </a:lnTo>
                <a:lnTo>
                  <a:pt x="30263" y="14351"/>
                </a:lnTo>
                <a:lnTo>
                  <a:pt x="29238" y="14408"/>
                </a:lnTo>
                <a:lnTo>
                  <a:pt x="29008" y="12358"/>
                </a:lnTo>
                <a:lnTo>
                  <a:pt x="28781" y="10479"/>
                </a:lnTo>
                <a:lnTo>
                  <a:pt x="28610" y="8846"/>
                </a:lnTo>
                <a:lnTo>
                  <a:pt x="29294" y="8846"/>
                </a:lnTo>
                <a:lnTo>
                  <a:pt x="28610" y="8580"/>
                </a:lnTo>
                <a:lnTo>
                  <a:pt x="28098" y="4328"/>
                </a:lnTo>
                <a:lnTo>
                  <a:pt x="27697" y="1575"/>
                </a:lnTo>
                <a:lnTo>
                  <a:pt x="27812" y="4423"/>
                </a:lnTo>
                <a:lnTo>
                  <a:pt x="28154" y="8580"/>
                </a:lnTo>
                <a:lnTo>
                  <a:pt x="26501" y="8580"/>
                </a:lnTo>
                <a:lnTo>
                  <a:pt x="26729" y="4214"/>
                </a:lnTo>
                <a:lnTo>
                  <a:pt x="26046" y="8523"/>
                </a:lnTo>
                <a:lnTo>
                  <a:pt x="25417" y="8523"/>
                </a:lnTo>
                <a:lnTo>
                  <a:pt x="24791" y="8485"/>
                </a:lnTo>
                <a:lnTo>
                  <a:pt x="24165" y="8371"/>
                </a:lnTo>
                <a:lnTo>
                  <a:pt x="25875" y="4214"/>
                </a:lnTo>
                <a:lnTo>
                  <a:pt x="27127" y="1575"/>
                </a:lnTo>
                <a:lnTo>
                  <a:pt x="27413" y="873"/>
                </a:lnTo>
                <a:lnTo>
                  <a:pt x="27186" y="1082"/>
                </a:lnTo>
                <a:lnTo>
                  <a:pt x="26672" y="2050"/>
                </a:lnTo>
                <a:lnTo>
                  <a:pt x="25361" y="4537"/>
                </a:lnTo>
                <a:lnTo>
                  <a:pt x="23766" y="8315"/>
                </a:lnTo>
                <a:lnTo>
                  <a:pt x="23196" y="8258"/>
                </a:lnTo>
                <a:lnTo>
                  <a:pt x="22683" y="8144"/>
                </a:lnTo>
                <a:lnTo>
                  <a:pt x="22113" y="8049"/>
                </a:lnTo>
                <a:lnTo>
                  <a:pt x="24620" y="4366"/>
                </a:lnTo>
                <a:lnTo>
                  <a:pt x="26616" y="1575"/>
                </a:lnTo>
                <a:lnTo>
                  <a:pt x="24507" y="4005"/>
                </a:lnTo>
                <a:lnTo>
                  <a:pt x="21770" y="7935"/>
                </a:lnTo>
                <a:lnTo>
                  <a:pt x="21200" y="7821"/>
                </a:lnTo>
                <a:lnTo>
                  <a:pt x="20630" y="7669"/>
                </a:lnTo>
                <a:lnTo>
                  <a:pt x="20060" y="7460"/>
                </a:lnTo>
                <a:lnTo>
                  <a:pt x="23766" y="3720"/>
                </a:lnTo>
                <a:lnTo>
                  <a:pt x="26501" y="1575"/>
                </a:lnTo>
                <a:lnTo>
                  <a:pt x="27071" y="968"/>
                </a:lnTo>
                <a:lnTo>
                  <a:pt x="26102" y="1632"/>
                </a:lnTo>
                <a:lnTo>
                  <a:pt x="23309" y="3720"/>
                </a:lnTo>
                <a:lnTo>
                  <a:pt x="19718" y="7346"/>
                </a:lnTo>
                <a:lnTo>
                  <a:pt x="19206" y="7175"/>
                </a:lnTo>
                <a:lnTo>
                  <a:pt x="18749" y="6967"/>
                </a:lnTo>
                <a:lnTo>
                  <a:pt x="18294" y="6758"/>
                </a:lnTo>
                <a:lnTo>
                  <a:pt x="18008" y="6587"/>
                </a:lnTo>
                <a:lnTo>
                  <a:pt x="17553" y="6378"/>
                </a:lnTo>
                <a:lnTo>
                  <a:pt x="16812" y="5885"/>
                </a:lnTo>
                <a:lnTo>
                  <a:pt x="21941" y="2923"/>
                </a:lnTo>
                <a:lnTo>
                  <a:pt x="25818" y="1404"/>
                </a:lnTo>
                <a:lnTo>
                  <a:pt x="27071" y="930"/>
                </a:lnTo>
                <a:lnTo>
                  <a:pt x="27298" y="930"/>
                </a:lnTo>
                <a:lnTo>
                  <a:pt x="27413" y="702"/>
                </a:lnTo>
                <a:lnTo>
                  <a:pt x="26900" y="607"/>
                </a:lnTo>
                <a:lnTo>
                  <a:pt x="24735" y="227"/>
                </a:lnTo>
                <a:lnTo>
                  <a:pt x="21428" y="0"/>
                </a:lnTo>
                <a:lnTo>
                  <a:pt x="20802" y="113"/>
                </a:lnTo>
                <a:lnTo>
                  <a:pt x="20459" y="113"/>
                </a:lnTo>
                <a:lnTo>
                  <a:pt x="23937" y="227"/>
                </a:lnTo>
                <a:close/>
              </a:path>
            </a:pathLst>
          </a:custGeom>
          <a:solidFill>
            <a:srgbClr val="74A4D1"/>
          </a:solidFill>
        </p:spPr>
        <p:txBody>
          <a:bodyPr wrap="square" lIns="0" tIns="0" rIns="0" bIns="0" rtlCol="0">
            <a:noAutofit/>
          </a:bodyPr>
          <a:lstStyle/>
          <a:p>
            <a:endParaRPr/>
          </a:p>
        </p:txBody>
      </p:sp>
      <p:sp>
        <p:nvSpPr>
          <p:cNvPr id="1023" name="object 1023"/>
          <p:cNvSpPr/>
          <p:nvPr/>
        </p:nvSpPr>
        <p:spPr>
          <a:xfrm>
            <a:off x="476888" y="708153"/>
            <a:ext cx="1309" cy="2316"/>
          </a:xfrm>
          <a:custGeom>
            <a:avLst/>
            <a:gdLst/>
            <a:ahLst/>
            <a:cxnLst/>
            <a:rect l="l" t="t" r="r" b="b"/>
            <a:pathLst>
              <a:path w="1309" h="2316">
                <a:moveTo>
                  <a:pt x="0" y="2050"/>
                </a:moveTo>
                <a:lnTo>
                  <a:pt x="281" y="2316"/>
                </a:lnTo>
                <a:lnTo>
                  <a:pt x="906" y="1252"/>
                </a:lnTo>
                <a:lnTo>
                  <a:pt x="1309" y="265"/>
                </a:lnTo>
                <a:lnTo>
                  <a:pt x="1027" y="0"/>
                </a:lnTo>
                <a:lnTo>
                  <a:pt x="624" y="1025"/>
                </a:lnTo>
                <a:lnTo>
                  <a:pt x="0" y="2050"/>
                </a:lnTo>
                <a:close/>
              </a:path>
            </a:pathLst>
          </a:custGeom>
          <a:solidFill>
            <a:srgbClr val="74A4D1"/>
          </a:solidFill>
        </p:spPr>
        <p:txBody>
          <a:bodyPr wrap="square" lIns="0" tIns="0" rIns="0" bIns="0" rtlCol="0">
            <a:noAutofit/>
          </a:bodyPr>
          <a:lstStyle/>
          <a:p>
            <a:endParaRPr/>
          </a:p>
        </p:txBody>
      </p:sp>
      <p:sp>
        <p:nvSpPr>
          <p:cNvPr id="1024" name="object 1024"/>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74A4D1"/>
          </a:solidFill>
        </p:spPr>
        <p:txBody>
          <a:bodyPr wrap="square" lIns="0" tIns="0" rIns="0" bIns="0" rtlCol="0">
            <a:noAutofit/>
          </a:bodyPr>
          <a:lstStyle/>
          <a:p>
            <a:endParaRPr/>
          </a:p>
        </p:txBody>
      </p:sp>
      <p:sp>
        <p:nvSpPr>
          <p:cNvPr id="1025" name="object 1025"/>
          <p:cNvSpPr/>
          <p:nvPr/>
        </p:nvSpPr>
        <p:spPr>
          <a:xfrm>
            <a:off x="427979" y="693042"/>
            <a:ext cx="114" cy="379"/>
          </a:xfrm>
          <a:custGeom>
            <a:avLst/>
            <a:gdLst/>
            <a:ahLst/>
            <a:cxnLst/>
            <a:rect l="l" t="t" r="r" b="b"/>
            <a:pathLst>
              <a:path w="114" h="379">
                <a:moveTo>
                  <a:pt x="114" y="0"/>
                </a:moveTo>
                <a:lnTo>
                  <a:pt x="0" y="379"/>
                </a:lnTo>
                <a:lnTo>
                  <a:pt x="114" y="0"/>
                </a:lnTo>
                <a:close/>
              </a:path>
            </a:pathLst>
          </a:custGeom>
          <a:solidFill>
            <a:srgbClr val="689ECC"/>
          </a:solidFill>
        </p:spPr>
        <p:txBody>
          <a:bodyPr wrap="square" lIns="0" tIns="0" rIns="0" bIns="0" rtlCol="0">
            <a:noAutofit/>
          </a:bodyPr>
          <a:lstStyle/>
          <a:p>
            <a:endParaRPr/>
          </a:p>
        </p:txBody>
      </p:sp>
      <p:sp>
        <p:nvSpPr>
          <p:cNvPr id="1026" name="object 1026"/>
          <p:cNvSpPr/>
          <p:nvPr/>
        </p:nvSpPr>
        <p:spPr>
          <a:xfrm>
            <a:off x="438581" y="691371"/>
            <a:ext cx="2279" cy="588"/>
          </a:xfrm>
          <a:custGeom>
            <a:avLst/>
            <a:gdLst/>
            <a:ahLst/>
            <a:cxnLst/>
            <a:rect l="l" t="t" r="r" b="b"/>
            <a:pathLst>
              <a:path w="2279" h="588">
                <a:moveTo>
                  <a:pt x="1025" y="0"/>
                </a:moveTo>
                <a:lnTo>
                  <a:pt x="853" y="56"/>
                </a:lnTo>
                <a:lnTo>
                  <a:pt x="1482" y="208"/>
                </a:lnTo>
                <a:lnTo>
                  <a:pt x="1937" y="436"/>
                </a:lnTo>
                <a:lnTo>
                  <a:pt x="1311" y="208"/>
                </a:lnTo>
                <a:lnTo>
                  <a:pt x="511" y="56"/>
                </a:lnTo>
                <a:lnTo>
                  <a:pt x="0" y="56"/>
                </a:lnTo>
                <a:lnTo>
                  <a:pt x="1367" y="322"/>
                </a:lnTo>
                <a:lnTo>
                  <a:pt x="2126" y="543"/>
                </a:lnTo>
                <a:lnTo>
                  <a:pt x="2279" y="588"/>
                </a:lnTo>
                <a:lnTo>
                  <a:pt x="2221" y="379"/>
                </a:lnTo>
                <a:lnTo>
                  <a:pt x="1651" y="0"/>
                </a:lnTo>
                <a:lnTo>
                  <a:pt x="2108" y="379"/>
                </a:lnTo>
                <a:lnTo>
                  <a:pt x="1538" y="170"/>
                </a:lnTo>
                <a:lnTo>
                  <a:pt x="1025" y="0"/>
                </a:lnTo>
                <a:close/>
              </a:path>
            </a:pathLst>
          </a:custGeom>
          <a:solidFill>
            <a:srgbClr val="689ECC"/>
          </a:solidFill>
        </p:spPr>
        <p:txBody>
          <a:bodyPr wrap="square" lIns="0" tIns="0" rIns="0" bIns="0" rtlCol="0">
            <a:noAutofit/>
          </a:bodyPr>
          <a:lstStyle/>
          <a:p>
            <a:endParaRPr/>
          </a:p>
        </p:txBody>
      </p:sp>
      <p:sp>
        <p:nvSpPr>
          <p:cNvPr id="1027" name="object 1027"/>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689ECC"/>
          </a:solidFill>
        </p:spPr>
        <p:txBody>
          <a:bodyPr wrap="square" lIns="0" tIns="0" rIns="0" bIns="0" rtlCol="0">
            <a:noAutofit/>
          </a:bodyPr>
          <a:lstStyle/>
          <a:p>
            <a:endParaRPr/>
          </a:p>
        </p:txBody>
      </p:sp>
      <p:sp>
        <p:nvSpPr>
          <p:cNvPr id="1028" name="object 1028"/>
          <p:cNvSpPr/>
          <p:nvPr/>
        </p:nvSpPr>
        <p:spPr>
          <a:xfrm>
            <a:off x="420854" y="709672"/>
            <a:ext cx="12083" cy="18505"/>
          </a:xfrm>
          <a:custGeom>
            <a:avLst/>
            <a:gdLst/>
            <a:ahLst/>
            <a:cxnLst/>
            <a:rect l="l" t="t" r="r" b="b"/>
            <a:pathLst>
              <a:path w="12083" h="18505">
                <a:moveTo>
                  <a:pt x="0" y="18289"/>
                </a:moveTo>
                <a:lnTo>
                  <a:pt x="628" y="18505"/>
                </a:lnTo>
                <a:lnTo>
                  <a:pt x="1425" y="16130"/>
                </a:lnTo>
                <a:lnTo>
                  <a:pt x="2279" y="13864"/>
                </a:lnTo>
                <a:lnTo>
                  <a:pt x="3192" y="11652"/>
                </a:lnTo>
                <a:lnTo>
                  <a:pt x="3363" y="11166"/>
                </a:lnTo>
                <a:lnTo>
                  <a:pt x="4559" y="8360"/>
                </a:lnTo>
                <a:lnTo>
                  <a:pt x="5814" y="5661"/>
                </a:lnTo>
                <a:lnTo>
                  <a:pt x="7068" y="3179"/>
                </a:lnTo>
                <a:lnTo>
                  <a:pt x="8492" y="3557"/>
                </a:lnTo>
                <a:lnTo>
                  <a:pt x="9975" y="3827"/>
                </a:lnTo>
                <a:lnTo>
                  <a:pt x="11457" y="4096"/>
                </a:lnTo>
                <a:lnTo>
                  <a:pt x="10659" y="6633"/>
                </a:lnTo>
                <a:lnTo>
                  <a:pt x="9860" y="9438"/>
                </a:lnTo>
                <a:lnTo>
                  <a:pt x="9747" y="12407"/>
                </a:lnTo>
                <a:lnTo>
                  <a:pt x="10488" y="9493"/>
                </a:lnTo>
                <a:lnTo>
                  <a:pt x="11286" y="6741"/>
                </a:lnTo>
                <a:lnTo>
                  <a:pt x="12083" y="4151"/>
                </a:lnTo>
                <a:lnTo>
                  <a:pt x="11570" y="3610"/>
                </a:lnTo>
                <a:lnTo>
                  <a:pt x="10089" y="3396"/>
                </a:lnTo>
                <a:lnTo>
                  <a:pt x="8663" y="3124"/>
                </a:lnTo>
                <a:lnTo>
                  <a:pt x="7240" y="2802"/>
                </a:lnTo>
                <a:lnTo>
                  <a:pt x="8094" y="0"/>
                </a:lnTo>
                <a:lnTo>
                  <a:pt x="6726" y="2638"/>
                </a:lnTo>
                <a:lnTo>
                  <a:pt x="6498" y="3071"/>
                </a:lnTo>
                <a:lnTo>
                  <a:pt x="5244" y="5554"/>
                </a:lnTo>
                <a:lnTo>
                  <a:pt x="3989" y="8199"/>
                </a:lnTo>
                <a:lnTo>
                  <a:pt x="2793" y="11058"/>
                </a:lnTo>
                <a:lnTo>
                  <a:pt x="2565" y="11544"/>
                </a:lnTo>
                <a:lnTo>
                  <a:pt x="1709" y="13702"/>
                </a:lnTo>
                <a:lnTo>
                  <a:pt x="799" y="15969"/>
                </a:lnTo>
                <a:lnTo>
                  <a:pt x="0" y="18289"/>
                </a:lnTo>
                <a:close/>
              </a:path>
            </a:pathLst>
          </a:custGeom>
          <a:solidFill>
            <a:srgbClr val="689ECC"/>
          </a:solidFill>
        </p:spPr>
        <p:txBody>
          <a:bodyPr wrap="square" lIns="0" tIns="0" rIns="0" bIns="0" rtlCol="0">
            <a:noAutofit/>
          </a:bodyPr>
          <a:lstStyle/>
          <a:p>
            <a:endParaRPr/>
          </a:p>
        </p:txBody>
      </p:sp>
      <p:sp>
        <p:nvSpPr>
          <p:cNvPr id="1029" name="object 1029"/>
          <p:cNvSpPr/>
          <p:nvPr/>
        </p:nvSpPr>
        <p:spPr>
          <a:xfrm>
            <a:off x="437840" y="692890"/>
            <a:ext cx="2962" cy="6796"/>
          </a:xfrm>
          <a:custGeom>
            <a:avLst/>
            <a:gdLst/>
            <a:ahLst/>
            <a:cxnLst/>
            <a:rect l="l" t="t" r="r" b="b"/>
            <a:pathLst>
              <a:path w="2962" h="6796">
                <a:moveTo>
                  <a:pt x="1709" y="2638"/>
                </a:moveTo>
                <a:lnTo>
                  <a:pt x="2962" y="0"/>
                </a:lnTo>
                <a:lnTo>
                  <a:pt x="2507" y="474"/>
                </a:lnTo>
                <a:lnTo>
                  <a:pt x="1196" y="2961"/>
                </a:lnTo>
                <a:lnTo>
                  <a:pt x="0" y="6796"/>
                </a:lnTo>
                <a:lnTo>
                  <a:pt x="1709" y="2638"/>
                </a:lnTo>
                <a:close/>
              </a:path>
            </a:pathLst>
          </a:custGeom>
          <a:solidFill>
            <a:srgbClr val="689ECC"/>
          </a:solidFill>
        </p:spPr>
        <p:txBody>
          <a:bodyPr wrap="square" lIns="0" tIns="0" rIns="0" bIns="0" rtlCol="0">
            <a:noAutofit/>
          </a:bodyPr>
          <a:lstStyle/>
          <a:p>
            <a:endParaRPr/>
          </a:p>
        </p:txBody>
      </p:sp>
      <p:sp>
        <p:nvSpPr>
          <p:cNvPr id="1030" name="object 1030"/>
          <p:cNvSpPr/>
          <p:nvPr/>
        </p:nvSpPr>
        <p:spPr>
          <a:xfrm>
            <a:off x="435673" y="699895"/>
            <a:ext cx="2052" cy="5505"/>
          </a:xfrm>
          <a:custGeom>
            <a:avLst/>
            <a:gdLst/>
            <a:ahLst/>
            <a:cxnLst/>
            <a:rect l="l" t="t" r="r" b="b"/>
            <a:pathLst>
              <a:path w="2052" h="5505">
                <a:moveTo>
                  <a:pt x="2052" y="56"/>
                </a:moveTo>
                <a:lnTo>
                  <a:pt x="1653" y="0"/>
                </a:lnTo>
                <a:lnTo>
                  <a:pt x="970" y="1632"/>
                </a:lnTo>
                <a:lnTo>
                  <a:pt x="285" y="3398"/>
                </a:lnTo>
                <a:lnTo>
                  <a:pt x="0" y="5505"/>
                </a:lnTo>
                <a:lnTo>
                  <a:pt x="741" y="3512"/>
                </a:lnTo>
                <a:lnTo>
                  <a:pt x="1425" y="1670"/>
                </a:lnTo>
                <a:lnTo>
                  <a:pt x="2052" y="56"/>
                </a:lnTo>
                <a:close/>
              </a:path>
            </a:pathLst>
          </a:custGeom>
          <a:solidFill>
            <a:srgbClr val="689ECC"/>
          </a:solidFill>
        </p:spPr>
        <p:txBody>
          <a:bodyPr wrap="square" lIns="0" tIns="0" rIns="0" bIns="0" rtlCol="0">
            <a:noAutofit/>
          </a:bodyPr>
          <a:lstStyle/>
          <a:p>
            <a:endParaRPr/>
          </a:p>
        </p:txBody>
      </p:sp>
      <p:sp>
        <p:nvSpPr>
          <p:cNvPr id="1031" name="object 1031"/>
          <p:cNvSpPr/>
          <p:nvPr/>
        </p:nvSpPr>
        <p:spPr>
          <a:xfrm>
            <a:off x="433053" y="705666"/>
            <a:ext cx="2507" cy="7724"/>
          </a:xfrm>
          <a:custGeom>
            <a:avLst/>
            <a:gdLst/>
            <a:ahLst/>
            <a:cxnLst/>
            <a:rect l="l" t="t" r="r" b="b"/>
            <a:pathLst>
              <a:path w="2507" h="7724">
                <a:moveTo>
                  <a:pt x="2507" y="56"/>
                </a:moveTo>
                <a:lnTo>
                  <a:pt x="1993" y="0"/>
                </a:lnTo>
                <a:lnTo>
                  <a:pt x="1139" y="2335"/>
                </a:lnTo>
                <a:lnTo>
                  <a:pt x="283" y="4859"/>
                </a:lnTo>
                <a:lnTo>
                  <a:pt x="0" y="7724"/>
                </a:lnTo>
                <a:lnTo>
                  <a:pt x="853" y="4973"/>
                </a:lnTo>
                <a:lnTo>
                  <a:pt x="1709" y="2373"/>
                </a:lnTo>
                <a:lnTo>
                  <a:pt x="2507" y="56"/>
                </a:lnTo>
                <a:close/>
              </a:path>
            </a:pathLst>
          </a:custGeom>
          <a:solidFill>
            <a:srgbClr val="689ECC"/>
          </a:solidFill>
        </p:spPr>
        <p:txBody>
          <a:bodyPr wrap="square" lIns="0" tIns="0" rIns="0" bIns="0" rtlCol="0">
            <a:noAutofit/>
          </a:bodyPr>
          <a:lstStyle/>
          <a:p>
            <a:endParaRPr/>
          </a:p>
        </p:txBody>
      </p:sp>
      <p:sp>
        <p:nvSpPr>
          <p:cNvPr id="1032" name="object 1032"/>
          <p:cNvSpPr/>
          <p:nvPr/>
        </p:nvSpPr>
        <p:spPr>
          <a:xfrm>
            <a:off x="420171" y="696060"/>
            <a:ext cx="513" cy="1632"/>
          </a:xfrm>
          <a:custGeom>
            <a:avLst/>
            <a:gdLst/>
            <a:ahLst/>
            <a:cxnLst/>
            <a:rect l="l" t="t" r="r" b="b"/>
            <a:pathLst>
              <a:path w="513" h="1632">
                <a:moveTo>
                  <a:pt x="513" y="1575"/>
                </a:moveTo>
                <a:lnTo>
                  <a:pt x="227" y="930"/>
                </a:lnTo>
                <a:lnTo>
                  <a:pt x="56" y="379"/>
                </a:lnTo>
                <a:lnTo>
                  <a:pt x="0" y="0"/>
                </a:lnTo>
                <a:lnTo>
                  <a:pt x="0" y="379"/>
                </a:lnTo>
                <a:lnTo>
                  <a:pt x="56" y="987"/>
                </a:lnTo>
                <a:lnTo>
                  <a:pt x="342" y="1632"/>
                </a:lnTo>
                <a:lnTo>
                  <a:pt x="513" y="1575"/>
                </a:lnTo>
                <a:close/>
              </a:path>
            </a:pathLst>
          </a:custGeom>
          <a:solidFill>
            <a:srgbClr val="689ECC"/>
          </a:solidFill>
        </p:spPr>
        <p:txBody>
          <a:bodyPr wrap="square" lIns="0" tIns="0" rIns="0" bIns="0" rtlCol="0">
            <a:noAutofit/>
          </a:bodyPr>
          <a:lstStyle/>
          <a:p>
            <a:endParaRPr/>
          </a:p>
        </p:txBody>
      </p:sp>
      <p:sp>
        <p:nvSpPr>
          <p:cNvPr id="1033" name="object 1033"/>
          <p:cNvSpPr/>
          <p:nvPr/>
        </p:nvSpPr>
        <p:spPr>
          <a:xfrm>
            <a:off x="446616" y="705135"/>
            <a:ext cx="1995" cy="645"/>
          </a:xfrm>
          <a:custGeom>
            <a:avLst/>
            <a:gdLst/>
            <a:ahLst/>
            <a:cxnLst/>
            <a:rect l="l" t="t" r="r" b="b"/>
            <a:pathLst>
              <a:path w="1995" h="645">
                <a:moveTo>
                  <a:pt x="1025" y="493"/>
                </a:moveTo>
                <a:lnTo>
                  <a:pt x="1995" y="322"/>
                </a:lnTo>
                <a:lnTo>
                  <a:pt x="1881" y="0"/>
                </a:lnTo>
                <a:lnTo>
                  <a:pt x="855" y="170"/>
                </a:lnTo>
                <a:lnTo>
                  <a:pt x="0" y="645"/>
                </a:lnTo>
                <a:lnTo>
                  <a:pt x="1025" y="493"/>
                </a:lnTo>
                <a:close/>
              </a:path>
            </a:pathLst>
          </a:custGeom>
          <a:solidFill>
            <a:srgbClr val="689ECC"/>
          </a:solidFill>
        </p:spPr>
        <p:txBody>
          <a:bodyPr wrap="square" lIns="0" tIns="0" rIns="0" bIns="0" rtlCol="0">
            <a:noAutofit/>
          </a:bodyPr>
          <a:lstStyle/>
          <a:p>
            <a:endParaRPr/>
          </a:p>
        </p:txBody>
      </p:sp>
      <p:sp>
        <p:nvSpPr>
          <p:cNvPr id="1034" name="object 1034"/>
          <p:cNvSpPr/>
          <p:nvPr/>
        </p:nvSpPr>
        <p:spPr>
          <a:xfrm>
            <a:off x="413674" y="692188"/>
            <a:ext cx="27071" cy="12624"/>
          </a:xfrm>
          <a:custGeom>
            <a:avLst/>
            <a:gdLst/>
            <a:ahLst/>
            <a:cxnLst/>
            <a:rect l="l" t="t" r="r" b="b"/>
            <a:pathLst>
              <a:path w="27071" h="12624">
                <a:moveTo>
                  <a:pt x="8035" y="7555"/>
                </a:moveTo>
                <a:lnTo>
                  <a:pt x="8434" y="8030"/>
                </a:lnTo>
                <a:lnTo>
                  <a:pt x="8947" y="8523"/>
                </a:lnTo>
                <a:lnTo>
                  <a:pt x="9574" y="8998"/>
                </a:lnTo>
                <a:lnTo>
                  <a:pt x="9860" y="9226"/>
                </a:lnTo>
                <a:lnTo>
                  <a:pt x="9801" y="8846"/>
                </a:lnTo>
                <a:lnTo>
                  <a:pt x="9175" y="8352"/>
                </a:lnTo>
                <a:lnTo>
                  <a:pt x="8661" y="7935"/>
                </a:lnTo>
                <a:lnTo>
                  <a:pt x="8263" y="7441"/>
                </a:lnTo>
                <a:lnTo>
                  <a:pt x="10144" y="6416"/>
                </a:lnTo>
                <a:lnTo>
                  <a:pt x="11968" y="5505"/>
                </a:lnTo>
                <a:lnTo>
                  <a:pt x="13678" y="4745"/>
                </a:lnTo>
                <a:lnTo>
                  <a:pt x="14248" y="4480"/>
                </a:lnTo>
                <a:lnTo>
                  <a:pt x="14818" y="4252"/>
                </a:lnTo>
                <a:lnTo>
                  <a:pt x="15330" y="4043"/>
                </a:lnTo>
                <a:lnTo>
                  <a:pt x="15900" y="4575"/>
                </a:lnTo>
                <a:lnTo>
                  <a:pt x="16242" y="4897"/>
                </a:lnTo>
                <a:lnTo>
                  <a:pt x="15330" y="5448"/>
                </a:lnTo>
                <a:lnTo>
                  <a:pt x="14305" y="5979"/>
                </a:lnTo>
                <a:lnTo>
                  <a:pt x="13279" y="6625"/>
                </a:lnTo>
                <a:lnTo>
                  <a:pt x="12140" y="7270"/>
                </a:lnTo>
                <a:lnTo>
                  <a:pt x="11000" y="8030"/>
                </a:lnTo>
                <a:lnTo>
                  <a:pt x="10087" y="9055"/>
                </a:lnTo>
                <a:lnTo>
                  <a:pt x="11284" y="8258"/>
                </a:lnTo>
                <a:lnTo>
                  <a:pt x="12367" y="7555"/>
                </a:lnTo>
                <a:lnTo>
                  <a:pt x="13449" y="6910"/>
                </a:lnTo>
                <a:lnTo>
                  <a:pt x="14532" y="6245"/>
                </a:lnTo>
                <a:lnTo>
                  <a:pt x="15559" y="5657"/>
                </a:lnTo>
                <a:lnTo>
                  <a:pt x="16528" y="5068"/>
                </a:lnTo>
                <a:lnTo>
                  <a:pt x="17039" y="5448"/>
                </a:lnTo>
                <a:lnTo>
                  <a:pt x="17781" y="5885"/>
                </a:lnTo>
                <a:lnTo>
                  <a:pt x="16641" y="6739"/>
                </a:lnTo>
                <a:lnTo>
                  <a:pt x="15388" y="7707"/>
                </a:lnTo>
                <a:lnTo>
                  <a:pt x="14133" y="8732"/>
                </a:lnTo>
                <a:lnTo>
                  <a:pt x="13507" y="9283"/>
                </a:lnTo>
                <a:lnTo>
                  <a:pt x="12879" y="9814"/>
                </a:lnTo>
                <a:lnTo>
                  <a:pt x="12651" y="10574"/>
                </a:lnTo>
                <a:lnTo>
                  <a:pt x="13221" y="10023"/>
                </a:lnTo>
                <a:lnTo>
                  <a:pt x="13791" y="9491"/>
                </a:lnTo>
                <a:lnTo>
                  <a:pt x="14361" y="9055"/>
                </a:lnTo>
                <a:lnTo>
                  <a:pt x="15672" y="7935"/>
                </a:lnTo>
                <a:lnTo>
                  <a:pt x="16927" y="6948"/>
                </a:lnTo>
                <a:lnTo>
                  <a:pt x="18123" y="6036"/>
                </a:lnTo>
                <a:lnTo>
                  <a:pt x="18522" y="6245"/>
                </a:lnTo>
                <a:lnTo>
                  <a:pt x="18979" y="6473"/>
                </a:lnTo>
                <a:lnTo>
                  <a:pt x="19490" y="6682"/>
                </a:lnTo>
                <a:lnTo>
                  <a:pt x="18294" y="7821"/>
                </a:lnTo>
                <a:lnTo>
                  <a:pt x="17039" y="9169"/>
                </a:lnTo>
                <a:lnTo>
                  <a:pt x="15843" y="11162"/>
                </a:lnTo>
                <a:lnTo>
                  <a:pt x="16071" y="10896"/>
                </a:lnTo>
                <a:lnTo>
                  <a:pt x="17438" y="9378"/>
                </a:lnTo>
                <a:lnTo>
                  <a:pt x="18693" y="8030"/>
                </a:lnTo>
                <a:lnTo>
                  <a:pt x="19889" y="6796"/>
                </a:lnTo>
                <a:lnTo>
                  <a:pt x="20403" y="7005"/>
                </a:lnTo>
                <a:lnTo>
                  <a:pt x="20973" y="7175"/>
                </a:lnTo>
                <a:lnTo>
                  <a:pt x="21599" y="7327"/>
                </a:lnTo>
                <a:lnTo>
                  <a:pt x="20574" y="8789"/>
                </a:lnTo>
                <a:lnTo>
                  <a:pt x="19434" y="10460"/>
                </a:lnTo>
                <a:lnTo>
                  <a:pt x="18693" y="12624"/>
                </a:lnTo>
                <a:lnTo>
                  <a:pt x="19833" y="10687"/>
                </a:lnTo>
                <a:lnTo>
                  <a:pt x="20973" y="8960"/>
                </a:lnTo>
                <a:lnTo>
                  <a:pt x="21941" y="7384"/>
                </a:lnTo>
                <a:lnTo>
                  <a:pt x="22113" y="7175"/>
                </a:lnTo>
                <a:lnTo>
                  <a:pt x="24620" y="3493"/>
                </a:lnTo>
                <a:lnTo>
                  <a:pt x="26501" y="1120"/>
                </a:lnTo>
                <a:lnTo>
                  <a:pt x="26616" y="702"/>
                </a:lnTo>
                <a:lnTo>
                  <a:pt x="24507" y="3132"/>
                </a:lnTo>
                <a:lnTo>
                  <a:pt x="21770" y="7062"/>
                </a:lnTo>
                <a:lnTo>
                  <a:pt x="21200" y="6948"/>
                </a:lnTo>
                <a:lnTo>
                  <a:pt x="20630" y="6796"/>
                </a:lnTo>
                <a:lnTo>
                  <a:pt x="20060" y="6587"/>
                </a:lnTo>
                <a:lnTo>
                  <a:pt x="23766" y="2847"/>
                </a:lnTo>
                <a:lnTo>
                  <a:pt x="26501" y="702"/>
                </a:lnTo>
                <a:lnTo>
                  <a:pt x="27071" y="94"/>
                </a:lnTo>
                <a:lnTo>
                  <a:pt x="26102" y="759"/>
                </a:lnTo>
                <a:lnTo>
                  <a:pt x="23309" y="2847"/>
                </a:lnTo>
                <a:lnTo>
                  <a:pt x="19718" y="6473"/>
                </a:lnTo>
                <a:lnTo>
                  <a:pt x="19206" y="6302"/>
                </a:lnTo>
                <a:lnTo>
                  <a:pt x="18749" y="6093"/>
                </a:lnTo>
                <a:lnTo>
                  <a:pt x="18294" y="5885"/>
                </a:lnTo>
                <a:lnTo>
                  <a:pt x="18008" y="5714"/>
                </a:lnTo>
                <a:lnTo>
                  <a:pt x="17553" y="5505"/>
                </a:lnTo>
                <a:lnTo>
                  <a:pt x="16812" y="5011"/>
                </a:lnTo>
                <a:lnTo>
                  <a:pt x="21941" y="2050"/>
                </a:lnTo>
                <a:lnTo>
                  <a:pt x="25818" y="531"/>
                </a:lnTo>
                <a:lnTo>
                  <a:pt x="27071" y="56"/>
                </a:lnTo>
                <a:lnTo>
                  <a:pt x="25703" y="417"/>
                </a:lnTo>
                <a:lnTo>
                  <a:pt x="21770" y="1822"/>
                </a:lnTo>
                <a:lnTo>
                  <a:pt x="16470" y="4802"/>
                </a:lnTo>
                <a:lnTo>
                  <a:pt x="15787" y="4195"/>
                </a:lnTo>
                <a:lnTo>
                  <a:pt x="15559" y="3929"/>
                </a:lnTo>
                <a:lnTo>
                  <a:pt x="21371" y="1442"/>
                </a:lnTo>
                <a:lnTo>
                  <a:pt x="25647" y="208"/>
                </a:lnTo>
                <a:lnTo>
                  <a:pt x="21315" y="1233"/>
                </a:lnTo>
                <a:lnTo>
                  <a:pt x="15330" y="3777"/>
                </a:lnTo>
                <a:lnTo>
                  <a:pt x="14931" y="3132"/>
                </a:lnTo>
                <a:lnTo>
                  <a:pt x="14760" y="2847"/>
                </a:lnTo>
                <a:lnTo>
                  <a:pt x="21144" y="645"/>
                </a:lnTo>
                <a:lnTo>
                  <a:pt x="14703" y="2638"/>
                </a:lnTo>
                <a:lnTo>
                  <a:pt x="14931" y="3493"/>
                </a:lnTo>
                <a:lnTo>
                  <a:pt x="15217" y="3834"/>
                </a:lnTo>
                <a:lnTo>
                  <a:pt x="14647" y="4043"/>
                </a:lnTo>
                <a:lnTo>
                  <a:pt x="14133" y="4252"/>
                </a:lnTo>
                <a:lnTo>
                  <a:pt x="13563" y="4537"/>
                </a:lnTo>
                <a:lnTo>
                  <a:pt x="11854" y="5277"/>
                </a:lnTo>
                <a:lnTo>
                  <a:pt x="9973" y="6150"/>
                </a:lnTo>
                <a:lnTo>
                  <a:pt x="8035" y="7232"/>
                </a:lnTo>
                <a:lnTo>
                  <a:pt x="7636" y="6682"/>
                </a:lnTo>
                <a:lnTo>
                  <a:pt x="7294" y="6150"/>
                </a:lnTo>
                <a:lnTo>
                  <a:pt x="7066" y="5657"/>
                </a:lnTo>
                <a:lnTo>
                  <a:pt x="7123" y="6207"/>
                </a:lnTo>
                <a:lnTo>
                  <a:pt x="7465" y="6739"/>
                </a:lnTo>
                <a:lnTo>
                  <a:pt x="7864" y="7270"/>
                </a:lnTo>
                <a:lnTo>
                  <a:pt x="5242" y="8675"/>
                </a:lnTo>
                <a:lnTo>
                  <a:pt x="2563" y="10365"/>
                </a:lnTo>
                <a:lnTo>
                  <a:pt x="0" y="12567"/>
                </a:lnTo>
                <a:lnTo>
                  <a:pt x="2734" y="10630"/>
                </a:lnTo>
                <a:lnTo>
                  <a:pt x="5469" y="8960"/>
                </a:lnTo>
                <a:lnTo>
                  <a:pt x="8035" y="7555"/>
                </a:lnTo>
                <a:close/>
              </a:path>
            </a:pathLst>
          </a:custGeom>
          <a:solidFill>
            <a:srgbClr val="689ECC"/>
          </a:solidFill>
        </p:spPr>
        <p:txBody>
          <a:bodyPr wrap="square" lIns="0" tIns="0" rIns="0" bIns="0" rtlCol="0">
            <a:noAutofit/>
          </a:bodyPr>
          <a:lstStyle/>
          <a:p>
            <a:endParaRPr/>
          </a:p>
        </p:txBody>
      </p:sp>
      <p:sp>
        <p:nvSpPr>
          <p:cNvPr id="1035" name="object 1035"/>
          <p:cNvSpPr/>
          <p:nvPr/>
        </p:nvSpPr>
        <p:spPr>
          <a:xfrm>
            <a:off x="406150" y="701186"/>
            <a:ext cx="17384" cy="15713"/>
          </a:xfrm>
          <a:custGeom>
            <a:avLst/>
            <a:gdLst/>
            <a:ahLst/>
            <a:cxnLst/>
            <a:rect l="l" t="t" r="r" b="b"/>
            <a:pathLst>
              <a:path w="17384" h="15713">
                <a:moveTo>
                  <a:pt x="6325" y="1575"/>
                </a:moveTo>
                <a:lnTo>
                  <a:pt x="6154" y="1195"/>
                </a:lnTo>
                <a:lnTo>
                  <a:pt x="6098" y="1025"/>
                </a:lnTo>
                <a:lnTo>
                  <a:pt x="6213" y="2335"/>
                </a:lnTo>
                <a:lnTo>
                  <a:pt x="6611" y="2923"/>
                </a:lnTo>
                <a:lnTo>
                  <a:pt x="7010" y="3512"/>
                </a:lnTo>
                <a:lnTo>
                  <a:pt x="4559" y="5296"/>
                </a:lnTo>
                <a:lnTo>
                  <a:pt x="2108" y="7289"/>
                </a:lnTo>
                <a:lnTo>
                  <a:pt x="0" y="9833"/>
                </a:lnTo>
                <a:lnTo>
                  <a:pt x="2336" y="7555"/>
                </a:lnTo>
                <a:lnTo>
                  <a:pt x="4787" y="5562"/>
                </a:lnTo>
                <a:lnTo>
                  <a:pt x="7238" y="3777"/>
                </a:lnTo>
                <a:lnTo>
                  <a:pt x="7808" y="4594"/>
                </a:lnTo>
                <a:lnTo>
                  <a:pt x="8549" y="5296"/>
                </a:lnTo>
                <a:lnTo>
                  <a:pt x="9346" y="5998"/>
                </a:lnTo>
                <a:lnTo>
                  <a:pt x="9689" y="6207"/>
                </a:lnTo>
                <a:lnTo>
                  <a:pt x="10544" y="6910"/>
                </a:lnTo>
                <a:lnTo>
                  <a:pt x="11455" y="7555"/>
                </a:lnTo>
                <a:lnTo>
                  <a:pt x="12424" y="8106"/>
                </a:lnTo>
                <a:lnTo>
                  <a:pt x="12766" y="8258"/>
                </a:lnTo>
                <a:lnTo>
                  <a:pt x="10772" y="10479"/>
                </a:lnTo>
                <a:lnTo>
                  <a:pt x="8835" y="12852"/>
                </a:lnTo>
                <a:lnTo>
                  <a:pt x="7409" y="15713"/>
                </a:lnTo>
                <a:lnTo>
                  <a:pt x="9290" y="13121"/>
                </a:lnTo>
                <a:lnTo>
                  <a:pt x="11227" y="10687"/>
                </a:lnTo>
                <a:lnTo>
                  <a:pt x="13165" y="8485"/>
                </a:lnTo>
                <a:lnTo>
                  <a:pt x="15217" y="5562"/>
                </a:lnTo>
                <a:lnTo>
                  <a:pt x="13052" y="7935"/>
                </a:lnTo>
                <a:lnTo>
                  <a:pt x="12653" y="7726"/>
                </a:lnTo>
                <a:lnTo>
                  <a:pt x="11741" y="7232"/>
                </a:lnTo>
                <a:lnTo>
                  <a:pt x="10828" y="6587"/>
                </a:lnTo>
                <a:lnTo>
                  <a:pt x="9975" y="5941"/>
                </a:lnTo>
                <a:lnTo>
                  <a:pt x="12482" y="3777"/>
                </a:lnTo>
                <a:lnTo>
                  <a:pt x="14989" y="1841"/>
                </a:lnTo>
                <a:lnTo>
                  <a:pt x="17384" y="227"/>
                </a:lnTo>
                <a:lnTo>
                  <a:pt x="17098" y="0"/>
                </a:lnTo>
                <a:lnTo>
                  <a:pt x="14703" y="1632"/>
                </a:lnTo>
                <a:lnTo>
                  <a:pt x="12196" y="3512"/>
                </a:lnTo>
                <a:lnTo>
                  <a:pt x="9632" y="5676"/>
                </a:lnTo>
                <a:lnTo>
                  <a:pt x="8835" y="5030"/>
                </a:lnTo>
                <a:lnTo>
                  <a:pt x="8150" y="4328"/>
                </a:lnTo>
                <a:lnTo>
                  <a:pt x="7524" y="3568"/>
                </a:lnTo>
                <a:lnTo>
                  <a:pt x="10087" y="1366"/>
                </a:lnTo>
                <a:lnTo>
                  <a:pt x="7352" y="3303"/>
                </a:lnTo>
                <a:lnTo>
                  <a:pt x="6954" y="2752"/>
                </a:lnTo>
                <a:lnTo>
                  <a:pt x="6555" y="2164"/>
                </a:lnTo>
                <a:lnTo>
                  <a:pt x="6325" y="1575"/>
                </a:lnTo>
                <a:close/>
              </a:path>
            </a:pathLst>
          </a:custGeom>
          <a:solidFill>
            <a:srgbClr val="689ECC"/>
          </a:solidFill>
        </p:spPr>
        <p:txBody>
          <a:bodyPr wrap="square" lIns="0" tIns="0" rIns="0" bIns="0" rtlCol="0">
            <a:noAutofit/>
          </a:bodyPr>
          <a:lstStyle/>
          <a:p>
            <a:endParaRPr/>
          </a:p>
        </p:txBody>
      </p:sp>
      <p:sp>
        <p:nvSpPr>
          <p:cNvPr id="1036" name="object 1036"/>
          <p:cNvSpPr/>
          <p:nvPr/>
        </p:nvSpPr>
        <p:spPr>
          <a:xfrm>
            <a:off x="404269" y="707774"/>
            <a:ext cx="1653" cy="3246"/>
          </a:xfrm>
          <a:custGeom>
            <a:avLst/>
            <a:gdLst/>
            <a:ahLst/>
            <a:cxnLst/>
            <a:rect l="l" t="t" r="r" b="b"/>
            <a:pathLst>
              <a:path w="1653" h="3246">
                <a:moveTo>
                  <a:pt x="0" y="0"/>
                </a:moveTo>
                <a:lnTo>
                  <a:pt x="56" y="1290"/>
                </a:lnTo>
                <a:lnTo>
                  <a:pt x="626" y="2278"/>
                </a:lnTo>
                <a:lnTo>
                  <a:pt x="1311" y="3246"/>
                </a:lnTo>
                <a:lnTo>
                  <a:pt x="1653" y="2923"/>
                </a:lnTo>
                <a:lnTo>
                  <a:pt x="912" y="1993"/>
                </a:lnTo>
                <a:lnTo>
                  <a:pt x="398" y="1025"/>
                </a:lnTo>
                <a:lnTo>
                  <a:pt x="0" y="0"/>
                </a:lnTo>
                <a:close/>
              </a:path>
            </a:pathLst>
          </a:custGeom>
          <a:solidFill>
            <a:srgbClr val="689ECC"/>
          </a:solidFill>
        </p:spPr>
        <p:txBody>
          <a:bodyPr wrap="square" lIns="0" tIns="0" rIns="0" bIns="0" rtlCol="0">
            <a:noAutofit/>
          </a:bodyPr>
          <a:lstStyle/>
          <a:p>
            <a:endParaRPr/>
          </a:p>
        </p:txBody>
      </p:sp>
      <p:sp>
        <p:nvSpPr>
          <p:cNvPr id="1037" name="object 1037"/>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689ECC"/>
          </a:solidFill>
        </p:spPr>
        <p:txBody>
          <a:bodyPr wrap="square" lIns="0" tIns="0" rIns="0" bIns="0" rtlCol="0">
            <a:noAutofit/>
          </a:bodyPr>
          <a:lstStyle/>
          <a:p>
            <a:endParaRPr/>
          </a:p>
        </p:txBody>
      </p:sp>
      <p:sp>
        <p:nvSpPr>
          <p:cNvPr id="1038" name="object 1038"/>
          <p:cNvSpPr/>
          <p:nvPr/>
        </p:nvSpPr>
        <p:spPr>
          <a:xfrm>
            <a:off x="441543" y="691485"/>
            <a:ext cx="12881" cy="7119"/>
          </a:xfrm>
          <a:custGeom>
            <a:avLst/>
            <a:gdLst/>
            <a:ahLst/>
            <a:cxnLst/>
            <a:rect l="l" t="t" r="r" b="b"/>
            <a:pathLst>
              <a:path w="12881" h="7119">
                <a:moveTo>
                  <a:pt x="1027" y="436"/>
                </a:moveTo>
                <a:lnTo>
                  <a:pt x="0" y="531"/>
                </a:lnTo>
                <a:lnTo>
                  <a:pt x="684" y="436"/>
                </a:lnTo>
                <a:lnTo>
                  <a:pt x="2279" y="208"/>
                </a:lnTo>
                <a:lnTo>
                  <a:pt x="4446" y="94"/>
                </a:lnTo>
                <a:lnTo>
                  <a:pt x="3876" y="56"/>
                </a:lnTo>
                <a:lnTo>
                  <a:pt x="3590" y="0"/>
                </a:lnTo>
                <a:lnTo>
                  <a:pt x="1482" y="208"/>
                </a:lnTo>
                <a:lnTo>
                  <a:pt x="151" y="430"/>
                </a:lnTo>
                <a:lnTo>
                  <a:pt x="0" y="474"/>
                </a:lnTo>
                <a:lnTo>
                  <a:pt x="0" y="645"/>
                </a:lnTo>
                <a:lnTo>
                  <a:pt x="1311" y="1025"/>
                </a:lnTo>
                <a:lnTo>
                  <a:pt x="5586" y="2145"/>
                </a:lnTo>
                <a:lnTo>
                  <a:pt x="11457" y="4746"/>
                </a:lnTo>
                <a:lnTo>
                  <a:pt x="10943" y="5239"/>
                </a:lnTo>
                <a:lnTo>
                  <a:pt x="10488" y="5562"/>
                </a:lnTo>
                <a:lnTo>
                  <a:pt x="10146" y="5828"/>
                </a:lnTo>
                <a:lnTo>
                  <a:pt x="9348" y="6302"/>
                </a:lnTo>
                <a:lnTo>
                  <a:pt x="8891" y="6530"/>
                </a:lnTo>
                <a:lnTo>
                  <a:pt x="9119" y="6682"/>
                </a:lnTo>
                <a:lnTo>
                  <a:pt x="9576" y="6473"/>
                </a:lnTo>
                <a:lnTo>
                  <a:pt x="10373" y="5923"/>
                </a:lnTo>
                <a:lnTo>
                  <a:pt x="11342" y="6530"/>
                </a:lnTo>
                <a:lnTo>
                  <a:pt x="12311" y="7119"/>
                </a:lnTo>
                <a:lnTo>
                  <a:pt x="11570" y="6302"/>
                </a:lnTo>
                <a:lnTo>
                  <a:pt x="10601" y="5771"/>
                </a:lnTo>
                <a:lnTo>
                  <a:pt x="11114" y="5391"/>
                </a:lnTo>
                <a:lnTo>
                  <a:pt x="11628" y="4859"/>
                </a:lnTo>
                <a:lnTo>
                  <a:pt x="12254" y="5125"/>
                </a:lnTo>
                <a:lnTo>
                  <a:pt x="12881" y="5391"/>
                </a:lnTo>
                <a:lnTo>
                  <a:pt x="12426" y="4897"/>
                </a:lnTo>
                <a:lnTo>
                  <a:pt x="11797" y="4632"/>
                </a:lnTo>
                <a:lnTo>
                  <a:pt x="12254" y="3986"/>
                </a:lnTo>
                <a:lnTo>
                  <a:pt x="12768" y="3777"/>
                </a:lnTo>
                <a:lnTo>
                  <a:pt x="12254" y="3606"/>
                </a:lnTo>
                <a:lnTo>
                  <a:pt x="11912" y="4252"/>
                </a:lnTo>
                <a:lnTo>
                  <a:pt x="11628" y="4575"/>
                </a:lnTo>
                <a:lnTo>
                  <a:pt x="5643" y="1993"/>
                </a:lnTo>
                <a:lnTo>
                  <a:pt x="1369" y="911"/>
                </a:lnTo>
                <a:lnTo>
                  <a:pt x="58" y="588"/>
                </a:lnTo>
                <a:lnTo>
                  <a:pt x="1311" y="645"/>
                </a:lnTo>
                <a:lnTo>
                  <a:pt x="5244" y="911"/>
                </a:lnTo>
                <a:lnTo>
                  <a:pt x="10828" y="2050"/>
                </a:lnTo>
                <a:lnTo>
                  <a:pt x="11398" y="2145"/>
                </a:lnTo>
                <a:lnTo>
                  <a:pt x="12027" y="2316"/>
                </a:lnTo>
                <a:lnTo>
                  <a:pt x="12653" y="2486"/>
                </a:lnTo>
                <a:lnTo>
                  <a:pt x="12709" y="2202"/>
                </a:lnTo>
                <a:lnTo>
                  <a:pt x="12083" y="2107"/>
                </a:lnTo>
                <a:lnTo>
                  <a:pt x="11457" y="1936"/>
                </a:lnTo>
                <a:lnTo>
                  <a:pt x="10887" y="1822"/>
                </a:lnTo>
                <a:lnTo>
                  <a:pt x="5870" y="854"/>
                </a:lnTo>
                <a:lnTo>
                  <a:pt x="2223" y="588"/>
                </a:lnTo>
                <a:lnTo>
                  <a:pt x="569" y="531"/>
                </a:lnTo>
                <a:lnTo>
                  <a:pt x="2167" y="531"/>
                </a:lnTo>
                <a:lnTo>
                  <a:pt x="5814" y="474"/>
                </a:lnTo>
                <a:lnTo>
                  <a:pt x="10601" y="1025"/>
                </a:lnTo>
                <a:lnTo>
                  <a:pt x="9975" y="911"/>
                </a:lnTo>
                <a:lnTo>
                  <a:pt x="9405" y="759"/>
                </a:lnTo>
                <a:lnTo>
                  <a:pt x="8778" y="645"/>
                </a:lnTo>
                <a:lnTo>
                  <a:pt x="4275" y="265"/>
                </a:lnTo>
                <a:lnTo>
                  <a:pt x="1027" y="436"/>
                </a:lnTo>
                <a:close/>
              </a:path>
            </a:pathLst>
          </a:custGeom>
          <a:solidFill>
            <a:srgbClr val="689ECC"/>
          </a:solidFill>
        </p:spPr>
        <p:txBody>
          <a:bodyPr wrap="square" lIns="0" tIns="0" rIns="0" bIns="0" rtlCol="0">
            <a:noAutofit/>
          </a:bodyPr>
          <a:lstStyle/>
          <a:p>
            <a:endParaRPr/>
          </a:p>
        </p:txBody>
      </p:sp>
      <p:sp>
        <p:nvSpPr>
          <p:cNvPr id="1039" name="object 1039"/>
          <p:cNvSpPr/>
          <p:nvPr/>
        </p:nvSpPr>
        <p:spPr>
          <a:xfrm>
            <a:off x="439092" y="692890"/>
            <a:ext cx="4901" cy="29890"/>
          </a:xfrm>
          <a:custGeom>
            <a:avLst/>
            <a:gdLst/>
            <a:ahLst/>
            <a:cxnLst/>
            <a:rect l="l" t="t" r="r" b="b"/>
            <a:pathLst>
              <a:path w="4901" h="29890">
                <a:moveTo>
                  <a:pt x="2680" y="2752"/>
                </a:moveTo>
                <a:lnTo>
                  <a:pt x="2279" y="0"/>
                </a:lnTo>
                <a:lnTo>
                  <a:pt x="2394" y="2847"/>
                </a:lnTo>
                <a:lnTo>
                  <a:pt x="2736" y="7005"/>
                </a:lnTo>
                <a:lnTo>
                  <a:pt x="1083" y="7005"/>
                </a:lnTo>
                <a:lnTo>
                  <a:pt x="1482" y="7327"/>
                </a:lnTo>
                <a:lnTo>
                  <a:pt x="2279" y="7327"/>
                </a:lnTo>
                <a:lnTo>
                  <a:pt x="2736" y="7270"/>
                </a:lnTo>
                <a:lnTo>
                  <a:pt x="2908" y="8960"/>
                </a:lnTo>
                <a:lnTo>
                  <a:pt x="3079" y="10782"/>
                </a:lnTo>
                <a:lnTo>
                  <a:pt x="3250" y="12833"/>
                </a:lnTo>
                <a:lnTo>
                  <a:pt x="3478" y="15585"/>
                </a:lnTo>
                <a:lnTo>
                  <a:pt x="3649" y="18186"/>
                </a:lnTo>
                <a:lnTo>
                  <a:pt x="3876" y="21039"/>
                </a:lnTo>
                <a:lnTo>
                  <a:pt x="285" y="21039"/>
                </a:lnTo>
                <a:lnTo>
                  <a:pt x="0" y="21472"/>
                </a:lnTo>
                <a:lnTo>
                  <a:pt x="285" y="21472"/>
                </a:lnTo>
                <a:lnTo>
                  <a:pt x="1482" y="21525"/>
                </a:lnTo>
                <a:lnTo>
                  <a:pt x="2680" y="21525"/>
                </a:lnTo>
                <a:lnTo>
                  <a:pt x="3876" y="21472"/>
                </a:lnTo>
                <a:lnTo>
                  <a:pt x="4104" y="24117"/>
                </a:lnTo>
                <a:lnTo>
                  <a:pt x="4275" y="26923"/>
                </a:lnTo>
                <a:lnTo>
                  <a:pt x="4446" y="29890"/>
                </a:lnTo>
                <a:lnTo>
                  <a:pt x="4275" y="18186"/>
                </a:lnTo>
                <a:lnTo>
                  <a:pt x="4048" y="15528"/>
                </a:lnTo>
                <a:lnTo>
                  <a:pt x="3820" y="13212"/>
                </a:lnTo>
                <a:lnTo>
                  <a:pt x="4901" y="13155"/>
                </a:lnTo>
                <a:lnTo>
                  <a:pt x="3820" y="12833"/>
                </a:lnTo>
                <a:lnTo>
                  <a:pt x="3590" y="10782"/>
                </a:lnTo>
                <a:lnTo>
                  <a:pt x="3363" y="8903"/>
                </a:lnTo>
                <a:lnTo>
                  <a:pt x="3192" y="7270"/>
                </a:lnTo>
                <a:lnTo>
                  <a:pt x="3192" y="7005"/>
                </a:lnTo>
                <a:lnTo>
                  <a:pt x="2680" y="2752"/>
                </a:lnTo>
                <a:close/>
              </a:path>
            </a:pathLst>
          </a:custGeom>
          <a:solidFill>
            <a:srgbClr val="689ECC"/>
          </a:solidFill>
        </p:spPr>
        <p:txBody>
          <a:bodyPr wrap="square" lIns="0" tIns="0" rIns="0" bIns="0" rtlCol="0">
            <a:noAutofit/>
          </a:bodyPr>
          <a:lstStyle/>
          <a:p>
            <a:endParaRPr/>
          </a:p>
        </p:txBody>
      </p:sp>
      <p:sp>
        <p:nvSpPr>
          <p:cNvPr id="1040" name="object 1040"/>
          <p:cNvSpPr/>
          <p:nvPr/>
        </p:nvSpPr>
        <p:spPr>
          <a:xfrm>
            <a:off x="438353" y="722780"/>
            <a:ext cx="5242" cy="594"/>
          </a:xfrm>
          <a:custGeom>
            <a:avLst/>
            <a:gdLst/>
            <a:ahLst/>
            <a:cxnLst/>
            <a:rect l="l" t="t" r="r" b="b"/>
            <a:pathLst>
              <a:path w="5242" h="594">
                <a:moveTo>
                  <a:pt x="0" y="541"/>
                </a:moveTo>
                <a:lnTo>
                  <a:pt x="398" y="541"/>
                </a:lnTo>
                <a:lnTo>
                  <a:pt x="1993" y="594"/>
                </a:lnTo>
                <a:lnTo>
                  <a:pt x="3647" y="594"/>
                </a:lnTo>
                <a:lnTo>
                  <a:pt x="5242" y="541"/>
                </a:lnTo>
                <a:lnTo>
                  <a:pt x="5185" y="0"/>
                </a:lnTo>
                <a:lnTo>
                  <a:pt x="3647" y="55"/>
                </a:lnTo>
                <a:lnTo>
                  <a:pt x="398" y="55"/>
                </a:lnTo>
                <a:lnTo>
                  <a:pt x="0" y="541"/>
                </a:lnTo>
                <a:close/>
              </a:path>
            </a:pathLst>
          </a:custGeom>
          <a:solidFill>
            <a:srgbClr val="689ECC"/>
          </a:solidFill>
        </p:spPr>
        <p:txBody>
          <a:bodyPr wrap="square" lIns="0" tIns="0" rIns="0" bIns="0" rtlCol="0">
            <a:noAutofit/>
          </a:bodyPr>
          <a:lstStyle/>
          <a:p>
            <a:endParaRPr/>
          </a:p>
        </p:txBody>
      </p:sp>
      <p:sp>
        <p:nvSpPr>
          <p:cNvPr id="1041" name="object 1041"/>
          <p:cNvSpPr/>
          <p:nvPr/>
        </p:nvSpPr>
        <p:spPr>
          <a:xfrm>
            <a:off x="441602" y="692074"/>
            <a:ext cx="37441" cy="16990"/>
          </a:xfrm>
          <a:custGeom>
            <a:avLst/>
            <a:gdLst/>
            <a:ahLst/>
            <a:cxnLst/>
            <a:rect l="l" t="t" r="r" b="b"/>
            <a:pathLst>
              <a:path w="37441" h="16990">
                <a:moveTo>
                  <a:pt x="28781" y="10308"/>
                </a:moveTo>
                <a:lnTo>
                  <a:pt x="29002" y="9719"/>
                </a:lnTo>
                <a:lnTo>
                  <a:pt x="29123" y="9169"/>
                </a:lnTo>
                <a:lnTo>
                  <a:pt x="29244" y="8637"/>
                </a:lnTo>
                <a:lnTo>
                  <a:pt x="28902" y="8409"/>
                </a:lnTo>
                <a:lnTo>
                  <a:pt x="28841" y="8960"/>
                </a:lnTo>
                <a:lnTo>
                  <a:pt x="28720" y="9549"/>
                </a:lnTo>
                <a:lnTo>
                  <a:pt x="28499" y="10099"/>
                </a:lnTo>
                <a:lnTo>
                  <a:pt x="25647" y="8371"/>
                </a:lnTo>
                <a:lnTo>
                  <a:pt x="22854" y="6967"/>
                </a:lnTo>
                <a:lnTo>
                  <a:pt x="20175" y="5771"/>
                </a:lnTo>
                <a:lnTo>
                  <a:pt x="20346" y="5296"/>
                </a:lnTo>
                <a:lnTo>
                  <a:pt x="20232" y="5125"/>
                </a:lnTo>
                <a:lnTo>
                  <a:pt x="19948" y="5714"/>
                </a:lnTo>
                <a:lnTo>
                  <a:pt x="17724" y="4746"/>
                </a:lnTo>
                <a:lnTo>
                  <a:pt x="15559" y="3948"/>
                </a:lnTo>
                <a:lnTo>
                  <a:pt x="13563" y="3246"/>
                </a:lnTo>
                <a:lnTo>
                  <a:pt x="12822" y="3018"/>
                </a:lnTo>
                <a:lnTo>
                  <a:pt x="12595" y="2486"/>
                </a:lnTo>
                <a:lnTo>
                  <a:pt x="12709" y="1898"/>
                </a:lnTo>
                <a:lnTo>
                  <a:pt x="15046" y="2429"/>
                </a:lnTo>
                <a:lnTo>
                  <a:pt x="17668" y="3132"/>
                </a:lnTo>
                <a:lnTo>
                  <a:pt x="20459" y="4100"/>
                </a:lnTo>
                <a:lnTo>
                  <a:pt x="20518" y="4802"/>
                </a:lnTo>
                <a:lnTo>
                  <a:pt x="20574" y="4423"/>
                </a:lnTo>
                <a:lnTo>
                  <a:pt x="20574" y="4157"/>
                </a:lnTo>
                <a:lnTo>
                  <a:pt x="21829" y="4594"/>
                </a:lnTo>
                <a:lnTo>
                  <a:pt x="23138" y="5068"/>
                </a:lnTo>
                <a:lnTo>
                  <a:pt x="24449" y="5619"/>
                </a:lnTo>
                <a:lnTo>
                  <a:pt x="23651" y="5182"/>
                </a:lnTo>
                <a:lnTo>
                  <a:pt x="22910" y="4803"/>
                </a:lnTo>
                <a:lnTo>
                  <a:pt x="22113" y="4366"/>
                </a:lnTo>
                <a:lnTo>
                  <a:pt x="21599" y="4214"/>
                </a:lnTo>
                <a:lnTo>
                  <a:pt x="21087" y="4043"/>
                </a:lnTo>
                <a:lnTo>
                  <a:pt x="20630" y="3891"/>
                </a:lnTo>
                <a:lnTo>
                  <a:pt x="20459" y="3834"/>
                </a:lnTo>
                <a:lnTo>
                  <a:pt x="17724" y="2923"/>
                </a:lnTo>
                <a:lnTo>
                  <a:pt x="15102" y="2164"/>
                </a:lnTo>
                <a:lnTo>
                  <a:pt x="12709" y="1670"/>
                </a:lnTo>
                <a:lnTo>
                  <a:pt x="12709" y="1233"/>
                </a:lnTo>
                <a:lnTo>
                  <a:pt x="12651" y="1613"/>
                </a:lnTo>
                <a:lnTo>
                  <a:pt x="12595" y="1898"/>
                </a:lnTo>
                <a:lnTo>
                  <a:pt x="12480" y="2486"/>
                </a:lnTo>
                <a:lnTo>
                  <a:pt x="12309" y="2809"/>
                </a:lnTo>
                <a:lnTo>
                  <a:pt x="5870" y="816"/>
                </a:lnTo>
                <a:lnTo>
                  <a:pt x="1311" y="113"/>
                </a:lnTo>
                <a:lnTo>
                  <a:pt x="0" y="0"/>
                </a:lnTo>
                <a:lnTo>
                  <a:pt x="1311" y="208"/>
                </a:lnTo>
                <a:lnTo>
                  <a:pt x="5870" y="968"/>
                </a:lnTo>
                <a:lnTo>
                  <a:pt x="12196" y="3018"/>
                </a:lnTo>
                <a:lnTo>
                  <a:pt x="12709" y="3189"/>
                </a:lnTo>
                <a:lnTo>
                  <a:pt x="13507" y="3455"/>
                </a:lnTo>
                <a:lnTo>
                  <a:pt x="15501" y="4157"/>
                </a:lnTo>
                <a:lnTo>
                  <a:pt x="17609" y="4973"/>
                </a:lnTo>
                <a:lnTo>
                  <a:pt x="19889" y="5942"/>
                </a:lnTo>
                <a:lnTo>
                  <a:pt x="20060" y="6036"/>
                </a:lnTo>
                <a:lnTo>
                  <a:pt x="22739" y="7232"/>
                </a:lnTo>
                <a:lnTo>
                  <a:pt x="25532" y="8637"/>
                </a:lnTo>
                <a:lnTo>
                  <a:pt x="28378" y="10365"/>
                </a:lnTo>
                <a:lnTo>
                  <a:pt x="31298" y="12149"/>
                </a:lnTo>
                <a:lnTo>
                  <a:pt x="33856" y="13972"/>
                </a:lnTo>
                <a:lnTo>
                  <a:pt x="36313" y="16079"/>
                </a:lnTo>
                <a:lnTo>
                  <a:pt x="36595" y="16345"/>
                </a:lnTo>
                <a:lnTo>
                  <a:pt x="37380" y="16990"/>
                </a:lnTo>
                <a:lnTo>
                  <a:pt x="37441" y="16668"/>
                </a:lnTo>
                <a:lnTo>
                  <a:pt x="37038" y="16345"/>
                </a:lnTo>
                <a:lnTo>
                  <a:pt x="36756" y="15813"/>
                </a:lnTo>
                <a:lnTo>
                  <a:pt x="36877" y="15434"/>
                </a:lnTo>
                <a:lnTo>
                  <a:pt x="36474" y="15547"/>
                </a:lnTo>
                <a:lnTo>
                  <a:pt x="36414" y="15756"/>
                </a:lnTo>
                <a:lnTo>
                  <a:pt x="33977" y="13706"/>
                </a:lnTo>
                <a:lnTo>
                  <a:pt x="31338" y="11865"/>
                </a:lnTo>
                <a:lnTo>
                  <a:pt x="28781" y="10308"/>
                </a:lnTo>
                <a:close/>
              </a:path>
            </a:pathLst>
          </a:custGeom>
          <a:solidFill>
            <a:srgbClr val="689ECC"/>
          </a:solidFill>
        </p:spPr>
        <p:txBody>
          <a:bodyPr wrap="square" lIns="0" tIns="0" rIns="0" bIns="0" rtlCol="0">
            <a:noAutofit/>
          </a:bodyPr>
          <a:lstStyle/>
          <a:p>
            <a:endParaRPr/>
          </a:p>
        </p:txBody>
      </p:sp>
      <p:sp>
        <p:nvSpPr>
          <p:cNvPr id="1042" name="object 1042"/>
          <p:cNvSpPr/>
          <p:nvPr/>
        </p:nvSpPr>
        <p:spPr>
          <a:xfrm>
            <a:off x="458301" y="705837"/>
            <a:ext cx="10200" cy="13651"/>
          </a:xfrm>
          <a:custGeom>
            <a:avLst/>
            <a:gdLst/>
            <a:ahLst/>
            <a:cxnLst/>
            <a:rect l="l" t="t" r="r" b="b"/>
            <a:pathLst>
              <a:path w="10200" h="13651">
                <a:moveTo>
                  <a:pt x="8605" y="759"/>
                </a:moveTo>
                <a:lnTo>
                  <a:pt x="7693" y="1461"/>
                </a:lnTo>
                <a:lnTo>
                  <a:pt x="7350" y="1727"/>
                </a:lnTo>
                <a:lnTo>
                  <a:pt x="6438" y="2429"/>
                </a:lnTo>
                <a:lnTo>
                  <a:pt x="5413" y="3018"/>
                </a:lnTo>
                <a:lnTo>
                  <a:pt x="4329" y="3606"/>
                </a:lnTo>
                <a:lnTo>
                  <a:pt x="3931" y="3834"/>
                </a:lnTo>
                <a:lnTo>
                  <a:pt x="3304" y="4100"/>
                </a:lnTo>
                <a:lnTo>
                  <a:pt x="2678" y="4366"/>
                </a:lnTo>
                <a:lnTo>
                  <a:pt x="2050" y="4632"/>
                </a:lnTo>
                <a:lnTo>
                  <a:pt x="1480" y="4859"/>
                </a:lnTo>
                <a:lnTo>
                  <a:pt x="853" y="5125"/>
                </a:lnTo>
                <a:lnTo>
                  <a:pt x="227" y="5334"/>
                </a:lnTo>
                <a:lnTo>
                  <a:pt x="0" y="5885"/>
                </a:lnTo>
                <a:lnTo>
                  <a:pt x="1538" y="8256"/>
                </a:lnTo>
                <a:lnTo>
                  <a:pt x="3077" y="10845"/>
                </a:lnTo>
                <a:lnTo>
                  <a:pt x="4559" y="13651"/>
                </a:lnTo>
                <a:lnTo>
                  <a:pt x="5129" y="13436"/>
                </a:lnTo>
                <a:lnTo>
                  <a:pt x="3647" y="10629"/>
                </a:lnTo>
                <a:lnTo>
                  <a:pt x="2050" y="8092"/>
                </a:lnTo>
                <a:lnTo>
                  <a:pt x="511" y="5657"/>
                </a:lnTo>
                <a:lnTo>
                  <a:pt x="1081" y="5448"/>
                </a:lnTo>
                <a:lnTo>
                  <a:pt x="1651" y="5239"/>
                </a:lnTo>
                <a:lnTo>
                  <a:pt x="2221" y="5011"/>
                </a:lnTo>
                <a:lnTo>
                  <a:pt x="2906" y="4745"/>
                </a:lnTo>
                <a:lnTo>
                  <a:pt x="3532" y="4423"/>
                </a:lnTo>
                <a:lnTo>
                  <a:pt x="4158" y="4100"/>
                </a:lnTo>
                <a:lnTo>
                  <a:pt x="6098" y="6321"/>
                </a:lnTo>
                <a:lnTo>
                  <a:pt x="7979" y="8795"/>
                </a:lnTo>
                <a:lnTo>
                  <a:pt x="6553" y="6093"/>
                </a:lnTo>
                <a:lnTo>
                  <a:pt x="4615" y="3891"/>
                </a:lnTo>
                <a:lnTo>
                  <a:pt x="5699" y="3284"/>
                </a:lnTo>
                <a:lnTo>
                  <a:pt x="6724" y="2695"/>
                </a:lnTo>
                <a:lnTo>
                  <a:pt x="7693" y="1993"/>
                </a:lnTo>
                <a:lnTo>
                  <a:pt x="9858" y="3986"/>
                </a:lnTo>
                <a:lnTo>
                  <a:pt x="10200" y="3720"/>
                </a:lnTo>
                <a:lnTo>
                  <a:pt x="7979" y="1727"/>
                </a:lnTo>
                <a:lnTo>
                  <a:pt x="8718" y="1139"/>
                </a:lnTo>
                <a:lnTo>
                  <a:pt x="9403" y="0"/>
                </a:lnTo>
                <a:lnTo>
                  <a:pt x="8605" y="759"/>
                </a:lnTo>
                <a:close/>
              </a:path>
            </a:pathLst>
          </a:custGeom>
          <a:solidFill>
            <a:srgbClr val="689ECC"/>
          </a:solidFill>
        </p:spPr>
        <p:txBody>
          <a:bodyPr wrap="square" lIns="0" tIns="0" rIns="0" bIns="0" rtlCol="0">
            <a:noAutofit/>
          </a:bodyPr>
          <a:lstStyle/>
          <a:p>
            <a:endParaRPr/>
          </a:p>
        </p:txBody>
      </p:sp>
      <p:sp>
        <p:nvSpPr>
          <p:cNvPr id="1043" name="object 1043"/>
          <p:cNvSpPr/>
          <p:nvPr/>
        </p:nvSpPr>
        <p:spPr>
          <a:xfrm>
            <a:off x="451802" y="699041"/>
            <a:ext cx="4275" cy="3872"/>
          </a:xfrm>
          <a:custGeom>
            <a:avLst/>
            <a:gdLst/>
            <a:ahLst/>
            <a:cxnLst/>
            <a:rect l="l" t="t" r="r" b="b"/>
            <a:pathLst>
              <a:path w="4275" h="3872">
                <a:moveTo>
                  <a:pt x="0" y="0"/>
                </a:moveTo>
                <a:lnTo>
                  <a:pt x="912" y="1233"/>
                </a:lnTo>
                <a:lnTo>
                  <a:pt x="2167" y="2373"/>
                </a:lnTo>
                <a:lnTo>
                  <a:pt x="2736" y="2809"/>
                </a:lnTo>
                <a:lnTo>
                  <a:pt x="3306" y="3341"/>
                </a:lnTo>
                <a:lnTo>
                  <a:pt x="3876" y="3872"/>
                </a:lnTo>
                <a:lnTo>
                  <a:pt x="4275" y="3663"/>
                </a:lnTo>
                <a:lnTo>
                  <a:pt x="3649" y="3132"/>
                </a:lnTo>
                <a:lnTo>
                  <a:pt x="3020" y="2581"/>
                </a:lnTo>
                <a:lnTo>
                  <a:pt x="2450" y="2050"/>
                </a:lnTo>
                <a:lnTo>
                  <a:pt x="1198" y="968"/>
                </a:lnTo>
                <a:lnTo>
                  <a:pt x="0" y="0"/>
                </a:lnTo>
                <a:close/>
              </a:path>
            </a:pathLst>
          </a:custGeom>
          <a:solidFill>
            <a:srgbClr val="689ECC"/>
          </a:solidFill>
        </p:spPr>
        <p:txBody>
          <a:bodyPr wrap="square" lIns="0" tIns="0" rIns="0" bIns="0" rtlCol="0">
            <a:noAutofit/>
          </a:bodyPr>
          <a:lstStyle/>
          <a:p>
            <a:endParaRPr/>
          </a:p>
        </p:txBody>
      </p:sp>
      <p:sp>
        <p:nvSpPr>
          <p:cNvPr id="1044" name="object 1044"/>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689ECC"/>
          </a:solidFill>
        </p:spPr>
        <p:txBody>
          <a:bodyPr wrap="square" lIns="0" tIns="0" rIns="0" bIns="0" rtlCol="0">
            <a:noAutofit/>
          </a:bodyPr>
          <a:lstStyle/>
          <a:p>
            <a:endParaRPr/>
          </a:p>
        </p:txBody>
      </p:sp>
      <p:sp>
        <p:nvSpPr>
          <p:cNvPr id="1045" name="object 1045"/>
          <p:cNvSpPr/>
          <p:nvPr/>
        </p:nvSpPr>
        <p:spPr>
          <a:xfrm>
            <a:off x="450491" y="709558"/>
            <a:ext cx="22348" cy="20669"/>
          </a:xfrm>
          <a:custGeom>
            <a:avLst/>
            <a:gdLst/>
            <a:ahLst/>
            <a:cxnLst/>
            <a:rect l="l" t="t" r="r" b="b"/>
            <a:pathLst>
              <a:path w="22348" h="20669">
                <a:moveTo>
                  <a:pt x="8891" y="16299"/>
                </a:moveTo>
                <a:lnTo>
                  <a:pt x="8094" y="14032"/>
                </a:lnTo>
                <a:lnTo>
                  <a:pt x="7240" y="11927"/>
                </a:lnTo>
                <a:lnTo>
                  <a:pt x="9119" y="11441"/>
                </a:lnTo>
                <a:lnTo>
                  <a:pt x="10887" y="10957"/>
                </a:lnTo>
                <a:lnTo>
                  <a:pt x="12597" y="10363"/>
                </a:lnTo>
                <a:lnTo>
                  <a:pt x="13565" y="12197"/>
                </a:lnTo>
                <a:lnTo>
                  <a:pt x="14534" y="14141"/>
                </a:lnTo>
                <a:lnTo>
                  <a:pt x="15390" y="16191"/>
                </a:lnTo>
                <a:lnTo>
                  <a:pt x="15960" y="15866"/>
                </a:lnTo>
                <a:lnTo>
                  <a:pt x="15104" y="13871"/>
                </a:lnTo>
                <a:lnTo>
                  <a:pt x="14135" y="11982"/>
                </a:lnTo>
                <a:lnTo>
                  <a:pt x="13167" y="10146"/>
                </a:lnTo>
                <a:lnTo>
                  <a:pt x="14818" y="9499"/>
                </a:lnTo>
                <a:lnTo>
                  <a:pt x="16415" y="8852"/>
                </a:lnTo>
                <a:lnTo>
                  <a:pt x="17839" y="8041"/>
                </a:lnTo>
                <a:lnTo>
                  <a:pt x="18866" y="9552"/>
                </a:lnTo>
                <a:lnTo>
                  <a:pt x="19891" y="11172"/>
                </a:lnTo>
                <a:lnTo>
                  <a:pt x="20858" y="12791"/>
                </a:lnTo>
                <a:lnTo>
                  <a:pt x="21261" y="12466"/>
                </a:lnTo>
                <a:lnTo>
                  <a:pt x="20354" y="10849"/>
                </a:lnTo>
                <a:lnTo>
                  <a:pt x="19327" y="9283"/>
                </a:lnTo>
                <a:lnTo>
                  <a:pt x="18353" y="7827"/>
                </a:lnTo>
                <a:lnTo>
                  <a:pt x="19770" y="7071"/>
                </a:lnTo>
                <a:lnTo>
                  <a:pt x="21079" y="6207"/>
                </a:lnTo>
                <a:lnTo>
                  <a:pt x="22288" y="5290"/>
                </a:lnTo>
                <a:lnTo>
                  <a:pt x="22348" y="4696"/>
                </a:lnTo>
                <a:lnTo>
                  <a:pt x="20234" y="2259"/>
                </a:lnTo>
                <a:lnTo>
                  <a:pt x="18010" y="0"/>
                </a:lnTo>
                <a:lnTo>
                  <a:pt x="17668" y="265"/>
                </a:lnTo>
                <a:lnTo>
                  <a:pt x="19891" y="2543"/>
                </a:lnTo>
                <a:lnTo>
                  <a:pt x="22006" y="4966"/>
                </a:lnTo>
                <a:lnTo>
                  <a:pt x="20797" y="5883"/>
                </a:lnTo>
                <a:lnTo>
                  <a:pt x="19488" y="6693"/>
                </a:lnTo>
                <a:lnTo>
                  <a:pt x="18069" y="7449"/>
                </a:lnTo>
                <a:lnTo>
                  <a:pt x="16244" y="4804"/>
                </a:lnTo>
                <a:lnTo>
                  <a:pt x="14363" y="2372"/>
                </a:lnTo>
                <a:lnTo>
                  <a:pt x="15789" y="5074"/>
                </a:lnTo>
                <a:lnTo>
                  <a:pt x="17611" y="7663"/>
                </a:lnTo>
                <a:lnTo>
                  <a:pt x="16129" y="8419"/>
                </a:lnTo>
                <a:lnTo>
                  <a:pt x="14591" y="9121"/>
                </a:lnTo>
                <a:lnTo>
                  <a:pt x="12939" y="9716"/>
                </a:lnTo>
                <a:lnTo>
                  <a:pt x="12369" y="9930"/>
                </a:lnTo>
                <a:lnTo>
                  <a:pt x="10659" y="10471"/>
                </a:lnTo>
                <a:lnTo>
                  <a:pt x="8891" y="11010"/>
                </a:lnTo>
                <a:lnTo>
                  <a:pt x="7068" y="11441"/>
                </a:lnTo>
                <a:lnTo>
                  <a:pt x="5985" y="8582"/>
                </a:lnTo>
                <a:lnTo>
                  <a:pt x="4789" y="5883"/>
                </a:lnTo>
                <a:lnTo>
                  <a:pt x="5415" y="8690"/>
                </a:lnTo>
                <a:lnTo>
                  <a:pt x="6498" y="11604"/>
                </a:lnTo>
                <a:lnTo>
                  <a:pt x="4617" y="11982"/>
                </a:lnTo>
                <a:lnTo>
                  <a:pt x="2680" y="12360"/>
                </a:lnTo>
                <a:lnTo>
                  <a:pt x="684" y="12630"/>
                </a:lnTo>
                <a:lnTo>
                  <a:pt x="0" y="9715"/>
                </a:lnTo>
                <a:lnTo>
                  <a:pt x="114" y="13222"/>
                </a:lnTo>
                <a:lnTo>
                  <a:pt x="628" y="15597"/>
                </a:lnTo>
                <a:lnTo>
                  <a:pt x="1139" y="18080"/>
                </a:lnTo>
                <a:lnTo>
                  <a:pt x="1597" y="20669"/>
                </a:lnTo>
                <a:lnTo>
                  <a:pt x="2052" y="20563"/>
                </a:lnTo>
                <a:lnTo>
                  <a:pt x="2279" y="20508"/>
                </a:lnTo>
                <a:lnTo>
                  <a:pt x="1824" y="17972"/>
                </a:lnTo>
                <a:lnTo>
                  <a:pt x="1311" y="15489"/>
                </a:lnTo>
                <a:lnTo>
                  <a:pt x="799" y="13116"/>
                </a:lnTo>
                <a:lnTo>
                  <a:pt x="2793" y="12844"/>
                </a:lnTo>
                <a:lnTo>
                  <a:pt x="4789" y="12521"/>
                </a:lnTo>
                <a:lnTo>
                  <a:pt x="6670" y="12035"/>
                </a:lnTo>
                <a:lnTo>
                  <a:pt x="7524" y="14194"/>
                </a:lnTo>
                <a:lnTo>
                  <a:pt x="8265" y="16461"/>
                </a:lnTo>
                <a:lnTo>
                  <a:pt x="9006" y="18780"/>
                </a:lnTo>
                <a:lnTo>
                  <a:pt x="9632" y="18619"/>
                </a:lnTo>
                <a:lnTo>
                  <a:pt x="8891" y="16299"/>
                </a:lnTo>
                <a:close/>
              </a:path>
            </a:pathLst>
          </a:custGeom>
          <a:solidFill>
            <a:srgbClr val="689ECC"/>
          </a:solidFill>
        </p:spPr>
        <p:txBody>
          <a:bodyPr wrap="square" lIns="0" tIns="0" rIns="0" bIns="0" rtlCol="0">
            <a:noAutofit/>
          </a:bodyPr>
          <a:lstStyle/>
          <a:p>
            <a:endParaRPr/>
          </a:p>
        </p:txBody>
      </p:sp>
      <p:sp>
        <p:nvSpPr>
          <p:cNvPr id="1046" name="object 1046"/>
          <p:cNvSpPr/>
          <p:nvPr/>
        </p:nvSpPr>
        <p:spPr>
          <a:xfrm>
            <a:off x="446731" y="699573"/>
            <a:ext cx="2050" cy="3398"/>
          </a:xfrm>
          <a:custGeom>
            <a:avLst/>
            <a:gdLst/>
            <a:ahLst/>
            <a:cxnLst/>
            <a:rect l="l" t="t" r="r" b="b"/>
            <a:pathLst>
              <a:path w="2050" h="3398">
                <a:moveTo>
                  <a:pt x="968" y="1575"/>
                </a:moveTo>
                <a:lnTo>
                  <a:pt x="0" y="0"/>
                </a:lnTo>
                <a:lnTo>
                  <a:pt x="569" y="1613"/>
                </a:lnTo>
                <a:lnTo>
                  <a:pt x="1595" y="3398"/>
                </a:lnTo>
                <a:lnTo>
                  <a:pt x="2050" y="3303"/>
                </a:lnTo>
                <a:lnTo>
                  <a:pt x="968" y="1575"/>
                </a:lnTo>
                <a:close/>
              </a:path>
            </a:pathLst>
          </a:custGeom>
          <a:solidFill>
            <a:srgbClr val="689ECC"/>
          </a:solidFill>
        </p:spPr>
        <p:txBody>
          <a:bodyPr wrap="square" lIns="0" tIns="0" rIns="0" bIns="0" rtlCol="0">
            <a:noAutofit/>
          </a:bodyPr>
          <a:lstStyle/>
          <a:p>
            <a:endParaRPr/>
          </a:p>
        </p:txBody>
      </p:sp>
      <p:sp>
        <p:nvSpPr>
          <p:cNvPr id="1047" name="object 1047"/>
          <p:cNvSpPr/>
          <p:nvPr/>
        </p:nvSpPr>
        <p:spPr>
          <a:xfrm>
            <a:off x="443595" y="714363"/>
            <a:ext cx="513" cy="16783"/>
          </a:xfrm>
          <a:custGeom>
            <a:avLst/>
            <a:gdLst/>
            <a:ahLst/>
            <a:cxnLst/>
            <a:rect l="l" t="t" r="r" b="b"/>
            <a:pathLst>
              <a:path w="513" h="16783">
                <a:moveTo>
                  <a:pt x="285" y="2644"/>
                </a:moveTo>
                <a:lnTo>
                  <a:pt x="56" y="0"/>
                </a:lnTo>
                <a:lnTo>
                  <a:pt x="0" y="8958"/>
                </a:lnTo>
                <a:lnTo>
                  <a:pt x="171" y="11494"/>
                </a:lnTo>
                <a:lnTo>
                  <a:pt x="285" y="14084"/>
                </a:lnTo>
                <a:lnTo>
                  <a:pt x="457" y="16783"/>
                </a:lnTo>
                <a:lnTo>
                  <a:pt x="513" y="5450"/>
                </a:lnTo>
                <a:lnTo>
                  <a:pt x="285" y="2644"/>
                </a:lnTo>
                <a:close/>
              </a:path>
            </a:pathLst>
          </a:custGeom>
          <a:solidFill>
            <a:srgbClr val="689ECC"/>
          </a:solidFill>
        </p:spPr>
        <p:txBody>
          <a:bodyPr wrap="square" lIns="0" tIns="0" rIns="0" bIns="0" rtlCol="0">
            <a:noAutofit/>
          </a:bodyPr>
          <a:lstStyle/>
          <a:p>
            <a:endParaRPr/>
          </a:p>
        </p:txBody>
      </p:sp>
      <p:sp>
        <p:nvSpPr>
          <p:cNvPr id="1048" name="object 1048"/>
          <p:cNvSpPr/>
          <p:nvPr/>
        </p:nvSpPr>
        <p:spPr>
          <a:xfrm>
            <a:off x="441316" y="691371"/>
            <a:ext cx="10601" cy="8428"/>
          </a:xfrm>
          <a:custGeom>
            <a:avLst/>
            <a:gdLst/>
            <a:ahLst/>
            <a:cxnLst/>
            <a:rect l="l" t="t" r="r" b="b"/>
            <a:pathLst>
              <a:path w="10601" h="8428">
                <a:moveTo>
                  <a:pt x="56" y="968"/>
                </a:moveTo>
                <a:lnTo>
                  <a:pt x="684" y="1841"/>
                </a:lnTo>
                <a:lnTo>
                  <a:pt x="2507" y="4271"/>
                </a:lnTo>
                <a:lnTo>
                  <a:pt x="4845" y="8049"/>
                </a:lnTo>
                <a:lnTo>
                  <a:pt x="4331" y="8144"/>
                </a:lnTo>
                <a:lnTo>
                  <a:pt x="4446" y="8428"/>
                </a:lnTo>
                <a:lnTo>
                  <a:pt x="5016" y="8315"/>
                </a:lnTo>
                <a:lnTo>
                  <a:pt x="5244" y="7935"/>
                </a:lnTo>
                <a:lnTo>
                  <a:pt x="2678" y="4100"/>
                </a:lnTo>
                <a:lnTo>
                  <a:pt x="741" y="1613"/>
                </a:lnTo>
                <a:lnTo>
                  <a:pt x="114" y="873"/>
                </a:lnTo>
                <a:lnTo>
                  <a:pt x="855" y="1575"/>
                </a:lnTo>
                <a:lnTo>
                  <a:pt x="3476" y="3777"/>
                </a:lnTo>
                <a:lnTo>
                  <a:pt x="6954" y="7498"/>
                </a:lnTo>
                <a:lnTo>
                  <a:pt x="7296" y="7403"/>
                </a:lnTo>
                <a:lnTo>
                  <a:pt x="3818" y="3720"/>
                </a:lnTo>
                <a:lnTo>
                  <a:pt x="1139" y="1575"/>
                </a:lnTo>
                <a:lnTo>
                  <a:pt x="227" y="873"/>
                </a:lnTo>
                <a:lnTo>
                  <a:pt x="1254" y="1518"/>
                </a:lnTo>
                <a:lnTo>
                  <a:pt x="285" y="873"/>
                </a:lnTo>
                <a:lnTo>
                  <a:pt x="1597" y="1404"/>
                </a:lnTo>
                <a:lnTo>
                  <a:pt x="5300" y="2923"/>
                </a:lnTo>
                <a:lnTo>
                  <a:pt x="10373" y="5942"/>
                </a:lnTo>
                <a:lnTo>
                  <a:pt x="10601" y="5714"/>
                </a:lnTo>
                <a:lnTo>
                  <a:pt x="5357" y="2695"/>
                </a:lnTo>
                <a:lnTo>
                  <a:pt x="1482" y="1195"/>
                </a:lnTo>
                <a:lnTo>
                  <a:pt x="227" y="759"/>
                </a:lnTo>
                <a:lnTo>
                  <a:pt x="227" y="588"/>
                </a:lnTo>
                <a:lnTo>
                  <a:pt x="378" y="544"/>
                </a:lnTo>
                <a:lnTo>
                  <a:pt x="1139" y="322"/>
                </a:lnTo>
                <a:lnTo>
                  <a:pt x="2622" y="56"/>
                </a:lnTo>
                <a:lnTo>
                  <a:pt x="2108" y="56"/>
                </a:lnTo>
                <a:lnTo>
                  <a:pt x="1425" y="170"/>
                </a:lnTo>
                <a:lnTo>
                  <a:pt x="912" y="322"/>
                </a:lnTo>
                <a:lnTo>
                  <a:pt x="1254" y="170"/>
                </a:lnTo>
                <a:lnTo>
                  <a:pt x="1766" y="56"/>
                </a:lnTo>
                <a:lnTo>
                  <a:pt x="1027" y="170"/>
                </a:lnTo>
                <a:lnTo>
                  <a:pt x="398" y="379"/>
                </a:lnTo>
                <a:lnTo>
                  <a:pt x="855" y="170"/>
                </a:lnTo>
                <a:lnTo>
                  <a:pt x="285" y="322"/>
                </a:lnTo>
                <a:lnTo>
                  <a:pt x="0" y="0"/>
                </a:lnTo>
                <a:lnTo>
                  <a:pt x="56" y="968"/>
                </a:lnTo>
                <a:close/>
              </a:path>
            </a:pathLst>
          </a:custGeom>
          <a:solidFill>
            <a:srgbClr val="689ECC"/>
          </a:solidFill>
        </p:spPr>
        <p:txBody>
          <a:bodyPr wrap="square" lIns="0" tIns="0" rIns="0" bIns="0" rtlCol="0">
            <a:noAutofit/>
          </a:bodyPr>
          <a:lstStyle/>
          <a:p>
            <a:endParaRPr/>
          </a:p>
        </p:txBody>
      </p:sp>
      <p:sp>
        <p:nvSpPr>
          <p:cNvPr id="1049" name="object 1049"/>
          <p:cNvSpPr/>
          <p:nvPr/>
        </p:nvSpPr>
        <p:spPr>
          <a:xfrm>
            <a:off x="402559" y="691371"/>
            <a:ext cx="75859" cy="39775"/>
          </a:xfrm>
          <a:custGeom>
            <a:avLst/>
            <a:gdLst/>
            <a:ahLst/>
            <a:cxnLst/>
            <a:rect l="l" t="t" r="r" b="b"/>
            <a:pathLst>
              <a:path w="75859" h="39775">
                <a:moveTo>
                  <a:pt x="23367" y="30438"/>
                </a:moveTo>
                <a:lnTo>
                  <a:pt x="25305" y="30816"/>
                </a:lnTo>
                <a:lnTo>
                  <a:pt x="27300" y="31139"/>
                </a:lnTo>
                <a:lnTo>
                  <a:pt x="26674" y="33514"/>
                </a:lnTo>
                <a:lnTo>
                  <a:pt x="26104" y="36050"/>
                </a:lnTo>
                <a:lnTo>
                  <a:pt x="25591" y="38586"/>
                </a:lnTo>
                <a:lnTo>
                  <a:pt x="26046" y="38695"/>
                </a:lnTo>
                <a:lnTo>
                  <a:pt x="26273" y="38750"/>
                </a:lnTo>
                <a:lnTo>
                  <a:pt x="26787" y="36158"/>
                </a:lnTo>
                <a:lnTo>
                  <a:pt x="27357" y="33622"/>
                </a:lnTo>
                <a:lnTo>
                  <a:pt x="27927" y="31247"/>
                </a:lnTo>
                <a:lnTo>
                  <a:pt x="29979" y="31517"/>
                </a:lnTo>
                <a:lnTo>
                  <a:pt x="32088" y="31733"/>
                </a:lnTo>
                <a:lnTo>
                  <a:pt x="34253" y="31895"/>
                </a:lnTo>
                <a:lnTo>
                  <a:pt x="33969" y="34378"/>
                </a:lnTo>
                <a:lnTo>
                  <a:pt x="33741" y="36967"/>
                </a:lnTo>
                <a:lnTo>
                  <a:pt x="33514" y="39667"/>
                </a:lnTo>
                <a:lnTo>
                  <a:pt x="34025" y="39720"/>
                </a:lnTo>
                <a:lnTo>
                  <a:pt x="34311" y="39720"/>
                </a:lnTo>
                <a:lnTo>
                  <a:pt x="34539" y="37022"/>
                </a:lnTo>
                <a:lnTo>
                  <a:pt x="34766" y="34431"/>
                </a:lnTo>
                <a:lnTo>
                  <a:pt x="34994" y="31895"/>
                </a:lnTo>
                <a:lnTo>
                  <a:pt x="35793" y="31950"/>
                </a:lnTo>
                <a:lnTo>
                  <a:pt x="36192" y="31464"/>
                </a:lnTo>
                <a:lnTo>
                  <a:pt x="35393" y="31409"/>
                </a:lnTo>
                <a:lnTo>
                  <a:pt x="35052" y="31409"/>
                </a:lnTo>
                <a:lnTo>
                  <a:pt x="35336" y="28441"/>
                </a:lnTo>
                <a:lnTo>
                  <a:pt x="35622" y="25580"/>
                </a:lnTo>
                <a:lnTo>
                  <a:pt x="35906" y="22936"/>
                </a:lnTo>
                <a:lnTo>
                  <a:pt x="36532" y="22991"/>
                </a:lnTo>
                <a:lnTo>
                  <a:pt x="36818" y="22558"/>
                </a:lnTo>
                <a:lnTo>
                  <a:pt x="36248" y="22505"/>
                </a:lnTo>
                <a:lnTo>
                  <a:pt x="35962" y="22505"/>
                </a:lnTo>
                <a:lnTo>
                  <a:pt x="36248" y="19705"/>
                </a:lnTo>
                <a:lnTo>
                  <a:pt x="36532" y="17047"/>
                </a:lnTo>
                <a:lnTo>
                  <a:pt x="36818" y="14731"/>
                </a:lnTo>
                <a:lnTo>
                  <a:pt x="39783" y="14731"/>
                </a:lnTo>
                <a:lnTo>
                  <a:pt x="40010" y="17104"/>
                </a:lnTo>
                <a:lnTo>
                  <a:pt x="39783" y="14351"/>
                </a:lnTo>
                <a:lnTo>
                  <a:pt x="36875" y="14351"/>
                </a:lnTo>
                <a:lnTo>
                  <a:pt x="37161" y="12301"/>
                </a:lnTo>
                <a:lnTo>
                  <a:pt x="37388" y="10479"/>
                </a:lnTo>
                <a:lnTo>
                  <a:pt x="37560" y="8789"/>
                </a:lnTo>
                <a:lnTo>
                  <a:pt x="38015" y="8846"/>
                </a:lnTo>
                <a:lnTo>
                  <a:pt x="37616" y="8523"/>
                </a:lnTo>
                <a:lnTo>
                  <a:pt x="38186" y="4309"/>
                </a:lnTo>
                <a:lnTo>
                  <a:pt x="38528" y="1613"/>
                </a:lnTo>
                <a:lnTo>
                  <a:pt x="38585" y="873"/>
                </a:lnTo>
                <a:lnTo>
                  <a:pt x="38643" y="1670"/>
                </a:lnTo>
                <a:lnTo>
                  <a:pt x="38927" y="4366"/>
                </a:lnTo>
                <a:lnTo>
                  <a:pt x="38812" y="1518"/>
                </a:lnTo>
                <a:lnTo>
                  <a:pt x="38643" y="816"/>
                </a:lnTo>
                <a:lnTo>
                  <a:pt x="38927" y="1518"/>
                </a:lnTo>
                <a:lnTo>
                  <a:pt x="40067" y="4157"/>
                </a:lnTo>
                <a:lnTo>
                  <a:pt x="41549" y="8371"/>
                </a:lnTo>
                <a:lnTo>
                  <a:pt x="40923" y="8428"/>
                </a:lnTo>
                <a:lnTo>
                  <a:pt x="40353" y="8466"/>
                </a:lnTo>
                <a:lnTo>
                  <a:pt x="39724" y="8523"/>
                </a:lnTo>
                <a:lnTo>
                  <a:pt x="39724" y="8789"/>
                </a:lnTo>
                <a:lnTo>
                  <a:pt x="40409" y="8789"/>
                </a:lnTo>
                <a:lnTo>
                  <a:pt x="41036" y="8751"/>
                </a:lnTo>
                <a:lnTo>
                  <a:pt x="41606" y="8637"/>
                </a:lnTo>
                <a:lnTo>
                  <a:pt x="42175" y="10251"/>
                </a:lnTo>
                <a:lnTo>
                  <a:pt x="42802" y="12092"/>
                </a:lnTo>
                <a:lnTo>
                  <a:pt x="43430" y="14086"/>
                </a:lnTo>
                <a:lnTo>
                  <a:pt x="42403" y="14200"/>
                </a:lnTo>
                <a:lnTo>
                  <a:pt x="41378" y="14294"/>
                </a:lnTo>
                <a:lnTo>
                  <a:pt x="40353" y="14351"/>
                </a:lnTo>
                <a:lnTo>
                  <a:pt x="41434" y="14674"/>
                </a:lnTo>
                <a:lnTo>
                  <a:pt x="42518" y="14579"/>
                </a:lnTo>
                <a:lnTo>
                  <a:pt x="43543" y="14465"/>
                </a:lnTo>
                <a:lnTo>
                  <a:pt x="44284" y="16781"/>
                </a:lnTo>
                <a:lnTo>
                  <a:pt x="45025" y="19382"/>
                </a:lnTo>
                <a:lnTo>
                  <a:pt x="45766" y="22127"/>
                </a:lnTo>
                <a:lnTo>
                  <a:pt x="44228" y="22344"/>
                </a:lnTo>
                <a:lnTo>
                  <a:pt x="42689" y="22452"/>
                </a:lnTo>
                <a:lnTo>
                  <a:pt x="41092" y="22505"/>
                </a:lnTo>
                <a:lnTo>
                  <a:pt x="40808" y="19705"/>
                </a:lnTo>
                <a:lnTo>
                  <a:pt x="40979" y="31409"/>
                </a:lnTo>
                <a:lnTo>
                  <a:pt x="41036" y="31950"/>
                </a:lnTo>
                <a:lnTo>
                  <a:pt x="41092" y="22991"/>
                </a:lnTo>
                <a:lnTo>
                  <a:pt x="42745" y="22883"/>
                </a:lnTo>
                <a:lnTo>
                  <a:pt x="44342" y="22775"/>
                </a:lnTo>
                <a:lnTo>
                  <a:pt x="45881" y="22558"/>
                </a:lnTo>
                <a:lnTo>
                  <a:pt x="46622" y="25203"/>
                </a:lnTo>
                <a:lnTo>
                  <a:pt x="47305" y="27955"/>
                </a:lnTo>
                <a:lnTo>
                  <a:pt x="47931" y="30924"/>
                </a:lnTo>
                <a:lnTo>
                  <a:pt x="45938" y="31139"/>
                </a:lnTo>
                <a:lnTo>
                  <a:pt x="43829" y="31302"/>
                </a:lnTo>
                <a:lnTo>
                  <a:pt x="41777" y="31409"/>
                </a:lnTo>
                <a:lnTo>
                  <a:pt x="41549" y="28441"/>
                </a:lnTo>
                <a:lnTo>
                  <a:pt x="41493" y="39775"/>
                </a:lnTo>
                <a:lnTo>
                  <a:pt x="42004" y="39720"/>
                </a:lnTo>
                <a:lnTo>
                  <a:pt x="42290" y="39720"/>
                </a:lnTo>
                <a:lnTo>
                  <a:pt x="42119" y="37022"/>
                </a:lnTo>
                <a:lnTo>
                  <a:pt x="41948" y="34431"/>
                </a:lnTo>
                <a:lnTo>
                  <a:pt x="41777" y="31950"/>
                </a:lnTo>
                <a:lnTo>
                  <a:pt x="43885" y="31841"/>
                </a:lnTo>
                <a:lnTo>
                  <a:pt x="45994" y="31680"/>
                </a:lnTo>
                <a:lnTo>
                  <a:pt x="48046" y="31409"/>
                </a:lnTo>
                <a:lnTo>
                  <a:pt x="47931" y="27902"/>
                </a:lnTo>
                <a:lnTo>
                  <a:pt x="47249" y="25094"/>
                </a:lnTo>
                <a:lnTo>
                  <a:pt x="46507" y="22505"/>
                </a:lnTo>
                <a:lnTo>
                  <a:pt x="48046" y="22289"/>
                </a:lnTo>
                <a:lnTo>
                  <a:pt x="49528" y="22019"/>
                </a:lnTo>
                <a:lnTo>
                  <a:pt x="51011" y="21696"/>
                </a:lnTo>
                <a:lnTo>
                  <a:pt x="52151" y="24178"/>
                </a:lnTo>
                <a:lnTo>
                  <a:pt x="53347" y="26877"/>
                </a:lnTo>
                <a:lnTo>
                  <a:pt x="52720" y="24069"/>
                </a:lnTo>
                <a:lnTo>
                  <a:pt x="51522" y="21588"/>
                </a:lnTo>
                <a:lnTo>
                  <a:pt x="52948" y="21210"/>
                </a:lnTo>
                <a:lnTo>
                  <a:pt x="54372" y="20825"/>
                </a:lnTo>
                <a:lnTo>
                  <a:pt x="55741" y="20350"/>
                </a:lnTo>
                <a:lnTo>
                  <a:pt x="55969" y="19800"/>
                </a:lnTo>
                <a:lnTo>
                  <a:pt x="55455" y="19971"/>
                </a:lnTo>
                <a:lnTo>
                  <a:pt x="54144" y="20445"/>
                </a:lnTo>
                <a:lnTo>
                  <a:pt x="52777" y="20825"/>
                </a:lnTo>
                <a:lnTo>
                  <a:pt x="51351" y="21155"/>
                </a:lnTo>
                <a:lnTo>
                  <a:pt x="50042" y="18452"/>
                </a:lnTo>
                <a:lnTo>
                  <a:pt x="48731" y="15984"/>
                </a:lnTo>
                <a:lnTo>
                  <a:pt x="47476" y="13763"/>
                </a:lnTo>
                <a:lnTo>
                  <a:pt x="48501" y="13554"/>
                </a:lnTo>
                <a:lnTo>
                  <a:pt x="49472" y="13269"/>
                </a:lnTo>
                <a:lnTo>
                  <a:pt x="50382" y="12947"/>
                </a:lnTo>
                <a:lnTo>
                  <a:pt x="52036" y="15054"/>
                </a:lnTo>
                <a:lnTo>
                  <a:pt x="53746" y="17370"/>
                </a:lnTo>
                <a:lnTo>
                  <a:pt x="52491" y="14845"/>
                </a:lnTo>
                <a:lnTo>
                  <a:pt x="50839" y="12795"/>
                </a:lnTo>
                <a:lnTo>
                  <a:pt x="51752" y="12472"/>
                </a:lnTo>
                <a:lnTo>
                  <a:pt x="52549" y="12149"/>
                </a:lnTo>
                <a:lnTo>
                  <a:pt x="53347" y="11770"/>
                </a:lnTo>
                <a:lnTo>
                  <a:pt x="55399" y="13649"/>
                </a:lnTo>
                <a:lnTo>
                  <a:pt x="57508" y="15870"/>
                </a:lnTo>
                <a:lnTo>
                  <a:pt x="59673" y="18300"/>
                </a:lnTo>
                <a:lnTo>
                  <a:pt x="60071" y="18072"/>
                </a:lnTo>
                <a:lnTo>
                  <a:pt x="57963" y="15604"/>
                </a:lnTo>
                <a:lnTo>
                  <a:pt x="55798" y="13440"/>
                </a:lnTo>
                <a:lnTo>
                  <a:pt x="53746" y="11542"/>
                </a:lnTo>
                <a:lnTo>
                  <a:pt x="54487" y="11181"/>
                </a:lnTo>
                <a:lnTo>
                  <a:pt x="55228" y="10744"/>
                </a:lnTo>
                <a:lnTo>
                  <a:pt x="55854" y="10308"/>
                </a:lnTo>
                <a:lnTo>
                  <a:pt x="58190" y="11978"/>
                </a:lnTo>
                <a:lnTo>
                  <a:pt x="60641" y="13934"/>
                </a:lnTo>
                <a:lnTo>
                  <a:pt x="63092" y="16193"/>
                </a:lnTo>
                <a:lnTo>
                  <a:pt x="63435" y="15927"/>
                </a:lnTo>
                <a:lnTo>
                  <a:pt x="60984" y="13706"/>
                </a:lnTo>
                <a:lnTo>
                  <a:pt x="58476" y="11770"/>
                </a:lnTo>
                <a:lnTo>
                  <a:pt x="56140" y="10099"/>
                </a:lnTo>
                <a:lnTo>
                  <a:pt x="56710" y="9662"/>
                </a:lnTo>
                <a:lnTo>
                  <a:pt x="57109" y="9283"/>
                </a:lnTo>
                <a:lnTo>
                  <a:pt x="57508" y="8903"/>
                </a:lnTo>
                <a:lnTo>
                  <a:pt x="57850" y="8580"/>
                </a:lnTo>
                <a:lnTo>
                  <a:pt x="60414" y="9985"/>
                </a:lnTo>
                <a:lnTo>
                  <a:pt x="63092" y="11713"/>
                </a:lnTo>
                <a:lnTo>
                  <a:pt x="65771" y="13706"/>
                </a:lnTo>
                <a:lnTo>
                  <a:pt x="65144" y="14465"/>
                </a:lnTo>
                <a:lnTo>
                  <a:pt x="64460" y="15604"/>
                </a:lnTo>
                <a:lnTo>
                  <a:pt x="65144" y="14997"/>
                </a:lnTo>
                <a:lnTo>
                  <a:pt x="65714" y="14351"/>
                </a:lnTo>
                <a:lnTo>
                  <a:pt x="66113" y="13934"/>
                </a:lnTo>
                <a:lnTo>
                  <a:pt x="68568" y="15756"/>
                </a:lnTo>
                <a:lnTo>
                  <a:pt x="70965" y="17807"/>
                </a:lnTo>
                <a:lnTo>
                  <a:pt x="73301" y="20085"/>
                </a:lnTo>
                <a:lnTo>
                  <a:pt x="72435" y="21102"/>
                </a:lnTo>
                <a:lnTo>
                  <a:pt x="71408" y="22019"/>
                </a:lnTo>
                <a:lnTo>
                  <a:pt x="70280" y="22883"/>
                </a:lnTo>
                <a:lnTo>
                  <a:pt x="70220" y="23477"/>
                </a:lnTo>
                <a:lnTo>
                  <a:pt x="71126" y="24610"/>
                </a:lnTo>
                <a:lnTo>
                  <a:pt x="72032" y="25797"/>
                </a:lnTo>
                <a:lnTo>
                  <a:pt x="72959" y="27038"/>
                </a:lnTo>
                <a:lnTo>
                  <a:pt x="73301" y="26661"/>
                </a:lnTo>
                <a:lnTo>
                  <a:pt x="72375" y="25472"/>
                </a:lnTo>
                <a:lnTo>
                  <a:pt x="71468" y="24339"/>
                </a:lnTo>
                <a:lnTo>
                  <a:pt x="70562" y="23208"/>
                </a:lnTo>
                <a:lnTo>
                  <a:pt x="71690" y="22344"/>
                </a:lnTo>
                <a:lnTo>
                  <a:pt x="72677" y="21372"/>
                </a:lnTo>
                <a:lnTo>
                  <a:pt x="73583" y="20350"/>
                </a:lnTo>
                <a:lnTo>
                  <a:pt x="74268" y="21102"/>
                </a:lnTo>
                <a:lnTo>
                  <a:pt x="75013" y="21858"/>
                </a:lnTo>
                <a:lnTo>
                  <a:pt x="75698" y="22613"/>
                </a:lnTo>
                <a:lnTo>
                  <a:pt x="75859" y="22236"/>
                </a:lnTo>
                <a:lnTo>
                  <a:pt x="75174" y="21480"/>
                </a:lnTo>
                <a:lnTo>
                  <a:pt x="74489" y="20787"/>
                </a:lnTo>
                <a:lnTo>
                  <a:pt x="73804" y="20085"/>
                </a:lnTo>
                <a:lnTo>
                  <a:pt x="74610" y="19097"/>
                </a:lnTo>
                <a:lnTo>
                  <a:pt x="75234" y="18034"/>
                </a:lnTo>
                <a:lnTo>
                  <a:pt x="75637" y="17047"/>
                </a:lnTo>
                <a:lnTo>
                  <a:pt x="75355" y="16781"/>
                </a:lnTo>
                <a:lnTo>
                  <a:pt x="74952" y="17807"/>
                </a:lnTo>
                <a:lnTo>
                  <a:pt x="74328" y="18832"/>
                </a:lnTo>
                <a:lnTo>
                  <a:pt x="73522" y="19800"/>
                </a:lnTo>
                <a:lnTo>
                  <a:pt x="71186" y="17484"/>
                </a:lnTo>
                <a:lnTo>
                  <a:pt x="68790" y="15434"/>
                </a:lnTo>
                <a:lnTo>
                  <a:pt x="66341" y="13649"/>
                </a:lnTo>
                <a:lnTo>
                  <a:pt x="66911" y="12890"/>
                </a:lnTo>
                <a:lnTo>
                  <a:pt x="67420" y="12092"/>
                </a:lnTo>
                <a:lnTo>
                  <a:pt x="67763" y="11276"/>
                </a:lnTo>
                <a:lnTo>
                  <a:pt x="67420" y="11067"/>
                </a:lnTo>
                <a:lnTo>
                  <a:pt x="67078" y="11865"/>
                </a:lnTo>
                <a:lnTo>
                  <a:pt x="66627" y="12681"/>
                </a:lnTo>
                <a:lnTo>
                  <a:pt x="66000" y="13383"/>
                </a:lnTo>
                <a:lnTo>
                  <a:pt x="63322" y="11447"/>
                </a:lnTo>
                <a:lnTo>
                  <a:pt x="60585" y="9776"/>
                </a:lnTo>
                <a:lnTo>
                  <a:pt x="58021" y="8315"/>
                </a:lnTo>
                <a:lnTo>
                  <a:pt x="58476" y="7764"/>
                </a:lnTo>
                <a:lnTo>
                  <a:pt x="58819" y="7232"/>
                </a:lnTo>
                <a:lnTo>
                  <a:pt x="59103" y="6739"/>
                </a:lnTo>
                <a:lnTo>
                  <a:pt x="58931" y="6644"/>
                </a:lnTo>
                <a:lnTo>
                  <a:pt x="58647" y="7119"/>
                </a:lnTo>
                <a:lnTo>
                  <a:pt x="58305" y="7669"/>
                </a:lnTo>
                <a:lnTo>
                  <a:pt x="57850" y="8201"/>
                </a:lnTo>
                <a:lnTo>
                  <a:pt x="56025" y="7232"/>
                </a:lnTo>
                <a:lnTo>
                  <a:pt x="54316" y="6321"/>
                </a:lnTo>
                <a:lnTo>
                  <a:pt x="52662" y="5562"/>
                </a:lnTo>
                <a:lnTo>
                  <a:pt x="52036" y="5296"/>
                </a:lnTo>
                <a:lnTo>
                  <a:pt x="51409" y="5011"/>
                </a:lnTo>
                <a:lnTo>
                  <a:pt x="51865" y="5505"/>
                </a:lnTo>
                <a:lnTo>
                  <a:pt x="52549" y="5828"/>
                </a:lnTo>
                <a:lnTo>
                  <a:pt x="54144" y="6587"/>
                </a:lnTo>
                <a:lnTo>
                  <a:pt x="55854" y="7441"/>
                </a:lnTo>
                <a:lnTo>
                  <a:pt x="57620" y="8428"/>
                </a:lnTo>
                <a:lnTo>
                  <a:pt x="56938" y="9112"/>
                </a:lnTo>
                <a:lnTo>
                  <a:pt x="56311" y="9605"/>
                </a:lnTo>
                <a:lnTo>
                  <a:pt x="55911" y="9871"/>
                </a:lnTo>
                <a:lnTo>
                  <a:pt x="54771" y="9074"/>
                </a:lnTo>
                <a:lnTo>
                  <a:pt x="53631" y="8315"/>
                </a:lnTo>
                <a:lnTo>
                  <a:pt x="52549" y="7669"/>
                </a:lnTo>
                <a:lnTo>
                  <a:pt x="51522" y="7024"/>
                </a:lnTo>
                <a:lnTo>
                  <a:pt x="50553" y="6416"/>
                </a:lnTo>
                <a:lnTo>
                  <a:pt x="51295" y="7232"/>
                </a:lnTo>
                <a:lnTo>
                  <a:pt x="52322" y="7935"/>
                </a:lnTo>
                <a:lnTo>
                  <a:pt x="53403" y="8580"/>
                </a:lnTo>
                <a:lnTo>
                  <a:pt x="54487" y="9340"/>
                </a:lnTo>
                <a:lnTo>
                  <a:pt x="55570" y="10099"/>
                </a:lnTo>
                <a:lnTo>
                  <a:pt x="54942" y="10574"/>
                </a:lnTo>
                <a:lnTo>
                  <a:pt x="54259" y="10953"/>
                </a:lnTo>
                <a:lnTo>
                  <a:pt x="53518" y="11333"/>
                </a:lnTo>
                <a:lnTo>
                  <a:pt x="53119" y="11542"/>
                </a:lnTo>
                <a:lnTo>
                  <a:pt x="52322" y="11865"/>
                </a:lnTo>
                <a:lnTo>
                  <a:pt x="51466" y="12206"/>
                </a:lnTo>
                <a:lnTo>
                  <a:pt x="50612" y="12529"/>
                </a:lnTo>
                <a:lnTo>
                  <a:pt x="50098" y="11921"/>
                </a:lnTo>
                <a:lnTo>
                  <a:pt x="49871" y="11599"/>
                </a:lnTo>
                <a:lnTo>
                  <a:pt x="48616" y="10099"/>
                </a:lnTo>
                <a:lnTo>
                  <a:pt x="47420" y="8789"/>
                </a:lnTo>
                <a:lnTo>
                  <a:pt x="46280" y="7612"/>
                </a:lnTo>
                <a:lnTo>
                  <a:pt x="46791" y="7403"/>
                </a:lnTo>
                <a:lnTo>
                  <a:pt x="47305" y="7175"/>
                </a:lnTo>
                <a:lnTo>
                  <a:pt x="47762" y="6967"/>
                </a:lnTo>
                <a:lnTo>
                  <a:pt x="48902" y="7878"/>
                </a:lnTo>
                <a:lnTo>
                  <a:pt x="50155" y="8903"/>
                </a:lnTo>
                <a:lnTo>
                  <a:pt x="49242" y="7669"/>
                </a:lnTo>
                <a:lnTo>
                  <a:pt x="48102" y="6796"/>
                </a:lnTo>
                <a:lnTo>
                  <a:pt x="47875" y="6644"/>
                </a:lnTo>
                <a:lnTo>
                  <a:pt x="43487" y="3284"/>
                </a:lnTo>
                <a:lnTo>
                  <a:pt x="40238" y="1461"/>
                </a:lnTo>
                <a:lnTo>
                  <a:pt x="39042" y="873"/>
                </a:lnTo>
                <a:lnTo>
                  <a:pt x="40010" y="1518"/>
                </a:lnTo>
                <a:lnTo>
                  <a:pt x="43203" y="3398"/>
                </a:lnTo>
                <a:lnTo>
                  <a:pt x="47533" y="6796"/>
                </a:lnTo>
                <a:lnTo>
                  <a:pt x="47077" y="7024"/>
                </a:lnTo>
                <a:lnTo>
                  <a:pt x="46564" y="7175"/>
                </a:lnTo>
                <a:lnTo>
                  <a:pt x="46052" y="7403"/>
                </a:lnTo>
                <a:lnTo>
                  <a:pt x="45710" y="7498"/>
                </a:lnTo>
                <a:lnTo>
                  <a:pt x="45140" y="7669"/>
                </a:lnTo>
                <a:lnTo>
                  <a:pt x="44570" y="7821"/>
                </a:lnTo>
                <a:lnTo>
                  <a:pt x="44000" y="7935"/>
                </a:lnTo>
                <a:lnTo>
                  <a:pt x="43773" y="8315"/>
                </a:lnTo>
                <a:lnTo>
                  <a:pt x="44741" y="9814"/>
                </a:lnTo>
                <a:lnTo>
                  <a:pt x="44171" y="8201"/>
                </a:lnTo>
                <a:lnTo>
                  <a:pt x="44741" y="8087"/>
                </a:lnTo>
                <a:lnTo>
                  <a:pt x="45311" y="7935"/>
                </a:lnTo>
                <a:lnTo>
                  <a:pt x="45881" y="7726"/>
                </a:lnTo>
                <a:lnTo>
                  <a:pt x="47021" y="8960"/>
                </a:lnTo>
                <a:lnTo>
                  <a:pt x="48217" y="10308"/>
                </a:lnTo>
                <a:lnTo>
                  <a:pt x="49528" y="11865"/>
                </a:lnTo>
                <a:lnTo>
                  <a:pt x="49927" y="12415"/>
                </a:lnTo>
                <a:lnTo>
                  <a:pt x="50155" y="12681"/>
                </a:lnTo>
                <a:lnTo>
                  <a:pt x="49242" y="12947"/>
                </a:lnTo>
                <a:lnTo>
                  <a:pt x="48274" y="13231"/>
                </a:lnTo>
                <a:lnTo>
                  <a:pt x="47305" y="13440"/>
                </a:lnTo>
                <a:lnTo>
                  <a:pt x="46221" y="11504"/>
                </a:lnTo>
                <a:lnTo>
                  <a:pt x="45766" y="11599"/>
                </a:lnTo>
                <a:lnTo>
                  <a:pt x="46850" y="13554"/>
                </a:lnTo>
                <a:lnTo>
                  <a:pt x="45938" y="13763"/>
                </a:lnTo>
                <a:lnTo>
                  <a:pt x="46052" y="14086"/>
                </a:lnTo>
                <a:lnTo>
                  <a:pt x="47021" y="13877"/>
                </a:lnTo>
                <a:lnTo>
                  <a:pt x="48274" y="16079"/>
                </a:lnTo>
                <a:lnTo>
                  <a:pt x="49528" y="18566"/>
                </a:lnTo>
                <a:lnTo>
                  <a:pt x="50781" y="21264"/>
                </a:lnTo>
                <a:lnTo>
                  <a:pt x="49357" y="21588"/>
                </a:lnTo>
                <a:lnTo>
                  <a:pt x="47875" y="21858"/>
                </a:lnTo>
                <a:lnTo>
                  <a:pt x="46393" y="22074"/>
                </a:lnTo>
                <a:lnTo>
                  <a:pt x="45595" y="19268"/>
                </a:lnTo>
                <a:lnTo>
                  <a:pt x="44798" y="16724"/>
                </a:lnTo>
                <a:lnTo>
                  <a:pt x="44056" y="14408"/>
                </a:lnTo>
                <a:lnTo>
                  <a:pt x="44912" y="13934"/>
                </a:lnTo>
                <a:lnTo>
                  <a:pt x="43942" y="14029"/>
                </a:lnTo>
                <a:lnTo>
                  <a:pt x="43259" y="12035"/>
                </a:lnTo>
                <a:lnTo>
                  <a:pt x="42633" y="10194"/>
                </a:lnTo>
                <a:lnTo>
                  <a:pt x="42063" y="8580"/>
                </a:lnTo>
                <a:lnTo>
                  <a:pt x="42633" y="8523"/>
                </a:lnTo>
                <a:lnTo>
                  <a:pt x="43203" y="8428"/>
                </a:lnTo>
                <a:lnTo>
                  <a:pt x="43088" y="8144"/>
                </a:lnTo>
                <a:lnTo>
                  <a:pt x="42518" y="8258"/>
                </a:lnTo>
                <a:lnTo>
                  <a:pt x="41948" y="8315"/>
                </a:lnTo>
                <a:lnTo>
                  <a:pt x="40466" y="4423"/>
                </a:lnTo>
                <a:lnTo>
                  <a:pt x="39326" y="1898"/>
                </a:lnTo>
                <a:lnTo>
                  <a:pt x="38812" y="968"/>
                </a:lnTo>
                <a:lnTo>
                  <a:pt x="38756" y="0"/>
                </a:lnTo>
                <a:lnTo>
                  <a:pt x="38643" y="379"/>
                </a:lnTo>
                <a:lnTo>
                  <a:pt x="38585" y="0"/>
                </a:lnTo>
                <a:lnTo>
                  <a:pt x="38528" y="379"/>
                </a:lnTo>
                <a:lnTo>
                  <a:pt x="38357" y="0"/>
                </a:lnTo>
                <a:lnTo>
                  <a:pt x="38413" y="436"/>
                </a:lnTo>
                <a:lnTo>
                  <a:pt x="38015" y="0"/>
                </a:lnTo>
                <a:lnTo>
                  <a:pt x="38242" y="379"/>
                </a:lnTo>
                <a:lnTo>
                  <a:pt x="38301" y="588"/>
                </a:lnTo>
                <a:lnTo>
                  <a:pt x="38147" y="543"/>
                </a:lnTo>
                <a:lnTo>
                  <a:pt x="36875" y="322"/>
                </a:lnTo>
                <a:lnTo>
                  <a:pt x="34937" y="113"/>
                </a:lnTo>
                <a:lnTo>
                  <a:pt x="34367" y="170"/>
                </a:lnTo>
                <a:lnTo>
                  <a:pt x="34083" y="208"/>
                </a:lnTo>
                <a:lnTo>
                  <a:pt x="36192" y="379"/>
                </a:lnTo>
                <a:lnTo>
                  <a:pt x="37672" y="550"/>
                </a:lnTo>
                <a:lnTo>
                  <a:pt x="38301" y="645"/>
                </a:lnTo>
                <a:lnTo>
                  <a:pt x="37388" y="588"/>
                </a:lnTo>
                <a:lnTo>
                  <a:pt x="34311" y="436"/>
                </a:lnTo>
                <a:lnTo>
                  <a:pt x="29979" y="759"/>
                </a:lnTo>
                <a:lnTo>
                  <a:pt x="29409" y="816"/>
                </a:lnTo>
                <a:lnTo>
                  <a:pt x="28839" y="911"/>
                </a:lnTo>
                <a:lnTo>
                  <a:pt x="28326" y="1025"/>
                </a:lnTo>
                <a:lnTo>
                  <a:pt x="32658" y="588"/>
                </a:lnTo>
                <a:lnTo>
                  <a:pt x="35962" y="645"/>
                </a:lnTo>
                <a:lnTo>
                  <a:pt x="37560" y="645"/>
                </a:lnTo>
                <a:lnTo>
                  <a:pt x="35850" y="702"/>
                </a:lnTo>
                <a:lnTo>
                  <a:pt x="32315" y="968"/>
                </a:lnTo>
                <a:lnTo>
                  <a:pt x="27528" y="1898"/>
                </a:lnTo>
                <a:lnTo>
                  <a:pt x="26843" y="1993"/>
                </a:lnTo>
                <a:lnTo>
                  <a:pt x="26161" y="2107"/>
                </a:lnTo>
                <a:lnTo>
                  <a:pt x="25476" y="2259"/>
                </a:lnTo>
                <a:lnTo>
                  <a:pt x="23254" y="2752"/>
                </a:lnTo>
                <a:lnTo>
                  <a:pt x="20860" y="3398"/>
                </a:lnTo>
                <a:lnTo>
                  <a:pt x="18353" y="4157"/>
                </a:lnTo>
                <a:lnTo>
                  <a:pt x="17555" y="4537"/>
                </a:lnTo>
                <a:lnTo>
                  <a:pt x="16755" y="4916"/>
                </a:lnTo>
                <a:lnTo>
                  <a:pt x="16014" y="5296"/>
                </a:lnTo>
                <a:lnTo>
                  <a:pt x="16528" y="5068"/>
                </a:lnTo>
                <a:lnTo>
                  <a:pt x="17041" y="4916"/>
                </a:lnTo>
                <a:lnTo>
                  <a:pt x="17555" y="4745"/>
                </a:lnTo>
                <a:lnTo>
                  <a:pt x="17611" y="5068"/>
                </a:lnTo>
                <a:lnTo>
                  <a:pt x="17611" y="4689"/>
                </a:lnTo>
                <a:lnTo>
                  <a:pt x="20405" y="3777"/>
                </a:lnTo>
                <a:lnTo>
                  <a:pt x="23083" y="3075"/>
                </a:lnTo>
                <a:lnTo>
                  <a:pt x="25476" y="2543"/>
                </a:lnTo>
                <a:lnTo>
                  <a:pt x="25534" y="3075"/>
                </a:lnTo>
                <a:lnTo>
                  <a:pt x="25703" y="3512"/>
                </a:lnTo>
                <a:lnTo>
                  <a:pt x="25021" y="3720"/>
                </a:lnTo>
                <a:lnTo>
                  <a:pt x="24336" y="3948"/>
                </a:lnTo>
                <a:lnTo>
                  <a:pt x="23595" y="4157"/>
                </a:lnTo>
                <a:lnTo>
                  <a:pt x="21885" y="4745"/>
                </a:lnTo>
                <a:lnTo>
                  <a:pt x="20062" y="5448"/>
                </a:lnTo>
                <a:lnTo>
                  <a:pt x="18125" y="6264"/>
                </a:lnTo>
                <a:lnTo>
                  <a:pt x="17954" y="6321"/>
                </a:lnTo>
                <a:lnTo>
                  <a:pt x="15275" y="7441"/>
                </a:lnTo>
                <a:lnTo>
                  <a:pt x="12426" y="8846"/>
                </a:lnTo>
                <a:lnTo>
                  <a:pt x="9576" y="10517"/>
                </a:lnTo>
                <a:lnTo>
                  <a:pt x="9461" y="10156"/>
                </a:lnTo>
                <a:lnTo>
                  <a:pt x="9346" y="9719"/>
                </a:lnTo>
                <a:lnTo>
                  <a:pt x="9290" y="9283"/>
                </a:lnTo>
                <a:lnTo>
                  <a:pt x="8947" y="9491"/>
                </a:lnTo>
                <a:lnTo>
                  <a:pt x="9006" y="9928"/>
                </a:lnTo>
                <a:lnTo>
                  <a:pt x="9119" y="10365"/>
                </a:lnTo>
                <a:lnTo>
                  <a:pt x="9233" y="10744"/>
                </a:lnTo>
                <a:lnTo>
                  <a:pt x="6668" y="12301"/>
                </a:lnTo>
                <a:lnTo>
                  <a:pt x="4104" y="14029"/>
                </a:lnTo>
                <a:lnTo>
                  <a:pt x="1597" y="16079"/>
                </a:lnTo>
                <a:lnTo>
                  <a:pt x="1027" y="16667"/>
                </a:lnTo>
                <a:lnTo>
                  <a:pt x="513" y="17275"/>
                </a:lnTo>
                <a:lnTo>
                  <a:pt x="0" y="17920"/>
                </a:lnTo>
                <a:lnTo>
                  <a:pt x="457" y="17484"/>
                </a:lnTo>
                <a:lnTo>
                  <a:pt x="912" y="17047"/>
                </a:lnTo>
                <a:lnTo>
                  <a:pt x="1425" y="16667"/>
                </a:lnTo>
                <a:lnTo>
                  <a:pt x="1766" y="17693"/>
                </a:lnTo>
                <a:lnTo>
                  <a:pt x="1709" y="16402"/>
                </a:lnTo>
                <a:lnTo>
                  <a:pt x="4217" y="14351"/>
                </a:lnTo>
                <a:lnTo>
                  <a:pt x="6782" y="12567"/>
                </a:lnTo>
                <a:lnTo>
                  <a:pt x="9346" y="11010"/>
                </a:lnTo>
                <a:lnTo>
                  <a:pt x="9517" y="11504"/>
                </a:lnTo>
                <a:lnTo>
                  <a:pt x="9803" y="12149"/>
                </a:lnTo>
                <a:lnTo>
                  <a:pt x="9689" y="10839"/>
                </a:lnTo>
                <a:lnTo>
                  <a:pt x="12538" y="9112"/>
                </a:lnTo>
                <a:lnTo>
                  <a:pt x="15388" y="7726"/>
                </a:lnTo>
                <a:lnTo>
                  <a:pt x="18067" y="6587"/>
                </a:lnTo>
                <a:lnTo>
                  <a:pt x="18238" y="7024"/>
                </a:lnTo>
                <a:lnTo>
                  <a:pt x="18181" y="6473"/>
                </a:lnTo>
                <a:lnTo>
                  <a:pt x="20119" y="5676"/>
                </a:lnTo>
                <a:lnTo>
                  <a:pt x="22000" y="4973"/>
                </a:lnTo>
                <a:lnTo>
                  <a:pt x="23710" y="4366"/>
                </a:lnTo>
                <a:lnTo>
                  <a:pt x="24394" y="4100"/>
                </a:lnTo>
                <a:lnTo>
                  <a:pt x="25077" y="3891"/>
                </a:lnTo>
                <a:lnTo>
                  <a:pt x="25762" y="3663"/>
                </a:lnTo>
                <a:lnTo>
                  <a:pt x="26046" y="4309"/>
                </a:lnTo>
                <a:lnTo>
                  <a:pt x="25818" y="3455"/>
                </a:lnTo>
                <a:lnTo>
                  <a:pt x="25647" y="3075"/>
                </a:lnTo>
                <a:lnTo>
                  <a:pt x="25534" y="2543"/>
                </a:lnTo>
                <a:lnTo>
                  <a:pt x="26217" y="2372"/>
                </a:lnTo>
                <a:lnTo>
                  <a:pt x="26902" y="2221"/>
                </a:lnTo>
                <a:lnTo>
                  <a:pt x="27584" y="2050"/>
                </a:lnTo>
                <a:lnTo>
                  <a:pt x="33113" y="968"/>
                </a:lnTo>
                <a:lnTo>
                  <a:pt x="36990" y="759"/>
                </a:lnTo>
                <a:lnTo>
                  <a:pt x="38186" y="702"/>
                </a:lnTo>
                <a:lnTo>
                  <a:pt x="36875" y="816"/>
                </a:lnTo>
                <a:lnTo>
                  <a:pt x="32259" y="1461"/>
                </a:lnTo>
                <a:lnTo>
                  <a:pt x="25875" y="3663"/>
                </a:lnTo>
                <a:lnTo>
                  <a:pt x="32259" y="1613"/>
                </a:lnTo>
                <a:lnTo>
                  <a:pt x="36762" y="911"/>
                </a:lnTo>
                <a:lnTo>
                  <a:pt x="38129" y="759"/>
                </a:lnTo>
                <a:lnTo>
                  <a:pt x="36762" y="1025"/>
                </a:lnTo>
                <a:lnTo>
                  <a:pt x="32486" y="2259"/>
                </a:lnTo>
                <a:lnTo>
                  <a:pt x="36762" y="1139"/>
                </a:lnTo>
                <a:lnTo>
                  <a:pt x="38129" y="816"/>
                </a:lnTo>
                <a:lnTo>
                  <a:pt x="36990" y="1404"/>
                </a:lnTo>
                <a:lnTo>
                  <a:pt x="33626" y="3246"/>
                </a:lnTo>
                <a:lnTo>
                  <a:pt x="29123" y="6530"/>
                </a:lnTo>
                <a:lnTo>
                  <a:pt x="29409" y="6701"/>
                </a:lnTo>
                <a:lnTo>
                  <a:pt x="33854" y="3398"/>
                </a:lnTo>
                <a:lnTo>
                  <a:pt x="37102" y="1518"/>
                </a:lnTo>
                <a:lnTo>
                  <a:pt x="38186" y="911"/>
                </a:lnTo>
                <a:lnTo>
                  <a:pt x="37616" y="1518"/>
                </a:lnTo>
                <a:lnTo>
                  <a:pt x="38413" y="873"/>
                </a:lnTo>
                <a:lnTo>
                  <a:pt x="37731" y="1518"/>
                </a:lnTo>
                <a:lnTo>
                  <a:pt x="37616" y="1936"/>
                </a:lnTo>
                <a:lnTo>
                  <a:pt x="38301" y="1025"/>
                </a:lnTo>
                <a:lnTo>
                  <a:pt x="37787" y="1993"/>
                </a:lnTo>
                <a:lnTo>
                  <a:pt x="38242" y="1518"/>
                </a:lnTo>
                <a:lnTo>
                  <a:pt x="38528" y="816"/>
                </a:lnTo>
                <a:lnTo>
                  <a:pt x="38357" y="1404"/>
                </a:lnTo>
                <a:lnTo>
                  <a:pt x="37843" y="4157"/>
                </a:lnTo>
                <a:lnTo>
                  <a:pt x="37161" y="8466"/>
                </a:lnTo>
                <a:lnTo>
                  <a:pt x="36532" y="8466"/>
                </a:lnTo>
                <a:lnTo>
                  <a:pt x="35906" y="8428"/>
                </a:lnTo>
                <a:lnTo>
                  <a:pt x="35280" y="8314"/>
                </a:lnTo>
                <a:lnTo>
                  <a:pt x="36476" y="4480"/>
                </a:lnTo>
                <a:lnTo>
                  <a:pt x="34881" y="8258"/>
                </a:lnTo>
                <a:lnTo>
                  <a:pt x="34311" y="8201"/>
                </a:lnTo>
                <a:lnTo>
                  <a:pt x="33797" y="8087"/>
                </a:lnTo>
                <a:lnTo>
                  <a:pt x="33228" y="7992"/>
                </a:lnTo>
                <a:lnTo>
                  <a:pt x="33056" y="8201"/>
                </a:lnTo>
                <a:lnTo>
                  <a:pt x="33626" y="8371"/>
                </a:lnTo>
                <a:lnTo>
                  <a:pt x="34196" y="8466"/>
                </a:lnTo>
                <a:lnTo>
                  <a:pt x="34766" y="8523"/>
                </a:lnTo>
                <a:lnTo>
                  <a:pt x="35165" y="8580"/>
                </a:lnTo>
                <a:lnTo>
                  <a:pt x="35793" y="8694"/>
                </a:lnTo>
                <a:lnTo>
                  <a:pt x="36476" y="8751"/>
                </a:lnTo>
                <a:lnTo>
                  <a:pt x="37161" y="8789"/>
                </a:lnTo>
                <a:lnTo>
                  <a:pt x="36875" y="10422"/>
                </a:lnTo>
                <a:lnTo>
                  <a:pt x="36591" y="12244"/>
                </a:lnTo>
                <a:lnTo>
                  <a:pt x="36305" y="14294"/>
                </a:lnTo>
                <a:lnTo>
                  <a:pt x="35223" y="14256"/>
                </a:lnTo>
                <a:lnTo>
                  <a:pt x="34196" y="14143"/>
                </a:lnTo>
                <a:lnTo>
                  <a:pt x="33113" y="14029"/>
                </a:lnTo>
                <a:lnTo>
                  <a:pt x="33399" y="11921"/>
                </a:lnTo>
                <a:lnTo>
                  <a:pt x="32601" y="13972"/>
                </a:lnTo>
                <a:lnTo>
                  <a:pt x="31632" y="13820"/>
                </a:lnTo>
                <a:lnTo>
                  <a:pt x="30720" y="13649"/>
                </a:lnTo>
                <a:lnTo>
                  <a:pt x="29808" y="13440"/>
                </a:lnTo>
                <a:lnTo>
                  <a:pt x="30549" y="11276"/>
                </a:lnTo>
                <a:lnTo>
                  <a:pt x="29409" y="13174"/>
                </a:lnTo>
                <a:lnTo>
                  <a:pt x="29294" y="13326"/>
                </a:lnTo>
                <a:lnTo>
                  <a:pt x="28326" y="13060"/>
                </a:lnTo>
                <a:lnTo>
                  <a:pt x="27413" y="12795"/>
                </a:lnTo>
                <a:lnTo>
                  <a:pt x="26503" y="12529"/>
                </a:lnTo>
                <a:lnTo>
                  <a:pt x="26958" y="11978"/>
                </a:lnTo>
                <a:lnTo>
                  <a:pt x="28154" y="9985"/>
                </a:lnTo>
                <a:lnTo>
                  <a:pt x="26843" y="11447"/>
                </a:lnTo>
                <a:lnTo>
                  <a:pt x="26332" y="12035"/>
                </a:lnTo>
                <a:lnTo>
                  <a:pt x="26046" y="12358"/>
                </a:lnTo>
                <a:lnTo>
                  <a:pt x="25248" y="12035"/>
                </a:lnTo>
                <a:lnTo>
                  <a:pt x="24451" y="11713"/>
                </a:lnTo>
                <a:lnTo>
                  <a:pt x="23766" y="11390"/>
                </a:lnTo>
                <a:lnTo>
                  <a:pt x="23994" y="10631"/>
                </a:lnTo>
                <a:lnTo>
                  <a:pt x="23367" y="11181"/>
                </a:lnTo>
                <a:lnTo>
                  <a:pt x="22685" y="10839"/>
                </a:lnTo>
                <a:lnTo>
                  <a:pt x="22056" y="10479"/>
                </a:lnTo>
                <a:lnTo>
                  <a:pt x="21545" y="10099"/>
                </a:lnTo>
                <a:lnTo>
                  <a:pt x="21202" y="9871"/>
                </a:lnTo>
                <a:lnTo>
                  <a:pt x="22115" y="8846"/>
                </a:lnTo>
                <a:lnTo>
                  <a:pt x="20916" y="9662"/>
                </a:lnTo>
                <a:lnTo>
                  <a:pt x="20975" y="10042"/>
                </a:lnTo>
                <a:lnTo>
                  <a:pt x="21373" y="10308"/>
                </a:lnTo>
                <a:lnTo>
                  <a:pt x="21885" y="10687"/>
                </a:lnTo>
                <a:lnTo>
                  <a:pt x="22455" y="11067"/>
                </a:lnTo>
                <a:lnTo>
                  <a:pt x="23083" y="11390"/>
                </a:lnTo>
                <a:lnTo>
                  <a:pt x="23482" y="11599"/>
                </a:lnTo>
                <a:lnTo>
                  <a:pt x="24223" y="11921"/>
                </a:lnTo>
                <a:lnTo>
                  <a:pt x="25021" y="12301"/>
                </a:lnTo>
                <a:lnTo>
                  <a:pt x="25818" y="12624"/>
                </a:lnTo>
                <a:lnTo>
                  <a:pt x="24108" y="14617"/>
                </a:lnTo>
                <a:lnTo>
                  <a:pt x="22284" y="16952"/>
                </a:lnTo>
                <a:lnTo>
                  <a:pt x="20461" y="19534"/>
                </a:lnTo>
                <a:lnTo>
                  <a:pt x="19265" y="19059"/>
                </a:lnTo>
                <a:lnTo>
                  <a:pt x="18125" y="18566"/>
                </a:lnTo>
                <a:lnTo>
                  <a:pt x="17041" y="17977"/>
                </a:lnTo>
                <a:lnTo>
                  <a:pt x="18808" y="15377"/>
                </a:lnTo>
                <a:lnTo>
                  <a:pt x="16755" y="18300"/>
                </a:lnTo>
                <a:lnTo>
                  <a:pt x="17839" y="18889"/>
                </a:lnTo>
                <a:lnTo>
                  <a:pt x="19035" y="19420"/>
                </a:lnTo>
                <a:lnTo>
                  <a:pt x="20234" y="19857"/>
                </a:lnTo>
                <a:lnTo>
                  <a:pt x="18580" y="22235"/>
                </a:lnTo>
                <a:lnTo>
                  <a:pt x="16927" y="24772"/>
                </a:lnTo>
                <a:lnTo>
                  <a:pt x="15388" y="27524"/>
                </a:lnTo>
                <a:lnTo>
                  <a:pt x="14874" y="27308"/>
                </a:lnTo>
                <a:lnTo>
                  <a:pt x="14591" y="27200"/>
                </a:lnTo>
                <a:lnTo>
                  <a:pt x="13336" y="26714"/>
                </a:lnTo>
                <a:lnTo>
                  <a:pt x="12140" y="26121"/>
                </a:lnTo>
                <a:lnTo>
                  <a:pt x="11000" y="25527"/>
                </a:lnTo>
                <a:lnTo>
                  <a:pt x="12426" y="22666"/>
                </a:lnTo>
                <a:lnTo>
                  <a:pt x="10544" y="25258"/>
                </a:lnTo>
                <a:lnTo>
                  <a:pt x="9119" y="24502"/>
                </a:lnTo>
                <a:lnTo>
                  <a:pt x="7808" y="23583"/>
                </a:lnTo>
                <a:lnTo>
                  <a:pt x="6611" y="22666"/>
                </a:lnTo>
                <a:lnTo>
                  <a:pt x="8776" y="20236"/>
                </a:lnTo>
                <a:lnTo>
                  <a:pt x="11000" y="18034"/>
                </a:lnTo>
                <a:lnTo>
                  <a:pt x="13279" y="16022"/>
                </a:lnTo>
                <a:lnTo>
                  <a:pt x="12937" y="15813"/>
                </a:lnTo>
                <a:lnTo>
                  <a:pt x="10657" y="17749"/>
                </a:lnTo>
                <a:lnTo>
                  <a:pt x="8436" y="19971"/>
                </a:lnTo>
                <a:lnTo>
                  <a:pt x="6269" y="22397"/>
                </a:lnTo>
                <a:lnTo>
                  <a:pt x="5244" y="21533"/>
                </a:lnTo>
                <a:lnTo>
                  <a:pt x="4331" y="20616"/>
                </a:lnTo>
                <a:lnTo>
                  <a:pt x="3590" y="19648"/>
                </a:lnTo>
                <a:lnTo>
                  <a:pt x="5699" y="17104"/>
                </a:lnTo>
                <a:lnTo>
                  <a:pt x="3363" y="19325"/>
                </a:lnTo>
                <a:lnTo>
                  <a:pt x="3020" y="19648"/>
                </a:lnTo>
                <a:lnTo>
                  <a:pt x="2167" y="20445"/>
                </a:lnTo>
                <a:lnTo>
                  <a:pt x="1311" y="21318"/>
                </a:lnTo>
                <a:lnTo>
                  <a:pt x="513" y="22235"/>
                </a:lnTo>
                <a:lnTo>
                  <a:pt x="626" y="22613"/>
                </a:lnTo>
                <a:lnTo>
                  <a:pt x="1482" y="21696"/>
                </a:lnTo>
                <a:lnTo>
                  <a:pt x="2394" y="20787"/>
                </a:lnTo>
                <a:lnTo>
                  <a:pt x="3248" y="19914"/>
                </a:lnTo>
                <a:lnTo>
                  <a:pt x="4046" y="20939"/>
                </a:lnTo>
                <a:lnTo>
                  <a:pt x="4901" y="21858"/>
                </a:lnTo>
                <a:lnTo>
                  <a:pt x="5985" y="22721"/>
                </a:lnTo>
                <a:lnTo>
                  <a:pt x="4901" y="23908"/>
                </a:lnTo>
                <a:lnTo>
                  <a:pt x="3876" y="25149"/>
                </a:lnTo>
                <a:lnTo>
                  <a:pt x="2906" y="26444"/>
                </a:lnTo>
                <a:lnTo>
                  <a:pt x="3192" y="26822"/>
                </a:lnTo>
                <a:lnTo>
                  <a:pt x="4217" y="25472"/>
                </a:lnTo>
                <a:lnTo>
                  <a:pt x="5244" y="24233"/>
                </a:lnTo>
                <a:lnTo>
                  <a:pt x="6325" y="22991"/>
                </a:lnTo>
                <a:lnTo>
                  <a:pt x="7465" y="23961"/>
                </a:lnTo>
                <a:lnTo>
                  <a:pt x="8835" y="24880"/>
                </a:lnTo>
                <a:lnTo>
                  <a:pt x="10259" y="25635"/>
                </a:lnTo>
                <a:lnTo>
                  <a:pt x="9119" y="27200"/>
                </a:lnTo>
                <a:lnTo>
                  <a:pt x="8035" y="28872"/>
                </a:lnTo>
                <a:lnTo>
                  <a:pt x="7010" y="30600"/>
                </a:lnTo>
                <a:lnTo>
                  <a:pt x="7465" y="30924"/>
                </a:lnTo>
                <a:lnTo>
                  <a:pt x="8492" y="29197"/>
                </a:lnTo>
                <a:lnTo>
                  <a:pt x="9576" y="27524"/>
                </a:lnTo>
                <a:lnTo>
                  <a:pt x="10716" y="25905"/>
                </a:lnTo>
                <a:lnTo>
                  <a:pt x="11912" y="26552"/>
                </a:lnTo>
                <a:lnTo>
                  <a:pt x="13108" y="27147"/>
                </a:lnTo>
                <a:lnTo>
                  <a:pt x="14419" y="27686"/>
                </a:lnTo>
                <a:lnTo>
                  <a:pt x="14874" y="27847"/>
                </a:lnTo>
                <a:lnTo>
                  <a:pt x="15160" y="27955"/>
                </a:lnTo>
                <a:lnTo>
                  <a:pt x="14077" y="29844"/>
                </a:lnTo>
                <a:lnTo>
                  <a:pt x="13052" y="31841"/>
                </a:lnTo>
                <a:lnTo>
                  <a:pt x="12140" y="33892"/>
                </a:lnTo>
                <a:lnTo>
                  <a:pt x="12653" y="34216"/>
                </a:lnTo>
                <a:lnTo>
                  <a:pt x="13622" y="32111"/>
                </a:lnTo>
                <a:lnTo>
                  <a:pt x="14647" y="30114"/>
                </a:lnTo>
                <a:lnTo>
                  <a:pt x="15730" y="28172"/>
                </a:lnTo>
                <a:lnTo>
                  <a:pt x="17384" y="28819"/>
                </a:lnTo>
                <a:lnTo>
                  <a:pt x="19094" y="29358"/>
                </a:lnTo>
                <a:lnTo>
                  <a:pt x="20860" y="29844"/>
                </a:lnTo>
                <a:lnTo>
                  <a:pt x="21087" y="29358"/>
                </a:lnTo>
                <a:lnTo>
                  <a:pt x="19321" y="28872"/>
                </a:lnTo>
                <a:lnTo>
                  <a:pt x="17611" y="28333"/>
                </a:lnTo>
                <a:lnTo>
                  <a:pt x="15958" y="27739"/>
                </a:lnTo>
                <a:lnTo>
                  <a:pt x="17497" y="24988"/>
                </a:lnTo>
                <a:lnTo>
                  <a:pt x="19094" y="22452"/>
                </a:lnTo>
                <a:lnTo>
                  <a:pt x="20745" y="20085"/>
                </a:lnTo>
                <a:lnTo>
                  <a:pt x="22056" y="20559"/>
                </a:lnTo>
                <a:lnTo>
                  <a:pt x="23424" y="20996"/>
                </a:lnTo>
                <a:lnTo>
                  <a:pt x="24793" y="21372"/>
                </a:lnTo>
                <a:lnTo>
                  <a:pt x="25021" y="20939"/>
                </a:lnTo>
                <a:lnTo>
                  <a:pt x="23653" y="20616"/>
                </a:lnTo>
                <a:lnTo>
                  <a:pt x="22284" y="20179"/>
                </a:lnTo>
                <a:lnTo>
                  <a:pt x="20975" y="19705"/>
                </a:lnTo>
                <a:lnTo>
                  <a:pt x="22797" y="17161"/>
                </a:lnTo>
                <a:lnTo>
                  <a:pt x="24564" y="14845"/>
                </a:lnTo>
                <a:lnTo>
                  <a:pt x="26273" y="12795"/>
                </a:lnTo>
                <a:lnTo>
                  <a:pt x="27186" y="13117"/>
                </a:lnTo>
                <a:lnTo>
                  <a:pt x="28154" y="13383"/>
                </a:lnTo>
                <a:lnTo>
                  <a:pt x="29123" y="13649"/>
                </a:lnTo>
                <a:lnTo>
                  <a:pt x="27814" y="15813"/>
                </a:lnTo>
                <a:lnTo>
                  <a:pt x="26388" y="18300"/>
                </a:lnTo>
                <a:lnTo>
                  <a:pt x="25534" y="21102"/>
                </a:lnTo>
                <a:lnTo>
                  <a:pt x="26902" y="18395"/>
                </a:lnTo>
                <a:lnTo>
                  <a:pt x="28269" y="15927"/>
                </a:lnTo>
                <a:lnTo>
                  <a:pt x="29580" y="13763"/>
                </a:lnTo>
                <a:lnTo>
                  <a:pt x="30549" y="13972"/>
                </a:lnTo>
                <a:lnTo>
                  <a:pt x="31518" y="14143"/>
                </a:lnTo>
                <a:lnTo>
                  <a:pt x="32486" y="14294"/>
                </a:lnTo>
                <a:lnTo>
                  <a:pt x="33000" y="14351"/>
                </a:lnTo>
                <a:lnTo>
                  <a:pt x="34083" y="14522"/>
                </a:lnTo>
                <a:lnTo>
                  <a:pt x="35165" y="14617"/>
                </a:lnTo>
                <a:lnTo>
                  <a:pt x="36305" y="14674"/>
                </a:lnTo>
                <a:lnTo>
                  <a:pt x="35962" y="17047"/>
                </a:lnTo>
                <a:lnTo>
                  <a:pt x="35622" y="19648"/>
                </a:lnTo>
                <a:lnTo>
                  <a:pt x="35280" y="22505"/>
                </a:lnTo>
                <a:lnTo>
                  <a:pt x="33683" y="22397"/>
                </a:lnTo>
                <a:lnTo>
                  <a:pt x="32031" y="22235"/>
                </a:lnTo>
                <a:lnTo>
                  <a:pt x="30493" y="22019"/>
                </a:lnTo>
                <a:lnTo>
                  <a:pt x="30777" y="19154"/>
                </a:lnTo>
                <a:lnTo>
                  <a:pt x="29864" y="21911"/>
                </a:lnTo>
                <a:lnTo>
                  <a:pt x="30378" y="22452"/>
                </a:lnTo>
                <a:lnTo>
                  <a:pt x="31973" y="22666"/>
                </a:lnTo>
                <a:lnTo>
                  <a:pt x="33570" y="22830"/>
                </a:lnTo>
                <a:lnTo>
                  <a:pt x="35223" y="22936"/>
                </a:lnTo>
                <a:lnTo>
                  <a:pt x="34881" y="25580"/>
                </a:lnTo>
                <a:lnTo>
                  <a:pt x="34595" y="28388"/>
                </a:lnTo>
                <a:lnTo>
                  <a:pt x="34311" y="31355"/>
                </a:lnTo>
                <a:lnTo>
                  <a:pt x="32202" y="31247"/>
                </a:lnTo>
                <a:lnTo>
                  <a:pt x="30094" y="31031"/>
                </a:lnTo>
                <a:lnTo>
                  <a:pt x="28042" y="30708"/>
                </a:lnTo>
                <a:lnTo>
                  <a:pt x="28154" y="27739"/>
                </a:lnTo>
                <a:lnTo>
                  <a:pt x="27413" y="30653"/>
                </a:lnTo>
                <a:lnTo>
                  <a:pt x="25419" y="30330"/>
                </a:lnTo>
                <a:lnTo>
                  <a:pt x="23538" y="29952"/>
                </a:lnTo>
                <a:lnTo>
                  <a:pt x="21657" y="29466"/>
                </a:lnTo>
                <a:lnTo>
                  <a:pt x="21486" y="29952"/>
                </a:lnTo>
                <a:lnTo>
                  <a:pt x="23367" y="30438"/>
                </a:lnTo>
                <a:close/>
              </a:path>
            </a:pathLst>
          </a:custGeom>
          <a:solidFill>
            <a:srgbClr val="689ECC"/>
          </a:solidFill>
        </p:spPr>
        <p:txBody>
          <a:bodyPr wrap="square" lIns="0" tIns="0" rIns="0" bIns="0" rtlCol="0">
            <a:noAutofit/>
          </a:bodyPr>
          <a:lstStyle/>
          <a:p>
            <a:endParaRPr/>
          </a:p>
        </p:txBody>
      </p:sp>
      <p:sp>
        <p:nvSpPr>
          <p:cNvPr id="1050" name="object 1050"/>
          <p:cNvSpPr/>
          <p:nvPr/>
        </p:nvSpPr>
        <p:spPr>
          <a:xfrm>
            <a:off x="435560" y="692245"/>
            <a:ext cx="14305" cy="24762"/>
          </a:xfrm>
          <a:custGeom>
            <a:avLst/>
            <a:gdLst/>
            <a:ahLst/>
            <a:cxnLst/>
            <a:rect l="l" t="t" r="r" b="b"/>
            <a:pathLst>
              <a:path w="14305" h="24762">
                <a:moveTo>
                  <a:pt x="2279" y="7441"/>
                </a:moveTo>
                <a:lnTo>
                  <a:pt x="3989" y="3284"/>
                </a:lnTo>
                <a:lnTo>
                  <a:pt x="3476" y="3606"/>
                </a:lnTo>
                <a:lnTo>
                  <a:pt x="1881" y="7384"/>
                </a:lnTo>
                <a:lnTo>
                  <a:pt x="1311" y="7327"/>
                </a:lnTo>
                <a:lnTo>
                  <a:pt x="797" y="7213"/>
                </a:lnTo>
                <a:lnTo>
                  <a:pt x="227" y="7118"/>
                </a:lnTo>
                <a:lnTo>
                  <a:pt x="626" y="7498"/>
                </a:lnTo>
                <a:lnTo>
                  <a:pt x="1196" y="7593"/>
                </a:lnTo>
                <a:lnTo>
                  <a:pt x="1766" y="7650"/>
                </a:lnTo>
                <a:lnTo>
                  <a:pt x="1083" y="9283"/>
                </a:lnTo>
                <a:lnTo>
                  <a:pt x="398" y="11048"/>
                </a:lnTo>
                <a:lnTo>
                  <a:pt x="853" y="11162"/>
                </a:lnTo>
                <a:lnTo>
                  <a:pt x="1538" y="9321"/>
                </a:lnTo>
                <a:lnTo>
                  <a:pt x="2164" y="7707"/>
                </a:lnTo>
                <a:lnTo>
                  <a:pt x="2793" y="7821"/>
                </a:lnTo>
                <a:lnTo>
                  <a:pt x="3476" y="7878"/>
                </a:lnTo>
                <a:lnTo>
                  <a:pt x="4160" y="7916"/>
                </a:lnTo>
                <a:lnTo>
                  <a:pt x="3874" y="9548"/>
                </a:lnTo>
                <a:lnTo>
                  <a:pt x="3590" y="11371"/>
                </a:lnTo>
                <a:lnTo>
                  <a:pt x="3304" y="13421"/>
                </a:lnTo>
                <a:lnTo>
                  <a:pt x="2223" y="13383"/>
                </a:lnTo>
                <a:lnTo>
                  <a:pt x="1196" y="13269"/>
                </a:lnTo>
                <a:lnTo>
                  <a:pt x="112" y="13155"/>
                </a:lnTo>
                <a:lnTo>
                  <a:pt x="0" y="13478"/>
                </a:lnTo>
                <a:lnTo>
                  <a:pt x="1083" y="13649"/>
                </a:lnTo>
                <a:lnTo>
                  <a:pt x="2164" y="13744"/>
                </a:lnTo>
                <a:lnTo>
                  <a:pt x="3304" y="13801"/>
                </a:lnTo>
                <a:lnTo>
                  <a:pt x="2962" y="16174"/>
                </a:lnTo>
                <a:lnTo>
                  <a:pt x="2906" y="22063"/>
                </a:lnTo>
                <a:lnTo>
                  <a:pt x="3532" y="22118"/>
                </a:lnTo>
                <a:lnTo>
                  <a:pt x="2962" y="21632"/>
                </a:lnTo>
                <a:lnTo>
                  <a:pt x="3248" y="18832"/>
                </a:lnTo>
                <a:lnTo>
                  <a:pt x="3532" y="16174"/>
                </a:lnTo>
                <a:lnTo>
                  <a:pt x="3818" y="13858"/>
                </a:lnTo>
                <a:lnTo>
                  <a:pt x="4615" y="13858"/>
                </a:lnTo>
                <a:lnTo>
                  <a:pt x="3874" y="13478"/>
                </a:lnTo>
                <a:lnTo>
                  <a:pt x="4160" y="11428"/>
                </a:lnTo>
                <a:lnTo>
                  <a:pt x="4388" y="9605"/>
                </a:lnTo>
                <a:lnTo>
                  <a:pt x="4559" y="7916"/>
                </a:lnTo>
                <a:lnTo>
                  <a:pt x="5014" y="7973"/>
                </a:lnTo>
                <a:lnTo>
                  <a:pt x="5812" y="7973"/>
                </a:lnTo>
                <a:lnTo>
                  <a:pt x="6269" y="7916"/>
                </a:lnTo>
                <a:lnTo>
                  <a:pt x="6440" y="9605"/>
                </a:lnTo>
                <a:lnTo>
                  <a:pt x="6611" y="11428"/>
                </a:lnTo>
                <a:lnTo>
                  <a:pt x="6782" y="13478"/>
                </a:lnTo>
                <a:lnTo>
                  <a:pt x="7010" y="16231"/>
                </a:lnTo>
                <a:lnTo>
                  <a:pt x="7181" y="18832"/>
                </a:lnTo>
                <a:lnTo>
                  <a:pt x="7409" y="21685"/>
                </a:lnTo>
                <a:lnTo>
                  <a:pt x="6213" y="21685"/>
                </a:lnTo>
                <a:lnTo>
                  <a:pt x="7409" y="22118"/>
                </a:lnTo>
                <a:lnTo>
                  <a:pt x="7636" y="24762"/>
                </a:lnTo>
                <a:lnTo>
                  <a:pt x="7580" y="16174"/>
                </a:lnTo>
                <a:lnTo>
                  <a:pt x="7352" y="13858"/>
                </a:lnTo>
                <a:lnTo>
                  <a:pt x="8434" y="13801"/>
                </a:lnTo>
                <a:lnTo>
                  <a:pt x="9517" y="13706"/>
                </a:lnTo>
                <a:lnTo>
                  <a:pt x="10542" y="13592"/>
                </a:lnTo>
                <a:lnTo>
                  <a:pt x="10941" y="13155"/>
                </a:lnTo>
                <a:lnTo>
                  <a:pt x="10259" y="11162"/>
                </a:lnTo>
                <a:lnTo>
                  <a:pt x="9632" y="9321"/>
                </a:lnTo>
                <a:lnTo>
                  <a:pt x="9062" y="7707"/>
                </a:lnTo>
                <a:lnTo>
                  <a:pt x="9632" y="7650"/>
                </a:lnTo>
                <a:lnTo>
                  <a:pt x="10202" y="7555"/>
                </a:lnTo>
                <a:lnTo>
                  <a:pt x="10772" y="7441"/>
                </a:lnTo>
                <a:lnTo>
                  <a:pt x="11741" y="8941"/>
                </a:lnTo>
                <a:lnTo>
                  <a:pt x="12766" y="10725"/>
                </a:lnTo>
                <a:lnTo>
                  <a:pt x="13849" y="12681"/>
                </a:lnTo>
                <a:lnTo>
                  <a:pt x="14305" y="12567"/>
                </a:lnTo>
                <a:lnTo>
                  <a:pt x="13221" y="10631"/>
                </a:lnTo>
                <a:lnTo>
                  <a:pt x="12140" y="8903"/>
                </a:lnTo>
                <a:lnTo>
                  <a:pt x="11171" y="7327"/>
                </a:lnTo>
                <a:lnTo>
                  <a:pt x="11741" y="7213"/>
                </a:lnTo>
                <a:lnTo>
                  <a:pt x="12311" y="7062"/>
                </a:lnTo>
                <a:lnTo>
                  <a:pt x="12881" y="6853"/>
                </a:lnTo>
                <a:lnTo>
                  <a:pt x="13052" y="6530"/>
                </a:lnTo>
                <a:lnTo>
                  <a:pt x="9574" y="2847"/>
                </a:lnTo>
                <a:lnTo>
                  <a:pt x="6895" y="702"/>
                </a:lnTo>
                <a:lnTo>
                  <a:pt x="5983" y="0"/>
                </a:lnTo>
                <a:lnTo>
                  <a:pt x="6611" y="702"/>
                </a:lnTo>
                <a:lnTo>
                  <a:pt x="9231" y="2904"/>
                </a:lnTo>
                <a:lnTo>
                  <a:pt x="12709" y="6625"/>
                </a:lnTo>
                <a:lnTo>
                  <a:pt x="12140" y="6796"/>
                </a:lnTo>
                <a:lnTo>
                  <a:pt x="11570" y="6948"/>
                </a:lnTo>
                <a:lnTo>
                  <a:pt x="11000" y="7062"/>
                </a:lnTo>
                <a:lnTo>
                  <a:pt x="10601" y="7175"/>
                </a:lnTo>
                <a:lnTo>
                  <a:pt x="10087" y="7270"/>
                </a:lnTo>
                <a:lnTo>
                  <a:pt x="9517" y="7384"/>
                </a:lnTo>
                <a:lnTo>
                  <a:pt x="8947" y="7441"/>
                </a:lnTo>
                <a:lnTo>
                  <a:pt x="8605" y="7764"/>
                </a:lnTo>
                <a:lnTo>
                  <a:pt x="9175" y="9378"/>
                </a:lnTo>
                <a:lnTo>
                  <a:pt x="9801" y="11219"/>
                </a:lnTo>
                <a:lnTo>
                  <a:pt x="10430" y="13212"/>
                </a:lnTo>
                <a:lnTo>
                  <a:pt x="9403" y="13326"/>
                </a:lnTo>
                <a:lnTo>
                  <a:pt x="8377" y="13421"/>
                </a:lnTo>
                <a:lnTo>
                  <a:pt x="7352" y="13478"/>
                </a:lnTo>
                <a:lnTo>
                  <a:pt x="7123" y="11428"/>
                </a:lnTo>
                <a:lnTo>
                  <a:pt x="6895" y="9548"/>
                </a:lnTo>
                <a:lnTo>
                  <a:pt x="6724" y="7916"/>
                </a:lnTo>
                <a:lnTo>
                  <a:pt x="7409" y="7916"/>
                </a:lnTo>
                <a:lnTo>
                  <a:pt x="6724" y="7650"/>
                </a:lnTo>
                <a:lnTo>
                  <a:pt x="6213" y="3398"/>
                </a:lnTo>
                <a:lnTo>
                  <a:pt x="5927" y="3493"/>
                </a:lnTo>
                <a:lnTo>
                  <a:pt x="6269" y="7650"/>
                </a:lnTo>
                <a:lnTo>
                  <a:pt x="4615" y="7650"/>
                </a:lnTo>
                <a:lnTo>
                  <a:pt x="4843" y="3284"/>
                </a:lnTo>
                <a:lnTo>
                  <a:pt x="4160" y="7593"/>
                </a:lnTo>
                <a:lnTo>
                  <a:pt x="3532" y="7593"/>
                </a:lnTo>
                <a:lnTo>
                  <a:pt x="2906" y="7555"/>
                </a:lnTo>
                <a:lnTo>
                  <a:pt x="2279" y="7441"/>
                </a:lnTo>
                <a:close/>
              </a:path>
            </a:pathLst>
          </a:custGeom>
          <a:solidFill>
            <a:srgbClr val="5D97C8"/>
          </a:solidFill>
        </p:spPr>
        <p:txBody>
          <a:bodyPr wrap="square" lIns="0" tIns="0" rIns="0" bIns="0" rtlCol="0">
            <a:noAutofit/>
          </a:bodyPr>
          <a:lstStyle/>
          <a:p>
            <a:endParaRPr/>
          </a:p>
        </p:txBody>
      </p:sp>
      <p:sp>
        <p:nvSpPr>
          <p:cNvPr id="1051" name="object 1051"/>
          <p:cNvSpPr/>
          <p:nvPr/>
        </p:nvSpPr>
        <p:spPr>
          <a:xfrm>
            <a:off x="428435" y="692074"/>
            <a:ext cx="12538" cy="5998"/>
          </a:xfrm>
          <a:custGeom>
            <a:avLst/>
            <a:gdLst/>
            <a:ahLst/>
            <a:cxnLst/>
            <a:rect l="l" t="t" r="r" b="b"/>
            <a:pathLst>
              <a:path w="12538" h="5998">
                <a:moveTo>
                  <a:pt x="12538" y="170"/>
                </a:moveTo>
                <a:lnTo>
                  <a:pt x="12311" y="0"/>
                </a:lnTo>
                <a:lnTo>
                  <a:pt x="11000" y="113"/>
                </a:lnTo>
                <a:lnTo>
                  <a:pt x="6384" y="759"/>
                </a:lnTo>
                <a:lnTo>
                  <a:pt x="0" y="2961"/>
                </a:lnTo>
                <a:lnTo>
                  <a:pt x="6384" y="911"/>
                </a:lnTo>
                <a:lnTo>
                  <a:pt x="10887" y="208"/>
                </a:lnTo>
                <a:lnTo>
                  <a:pt x="12254" y="56"/>
                </a:lnTo>
                <a:lnTo>
                  <a:pt x="10887" y="322"/>
                </a:lnTo>
                <a:lnTo>
                  <a:pt x="6555" y="1347"/>
                </a:lnTo>
                <a:lnTo>
                  <a:pt x="569" y="3891"/>
                </a:lnTo>
                <a:lnTo>
                  <a:pt x="799" y="4043"/>
                </a:lnTo>
                <a:lnTo>
                  <a:pt x="6611" y="1556"/>
                </a:lnTo>
                <a:lnTo>
                  <a:pt x="10887" y="436"/>
                </a:lnTo>
                <a:lnTo>
                  <a:pt x="12254" y="113"/>
                </a:lnTo>
                <a:lnTo>
                  <a:pt x="11114" y="702"/>
                </a:lnTo>
                <a:lnTo>
                  <a:pt x="7751" y="2543"/>
                </a:lnTo>
                <a:lnTo>
                  <a:pt x="3248" y="5828"/>
                </a:lnTo>
                <a:lnTo>
                  <a:pt x="3534" y="5998"/>
                </a:lnTo>
                <a:lnTo>
                  <a:pt x="7979" y="2695"/>
                </a:lnTo>
                <a:lnTo>
                  <a:pt x="11227" y="816"/>
                </a:lnTo>
                <a:lnTo>
                  <a:pt x="12311" y="208"/>
                </a:lnTo>
                <a:lnTo>
                  <a:pt x="11741" y="816"/>
                </a:lnTo>
                <a:lnTo>
                  <a:pt x="12538" y="170"/>
                </a:lnTo>
                <a:close/>
              </a:path>
            </a:pathLst>
          </a:custGeom>
          <a:solidFill>
            <a:srgbClr val="5D97C8"/>
          </a:solidFill>
        </p:spPr>
        <p:txBody>
          <a:bodyPr wrap="square" lIns="0" tIns="0" rIns="0" bIns="0" rtlCol="0">
            <a:noAutofit/>
          </a:bodyPr>
          <a:lstStyle/>
          <a:p>
            <a:endParaRPr/>
          </a:p>
        </p:txBody>
      </p:sp>
      <p:sp>
        <p:nvSpPr>
          <p:cNvPr id="1052" name="object 1052"/>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5D97C8"/>
          </a:solidFill>
        </p:spPr>
        <p:txBody>
          <a:bodyPr wrap="square" lIns="0" tIns="0" rIns="0" bIns="0" rtlCol="0">
            <a:noAutofit/>
          </a:bodyPr>
          <a:lstStyle/>
          <a:p>
            <a:endParaRPr/>
          </a:p>
        </p:txBody>
      </p:sp>
      <p:sp>
        <p:nvSpPr>
          <p:cNvPr id="1053" name="object 1053"/>
          <p:cNvSpPr/>
          <p:nvPr/>
        </p:nvSpPr>
        <p:spPr>
          <a:xfrm>
            <a:off x="413503" y="701186"/>
            <a:ext cx="10031" cy="15713"/>
          </a:xfrm>
          <a:custGeom>
            <a:avLst/>
            <a:gdLst/>
            <a:ahLst/>
            <a:cxnLst/>
            <a:rect l="l" t="t" r="r" b="b"/>
            <a:pathLst>
              <a:path w="10031" h="15713">
                <a:moveTo>
                  <a:pt x="4843" y="3512"/>
                </a:moveTo>
                <a:lnTo>
                  <a:pt x="2279" y="5676"/>
                </a:lnTo>
                <a:lnTo>
                  <a:pt x="1482" y="5030"/>
                </a:lnTo>
                <a:lnTo>
                  <a:pt x="797" y="4328"/>
                </a:lnTo>
                <a:lnTo>
                  <a:pt x="171" y="3568"/>
                </a:lnTo>
                <a:lnTo>
                  <a:pt x="2734" y="1366"/>
                </a:lnTo>
                <a:lnTo>
                  <a:pt x="0" y="3303"/>
                </a:lnTo>
                <a:lnTo>
                  <a:pt x="455" y="4594"/>
                </a:lnTo>
                <a:lnTo>
                  <a:pt x="1196" y="5296"/>
                </a:lnTo>
                <a:lnTo>
                  <a:pt x="1993" y="5998"/>
                </a:lnTo>
                <a:lnTo>
                  <a:pt x="2336" y="6207"/>
                </a:lnTo>
                <a:lnTo>
                  <a:pt x="3192" y="6910"/>
                </a:lnTo>
                <a:lnTo>
                  <a:pt x="4102" y="7555"/>
                </a:lnTo>
                <a:lnTo>
                  <a:pt x="5071" y="8106"/>
                </a:lnTo>
                <a:lnTo>
                  <a:pt x="5413" y="8258"/>
                </a:lnTo>
                <a:lnTo>
                  <a:pt x="3419" y="10479"/>
                </a:lnTo>
                <a:lnTo>
                  <a:pt x="1482" y="12852"/>
                </a:lnTo>
                <a:lnTo>
                  <a:pt x="56" y="15713"/>
                </a:lnTo>
                <a:lnTo>
                  <a:pt x="1937" y="13121"/>
                </a:lnTo>
                <a:lnTo>
                  <a:pt x="3874" y="10687"/>
                </a:lnTo>
                <a:lnTo>
                  <a:pt x="5812" y="8485"/>
                </a:lnTo>
                <a:lnTo>
                  <a:pt x="7864" y="5562"/>
                </a:lnTo>
                <a:lnTo>
                  <a:pt x="5699" y="7935"/>
                </a:lnTo>
                <a:lnTo>
                  <a:pt x="5300" y="7726"/>
                </a:lnTo>
                <a:lnTo>
                  <a:pt x="4388" y="7232"/>
                </a:lnTo>
                <a:lnTo>
                  <a:pt x="3476" y="6587"/>
                </a:lnTo>
                <a:lnTo>
                  <a:pt x="2622" y="5941"/>
                </a:lnTo>
                <a:lnTo>
                  <a:pt x="5129" y="3777"/>
                </a:lnTo>
                <a:lnTo>
                  <a:pt x="7636" y="1841"/>
                </a:lnTo>
                <a:lnTo>
                  <a:pt x="10031" y="227"/>
                </a:lnTo>
                <a:lnTo>
                  <a:pt x="9745" y="0"/>
                </a:lnTo>
                <a:lnTo>
                  <a:pt x="7350" y="1632"/>
                </a:lnTo>
                <a:lnTo>
                  <a:pt x="4843" y="3512"/>
                </a:lnTo>
                <a:close/>
              </a:path>
            </a:pathLst>
          </a:custGeom>
          <a:solidFill>
            <a:srgbClr val="5D97C8"/>
          </a:solidFill>
        </p:spPr>
        <p:txBody>
          <a:bodyPr wrap="square" lIns="0" tIns="0" rIns="0" bIns="0" rtlCol="0">
            <a:noAutofit/>
          </a:bodyPr>
          <a:lstStyle/>
          <a:p>
            <a:endParaRPr/>
          </a:p>
        </p:txBody>
      </p:sp>
      <p:sp>
        <p:nvSpPr>
          <p:cNvPr id="1054" name="object 1054"/>
          <p:cNvSpPr/>
          <p:nvPr/>
        </p:nvSpPr>
        <p:spPr>
          <a:xfrm>
            <a:off x="439322" y="691808"/>
            <a:ext cx="1766" cy="208"/>
          </a:xfrm>
          <a:custGeom>
            <a:avLst/>
            <a:gdLst/>
            <a:ahLst/>
            <a:cxnLst/>
            <a:rect l="l" t="t" r="r" b="b"/>
            <a:pathLst>
              <a:path w="1766" h="208">
                <a:moveTo>
                  <a:pt x="511" y="0"/>
                </a:moveTo>
                <a:lnTo>
                  <a:pt x="0" y="0"/>
                </a:lnTo>
                <a:lnTo>
                  <a:pt x="682" y="113"/>
                </a:lnTo>
                <a:lnTo>
                  <a:pt x="1252" y="151"/>
                </a:lnTo>
                <a:lnTo>
                  <a:pt x="1538" y="208"/>
                </a:lnTo>
                <a:lnTo>
                  <a:pt x="1766" y="208"/>
                </a:lnTo>
                <a:lnTo>
                  <a:pt x="1425" y="137"/>
                </a:lnTo>
                <a:lnTo>
                  <a:pt x="1139" y="113"/>
                </a:lnTo>
                <a:lnTo>
                  <a:pt x="511" y="0"/>
                </a:lnTo>
                <a:close/>
              </a:path>
            </a:pathLst>
          </a:custGeom>
          <a:solidFill>
            <a:srgbClr val="5D97C8"/>
          </a:solidFill>
        </p:spPr>
        <p:txBody>
          <a:bodyPr wrap="square" lIns="0" tIns="0" rIns="0" bIns="0" rtlCol="0">
            <a:noAutofit/>
          </a:bodyPr>
          <a:lstStyle/>
          <a:p>
            <a:endParaRPr/>
          </a:p>
        </p:txBody>
      </p:sp>
      <p:sp>
        <p:nvSpPr>
          <p:cNvPr id="1055" name="object 1055"/>
          <p:cNvSpPr/>
          <p:nvPr/>
        </p:nvSpPr>
        <p:spPr>
          <a:xfrm>
            <a:off x="428151" y="719111"/>
            <a:ext cx="8720" cy="11010"/>
          </a:xfrm>
          <a:custGeom>
            <a:avLst/>
            <a:gdLst/>
            <a:ahLst/>
            <a:cxnLst/>
            <a:rect l="l" t="t" r="r" b="b"/>
            <a:pathLst>
              <a:path w="8720" h="11010">
                <a:moveTo>
                  <a:pt x="2563" y="0"/>
                </a:moveTo>
                <a:lnTo>
                  <a:pt x="1822" y="2914"/>
                </a:lnTo>
                <a:lnTo>
                  <a:pt x="1709" y="3400"/>
                </a:lnTo>
                <a:lnTo>
                  <a:pt x="1083" y="5774"/>
                </a:lnTo>
                <a:lnTo>
                  <a:pt x="513" y="8311"/>
                </a:lnTo>
                <a:lnTo>
                  <a:pt x="0" y="10847"/>
                </a:lnTo>
                <a:lnTo>
                  <a:pt x="455" y="10955"/>
                </a:lnTo>
                <a:lnTo>
                  <a:pt x="682" y="11010"/>
                </a:lnTo>
                <a:lnTo>
                  <a:pt x="1196" y="8419"/>
                </a:lnTo>
                <a:lnTo>
                  <a:pt x="1766" y="5883"/>
                </a:lnTo>
                <a:lnTo>
                  <a:pt x="2336" y="3508"/>
                </a:lnTo>
                <a:lnTo>
                  <a:pt x="4388" y="3777"/>
                </a:lnTo>
                <a:lnTo>
                  <a:pt x="6496" y="3994"/>
                </a:lnTo>
                <a:lnTo>
                  <a:pt x="8661" y="4155"/>
                </a:lnTo>
                <a:lnTo>
                  <a:pt x="8720" y="3616"/>
                </a:lnTo>
                <a:lnTo>
                  <a:pt x="6611" y="3508"/>
                </a:lnTo>
                <a:lnTo>
                  <a:pt x="4503" y="3291"/>
                </a:lnTo>
                <a:lnTo>
                  <a:pt x="2450" y="2969"/>
                </a:lnTo>
                <a:lnTo>
                  <a:pt x="2563" y="0"/>
                </a:lnTo>
                <a:close/>
              </a:path>
            </a:pathLst>
          </a:custGeom>
          <a:solidFill>
            <a:srgbClr val="5D97C8"/>
          </a:solidFill>
        </p:spPr>
        <p:txBody>
          <a:bodyPr wrap="square" lIns="0" tIns="0" rIns="0" bIns="0" rtlCol="0">
            <a:noAutofit/>
          </a:bodyPr>
          <a:lstStyle/>
          <a:p>
            <a:endParaRPr/>
          </a:p>
        </p:txBody>
      </p:sp>
      <p:sp>
        <p:nvSpPr>
          <p:cNvPr id="1056" name="object 1056"/>
          <p:cNvSpPr/>
          <p:nvPr/>
        </p:nvSpPr>
        <p:spPr>
          <a:xfrm>
            <a:off x="441543" y="691922"/>
            <a:ext cx="20467" cy="4309"/>
          </a:xfrm>
          <a:custGeom>
            <a:avLst/>
            <a:gdLst/>
            <a:ahLst/>
            <a:cxnLst/>
            <a:rect l="l" t="t" r="r" b="b"/>
            <a:pathLst>
              <a:path w="20467" h="4309">
                <a:moveTo>
                  <a:pt x="0" y="94"/>
                </a:moveTo>
                <a:lnTo>
                  <a:pt x="1311" y="588"/>
                </a:lnTo>
                <a:lnTo>
                  <a:pt x="5586" y="1708"/>
                </a:lnTo>
                <a:lnTo>
                  <a:pt x="11457" y="4309"/>
                </a:lnTo>
                <a:lnTo>
                  <a:pt x="11628" y="4138"/>
                </a:lnTo>
                <a:lnTo>
                  <a:pt x="5643" y="1556"/>
                </a:lnTo>
                <a:lnTo>
                  <a:pt x="1369" y="474"/>
                </a:lnTo>
                <a:lnTo>
                  <a:pt x="58" y="151"/>
                </a:lnTo>
                <a:lnTo>
                  <a:pt x="1311" y="208"/>
                </a:lnTo>
                <a:lnTo>
                  <a:pt x="5244" y="474"/>
                </a:lnTo>
                <a:lnTo>
                  <a:pt x="10828" y="1613"/>
                </a:lnTo>
                <a:lnTo>
                  <a:pt x="11398" y="1708"/>
                </a:lnTo>
                <a:lnTo>
                  <a:pt x="12027" y="1879"/>
                </a:lnTo>
                <a:lnTo>
                  <a:pt x="12653" y="2050"/>
                </a:lnTo>
                <a:lnTo>
                  <a:pt x="12653" y="2638"/>
                </a:lnTo>
                <a:lnTo>
                  <a:pt x="12768" y="2050"/>
                </a:lnTo>
                <a:lnTo>
                  <a:pt x="15104" y="2581"/>
                </a:lnTo>
                <a:lnTo>
                  <a:pt x="17726" y="3284"/>
                </a:lnTo>
                <a:lnTo>
                  <a:pt x="20467" y="4235"/>
                </a:lnTo>
                <a:lnTo>
                  <a:pt x="19664" y="3872"/>
                </a:lnTo>
                <a:lnTo>
                  <a:pt x="18695" y="3436"/>
                </a:lnTo>
                <a:lnTo>
                  <a:pt x="17668" y="3075"/>
                </a:lnTo>
                <a:lnTo>
                  <a:pt x="15958" y="2581"/>
                </a:lnTo>
                <a:lnTo>
                  <a:pt x="14307" y="2145"/>
                </a:lnTo>
                <a:lnTo>
                  <a:pt x="12768" y="1822"/>
                </a:lnTo>
                <a:lnTo>
                  <a:pt x="12083" y="1670"/>
                </a:lnTo>
                <a:lnTo>
                  <a:pt x="11457" y="1499"/>
                </a:lnTo>
                <a:lnTo>
                  <a:pt x="10887" y="1385"/>
                </a:lnTo>
                <a:lnTo>
                  <a:pt x="5870" y="417"/>
                </a:lnTo>
                <a:lnTo>
                  <a:pt x="2223" y="151"/>
                </a:lnTo>
                <a:lnTo>
                  <a:pt x="569" y="94"/>
                </a:lnTo>
                <a:lnTo>
                  <a:pt x="1538" y="94"/>
                </a:lnTo>
                <a:lnTo>
                  <a:pt x="3135" y="37"/>
                </a:lnTo>
                <a:lnTo>
                  <a:pt x="5300" y="151"/>
                </a:lnTo>
                <a:lnTo>
                  <a:pt x="4674" y="94"/>
                </a:lnTo>
                <a:lnTo>
                  <a:pt x="4104" y="37"/>
                </a:lnTo>
                <a:lnTo>
                  <a:pt x="3478" y="0"/>
                </a:lnTo>
                <a:lnTo>
                  <a:pt x="1768" y="0"/>
                </a:lnTo>
                <a:lnTo>
                  <a:pt x="569" y="37"/>
                </a:lnTo>
                <a:lnTo>
                  <a:pt x="0" y="94"/>
                </a:lnTo>
                <a:close/>
              </a:path>
            </a:pathLst>
          </a:custGeom>
          <a:solidFill>
            <a:srgbClr val="5D97C8"/>
          </a:solidFill>
        </p:spPr>
        <p:txBody>
          <a:bodyPr wrap="square" lIns="0" tIns="0" rIns="0" bIns="0" rtlCol="0">
            <a:noAutofit/>
          </a:bodyPr>
          <a:lstStyle/>
          <a:p>
            <a:endParaRPr/>
          </a:p>
        </p:txBody>
      </p:sp>
      <p:sp>
        <p:nvSpPr>
          <p:cNvPr id="1057" name="object 1057"/>
          <p:cNvSpPr/>
          <p:nvPr/>
        </p:nvSpPr>
        <p:spPr>
          <a:xfrm>
            <a:off x="438522" y="713877"/>
            <a:ext cx="4446" cy="539"/>
          </a:xfrm>
          <a:custGeom>
            <a:avLst/>
            <a:gdLst/>
            <a:ahLst/>
            <a:cxnLst/>
            <a:rect l="l" t="t" r="r" b="b"/>
            <a:pathLst>
              <a:path w="4446" h="539">
                <a:moveTo>
                  <a:pt x="569" y="485"/>
                </a:moveTo>
                <a:lnTo>
                  <a:pt x="855" y="485"/>
                </a:lnTo>
                <a:lnTo>
                  <a:pt x="2052" y="539"/>
                </a:lnTo>
                <a:lnTo>
                  <a:pt x="3250" y="539"/>
                </a:lnTo>
                <a:lnTo>
                  <a:pt x="4446" y="485"/>
                </a:lnTo>
                <a:lnTo>
                  <a:pt x="3250" y="53"/>
                </a:lnTo>
                <a:lnTo>
                  <a:pt x="855" y="53"/>
                </a:lnTo>
                <a:lnTo>
                  <a:pt x="285" y="0"/>
                </a:lnTo>
                <a:lnTo>
                  <a:pt x="0" y="0"/>
                </a:lnTo>
                <a:lnTo>
                  <a:pt x="569" y="485"/>
                </a:lnTo>
                <a:close/>
              </a:path>
            </a:pathLst>
          </a:custGeom>
          <a:solidFill>
            <a:srgbClr val="5D97C8"/>
          </a:solidFill>
        </p:spPr>
        <p:txBody>
          <a:bodyPr wrap="square" lIns="0" tIns="0" rIns="0" bIns="0" rtlCol="0">
            <a:noAutofit/>
          </a:bodyPr>
          <a:lstStyle/>
          <a:p>
            <a:endParaRPr/>
          </a:p>
        </p:txBody>
      </p:sp>
      <p:sp>
        <p:nvSpPr>
          <p:cNvPr id="1058" name="object 1058"/>
          <p:cNvSpPr/>
          <p:nvPr/>
        </p:nvSpPr>
        <p:spPr>
          <a:xfrm>
            <a:off x="439435" y="705723"/>
            <a:ext cx="3135" cy="2752"/>
          </a:xfrm>
          <a:custGeom>
            <a:avLst/>
            <a:gdLst/>
            <a:ahLst/>
            <a:cxnLst/>
            <a:rect l="l" t="t" r="r" b="b"/>
            <a:pathLst>
              <a:path w="3135" h="2752">
                <a:moveTo>
                  <a:pt x="0" y="0"/>
                </a:moveTo>
                <a:lnTo>
                  <a:pt x="741" y="379"/>
                </a:lnTo>
                <a:lnTo>
                  <a:pt x="2908" y="379"/>
                </a:lnTo>
                <a:lnTo>
                  <a:pt x="3135" y="2752"/>
                </a:lnTo>
                <a:lnTo>
                  <a:pt x="2908" y="0"/>
                </a:lnTo>
                <a:lnTo>
                  <a:pt x="0" y="0"/>
                </a:lnTo>
                <a:close/>
              </a:path>
            </a:pathLst>
          </a:custGeom>
          <a:solidFill>
            <a:srgbClr val="5D97C8"/>
          </a:solidFill>
        </p:spPr>
        <p:txBody>
          <a:bodyPr wrap="square" lIns="0" tIns="0" rIns="0" bIns="0" rtlCol="0">
            <a:noAutofit/>
          </a:bodyPr>
          <a:lstStyle/>
          <a:p>
            <a:endParaRPr/>
          </a:p>
        </p:txBody>
      </p:sp>
      <p:sp>
        <p:nvSpPr>
          <p:cNvPr id="1059" name="object 1059"/>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5D97C8"/>
          </a:solidFill>
        </p:spPr>
        <p:txBody>
          <a:bodyPr wrap="square" lIns="0" tIns="0" rIns="0" bIns="0" rtlCol="0">
            <a:noAutofit/>
          </a:bodyPr>
          <a:lstStyle/>
          <a:p>
            <a:endParaRPr/>
          </a:p>
        </p:txBody>
      </p:sp>
      <p:sp>
        <p:nvSpPr>
          <p:cNvPr id="1060" name="object 1060"/>
          <p:cNvSpPr/>
          <p:nvPr/>
        </p:nvSpPr>
        <p:spPr>
          <a:xfrm>
            <a:off x="403073" y="692017"/>
            <a:ext cx="37672" cy="33571"/>
          </a:xfrm>
          <a:custGeom>
            <a:avLst/>
            <a:gdLst/>
            <a:ahLst/>
            <a:cxnLst/>
            <a:rect l="l" t="t" r="r" b="b"/>
            <a:pathLst>
              <a:path w="37672" h="33571">
                <a:moveTo>
                  <a:pt x="9175" y="10194"/>
                </a:moveTo>
                <a:lnTo>
                  <a:pt x="12025" y="8466"/>
                </a:lnTo>
                <a:lnTo>
                  <a:pt x="14874" y="7080"/>
                </a:lnTo>
                <a:lnTo>
                  <a:pt x="17553" y="5941"/>
                </a:lnTo>
                <a:lnTo>
                  <a:pt x="17724" y="6378"/>
                </a:lnTo>
                <a:lnTo>
                  <a:pt x="17668" y="5828"/>
                </a:lnTo>
                <a:lnTo>
                  <a:pt x="19605" y="5030"/>
                </a:lnTo>
                <a:lnTo>
                  <a:pt x="21486" y="4328"/>
                </a:lnTo>
                <a:lnTo>
                  <a:pt x="23196" y="3720"/>
                </a:lnTo>
                <a:lnTo>
                  <a:pt x="23881" y="3455"/>
                </a:lnTo>
                <a:lnTo>
                  <a:pt x="24564" y="3246"/>
                </a:lnTo>
                <a:lnTo>
                  <a:pt x="25248" y="3018"/>
                </a:lnTo>
                <a:lnTo>
                  <a:pt x="25532" y="3663"/>
                </a:lnTo>
                <a:lnTo>
                  <a:pt x="25305" y="2809"/>
                </a:lnTo>
                <a:lnTo>
                  <a:pt x="25133" y="2429"/>
                </a:lnTo>
                <a:lnTo>
                  <a:pt x="25021" y="1898"/>
                </a:lnTo>
                <a:lnTo>
                  <a:pt x="25703" y="1727"/>
                </a:lnTo>
                <a:lnTo>
                  <a:pt x="26388" y="1575"/>
                </a:lnTo>
                <a:lnTo>
                  <a:pt x="27071" y="1404"/>
                </a:lnTo>
                <a:lnTo>
                  <a:pt x="32599" y="322"/>
                </a:lnTo>
                <a:lnTo>
                  <a:pt x="36476" y="113"/>
                </a:lnTo>
                <a:lnTo>
                  <a:pt x="37672" y="56"/>
                </a:lnTo>
                <a:lnTo>
                  <a:pt x="37046" y="0"/>
                </a:lnTo>
                <a:lnTo>
                  <a:pt x="35336" y="56"/>
                </a:lnTo>
                <a:lnTo>
                  <a:pt x="31802" y="322"/>
                </a:lnTo>
                <a:lnTo>
                  <a:pt x="27015" y="1252"/>
                </a:lnTo>
                <a:lnTo>
                  <a:pt x="26330" y="1347"/>
                </a:lnTo>
                <a:lnTo>
                  <a:pt x="25647" y="1461"/>
                </a:lnTo>
                <a:lnTo>
                  <a:pt x="24962" y="1613"/>
                </a:lnTo>
                <a:lnTo>
                  <a:pt x="24165" y="1841"/>
                </a:lnTo>
                <a:lnTo>
                  <a:pt x="23367" y="1993"/>
                </a:lnTo>
                <a:lnTo>
                  <a:pt x="22570" y="2221"/>
                </a:lnTo>
                <a:lnTo>
                  <a:pt x="21486" y="2543"/>
                </a:lnTo>
                <a:lnTo>
                  <a:pt x="20461" y="2923"/>
                </a:lnTo>
                <a:lnTo>
                  <a:pt x="19434" y="3303"/>
                </a:lnTo>
                <a:lnTo>
                  <a:pt x="21371" y="2752"/>
                </a:lnTo>
                <a:lnTo>
                  <a:pt x="23196" y="2278"/>
                </a:lnTo>
                <a:lnTo>
                  <a:pt x="24962" y="1898"/>
                </a:lnTo>
                <a:lnTo>
                  <a:pt x="25021" y="2429"/>
                </a:lnTo>
                <a:lnTo>
                  <a:pt x="25190" y="2866"/>
                </a:lnTo>
                <a:lnTo>
                  <a:pt x="24507" y="3075"/>
                </a:lnTo>
                <a:lnTo>
                  <a:pt x="23822" y="3303"/>
                </a:lnTo>
                <a:lnTo>
                  <a:pt x="23081" y="3512"/>
                </a:lnTo>
                <a:lnTo>
                  <a:pt x="21371" y="4100"/>
                </a:lnTo>
                <a:lnTo>
                  <a:pt x="19549" y="4802"/>
                </a:lnTo>
                <a:lnTo>
                  <a:pt x="17611" y="5619"/>
                </a:lnTo>
                <a:lnTo>
                  <a:pt x="17382" y="5068"/>
                </a:lnTo>
                <a:lnTo>
                  <a:pt x="17211" y="4651"/>
                </a:lnTo>
                <a:lnTo>
                  <a:pt x="17154" y="4271"/>
                </a:lnTo>
                <a:lnTo>
                  <a:pt x="17098" y="4707"/>
                </a:lnTo>
                <a:lnTo>
                  <a:pt x="17211" y="5125"/>
                </a:lnTo>
                <a:lnTo>
                  <a:pt x="17440" y="5676"/>
                </a:lnTo>
                <a:lnTo>
                  <a:pt x="14762" y="6796"/>
                </a:lnTo>
                <a:lnTo>
                  <a:pt x="11912" y="8201"/>
                </a:lnTo>
                <a:lnTo>
                  <a:pt x="9062" y="9871"/>
                </a:lnTo>
                <a:lnTo>
                  <a:pt x="8891" y="9340"/>
                </a:lnTo>
                <a:lnTo>
                  <a:pt x="8661" y="9871"/>
                </a:lnTo>
                <a:lnTo>
                  <a:pt x="8720" y="10099"/>
                </a:lnTo>
                <a:lnTo>
                  <a:pt x="6895" y="11181"/>
                </a:lnTo>
                <a:lnTo>
                  <a:pt x="5073" y="12415"/>
                </a:lnTo>
                <a:lnTo>
                  <a:pt x="3304" y="13763"/>
                </a:lnTo>
                <a:lnTo>
                  <a:pt x="2734" y="14256"/>
                </a:lnTo>
                <a:lnTo>
                  <a:pt x="2223" y="14788"/>
                </a:lnTo>
                <a:lnTo>
                  <a:pt x="1709" y="15339"/>
                </a:lnTo>
                <a:lnTo>
                  <a:pt x="4046" y="13440"/>
                </a:lnTo>
                <a:lnTo>
                  <a:pt x="6440" y="11826"/>
                </a:lnTo>
                <a:lnTo>
                  <a:pt x="8833" y="10365"/>
                </a:lnTo>
                <a:lnTo>
                  <a:pt x="9004" y="10858"/>
                </a:lnTo>
                <a:lnTo>
                  <a:pt x="9290" y="11504"/>
                </a:lnTo>
                <a:lnTo>
                  <a:pt x="9689" y="12092"/>
                </a:lnTo>
                <a:lnTo>
                  <a:pt x="10087" y="12681"/>
                </a:lnTo>
                <a:lnTo>
                  <a:pt x="7636" y="14465"/>
                </a:lnTo>
                <a:lnTo>
                  <a:pt x="5185" y="16459"/>
                </a:lnTo>
                <a:lnTo>
                  <a:pt x="2849" y="18680"/>
                </a:lnTo>
                <a:lnTo>
                  <a:pt x="2164" y="17749"/>
                </a:lnTo>
                <a:lnTo>
                  <a:pt x="1653" y="16838"/>
                </a:lnTo>
                <a:lnTo>
                  <a:pt x="1252" y="15870"/>
                </a:lnTo>
                <a:lnTo>
                  <a:pt x="968" y="16193"/>
                </a:lnTo>
                <a:lnTo>
                  <a:pt x="1311" y="17161"/>
                </a:lnTo>
                <a:lnTo>
                  <a:pt x="1881" y="18091"/>
                </a:lnTo>
                <a:lnTo>
                  <a:pt x="2507" y="19002"/>
                </a:lnTo>
                <a:lnTo>
                  <a:pt x="1653" y="19800"/>
                </a:lnTo>
                <a:lnTo>
                  <a:pt x="797" y="20673"/>
                </a:lnTo>
                <a:lnTo>
                  <a:pt x="0" y="21590"/>
                </a:lnTo>
                <a:lnTo>
                  <a:pt x="112" y="21968"/>
                </a:lnTo>
                <a:lnTo>
                  <a:pt x="968" y="21051"/>
                </a:lnTo>
                <a:lnTo>
                  <a:pt x="1881" y="20141"/>
                </a:lnTo>
                <a:lnTo>
                  <a:pt x="2734" y="19268"/>
                </a:lnTo>
                <a:lnTo>
                  <a:pt x="3532" y="20293"/>
                </a:lnTo>
                <a:lnTo>
                  <a:pt x="4388" y="21212"/>
                </a:lnTo>
                <a:lnTo>
                  <a:pt x="5471" y="22076"/>
                </a:lnTo>
                <a:lnTo>
                  <a:pt x="4388" y="23262"/>
                </a:lnTo>
                <a:lnTo>
                  <a:pt x="3363" y="24504"/>
                </a:lnTo>
                <a:lnTo>
                  <a:pt x="2392" y="25799"/>
                </a:lnTo>
                <a:lnTo>
                  <a:pt x="2678" y="26176"/>
                </a:lnTo>
                <a:lnTo>
                  <a:pt x="3703" y="24827"/>
                </a:lnTo>
                <a:lnTo>
                  <a:pt x="4730" y="23587"/>
                </a:lnTo>
                <a:lnTo>
                  <a:pt x="5812" y="22346"/>
                </a:lnTo>
                <a:lnTo>
                  <a:pt x="6952" y="23316"/>
                </a:lnTo>
                <a:lnTo>
                  <a:pt x="8321" y="24234"/>
                </a:lnTo>
                <a:lnTo>
                  <a:pt x="9745" y="24990"/>
                </a:lnTo>
                <a:lnTo>
                  <a:pt x="8605" y="26554"/>
                </a:lnTo>
                <a:lnTo>
                  <a:pt x="7522" y="28227"/>
                </a:lnTo>
                <a:lnTo>
                  <a:pt x="6496" y="29954"/>
                </a:lnTo>
                <a:lnTo>
                  <a:pt x="6952" y="30279"/>
                </a:lnTo>
                <a:lnTo>
                  <a:pt x="7979" y="28551"/>
                </a:lnTo>
                <a:lnTo>
                  <a:pt x="9062" y="26879"/>
                </a:lnTo>
                <a:lnTo>
                  <a:pt x="10202" y="25260"/>
                </a:lnTo>
                <a:lnTo>
                  <a:pt x="11398" y="25907"/>
                </a:lnTo>
                <a:lnTo>
                  <a:pt x="12595" y="26501"/>
                </a:lnTo>
                <a:lnTo>
                  <a:pt x="13906" y="27040"/>
                </a:lnTo>
                <a:lnTo>
                  <a:pt x="14361" y="27202"/>
                </a:lnTo>
                <a:lnTo>
                  <a:pt x="14647" y="27310"/>
                </a:lnTo>
                <a:lnTo>
                  <a:pt x="13563" y="29199"/>
                </a:lnTo>
                <a:lnTo>
                  <a:pt x="12538" y="31196"/>
                </a:lnTo>
                <a:lnTo>
                  <a:pt x="11626" y="33246"/>
                </a:lnTo>
                <a:lnTo>
                  <a:pt x="12140" y="33571"/>
                </a:lnTo>
                <a:lnTo>
                  <a:pt x="13108" y="31465"/>
                </a:lnTo>
                <a:lnTo>
                  <a:pt x="14133" y="29468"/>
                </a:lnTo>
                <a:lnTo>
                  <a:pt x="15217" y="27526"/>
                </a:lnTo>
                <a:lnTo>
                  <a:pt x="16870" y="28174"/>
                </a:lnTo>
                <a:lnTo>
                  <a:pt x="18580" y="28713"/>
                </a:lnTo>
                <a:lnTo>
                  <a:pt x="20346" y="29199"/>
                </a:lnTo>
                <a:lnTo>
                  <a:pt x="20574" y="28713"/>
                </a:lnTo>
                <a:lnTo>
                  <a:pt x="18808" y="28227"/>
                </a:lnTo>
                <a:lnTo>
                  <a:pt x="17098" y="27688"/>
                </a:lnTo>
                <a:lnTo>
                  <a:pt x="15444" y="27093"/>
                </a:lnTo>
                <a:lnTo>
                  <a:pt x="16983" y="24343"/>
                </a:lnTo>
                <a:lnTo>
                  <a:pt x="18580" y="21806"/>
                </a:lnTo>
                <a:lnTo>
                  <a:pt x="20232" y="19439"/>
                </a:lnTo>
                <a:lnTo>
                  <a:pt x="21543" y="19914"/>
                </a:lnTo>
                <a:lnTo>
                  <a:pt x="22910" y="20350"/>
                </a:lnTo>
                <a:lnTo>
                  <a:pt x="24280" y="20726"/>
                </a:lnTo>
                <a:lnTo>
                  <a:pt x="24507" y="20293"/>
                </a:lnTo>
                <a:lnTo>
                  <a:pt x="23140" y="19971"/>
                </a:lnTo>
                <a:lnTo>
                  <a:pt x="21770" y="19534"/>
                </a:lnTo>
                <a:lnTo>
                  <a:pt x="20461" y="19059"/>
                </a:lnTo>
                <a:lnTo>
                  <a:pt x="22284" y="16516"/>
                </a:lnTo>
                <a:lnTo>
                  <a:pt x="24050" y="14200"/>
                </a:lnTo>
                <a:lnTo>
                  <a:pt x="25760" y="12149"/>
                </a:lnTo>
                <a:lnTo>
                  <a:pt x="26672" y="12472"/>
                </a:lnTo>
                <a:lnTo>
                  <a:pt x="27641" y="12738"/>
                </a:lnTo>
                <a:lnTo>
                  <a:pt x="28610" y="13004"/>
                </a:lnTo>
                <a:lnTo>
                  <a:pt x="27300" y="15168"/>
                </a:lnTo>
                <a:lnTo>
                  <a:pt x="25875" y="17655"/>
                </a:lnTo>
                <a:lnTo>
                  <a:pt x="25021" y="20457"/>
                </a:lnTo>
                <a:lnTo>
                  <a:pt x="26388" y="17750"/>
                </a:lnTo>
                <a:lnTo>
                  <a:pt x="27756" y="15282"/>
                </a:lnTo>
                <a:lnTo>
                  <a:pt x="29067" y="13117"/>
                </a:lnTo>
                <a:lnTo>
                  <a:pt x="30035" y="13326"/>
                </a:lnTo>
                <a:lnTo>
                  <a:pt x="31004" y="13497"/>
                </a:lnTo>
                <a:lnTo>
                  <a:pt x="31973" y="13649"/>
                </a:lnTo>
                <a:lnTo>
                  <a:pt x="32486" y="13706"/>
                </a:lnTo>
                <a:lnTo>
                  <a:pt x="32599" y="13383"/>
                </a:lnTo>
                <a:lnTo>
                  <a:pt x="33340" y="11390"/>
                </a:lnTo>
                <a:lnTo>
                  <a:pt x="32885" y="11276"/>
                </a:lnTo>
                <a:lnTo>
                  <a:pt x="32088" y="13326"/>
                </a:lnTo>
                <a:lnTo>
                  <a:pt x="31119" y="13174"/>
                </a:lnTo>
                <a:lnTo>
                  <a:pt x="30207" y="13004"/>
                </a:lnTo>
                <a:lnTo>
                  <a:pt x="29294" y="12795"/>
                </a:lnTo>
                <a:lnTo>
                  <a:pt x="30035" y="10631"/>
                </a:lnTo>
                <a:lnTo>
                  <a:pt x="28896" y="12529"/>
                </a:lnTo>
                <a:lnTo>
                  <a:pt x="28781" y="12681"/>
                </a:lnTo>
                <a:lnTo>
                  <a:pt x="27812" y="12415"/>
                </a:lnTo>
                <a:lnTo>
                  <a:pt x="26900" y="12149"/>
                </a:lnTo>
                <a:lnTo>
                  <a:pt x="25989" y="11883"/>
                </a:lnTo>
                <a:lnTo>
                  <a:pt x="26445" y="11333"/>
                </a:lnTo>
                <a:lnTo>
                  <a:pt x="27641" y="9340"/>
                </a:lnTo>
                <a:lnTo>
                  <a:pt x="26330" y="10801"/>
                </a:lnTo>
                <a:lnTo>
                  <a:pt x="25818" y="11390"/>
                </a:lnTo>
                <a:lnTo>
                  <a:pt x="25532" y="11713"/>
                </a:lnTo>
                <a:lnTo>
                  <a:pt x="24735" y="11390"/>
                </a:lnTo>
                <a:lnTo>
                  <a:pt x="23937" y="11067"/>
                </a:lnTo>
                <a:lnTo>
                  <a:pt x="23252" y="10744"/>
                </a:lnTo>
                <a:lnTo>
                  <a:pt x="23480" y="9985"/>
                </a:lnTo>
                <a:lnTo>
                  <a:pt x="22854" y="10536"/>
                </a:lnTo>
                <a:lnTo>
                  <a:pt x="22171" y="10194"/>
                </a:lnTo>
                <a:lnTo>
                  <a:pt x="21543" y="9833"/>
                </a:lnTo>
                <a:lnTo>
                  <a:pt x="21031" y="9454"/>
                </a:lnTo>
                <a:lnTo>
                  <a:pt x="20689" y="9226"/>
                </a:lnTo>
                <a:lnTo>
                  <a:pt x="21601" y="8201"/>
                </a:lnTo>
                <a:lnTo>
                  <a:pt x="20403" y="9017"/>
                </a:lnTo>
                <a:lnTo>
                  <a:pt x="20461" y="9397"/>
                </a:lnTo>
                <a:lnTo>
                  <a:pt x="20860" y="9662"/>
                </a:lnTo>
                <a:lnTo>
                  <a:pt x="21371" y="10042"/>
                </a:lnTo>
                <a:lnTo>
                  <a:pt x="21941" y="10422"/>
                </a:lnTo>
                <a:lnTo>
                  <a:pt x="22570" y="10744"/>
                </a:lnTo>
                <a:lnTo>
                  <a:pt x="22969" y="10953"/>
                </a:lnTo>
                <a:lnTo>
                  <a:pt x="23710" y="11276"/>
                </a:lnTo>
                <a:lnTo>
                  <a:pt x="24507" y="11656"/>
                </a:lnTo>
                <a:lnTo>
                  <a:pt x="25305" y="11978"/>
                </a:lnTo>
                <a:lnTo>
                  <a:pt x="23595" y="13972"/>
                </a:lnTo>
                <a:lnTo>
                  <a:pt x="21770" y="16307"/>
                </a:lnTo>
                <a:lnTo>
                  <a:pt x="19948" y="18889"/>
                </a:lnTo>
                <a:lnTo>
                  <a:pt x="18751" y="18414"/>
                </a:lnTo>
                <a:lnTo>
                  <a:pt x="17611" y="17920"/>
                </a:lnTo>
                <a:lnTo>
                  <a:pt x="16528" y="17332"/>
                </a:lnTo>
                <a:lnTo>
                  <a:pt x="18294" y="14731"/>
                </a:lnTo>
                <a:lnTo>
                  <a:pt x="16242" y="17655"/>
                </a:lnTo>
                <a:lnTo>
                  <a:pt x="17325" y="18243"/>
                </a:lnTo>
                <a:lnTo>
                  <a:pt x="18522" y="18775"/>
                </a:lnTo>
                <a:lnTo>
                  <a:pt x="19720" y="19211"/>
                </a:lnTo>
                <a:lnTo>
                  <a:pt x="18067" y="21590"/>
                </a:lnTo>
                <a:lnTo>
                  <a:pt x="16413" y="24126"/>
                </a:lnTo>
                <a:lnTo>
                  <a:pt x="14874" y="26879"/>
                </a:lnTo>
                <a:lnTo>
                  <a:pt x="14361" y="26662"/>
                </a:lnTo>
                <a:lnTo>
                  <a:pt x="14077" y="26554"/>
                </a:lnTo>
                <a:lnTo>
                  <a:pt x="12822" y="26068"/>
                </a:lnTo>
                <a:lnTo>
                  <a:pt x="11626" y="25476"/>
                </a:lnTo>
                <a:lnTo>
                  <a:pt x="10486" y="24882"/>
                </a:lnTo>
                <a:lnTo>
                  <a:pt x="11912" y="22021"/>
                </a:lnTo>
                <a:lnTo>
                  <a:pt x="10031" y="24612"/>
                </a:lnTo>
                <a:lnTo>
                  <a:pt x="8605" y="23857"/>
                </a:lnTo>
                <a:lnTo>
                  <a:pt x="7294" y="22938"/>
                </a:lnTo>
                <a:lnTo>
                  <a:pt x="6098" y="22021"/>
                </a:lnTo>
                <a:lnTo>
                  <a:pt x="8263" y="19591"/>
                </a:lnTo>
                <a:lnTo>
                  <a:pt x="10486" y="17389"/>
                </a:lnTo>
                <a:lnTo>
                  <a:pt x="12766" y="15376"/>
                </a:lnTo>
                <a:lnTo>
                  <a:pt x="12424" y="15168"/>
                </a:lnTo>
                <a:lnTo>
                  <a:pt x="10144" y="17104"/>
                </a:lnTo>
                <a:lnTo>
                  <a:pt x="7922" y="19325"/>
                </a:lnTo>
                <a:lnTo>
                  <a:pt x="5755" y="21751"/>
                </a:lnTo>
                <a:lnTo>
                  <a:pt x="4730" y="20888"/>
                </a:lnTo>
                <a:lnTo>
                  <a:pt x="3818" y="19971"/>
                </a:lnTo>
                <a:lnTo>
                  <a:pt x="3077" y="19002"/>
                </a:lnTo>
                <a:lnTo>
                  <a:pt x="5413" y="16724"/>
                </a:lnTo>
                <a:lnTo>
                  <a:pt x="7864" y="14731"/>
                </a:lnTo>
                <a:lnTo>
                  <a:pt x="10315" y="12947"/>
                </a:lnTo>
                <a:lnTo>
                  <a:pt x="10885" y="13763"/>
                </a:lnTo>
                <a:lnTo>
                  <a:pt x="10430" y="12472"/>
                </a:lnTo>
                <a:lnTo>
                  <a:pt x="10031" y="11921"/>
                </a:lnTo>
                <a:lnTo>
                  <a:pt x="9632" y="11333"/>
                </a:lnTo>
                <a:lnTo>
                  <a:pt x="9403" y="10744"/>
                </a:lnTo>
                <a:lnTo>
                  <a:pt x="9231" y="10365"/>
                </a:lnTo>
                <a:lnTo>
                  <a:pt x="9175" y="10194"/>
                </a:lnTo>
                <a:close/>
              </a:path>
            </a:pathLst>
          </a:custGeom>
          <a:solidFill>
            <a:srgbClr val="5D97C8"/>
          </a:solidFill>
        </p:spPr>
        <p:txBody>
          <a:bodyPr wrap="square" lIns="0" tIns="0" rIns="0" bIns="0" rtlCol="0">
            <a:noAutofit/>
          </a:bodyPr>
          <a:lstStyle/>
          <a:p>
            <a:endParaRPr/>
          </a:p>
        </p:txBody>
      </p:sp>
      <p:sp>
        <p:nvSpPr>
          <p:cNvPr id="1061" name="object 1061"/>
          <p:cNvSpPr/>
          <p:nvPr/>
        </p:nvSpPr>
        <p:spPr>
          <a:xfrm>
            <a:off x="413674" y="691751"/>
            <a:ext cx="56708" cy="29411"/>
          </a:xfrm>
          <a:custGeom>
            <a:avLst/>
            <a:gdLst/>
            <a:ahLst/>
            <a:cxnLst/>
            <a:rect l="l" t="t" r="r" b="b"/>
            <a:pathLst>
              <a:path w="56708" h="29411">
                <a:moveTo>
                  <a:pt x="40294" y="4632"/>
                </a:moveTo>
                <a:lnTo>
                  <a:pt x="39666" y="4366"/>
                </a:lnTo>
                <a:lnTo>
                  <a:pt x="39497" y="4309"/>
                </a:lnTo>
                <a:lnTo>
                  <a:pt x="39326" y="4480"/>
                </a:lnTo>
                <a:lnTo>
                  <a:pt x="38812" y="4973"/>
                </a:lnTo>
                <a:lnTo>
                  <a:pt x="38357" y="5296"/>
                </a:lnTo>
                <a:lnTo>
                  <a:pt x="32998" y="2316"/>
                </a:lnTo>
                <a:lnTo>
                  <a:pt x="29123" y="816"/>
                </a:lnTo>
                <a:lnTo>
                  <a:pt x="27868" y="379"/>
                </a:lnTo>
                <a:lnTo>
                  <a:pt x="28211" y="208"/>
                </a:lnTo>
                <a:lnTo>
                  <a:pt x="28781" y="170"/>
                </a:lnTo>
                <a:lnTo>
                  <a:pt x="29465" y="56"/>
                </a:lnTo>
                <a:lnTo>
                  <a:pt x="28896" y="56"/>
                </a:lnTo>
                <a:lnTo>
                  <a:pt x="28211" y="170"/>
                </a:lnTo>
                <a:lnTo>
                  <a:pt x="27584" y="265"/>
                </a:lnTo>
                <a:lnTo>
                  <a:pt x="28040" y="170"/>
                </a:lnTo>
                <a:lnTo>
                  <a:pt x="28553" y="56"/>
                </a:lnTo>
                <a:lnTo>
                  <a:pt x="28098" y="56"/>
                </a:lnTo>
                <a:lnTo>
                  <a:pt x="27641" y="113"/>
                </a:lnTo>
                <a:lnTo>
                  <a:pt x="27127" y="56"/>
                </a:lnTo>
                <a:lnTo>
                  <a:pt x="26501" y="56"/>
                </a:lnTo>
                <a:lnTo>
                  <a:pt x="26958" y="170"/>
                </a:lnTo>
                <a:lnTo>
                  <a:pt x="27242" y="208"/>
                </a:lnTo>
                <a:lnTo>
                  <a:pt x="27413" y="265"/>
                </a:lnTo>
                <a:lnTo>
                  <a:pt x="27186" y="265"/>
                </a:lnTo>
                <a:lnTo>
                  <a:pt x="26672" y="208"/>
                </a:lnTo>
                <a:lnTo>
                  <a:pt x="25532" y="170"/>
                </a:lnTo>
                <a:lnTo>
                  <a:pt x="23879" y="170"/>
                </a:lnTo>
                <a:lnTo>
                  <a:pt x="23309" y="208"/>
                </a:lnTo>
                <a:lnTo>
                  <a:pt x="22739" y="265"/>
                </a:lnTo>
                <a:lnTo>
                  <a:pt x="22227" y="322"/>
                </a:lnTo>
                <a:lnTo>
                  <a:pt x="24050" y="208"/>
                </a:lnTo>
                <a:lnTo>
                  <a:pt x="25532" y="265"/>
                </a:lnTo>
                <a:lnTo>
                  <a:pt x="26445" y="265"/>
                </a:lnTo>
                <a:lnTo>
                  <a:pt x="27071" y="322"/>
                </a:lnTo>
                <a:lnTo>
                  <a:pt x="27298" y="493"/>
                </a:lnTo>
                <a:lnTo>
                  <a:pt x="26616" y="1139"/>
                </a:lnTo>
                <a:lnTo>
                  <a:pt x="24507" y="3568"/>
                </a:lnTo>
                <a:lnTo>
                  <a:pt x="21770" y="7498"/>
                </a:lnTo>
                <a:lnTo>
                  <a:pt x="21200" y="7384"/>
                </a:lnTo>
                <a:lnTo>
                  <a:pt x="20630" y="7232"/>
                </a:lnTo>
                <a:lnTo>
                  <a:pt x="20060" y="7024"/>
                </a:lnTo>
                <a:lnTo>
                  <a:pt x="23766" y="3284"/>
                </a:lnTo>
                <a:lnTo>
                  <a:pt x="26501" y="1139"/>
                </a:lnTo>
                <a:lnTo>
                  <a:pt x="27071" y="531"/>
                </a:lnTo>
                <a:lnTo>
                  <a:pt x="26102" y="1195"/>
                </a:lnTo>
                <a:lnTo>
                  <a:pt x="23309" y="3284"/>
                </a:lnTo>
                <a:lnTo>
                  <a:pt x="19718" y="6910"/>
                </a:lnTo>
                <a:lnTo>
                  <a:pt x="19206" y="6739"/>
                </a:lnTo>
                <a:lnTo>
                  <a:pt x="18749" y="6530"/>
                </a:lnTo>
                <a:lnTo>
                  <a:pt x="18294" y="6321"/>
                </a:lnTo>
                <a:lnTo>
                  <a:pt x="18008" y="6150"/>
                </a:lnTo>
                <a:lnTo>
                  <a:pt x="17553" y="5941"/>
                </a:lnTo>
                <a:lnTo>
                  <a:pt x="16812" y="5448"/>
                </a:lnTo>
                <a:lnTo>
                  <a:pt x="21941" y="2486"/>
                </a:lnTo>
                <a:lnTo>
                  <a:pt x="25818" y="968"/>
                </a:lnTo>
                <a:lnTo>
                  <a:pt x="27071" y="493"/>
                </a:lnTo>
                <a:lnTo>
                  <a:pt x="25703" y="854"/>
                </a:lnTo>
                <a:lnTo>
                  <a:pt x="21770" y="2259"/>
                </a:lnTo>
                <a:lnTo>
                  <a:pt x="16470" y="5239"/>
                </a:lnTo>
                <a:lnTo>
                  <a:pt x="15787" y="4632"/>
                </a:lnTo>
                <a:lnTo>
                  <a:pt x="15559" y="4366"/>
                </a:lnTo>
                <a:lnTo>
                  <a:pt x="15330" y="4214"/>
                </a:lnTo>
                <a:lnTo>
                  <a:pt x="14931" y="3568"/>
                </a:lnTo>
                <a:lnTo>
                  <a:pt x="14760" y="3284"/>
                </a:lnTo>
                <a:lnTo>
                  <a:pt x="21144" y="1082"/>
                </a:lnTo>
                <a:lnTo>
                  <a:pt x="14703" y="3075"/>
                </a:lnTo>
                <a:lnTo>
                  <a:pt x="14931" y="3929"/>
                </a:lnTo>
                <a:lnTo>
                  <a:pt x="15217" y="4271"/>
                </a:lnTo>
                <a:lnTo>
                  <a:pt x="14647" y="4480"/>
                </a:lnTo>
                <a:lnTo>
                  <a:pt x="14133" y="4689"/>
                </a:lnTo>
                <a:lnTo>
                  <a:pt x="13563" y="4973"/>
                </a:lnTo>
                <a:lnTo>
                  <a:pt x="11854" y="5714"/>
                </a:lnTo>
                <a:lnTo>
                  <a:pt x="9973" y="6587"/>
                </a:lnTo>
                <a:lnTo>
                  <a:pt x="8035" y="7669"/>
                </a:lnTo>
                <a:lnTo>
                  <a:pt x="7636" y="7118"/>
                </a:lnTo>
                <a:lnTo>
                  <a:pt x="7294" y="6587"/>
                </a:lnTo>
                <a:lnTo>
                  <a:pt x="7066" y="6093"/>
                </a:lnTo>
                <a:lnTo>
                  <a:pt x="7123" y="6644"/>
                </a:lnTo>
                <a:lnTo>
                  <a:pt x="7465" y="7175"/>
                </a:lnTo>
                <a:lnTo>
                  <a:pt x="7864" y="7707"/>
                </a:lnTo>
                <a:lnTo>
                  <a:pt x="5242" y="9112"/>
                </a:lnTo>
                <a:lnTo>
                  <a:pt x="2563" y="10801"/>
                </a:lnTo>
                <a:lnTo>
                  <a:pt x="0" y="13003"/>
                </a:lnTo>
                <a:lnTo>
                  <a:pt x="2734" y="11067"/>
                </a:lnTo>
                <a:lnTo>
                  <a:pt x="5469" y="9397"/>
                </a:lnTo>
                <a:lnTo>
                  <a:pt x="8035" y="7992"/>
                </a:lnTo>
                <a:lnTo>
                  <a:pt x="8434" y="8466"/>
                </a:lnTo>
                <a:lnTo>
                  <a:pt x="8947" y="8960"/>
                </a:lnTo>
                <a:lnTo>
                  <a:pt x="9574" y="9435"/>
                </a:lnTo>
                <a:lnTo>
                  <a:pt x="9860" y="9662"/>
                </a:lnTo>
                <a:lnTo>
                  <a:pt x="9801" y="9283"/>
                </a:lnTo>
                <a:lnTo>
                  <a:pt x="9175" y="8789"/>
                </a:lnTo>
                <a:lnTo>
                  <a:pt x="8661" y="8371"/>
                </a:lnTo>
                <a:lnTo>
                  <a:pt x="8263" y="7878"/>
                </a:lnTo>
                <a:lnTo>
                  <a:pt x="10144" y="6853"/>
                </a:lnTo>
                <a:lnTo>
                  <a:pt x="11968" y="5941"/>
                </a:lnTo>
                <a:lnTo>
                  <a:pt x="13678" y="5182"/>
                </a:lnTo>
                <a:lnTo>
                  <a:pt x="14248" y="4916"/>
                </a:lnTo>
                <a:lnTo>
                  <a:pt x="14818" y="4689"/>
                </a:lnTo>
                <a:lnTo>
                  <a:pt x="15330" y="4480"/>
                </a:lnTo>
                <a:lnTo>
                  <a:pt x="15900" y="5011"/>
                </a:lnTo>
                <a:lnTo>
                  <a:pt x="16242" y="5334"/>
                </a:lnTo>
                <a:lnTo>
                  <a:pt x="15330" y="5885"/>
                </a:lnTo>
                <a:lnTo>
                  <a:pt x="14305" y="6416"/>
                </a:lnTo>
                <a:lnTo>
                  <a:pt x="13279" y="7062"/>
                </a:lnTo>
                <a:lnTo>
                  <a:pt x="12140" y="7707"/>
                </a:lnTo>
                <a:lnTo>
                  <a:pt x="11000" y="8466"/>
                </a:lnTo>
                <a:lnTo>
                  <a:pt x="10087" y="9491"/>
                </a:lnTo>
                <a:lnTo>
                  <a:pt x="11284" y="8694"/>
                </a:lnTo>
                <a:lnTo>
                  <a:pt x="12367" y="7992"/>
                </a:lnTo>
                <a:lnTo>
                  <a:pt x="13449" y="7346"/>
                </a:lnTo>
                <a:lnTo>
                  <a:pt x="14532" y="6682"/>
                </a:lnTo>
                <a:lnTo>
                  <a:pt x="15559" y="6093"/>
                </a:lnTo>
                <a:lnTo>
                  <a:pt x="16528" y="5505"/>
                </a:lnTo>
                <a:lnTo>
                  <a:pt x="17039" y="5885"/>
                </a:lnTo>
                <a:lnTo>
                  <a:pt x="17781" y="6321"/>
                </a:lnTo>
                <a:lnTo>
                  <a:pt x="16641" y="7175"/>
                </a:lnTo>
                <a:lnTo>
                  <a:pt x="15388" y="8144"/>
                </a:lnTo>
                <a:lnTo>
                  <a:pt x="14133" y="9169"/>
                </a:lnTo>
                <a:lnTo>
                  <a:pt x="13507" y="9719"/>
                </a:lnTo>
                <a:lnTo>
                  <a:pt x="12879" y="10251"/>
                </a:lnTo>
                <a:lnTo>
                  <a:pt x="12651" y="11010"/>
                </a:lnTo>
                <a:lnTo>
                  <a:pt x="13221" y="10460"/>
                </a:lnTo>
                <a:lnTo>
                  <a:pt x="13791" y="9928"/>
                </a:lnTo>
                <a:lnTo>
                  <a:pt x="14361" y="9491"/>
                </a:lnTo>
                <a:lnTo>
                  <a:pt x="15672" y="8371"/>
                </a:lnTo>
                <a:lnTo>
                  <a:pt x="16927" y="7384"/>
                </a:lnTo>
                <a:lnTo>
                  <a:pt x="18123" y="6473"/>
                </a:lnTo>
                <a:lnTo>
                  <a:pt x="18522" y="6682"/>
                </a:lnTo>
                <a:lnTo>
                  <a:pt x="18979" y="6910"/>
                </a:lnTo>
                <a:lnTo>
                  <a:pt x="19490" y="7118"/>
                </a:lnTo>
                <a:lnTo>
                  <a:pt x="18294" y="8258"/>
                </a:lnTo>
                <a:lnTo>
                  <a:pt x="17039" y="9605"/>
                </a:lnTo>
                <a:lnTo>
                  <a:pt x="15843" y="11599"/>
                </a:lnTo>
                <a:lnTo>
                  <a:pt x="16071" y="11333"/>
                </a:lnTo>
                <a:lnTo>
                  <a:pt x="17438" y="9814"/>
                </a:lnTo>
                <a:lnTo>
                  <a:pt x="18693" y="8466"/>
                </a:lnTo>
                <a:lnTo>
                  <a:pt x="19889" y="7232"/>
                </a:lnTo>
                <a:lnTo>
                  <a:pt x="20403" y="7441"/>
                </a:lnTo>
                <a:lnTo>
                  <a:pt x="20973" y="7612"/>
                </a:lnTo>
                <a:lnTo>
                  <a:pt x="21599" y="7764"/>
                </a:lnTo>
                <a:lnTo>
                  <a:pt x="20574" y="9226"/>
                </a:lnTo>
                <a:lnTo>
                  <a:pt x="19434" y="10896"/>
                </a:lnTo>
                <a:lnTo>
                  <a:pt x="18693" y="13060"/>
                </a:lnTo>
                <a:lnTo>
                  <a:pt x="19833" y="11124"/>
                </a:lnTo>
                <a:lnTo>
                  <a:pt x="20973" y="9397"/>
                </a:lnTo>
                <a:lnTo>
                  <a:pt x="21941" y="7821"/>
                </a:lnTo>
                <a:lnTo>
                  <a:pt x="22511" y="7992"/>
                </a:lnTo>
                <a:lnTo>
                  <a:pt x="22113" y="7612"/>
                </a:lnTo>
                <a:lnTo>
                  <a:pt x="24620" y="3929"/>
                </a:lnTo>
                <a:lnTo>
                  <a:pt x="26501" y="1556"/>
                </a:lnTo>
                <a:lnTo>
                  <a:pt x="27186" y="645"/>
                </a:lnTo>
                <a:lnTo>
                  <a:pt x="26672" y="1613"/>
                </a:lnTo>
                <a:lnTo>
                  <a:pt x="25361" y="4100"/>
                </a:lnTo>
                <a:lnTo>
                  <a:pt x="25875" y="3777"/>
                </a:lnTo>
                <a:lnTo>
                  <a:pt x="27127" y="1139"/>
                </a:lnTo>
                <a:lnTo>
                  <a:pt x="27413" y="436"/>
                </a:lnTo>
                <a:lnTo>
                  <a:pt x="27242" y="1025"/>
                </a:lnTo>
                <a:lnTo>
                  <a:pt x="26729" y="3777"/>
                </a:lnTo>
                <a:lnTo>
                  <a:pt x="26501" y="8144"/>
                </a:lnTo>
                <a:lnTo>
                  <a:pt x="27071" y="3929"/>
                </a:lnTo>
                <a:lnTo>
                  <a:pt x="27413" y="1233"/>
                </a:lnTo>
                <a:lnTo>
                  <a:pt x="27470" y="493"/>
                </a:lnTo>
                <a:lnTo>
                  <a:pt x="27528" y="1290"/>
                </a:lnTo>
                <a:lnTo>
                  <a:pt x="27812" y="3986"/>
                </a:lnTo>
                <a:lnTo>
                  <a:pt x="28098" y="3891"/>
                </a:lnTo>
                <a:lnTo>
                  <a:pt x="27697" y="1139"/>
                </a:lnTo>
                <a:lnTo>
                  <a:pt x="27528" y="436"/>
                </a:lnTo>
                <a:lnTo>
                  <a:pt x="27812" y="1139"/>
                </a:lnTo>
                <a:lnTo>
                  <a:pt x="28952" y="3777"/>
                </a:lnTo>
                <a:lnTo>
                  <a:pt x="30434" y="7992"/>
                </a:lnTo>
                <a:lnTo>
                  <a:pt x="29808" y="8049"/>
                </a:lnTo>
                <a:lnTo>
                  <a:pt x="29238" y="8087"/>
                </a:lnTo>
                <a:lnTo>
                  <a:pt x="28610" y="8144"/>
                </a:lnTo>
                <a:lnTo>
                  <a:pt x="29294" y="8409"/>
                </a:lnTo>
                <a:lnTo>
                  <a:pt x="29921" y="8371"/>
                </a:lnTo>
                <a:lnTo>
                  <a:pt x="30491" y="8258"/>
                </a:lnTo>
                <a:lnTo>
                  <a:pt x="30833" y="7935"/>
                </a:lnTo>
                <a:lnTo>
                  <a:pt x="29351" y="4043"/>
                </a:lnTo>
                <a:lnTo>
                  <a:pt x="28211" y="1518"/>
                </a:lnTo>
                <a:lnTo>
                  <a:pt x="27697" y="588"/>
                </a:lnTo>
                <a:lnTo>
                  <a:pt x="28326" y="1461"/>
                </a:lnTo>
                <a:lnTo>
                  <a:pt x="30148" y="3891"/>
                </a:lnTo>
                <a:lnTo>
                  <a:pt x="32486" y="7669"/>
                </a:lnTo>
                <a:lnTo>
                  <a:pt x="32885" y="7555"/>
                </a:lnTo>
                <a:lnTo>
                  <a:pt x="30319" y="3720"/>
                </a:lnTo>
                <a:lnTo>
                  <a:pt x="28382" y="1233"/>
                </a:lnTo>
                <a:lnTo>
                  <a:pt x="27756" y="493"/>
                </a:lnTo>
                <a:lnTo>
                  <a:pt x="28497" y="1195"/>
                </a:lnTo>
                <a:lnTo>
                  <a:pt x="27868" y="493"/>
                </a:lnTo>
                <a:lnTo>
                  <a:pt x="28896" y="1139"/>
                </a:lnTo>
                <a:lnTo>
                  <a:pt x="27927" y="493"/>
                </a:lnTo>
                <a:lnTo>
                  <a:pt x="29238" y="1025"/>
                </a:lnTo>
                <a:lnTo>
                  <a:pt x="32942" y="2543"/>
                </a:lnTo>
                <a:lnTo>
                  <a:pt x="38015" y="5562"/>
                </a:lnTo>
                <a:lnTo>
                  <a:pt x="37217" y="6036"/>
                </a:lnTo>
                <a:lnTo>
                  <a:pt x="36760" y="6264"/>
                </a:lnTo>
                <a:lnTo>
                  <a:pt x="36418" y="6416"/>
                </a:lnTo>
                <a:lnTo>
                  <a:pt x="35962" y="6644"/>
                </a:lnTo>
                <a:lnTo>
                  <a:pt x="35449" y="6796"/>
                </a:lnTo>
                <a:lnTo>
                  <a:pt x="34937" y="7024"/>
                </a:lnTo>
                <a:lnTo>
                  <a:pt x="34766" y="7346"/>
                </a:lnTo>
                <a:lnTo>
                  <a:pt x="35906" y="8580"/>
                </a:lnTo>
                <a:lnTo>
                  <a:pt x="37102" y="9928"/>
                </a:lnTo>
                <a:lnTo>
                  <a:pt x="38413" y="11485"/>
                </a:lnTo>
                <a:lnTo>
                  <a:pt x="38812" y="12035"/>
                </a:lnTo>
                <a:lnTo>
                  <a:pt x="39040" y="12301"/>
                </a:lnTo>
                <a:lnTo>
                  <a:pt x="38127" y="12567"/>
                </a:lnTo>
                <a:lnTo>
                  <a:pt x="37159" y="12852"/>
                </a:lnTo>
                <a:lnTo>
                  <a:pt x="36361" y="13383"/>
                </a:lnTo>
                <a:lnTo>
                  <a:pt x="37386" y="13174"/>
                </a:lnTo>
                <a:lnTo>
                  <a:pt x="38357" y="12890"/>
                </a:lnTo>
                <a:lnTo>
                  <a:pt x="39267" y="12567"/>
                </a:lnTo>
                <a:lnTo>
                  <a:pt x="40921" y="14674"/>
                </a:lnTo>
                <a:lnTo>
                  <a:pt x="42631" y="16990"/>
                </a:lnTo>
                <a:lnTo>
                  <a:pt x="44340" y="19591"/>
                </a:lnTo>
                <a:lnTo>
                  <a:pt x="43029" y="20066"/>
                </a:lnTo>
                <a:lnTo>
                  <a:pt x="41662" y="20445"/>
                </a:lnTo>
                <a:lnTo>
                  <a:pt x="40236" y="20776"/>
                </a:lnTo>
                <a:lnTo>
                  <a:pt x="39666" y="20884"/>
                </a:lnTo>
                <a:lnTo>
                  <a:pt x="38242" y="21208"/>
                </a:lnTo>
                <a:lnTo>
                  <a:pt x="36760" y="21478"/>
                </a:lnTo>
                <a:lnTo>
                  <a:pt x="35278" y="21694"/>
                </a:lnTo>
                <a:lnTo>
                  <a:pt x="34766" y="22179"/>
                </a:lnTo>
                <a:lnTo>
                  <a:pt x="35507" y="24823"/>
                </a:lnTo>
                <a:lnTo>
                  <a:pt x="35393" y="22125"/>
                </a:lnTo>
                <a:lnTo>
                  <a:pt x="36931" y="21909"/>
                </a:lnTo>
                <a:lnTo>
                  <a:pt x="38413" y="21639"/>
                </a:lnTo>
                <a:lnTo>
                  <a:pt x="39896" y="21317"/>
                </a:lnTo>
                <a:lnTo>
                  <a:pt x="41036" y="23798"/>
                </a:lnTo>
                <a:lnTo>
                  <a:pt x="42232" y="26497"/>
                </a:lnTo>
                <a:lnTo>
                  <a:pt x="43315" y="29411"/>
                </a:lnTo>
                <a:lnTo>
                  <a:pt x="43885" y="29248"/>
                </a:lnTo>
                <a:lnTo>
                  <a:pt x="42802" y="26389"/>
                </a:lnTo>
                <a:lnTo>
                  <a:pt x="41606" y="23690"/>
                </a:lnTo>
                <a:lnTo>
                  <a:pt x="40407" y="21208"/>
                </a:lnTo>
                <a:lnTo>
                  <a:pt x="41833" y="20831"/>
                </a:lnTo>
                <a:lnTo>
                  <a:pt x="43257" y="20445"/>
                </a:lnTo>
                <a:lnTo>
                  <a:pt x="44626" y="19971"/>
                </a:lnTo>
                <a:lnTo>
                  <a:pt x="46165" y="22342"/>
                </a:lnTo>
                <a:lnTo>
                  <a:pt x="47704" y="24931"/>
                </a:lnTo>
                <a:lnTo>
                  <a:pt x="46677" y="22179"/>
                </a:lnTo>
                <a:lnTo>
                  <a:pt x="45138" y="19743"/>
                </a:lnTo>
                <a:lnTo>
                  <a:pt x="45708" y="19534"/>
                </a:lnTo>
                <a:lnTo>
                  <a:pt x="46278" y="19325"/>
                </a:lnTo>
                <a:lnTo>
                  <a:pt x="46848" y="19097"/>
                </a:lnTo>
                <a:lnTo>
                  <a:pt x="47533" y="18832"/>
                </a:lnTo>
                <a:lnTo>
                  <a:pt x="48159" y="18509"/>
                </a:lnTo>
                <a:lnTo>
                  <a:pt x="48785" y="18186"/>
                </a:lnTo>
                <a:lnTo>
                  <a:pt x="50725" y="20407"/>
                </a:lnTo>
                <a:lnTo>
                  <a:pt x="52606" y="22881"/>
                </a:lnTo>
                <a:lnTo>
                  <a:pt x="54428" y="25470"/>
                </a:lnTo>
                <a:lnTo>
                  <a:pt x="54885" y="25256"/>
                </a:lnTo>
                <a:lnTo>
                  <a:pt x="53061" y="22611"/>
                </a:lnTo>
                <a:lnTo>
                  <a:pt x="51180" y="20180"/>
                </a:lnTo>
                <a:lnTo>
                  <a:pt x="49242" y="17977"/>
                </a:lnTo>
                <a:lnTo>
                  <a:pt x="50326" y="17370"/>
                </a:lnTo>
                <a:lnTo>
                  <a:pt x="51351" y="16781"/>
                </a:lnTo>
                <a:lnTo>
                  <a:pt x="52320" y="16079"/>
                </a:lnTo>
                <a:lnTo>
                  <a:pt x="54485" y="18072"/>
                </a:lnTo>
                <a:lnTo>
                  <a:pt x="56708" y="20350"/>
                </a:lnTo>
                <a:lnTo>
                  <a:pt x="54827" y="17807"/>
                </a:lnTo>
                <a:lnTo>
                  <a:pt x="52606" y="15813"/>
                </a:lnTo>
                <a:lnTo>
                  <a:pt x="53345" y="15225"/>
                </a:lnTo>
                <a:lnTo>
                  <a:pt x="54030" y="14086"/>
                </a:lnTo>
                <a:lnTo>
                  <a:pt x="53232" y="14845"/>
                </a:lnTo>
                <a:lnTo>
                  <a:pt x="52320" y="15547"/>
                </a:lnTo>
                <a:lnTo>
                  <a:pt x="49869" y="13326"/>
                </a:lnTo>
                <a:lnTo>
                  <a:pt x="47361" y="11390"/>
                </a:lnTo>
                <a:lnTo>
                  <a:pt x="45025" y="9719"/>
                </a:lnTo>
                <a:lnTo>
                  <a:pt x="47075" y="11599"/>
                </a:lnTo>
                <a:lnTo>
                  <a:pt x="49526" y="13554"/>
                </a:lnTo>
                <a:lnTo>
                  <a:pt x="51977" y="15813"/>
                </a:lnTo>
                <a:lnTo>
                  <a:pt x="51065" y="16516"/>
                </a:lnTo>
                <a:lnTo>
                  <a:pt x="50040" y="17104"/>
                </a:lnTo>
                <a:lnTo>
                  <a:pt x="48956" y="17693"/>
                </a:lnTo>
                <a:lnTo>
                  <a:pt x="48558" y="17920"/>
                </a:lnTo>
                <a:lnTo>
                  <a:pt x="47931" y="18186"/>
                </a:lnTo>
                <a:lnTo>
                  <a:pt x="47305" y="18452"/>
                </a:lnTo>
                <a:lnTo>
                  <a:pt x="46677" y="18718"/>
                </a:lnTo>
                <a:lnTo>
                  <a:pt x="46107" y="18946"/>
                </a:lnTo>
                <a:lnTo>
                  <a:pt x="45480" y="19211"/>
                </a:lnTo>
                <a:lnTo>
                  <a:pt x="44854" y="19420"/>
                </a:lnTo>
                <a:lnTo>
                  <a:pt x="43144" y="16838"/>
                </a:lnTo>
                <a:lnTo>
                  <a:pt x="41376" y="14465"/>
                </a:lnTo>
                <a:lnTo>
                  <a:pt x="39724" y="12415"/>
                </a:lnTo>
                <a:lnTo>
                  <a:pt x="40351" y="11827"/>
                </a:lnTo>
                <a:lnTo>
                  <a:pt x="39497" y="12149"/>
                </a:lnTo>
                <a:lnTo>
                  <a:pt x="38983" y="11542"/>
                </a:lnTo>
                <a:lnTo>
                  <a:pt x="38756" y="11219"/>
                </a:lnTo>
                <a:lnTo>
                  <a:pt x="37501" y="9719"/>
                </a:lnTo>
                <a:lnTo>
                  <a:pt x="36305" y="8409"/>
                </a:lnTo>
                <a:lnTo>
                  <a:pt x="35165" y="7232"/>
                </a:lnTo>
                <a:lnTo>
                  <a:pt x="35676" y="7024"/>
                </a:lnTo>
                <a:lnTo>
                  <a:pt x="36190" y="6796"/>
                </a:lnTo>
                <a:lnTo>
                  <a:pt x="36647" y="6587"/>
                </a:lnTo>
                <a:lnTo>
                  <a:pt x="37787" y="7498"/>
                </a:lnTo>
                <a:lnTo>
                  <a:pt x="39040" y="8523"/>
                </a:lnTo>
                <a:lnTo>
                  <a:pt x="40294" y="9662"/>
                </a:lnTo>
                <a:lnTo>
                  <a:pt x="40864" y="10099"/>
                </a:lnTo>
                <a:lnTo>
                  <a:pt x="41434" y="10631"/>
                </a:lnTo>
                <a:lnTo>
                  <a:pt x="42004" y="11162"/>
                </a:lnTo>
                <a:lnTo>
                  <a:pt x="42232" y="11390"/>
                </a:lnTo>
                <a:lnTo>
                  <a:pt x="42403" y="10953"/>
                </a:lnTo>
                <a:lnTo>
                  <a:pt x="41777" y="10422"/>
                </a:lnTo>
                <a:lnTo>
                  <a:pt x="41148" y="9871"/>
                </a:lnTo>
                <a:lnTo>
                  <a:pt x="40578" y="9340"/>
                </a:lnTo>
                <a:lnTo>
                  <a:pt x="39326" y="8258"/>
                </a:lnTo>
                <a:lnTo>
                  <a:pt x="38127" y="7289"/>
                </a:lnTo>
                <a:lnTo>
                  <a:pt x="36988" y="6416"/>
                </a:lnTo>
                <a:lnTo>
                  <a:pt x="37445" y="6207"/>
                </a:lnTo>
                <a:lnTo>
                  <a:pt x="38242" y="5657"/>
                </a:lnTo>
                <a:lnTo>
                  <a:pt x="39211" y="6264"/>
                </a:lnTo>
                <a:lnTo>
                  <a:pt x="40180" y="6853"/>
                </a:lnTo>
                <a:lnTo>
                  <a:pt x="39439" y="6036"/>
                </a:lnTo>
                <a:lnTo>
                  <a:pt x="38470" y="5505"/>
                </a:lnTo>
                <a:lnTo>
                  <a:pt x="38983" y="5125"/>
                </a:lnTo>
                <a:lnTo>
                  <a:pt x="39497" y="4594"/>
                </a:lnTo>
                <a:lnTo>
                  <a:pt x="40123" y="4859"/>
                </a:lnTo>
                <a:lnTo>
                  <a:pt x="40750" y="5125"/>
                </a:lnTo>
                <a:lnTo>
                  <a:pt x="40294" y="4632"/>
                </a:lnTo>
                <a:close/>
              </a:path>
            </a:pathLst>
          </a:custGeom>
          <a:solidFill>
            <a:srgbClr val="5D97C8"/>
          </a:solidFill>
        </p:spPr>
        <p:txBody>
          <a:bodyPr wrap="square" lIns="0" tIns="0" rIns="0" bIns="0" rtlCol="0">
            <a:noAutofit/>
          </a:bodyPr>
          <a:lstStyle/>
          <a:p>
            <a:endParaRPr/>
          </a:p>
        </p:txBody>
      </p:sp>
      <p:sp>
        <p:nvSpPr>
          <p:cNvPr id="1062" name="object 1062"/>
          <p:cNvSpPr/>
          <p:nvPr/>
        </p:nvSpPr>
        <p:spPr>
          <a:xfrm>
            <a:off x="462011" y="696157"/>
            <a:ext cx="50" cy="22"/>
          </a:xfrm>
          <a:custGeom>
            <a:avLst/>
            <a:gdLst/>
            <a:ahLst/>
            <a:cxnLst/>
            <a:rect l="l" t="t" r="r" b="b"/>
            <a:pathLst>
              <a:path w="50" h="22">
                <a:moveTo>
                  <a:pt x="50" y="17"/>
                </a:moveTo>
                <a:lnTo>
                  <a:pt x="0" y="0"/>
                </a:lnTo>
                <a:lnTo>
                  <a:pt x="49" y="22"/>
                </a:lnTo>
                <a:close/>
              </a:path>
            </a:pathLst>
          </a:custGeom>
          <a:solidFill>
            <a:srgbClr val="5D97C8"/>
          </a:solidFill>
        </p:spPr>
        <p:txBody>
          <a:bodyPr wrap="square" lIns="0" tIns="0" rIns="0" bIns="0" rtlCol="0">
            <a:noAutofit/>
          </a:bodyPr>
          <a:lstStyle/>
          <a:p>
            <a:endParaRPr/>
          </a:p>
        </p:txBody>
      </p:sp>
      <p:sp>
        <p:nvSpPr>
          <p:cNvPr id="1063" name="object 1063"/>
          <p:cNvSpPr/>
          <p:nvPr/>
        </p:nvSpPr>
        <p:spPr>
          <a:xfrm>
            <a:off x="476888" y="708153"/>
            <a:ext cx="1309" cy="2316"/>
          </a:xfrm>
          <a:custGeom>
            <a:avLst/>
            <a:gdLst/>
            <a:ahLst/>
            <a:cxnLst/>
            <a:rect l="l" t="t" r="r" b="b"/>
            <a:pathLst>
              <a:path w="1309" h="2316">
                <a:moveTo>
                  <a:pt x="0" y="2050"/>
                </a:moveTo>
                <a:lnTo>
                  <a:pt x="281" y="2316"/>
                </a:lnTo>
                <a:lnTo>
                  <a:pt x="906" y="1252"/>
                </a:lnTo>
                <a:lnTo>
                  <a:pt x="1309" y="265"/>
                </a:lnTo>
                <a:lnTo>
                  <a:pt x="1027" y="0"/>
                </a:lnTo>
                <a:lnTo>
                  <a:pt x="624" y="1025"/>
                </a:lnTo>
                <a:lnTo>
                  <a:pt x="0" y="2050"/>
                </a:lnTo>
                <a:close/>
              </a:path>
            </a:pathLst>
          </a:custGeom>
          <a:solidFill>
            <a:srgbClr val="5D97C8"/>
          </a:solidFill>
        </p:spPr>
        <p:txBody>
          <a:bodyPr wrap="square" lIns="0" tIns="0" rIns="0" bIns="0" rtlCol="0">
            <a:noAutofit/>
          </a:bodyPr>
          <a:lstStyle/>
          <a:p>
            <a:endParaRPr/>
          </a:p>
        </p:txBody>
      </p:sp>
      <p:sp>
        <p:nvSpPr>
          <p:cNvPr id="1064" name="object 1064"/>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5D97C8"/>
          </a:solidFill>
        </p:spPr>
        <p:txBody>
          <a:bodyPr wrap="square" lIns="0" tIns="0" rIns="0" bIns="0" rtlCol="0">
            <a:noAutofit/>
          </a:bodyPr>
          <a:lstStyle/>
          <a:p>
            <a:endParaRPr/>
          </a:p>
        </p:txBody>
      </p:sp>
      <p:sp>
        <p:nvSpPr>
          <p:cNvPr id="1065" name="object 1065"/>
          <p:cNvSpPr/>
          <p:nvPr/>
        </p:nvSpPr>
        <p:spPr>
          <a:xfrm>
            <a:off x="460581" y="698016"/>
            <a:ext cx="1081" cy="1670"/>
          </a:xfrm>
          <a:custGeom>
            <a:avLst/>
            <a:gdLst/>
            <a:ahLst/>
            <a:cxnLst/>
            <a:rect l="l" t="t" r="r" b="b"/>
            <a:pathLst>
              <a:path w="1081" h="1670">
                <a:moveTo>
                  <a:pt x="1081" y="94"/>
                </a:moveTo>
                <a:lnTo>
                  <a:pt x="910" y="0"/>
                </a:lnTo>
                <a:lnTo>
                  <a:pt x="626" y="474"/>
                </a:lnTo>
                <a:lnTo>
                  <a:pt x="283" y="1025"/>
                </a:lnTo>
                <a:lnTo>
                  <a:pt x="0" y="1670"/>
                </a:lnTo>
                <a:lnTo>
                  <a:pt x="455" y="1120"/>
                </a:lnTo>
                <a:lnTo>
                  <a:pt x="797" y="588"/>
                </a:lnTo>
                <a:lnTo>
                  <a:pt x="1081" y="94"/>
                </a:lnTo>
                <a:close/>
              </a:path>
            </a:pathLst>
          </a:custGeom>
          <a:solidFill>
            <a:srgbClr val="5D97C8"/>
          </a:solidFill>
        </p:spPr>
        <p:txBody>
          <a:bodyPr wrap="square" lIns="0" tIns="0" rIns="0" bIns="0" rtlCol="0">
            <a:noAutofit/>
          </a:bodyPr>
          <a:lstStyle/>
          <a:p>
            <a:endParaRPr/>
          </a:p>
        </p:txBody>
      </p:sp>
      <p:sp>
        <p:nvSpPr>
          <p:cNvPr id="1066" name="object 1066"/>
          <p:cNvSpPr/>
          <p:nvPr/>
        </p:nvSpPr>
        <p:spPr>
          <a:xfrm>
            <a:off x="420854" y="692074"/>
            <a:ext cx="58128" cy="39072"/>
          </a:xfrm>
          <a:custGeom>
            <a:avLst/>
            <a:gdLst/>
            <a:ahLst/>
            <a:cxnLst/>
            <a:rect l="l" t="t" r="r" b="b"/>
            <a:pathLst>
              <a:path w="58128" h="39072">
                <a:moveTo>
                  <a:pt x="25762" y="13706"/>
                </a:moveTo>
                <a:lnTo>
                  <a:pt x="26787" y="13554"/>
                </a:lnTo>
                <a:lnTo>
                  <a:pt x="27758" y="13383"/>
                </a:lnTo>
                <a:lnTo>
                  <a:pt x="28726" y="13174"/>
                </a:lnTo>
                <a:lnTo>
                  <a:pt x="29979" y="15377"/>
                </a:lnTo>
                <a:lnTo>
                  <a:pt x="31234" y="17863"/>
                </a:lnTo>
                <a:lnTo>
                  <a:pt x="32486" y="20561"/>
                </a:lnTo>
                <a:lnTo>
                  <a:pt x="33056" y="20453"/>
                </a:lnTo>
                <a:lnTo>
                  <a:pt x="31747" y="17750"/>
                </a:lnTo>
                <a:lnTo>
                  <a:pt x="30436" y="15282"/>
                </a:lnTo>
                <a:lnTo>
                  <a:pt x="29182" y="13061"/>
                </a:lnTo>
                <a:lnTo>
                  <a:pt x="29979" y="12529"/>
                </a:lnTo>
                <a:lnTo>
                  <a:pt x="29010" y="12738"/>
                </a:lnTo>
                <a:lnTo>
                  <a:pt x="28555" y="12852"/>
                </a:lnTo>
                <a:lnTo>
                  <a:pt x="27643" y="13061"/>
                </a:lnTo>
                <a:lnTo>
                  <a:pt x="26618" y="13231"/>
                </a:lnTo>
                <a:lnTo>
                  <a:pt x="25647" y="13326"/>
                </a:lnTo>
                <a:lnTo>
                  <a:pt x="25248" y="13763"/>
                </a:lnTo>
                <a:lnTo>
                  <a:pt x="25989" y="16079"/>
                </a:lnTo>
                <a:lnTo>
                  <a:pt x="26731" y="18680"/>
                </a:lnTo>
                <a:lnTo>
                  <a:pt x="27472" y="21425"/>
                </a:lnTo>
                <a:lnTo>
                  <a:pt x="25933" y="21641"/>
                </a:lnTo>
                <a:lnTo>
                  <a:pt x="24394" y="21749"/>
                </a:lnTo>
                <a:lnTo>
                  <a:pt x="22797" y="21803"/>
                </a:lnTo>
                <a:lnTo>
                  <a:pt x="22513" y="19002"/>
                </a:lnTo>
                <a:lnTo>
                  <a:pt x="22286" y="16345"/>
                </a:lnTo>
                <a:lnTo>
                  <a:pt x="22342" y="24933"/>
                </a:lnTo>
                <a:lnTo>
                  <a:pt x="22513" y="27739"/>
                </a:lnTo>
                <a:lnTo>
                  <a:pt x="22685" y="30706"/>
                </a:lnTo>
                <a:lnTo>
                  <a:pt x="21146" y="30761"/>
                </a:lnTo>
                <a:lnTo>
                  <a:pt x="17897" y="30761"/>
                </a:lnTo>
                <a:lnTo>
                  <a:pt x="17098" y="30706"/>
                </a:lnTo>
                <a:lnTo>
                  <a:pt x="16758" y="30706"/>
                </a:lnTo>
                <a:lnTo>
                  <a:pt x="17041" y="27739"/>
                </a:lnTo>
                <a:lnTo>
                  <a:pt x="17327" y="24878"/>
                </a:lnTo>
                <a:lnTo>
                  <a:pt x="17611" y="22234"/>
                </a:lnTo>
                <a:lnTo>
                  <a:pt x="17668" y="16345"/>
                </a:lnTo>
                <a:lnTo>
                  <a:pt x="17327" y="18946"/>
                </a:lnTo>
                <a:lnTo>
                  <a:pt x="16985" y="21803"/>
                </a:lnTo>
                <a:lnTo>
                  <a:pt x="15388" y="21694"/>
                </a:lnTo>
                <a:lnTo>
                  <a:pt x="13737" y="21533"/>
                </a:lnTo>
                <a:lnTo>
                  <a:pt x="12198" y="21317"/>
                </a:lnTo>
                <a:lnTo>
                  <a:pt x="13052" y="18566"/>
                </a:lnTo>
                <a:lnTo>
                  <a:pt x="13908" y="15965"/>
                </a:lnTo>
                <a:lnTo>
                  <a:pt x="14705" y="13649"/>
                </a:lnTo>
                <a:lnTo>
                  <a:pt x="14192" y="13592"/>
                </a:lnTo>
                <a:lnTo>
                  <a:pt x="13338" y="15927"/>
                </a:lnTo>
                <a:lnTo>
                  <a:pt x="12482" y="18452"/>
                </a:lnTo>
                <a:lnTo>
                  <a:pt x="11570" y="21208"/>
                </a:lnTo>
                <a:lnTo>
                  <a:pt x="10089" y="20994"/>
                </a:lnTo>
                <a:lnTo>
                  <a:pt x="8663" y="20722"/>
                </a:lnTo>
                <a:lnTo>
                  <a:pt x="7240" y="20400"/>
                </a:lnTo>
                <a:lnTo>
                  <a:pt x="8094" y="17598"/>
                </a:lnTo>
                <a:lnTo>
                  <a:pt x="6726" y="20236"/>
                </a:lnTo>
                <a:lnTo>
                  <a:pt x="6498" y="20669"/>
                </a:lnTo>
                <a:lnTo>
                  <a:pt x="5244" y="23152"/>
                </a:lnTo>
                <a:lnTo>
                  <a:pt x="3989" y="25797"/>
                </a:lnTo>
                <a:lnTo>
                  <a:pt x="2793" y="28656"/>
                </a:lnTo>
                <a:lnTo>
                  <a:pt x="2565" y="29142"/>
                </a:lnTo>
                <a:lnTo>
                  <a:pt x="1709" y="31300"/>
                </a:lnTo>
                <a:lnTo>
                  <a:pt x="799" y="33567"/>
                </a:lnTo>
                <a:lnTo>
                  <a:pt x="0" y="35887"/>
                </a:lnTo>
                <a:lnTo>
                  <a:pt x="628" y="36103"/>
                </a:lnTo>
                <a:lnTo>
                  <a:pt x="1425" y="33728"/>
                </a:lnTo>
                <a:lnTo>
                  <a:pt x="2279" y="31462"/>
                </a:lnTo>
                <a:lnTo>
                  <a:pt x="3192" y="29250"/>
                </a:lnTo>
                <a:lnTo>
                  <a:pt x="5073" y="29736"/>
                </a:lnTo>
                <a:lnTo>
                  <a:pt x="7010" y="30114"/>
                </a:lnTo>
                <a:lnTo>
                  <a:pt x="9006" y="30437"/>
                </a:lnTo>
                <a:lnTo>
                  <a:pt x="9119" y="29951"/>
                </a:lnTo>
                <a:lnTo>
                  <a:pt x="7125" y="29628"/>
                </a:lnTo>
                <a:lnTo>
                  <a:pt x="5244" y="29250"/>
                </a:lnTo>
                <a:lnTo>
                  <a:pt x="3363" y="28764"/>
                </a:lnTo>
                <a:lnTo>
                  <a:pt x="4559" y="25958"/>
                </a:lnTo>
                <a:lnTo>
                  <a:pt x="5814" y="23259"/>
                </a:lnTo>
                <a:lnTo>
                  <a:pt x="7068" y="20777"/>
                </a:lnTo>
                <a:lnTo>
                  <a:pt x="8492" y="21155"/>
                </a:lnTo>
                <a:lnTo>
                  <a:pt x="9975" y="21425"/>
                </a:lnTo>
                <a:lnTo>
                  <a:pt x="11457" y="21694"/>
                </a:lnTo>
                <a:lnTo>
                  <a:pt x="10659" y="24231"/>
                </a:lnTo>
                <a:lnTo>
                  <a:pt x="9860" y="27037"/>
                </a:lnTo>
                <a:lnTo>
                  <a:pt x="9747" y="30006"/>
                </a:lnTo>
                <a:lnTo>
                  <a:pt x="10488" y="27092"/>
                </a:lnTo>
                <a:lnTo>
                  <a:pt x="11286" y="24339"/>
                </a:lnTo>
                <a:lnTo>
                  <a:pt x="12083" y="21749"/>
                </a:lnTo>
                <a:lnTo>
                  <a:pt x="13678" y="21964"/>
                </a:lnTo>
                <a:lnTo>
                  <a:pt x="15275" y="22127"/>
                </a:lnTo>
                <a:lnTo>
                  <a:pt x="16929" y="22234"/>
                </a:lnTo>
                <a:lnTo>
                  <a:pt x="16586" y="24878"/>
                </a:lnTo>
                <a:lnTo>
                  <a:pt x="16300" y="27686"/>
                </a:lnTo>
                <a:lnTo>
                  <a:pt x="16016" y="30653"/>
                </a:lnTo>
                <a:lnTo>
                  <a:pt x="15958" y="31192"/>
                </a:lnTo>
                <a:lnTo>
                  <a:pt x="15674" y="33675"/>
                </a:lnTo>
                <a:lnTo>
                  <a:pt x="15446" y="36265"/>
                </a:lnTo>
                <a:lnTo>
                  <a:pt x="15219" y="38964"/>
                </a:lnTo>
                <a:lnTo>
                  <a:pt x="15730" y="39017"/>
                </a:lnTo>
                <a:lnTo>
                  <a:pt x="16016" y="39017"/>
                </a:lnTo>
                <a:lnTo>
                  <a:pt x="16244" y="36320"/>
                </a:lnTo>
                <a:lnTo>
                  <a:pt x="16472" y="33728"/>
                </a:lnTo>
                <a:lnTo>
                  <a:pt x="16699" y="31192"/>
                </a:lnTo>
                <a:lnTo>
                  <a:pt x="17499" y="31247"/>
                </a:lnTo>
                <a:lnTo>
                  <a:pt x="17897" y="31247"/>
                </a:lnTo>
                <a:lnTo>
                  <a:pt x="19492" y="31300"/>
                </a:lnTo>
                <a:lnTo>
                  <a:pt x="21146" y="31300"/>
                </a:lnTo>
                <a:lnTo>
                  <a:pt x="22741" y="31247"/>
                </a:lnTo>
                <a:lnTo>
                  <a:pt x="22912" y="33783"/>
                </a:lnTo>
                <a:lnTo>
                  <a:pt x="23027" y="36373"/>
                </a:lnTo>
                <a:lnTo>
                  <a:pt x="23198" y="39072"/>
                </a:lnTo>
                <a:lnTo>
                  <a:pt x="23710" y="39017"/>
                </a:lnTo>
                <a:lnTo>
                  <a:pt x="23996" y="39017"/>
                </a:lnTo>
                <a:lnTo>
                  <a:pt x="23824" y="36320"/>
                </a:lnTo>
                <a:lnTo>
                  <a:pt x="23653" y="33728"/>
                </a:lnTo>
                <a:lnTo>
                  <a:pt x="23482" y="31247"/>
                </a:lnTo>
                <a:lnTo>
                  <a:pt x="25591" y="31139"/>
                </a:lnTo>
                <a:lnTo>
                  <a:pt x="27699" y="30978"/>
                </a:lnTo>
                <a:lnTo>
                  <a:pt x="29751" y="30706"/>
                </a:lnTo>
                <a:lnTo>
                  <a:pt x="30265" y="33081"/>
                </a:lnTo>
                <a:lnTo>
                  <a:pt x="30777" y="35564"/>
                </a:lnTo>
                <a:lnTo>
                  <a:pt x="31234" y="38154"/>
                </a:lnTo>
                <a:lnTo>
                  <a:pt x="31689" y="38047"/>
                </a:lnTo>
                <a:lnTo>
                  <a:pt x="31916" y="37992"/>
                </a:lnTo>
                <a:lnTo>
                  <a:pt x="31461" y="35456"/>
                </a:lnTo>
                <a:lnTo>
                  <a:pt x="30948" y="32973"/>
                </a:lnTo>
                <a:lnTo>
                  <a:pt x="30436" y="30600"/>
                </a:lnTo>
                <a:lnTo>
                  <a:pt x="32430" y="30328"/>
                </a:lnTo>
                <a:lnTo>
                  <a:pt x="34426" y="30006"/>
                </a:lnTo>
                <a:lnTo>
                  <a:pt x="36307" y="29520"/>
                </a:lnTo>
                <a:lnTo>
                  <a:pt x="37161" y="31678"/>
                </a:lnTo>
                <a:lnTo>
                  <a:pt x="37902" y="33945"/>
                </a:lnTo>
                <a:lnTo>
                  <a:pt x="38643" y="36265"/>
                </a:lnTo>
                <a:lnTo>
                  <a:pt x="39269" y="36103"/>
                </a:lnTo>
                <a:lnTo>
                  <a:pt x="38528" y="33783"/>
                </a:lnTo>
                <a:lnTo>
                  <a:pt x="37731" y="31517"/>
                </a:lnTo>
                <a:lnTo>
                  <a:pt x="36877" y="29411"/>
                </a:lnTo>
                <a:lnTo>
                  <a:pt x="38756" y="28925"/>
                </a:lnTo>
                <a:lnTo>
                  <a:pt x="40524" y="28441"/>
                </a:lnTo>
                <a:lnTo>
                  <a:pt x="42234" y="27847"/>
                </a:lnTo>
                <a:lnTo>
                  <a:pt x="43203" y="29681"/>
                </a:lnTo>
                <a:lnTo>
                  <a:pt x="44171" y="31625"/>
                </a:lnTo>
                <a:lnTo>
                  <a:pt x="45027" y="33675"/>
                </a:lnTo>
                <a:lnTo>
                  <a:pt x="45597" y="33351"/>
                </a:lnTo>
                <a:lnTo>
                  <a:pt x="44741" y="31355"/>
                </a:lnTo>
                <a:lnTo>
                  <a:pt x="43773" y="29467"/>
                </a:lnTo>
                <a:lnTo>
                  <a:pt x="42804" y="27631"/>
                </a:lnTo>
                <a:lnTo>
                  <a:pt x="44455" y="26983"/>
                </a:lnTo>
                <a:lnTo>
                  <a:pt x="46052" y="26336"/>
                </a:lnTo>
                <a:lnTo>
                  <a:pt x="47476" y="25525"/>
                </a:lnTo>
                <a:lnTo>
                  <a:pt x="48503" y="27037"/>
                </a:lnTo>
                <a:lnTo>
                  <a:pt x="49528" y="28656"/>
                </a:lnTo>
                <a:lnTo>
                  <a:pt x="50495" y="30275"/>
                </a:lnTo>
                <a:lnTo>
                  <a:pt x="50898" y="29951"/>
                </a:lnTo>
                <a:lnTo>
                  <a:pt x="49992" y="28333"/>
                </a:lnTo>
                <a:lnTo>
                  <a:pt x="48964" y="26767"/>
                </a:lnTo>
                <a:lnTo>
                  <a:pt x="47990" y="25311"/>
                </a:lnTo>
                <a:lnTo>
                  <a:pt x="49408" y="24555"/>
                </a:lnTo>
                <a:lnTo>
                  <a:pt x="50717" y="23692"/>
                </a:lnTo>
                <a:lnTo>
                  <a:pt x="51925" y="22775"/>
                </a:lnTo>
                <a:lnTo>
                  <a:pt x="52831" y="23908"/>
                </a:lnTo>
                <a:lnTo>
                  <a:pt x="53738" y="25095"/>
                </a:lnTo>
                <a:lnTo>
                  <a:pt x="54664" y="26336"/>
                </a:lnTo>
                <a:lnTo>
                  <a:pt x="55006" y="25958"/>
                </a:lnTo>
                <a:lnTo>
                  <a:pt x="54080" y="24770"/>
                </a:lnTo>
                <a:lnTo>
                  <a:pt x="53174" y="23637"/>
                </a:lnTo>
                <a:lnTo>
                  <a:pt x="52267" y="22505"/>
                </a:lnTo>
                <a:lnTo>
                  <a:pt x="53395" y="21641"/>
                </a:lnTo>
                <a:lnTo>
                  <a:pt x="54382" y="20669"/>
                </a:lnTo>
                <a:lnTo>
                  <a:pt x="55288" y="19648"/>
                </a:lnTo>
                <a:lnTo>
                  <a:pt x="55973" y="20400"/>
                </a:lnTo>
                <a:lnTo>
                  <a:pt x="56718" y="21155"/>
                </a:lnTo>
                <a:lnTo>
                  <a:pt x="57403" y="21911"/>
                </a:lnTo>
                <a:lnTo>
                  <a:pt x="57564" y="21533"/>
                </a:lnTo>
                <a:lnTo>
                  <a:pt x="56879" y="20778"/>
                </a:lnTo>
                <a:lnTo>
                  <a:pt x="56195" y="20085"/>
                </a:lnTo>
                <a:lnTo>
                  <a:pt x="55510" y="19382"/>
                </a:lnTo>
                <a:lnTo>
                  <a:pt x="56315" y="18395"/>
                </a:lnTo>
                <a:lnTo>
                  <a:pt x="56033" y="18129"/>
                </a:lnTo>
                <a:lnTo>
                  <a:pt x="55228" y="19097"/>
                </a:lnTo>
                <a:lnTo>
                  <a:pt x="52892" y="16781"/>
                </a:lnTo>
                <a:lnTo>
                  <a:pt x="50495" y="14731"/>
                </a:lnTo>
                <a:lnTo>
                  <a:pt x="48046" y="12947"/>
                </a:lnTo>
                <a:lnTo>
                  <a:pt x="48616" y="12187"/>
                </a:lnTo>
                <a:lnTo>
                  <a:pt x="49126" y="11390"/>
                </a:lnTo>
                <a:lnTo>
                  <a:pt x="49468" y="10574"/>
                </a:lnTo>
                <a:lnTo>
                  <a:pt x="52046" y="12149"/>
                </a:lnTo>
                <a:lnTo>
                  <a:pt x="54603" y="13972"/>
                </a:lnTo>
                <a:lnTo>
                  <a:pt x="57061" y="16079"/>
                </a:lnTo>
                <a:lnTo>
                  <a:pt x="57342" y="16345"/>
                </a:lnTo>
                <a:lnTo>
                  <a:pt x="58128" y="16990"/>
                </a:lnTo>
                <a:lnTo>
                  <a:pt x="57967" y="16459"/>
                </a:lnTo>
                <a:lnTo>
                  <a:pt x="57443" y="16022"/>
                </a:lnTo>
                <a:lnTo>
                  <a:pt x="57222" y="15604"/>
                </a:lnTo>
                <a:lnTo>
                  <a:pt x="57161" y="15756"/>
                </a:lnTo>
                <a:lnTo>
                  <a:pt x="54724" y="13706"/>
                </a:lnTo>
                <a:lnTo>
                  <a:pt x="52086" y="11865"/>
                </a:lnTo>
                <a:lnTo>
                  <a:pt x="49528" y="10308"/>
                </a:lnTo>
                <a:lnTo>
                  <a:pt x="49710" y="9871"/>
                </a:lnTo>
                <a:lnTo>
                  <a:pt x="49810" y="9492"/>
                </a:lnTo>
                <a:lnTo>
                  <a:pt x="49871" y="9074"/>
                </a:lnTo>
                <a:lnTo>
                  <a:pt x="49589" y="8846"/>
                </a:lnTo>
                <a:lnTo>
                  <a:pt x="49528" y="9283"/>
                </a:lnTo>
                <a:lnTo>
                  <a:pt x="49408" y="9719"/>
                </a:lnTo>
                <a:lnTo>
                  <a:pt x="49246" y="10099"/>
                </a:lnTo>
                <a:lnTo>
                  <a:pt x="46395" y="8371"/>
                </a:lnTo>
                <a:lnTo>
                  <a:pt x="43601" y="6967"/>
                </a:lnTo>
                <a:lnTo>
                  <a:pt x="40923" y="5771"/>
                </a:lnTo>
                <a:lnTo>
                  <a:pt x="41094" y="5296"/>
                </a:lnTo>
                <a:lnTo>
                  <a:pt x="41265" y="4802"/>
                </a:lnTo>
                <a:lnTo>
                  <a:pt x="41322" y="4423"/>
                </a:lnTo>
                <a:lnTo>
                  <a:pt x="41322" y="4157"/>
                </a:lnTo>
                <a:lnTo>
                  <a:pt x="41150" y="4594"/>
                </a:lnTo>
                <a:lnTo>
                  <a:pt x="40979" y="5125"/>
                </a:lnTo>
                <a:lnTo>
                  <a:pt x="40695" y="5714"/>
                </a:lnTo>
                <a:lnTo>
                  <a:pt x="38472" y="4746"/>
                </a:lnTo>
                <a:lnTo>
                  <a:pt x="36307" y="3948"/>
                </a:lnTo>
                <a:lnTo>
                  <a:pt x="34311" y="3246"/>
                </a:lnTo>
                <a:lnTo>
                  <a:pt x="33570" y="3018"/>
                </a:lnTo>
                <a:lnTo>
                  <a:pt x="33342" y="2486"/>
                </a:lnTo>
                <a:lnTo>
                  <a:pt x="33342" y="1898"/>
                </a:lnTo>
                <a:lnTo>
                  <a:pt x="33228" y="2486"/>
                </a:lnTo>
                <a:lnTo>
                  <a:pt x="33056" y="2809"/>
                </a:lnTo>
                <a:lnTo>
                  <a:pt x="26618" y="816"/>
                </a:lnTo>
                <a:lnTo>
                  <a:pt x="22058" y="113"/>
                </a:lnTo>
                <a:lnTo>
                  <a:pt x="20747" y="0"/>
                </a:lnTo>
                <a:lnTo>
                  <a:pt x="22058" y="208"/>
                </a:lnTo>
                <a:lnTo>
                  <a:pt x="26618" y="968"/>
                </a:lnTo>
                <a:lnTo>
                  <a:pt x="32944" y="3018"/>
                </a:lnTo>
                <a:lnTo>
                  <a:pt x="32601" y="3663"/>
                </a:lnTo>
                <a:lnTo>
                  <a:pt x="32317" y="3986"/>
                </a:lnTo>
                <a:lnTo>
                  <a:pt x="32486" y="4043"/>
                </a:lnTo>
                <a:lnTo>
                  <a:pt x="32944" y="3398"/>
                </a:lnTo>
                <a:lnTo>
                  <a:pt x="33457" y="3189"/>
                </a:lnTo>
                <a:lnTo>
                  <a:pt x="34255" y="3455"/>
                </a:lnTo>
                <a:lnTo>
                  <a:pt x="36248" y="4157"/>
                </a:lnTo>
                <a:lnTo>
                  <a:pt x="38357" y="4973"/>
                </a:lnTo>
                <a:lnTo>
                  <a:pt x="40637" y="5942"/>
                </a:lnTo>
                <a:lnTo>
                  <a:pt x="40808" y="6036"/>
                </a:lnTo>
                <a:lnTo>
                  <a:pt x="43487" y="7232"/>
                </a:lnTo>
                <a:lnTo>
                  <a:pt x="46280" y="8637"/>
                </a:lnTo>
                <a:lnTo>
                  <a:pt x="49126" y="10365"/>
                </a:lnTo>
                <a:lnTo>
                  <a:pt x="48783" y="11162"/>
                </a:lnTo>
                <a:lnTo>
                  <a:pt x="48332" y="11978"/>
                </a:lnTo>
                <a:lnTo>
                  <a:pt x="47706" y="12681"/>
                </a:lnTo>
                <a:lnTo>
                  <a:pt x="45027" y="10744"/>
                </a:lnTo>
                <a:lnTo>
                  <a:pt x="42290" y="9074"/>
                </a:lnTo>
                <a:lnTo>
                  <a:pt x="39727" y="7612"/>
                </a:lnTo>
                <a:lnTo>
                  <a:pt x="40010" y="6967"/>
                </a:lnTo>
                <a:lnTo>
                  <a:pt x="39555" y="7498"/>
                </a:lnTo>
                <a:lnTo>
                  <a:pt x="37731" y="6530"/>
                </a:lnTo>
                <a:lnTo>
                  <a:pt x="36021" y="5619"/>
                </a:lnTo>
                <a:lnTo>
                  <a:pt x="34367" y="4859"/>
                </a:lnTo>
                <a:lnTo>
                  <a:pt x="33741" y="4594"/>
                </a:lnTo>
                <a:lnTo>
                  <a:pt x="33115" y="4309"/>
                </a:lnTo>
                <a:lnTo>
                  <a:pt x="33570" y="4802"/>
                </a:lnTo>
                <a:lnTo>
                  <a:pt x="34255" y="5125"/>
                </a:lnTo>
                <a:lnTo>
                  <a:pt x="35850" y="5885"/>
                </a:lnTo>
                <a:lnTo>
                  <a:pt x="37560" y="6739"/>
                </a:lnTo>
                <a:lnTo>
                  <a:pt x="39326" y="7726"/>
                </a:lnTo>
                <a:lnTo>
                  <a:pt x="38643" y="8409"/>
                </a:lnTo>
                <a:lnTo>
                  <a:pt x="38017" y="8903"/>
                </a:lnTo>
                <a:lnTo>
                  <a:pt x="37616" y="9169"/>
                </a:lnTo>
                <a:lnTo>
                  <a:pt x="36476" y="8371"/>
                </a:lnTo>
                <a:lnTo>
                  <a:pt x="35336" y="7612"/>
                </a:lnTo>
                <a:lnTo>
                  <a:pt x="34255" y="6967"/>
                </a:lnTo>
                <a:lnTo>
                  <a:pt x="33228" y="6321"/>
                </a:lnTo>
                <a:lnTo>
                  <a:pt x="32259" y="5714"/>
                </a:lnTo>
                <a:lnTo>
                  <a:pt x="33000" y="6530"/>
                </a:lnTo>
                <a:lnTo>
                  <a:pt x="34027" y="7232"/>
                </a:lnTo>
                <a:lnTo>
                  <a:pt x="35109" y="7878"/>
                </a:lnTo>
                <a:lnTo>
                  <a:pt x="36192" y="8637"/>
                </a:lnTo>
                <a:lnTo>
                  <a:pt x="37276" y="9397"/>
                </a:lnTo>
                <a:lnTo>
                  <a:pt x="36647" y="9871"/>
                </a:lnTo>
                <a:lnTo>
                  <a:pt x="35964" y="10251"/>
                </a:lnTo>
                <a:lnTo>
                  <a:pt x="35223" y="10631"/>
                </a:lnTo>
                <a:lnTo>
                  <a:pt x="35052" y="11067"/>
                </a:lnTo>
                <a:lnTo>
                  <a:pt x="37104" y="12947"/>
                </a:lnTo>
                <a:lnTo>
                  <a:pt x="39213" y="15168"/>
                </a:lnTo>
                <a:lnTo>
                  <a:pt x="41378" y="17598"/>
                </a:lnTo>
                <a:lnTo>
                  <a:pt x="41777" y="17370"/>
                </a:lnTo>
                <a:lnTo>
                  <a:pt x="39668" y="14902"/>
                </a:lnTo>
                <a:lnTo>
                  <a:pt x="37503" y="12738"/>
                </a:lnTo>
                <a:lnTo>
                  <a:pt x="35451" y="10839"/>
                </a:lnTo>
                <a:lnTo>
                  <a:pt x="36192" y="10479"/>
                </a:lnTo>
                <a:lnTo>
                  <a:pt x="36933" y="10042"/>
                </a:lnTo>
                <a:lnTo>
                  <a:pt x="37560" y="9605"/>
                </a:lnTo>
                <a:lnTo>
                  <a:pt x="39896" y="11276"/>
                </a:lnTo>
                <a:lnTo>
                  <a:pt x="37845" y="9397"/>
                </a:lnTo>
                <a:lnTo>
                  <a:pt x="38415" y="8960"/>
                </a:lnTo>
                <a:lnTo>
                  <a:pt x="38814" y="8580"/>
                </a:lnTo>
                <a:lnTo>
                  <a:pt x="39213" y="8201"/>
                </a:lnTo>
                <a:lnTo>
                  <a:pt x="39555" y="7878"/>
                </a:lnTo>
                <a:lnTo>
                  <a:pt x="42119" y="9283"/>
                </a:lnTo>
                <a:lnTo>
                  <a:pt x="44798" y="11010"/>
                </a:lnTo>
                <a:lnTo>
                  <a:pt x="47476" y="13004"/>
                </a:lnTo>
                <a:lnTo>
                  <a:pt x="46850" y="13763"/>
                </a:lnTo>
                <a:lnTo>
                  <a:pt x="46165" y="14902"/>
                </a:lnTo>
                <a:lnTo>
                  <a:pt x="46850" y="14295"/>
                </a:lnTo>
                <a:lnTo>
                  <a:pt x="47420" y="13649"/>
                </a:lnTo>
                <a:lnTo>
                  <a:pt x="47819" y="13231"/>
                </a:lnTo>
                <a:lnTo>
                  <a:pt x="50274" y="15054"/>
                </a:lnTo>
                <a:lnTo>
                  <a:pt x="52670" y="17104"/>
                </a:lnTo>
                <a:lnTo>
                  <a:pt x="55006" y="19382"/>
                </a:lnTo>
                <a:lnTo>
                  <a:pt x="54140" y="20400"/>
                </a:lnTo>
                <a:lnTo>
                  <a:pt x="53113" y="21317"/>
                </a:lnTo>
                <a:lnTo>
                  <a:pt x="51985" y="22180"/>
                </a:lnTo>
                <a:lnTo>
                  <a:pt x="49871" y="19743"/>
                </a:lnTo>
                <a:lnTo>
                  <a:pt x="47647" y="17484"/>
                </a:lnTo>
                <a:lnTo>
                  <a:pt x="49528" y="20028"/>
                </a:lnTo>
                <a:lnTo>
                  <a:pt x="51643" y="22450"/>
                </a:lnTo>
                <a:lnTo>
                  <a:pt x="50435" y="23367"/>
                </a:lnTo>
                <a:lnTo>
                  <a:pt x="49126" y="24178"/>
                </a:lnTo>
                <a:lnTo>
                  <a:pt x="47706" y="24933"/>
                </a:lnTo>
                <a:lnTo>
                  <a:pt x="47249" y="25148"/>
                </a:lnTo>
                <a:lnTo>
                  <a:pt x="45766" y="25903"/>
                </a:lnTo>
                <a:lnTo>
                  <a:pt x="44228" y="26606"/>
                </a:lnTo>
                <a:lnTo>
                  <a:pt x="42576" y="27200"/>
                </a:lnTo>
                <a:lnTo>
                  <a:pt x="41094" y="24392"/>
                </a:lnTo>
                <a:lnTo>
                  <a:pt x="39497" y="21856"/>
                </a:lnTo>
                <a:lnTo>
                  <a:pt x="40524" y="24609"/>
                </a:lnTo>
                <a:lnTo>
                  <a:pt x="42006" y="27414"/>
                </a:lnTo>
                <a:lnTo>
                  <a:pt x="40296" y="27955"/>
                </a:lnTo>
                <a:lnTo>
                  <a:pt x="38528" y="28495"/>
                </a:lnTo>
                <a:lnTo>
                  <a:pt x="36706" y="28925"/>
                </a:lnTo>
                <a:lnTo>
                  <a:pt x="36136" y="29089"/>
                </a:lnTo>
                <a:lnTo>
                  <a:pt x="34255" y="29467"/>
                </a:lnTo>
                <a:lnTo>
                  <a:pt x="32317" y="29844"/>
                </a:lnTo>
                <a:lnTo>
                  <a:pt x="30321" y="30114"/>
                </a:lnTo>
                <a:lnTo>
                  <a:pt x="29637" y="27200"/>
                </a:lnTo>
                <a:lnTo>
                  <a:pt x="28954" y="24392"/>
                </a:lnTo>
                <a:lnTo>
                  <a:pt x="28213" y="21803"/>
                </a:lnTo>
                <a:lnTo>
                  <a:pt x="28328" y="24500"/>
                </a:lnTo>
                <a:lnTo>
                  <a:pt x="29010" y="27253"/>
                </a:lnTo>
                <a:lnTo>
                  <a:pt x="29637" y="30222"/>
                </a:lnTo>
                <a:lnTo>
                  <a:pt x="27643" y="30437"/>
                </a:lnTo>
                <a:lnTo>
                  <a:pt x="25534" y="30600"/>
                </a:lnTo>
                <a:lnTo>
                  <a:pt x="23482" y="30706"/>
                </a:lnTo>
                <a:lnTo>
                  <a:pt x="23254" y="27739"/>
                </a:lnTo>
                <a:lnTo>
                  <a:pt x="23027" y="24933"/>
                </a:lnTo>
                <a:lnTo>
                  <a:pt x="22797" y="22289"/>
                </a:lnTo>
                <a:lnTo>
                  <a:pt x="24451" y="22180"/>
                </a:lnTo>
                <a:lnTo>
                  <a:pt x="26048" y="22072"/>
                </a:lnTo>
                <a:lnTo>
                  <a:pt x="27586" y="21856"/>
                </a:lnTo>
                <a:lnTo>
                  <a:pt x="28098" y="21372"/>
                </a:lnTo>
                <a:lnTo>
                  <a:pt x="27300" y="18566"/>
                </a:lnTo>
                <a:lnTo>
                  <a:pt x="26503" y="16022"/>
                </a:lnTo>
                <a:lnTo>
                  <a:pt x="25762" y="13706"/>
                </a:lnTo>
                <a:close/>
              </a:path>
            </a:pathLst>
          </a:custGeom>
          <a:solidFill>
            <a:srgbClr val="5D97C8"/>
          </a:solidFill>
        </p:spPr>
        <p:txBody>
          <a:bodyPr wrap="square" lIns="0" tIns="0" rIns="0" bIns="0" rtlCol="0">
            <a:noAutofit/>
          </a:bodyPr>
          <a:lstStyle/>
          <a:p>
            <a:endParaRPr/>
          </a:p>
        </p:txBody>
      </p:sp>
      <p:sp>
        <p:nvSpPr>
          <p:cNvPr id="1067" name="object 1067"/>
          <p:cNvSpPr/>
          <p:nvPr/>
        </p:nvSpPr>
        <p:spPr>
          <a:xfrm>
            <a:off x="435560" y="692188"/>
            <a:ext cx="37280" cy="38958"/>
          </a:xfrm>
          <a:custGeom>
            <a:avLst/>
            <a:gdLst/>
            <a:ahLst/>
            <a:cxnLst/>
            <a:rect l="l" t="t" r="r" b="b"/>
            <a:pathLst>
              <a:path w="37280" h="38958">
                <a:moveTo>
                  <a:pt x="2279" y="7498"/>
                </a:moveTo>
                <a:lnTo>
                  <a:pt x="3989" y="3341"/>
                </a:lnTo>
                <a:lnTo>
                  <a:pt x="3476" y="3663"/>
                </a:lnTo>
                <a:lnTo>
                  <a:pt x="1881" y="7441"/>
                </a:lnTo>
                <a:lnTo>
                  <a:pt x="1311" y="7384"/>
                </a:lnTo>
                <a:lnTo>
                  <a:pt x="797" y="7270"/>
                </a:lnTo>
                <a:lnTo>
                  <a:pt x="227" y="7175"/>
                </a:lnTo>
                <a:lnTo>
                  <a:pt x="626" y="7555"/>
                </a:lnTo>
                <a:lnTo>
                  <a:pt x="1196" y="7650"/>
                </a:lnTo>
                <a:lnTo>
                  <a:pt x="1766" y="7707"/>
                </a:lnTo>
                <a:lnTo>
                  <a:pt x="1083" y="9340"/>
                </a:lnTo>
                <a:lnTo>
                  <a:pt x="398" y="11105"/>
                </a:lnTo>
                <a:lnTo>
                  <a:pt x="853" y="11219"/>
                </a:lnTo>
                <a:lnTo>
                  <a:pt x="1538" y="9378"/>
                </a:lnTo>
                <a:lnTo>
                  <a:pt x="2164" y="7764"/>
                </a:lnTo>
                <a:lnTo>
                  <a:pt x="2793" y="7878"/>
                </a:lnTo>
                <a:lnTo>
                  <a:pt x="3476" y="7935"/>
                </a:lnTo>
                <a:lnTo>
                  <a:pt x="4160" y="7973"/>
                </a:lnTo>
                <a:lnTo>
                  <a:pt x="3874" y="9605"/>
                </a:lnTo>
                <a:lnTo>
                  <a:pt x="3590" y="11428"/>
                </a:lnTo>
                <a:lnTo>
                  <a:pt x="3304" y="13478"/>
                </a:lnTo>
                <a:lnTo>
                  <a:pt x="2223" y="13440"/>
                </a:lnTo>
                <a:lnTo>
                  <a:pt x="1196" y="13326"/>
                </a:lnTo>
                <a:lnTo>
                  <a:pt x="112" y="13212"/>
                </a:lnTo>
                <a:lnTo>
                  <a:pt x="0" y="13535"/>
                </a:lnTo>
                <a:lnTo>
                  <a:pt x="1083" y="13706"/>
                </a:lnTo>
                <a:lnTo>
                  <a:pt x="2164" y="13801"/>
                </a:lnTo>
                <a:lnTo>
                  <a:pt x="3304" y="13858"/>
                </a:lnTo>
                <a:lnTo>
                  <a:pt x="2962" y="16231"/>
                </a:lnTo>
                <a:lnTo>
                  <a:pt x="2962" y="21689"/>
                </a:lnTo>
                <a:lnTo>
                  <a:pt x="3248" y="18889"/>
                </a:lnTo>
                <a:lnTo>
                  <a:pt x="3532" y="16231"/>
                </a:lnTo>
                <a:lnTo>
                  <a:pt x="3818" y="13915"/>
                </a:lnTo>
                <a:lnTo>
                  <a:pt x="4615" y="13915"/>
                </a:lnTo>
                <a:lnTo>
                  <a:pt x="3874" y="13535"/>
                </a:lnTo>
                <a:lnTo>
                  <a:pt x="4160" y="11485"/>
                </a:lnTo>
                <a:lnTo>
                  <a:pt x="4388" y="9662"/>
                </a:lnTo>
                <a:lnTo>
                  <a:pt x="4559" y="7973"/>
                </a:lnTo>
                <a:lnTo>
                  <a:pt x="5014" y="8030"/>
                </a:lnTo>
                <a:lnTo>
                  <a:pt x="5812" y="8030"/>
                </a:lnTo>
                <a:lnTo>
                  <a:pt x="6269" y="7973"/>
                </a:lnTo>
                <a:lnTo>
                  <a:pt x="6440" y="9662"/>
                </a:lnTo>
                <a:lnTo>
                  <a:pt x="6611" y="11485"/>
                </a:lnTo>
                <a:lnTo>
                  <a:pt x="6782" y="13535"/>
                </a:lnTo>
                <a:lnTo>
                  <a:pt x="7010" y="16288"/>
                </a:lnTo>
                <a:lnTo>
                  <a:pt x="7181" y="18889"/>
                </a:lnTo>
                <a:lnTo>
                  <a:pt x="7409" y="21742"/>
                </a:lnTo>
                <a:lnTo>
                  <a:pt x="3818" y="21742"/>
                </a:lnTo>
                <a:lnTo>
                  <a:pt x="3532" y="22175"/>
                </a:lnTo>
                <a:lnTo>
                  <a:pt x="3818" y="22175"/>
                </a:lnTo>
                <a:lnTo>
                  <a:pt x="5014" y="22228"/>
                </a:lnTo>
                <a:lnTo>
                  <a:pt x="6213" y="22228"/>
                </a:lnTo>
                <a:lnTo>
                  <a:pt x="7409" y="22175"/>
                </a:lnTo>
                <a:lnTo>
                  <a:pt x="7636" y="24819"/>
                </a:lnTo>
                <a:lnTo>
                  <a:pt x="7808" y="27625"/>
                </a:lnTo>
                <a:lnTo>
                  <a:pt x="7979" y="30592"/>
                </a:lnTo>
                <a:lnTo>
                  <a:pt x="6440" y="30647"/>
                </a:lnTo>
                <a:lnTo>
                  <a:pt x="3192" y="30647"/>
                </a:lnTo>
                <a:lnTo>
                  <a:pt x="2793" y="31133"/>
                </a:lnTo>
                <a:lnTo>
                  <a:pt x="3192" y="31133"/>
                </a:lnTo>
                <a:lnTo>
                  <a:pt x="4787" y="31186"/>
                </a:lnTo>
                <a:lnTo>
                  <a:pt x="6440" y="31186"/>
                </a:lnTo>
                <a:lnTo>
                  <a:pt x="8035" y="31133"/>
                </a:lnTo>
                <a:lnTo>
                  <a:pt x="8206" y="33670"/>
                </a:lnTo>
                <a:lnTo>
                  <a:pt x="8321" y="36259"/>
                </a:lnTo>
                <a:lnTo>
                  <a:pt x="8492" y="38958"/>
                </a:lnTo>
                <a:lnTo>
                  <a:pt x="9004" y="38903"/>
                </a:lnTo>
                <a:lnTo>
                  <a:pt x="9290" y="38903"/>
                </a:lnTo>
                <a:lnTo>
                  <a:pt x="9119" y="36206"/>
                </a:lnTo>
                <a:lnTo>
                  <a:pt x="8947" y="33614"/>
                </a:lnTo>
                <a:lnTo>
                  <a:pt x="8776" y="31133"/>
                </a:lnTo>
                <a:lnTo>
                  <a:pt x="10885" y="31025"/>
                </a:lnTo>
                <a:lnTo>
                  <a:pt x="12993" y="30864"/>
                </a:lnTo>
                <a:lnTo>
                  <a:pt x="15046" y="30592"/>
                </a:lnTo>
                <a:lnTo>
                  <a:pt x="15559" y="32967"/>
                </a:lnTo>
                <a:lnTo>
                  <a:pt x="16071" y="35450"/>
                </a:lnTo>
                <a:lnTo>
                  <a:pt x="16528" y="38040"/>
                </a:lnTo>
                <a:lnTo>
                  <a:pt x="16983" y="37933"/>
                </a:lnTo>
                <a:lnTo>
                  <a:pt x="17211" y="37878"/>
                </a:lnTo>
                <a:lnTo>
                  <a:pt x="16755" y="35342"/>
                </a:lnTo>
                <a:lnTo>
                  <a:pt x="16242" y="32859"/>
                </a:lnTo>
                <a:lnTo>
                  <a:pt x="15730" y="30486"/>
                </a:lnTo>
                <a:lnTo>
                  <a:pt x="17724" y="30214"/>
                </a:lnTo>
                <a:lnTo>
                  <a:pt x="19720" y="29892"/>
                </a:lnTo>
                <a:lnTo>
                  <a:pt x="21601" y="29406"/>
                </a:lnTo>
                <a:lnTo>
                  <a:pt x="22455" y="31564"/>
                </a:lnTo>
                <a:lnTo>
                  <a:pt x="23196" y="33831"/>
                </a:lnTo>
                <a:lnTo>
                  <a:pt x="23937" y="36151"/>
                </a:lnTo>
                <a:lnTo>
                  <a:pt x="24564" y="35989"/>
                </a:lnTo>
                <a:lnTo>
                  <a:pt x="23822" y="33670"/>
                </a:lnTo>
                <a:lnTo>
                  <a:pt x="23025" y="31403"/>
                </a:lnTo>
                <a:lnTo>
                  <a:pt x="22171" y="29298"/>
                </a:lnTo>
                <a:lnTo>
                  <a:pt x="24050" y="28812"/>
                </a:lnTo>
                <a:lnTo>
                  <a:pt x="25818" y="28327"/>
                </a:lnTo>
                <a:lnTo>
                  <a:pt x="27528" y="27733"/>
                </a:lnTo>
                <a:lnTo>
                  <a:pt x="28497" y="29567"/>
                </a:lnTo>
                <a:lnTo>
                  <a:pt x="29465" y="31511"/>
                </a:lnTo>
                <a:lnTo>
                  <a:pt x="30321" y="33561"/>
                </a:lnTo>
                <a:lnTo>
                  <a:pt x="30891" y="33237"/>
                </a:lnTo>
                <a:lnTo>
                  <a:pt x="30035" y="31242"/>
                </a:lnTo>
                <a:lnTo>
                  <a:pt x="29067" y="29353"/>
                </a:lnTo>
                <a:lnTo>
                  <a:pt x="28098" y="27517"/>
                </a:lnTo>
                <a:lnTo>
                  <a:pt x="29749" y="26870"/>
                </a:lnTo>
                <a:lnTo>
                  <a:pt x="31347" y="26222"/>
                </a:lnTo>
                <a:lnTo>
                  <a:pt x="32770" y="25412"/>
                </a:lnTo>
                <a:lnTo>
                  <a:pt x="33797" y="26923"/>
                </a:lnTo>
                <a:lnTo>
                  <a:pt x="34823" y="28542"/>
                </a:lnTo>
                <a:lnTo>
                  <a:pt x="35789" y="30161"/>
                </a:lnTo>
                <a:lnTo>
                  <a:pt x="36192" y="29837"/>
                </a:lnTo>
                <a:lnTo>
                  <a:pt x="35286" y="28219"/>
                </a:lnTo>
                <a:lnTo>
                  <a:pt x="34259" y="26653"/>
                </a:lnTo>
                <a:lnTo>
                  <a:pt x="33284" y="25197"/>
                </a:lnTo>
                <a:lnTo>
                  <a:pt x="34702" y="24441"/>
                </a:lnTo>
                <a:lnTo>
                  <a:pt x="36011" y="23578"/>
                </a:lnTo>
                <a:lnTo>
                  <a:pt x="37219" y="22661"/>
                </a:lnTo>
                <a:lnTo>
                  <a:pt x="37280" y="22067"/>
                </a:lnTo>
                <a:lnTo>
                  <a:pt x="35165" y="19629"/>
                </a:lnTo>
                <a:lnTo>
                  <a:pt x="32942" y="17370"/>
                </a:lnTo>
                <a:lnTo>
                  <a:pt x="34823" y="19914"/>
                </a:lnTo>
                <a:lnTo>
                  <a:pt x="36937" y="22336"/>
                </a:lnTo>
                <a:lnTo>
                  <a:pt x="35729" y="23253"/>
                </a:lnTo>
                <a:lnTo>
                  <a:pt x="34420" y="24064"/>
                </a:lnTo>
                <a:lnTo>
                  <a:pt x="33000" y="24819"/>
                </a:lnTo>
                <a:lnTo>
                  <a:pt x="32543" y="25034"/>
                </a:lnTo>
                <a:lnTo>
                  <a:pt x="31061" y="25789"/>
                </a:lnTo>
                <a:lnTo>
                  <a:pt x="29522" y="26492"/>
                </a:lnTo>
                <a:lnTo>
                  <a:pt x="27870" y="27086"/>
                </a:lnTo>
                <a:lnTo>
                  <a:pt x="26388" y="24278"/>
                </a:lnTo>
                <a:lnTo>
                  <a:pt x="24791" y="21742"/>
                </a:lnTo>
                <a:lnTo>
                  <a:pt x="25818" y="24495"/>
                </a:lnTo>
                <a:lnTo>
                  <a:pt x="27300" y="27300"/>
                </a:lnTo>
                <a:lnTo>
                  <a:pt x="25591" y="27841"/>
                </a:lnTo>
                <a:lnTo>
                  <a:pt x="23822" y="28381"/>
                </a:lnTo>
                <a:lnTo>
                  <a:pt x="22000" y="28812"/>
                </a:lnTo>
                <a:lnTo>
                  <a:pt x="21430" y="28975"/>
                </a:lnTo>
                <a:lnTo>
                  <a:pt x="19549" y="29353"/>
                </a:lnTo>
                <a:lnTo>
                  <a:pt x="17611" y="29730"/>
                </a:lnTo>
                <a:lnTo>
                  <a:pt x="15616" y="30000"/>
                </a:lnTo>
                <a:lnTo>
                  <a:pt x="14931" y="27086"/>
                </a:lnTo>
                <a:lnTo>
                  <a:pt x="14248" y="24278"/>
                </a:lnTo>
                <a:lnTo>
                  <a:pt x="13507" y="21689"/>
                </a:lnTo>
                <a:lnTo>
                  <a:pt x="13622" y="24386"/>
                </a:lnTo>
                <a:lnTo>
                  <a:pt x="14305" y="27139"/>
                </a:lnTo>
                <a:lnTo>
                  <a:pt x="14931" y="30108"/>
                </a:lnTo>
                <a:lnTo>
                  <a:pt x="12937" y="30323"/>
                </a:lnTo>
                <a:lnTo>
                  <a:pt x="10828" y="30486"/>
                </a:lnTo>
                <a:lnTo>
                  <a:pt x="8776" y="30592"/>
                </a:lnTo>
                <a:lnTo>
                  <a:pt x="8549" y="27625"/>
                </a:lnTo>
                <a:lnTo>
                  <a:pt x="8321" y="24819"/>
                </a:lnTo>
                <a:lnTo>
                  <a:pt x="8092" y="22175"/>
                </a:lnTo>
                <a:lnTo>
                  <a:pt x="9745" y="22067"/>
                </a:lnTo>
                <a:lnTo>
                  <a:pt x="8092" y="21689"/>
                </a:lnTo>
                <a:lnTo>
                  <a:pt x="7808" y="18889"/>
                </a:lnTo>
                <a:lnTo>
                  <a:pt x="7580" y="16231"/>
                </a:lnTo>
                <a:lnTo>
                  <a:pt x="7352" y="13915"/>
                </a:lnTo>
                <a:lnTo>
                  <a:pt x="8434" y="13858"/>
                </a:lnTo>
                <a:lnTo>
                  <a:pt x="9517" y="13763"/>
                </a:lnTo>
                <a:lnTo>
                  <a:pt x="10542" y="13649"/>
                </a:lnTo>
                <a:lnTo>
                  <a:pt x="10430" y="13269"/>
                </a:lnTo>
                <a:lnTo>
                  <a:pt x="9403" y="13383"/>
                </a:lnTo>
                <a:lnTo>
                  <a:pt x="8377" y="13478"/>
                </a:lnTo>
                <a:lnTo>
                  <a:pt x="7352" y="13535"/>
                </a:lnTo>
                <a:lnTo>
                  <a:pt x="7123" y="11485"/>
                </a:lnTo>
                <a:lnTo>
                  <a:pt x="6895" y="9605"/>
                </a:lnTo>
                <a:lnTo>
                  <a:pt x="6724" y="7973"/>
                </a:lnTo>
                <a:lnTo>
                  <a:pt x="7409" y="7973"/>
                </a:lnTo>
                <a:lnTo>
                  <a:pt x="6724" y="7707"/>
                </a:lnTo>
                <a:lnTo>
                  <a:pt x="6213" y="3455"/>
                </a:lnTo>
                <a:lnTo>
                  <a:pt x="5812" y="702"/>
                </a:lnTo>
                <a:lnTo>
                  <a:pt x="5927" y="3550"/>
                </a:lnTo>
                <a:lnTo>
                  <a:pt x="6269" y="7707"/>
                </a:lnTo>
                <a:lnTo>
                  <a:pt x="4615" y="7707"/>
                </a:lnTo>
                <a:lnTo>
                  <a:pt x="5185" y="3493"/>
                </a:lnTo>
                <a:lnTo>
                  <a:pt x="5528" y="797"/>
                </a:lnTo>
                <a:lnTo>
                  <a:pt x="5584" y="56"/>
                </a:lnTo>
                <a:lnTo>
                  <a:pt x="5357" y="588"/>
                </a:lnTo>
                <a:lnTo>
                  <a:pt x="4843" y="3341"/>
                </a:lnTo>
                <a:lnTo>
                  <a:pt x="4160" y="7650"/>
                </a:lnTo>
                <a:lnTo>
                  <a:pt x="3532" y="7650"/>
                </a:lnTo>
                <a:lnTo>
                  <a:pt x="2906" y="7612"/>
                </a:lnTo>
                <a:lnTo>
                  <a:pt x="2279" y="7498"/>
                </a:lnTo>
                <a:close/>
              </a:path>
            </a:pathLst>
          </a:custGeom>
          <a:solidFill>
            <a:srgbClr val="4D92C5"/>
          </a:solidFill>
        </p:spPr>
        <p:txBody>
          <a:bodyPr wrap="square" lIns="0" tIns="0" rIns="0" bIns="0" rtlCol="0">
            <a:noAutofit/>
          </a:bodyPr>
          <a:lstStyle/>
          <a:p>
            <a:endParaRPr/>
          </a:p>
        </p:txBody>
      </p:sp>
      <p:sp>
        <p:nvSpPr>
          <p:cNvPr id="1068" name="object 1068"/>
          <p:cNvSpPr/>
          <p:nvPr/>
        </p:nvSpPr>
        <p:spPr>
          <a:xfrm>
            <a:off x="431683" y="692245"/>
            <a:ext cx="9290" cy="5828"/>
          </a:xfrm>
          <a:custGeom>
            <a:avLst/>
            <a:gdLst/>
            <a:ahLst/>
            <a:cxnLst/>
            <a:rect l="l" t="t" r="r" b="b"/>
            <a:pathLst>
              <a:path w="9290" h="5828">
                <a:moveTo>
                  <a:pt x="0" y="5657"/>
                </a:moveTo>
                <a:lnTo>
                  <a:pt x="285" y="5828"/>
                </a:lnTo>
                <a:lnTo>
                  <a:pt x="4730" y="2524"/>
                </a:lnTo>
                <a:lnTo>
                  <a:pt x="7979" y="645"/>
                </a:lnTo>
                <a:lnTo>
                  <a:pt x="9062" y="37"/>
                </a:lnTo>
                <a:lnTo>
                  <a:pt x="8492" y="645"/>
                </a:lnTo>
                <a:lnTo>
                  <a:pt x="9290" y="0"/>
                </a:lnTo>
                <a:lnTo>
                  <a:pt x="9062" y="0"/>
                </a:lnTo>
                <a:lnTo>
                  <a:pt x="7866" y="531"/>
                </a:lnTo>
                <a:lnTo>
                  <a:pt x="4503" y="2372"/>
                </a:lnTo>
                <a:lnTo>
                  <a:pt x="0" y="5657"/>
                </a:lnTo>
                <a:close/>
              </a:path>
            </a:pathLst>
          </a:custGeom>
          <a:solidFill>
            <a:srgbClr val="4D92C5"/>
          </a:solidFill>
        </p:spPr>
        <p:txBody>
          <a:bodyPr wrap="square" lIns="0" tIns="0" rIns="0" bIns="0" rtlCol="0">
            <a:noAutofit/>
          </a:bodyPr>
          <a:lstStyle/>
          <a:p>
            <a:endParaRPr/>
          </a:p>
        </p:txBody>
      </p:sp>
      <p:sp>
        <p:nvSpPr>
          <p:cNvPr id="1069" name="object 1069"/>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4D92C5"/>
          </a:solidFill>
        </p:spPr>
        <p:txBody>
          <a:bodyPr wrap="square" lIns="0" tIns="0" rIns="0" bIns="0" rtlCol="0">
            <a:noAutofit/>
          </a:bodyPr>
          <a:lstStyle/>
          <a:p>
            <a:endParaRPr/>
          </a:p>
        </p:txBody>
      </p:sp>
      <p:sp>
        <p:nvSpPr>
          <p:cNvPr id="1070" name="object 1070"/>
          <p:cNvSpPr/>
          <p:nvPr/>
        </p:nvSpPr>
        <p:spPr>
          <a:xfrm>
            <a:off x="438182" y="692245"/>
            <a:ext cx="2791" cy="3436"/>
          </a:xfrm>
          <a:custGeom>
            <a:avLst/>
            <a:gdLst/>
            <a:ahLst/>
            <a:cxnLst/>
            <a:rect l="l" t="t" r="r" b="b"/>
            <a:pathLst>
              <a:path w="2791" h="3436">
                <a:moveTo>
                  <a:pt x="2108" y="645"/>
                </a:moveTo>
                <a:lnTo>
                  <a:pt x="0" y="3075"/>
                </a:lnTo>
                <a:lnTo>
                  <a:pt x="112" y="3436"/>
                </a:lnTo>
                <a:lnTo>
                  <a:pt x="1993" y="1063"/>
                </a:lnTo>
                <a:lnTo>
                  <a:pt x="2678" y="151"/>
                </a:lnTo>
                <a:lnTo>
                  <a:pt x="2791" y="0"/>
                </a:lnTo>
                <a:lnTo>
                  <a:pt x="2108" y="645"/>
                </a:lnTo>
                <a:close/>
              </a:path>
            </a:pathLst>
          </a:custGeom>
          <a:solidFill>
            <a:srgbClr val="4D92C5"/>
          </a:solidFill>
        </p:spPr>
        <p:txBody>
          <a:bodyPr wrap="square" lIns="0" tIns="0" rIns="0" bIns="0" rtlCol="0">
            <a:noAutofit/>
          </a:bodyPr>
          <a:lstStyle/>
          <a:p>
            <a:endParaRPr/>
          </a:p>
        </p:txBody>
      </p:sp>
      <p:sp>
        <p:nvSpPr>
          <p:cNvPr id="1071" name="object 1071"/>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4D92C5"/>
          </a:solidFill>
        </p:spPr>
        <p:txBody>
          <a:bodyPr wrap="square" lIns="0" tIns="0" rIns="0" bIns="0" rtlCol="0">
            <a:noAutofit/>
          </a:bodyPr>
          <a:lstStyle/>
          <a:p>
            <a:endParaRPr/>
          </a:p>
        </p:txBody>
      </p:sp>
      <p:sp>
        <p:nvSpPr>
          <p:cNvPr id="1072" name="object 1072"/>
          <p:cNvSpPr/>
          <p:nvPr/>
        </p:nvSpPr>
        <p:spPr>
          <a:xfrm>
            <a:off x="420854" y="705666"/>
            <a:ext cx="18524" cy="25425"/>
          </a:xfrm>
          <a:custGeom>
            <a:avLst/>
            <a:gdLst/>
            <a:ahLst/>
            <a:cxnLst/>
            <a:rect l="l" t="t" r="r" b="b"/>
            <a:pathLst>
              <a:path w="18524" h="25425">
                <a:moveTo>
                  <a:pt x="16758" y="17114"/>
                </a:moveTo>
                <a:lnTo>
                  <a:pt x="17041" y="14146"/>
                </a:lnTo>
                <a:lnTo>
                  <a:pt x="17327" y="11286"/>
                </a:lnTo>
                <a:lnTo>
                  <a:pt x="17611" y="8641"/>
                </a:lnTo>
                <a:lnTo>
                  <a:pt x="18238" y="8696"/>
                </a:lnTo>
                <a:lnTo>
                  <a:pt x="18524" y="8263"/>
                </a:lnTo>
                <a:lnTo>
                  <a:pt x="17954" y="8210"/>
                </a:lnTo>
                <a:lnTo>
                  <a:pt x="17668" y="8210"/>
                </a:lnTo>
                <a:lnTo>
                  <a:pt x="17668" y="2752"/>
                </a:lnTo>
                <a:lnTo>
                  <a:pt x="17327" y="5353"/>
                </a:lnTo>
                <a:lnTo>
                  <a:pt x="16985" y="8210"/>
                </a:lnTo>
                <a:lnTo>
                  <a:pt x="15388" y="8102"/>
                </a:lnTo>
                <a:lnTo>
                  <a:pt x="13737" y="7941"/>
                </a:lnTo>
                <a:lnTo>
                  <a:pt x="12198" y="7724"/>
                </a:lnTo>
                <a:lnTo>
                  <a:pt x="13052" y="4973"/>
                </a:lnTo>
                <a:lnTo>
                  <a:pt x="13908" y="2373"/>
                </a:lnTo>
                <a:lnTo>
                  <a:pt x="14705" y="56"/>
                </a:lnTo>
                <a:lnTo>
                  <a:pt x="14192" y="0"/>
                </a:lnTo>
                <a:lnTo>
                  <a:pt x="13338" y="2335"/>
                </a:lnTo>
                <a:lnTo>
                  <a:pt x="12482" y="4859"/>
                </a:lnTo>
                <a:lnTo>
                  <a:pt x="11570" y="7616"/>
                </a:lnTo>
                <a:lnTo>
                  <a:pt x="10089" y="7401"/>
                </a:lnTo>
                <a:lnTo>
                  <a:pt x="8663" y="7130"/>
                </a:lnTo>
                <a:lnTo>
                  <a:pt x="7240" y="6807"/>
                </a:lnTo>
                <a:lnTo>
                  <a:pt x="8094" y="4005"/>
                </a:lnTo>
                <a:lnTo>
                  <a:pt x="6726" y="6644"/>
                </a:lnTo>
                <a:lnTo>
                  <a:pt x="6498" y="7077"/>
                </a:lnTo>
                <a:lnTo>
                  <a:pt x="5244" y="9560"/>
                </a:lnTo>
                <a:lnTo>
                  <a:pt x="3989" y="12204"/>
                </a:lnTo>
                <a:lnTo>
                  <a:pt x="2793" y="15063"/>
                </a:lnTo>
                <a:lnTo>
                  <a:pt x="2565" y="15549"/>
                </a:lnTo>
                <a:lnTo>
                  <a:pt x="1709" y="17708"/>
                </a:lnTo>
                <a:lnTo>
                  <a:pt x="799" y="19974"/>
                </a:lnTo>
                <a:lnTo>
                  <a:pt x="0" y="22294"/>
                </a:lnTo>
                <a:lnTo>
                  <a:pt x="628" y="22511"/>
                </a:lnTo>
                <a:lnTo>
                  <a:pt x="1425" y="20136"/>
                </a:lnTo>
                <a:lnTo>
                  <a:pt x="2279" y="17869"/>
                </a:lnTo>
                <a:lnTo>
                  <a:pt x="3192" y="15657"/>
                </a:lnTo>
                <a:lnTo>
                  <a:pt x="5073" y="16143"/>
                </a:lnTo>
                <a:lnTo>
                  <a:pt x="3363" y="15171"/>
                </a:lnTo>
                <a:lnTo>
                  <a:pt x="4559" y="12366"/>
                </a:lnTo>
                <a:lnTo>
                  <a:pt x="5814" y="9666"/>
                </a:lnTo>
                <a:lnTo>
                  <a:pt x="7068" y="7185"/>
                </a:lnTo>
                <a:lnTo>
                  <a:pt x="8492" y="7563"/>
                </a:lnTo>
                <a:lnTo>
                  <a:pt x="9975" y="7832"/>
                </a:lnTo>
                <a:lnTo>
                  <a:pt x="11457" y="8102"/>
                </a:lnTo>
                <a:lnTo>
                  <a:pt x="10659" y="10638"/>
                </a:lnTo>
                <a:lnTo>
                  <a:pt x="9860" y="13444"/>
                </a:lnTo>
                <a:lnTo>
                  <a:pt x="9119" y="16358"/>
                </a:lnTo>
                <a:lnTo>
                  <a:pt x="9006" y="16844"/>
                </a:lnTo>
                <a:lnTo>
                  <a:pt x="8380" y="19219"/>
                </a:lnTo>
                <a:lnTo>
                  <a:pt x="7810" y="21755"/>
                </a:lnTo>
                <a:lnTo>
                  <a:pt x="7296" y="24291"/>
                </a:lnTo>
                <a:lnTo>
                  <a:pt x="7751" y="24400"/>
                </a:lnTo>
                <a:lnTo>
                  <a:pt x="7979" y="24455"/>
                </a:lnTo>
                <a:lnTo>
                  <a:pt x="8492" y="21863"/>
                </a:lnTo>
                <a:lnTo>
                  <a:pt x="9062" y="19327"/>
                </a:lnTo>
                <a:lnTo>
                  <a:pt x="9632" y="16952"/>
                </a:lnTo>
                <a:lnTo>
                  <a:pt x="11684" y="17222"/>
                </a:lnTo>
                <a:lnTo>
                  <a:pt x="9747" y="16413"/>
                </a:lnTo>
                <a:lnTo>
                  <a:pt x="10488" y="13499"/>
                </a:lnTo>
                <a:lnTo>
                  <a:pt x="11286" y="10746"/>
                </a:lnTo>
                <a:lnTo>
                  <a:pt x="12083" y="8157"/>
                </a:lnTo>
                <a:lnTo>
                  <a:pt x="13678" y="8371"/>
                </a:lnTo>
                <a:lnTo>
                  <a:pt x="15275" y="8535"/>
                </a:lnTo>
                <a:lnTo>
                  <a:pt x="16929" y="8641"/>
                </a:lnTo>
                <a:lnTo>
                  <a:pt x="16586" y="11285"/>
                </a:lnTo>
                <a:lnTo>
                  <a:pt x="16300" y="14093"/>
                </a:lnTo>
                <a:lnTo>
                  <a:pt x="16016" y="17060"/>
                </a:lnTo>
                <a:lnTo>
                  <a:pt x="15958" y="17600"/>
                </a:lnTo>
                <a:lnTo>
                  <a:pt x="15674" y="20083"/>
                </a:lnTo>
                <a:lnTo>
                  <a:pt x="15446" y="22672"/>
                </a:lnTo>
                <a:lnTo>
                  <a:pt x="15219" y="25372"/>
                </a:lnTo>
                <a:lnTo>
                  <a:pt x="15730" y="25425"/>
                </a:lnTo>
                <a:lnTo>
                  <a:pt x="16016" y="25425"/>
                </a:lnTo>
                <a:lnTo>
                  <a:pt x="16244" y="22727"/>
                </a:lnTo>
                <a:lnTo>
                  <a:pt x="16472" y="20136"/>
                </a:lnTo>
                <a:lnTo>
                  <a:pt x="16699" y="17600"/>
                </a:lnTo>
                <a:lnTo>
                  <a:pt x="17499" y="17655"/>
                </a:lnTo>
                <a:lnTo>
                  <a:pt x="17897" y="17169"/>
                </a:lnTo>
                <a:lnTo>
                  <a:pt x="17098" y="17114"/>
                </a:lnTo>
                <a:lnTo>
                  <a:pt x="16758" y="17114"/>
                </a:lnTo>
                <a:close/>
              </a:path>
            </a:pathLst>
          </a:custGeom>
          <a:solidFill>
            <a:srgbClr val="4D92C5"/>
          </a:solidFill>
        </p:spPr>
        <p:txBody>
          <a:bodyPr wrap="square" lIns="0" tIns="0" rIns="0" bIns="0" rtlCol="0">
            <a:noAutofit/>
          </a:bodyPr>
          <a:lstStyle/>
          <a:p>
            <a:endParaRPr/>
          </a:p>
        </p:txBody>
      </p:sp>
      <p:sp>
        <p:nvSpPr>
          <p:cNvPr id="1073" name="object 1073"/>
          <p:cNvSpPr/>
          <p:nvPr/>
        </p:nvSpPr>
        <p:spPr>
          <a:xfrm>
            <a:off x="453113" y="696383"/>
            <a:ext cx="9860" cy="13288"/>
          </a:xfrm>
          <a:custGeom>
            <a:avLst/>
            <a:gdLst/>
            <a:ahLst/>
            <a:cxnLst/>
            <a:rect l="l" t="t" r="r" b="b"/>
            <a:pathLst>
              <a:path w="9860" h="13288">
                <a:moveTo>
                  <a:pt x="2793" y="6758"/>
                </a:move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9860" y="4973"/>
                </a:lnTo>
                <a:lnTo>
                  <a:pt x="7296" y="3189"/>
                </a:lnTo>
                <a:lnTo>
                  <a:pt x="5471" y="2221"/>
                </a:lnTo>
                <a:lnTo>
                  <a:pt x="3762" y="1309"/>
                </a:lnTo>
                <a:lnTo>
                  <a:pt x="2108" y="550"/>
                </a:lnTo>
                <a:lnTo>
                  <a:pt x="1482" y="284"/>
                </a:lnTo>
                <a:lnTo>
                  <a:pt x="855" y="0"/>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close/>
              </a:path>
            </a:pathLst>
          </a:custGeom>
          <a:solidFill>
            <a:srgbClr val="4D92C5"/>
          </a:solidFill>
        </p:spPr>
        <p:txBody>
          <a:bodyPr wrap="square" lIns="0" tIns="0" rIns="0" bIns="0" rtlCol="0">
            <a:noAutofit/>
          </a:bodyPr>
          <a:lstStyle/>
          <a:p>
            <a:endParaRPr/>
          </a:p>
        </p:txBody>
      </p:sp>
      <p:sp>
        <p:nvSpPr>
          <p:cNvPr id="1074" name="object 1074"/>
          <p:cNvSpPr/>
          <p:nvPr/>
        </p:nvSpPr>
        <p:spPr>
          <a:xfrm>
            <a:off x="472437" y="703616"/>
            <a:ext cx="4108" cy="3037"/>
          </a:xfrm>
          <a:custGeom>
            <a:avLst/>
            <a:gdLst/>
            <a:ahLst/>
            <a:cxnLst/>
            <a:rect l="l" t="t" r="r" b="b"/>
            <a:pathLst>
              <a:path w="4108" h="3037">
                <a:moveTo>
                  <a:pt x="2054" y="1404"/>
                </a:moveTo>
                <a:lnTo>
                  <a:pt x="0" y="0"/>
                </a:lnTo>
                <a:lnTo>
                  <a:pt x="463" y="607"/>
                </a:lnTo>
                <a:lnTo>
                  <a:pt x="3020" y="2429"/>
                </a:lnTo>
                <a:lnTo>
                  <a:pt x="4108" y="3037"/>
                </a:lnTo>
                <a:lnTo>
                  <a:pt x="2054" y="1404"/>
                </a:lnTo>
                <a:close/>
              </a:path>
            </a:pathLst>
          </a:custGeom>
          <a:solidFill>
            <a:srgbClr val="4D92C5"/>
          </a:solidFill>
        </p:spPr>
        <p:txBody>
          <a:bodyPr wrap="square" lIns="0" tIns="0" rIns="0" bIns="0" rtlCol="0">
            <a:noAutofit/>
          </a:bodyPr>
          <a:lstStyle/>
          <a:p>
            <a:endParaRPr/>
          </a:p>
        </p:txBody>
      </p:sp>
      <p:sp>
        <p:nvSpPr>
          <p:cNvPr id="1075" name="object 1075"/>
          <p:cNvSpPr/>
          <p:nvPr/>
        </p:nvSpPr>
        <p:spPr>
          <a:xfrm>
            <a:off x="441543" y="692245"/>
            <a:ext cx="8891" cy="5923"/>
          </a:xfrm>
          <a:custGeom>
            <a:avLst/>
            <a:gdLst/>
            <a:ahLst/>
            <a:cxnLst/>
            <a:rect l="l" t="t" r="r" b="b"/>
            <a:pathLst>
              <a:path w="8891" h="5923">
                <a:moveTo>
                  <a:pt x="58" y="0"/>
                </a:moveTo>
                <a:lnTo>
                  <a:pt x="1027" y="645"/>
                </a:lnTo>
                <a:lnTo>
                  <a:pt x="4219" y="2524"/>
                </a:lnTo>
                <a:lnTo>
                  <a:pt x="8549" y="5923"/>
                </a:lnTo>
                <a:lnTo>
                  <a:pt x="8891" y="5771"/>
                </a:lnTo>
                <a:lnTo>
                  <a:pt x="4503" y="2410"/>
                </a:lnTo>
                <a:lnTo>
                  <a:pt x="1254" y="588"/>
                </a:lnTo>
                <a:lnTo>
                  <a:pt x="58" y="0"/>
                </a:lnTo>
                <a:close/>
              </a:path>
            </a:pathLst>
          </a:custGeom>
          <a:solidFill>
            <a:srgbClr val="4D92C5"/>
          </a:solidFill>
        </p:spPr>
        <p:txBody>
          <a:bodyPr wrap="square" lIns="0" tIns="0" rIns="0" bIns="0" rtlCol="0">
            <a:noAutofit/>
          </a:bodyPr>
          <a:lstStyle/>
          <a:p>
            <a:endParaRPr/>
          </a:p>
        </p:txBody>
      </p:sp>
      <p:sp>
        <p:nvSpPr>
          <p:cNvPr id="1076" name="object 1076"/>
          <p:cNvSpPr/>
          <p:nvPr/>
        </p:nvSpPr>
        <p:spPr>
          <a:xfrm>
            <a:off x="441543" y="692245"/>
            <a:ext cx="7068" cy="6625"/>
          </a:xfrm>
          <a:custGeom>
            <a:avLst/>
            <a:gdLst/>
            <a:ahLst/>
            <a:cxnLst/>
            <a:rect l="l" t="t" r="r" b="b"/>
            <a:pathLst>
              <a:path w="7068" h="6625">
                <a:moveTo>
                  <a:pt x="0" y="0"/>
                </a:moveTo>
                <a:lnTo>
                  <a:pt x="628" y="702"/>
                </a:lnTo>
                <a:lnTo>
                  <a:pt x="3248" y="2904"/>
                </a:lnTo>
                <a:lnTo>
                  <a:pt x="6726" y="6625"/>
                </a:lnTo>
                <a:lnTo>
                  <a:pt x="7068" y="6530"/>
                </a:lnTo>
                <a:lnTo>
                  <a:pt x="3590" y="2847"/>
                </a:lnTo>
                <a:lnTo>
                  <a:pt x="912" y="702"/>
                </a:lnTo>
                <a:lnTo>
                  <a:pt x="0" y="0"/>
                </a:lnTo>
                <a:close/>
              </a:path>
            </a:pathLst>
          </a:custGeom>
          <a:solidFill>
            <a:srgbClr val="4D92C5"/>
          </a:solidFill>
        </p:spPr>
        <p:txBody>
          <a:bodyPr wrap="square" lIns="0" tIns="0" rIns="0" bIns="0" rtlCol="0">
            <a:noAutofit/>
          </a:bodyPr>
          <a:lstStyle/>
          <a:p>
            <a:endParaRPr/>
          </a:p>
        </p:txBody>
      </p:sp>
      <p:sp>
        <p:nvSpPr>
          <p:cNvPr id="1077" name="object 1077"/>
          <p:cNvSpPr/>
          <p:nvPr/>
        </p:nvSpPr>
        <p:spPr>
          <a:xfrm>
            <a:off x="441431" y="692245"/>
            <a:ext cx="5129" cy="7707"/>
          </a:xfrm>
          <a:custGeom>
            <a:avLst/>
            <a:gdLst/>
            <a:ahLst/>
            <a:cxnLst/>
            <a:rect l="l" t="t" r="r" b="b"/>
            <a:pathLst>
              <a:path w="5129" h="7707">
                <a:moveTo>
                  <a:pt x="3077" y="7441"/>
                </a:moveTo>
                <a:lnTo>
                  <a:pt x="3192" y="7707"/>
                </a:lnTo>
                <a:lnTo>
                  <a:pt x="3762" y="7650"/>
                </a:lnTo>
                <a:lnTo>
                  <a:pt x="4331" y="7555"/>
                </a:lnTo>
                <a:lnTo>
                  <a:pt x="4901" y="7441"/>
                </a:lnTo>
                <a:lnTo>
                  <a:pt x="5129" y="7062"/>
                </a:lnTo>
                <a:lnTo>
                  <a:pt x="2563" y="3227"/>
                </a:lnTo>
                <a:lnTo>
                  <a:pt x="626" y="740"/>
                </a:lnTo>
                <a:lnTo>
                  <a:pt x="0" y="0"/>
                </a:lnTo>
                <a:lnTo>
                  <a:pt x="569" y="968"/>
                </a:lnTo>
                <a:lnTo>
                  <a:pt x="2392" y="3398"/>
                </a:lnTo>
                <a:lnTo>
                  <a:pt x="4730" y="7175"/>
                </a:lnTo>
                <a:lnTo>
                  <a:pt x="4217" y="7270"/>
                </a:lnTo>
                <a:lnTo>
                  <a:pt x="3647" y="7384"/>
                </a:lnTo>
                <a:lnTo>
                  <a:pt x="3077" y="7441"/>
                </a:lnTo>
                <a:close/>
              </a:path>
            </a:pathLst>
          </a:custGeom>
          <a:solidFill>
            <a:srgbClr val="4D92C5"/>
          </a:solidFill>
        </p:spPr>
        <p:txBody>
          <a:bodyPr wrap="square" lIns="0" tIns="0" rIns="0" bIns="0" rtlCol="0">
            <a:noAutofit/>
          </a:bodyPr>
          <a:lstStyle/>
          <a:p>
            <a:endParaRPr/>
          </a:p>
        </p:txBody>
      </p:sp>
      <p:sp>
        <p:nvSpPr>
          <p:cNvPr id="1078" name="object 1078"/>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4D92C5"/>
          </a:solidFill>
        </p:spPr>
        <p:txBody>
          <a:bodyPr wrap="square" lIns="0" tIns="0" rIns="0" bIns="0" rtlCol="0">
            <a:noAutofit/>
          </a:bodyPr>
          <a:lstStyle/>
          <a:p>
            <a:endParaRPr/>
          </a:p>
        </p:txBody>
      </p:sp>
      <p:sp>
        <p:nvSpPr>
          <p:cNvPr id="1079" name="object 1079"/>
          <p:cNvSpPr/>
          <p:nvPr/>
        </p:nvSpPr>
        <p:spPr>
          <a:xfrm>
            <a:off x="429063" y="692340"/>
            <a:ext cx="8490" cy="1290"/>
          </a:xfrm>
          <a:custGeom>
            <a:avLst/>
            <a:gdLst/>
            <a:ahLst/>
            <a:cxnLst/>
            <a:rect l="l" t="t" r="r" b="b"/>
            <a:pathLst>
              <a:path w="8490" h="1290">
                <a:moveTo>
                  <a:pt x="0" y="1290"/>
                </a:moveTo>
                <a:lnTo>
                  <a:pt x="741" y="1195"/>
                </a:lnTo>
                <a:lnTo>
                  <a:pt x="1081" y="1082"/>
                </a:lnTo>
                <a:lnTo>
                  <a:pt x="4102" y="550"/>
                </a:lnTo>
                <a:lnTo>
                  <a:pt x="6609" y="170"/>
                </a:lnTo>
                <a:lnTo>
                  <a:pt x="8490" y="0"/>
                </a:lnTo>
                <a:lnTo>
                  <a:pt x="5584" y="227"/>
                </a:lnTo>
                <a:lnTo>
                  <a:pt x="2734" y="645"/>
                </a:lnTo>
                <a:lnTo>
                  <a:pt x="0" y="1290"/>
                </a:lnTo>
                <a:close/>
              </a:path>
            </a:pathLst>
          </a:custGeom>
          <a:solidFill>
            <a:srgbClr val="4D92C5"/>
          </a:solidFill>
        </p:spPr>
        <p:txBody>
          <a:bodyPr wrap="square" lIns="0" tIns="0" rIns="0" bIns="0" rtlCol="0">
            <a:noAutofit/>
          </a:bodyPr>
          <a:lstStyle/>
          <a:p>
            <a:endParaRPr/>
          </a:p>
        </p:txBody>
      </p:sp>
      <p:sp>
        <p:nvSpPr>
          <p:cNvPr id="1080" name="object 1080"/>
          <p:cNvSpPr/>
          <p:nvPr/>
        </p:nvSpPr>
        <p:spPr>
          <a:xfrm>
            <a:off x="443652" y="704603"/>
            <a:ext cx="10259" cy="9651"/>
          </a:xfrm>
          <a:custGeom>
            <a:avLst/>
            <a:gdLst/>
            <a:ahLst/>
            <a:cxnLst/>
            <a:rect l="l" t="t" r="r" b="b"/>
            <a:pathLst>
              <a:path w="10259" h="9651">
                <a:moveTo>
                  <a:pt x="2964" y="1177"/>
                </a:moveTo>
                <a:lnTo>
                  <a:pt x="3989" y="1025"/>
                </a:lnTo>
                <a:lnTo>
                  <a:pt x="4960" y="854"/>
                </a:lnTo>
                <a:lnTo>
                  <a:pt x="5929" y="645"/>
                </a:lnTo>
                <a:lnTo>
                  <a:pt x="7181" y="2847"/>
                </a:lnTo>
                <a:lnTo>
                  <a:pt x="8436" y="5334"/>
                </a:lnTo>
                <a:lnTo>
                  <a:pt x="9689" y="8032"/>
                </a:lnTo>
                <a:lnTo>
                  <a:pt x="10259" y="7923"/>
                </a:lnTo>
                <a:lnTo>
                  <a:pt x="8949" y="5220"/>
                </a:lnTo>
                <a:lnTo>
                  <a:pt x="7638" y="2752"/>
                </a:lnTo>
                <a:lnTo>
                  <a:pt x="6384" y="531"/>
                </a:lnTo>
                <a:lnTo>
                  <a:pt x="7181" y="0"/>
                </a:lnTo>
                <a:lnTo>
                  <a:pt x="6213" y="208"/>
                </a:lnTo>
                <a:lnTo>
                  <a:pt x="5757" y="322"/>
                </a:lnTo>
                <a:lnTo>
                  <a:pt x="4845" y="531"/>
                </a:lnTo>
                <a:lnTo>
                  <a:pt x="3820" y="702"/>
                </a:lnTo>
                <a:lnTo>
                  <a:pt x="2849" y="797"/>
                </a:lnTo>
                <a:lnTo>
                  <a:pt x="2450" y="1233"/>
                </a:lnTo>
                <a:lnTo>
                  <a:pt x="3192" y="3550"/>
                </a:lnTo>
                <a:lnTo>
                  <a:pt x="3933" y="6150"/>
                </a:lnTo>
                <a:lnTo>
                  <a:pt x="4674" y="8895"/>
                </a:lnTo>
                <a:lnTo>
                  <a:pt x="3135" y="9112"/>
                </a:lnTo>
                <a:lnTo>
                  <a:pt x="1597" y="9220"/>
                </a:lnTo>
                <a:lnTo>
                  <a:pt x="0" y="9273"/>
                </a:lnTo>
                <a:lnTo>
                  <a:pt x="1653" y="9651"/>
                </a:lnTo>
                <a:lnTo>
                  <a:pt x="3250" y="9543"/>
                </a:lnTo>
                <a:lnTo>
                  <a:pt x="4789" y="9326"/>
                </a:lnTo>
                <a:lnTo>
                  <a:pt x="5300" y="8842"/>
                </a:lnTo>
                <a:lnTo>
                  <a:pt x="4503" y="6036"/>
                </a:lnTo>
                <a:lnTo>
                  <a:pt x="3705" y="3493"/>
                </a:lnTo>
                <a:lnTo>
                  <a:pt x="2964" y="1177"/>
                </a:lnTo>
                <a:close/>
              </a:path>
            </a:pathLst>
          </a:custGeom>
          <a:solidFill>
            <a:srgbClr val="4D92C5"/>
          </a:solidFill>
        </p:spPr>
        <p:txBody>
          <a:bodyPr wrap="square" lIns="0" tIns="0" rIns="0" bIns="0" rtlCol="0">
            <a:noAutofit/>
          </a:bodyPr>
          <a:lstStyle/>
          <a:p>
            <a:endParaRPr/>
          </a:p>
        </p:txBody>
      </p:sp>
      <p:sp>
        <p:nvSpPr>
          <p:cNvPr id="1081" name="object 1081"/>
          <p:cNvSpPr/>
          <p:nvPr/>
        </p:nvSpPr>
        <p:spPr>
          <a:xfrm>
            <a:off x="439435" y="705723"/>
            <a:ext cx="3135" cy="2752"/>
          </a:xfrm>
          <a:custGeom>
            <a:avLst/>
            <a:gdLst/>
            <a:ahLst/>
            <a:cxnLst/>
            <a:rect l="l" t="t" r="r" b="b"/>
            <a:pathLst>
              <a:path w="3135" h="2752">
                <a:moveTo>
                  <a:pt x="0" y="0"/>
                </a:moveTo>
                <a:lnTo>
                  <a:pt x="741" y="379"/>
                </a:lnTo>
                <a:lnTo>
                  <a:pt x="2908" y="379"/>
                </a:lnTo>
                <a:lnTo>
                  <a:pt x="3135" y="2752"/>
                </a:lnTo>
                <a:lnTo>
                  <a:pt x="2908" y="0"/>
                </a:lnTo>
                <a:lnTo>
                  <a:pt x="0" y="0"/>
                </a:lnTo>
                <a:close/>
              </a:path>
            </a:pathLst>
          </a:custGeom>
          <a:solidFill>
            <a:srgbClr val="4D92C5"/>
          </a:solidFill>
        </p:spPr>
        <p:txBody>
          <a:bodyPr wrap="square" lIns="0" tIns="0" rIns="0" bIns="0" rtlCol="0">
            <a:noAutofit/>
          </a:bodyPr>
          <a:lstStyle/>
          <a:p>
            <a:endParaRPr/>
          </a:p>
        </p:txBody>
      </p:sp>
      <p:sp>
        <p:nvSpPr>
          <p:cNvPr id="1082" name="object 1082"/>
          <p:cNvSpPr/>
          <p:nvPr/>
        </p:nvSpPr>
        <p:spPr>
          <a:xfrm>
            <a:off x="406150" y="701186"/>
            <a:ext cx="17384" cy="15713"/>
          </a:xfrm>
          <a:custGeom>
            <a:avLst/>
            <a:gdLst/>
            <a:ahLst/>
            <a:cxnLst/>
            <a:rect l="l" t="t" r="r" b="b"/>
            <a:pathLst>
              <a:path w="17384" h="15713">
                <a:moveTo>
                  <a:pt x="7808" y="4594"/>
                </a:moveTo>
                <a:lnTo>
                  <a:pt x="8549" y="5296"/>
                </a:lnTo>
                <a:lnTo>
                  <a:pt x="9346" y="5998"/>
                </a:lnTo>
                <a:lnTo>
                  <a:pt x="9689" y="6207"/>
                </a:lnTo>
                <a:lnTo>
                  <a:pt x="10544" y="6910"/>
                </a:lnTo>
                <a:lnTo>
                  <a:pt x="11455" y="7555"/>
                </a:lnTo>
                <a:lnTo>
                  <a:pt x="12424" y="8106"/>
                </a:lnTo>
                <a:lnTo>
                  <a:pt x="12766" y="8258"/>
                </a:lnTo>
                <a:lnTo>
                  <a:pt x="10772" y="10479"/>
                </a:lnTo>
                <a:lnTo>
                  <a:pt x="8835" y="12852"/>
                </a:lnTo>
                <a:lnTo>
                  <a:pt x="7409" y="15713"/>
                </a:lnTo>
                <a:lnTo>
                  <a:pt x="9290" y="13121"/>
                </a:lnTo>
                <a:lnTo>
                  <a:pt x="11227" y="10687"/>
                </a:lnTo>
                <a:lnTo>
                  <a:pt x="13165" y="8485"/>
                </a:lnTo>
                <a:lnTo>
                  <a:pt x="15217" y="5562"/>
                </a:lnTo>
                <a:lnTo>
                  <a:pt x="13052" y="7935"/>
                </a:lnTo>
                <a:lnTo>
                  <a:pt x="12653" y="7726"/>
                </a:lnTo>
                <a:lnTo>
                  <a:pt x="11741" y="7232"/>
                </a:lnTo>
                <a:lnTo>
                  <a:pt x="10828" y="6587"/>
                </a:lnTo>
                <a:lnTo>
                  <a:pt x="9975" y="5941"/>
                </a:lnTo>
                <a:lnTo>
                  <a:pt x="12482" y="3777"/>
                </a:lnTo>
                <a:lnTo>
                  <a:pt x="14989" y="1841"/>
                </a:lnTo>
                <a:lnTo>
                  <a:pt x="17384" y="227"/>
                </a:lnTo>
                <a:lnTo>
                  <a:pt x="17098" y="0"/>
                </a:lnTo>
                <a:lnTo>
                  <a:pt x="14703" y="1632"/>
                </a:lnTo>
                <a:lnTo>
                  <a:pt x="12196" y="3512"/>
                </a:lnTo>
                <a:lnTo>
                  <a:pt x="9632" y="5676"/>
                </a:lnTo>
                <a:lnTo>
                  <a:pt x="8835" y="5030"/>
                </a:lnTo>
                <a:lnTo>
                  <a:pt x="8150" y="4328"/>
                </a:lnTo>
                <a:lnTo>
                  <a:pt x="7524" y="3568"/>
                </a:lnTo>
                <a:lnTo>
                  <a:pt x="10087" y="1366"/>
                </a:lnTo>
                <a:lnTo>
                  <a:pt x="7352" y="3303"/>
                </a:lnTo>
                <a:lnTo>
                  <a:pt x="6954" y="2752"/>
                </a:lnTo>
                <a:lnTo>
                  <a:pt x="6555" y="2164"/>
                </a:lnTo>
                <a:lnTo>
                  <a:pt x="6611" y="2923"/>
                </a:lnTo>
                <a:lnTo>
                  <a:pt x="7010" y="3512"/>
                </a:lnTo>
                <a:lnTo>
                  <a:pt x="4559" y="5296"/>
                </a:lnTo>
                <a:lnTo>
                  <a:pt x="2108" y="7289"/>
                </a:lnTo>
                <a:lnTo>
                  <a:pt x="0" y="9833"/>
                </a:lnTo>
                <a:lnTo>
                  <a:pt x="2336" y="7555"/>
                </a:lnTo>
                <a:lnTo>
                  <a:pt x="4787" y="5562"/>
                </a:lnTo>
                <a:lnTo>
                  <a:pt x="7238" y="3777"/>
                </a:lnTo>
                <a:lnTo>
                  <a:pt x="7808" y="4594"/>
                </a:lnTo>
                <a:close/>
              </a:path>
            </a:pathLst>
          </a:custGeom>
          <a:solidFill>
            <a:srgbClr val="4D92C5"/>
          </a:solidFill>
        </p:spPr>
        <p:txBody>
          <a:bodyPr wrap="square" lIns="0" tIns="0" rIns="0" bIns="0" rtlCol="0">
            <a:noAutofit/>
          </a:bodyPr>
          <a:lstStyle/>
          <a:p>
            <a:endParaRPr/>
          </a:p>
        </p:txBody>
      </p:sp>
      <p:sp>
        <p:nvSpPr>
          <p:cNvPr id="1083" name="object 1083"/>
          <p:cNvSpPr/>
          <p:nvPr/>
        </p:nvSpPr>
        <p:spPr>
          <a:xfrm>
            <a:off x="460581" y="698016"/>
            <a:ext cx="1081" cy="1670"/>
          </a:xfrm>
          <a:custGeom>
            <a:avLst/>
            <a:gdLst/>
            <a:ahLst/>
            <a:cxnLst/>
            <a:rect l="l" t="t" r="r" b="b"/>
            <a:pathLst>
              <a:path w="1081" h="1670">
                <a:moveTo>
                  <a:pt x="1081" y="94"/>
                </a:moveTo>
                <a:lnTo>
                  <a:pt x="910" y="0"/>
                </a:lnTo>
                <a:lnTo>
                  <a:pt x="626" y="474"/>
                </a:lnTo>
                <a:lnTo>
                  <a:pt x="283" y="1025"/>
                </a:lnTo>
                <a:lnTo>
                  <a:pt x="0" y="1670"/>
                </a:lnTo>
                <a:lnTo>
                  <a:pt x="455" y="1120"/>
                </a:lnTo>
                <a:lnTo>
                  <a:pt x="797" y="588"/>
                </a:lnTo>
                <a:lnTo>
                  <a:pt x="1081" y="94"/>
                </a:lnTo>
                <a:close/>
              </a:path>
            </a:pathLst>
          </a:custGeom>
          <a:solidFill>
            <a:srgbClr val="4D92C5"/>
          </a:solidFill>
        </p:spPr>
        <p:txBody>
          <a:bodyPr wrap="square" lIns="0" tIns="0" rIns="0" bIns="0" rtlCol="0">
            <a:noAutofit/>
          </a:bodyPr>
          <a:lstStyle/>
          <a:p>
            <a:endParaRPr/>
          </a:p>
        </p:txBody>
      </p:sp>
      <p:sp>
        <p:nvSpPr>
          <p:cNvPr id="1084" name="object 1084"/>
          <p:cNvSpPr/>
          <p:nvPr/>
        </p:nvSpPr>
        <p:spPr>
          <a:xfrm>
            <a:off x="441088" y="692188"/>
            <a:ext cx="398" cy="3550"/>
          </a:xfrm>
          <a:custGeom>
            <a:avLst/>
            <a:gdLst/>
            <a:ahLst/>
            <a:cxnLst/>
            <a:rect l="l" t="t" r="r" b="b"/>
            <a:pathLst>
              <a:path w="398" h="3550">
                <a:moveTo>
                  <a:pt x="114" y="0"/>
                </a:moveTo>
                <a:lnTo>
                  <a:pt x="114" y="854"/>
                </a:lnTo>
                <a:lnTo>
                  <a:pt x="398" y="3550"/>
                </a:lnTo>
                <a:lnTo>
                  <a:pt x="283" y="702"/>
                </a:lnTo>
                <a:lnTo>
                  <a:pt x="114" y="0"/>
                </a:lnTo>
                <a:close/>
              </a:path>
            </a:pathLst>
          </a:custGeom>
          <a:solidFill>
            <a:srgbClr val="4D92C5"/>
          </a:solidFill>
        </p:spPr>
        <p:txBody>
          <a:bodyPr wrap="square" lIns="0" tIns="0" rIns="0" bIns="0" rtlCol="0">
            <a:noAutofit/>
          </a:bodyPr>
          <a:lstStyle/>
          <a:p>
            <a:endParaRPr/>
          </a:p>
        </p:txBody>
      </p:sp>
      <p:sp>
        <p:nvSpPr>
          <p:cNvPr id="1085" name="object 1085"/>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4D92C5"/>
          </a:solidFill>
        </p:spPr>
        <p:txBody>
          <a:bodyPr wrap="square" lIns="0" tIns="0" rIns="0" bIns="0" rtlCol="0">
            <a:noAutofit/>
          </a:bodyPr>
          <a:lstStyle/>
          <a:p>
            <a:endParaRPr/>
          </a:p>
        </p:txBody>
      </p:sp>
      <p:sp>
        <p:nvSpPr>
          <p:cNvPr id="1086" name="object 1086"/>
          <p:cNvSpPr/>
          <p:nvPr/>
        </p:nvSpPr>
        <p:spPr>
          <a:xfrm>
            <a:off x="407347" y="692188"/>
            <a:ext cx="32716" cy="13212"/>
          </a:xfrm>
          <a:custGeom>
            <a:avLst/>
            <a:gdLst/>
            <a:ahLst/>
            <a:cxnLst/>
            <a:rect l="l" t="t" r="r" b="b"/>
            <a:pathLst>
              <a:path w="32716" h="13212">
                <a:moveTo>
                  <a:pt x="4446" y="9928"/>
                </a:moveTo>
                <a:lnTo>
                  <a:pt x="3590" y="10460"/>
                </a:lnTo>
                <a:lnTo>
                  <a:pt x="2678" y="11010"/>
                </a:lnTo>
                <a:lnTo>
                  <a:pt x="1824" y="11599"/>
                </a:lnTo>
                <a:lnTo>
                  <a:pt x="1198" y="12130"/>
                </a:lnTo>
                <a:lnTo>
                  <a:pt x="569" y="12681"/>
                </a:lnTo>
                <a:lnTo>
                  <a:pt x="0" y="13212"/>
                </a:lnTo>
                <a:lnTo>
                  <a:pt x="1482" y="12130"/>
                </a:lnTo>
                <a:lnTo>
                  <a:pt x="3020" y="11105"/>
                </a:lnTo>
                <a:lnTo>
                  <a:pt x="4559" y="10194"/>
                </a:lnTo>
                <a:lnTo>
                  <a:pt x="4730" y="10687"/>
                </a:lnTo>
                <a:lnTo>
                  <a:pt x="5016" y="11333"/>
                </a:lnTo>
                <a:lnTo>
                  <a:pt x="5415" y="11921"/>
                </a:lnTo>
                <a:lnTo>
                  <a:pt x="5359" y="11162"/>
                </a:lnTo>
                <a:lnTo>
                  <a:pt x="5129" y="10574"/>
                </a:lnTo>
                <a:lnTo>
                  <a:pt x="4958" y="10194"/>
                </a:lnTo>
                <a:lnTo>
                  <a:pt x="4901" y="10023"/>
                </a:lnTo>
                <a:lnTo>
                  <a:pt x="7751" y="8295"/>
                </a:lnTo>
                <a:lnTo>
                  <a:pt x="10601" y="6910"/>
                </a:lnTo>
                <a:lnTo>
                  <a:pt x="13279" y="5771"/>
                </a:lnTo>
                <a:lnTo>
                  <a:pt x="13451" y="6207"/>
                </a:lnTo>
                <a:lnTo>
                  <a:pt x="13793" y="6739"/>
                </a:lnTo>
                <a:lnTo>
                  <a:pt x="14192" y="7270"/>
                </a:lnTo>
                <a:lnTo>
                  <a:pt x="11570" y="8675"/>
                </a:lnTo>
                <a:lnTo>
                  <a:pt x="8891" y="10365"/>
                </a:lnTo>
                <a:lnTo>
                  <a:pt x="6327" y="12567"/>
                </a:lnTo>
                <a:lnTo>
                  <a:pt x="9062" y="10630"/>
                </a:lnTo>
                <a:lnTo>
                  <a:pt x="11797" y="8960"/>
                </a:lnTo>
                <a:lnTo>
                  <a:pt x="14363" y="7555"/>
                </a:lnTo>
                <a:lnTo>
                  <a:pt x="14363" y="7232"/>
                </a:lnTo>
                <a:lnTo>
                  <a:pt x="13964" y="6682"/>
                </a:lnTo>
                <a:lnTo>
                  <a:pt x="13622" y="6150"/>
                </a:lnTo>
                <a:lnTo>
                  <a:pt x="13394" y="5657"/>
                </a:lnTo>
                <a:lnTo>
                  <a:pt x="15332" y="4859"/>
                </a:lnTo>
                <a:lnTo>
                  <a:pt x="17213" y="4157"/>
                </a:lnTo>
                <a:lnTo>
                  <a:pt x="18922" y="3549"/>
                </a:lnTo>
                <a:lnTo>
                  <a:pt x="19607" y="3284"/>
                </a:lnTo>
                <a:lnTo>
                  <a:pt x="20290" y="3075"/>
                </a:lnTo>
                <a:lnTo>
                  <a:pt x="20975" y="2847"/>
                </a:lnTo>
                <a:lnTo>
                  <a:pt x="21259" y="3493"/>
                </a:lnTo>
                <a:lnTo>
                  <a:pt x="21545" y="3834"/>
                </a:lnTo>
                <a:lnTo>
                  <a:pt x="21259" y="3132"/>
                </a:lnTo>
                <a:lnTo>
                  <a:pt x="21087" y="2847"/>
                </a:lnTo>
                <a:lnTo>
                  <a:pt x="26674" y="1082"/>
                </a:lnTo>
                <a:lnTo>
                  <a:pt x="30835" y="322"/>
                </a:lnTo>
                <a:lnTo>
                  <a:pt x="32716" y="0"/>
                </a:lnTo>
                <a:lnTo>
                  <a:pt x="32146" y="56"/>
                </a:lnTo>
                <a:lnTo>
                  <a:pt x="30035" y="322"/>
                </a:lnTo>
                <a:lnTo>
                  <a:pt x="26104" y="1082"/>
                </a:lnTo>
                <a:lnTo>
                  <a:pt x="21031" y="2638"/>
                </a:lnTo>
                <a:lnTo>
                  <a:pt x="20860" y="2259"/>
                </a:lnTo>
                <a:lnTo>
                  <a:pt x="20747" y="1727"/>
                </a:lnTo>
                <a:lnTo>
                  <a:pt x="20747" y="2316"/>
                </a:lnTo>
                <a:lnTo>
                  <a:pt x="20916" y="2695"/>
                </a:lnTo>
                <a:lnTo>
                  <a:pt x="20234" y="2904"/>
                </a:lnTo>
                <a:lnTo>
                  <a:pt x="19549" y="3132"/>
                </a:lnTo>
                <a:lnTo>
                  <a:pt x="18808" y="3341"/>
                </a:lnTo>
                <a:lnTo>
                  <a:pt x="17098" y="3929"/>
                </a:lnTo>
                <a:lnTo>
                  <a:pt x="15275" y="4632"/>
                </a:lnTo>
                <a:lnTo>
                  <a:pt x="13338" y="5448"/>
                </a:lnTo>
                <a:lnTo>
                  <a:pt x="13052" y="4802"/>
                </a:lnTo>
                <a:lnTo>
                  <a:pt x="13167" y="5505"/>
                </a:lnTo>
                <a:lnTo>
                  <a:pt x="10488" y="6625"/>
                </a:lnTo>
                <a:lnTo>
                  <a:pt x="7638" y="8030"/>
                </a:lnTo>
                <a:lnTo>
                  <a:pt x="4789" y="9700"/>
                </a:lnTo>
                <a:lnTo>
                  <a:pt x="4331" y="9605"/>
                </a:lnTo>
                <a:lnTo>
                  <a:pt x="4446" y="9928"/>
                </a:lnTo>
                <a:close/>
              </a:path>
            </a:pathLst>
          </a:custGeom>
          <a:solidFill>
            <a:srgbClr val="4D92C5"/>
          </a:solidFill>
        </p:spPr>
        <p:txBody>
          <a:bodyPr wrap="square" lIns="0" tIns="0" rIns="0" bIns="0" rtlCol="0">
            <a:noAutofit/>
          </a:bodyPr>
          <a:lstStyle/>
          <a:p>
            <a:endParaRPr/>
          </a:p>
        </p:txBody>
      </p:sp>
      <p:sp>
        <p:nvSpPr>
          <p:cNvPr id="1087" name="object 1087"/>
          <p:cNvSpPr/>
          <p:nvPr/>
        </p:nvSpPr>
        <p:spPr>
          <a:xfrm>
            <a:off x="441203" y="692188"/>
            <a:ext cx="37215" cy="28975"/>
          </a:xfrm>
          <a:custGeom>
            <a:avLst/>
            <a:gdLst/>
            <a:ahLst/>
            <a:cxnLst/>
            <a:rect l="l" t="t" r="r" b="b"/>
            <a:pathLst>
              <a:path w="37215" h="28975">
                <a:moveTo>
                  <a:pt x="12766" y="4195"/>
                </a:moveTo>
                <a:lnTo>
                  <a:pt x="12138" y="3929"/>
                </a:lnTo>
                <a:lnTo>
                  <a:pt x="11968" y="3872"/>
                </a:lnTo>
                <a:lnTo>
                  <a:pt x="6553" y="1499"/>
                </a:lnTo>
                <a:lnTo>
                  <a:pt x="2507" y="417"/>
                </a:lnTo>
                <a:lnTo>
                  <a:pt x="797" y="0"/>
                </a:lnTo>
                <a:lnTo>
                  <a:pt x="569" y="0"/>
                </a:lnTo>
                <a:lnTo>
                  <a:pt x="1993" y="417"/>
                </a:lnTo>
                <a:lnTo>
                  <a:pt x="6154" y="1556"/>
                </a:lnTo>
                <a:lnTo>
                  <a:pt x="11797" y="4043"/>
                </a:lnTo>
                <a:lnTo>
                  <a:pt x="11284" y="4537"/>
                </a:lnTo>
                <a:lnTo>
                  <a:pt x="10828" y="4859"/>
                </a:lnTo>
                <a:lnTo>
                  <a:pt x="5641" y="1993"/>
                </a:lnTo>
                <a:lnTo>
                  <a:pt x="1879" y="474"/>
                </a:lnTo>
                <a:lnTo>
                  <a:pt x="511" y="0"/>
                </a:lnTo>
                <a:lnTo>
                  <a:pt x="0" y="0"/>
                </a:lnTo>
                <a:lnTo>
                  <a:pt x="283" y="702"/>
                </a:lnTo>
                <a:lnTo>
                  <a:pt x="1423" y="3341"/>
                </a:lnTo>
                <a:lnTo>
                  <a:pt x="2906" y="7555"/>
                </a:lnTo>
                <a:lnTo>
                  <a:pt x="2279" y="7612"/>
                </a:lnTo>
                <a:lnTo>
                  <a:pt x="1709" y="7650"/>
                </a:lnTo>
                <a:lnTo>
                  <a:pt x="1081" y="7707"/>
                </a:lnTo>
                <a:lnTo>
                  <a:pt x="1766" y="7973"/>
                </a:lnTo>
                <a:lnTo>
                  <a:pt x="2392" y="7935"/>
                </a:lnTo>
                <a:lnTo>
                  <a:pt x="2962" y="7821"/>
                </a:lnTo>
                <a:lnTo>
                  <a:pt x="3532" y="9435"/>
                </a:lnTo>
                <a:lnTo>
                  <a:pt x="4158" y="11276"/>
                </a:lnTo>
                <a:lnTo>
                  <a:pt x="4787" y="13269"/>
                </a:lnTo>
                <a:lnTo>
                  <a:pt x="4899" y="13649"/>
                </a:lnTo>
                <a:lnTo>
                  <a:pt x="5298" y="13212"/>
                </a:lnTo>
                <a:lnTo>
                  <a:pt x="4615" y="11219"/>
                </a:lnTo>
                <a:lnTo>
                  <a:pt x="3989" y="9378"/>
                </a:lnTo>
                <a:lnTo>
                  <a:pt x="3419" y="7764"/>
                </a:lnTo>
                <a:lnTo>
                  <a:pt x="3304" y="7498"/>
                </a:lnTo>
                <a:lnTo>
                  <a:pt x="1822" y="3606"/>
                </a:lnTo>
                <a:lnTo>
                  <a:pt x="682" y="1082"/>
                </a:lnTo>
                <a:lnTo>
                  <a:pt x="169" y="151"/>
                </a:lnTo>
                <a:lnTo>
                  <a:pt x="797" y="1025"/>
                </a:lnTo>
                <a:lnTo>
                  <a:pt x="227" y="56"/>
                </a:lnTo>
                <a:lnTo>
                  <a:pt x="968" y="759"/>
                </a:lnTo>
                <a:lnTo>
                  <a:pt x="340" y="56"/>
                </a:lnTo>
                <a:lnTo>
                  <a:pt x="1709" y="588"/>
                </a:lnTo>
                <a:lnTo>
                  <a:pt x="5413" y="2107"/>
                </a:lnTo>
                <a:lnTo>
                  <a:pt x="10486" y="5125"/>
                </a:lnTo>
                <a:lnTo>
                  <a:pt x="9689" y="5600"/>
                </a:lnTo>
                <a:lnTo>
                  <a:pt x="9231" y="5828"/>
                </a:lnTo>
                <a:lnTo>
                  <a:pt x="8889" y="5979"/>
                </a:lnTo>
                <a:lnTo>
                  <a:pt x="8434" y="6207"/>
                </a:lnTo>
                <a:lnTo>
                  <a:pt x="7920" y="6359"/>
                </a:lnTo>
                <a:lnTo>
                  <a:pt x="7409" y="6587"/>
                </a:lnTo>
                <a:lnTo>
                  <a:pt x="7066" y="6682"/>
                </a:lnTo>
                <a:lnTo>
                  <a:pt x="6496" y="6853"/>
                </a:lnTo>
                <a:lnTo>
                  <a:pt x="5927" y="7005"/>
                </a:lnTo>
                <a:lnTo>
                  <a:pt x="5357" y="7119"/>
                </a:lnTo>
                <a:lnTo>
                  <a:pt x="5129" y="7498"/>
                </a:lnTo>
                <a:lnTo>
                  <a:pt x="6098" y="8998"/>
                </a:lnTo>
                <a:lnTo>
                  <a:pt x="7123" y="10782"/>
                </a:lnTo>
                <a:lnTo>
                  <a:pt x="8206" y="12738"/>
                </a:lnTo>
                <a:lnTo>
                  <a:pt x="8661" y="12624"/>
                </a:lnTo>
                <a:lnTo>
                  <a:pt x="7578" y="10688"/>
                </a:lnTo>
                <a:lnTo>
                  <a:pt x="6496" y="8960"/>
                </a:lnTo>
                <a:lnTo>
                  <a:pt x="5528" y="7384"/>
                </a:lnTo>
                <a:lnTo>
                  <a:pt x="6098" y="7270"/>
                </a:lnTo>
                <a:lnTo>
                  <a:pt x="6668" y="7119"/>
                </a:lnTo>
                <a:lnTo>
                  <a:pt x="7238" y="6910"/>
                </a:lnTo>
                <a:lnTo>
                  <a:pt x="8377" y="8144"/>
                </a:lnTo>
                <a:lnTo>
                  <a:pt x="9574" y="9492"/>
                </a:lnTo>
                <a:lnTo>
                  <a:pt x="10885" y="11048"/>
                </a:lnTo>
                <a:lnTo>
                  <a:pt x="11284" y="11599"/>
                </a:lnTo>
                <a:lnTo>
                  <a:pt x="11511" y="11865"/>
                </a:lnTo>
                <a:lnTo>
                  <a:pt x="10599" y="12130"/>
                </a:lnTo>
                <a:lnTo>
                  <a:pt x="9630" y="12415"/>
                </a:lnTo>
                <a:lnTo>
                  <a:pt x="8833" y="12947"/>
                </a:lnTo>
                <a:lnTo>
                  <a:pt x="9858" y="12738"/>
                </a:lnTo>
                <a:lnTo>
                  <a:pt x="10828" y="12453"/>
                </a:lnTo>
                <a:lnTo>
                  <a:pt x="11739" y="12130"/>
                </a:lnTo>
                <a:lnTo>
                  <a:pt x="13392" y="14238"/>
                </a:lnTo>
                <a:lnTo>
                  <a:pt x="15102" y="16554"/>
                </a:lnTo>
                <a:lnTo>
                  <a:pt x="16812" y="19154"/>
                </a:lnTo>
                <a:lnTo>
                  <a:pt x="15501" y="19629"/>
                </a:lnTo>
                <a:lnTo>
                  <a:pt x="14133" y="20009"/>
                </a:lnTo>
                <a:lnTo>
                  <a:pt x="12707" y="20339"/>
                </a:lnTo>
                <a:lnTo>
                  <a:pt x="12138" y="20447"/>
                </a:lnTo>
                <a:lnTo>
                  <a:pt x="10714" y="20772"/>
                </a:lnTo>
                <a:lnTo>
                  <a:pt x="9231" y="21041"/>
                </a:lnTo>
                <a:lnTo>
                  <a:pt x="7749" y="21258"/>
                </a:lnTo>
                <a:lnTo>
                  <a:pt x="7238" y="21742"/>
                </a:lnTo>
                <a:lnTo>
                  <a:pt x="7979" y="24386"/>
                </a:lnTo>
                <a:lnTo>
                  <a:pt x="7864" y="21689"/>
                </a:lnTo>
                <a:lnTo>
                  <a:pt x="9403" y="21472"/>
                </a:lnTo>
                <a:lnTo>
                  <a:pt x="10885" y="21203"/>
                </a:lnTo>
                <a:lnTo>
                  <a:pt x="12367" y="20880"/>
                </a:lnTo>
                <a:lnTo>
                  <a:pt x="13507" y="23361"/>
                </a:lnTo>
                <a:lnTo>
                  <a:pt x="14703" y="26061"/>
                </a:lnTo>
                <a:lnTo>
                  <a:pt x="15787" y="28975"/>
                </a:lnTo>
                <a:lnTo>
                  <a:pt x="16357" y="28812"/>
                </a:lnTo>
                <a:lnTo>
                  <a:pt x="15273" y="25953"/>
                </a:lnTo>
                <a:lnTo>
                  <a:pt x="14077" y="23253"/>
                </a:lnTo>
                <a:lnTo>
                  <a:pt x="12879" y="20772"/>
                </a:lnTo>
                <a:lnTo>
                  <a:pt x="14305" y="20394"/>
                </a:lnTo>
                <a:lnTo>
                  <a:pt x="15728" y="20009"/>
                </a:lnTo>
                <a:lnTo>
                  <a:pt x="17098" y="19534"/>
                </a:lnTo>
                <a:lnTo>
                  <a:pt x="18637" y="21905"/>
                </a:lnTo>
                <a:lnTo>
                  <a:pt x="20175" y="24495"/>
                </a:lnTo>
                <a:lnTo>
                  <a:pt x="19148" y="21742"/>
                </a:lnTo>
                <a:lnTo>
                  <a:pt x="17609" y="19306"/>
                </a:lnTo>
                <a:lnTo>
                  <a:pt x="18179" y="19097"/>
                </a:lnTo>
                <a:lnTo>
                  <a:pt x="18749" y="18889"/>
                </a:lnTo>
                <a:lnTo>
                  <a:pt x="19319" y="18661"/>
                </a:lnTo>
                <a:lnTo>
                  <a:pt x="20004" y="18395"/>
                </a:lnTo>
                <a:lnTo>
                  <a:pt x="20630" y="18072"/>
                </a:lnTo>
                <a:lnTo>
                  <a:pt x="21257" y="17750"/>
                </a:lnTo>
                <a:lnTo>
                  <a:pt x="23196" y="19971"/>
                </a:lnTo>
                <a:lnTo>
                  <a:pt x="25077" y="22444"/>
                </a:lnTo>
                <a:lnTo>
                  <a:pt x="26900" y="25034"/>
                </a:lnTo>
                <a:lnTo>
                  <a:pt x="27357" y="24819"/>
                </a:lnTo>
                <a:lnTo>
                  <a:pt x="25532" y="22175"/>
                </a:lnTo>
                <a:lnTo>
                  <a:pt x="23651" y="19743"/>
                </a:lnTo>
                <a:lnTo>
                  <a:pt x="21714" y="17541"/>
                </a:lnTo>
                <a:lnTo>
                  <a:pt x="22797" y="16933"/>
                </a:lnTo>
                <a:lnTo>
                  <a:pt x="23822" y="16345"/>
                </a:lnTo>
                <a:lnTo>
                  <a:pt x="24791" y="15642"/>
                </a:lnTo>
                <a:lnTo>
                  <a:pt x="26956" y="17636"/>
                </a:lnTo>
                <a:lnTo>
                  <a:pt x="29179" y="19914"/>
                </a:lnTo>
                <a:lnTo>
                  <a:pt x="27298" y="17370"/>
                </a:lnTo>
                <a:lnTo>
                  <a:pt x="25077" y="15377"/>
                </a:lnTo>
                <a:lnTo>
                  <a:pt x="25816" y="14788"/>
                </a:lnTo>
                <a:lnTo>
                  <a:pt x="26501" y="14181"/>
                </a:lnTo>
                <a:lnTo>
                  <a:pt x="27071" y="13535"/>
                </a:lnTo>
                <a:lnTo>
                  <a:pt x="27470" y="13118"/>
                </a:lnTo>
                <a:lnTo>
                  <a:pt x="29925" y="14940"/>
                </a:lnTo>
                <a:lnTo>
                  <a:pt x="32321" y="16990"/>
                </a:lnTo>
                <a:lnTo>
                  <a:pt x="34657" y="19268"/>
                </a:lnTo>
                <a:lnTo>
                  <a:pt x="33791" y="20286"/>
                </a:lnTo>
                <a:lnTo>
                  <a:pt x="32764" y="21203"/>
                </a:lnTo>
                <a:lnTo>
                  <a:pt x="31637" y="22067"/>
                </a:lnTo>
                <a:lnTo>
                  <a:pt x="31576" y="22661"/>
                </a:lnTo>
                <a:lnTo>
                  <a:pt x="32482" y="23794"/>
                </a:lnTo>
                <a:lnTo>
                  <a:pt x="33389" y="24981"/>
                </a:lnTo>
                <a:lnTo>
                  <a:pt x="34315" y="26222"/>
                </a:lnTo>
                <a:lnTo>
                  <a:pt x="34657" y="25844"/>
                </a:lnTo>
                <a:lnTo>
                  <a:pt x="33731" y="24656"/>
                </a:lnTo>
                <a:lnTo>
                  <a:pt x="32825" y="23523"/>
                </a:lnTo>
                <a:lnTo>
                  <a:pt x="31918" y="22391"/>
                </a:lnTo>
                <a:lnTo>
                  <a:pt x="33046" y="21527"/>
                </a:lnTo>
                <a:lnTo>
                  <a:pt x="34033" y="20555"/>
                </a:lnTo>
                <a:lnTo>
                  <a:pt x="34939" y="19534"/>
                </a:lnTo>
                <a:lnTo>
                  <a:pt x="35624" y="20286"/>
                </a:lnTo>
                <a:lnTo>
                  <a:pt x="36369" y="21041"/>
                </a:lnTo>
                <a:lnTo>
                  <a:pt x="37054" y="21797"/>
                </a:lnTo>
                <a:lnTo>
                  <a:pt x="37215" y="21419"/>
                </a:lnTo>
                <a:lnTo>
                  <a:pt x="36530" y="20664"/>
                </a:lnTo>
                <a:lnTo>
                  <a:pt x="35846" y="19971"/>
                </a:lnTo>
                <a:lnTo>
                  <a:pt x="35161" y="19268"/>
                </a:lnTo>
                <a:lnTo>
                  <a:pt x="35966" y="18281"/>
                </a:lnTo>
                <a:lnTo>
                  <a:pt x="36591" y="17218"/>
                </a:lnTo>
                <a:lnTo>
                  <a:pt x="36994" y="16231"/>
                </a:lnTo>
                <a:lnTo>
                  <a:pt x="36410" y="15585"/>
                </a:lnTo>
                <a:lnTo>
                  <a:pt x="35906" y="14997"/>
                </a:lnTo>
                <a:lnTo>
                  <a:pt x="35342" y="14465"/>
                </a:lnTo>
                <a:lnTo>
                  <a:pt x="34255" y="13858"/>
                </a:lnTo>
                <a:lnTo>
                  <a:pt x="36712" y="15965"/>
                </a:lnTo>
                <a:lnTo>
                  <a:pt x="36309" y="16990"/>
                </a:lnTo>
                <a:lnTo>
                  <a:pt x="35685" y="18015"/>
                </a:lnTo>
                <a:lnTo>
                  <a:pt x="34879" y="18984"/>
                </a:lnTo>
                <a:lnTo>
                  <a:pt x="32543" y="16668"/>
                </a:lnTo>
                <a:lnTo>
                  <a:pt x="30146" y="14617"/>
                </a:lnTo>
                <a:lnTo>
                  <a:pt x="27697" y="12833"/>
                </a:lnTo>
                <a:lnTo>
                  <a:pt x="28267" y="12073"/>
                </a:lnTo>
                <a:lnTo>
                  <a:pt x="28777" y="11276"/>
                </a:lnTo>
                <a:lnTo>
                  <a:pt x="29119" y="10460"/>
                </a:lnTo>
                <a:lnTo>
                  <a:pt x="31697" y="12035"/>
                </a:lnTo>
                <a:lnTo>
                  <a:pt x="31234" y="11428"/>
                </a:lnTo>
                <a:lnTo>
                  <a:pt x="29179" y="10194"/>
                </a:lnTo>
                <a:lnTo>
                  <a:pt x="29361" y="9662"/>
                </a:lnTo>
                <a:lnTo>
                  <a:pt x="29119" y="9169"/>
                </a:lnTo>
                <a:lnTo>
                  <a:pt x="29018" y="9700"/>
                </a:lnTo>
                <a:lnTo>
                  <a:pt x="28898" y="9985"/>
                </a:lnTo>
                <a:lnTo>
                  <a:pt x="26046" y="8258"/>
                </a:lnTo>
                <a:lnTo>
                  <a:pt x="23252" y="6853"/>
                </a:lnTo>
                <a:lnTo>
                  <a:pt x="20574" y="5657"/>
                </a:lnTo>
                <a:lnTo>
                  <a:pt x="20745" y="5220"/>
                </a:lnTo>
                <a:lnTo>
                  <a:pt x="20858" y="4859"/>
                </a:lnTo>
                <a:lnTo>
                  <a:pt x="20916" y="4480"/>
                </a:lnTo>
                <a:lnTo>
                  <a:pt x="20745" y="4366"/>
                </a:lnTo>
                <a:lnTo>
                  <a:pt x="20689" y="4746"/>
                </a:lnTo>
                <a:lnTo>
                  <a:pt x="20574" y="5182"/>
                </a:lnTo>
                <a:lnTo>
                  <a:pt x="20346" y="5600"/>
                </a:lnTo>
                <a:lnTo>
                  <a:pt x="18123" y="4632"/>
                </a:lnTo>
                <a:lnTo>
                  <a:pt x="15958" y="3834"/>
                </a:lnTo>
                <a:lnTo>
                  <a:pt x="13962" y="3132"/>
                </a:lnTo>
                <a:lnTo>
                  <a:pt x="13221" y="2904"/>
                </a:lnTo>
                <a:lnTo>
                  <a:pt x="12993" y="2373"/>
                </a:lnTo>
                <a:lnTo>
                  <a:pt x="13108" y="3075"/>
                </a:lnTo>
                <a:lnTo>
                  <a:pt x="13906" y="3341"/>
                </a:lnTo>
                <a:lnTo>
                  <a:pt x="15900" y="4043"/>
                </a:lnTo>
                <a:lnTo>
                  <a:pt x="18008" y="4859"/>
                </a:lnTo>
                <a:lnTo>
                  <a:pt x="20288" y="5828"/>
                </a:lnTo>
                <a:lnTo>
                  <a:pt x="20459" y="5923"/>
                </a:lnTo>
                <a:lnTo>
                  <a:pt x="23138" y="7119"/>
                </a:lnTo>
                <a:lnTo>
                  <a:pt x="25931" y="8523"/>
                </a:lnTo>
                <a:lnTo>
                  <a:pt x="28777" y="10251"/>
                </a:lnTo>
                <a:lnTo>
                  <a:pt x="28434" y="11048"/>
                </a:lnTo>
                <a:lnTo>
                  <a:pt x="27983" y="11865"/>
                </a:lnTo>
                <a:lnTo>
                  <a:pt x="27357" y="12567"/>
                </a:lnTo>
                <a:lnTo>
                  <a:pt x="24678" y="10631"/>
                </a:lnTo>
                <a:lnTo>
                  <a:pt x="21941" y="8960"/>
                </a:lnTo>
                <a:lnTo>
                  <a:pt x="19378" y="7498"/>
                </a:lnTo>
                <a:lnTo>
                  <a:pt x="19662" y="6853"/>
                </a:lnTo>
                <a:lnTo>
                  <a:pt x="19206" y="7384"/>
                </a:lnTo>
                <a:lnTo>
                  <a:pt x="21770" y="9169"/>
                </a:lnTo>
                <a:lnTo>
                  <a:pt x="24449" y="10896"/>
                </a:lnTo>
                <a:lnTo>
                  <a:pt x="27127" y="12890"/>
                </a:lnTo>
                <a:lnTo>
                  <a:pt x="26501" y="13649"/>
                </a:lnTo>
                <a:lnTo>
                  <a:pt x="25703" y="14408"/>
                </a:lnTo>
                <a:lnTo>
                  <a:pt x="24791" y="15111"/>
                </a:lnTo>
                <a:lnTo>
                  <a:pt x="22340" y="12890"/>
                </a:lnTo>
                <a:lnTo>
                  <a:pt x="19833" y="10953"/>
                </a:lnTo>
                <a:lnTo>
                  <a:pt x="17497" y="9283"/>
                </a:lnTo>
                <a:lnTo>
                  <a:pt x="19547" y="11162"/>
                </a:lnTo>
                <a:lnTo>
                  <a:pt x="21998" y="13117"/>
                </a:lnTo>
                <a:lnTo>
                  <a:pt x="24449" y="15377"/>
                </a:lnTo>
                <a:lnTo>
                  <a:pt x="23536" y="16079"/>
                </a:lnTo>
                <a:lnTo>
                  <a:pt x="22511" y="16668"/>
                </a:lnTo>
                <a:lnTo>
                  <a:pt x="21428" y="17256"/>
                </a:lnTo>
                <a:lnTo>
                  <a:pt x="21029" y="17484"/>
                </a:lnTo>
                <a:lnTo>
                  <a:pt x="20403" y="17750"/>
                </a:lnTo>
                <a:lnTo>
                  <a:pt x="19776" y="18015"/>
                </a:lnTo>
                <a:lnTo>
                  <a:pt x="19148" y="18281"/>
                </a:lnTo>
                <a:lnTo>
                  <a:pt x="18578" y="18509"/>
                </a:lnTo>
                <a:lnTo>
                  <a:pt x="17952" y="18775"/>
                </a:lnTo>
                <a:lnTo>
                  <a:pt x="17325" y="18984"/>
                </a:lnTo>
                <a:lnTo>
                  <a:pt x="15616" y="16402"/>
                </a:lnTo>
                <a:lnTo>
                  <a:pt x="13847" y="14029"/>
                </a:lnTo>
                <a:lnTo>
                  <a:pt x="12196" y="11978"/>
                </a:lnTo>
                <a:lnTo>
                  <a:pt x="12822" y="11390"/>
                </a:lnTo>
                <a:lnTo>
                  <a:pt x="11968" y="11713"/>
                </a:lnTo>
                <a:lnTo>
                  <a:pt x="11455" y="11105"/>
                </a:lnTo>
                <a:lnTo>
                  <a:pt x="11227" y="10782"/>
                </a:lnTo>
                <a:lnTo>
                  <a:pt x="9973" y="9283"/>
                </a:lnTo>
                <a:lnTo>
                  <a:pt x="8776" y="7973"/>
                </a:lnTo>
                <a:lnTo>
                  <a:pt x="7636" y="6796"/>
                </a:lnTo>
                <a:lnTo>
                  <a:pt x="8148" y="6587"/>
                </a:lnTo>
                <a:lnTo>
                  <a:pt x="8661" y="6359"/>
                </a:lnTo>
                <a:lnTo>
                  <a:pt x="9119" y="6150"/>
                </a:lnTo>
                <a:lnTo>
                  <a:pt x="10259" y="7062"/>
                </a:lnTo>
                <a:lnTo>
                  <a:pt x="11511" y="8087"/>
                </a:lnTo>
                <a:lnTo>
                  <a:pt x="12766" y="9226"/>
                </a:lnTo>
                <a:lnTo>
                  <a:pt x="13336" y="9662"/>
                </a:lnTo>
                <a:lnTo>
                  <a:pt x="13906" y="10194"/>
                </a:lnTo>
                <a:lnTo>
                  <a:pt x="14476" y="10725"/>
                </a:lnTo>
                <a:lnTo>
                  <a:pt x="14703" y="10953"/>
                </a:lnTo>
                <a:lnTo>
                  <a:pt x="14874" y="10517"/>
                </a:lnTo>
                <a:lnTo>
                  <a:pt x="14248" y="9985"/>
                </a:lnTo>
                <a:lnTo>
                  <a:pt x="13620" y="9435"/>
                </a:lnTo>
                <a:lnTo>
                  <a:pt x="13050" y="8903"/>
                </a:lnTo>
                <a:lnTo>
                  <a:pt x="11797" y="7821"/>
                </a:lnTo>
                <a:lnTo>
                  <a:pt x="10599" y="6853"/>
                </a:lnTo>
                <a:lnTo>
                  <a:pt x="9459" y="5979"/>
                </a:lnTo>
                <a:lnTo>
                  <a:pt x="9916" y="5771"/>
                </a:lnTo>
                <a:lnTo>
                  <a:pt x="10714" y="5220"/>
                </a:lnTo>
                <a:lnTo>
                  <a:pt x="11682" y="5828"/>
                </a:lnTo>
                <a:lnTo>
                  <a:pt x="12651" y="6416"/>
                </a:lnTo>
                <a:lnTo>
                  <a:pt x="11910" y="5600"/>
                </a:lnTo>
                <a:lnTo>
                  <a:pt x="10941" y="5068"/>
                </a:lnTo>
                <a:lnTo>
                  <a:pt x="11455" y="4689"/>
                </a:lnTo>
                <a:lnTo>
                  <a:pt x="11968" y="4157"/>
                </a:lnTo>
                <a:lnTo>
                  <a:pt x="12595" y="4423"/>
                </a:lnTo>
                <a:lnTo>
                  <a:pt x="13221" y="4689"/>
                </a:lnTo>
                <a:lnTo>
                  <a:pt x="12766" y="4195"/>
                </a:lnTo>
                <a:close/>
              </a:path>
            </a:pathLst>
          </a:custGeom>
          <a:solidFill>
            <a:srgbClr val="4D92C5"/>
          </a:solidFill>
        </p:spPr>
        <p:txBody>
          <a:bodyPr wrap="square" lIns="0" tIns="0" rIns="0" bIns="0" rtlCol="0">
            <a:noAutofit/>
          </a:bodyPr>
          <a:lstStyle/>
          <a:p>
            <a:endParaRPr/>
          </a:p>
        </p:txBody>
      </p:sp>
      <p:sp>
        <p:nvSpPr>
          <p:cNvPr id="1088" name="object 1088"/>
          <p:cNvSpPr/>
          <p:nvPr/>
        </p:nvSpPr>
        <p:spPr>
          <a:xfrm>
            <a:off x="442228" y="692188"/>
            <a:ext cx="14363" cy="3929"/>
          </a:xfrm>
          <a:custGeom>
            <a:avLst/>
            <a:gdLst/>
            <a:ahLst/>
            <a:cxnLst/>
            <a:rect l="l" t="t" r="r" b="b"/>
            <a:pathLst>
              <a:path w="14363" h="3929">
                <a:moveTo>
                  <a:pt x="1824" y="322"/>
                </a:moveTo>
                <a:lnTo>
                  <a:pt x="5983" y="1082"/>
                </a:lnTo>
                <a:lnTo>
                  <a:pt x="11570" y="2904"/>
                </a:lnTo>
                <a:lnTo>
                  <a:pt x="11227" y="3550"/>
                </a:lnTo>
                <a:lnTo>
                  <a:pt x="10943" y="3872"/>
                </a:lnTo>
                <a:lnTo>
                  <a:pt x="11112" y="3929"/>
                </a:lnTo>
                <a:lnTo>
                  <a:pt x="11570" y="3284"/>
                </a:lnTo>
                <a:lnTo>
                  <a:pt x="12083" y="3075"/>
                </a:lnTo>
                <a:lnTo>
                  <a:pt x="11968" y="2373"/>
                </a:lnTo>
                <a:lnTo>
                  <a:pt x="12083" y="1784"/>
                </a:lnTo>
                <a:lnTo>
                  <a:pt x="12822" y="1936"/>
                </a:lnTo>
                <a:lnTo>
                  <a:pt x="13563" y="2145"/>
                </a:lnTo>
                <a:lnTo>
                  <a:pt x="14363" y="2316"/>
                </a:lnTo>
                <a:lnTo>
                  <a:pt x="10430" y="1082"/>
                </a:lnTo>
                <a:lnTo>
                  <a:pt x="6213" y="322"/>
                </a:lnTo>
                <a:lnTo>
                  <a:pt x="1937" y="94"/>
                </a:lnTo>
                <a:lnTo>
                  <a:pt x="3874" y="265"/>
                </a:lnTo>
                <a:lnTo>
                  <a:pt x="6668" y="645"/>
                </a:lnTo>
                <a:lnTo>
                  <a:pt x="10144" y="1347"/>
                </a:lnTo>
                <a:lnTo>
                  <a:pt x="10714" y="1442"/>
                </a:lnTo>
                <a:lnTo>
                  <a:pt x="11342" y="1613"/>
                </a:lnTo>
                <a:lnTo>
                  <a:pt x="11968" y="1784"/>
                </a:lnTo>
                <a:lnTo>
                  <a:pt x="11854" y="2373"/>
                </a:lnTo>
                <a:lnTo>
                  <a:pt x="11682" y="2695"/>
                </a:lnTo>
                <a:lnTo>
                  <a:pt x="6496" y="1082"/>
                </a:lnTo>
                <a:lnTo>
                  <a:pt x="2507" y="322"/>
                </a:lnTo>
                <a:lnTo>
                  <a:pt x="513" y="0"/>
                </a:lnTo>
                <a:lnTo>
                  <a:pt x="0" y="0"/>
                </a:lnTo>
                <a:lnTo>
                  <a:pt x="1824" y="322"/>
                </a:lnTo>
                <a:close/>
              </a:path>
            </a:pathLst>
          </a:custGeom>
          <a:solidFill>
            <a:srgbClr val="4D92C5"/>
          </a:solidFill>
        </p:spPr>
        <p:txBody>
          <a:bodyPr wrap="square" lIns="0" tIns="0" rIns="0" bIns="0" rtlCol="0">
            <a:noAutofit/>
          </a:bodyPr>
          <a:lstStyle/>
          <a:p>
            <a:endParaRPr/>
          </a:p>
        </p:txBody>
      </p:sp>
      <p:sp>
        <p:nvSpPr>
          <p:cNvPr id="1089" name="object 1089"/>
          <p:cNvSpPr/>
          <p:nvPr/>
        </p:nvSpPr>
        <p:spPr>
          <a:xfrm>
            <a:off x="403073" y="692188"/>
            <a:ext cx="37501" cy="33400"/>
          </a:xfrm>
          <a:custGeom>
            <a:avLst/>
            <a:gdLst/>
            <a:ahLst/>
            <a:cxnLst/>
            <a:rect l="l" t="t" r="r" b="b"/>
            <a:pathLst>
              <a:path w="37501" h="33400">
                <a:moveTo>
                  <a:pt x="25931" y="4043"/>
                </a:moveTo>
                <a:lnTo>
                  <a:pt x="26501" y="4575"/>
                </a:lnTo>
                <a:lnTo>
                  <a:pt x="27071" y="4802"/>
                </a:lnTo>
                <a:lnTo>
                  <a:pt x="26388" y="4195"/>
                </a:lnTo>
                <a:lnTo>
                  <a:pt x="26161" y="3929"/>
                </a:lnTo>
                <a:lnTo>
                  <a:pt x="31802" y="1499"/>
                </a:lnTo>
                <a:lnTo>
                  <a:pt x="35962" y="417"/>
                </a:lnTo>
                <a:lnTo>
                  <a:pt x="37501" y="0"/>
                </a:lnTo>
                <a:lnTo>
                  <a:pt x="35449" y="417"/>
                </a:lnTo>
                <a:lnTo>
                  <a:pt x="31403" y="1499"/>
                </a:lnTo>
                <a:lnTo>
                  <a:pt x="25931" y="3777"/>
                </a:lnTo>
                <a:lnTo>
                  <a:pt x="25248" y="4043"/>
                </a:lnTo>
                <a:lnTo>
                  <a:pt x="24735" y="4252"/>
                </a:lnTo>
                <a:lnTo>
                  <a:pt x="24165" y="4537"/>
                </a:lnTo>
                <a:lnTo>
                  <a:pt x="22455" y="5277"/>
                </a:lnTo>
                <a:lnTo>
                  <a:pt x="20574" y="6150"/>
                </a:lnTo>
                <a:lnTo>
                  <a:pt x="18637" y="7232"/>
                </a:lnTo>
                <a:lnTo>
                  <a:pt x="18637" y="7555"/>
                </a:lnTo>
                <a:lnTo>
                  <a:pt x="19035" y="8030"/>
                </a:lnTo>
                <a:lnTo>
                  <a:pt x="19549" y="8523"/>
                </a:lnTo>
                <a:lnTo>
                  <a:pt x="20175" y="8998"/>
                </a:lnTo>
                <a:lnTo>
                  <a:pt x="20461" y="9226"/>
                </a:lnTo>
                <a:lnTo>
                  <a:pt x="20860" y="9491"/>
                </a:lnTo>
                <a:lnTo>
                  <a:pt x="21371" y="9871"/>
                </a:lnTo>
                <a:lnTo>
                  <a:pt x="21941" y="10251"/>
                </a:lnTo>
                <a:lnTo>
                  <a:pt x="22570" y="10574"/>
                </a:lnTo>
                <a:lnTo>
                  <a:pt x="22969" y="10782"/>
                </a:lnTo>
                <a:lnTo>
                  <a:pt x="23710" y="11105"/>
                </a:lnTo>
                <a:lnTo>
                  <a:pt x="24507" y="11485"/>
                </a:lnTo>
                <a:lnTo>
                  <a:pt x="25305" y="11808"/>
                </a:lnTo>
                <a:lnTo>
                  <a:pt x="23595" y="13801"/>
                </a:lnTo>
                <a:lnTo>
                  <a:pt x="21770" y="16136"/>
                </a:lnTo>
                <a:lnTo>
                  <a:pt x="19948" y="18718"/>
                </a:lnTo>
                <a:lnTo>
                  <a:pt x="18751" y="18243"/>
                </a:lnTo>
                <a:lnTo>
                  <a:pt x="17611" y="17750"/>
                </a:lnTo>
                <a:lnTo>
                  <a:pt x="16528" y="17161"/>
                </a:lnTo>
                <a:lnTo>
                  <a:pt x="18294" y="14560"/>
                </a:lnTo>
                <a:lnTo>
                  <a:pt x="16242" y="17484"/>
                </a:lnTo>
                <a:lnTo>
                  <a:pt x="17325" y="18072"/>
                </a:lnTo>
                <a:lnTo>
                  <a:pt x="18522" y="18604"/>
                </a:lnTo>
                <a:lnTo>
                  <a:pt x="19720" y="19040"/>
                </a:lnTo>
                <a:lnTo>
                  <a:pt x="18067" y="21419"/>
                </a:lnTo>
                <a:lnTo>
                  <a:pt x="16413" y="23955"/>
                </a:lnTo>
                <a:lnTo>
                  <a:pt x="14874" y="26708"/>
                </a:lnTo>
                <a:lnTo>
                  <a:pt x="14361" y="26492"/>
                </a:lnTo>
                <a:lnTo>
                  <a:pt x="14077" y="26383"/>
                </a:lnTo>
                <a:lnTo>
                  <a:pt x="12822" y="25897"/>
                </a:lnTo>
                <a:lnTo>
                  <a:pt x="11626" y="25305"/>
                </a:lnTo>
                <a:lnTo>
                  <a:pt x="10486" y="24711"/>
                </a:lnTo>
                <a:lnTo>
                  <a:pt x="11912" y="21850"/>
                </a:lnTo>
                <a:lnTo>
                  <a:pt x="10031" y="24441"/>
                </a:lnTo>
                <a:lnTo>
                  <a:pt x="8605" y="23686"/>
                </a:lnTo>
                <a:lnTo>
                  <a:pt x="7294" y="22767"/>
                </a:lnTo>
                <a:lnTo>
                  <a:pt x="6098" y="21850"/>
                </a:lnTo>
                <a:lnTo>
                  <a:pt x="8263" y="19420"/>
                </a:lnTo>
                <a:lnTo>
                  <a:pt x="10486" y="17218"/>
                </a:lnTo>
                <a:lnTo>
                  <a:pt x="12766" y="15206"/>
                </a:lnTo>
                <a:lnTo>
                  <a:pt x="12424" y="14997"/>
                </a:lnTo>
                <a:lnTo>
                  <a:pt x="10144" y="16933"/>
                </a:lnTo>
                <a:lnTo>
                  <a:pt x="7922" y="19154"/>
                </a:lnTo>
                <a:lnTo>
                  <a:pt x="5755" y="21580"/>
                </a:lnTo>
                <a:lnTo>
                  <a:pt x="4730" y="20717"/>
                </a:lnTo>
                <a:lnTo>
                  <a:pt x="3818" y="19800"/>
                </a:lnTo>
                <a:lnTo>
                  <a:pt x="3077" y="18832"/>
                </a:lnTo>
                <a:lnTo>
                  <a:pt x="5185" y="16288"/>
                </a:lnTo>
                <a:lnTo>
                  <a:pt x="2849" y="18509"/>
                </a:lnTo>
                <a:lnTo>
                  <a:pt x="2279" y="17749"/>
                </a:lnTo>
                <a:lnTo>
                  <a:pt x="1766" y="16933"/>
                </a:lnTo>
                <a:lnTo>
                  <a:pt x="1423" y="16136"/>
                </a:lnTo>
                <a:lnTo>
                  <a:pt x="1139" y="16459"/>
                </a:lnTo>
                <a:lnTo>
                  <a:pt x="1482" y="17256"/>
                </a:lnTo>
                <a:lnTo>
                  <a:pt x="1937" y="18072"/>
                </a:lnTo>
                <a:lnTo>
                  <a:pt x="2507" y="18832"/>
                </a:lnTo>
                <a:lnTo>
                  <a:pt x="1653" y="19629"/>
                </a:lnTo>
                <a:lnTo>
                  <a:pt x="797" y="20502"/>
                </a:lnTo>
                <a:lnTo>
                  <a:pt x="0" y="21419"/>
                </a:lnTo>
                <a:lnTo>
                  <a:pt x="112" y="21797"/>
                </a:lnTo>
                <a:lnTo>
                  <a:pt x="968" y="20880"/>
                </a:lnTo>
                <a:lnTo>
                  <a:pt x="1881" y="19971"/>
                </a:lnTo>
                <a:lnTo>
                  <a:pt x="2734" y="19097"/>
                </a:lnTo>
                <a:lnTo>
                  <a:pt x="3532" y="20122"/>
                </a:lnTo>
                <a:lnTo>
                  <a:pt x="4388" y="21041"/>
                </a:lnTo>
                <a:lnTo>
                  <a:pt x="5471" y="21905"/>
                </a:lnTo>
                <a:lnTo>
                  <a:pt x="4388" y="23092"/>
                </a:lnTo>
                <a:lnTo>
                  <a:pt x="3363" y="24333"/>
                </a:lnTo>
                <a:lnTo>
                  <a:pt x="2392" y="25628"/>
                </a:lnTo>
                <a:lnTo>
                  <a:pt x="2678" y="26006"/>
                </a:lnTo>
                <a:lnTo>
                  <a:pt x="3703" y="24656"/>
                </a:lnTo>
                <a:lnTo>
                  <a:pt x="4730" y="23416"/>
                </a:lnTo>
                <a:lnTo>
                  <a:pt x="5812" y="22175"/>
                </a:lnTo>
                <a:lnTo>
                  <a:pt x="6952" y="23145"/>
                </a:lnTo>
                <a:lnTo>
                  <a:pt x="8321" y="24064"/>
                </a:lnTo>
                <a:lnTo>
                  <a:pt x="9745" y="24819"/>
                </a:lnTo>
                <a:lnTo>
                  <a:pt x="8605" y="26383"/>
                </a:lnTo>
                <a:lnTo>
                  <a:pt x="7522" y="28056"/>
                </a:lnTo>
                <a:lnTo>
                  <a:pt x="6496" y="29783"/>
                </a:lnTo>
                <a:lnTo>
                  <a:pt x="6952" y="30108"/>
                </a:lnTo>
                <a:lnTo>
                  <a:pt x="7979" y="28381"/>
                </a:lnTo>
                <a:lnTo>
                  <a:pt x="9062" y="26708"/>
                </a:lnTo>
                <a:lnTo>
                  <a:pt x="10202" y="25089"/>
                </a:lnTo>
                <a:lnTo>
                  <a:pt x="11398" y="25736"/>
                </a:lnTo>
                <a:lnTo>
                  <a:pt x="12595" y="26330"/>
                </a:lnTo>
                <a:lnTo>
                  <a:pt x="13906" y="26869"/>
                </a:lnTo>
                <a:lnTo>
                  <a:pt x="14361" y="27031"/>
                </a:lnTo>
                <a:lnTo>
                  <a:pt x="14647" y="27139"/>
                </a:lnTo>
                <a:lnTo>
                  <a:pt x="13563" y="29028"/>
                </a:lnTo>
                <a:lnTo>
                  <a:pt x="12538" y="31025"/>
                </a:lnTo>
                <a:lnTo>
                  <a:pt x="11626" y="33075"/>
                </a:lnTo>
                <a:lnTo>
                  <a:pt x="12140" y="33400"/>
                </a:lnTo>
                <a:lnTo>
                  <a:pt x="13108" y="31295"/>
                </a:lnTo>
                <a:lnTo>
                  <a:pt x="14133" y="29297"/>
                </a:lnTo>
                <a:lnTo>
                  <a:pt x="15217" y="27355"/>
                </a:lnTo>
                <a:lnTo>
                  <a:pt x="16870" y="28003"/>
                </a:lnTo>
                <a:lnTo>
                  <a:pt x="18580" y="28542"/>
                </a:lnTo>
                <a:lnTo>
                  <a:pt x="20346" y="29028"/>
                </a:lnTo>
                <a:lnTo>
                  <a:pt x="20574" y="28542"/>
                </a:lnTo>
                <a:lnTo>
                  <a:pt x="18808" y="28056"/>
                </a:lnTo>
                <a:lnTo>
                  <a:pt x="17098" y="27517"/>
                </a:lnTo>
                <a:lnTo>
                  <a:pt x="15444" y="26923"/>
                </a:lnTo>
                <a:lnTo>
                  <a:pt x="16983" y="24172"/>
                </a:lnTo>
                <a:lnTo>
                  <a:pt x="18580" y="21636"/>
                </a:lnTo>
                <a:lnTo>
                  <a:pt x="20232" y="19268"/>
                </a:lnTo>
                <a:lnTo>
                  <a:pt x="21543" y="19743"/>
                </a:lnTo>
                <a:lnTo>
                  <a:pt x="22910" y="20179"/>
                </a:lnTo>
                <a:lnTo>
                  <a:pt x="24280" y="20555"/>
                </a:lnTo>
                <a:lnTo>
                  <a:pt x="24507" y="20123"/>
                </a:lnTo>
                <a:lnTo>
                  <a:pt x="23140" y="19800"/>
                </a:lnTo>
                <a:lnTo>
                  <a:pt x="21770" y="19363"/>
                </a:lnTo>
                <a:lnTo>
                  <a:pt x="20461" y="18889"/>
                </a:lnTo>
                <a:lnTo>
                  <a:pt x="22284" y="16345"/>
                </a:lnTo>
                <a:lnTo>
                  <a:pt x="24050" y="14029"/>
                </a:lnTo>
                <a:lnTo>
                  <a:pt x="25760" y="11978"/>
                </a:lnTo>
                <a:lnTo>
                  <a:pt x="26672" y="12301"/>
                </a:lnTo>
                <a:lnTo>
                  <a:pt x="27641" y="12567"/>
                </a:lnTo>
                <a:lnTo>
                  <a:pt x="28610" y="12833"/>
                </a:lnTo>
                <a:lnTo>
                  <a:pt x="27300" y="14997"/>
                </a:lnTo>
                <a:lnTo>
                  <a:pt x="25875" y="17484"/>
                </a:lnTo>
                <a:lnTo>
                  <a:pt x="25021" y="20286"/>
                </a:lnTo>
                <a:lnTo>
                  <a:pt x="26388" y="17579"/>
                </a:lnTo>
                <a:lnTo>
                  <a:pt x="27756" y="15111"/>
                </a:lnTo>
                <a:lnTo>
                  <a:pt x="29067" y="12947"/>
                </a:lnTo>
                <a:lnTo>
                  <a:pt x="30035" y="13155"/>
                </a:lnTo>
                <a:lnTo>
                  <a:pt x="31004" y="13326"/>
                </a:lnTo>
                <a:lnTo>
                  <a:pt x="31973" y="13478"/>
                </a:lnTo>
                <a:lnTo>
                  <a:pt x="32486" y="13535"/>
                </a:lnTo>
                <a:lnTo>
                  <a:pt x="32599" y="13212"/>
                </a:lnTo>
                <a:lnTo>
                  <a:pt x="33340" y="11219"/>
                </a:lnTo>
                <a:lnTo>
                  <a:pt x="32885" y="11105"/>
                </a:lnTo>
                <a:lnTo>
                  <a:pt x="32088" y="13155"/>
                </a:lnTo>
                <a:lnTo>
                  <a:pt x="31119" y="13004"/>
                </a:lnTo>
                <a:lnTo>
                  <a:pt x="30207" y="12833"/>
                </a:lnTo>
                <a:lnTo>
                  <a:pt x="29294" y="12624"/>
                </a:lnTo>
                <a:lnTo>
                  <a:pt x="30035" y="10460"/>
                </a:lnTo>
                <a:lnTo>
                  <a:pt x="28896" y="12358"/>
                </a:lnTo>
                <a:lnTo>
                  <a:pt x="28781" y="12510"/>
                </a:lnTo>
                <a:lnTo>
                  <a:pt x="27812" y="12244"/>
                </a:lnTo>
                <a:lnTo>
                  <a:pt x="26900" y="11978"/>
                </a:lnTo>
                <a:lnTo>
                  <a:pt x="25989" y="11713"/>
                </a:lnTo>
                <a:lnTo>
                  <a:pt x="26445" y="11162"/>
                </a:lnTo>
                <a:lnTo>
                  <a:pt x="27641" y="9169"/>
                </a:lnTo>
                <a:lnTo>
                  <a:pt x="26330" y="10631"/>
                </a:lnTo>
                <a:lnTo>
                  <a:pt x="25818" y="11219"/>
                </a:lnTo>
                <a:lnTo>
                  <a:pt x="25532" y="11542"/>
                </a:lnTo>
                <a:lnTo>
                  <a:pt x="24735" y="11219"/>
                </a:lnTo>
                <a:lnTo>
                  <a:pt x="23937" y="10896"/>
                </a:lnTo>
                <a:lnTo>
                  <a:pt x="23252" y="10574"/>
                </a:lnTo>
                <a:lnTo>
                  <a:pt x="23480" y="9814"/>
                </a:lnTo>
                <a:lnTo>
                  <a:pt x="22854" y="10365"/>
                </a:lnTo>
                <a:lnTo>
                  <a:pt x="22171" y="10023"/>
                </a:lnTo>
                <a:lnTo>
                  <a:pt x="21543" y="9662"/>
                </a:lnTo>
                <a:lnTo>
                  <a:pt x="21031" y="9283"/>
                </a:lnTo>
                <a:lnTo>
                  <a:pt x="20689" y="9055"/>
                </a:lnTo>
                <a:lnTo>
                  <a:pt x="21601" y="8030"/>
                </a:lnTo>
                <a:lnTo>
                  <a:pt x="20403" y="8846"/>
                </a:lnTo>
                <a:lnTo>
                  <a:pt x="19776" y="8352"/>
                </a:lnTo>
                <a:lnTo>
                  <a:pt x="19263" y="7935"/>
                </a:lnTo>
                <a:lnTo>
                  <a:pt x="18864" y="7441"/>
                </a:lnTo>
                <a:lnTo>
                  <a:pt x="20745" y="6416"/>
                </a:lnTo>
                <a:lnTo>
                  <a:pt x="22570" y="5505"/>
                </a:lnTo>
                <a:lnTo>
                  <a:pt x="24280" y="4745"/>
                </a:lnTo>
                <a:lnTo>
                  <a:pt x="24850" y="4480"/>
                </a:lnTo>
                <a:lnTo>
                  <a:pt x="25419" y="4252"/>
                </a:lnTo>
                <a:lnTo>
                  <a:pt x="25931" y="4043"/>
                </a:lnTo>
                <a:close/>
              </a:path>
            </a:pathLst>
          </a:custGeom>
          <a:solidFill>
            <a:srgbClr val="4D92C5"/>
          </a:solidFill>
        </p:spPr>
        <p:txBody>
          <a:bodyPr wrap="square" lIns="0" tIns="0" rIns="0" bIns="0" rtlCol="0">
            <a:noAutofit/>
          </a:bodyPr>
          <a:lstStyle/>
          <a:p>
            <a:endParaRPr/>
          </a:p>
        </p:txBody>
      </p:sp>
      <p:sp>
        <p:nvSpPr>
          <p:cNvPr id="1090" name="object 1090"/>
          <p:cNvSpPr/>
          <p:nvPr/>
        </p:nvSpPr>
        <p:spPr>
          <a:xfrm>
            <a:off x="423762" y="692188"/>
            <a:ext cx="17325" cy="12624"/>
          </a:xfrm>
          <a:custGeom>
            <a:avLst/>
            <a:gdLst/>
            <a:ahLst/>
            <a:cxnLst/>
            <a:rect l="l" t="t" r="r" b="b"/>
            <a:pathLst>
              <a:path w="17325" h="12624">
                <a:moveTo>
                  <a:pt x="7465" y="5505"/>
                </a:moveTo>
                <a:lnTo>
                  <a:pt x="6724" y="5011"/>
                </a:lnTo>
                <a:lnTo>
                  <a:pt x="11854" y="2050"/>
                </a:lnTo>
                <a:lnTo>
                  <a:pt x="15730" y="531"/>
                </a:lnTo>
                <a:lnTo>
                  <a:pt x="16983" y="56"/>
                </a:lnTo>
                <a:lnTo>
                  <a:pt x="17211" y="56"/>
                </a:lnTo>
                <a:lnTo>
                  <a:pt x="17098" y="208"/>
                </a:lnTo>
                <a:lnTo>
                  <a:pt x="16584" y="1177"/>
                </a:lnTo>
                <a:lnTo>
                  <a:pt x="15273" y="3663"/>
                </a:lnTo>
                <a:lnTo>
                  <a:pt x="15787" y="3341"/>
                </a:lnTo>
                <a:lnTo>
                  <a:pt x="17039" y="702"/>
                </a:lnTo>
                <a:lnTo>
                  <a:pt x="17325" y="0"/>
                </a:lnTo>
                <a:lnTo>
                  <a:pt x="16812" y="0"/>
                </a:lnTo>
                <a:lnTo>
                  <a:pt x="15444" y="474"/>
                </a:lnTo>
                <a:lnTo>
                  <a:pt x="11570" y="1936"/>
                </a:lnTo>
                <a:lnTo>
                  <a:pt x="6382" y="4802"/>
                </a:lnTo>
                <a:lnTo>
                  <a:pt x="5812" y="4575"/>
                </a:lnTo>
                <a:lnTo>
                  <a:pt x="6154" y="4897"/>
                </a:lnTo>
                <a:lnTo>
                  <a:pt x="5242" y="5448"/>
                </a:lnTo>
                <a:lnTo>
                  <a:pt x="4217" y="5979"/>
                </a:lnTo>
                <a:lnTo>
                  <a:pt x="3192" y="6625"/>
                </a:lnTo>
                <a:lnTo>
                  <a:pt x="2052" y="7270"/>
                </a:lnTo>
                <a:lnTo>
                  <a:pt x="912" y="8030"/>
                </a:lnTo>
                <a:lnTo>
                  <a:pt x="0" y="9055"/>
                </a:lnTo>
                <a:lnTo>
                  <a:pt x="1196" y="8258"/>
                </a:lnTo>
                <a:lnTo>
                  <a:pt x="2279" y="7555"/>
                </a:lnTo>
                <a:lnTo>
                  <a:pt x="3361" y="6910"/>
                </a:lnTo>
                <a:lnTo>
                  <a:pt x="4444" y="6245"/>
                </a:lnTo>
                <a:lnTo>
                  <a:pt x="5471" y="5657"/>
                </a:lnTo>
                <a:lnTo>
                  <a:pt x="6440" y="5068"/>
                </a:lnTo>
                <a:lnTo>
                  <a:pt x="6952" y="5448"/>
                </a:lnTo>
                <a:lnTo>
                  <a:pt x="7693" y="5885"/>
                </a:lnTo>
                <a:lnTo>
                  <a:pt x="6553" y="6739"/>
                </a:lnTo>
                <a:lnTo>
                  <a:pt x="5300" y="7707"/>
                </a:lnTo>
                <a:lnTo>
                  <a:pt x="4046" y="8732"/>
                </a:lnTo>
                <a:lnTo>
                  <a:pt x="3419" y="9283"/>
                </a:lnTo>
                <a:lnTo>
                  <a:pt x="2791" y="9814"/>
                </a:lnTo>
                <a:lnTo>
                  <a:pt x="2563" y="10574"/>
                </a:lnTo>
                <a:lnTo>
                  <a:pt x="3133" y="10023"/>
                </a:lnTo>
                <a:lnTo>
                  <a:pt x="3703" y="9491"/>
                </a:lnTo>
                <a:lnTo>
                  <a:pt x="4273" y="9055"/>
                </a:lnTo>
                <a:lnTo>
                  <a:pt x="5584" y="7935"/>
                </a:lnTo>
                <a:lnTo>
                  <a:pt x="6839" y="6948"/>
                </a:lnTo>
                <a:lnTo>
                  <a:pt x="8035" y="6036"/>
                </a:lnTo>
                <a:lnTo>
                  <a:pt x="8434" y="6245"/>
                </a:lnTo>
                <a:lnTo>
                  <a:pt x="8891" y="6473"/>
                </a:lnTo>
                <a:lnTo>
                  <a:pt x="9403" y="6682"/>
                </a:lnTo>
                <a:lnTo>
                  <a:pt x="8206" y="7821"/>
                </a:lnTo>
                <a:lnTo>
                  <a:pt x="6952" y="9169"/>
                </a:lnTo>
                <a:lnTo>
                  <a:pt x="5755" y="11162"/>
                </a:lnTo>
                <a:lnTo>
                  <a:pt x="5983" y="10896"/>
                </a:lnTo>
                <a:lnTo>
                  <a:pt x="7350" y="9378"/>
                </a:lnTo>
                <a:lnTo>
                  <a:pt x="8605" y="8030"/>
                </a:lnTo>
                <a:lnTo>
                  <a:pt x="9801" y="6796"/>
                </a:lnTo>
                <a:lnTo>
                  <a:pt x="10315" y="7005"/>
                </a:lnTo>
                <a:lnTo>
                  <a:pt x="10885" y="7175"/>
                </a:lnTo>
                <a:lnTo>
                  <a:pt x="11511" y="7327"/>
                </a:lnTo>
                <a:lnTo>
                  <a:pt x="10486" y="8789"/>
                </a:lnTo>
                <a:lnTo>
                  <a:pt x="9346" y="10460"/>
                </a:lnTo>
                <a:lnTo>
                  <a:pt x="8605" y="12624"/>
                </a:lnTo>
                <a:lnTo>
                  <a:pt x="9745" y="10687"/>
                </a:lnTo>
                <a:lnTo>
                  <a:pt x="10885" y="8960"/>
                </a:lnTo>
                <a:lnTo>
                  <a:pt x="11854" y="7384"/>
                </a:lnTo>
                <a:lnTo>
                  <a:pt x="12424" y="7555"/>
                </a:lnTo>
                <a:lnTo>
                  <a:pt x="12025" y="7175"/>
                </a:lnTo>
                <a:lnTo>
                  <a:pt x="14532" y="3493"/>
                </a:lnTo>
                <a:lnTo>
                  <a:pt x="14419" y="3132"/>
                </a:lnTo>
                <a:lnTo>
                  <a:pt x="11682" y="7062"/>
                </a:lnTo>
                <a:lnTo>
                  <a:pt x="11112" y="6948"/>
                </a:lnTo>
                <a:lnTo>
                  <a:pt x="10542" y="6796"/>
                </a:lnTo>
                <a:lnTo>
                  <a:pt x="9973" y="6587"/>
                </a:lnTo>
                <a:lnTo>
                  <a:pt x="13678" y="2847"/>
                </a:lnTo>
                <a:lnTo>
                  <a:pt x="16413" y="702"/>
                </a:lnTo>
                <a:lnTo>
                  <a:pt x="16983" y="94"/>
                </a:lnTo>
                <a:lnTo>
                  <a:pt x="16014" y="759"/>
                </a:lnTo>
                <a:lnTo>
                  <a:pt x="13221" y="2847"/>
                </a:lnTo>
                <a:lnTo>
                  <a:pt x="9630" y="6473"/>
                </a:lnTo>
                <a:lnTo>
                  <a:pt x="9119" y="6302"/>
                </a:lnTo>
                <a:lnTo>
                  <a:pt x="8661" y="6093"/>
                </a:lnTo>
                <a:lnTo>
                  <a:pt x="8206" y="5885"/>
                </a:lnTo>
                <a:lnTo>
                  <a:pt x="7920" y="5714"/>
                </a:lnTo>
                <a:lnTo>
                  <a:pt x="7465" y="5505"/>
                </a:lnTo>
                <a:close/>
              </a:path>
            </a:pathLst>
          </a:custGeom>
          <a:solidFill>
            <a:srgbClr val="4D92C5"/>
          </a:solidFill>
        </p:spPr>
        <p:txBody>
          <a:bodyPr wrap="square" lIns="0" tIns="0" rIns="0" bIns="0" rtlCol="0">
            <a:noAutofit/>
          </a:bodyPr>
          <a:lstStyle/>
          <a:p>
            <a:endParaRPr/>
          </a:p>
        </p:txBody>
      </p:sp>
      <p:sp>
        <p:nvSpPr>
          <p:cNvPr id="1091" name="object 1091"/>
          <p:cNvSpPr/>
          <p:nvPr/>
        </p:nvSpPr>
        <p:spPr>
          <a:xfrm>
            <a:off x="406150" y="702211"/>
            <a:ext cx="7808" cy="8808"/>
          </a:xfrm>
          <a:custGeom>
            <a:avLst/>
            <a:gdLst/>
            <a:ahLst/>
            <a:cxnLst/>
            <a:rect l="l" t="t" r="r" b="b"/>
            <a:pathLst>
              <a:path w="7808" h="8808">
                <a:moveTo>
                  <a:pt x="6325" y="550"/>
                </a:moveTo>
                <a:lnTo>
                  <a:pt x="6154" y="170"/>
                </a:lnTo>
                <a:lnTo>
                  <a:pt x="6098" y="0"/>
                </a:lnTo>
                <a:lnTo>
                  <a:pt x="5927" y="664"/>
                </a:lnTo>
                <a:lnTo>
                  <a:pt x="6213" y="1309"/>
                </a:lnTo>
                <a:lnTo>
                  <a:pt x="6611" y="1898"/>
                </a:lnTo>
                <a:lnTo>
                  <a:pt x="7010" y="2486"/>
                </a:lnTo>
                <a:lnTo>
                  <a:pt x="4559" y="4271"/>
                </a:lnTo>
                <a:lnTo>
                  <a:pt x="2108" y="6264"/>
                </a:lnTo>
                <a:lnTo>
                  <a:pt x="0" y="8808"/>
                </a:lnTo>
                <a:lnTo>
                  <a:pt x="2336" y="6530"/>
                </a:lnTo>
                <a:lnTo>
                  <a:pt x="4787" y="4537"/>
                </a:lnTo>
                <a:lnTo>
                  <a:pt x="7238" y="2752"/>
                </a:lnTo>
                <a:lnTo>
                  <a:pt x="7808" y="3568"/>
                </a:lnTo>
                <a:lnTo>
                  <a:pt x="7352" y="2278"/>
                </a:lnTo>
                <a:lnTo>
                  <a:pt x="6954" y="1727"/>
                </a:lnTo>
                <a:lnTo>
                  <a:pt x="6555" y="1139"/>
                </a:lnTo>
                <a:lnTo>
                  <a:pt x="6325" y="550"/>
                </a:lnTo>
                <a:close/>
              </a:path>
            </a:pathLst>
          </a:custGeom>
          <a:solidFill>
            <a:srgbClr val="408DC2"/>
          </a:solidFill>
        </p:spPr>
        <p:txBody>
          <a:bodyPr wrap="square" lIns="0" tIns="0" rIns="0" bIns="0" rtlCol="0">
            <a:noAutofit/>
          </a:bodyPr>
          <a:lstStyle/>
          <a:p>
            <a:endParaRPr/>
          </a:p>
        </p:txBody>
      </p:sp>
      <p:sp>
        <p:nvSpPr>
          <p:cNvPr id="1092" name="object 1092"/>
          <p:cNvSpPr/>
          <p:nvPr/>
        </p:nvSpPr>
        <p:spPr>
          <a:xfrm>
            <a:off x="403073" y="694447"/>
            <a:ext cx="25305" cy="23747"/>
          </a:xfrm>
          <a:custGeom>
            <a:avLst/>
            <a:gdLst/>
            <a:ahLst/>
            <a:cxnLst/>
            <a:rect l="l" t="t" r="r" b="b"/>
            <a:pathLst>
              <a:path w="25305" h="23747">
                <a:moveTo>
                  <a:pt x="1653" y="15282"/>
                </a:moveTo>
                <a:lnTo>
                  <a:pt x="2052" y="15927"/>
                </a:lnTo>
                <a:lnTo>
                  <a:pt x="2507" y="16572"/>
                </a:lnTo>
                <a:lnTo>
                  <a:pt x="1653" y="17370"/>
                </a:lnTo>
                <a:lnTo>
                  <a:pt x="797" y="18243"/>
                </a:lnTo>
                <a:lnTo>
                  <a:pt x="0" y="19160"/>
                </a:lnTo>
                <a:lnTo>
                  <a:pt x="112" y="19538"/>
                </a:lnTo>
                <a:lnTo>
                  <a:pt x="968" y="18621"/>
                </a:lnTo>
                <a:lnTo>
                  <a:pt x="1881" y="17712"/>
                </a:lnTo>
                <a:lnTo>
                  <a:pt x="2734" y="16838"/>
                </a:lnTo>
                <a:lnTo>
                  <a:pt x="3532" y="17863"/>
                </a:lnTo>
                <a:lnTo>
                  <a:pt x="4388" y="18782"/>
                </a:lnTo>
                <a:lnTo>
                  <a:pt x="5471" y="19646"/>
                </a:lnTo>
                <a:lnTo>
                  <a:pt x="4388" y="20833"/>
                </a:lnTo>
                <a:lnTo>
                  <a:pt x="3363" y="22074"/>
                </a:lnTo>
                <a:lnTo>
                  <a:pt x="2392" y="23369"/>
                </a:lnTo>
                <a:lnTo>
                  <a:pt x="2678" y="23747"/>
                </a:lnTo>
                <a:lnTo>
                  <a:pt x="3703" y="22397"/>
                </a:lnTo>
                <a:lnTo>
                  <a:pt x="4730" y="21157"/>
                </a:lnTo>
                <a:lnTo>
                  <a:pt x="5812" y="19916"/>
                </a:lnTo>
                <a:lnTo>
                  <a:pt x="6952" y="20886"/>
                </a:lnTo>
                <a:lnTo>
                  <a:pt x="8321" y="21805"/>
                </a:lnTo>
                <a:lnTo>
                  <a:pt x="9745" y="22560"/>
                </a:lnTo>
                <a:lnTo>
                  <a:pt x="10031" y="22182"/>
                </a:lnTo>
                <a:lnTo>
                  <a:pt x="8605" y="21427"/>
                </a:lnTo>
                <a:lnTo>
                  <a:pt x="7294" y="20508"/>
                </a:lnTo>
                <a:lnTo>
                  <a:pt x="6098" y="19591"/>
                </a:lnTo>
                <a:lnTo>
                  <a:pt x="8263" y="17161"/>
                </a:lnTo>
                <a:lnTo>
                  <a:pt x="10486" y="14959"/>
                </a:lnTo>
                <a:lnTo>
                  <a:pt x="12766" y="12947"/>
                </a:lnTo>
                <a:lnTo>
                  <a:pt x="13622" y="13649"/>
                </a:lnTo>
                <a:lnTo>
                  <a:pt x="14532" y="14294"/>
                </a:lnTo>
                <a:lnTo>
                  <a:pt x="15501" y="14845"/>
                </a:lnTo>
                <a:lnTo>
                  <a:pt x="15843" y="14997"/>
                </a:lnTo>
                <a:lnTo>
                  <a:pt x="13849" y="17218"/>
                </a:lnTo>
                <a:lnTo>
                  <a:pt x="11912" y="19591"/>
                </a:lnTo>
                <a:lnTo>
                  <a:pt x="10486" y="22452"/>
                </a:lnTo>
                <a:lnTo>
                  <a:pt x="12367" y="19861"/>
                </a:lnTo>
                <a:lnTo>
                  <a:pt x="14305" y="17427"/>
                </a:lnTo>
                <a:lnTo>
                  <a:pt x="16242" y="15225"/>
                </a:lnTo>
                <a:lnTo>
                  <a:pt x="18294" y="12301"/>
                </a:lnTo>
                <a:lnTo>
                  <a:pt x="16129" y="14674"/>
                </a:lnTo>
                <a:lnTo>
                  <a:pt x="15730" y="14465"/>
                </a:lnTo>
                <a:lnTo>
                  <a:pt x="14818" y="13972"/>
                </a:lnTo>
                <a:lnTo>
                  <a:pt x="13906" y="13326"/>
                </a:lnTo>
                <a:lnTo>
                  <a:pt x="13052" y="12681"/>
                </a:lnTo>
                <a:lnTo>
                  <a:pt x="15559" y="10517"/>
                </a:lnTo>
                <a:lnTo>
                  <a:pt x="18067" y="8580"/>
                </a:lnTo>
                <a:lnTo>
                  <a:pt x="20461" y="6967"/>
                </a:lnTo>
                <a:lnTo>
                  <a:pt x="21601" y="5771"/>
                </a:lnTo>
                <a:lnTo>
                  <a:pt x="20403" y="6587"/>
                </a:lnTo>
                <a:lnTo>
                  <a:pt x="19776" y="6093"/>
                </a:lnTo>
                <a:lnTo>
                  <a:pt x="19263" y="5676"/>
                </a:lnTo>
                <a:lnTo>
                  <a:pt x="18864" y="5182"/>
                </a:lnTo>
                <a:lnTo>
                  <a:pt x="19035" y="5771"/>
                </a:lnTo>
                <a:lnTo>
                  <a:pt x="19549" y="6264"/>
                </a:lnTo>
                <a:lnTo>
                  <a:pt x="20175" y="6739"/>
                </a:lnTo>
                <a:lnTo>
                  <a:pt x="17781" y="8371"/>
                </a:lnTo>
                <a:lnTo>
                  <a:pt x="15273" y="10251"/>
                </a:lnTo>
                <a:lnTo>
                  <a:pt x="12709" y="12415"/>
                </a:lnTo>
                <a:lnTo>
                  <a:pt x="11912" y="11770"/>
                </a:lnTo>
                <a:lnTo>
                  <a:pt x="11227" y="11067"/>
                </a:lnTo>
                <a:lnTo>
                  <a:pt x="10601" y="10308"/>
                </a:lnTo>
                <a:lnTo>
                  <a:pt x="13336" y="8371"/>
                </a:lnTo>
                <a:lnTo>
                  <a:pt x="16071" y="6701"/>
                </a:lnTo>
                <a:lnTo>
                  <a:pt x="18637" y="5296"/>
                </a:lnTo>
                <a:lnTo>
                  <a:pt x="18637" y="4973"/>
                </a:lnTo>
                <a:lnTo>
                  <a:pt x="18238" y="4423"/>
                </a:lnTo>
                <a:lnTo>
                  <a:pt x="17895" y="3891"/>
                </a:lnTo>
                <a:lnTo>
                  <a:pt x="17668" y="3398"/>
                </a:lnTo>
                <a:lnTo>
                  <a:pt x="19605" y="2600"/>
                </a:lnTo>
                <a:lnTo>
                  <a:pt x="21486" y="1898"/>
                </a:lnTo>
                <a:lnTo>
                  <a:pt x="23196" y="1290"/>
                </a:lnTo>
                <a:lnTo>
                  <a:pt x="23881" y="1025"/>
                </a:lnTo>
                <a:lnTo>
                  <a:pt x="24564" y="816"/>
                </a:lnTo>
                <a:lnTo>
                  <a:pt x="25248" y="588"/>
                </a:lnTo>
                <a:lnTo>
                  <a:pt x="25305" y="379"/>
                </a:lnTo>
                <a:lnTo>
                  <a:pt x="25133" y="0"/>
                </a:lnTo>
                <a:lnTo>
                  <a:pt x="25190" y="436"/>
                </a:lnTo>
                <a:lnTo>
                  <a:pt x="24507" y="645"/>
                </a:lnTo>
                <a:lnTo>
                  <a:pt x="23822" y="873"/>
                </a:lnTo>
                <a:lnTo>
                  <a:pt x="23081" y="1082"/>
                </a:lnTo>
                <a:lnTo>
                  <a:pt x="21371" y="1670"/>
                </a:lnTo>
                <a:lnTo>
                  <a:pt x="19549" y="2372"/>
                </a:lnTo>
                <a:lnTo>
                  <a:pt x="17611" y="3189"/>
                </a:lnTo>
                <a:lnTo>
                  <a:pt x="17382" y="2638"/>
                </a:lnTo>
                <a:lnTo>
                  <a:pt x="17382" y="3075"/>
                </a:lnTo>
                <a:lnTo>
                  <a:pt x="17440" y="3246"/>
                </a:lnTo>
                <a:lnTo>
                  <a:pt x="14874" y="4328"/>
                </a:lnTo>
                <a:lnTo>
                  <a:pt x="12196" y="5676"/>
                </a:lnTo>
                <a:lnTo>
                  <a:pt x="9461" y="7232"/>
                </a:lnTo>
                <a:lnTo>
                  <a:pt x="8720" y="7764"/>
                </a:lnTo>
                <a:lnTo>
                  <a:pt x="7979" y="8314"/>
                </a:lnTo>
                <a:lnTo>
                  <a:pt x="7238" y="8903"/>
                </a:lnTo>
                <a:lnTo>
                  <a:pt x="7808" y="8580"/>
                </a:lnTo>
                <a:lnTo>
                  <a:pt x="8321" y="8258"/>
                </a:lnTo>
                <a:lnTo>
                  <a:pt x="8833" y="7935"/>
                </a:lnTo>
                <a:lnTo>
                  <a:pt x="9004" y="8428"/>
                </a:lnTo>
                <a:lnTo>
                  <a:pt x="9175" y="7764"/>
                </a:lnTo>
                <a:lnTo>
                  <a:pt x="12025" y="6036"/>
                </a:lnTo>
                <a:lnTo>
                  <a:pt x="14874" y="4651"/>
                </a:lnTo>
                <a:lnTo>
                  <a:pt x="17553" y="3512"/>
                </a:lnTo>
                <a:lnTo>
                  <a:pt x="17724" y="3948"/>
                </a:lnTo>
                <a:lnTo>
                  <a:pt x="18067" y="4480"/>
                </a:lnTo>
                <a:lnTo>
                  <a:pt x="18465" y="5011"/>
                </a:lnTo>
                <a:lnTo>
                  <a:pt x="15843" y="6416"/>
                </a:lnTo>
                <a:lnTo>
                  <a:pt x="13165" y="8106"/>
                </a:lnTo>
                <a:lnTo>
                  <a:pt x="10430" y="10042"/>
                </a:lnTo>
                <a:lnTo>
                  <a:pt x="10885" y="11333"/>
                </a:lnTo>
                <a:lnTo>
                  <a:pt x="11626" y="12035"/>
                </a:lnTo>
                <a:lnTo>
                  <a:pt x="12424" y="12738"/>
                </a:lnTo>
                <a:lnTo>
                  <a:pt x="10144" y="14674"/>
                </a:lnTo>
                <a:lnTo>
                  <a:pt x="7922" y="16895"/>
                </a:lnTo>
                <a:lnTo>
                  <a:pt x="5755" y="19321"/>
                </a:lnTo>
                <a:lnTo>
                  <a:pt x="4730" y="18458"/>
                </a:lnTo>
                <a:lnTo>
                  <a:pt x="3818" y="17541"/>
                </a:lnTo>
                <a:lnTo>
                  <a:pt x="3077" y="16572"/>
                </a:lnTo>
                <a:lnTo>
                  <a:pt x="5185" y="14029"/>
                </a:lnTo>
                <a:lnTo>
                  <a:pt x="2849" y="16250"/>
                </a:lnTo>
                <a:lnTo>
                  <a:pt x="2336" y="15604"/>
                </a:lnTo>
                <a:lnTo>
                  <a:pt x="1937" y="14959"/>
                </a:lnTo>
                <a:lnTo>
                  <a:pt x="1595" y="14256"/>
                </a:lnTo>
                <a:lnTo>
                  <a:pt x="1311" y="14617"/>
                </a:lnTo>
                <a:lnTo>
                  <a:pt x="1653" y="15282"/>
                </a:lnTo>
                <a:close/>
              </a:path>
            </a:pathLst>
          </a:custGeom>
          <a:solidFill>
            <a:srgbClr val="408DC2"/>
          </a:solidFill>
        </p:spPr>
        <p:txBody>
          <a:bodyPr wrap="square" lIns="0" tIns="0" rIns="0" bIns="0" rtlCol="0">
            <a:noAutofit/>
          </a:bodyPr>
          <a:lstStyle/>
          <a:p>
            <a:endParaRPr/>
          </a:p>
        </p:txBody>
      </p:sp>
      <p:sp>
        <p:nvSpPr>
          <p:cNvPr id="1093" name="object 1093"/>
          <p:cNvSpPr/>
          <p:nvPr/>
        </p:nvSpPr>
        <p:spPr>
          <a:xfrm>
            <a:off x="453113" y="696383"/>
            <a:ext cx="16073" cy="13288"/>
          </a:xfrm>
          <a:custGeom>
            <a:avLst/>
            <a:gdLst/>
            <a:ahLst/>
            <a:cxnLst/>
            <a:rect l="l" t="t" r="r" b="b"/>
            <a:pathLst>
              <a:path w="16073" h="13288">
                <a:moveTo>
                  <a:pt x="7751" y="2657"/>
                </a:moveTo>
                <a:lnTo>
                  <a:pt x="7296" y="3189"/>
                </a:lnTo>
                <a:lnTo>
                  <a:pt x="5471" y="2221"/>
                </a:lnTo>
                <a:lnTo>
                  <a:pt x="3762" y="1309"/>
                </a:lnTo>
                <a:lnTo>
                  <a:pt x="2108" y="550"/>
                </a:lnTo>
                <a:lnTo>
                  <a:pt x="1482" y="284"/>
                </a:lnTo>
                <a:lnTo>
                  <a:pt x="855" y="0"/>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9860" y="4973"/>
                </a:lnTo>
                <a:lnTo>
                  <a:pt x="12538" y="6701"/>
                </a:lnTo>
                <a:lnTo>
                  <a:pt x="15217" y="8694"/>
                </a:lnTo>
                <a:lnTo>
                  <a:pt x="14591" y="9454"/>
                </a:lnTo>
                <a:lnTo>
                  <a:pt x="13906" y="10593"/>
                </a:lnTo>
                <a:lnTo>
                  <a:pt x="14591" y="9985"/>
                </a:lnTo>
                <a:lnTo>
                  <a:pt x="15160" y="9340"/>
                </a:lnTo>
                <a:lnTo>
                  <a:pt x="15559" y="8922"/>
                </a:lnTo>
                <a:lnTo>
                  <a:pt x="16073" y="7669"/>
                </a:lnTo>
                <a:lnTo>
                  <a:pt x="15446" y="8371"/>
                </a:lnTo>
                <a:lnTo>
                  <a:pt x="12768" y="6435"/>
                </a:lnTo>
                <a:lnTo>
                  <a:pt x="10031" y="4765"/>
                </a:lnTo>
                <a:lnTo>
                  <a:pt x="7467" y="3303"/>
                </a:lnTo>
                <a:lnTo>
                  <a:pt x="7751" y="2657"/>
                </a:lnTo>
                <a:close/>
              </a:path>
            </a:pathLst>
          </a:custGeom>
          <a:solidFill>
            <a:srgbClr val="408DC2"/>
          </a:solidFill>
        </p:spPr>
        <p:txBody>
          <a:bodyPr wrap="square" lIns="0" tIns="0" rIns="0" bIns="0" rtlCol="0">
            <a:noAutofit/>
          </a:bodyPr>
          <a:lstStyle/>
          <a:p>
            <a:endParaRPr/>
          </a:p>
        </p:txBody>
      </p:sp>
      <p:sp>
        <p:nvSpPr>
          <p:cNvPr id="1094" name="object 1094"/>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408DC2"/>
          </a:solidFill>
        </p:spPr>
        <p:txBody>
          <a:bodyPr wrap="square" lIns="0" tIns="0" rIns="0" bIns="0" rtlCol="0">
            <a:noAutofit/>
          </a:bodyPr>
          <a:lstStyle/>
          <a:p>
            <a:endParaRPr/>
          </a:p>
        </p:txBody>
      </p:sp>
      <p:sp>
        <p:nvSpPr>
          <p:cNvPr id="1095" name="object 1095"/>
          <p:cNvSpPr/>
          <p:nvPr/>
        </p:nvSpPr>
        <p:spPr>
          <a:xfrm>
            <a:off x="419601" y="692605"/>
            <a:ext cx="58817" cy="28557"/>
          </a:xfrm>
          <a:custGeom>
            <a:avLst/>
            <a:gdLst/>
            <a:ahLst/>
            <a:cxnLst/>
            <a:rect l="l" t="t" r="r" b="b"/>
            <a:pathLst>
              <a:path w="58817" h="28557">
                <a:moveTo>
                  <a:pt x="4160" y="8637"/>
                </a:moveTo>
                <a:lnTo>
                  <a:pt x="5357" y="7840"/>
                </a:lnTo>
                <a:lnTo>
                  <a:pt x="6440" y="7137"/>
                </a:lnTo>
                <a:lnTo>
                  <a:pt x="7522" y="6492"/>
                </a:lnTo>
                <a:lnTo>
                  <a:pt x="8605" y="5828"/>
                </a:lnTo>
                <a:lnTo>
                  <a:pt x="9632" y="5239"/>
                </a:lnTo>
                <a:lnTo>
                  <a:pt x="10601" y="4651"/>
                </a:lnTo>
                <a:lnTo>
                  <a:pt x="11112" y="5030"/>
                </a:lnTo>
                <a:lnTo>
                  <a:pt x="11854" y="5467"/>
                </a:lnTo>
                <a:lnTo>
                  <a:pt x="10714" y="6321"/>
                </a:lnTo>
                <a:lnTo>
                  <a:pt x="9461" y="7289"/>
                </a:lnTo>
                <a:lnTo>
                  <a:pt x="8206" y="8314"/>
                </a:lnTo>
                <a:lnTo>
                  <a:pt x="7580" y="8865"/>
                </a:lnTo>
                <a:lnTo>
                  <a:pt x="6952" y="9397"/>
                </a:lnTo>
                <a:lnTo>
                  <a:pt x="6724" y="10156"/>
                </a:lnTo>
                <a:lnTo>
                  <a:pt x="7294" y="9605"/>
                </a:lnTo>
                <a:lnTo>
                  <a:pt x="7864" y="9074"/>
                </a:lnTo>
                <a:lnTo>
                  <a:pt x="8434" y="8637"/>
                </a:lnTo>
                <a:lnTo>
                  <a:pt x="9745" y="7517"/>
                </a:lnTo>
                <a:lnTo>
                  <a:pt x="11000" y="6530"/>
                </a:lnTo>
                <a:lnTo>
                  <a:pt x="12196" y="5619"/>
                </a:lnTo>
                <a:lnTo>
                  <a:pt x="12595" y="5828"/>
                </a:lnTo>
                <a:lnTo>
                  <a:pt x="13052" y="6055"/>
                </a:lnTo>
                <a:lnTo>
                  <a:pt x="13563" y="6264"/>
                </a:lnTo>
                <a:lnTo>
                  <a:pt x="12367" y="7403"/>
                </a:lnTo>
                <a:lnTo>
                  <a:pt x="11112" y="8751"/>
                </a:lnTo>
                <a:lnTo>
                  <a:pt x="9916" y="10744"/>
                </a:lnTo>
                <a:lnTo>
                  <a:pt x="10144" y="10479"/>
                </a:lnTo>
                <a:lnTo>
                  <a:pt x="11511" y="8960"/>
                </a:lnTo>
                <a:lnTo>
                  <a:pt x="12766" y="7612"/>
                </a:lnTo>
                <a:lnTo>
                  <a:pt x="13962" y="6378"/>
                </a:lnTo>
                <a:lnTo>
                  <a:pt x="14476" y="6587"/>
                </a:lnTo>
                <a:lnTo>
                  <a:pt x="15046" y="6758"/>
                </a:lnTo>
                <a:lnTo>
                  <a:pt x="15672" y="6910"/>
                </a:lnTo>
                <a:lnTo>
                  <a:pt x="14647" y="8371"/>
                </a:lnTo>
                <a:lnTo>
                  <a:pt x="13507" y="10042"/>
                </a:lnTo>
                <a:lnTo>
                  <a:pt x="12766" y="12206"/>
                </a:lnTo>
                <a:lnTo>
                  <a:pt x="13906" y="10270"/>
                </a:lnTo>
                <a:lnTo>
                  <a:pt x="15046" y="8542"/>
                </a:lnTo>
                <a:lnTo>
                  <a:pt x="16014" y="6967"/>
                </a:lnTo>
                <a:lnTo>
                  <a:pt x="16584" y="7137"/>
                </a:lnTo>
                <a:lnTo>
                  <a:pt x="17154" y="7232"/>
                </a:lnTo>
                <a:lnTo>
                  <a:pt x="17724" y="7289"/>
                </a:lnTo>
                <a:lnTo>
                  <a:pt x="18123" y="7346"/>
                </a:lnTo>
                <a:lnTo>
                  <a:pt x="18751" y="7460"/>
                </a:lnTo>
                <a:lnTo>
                  <a:pt x="19434" y="7517"/>
                </a:lnTo>
                <a:lnTo>
                  <a:pt x="20119" y="7555"/>
                </a:lnTo>
                <a:lnTo>
                  <a:pt x="20346" y="9245"/>
                </a:lnTo>
                <a:lnTo>
                  <a:pt x="20518" y="7555"/>
                </a:lnTo>
                <a:lnTo>
                  <a:pt x="20973" y="7612"/>
                </a:lnTo>
                <a:lnTo>
                  <a:pt x="21770" y="7612"/>
                </a:lnTo>
                <a:lnTo>
                  <a:pt x="22227" y="7555"/>
                </a:lnTo>
                <a:lnTo>
                  <a:pt x="22399" y="9245"/>
                </a:lnTo>
                <a:lnTo>
                  <a:pt x="22570" y="11067"/>
                </a:lnTo>
                <a:lnTo>
                  <a:pt x="22741" y="13117"/>
                </a:lnTo>
                <a:lnTo>
                  <a:pt x="19833" y="13117"/>
                </a:lnTo>
                <a:lnTo>
                  <a:pt x="20574" y="13497"/>
                </a:lnTo>
                <a:lnTo>
                  <a:pt x="22741" y="13497"/>
                </a:lnTo>
                <a:lnTo>
                  <a:pt x="22969" y="15870"/>
                </a:lnTo>
                <a:lnTo>
                  <a:pt x="23140" y="18471"/>
                </a:lnTo>
                <a:lnTo>
                  <a:pt x="23367" y="21324"/>
                </a:lnTo>
                <a:lnTo>
                  <a:pt x="19776" y="21324"/>
                </a:lnTo>
                <a:lnTo>
                  <a:pt x="19206" y="21271"/>
                </a:lnTo>
                <a:lnTo>
                  <a:pt x="18920" y="21271"/>
                </a:lnTo>
                <a:lnTo>
                  <a:pt x="19490" y="21757"/>
                </a:lnTo>
                <a:lnTo>
                  <a:pt x="19776" y="21757"/>
                </a:lnTo>
                <a:lnTo>
                  <a:pt x="20973" y="21810"/>
                </a:lnTo>
                <a:lnTo>
                  <a:pt x="22171" y="21810"/>
                </a:lnTo>
                <a:lnTo>
                  <a:pt x="23367" y="21757"/>
                </a:lnTo>
                <a:lnTo>
                  <a:pt x="23595" y="24402"/>
                </a:lnTo>
                <a:lnTo>
                  <a:pt x="23538" y="15813"/>
                </a:lnTo>
                <a:lnTo>
                  <a:pt x="23311" y="13497"/>
                </a:lnTo>
                <a:lnTo>
                  <a:pt x="24392" y="13440"/>
                </a:lnTo>
                <a:lnTo>
                  <a:pt x="25476" y="13345"/>
                </a:lnTo>
                <a:lnTo>
                  <a:pt x="26501" y="13231"/>
                </a:lnTo>
                <a:lnTo>
                  <a:pt x="26388" y="12852"/>
                </a:lnTo>
                <a:lnTo>
                  <a:pt x="25361" y="12966"/>
                </a:lnTo>
                <a:lnTo>
                  <a:pt x="24336" y="13061"/>
                </a:lnTo>
                <a:lnTo>
                  <a:pt x="23311" y="13117"/>
                </a:lnTo>
                <a:lnTo>
                  <a:pt x="23081" y="11067"/>
                </a:lnTo>
                <a:lnTo>
                  <a:pt x="22854" y="9188"/>
                </a:lnTo>
                <a:lnTo>
                  <a:pt x="22683" y="7555"/>
                </a:lnTo>
                <a:lnTo>
                  <a:pt x="23367" y="7555"/>
                </a:lnTo>
                <a:lnTo>
                  <a:pt x="23994" y="7517"/>
                </a:lnTo>
                <a:lnTo>
                  <a:pt x="24564" y="7403"/>
                </a:lnTo>
                <a:lnTo>
                  <a:pt x="25133" y="9017"/>
                </a:lnTo>
                <a:lnTo>
                  <a:pt x="25021" y="7346"/>
                </a:lnTo>
                <a:lnTo>
                  <a:pt x="25591" y="7289"/>
                </a:lnTo>
                <a:lnTo>
                  <a:pt x="26161" y="7194"/>
                </a:lnTo>
                <a:lnTo>
                  <a:pt x="26731" y="7081"/>
                </a:lnTo>
                <a:lnTo>
                  <a:pt x="27699" y="8580"/>
                </a:lnTo>
                <a:lnTo>
                  <a:pt x="28724" y="10365"/>
                </a:lnTo>
                <a:lnTo>
                  <a:pt x="29808" y="12320"/>
                </a:lnTo>
                <a:lnTo>
                  <a:pt x="30263" y="12206"/>
                </a:lnTo>
                <a:lnTo>
                  <a:pt x="29179" y="10270"/>
                </a:lnTo>
                <a:lnTo>
                  <a:pt x="28098" y="8542"/>
                </a:lnTo>
                <a:lnTo>
                  <a:pt x="27129" y="6967"/>
                </a:lnTo>
                <a:lnTo>
                  <a:pt x="27699" y="6853"/>
                </a:lnTo>
                <a:lnTo>
                  <a:pt x="28269" y="6701"/>
                </a:lnTo>
                <a:lnTo>
                  <a:pt x="28839" y="6492"/>
                </a:lnTo>
                <a:lnTo>
                  <a:pt x="29979" y="7726"/>
                </a:lnTo>
                <a:lnTo>
                  <a:pt x="31175" y="9074"/>
                </a:lnTo>
                <a:lnTo>
                  <a:pt x="32486" y="10631"/>
                </a:lnTo>
                <a:lnTo>
                  <a:pt x="32885" y="11181"/>
                </a:lnTo>
                <a:lnTo>
                  <a:pt x="33113" y="11447"/>
                </a:lnTo>
                <a:lnTo>
                  <a:pt x="32200" y="11713"/>
                </a:lnTo>
                <a:lnTo>
                  <a:pt x="31232" y="11997"/>
                </a:lnTo>
                <a:lnTo>
                  <a:pt x="30434" y="12529"/>
                </a:lnTo>
                <a:lnTo>
                  <a:pt x="31459" y="12320"/>
                </a:lnTo>
                <a:lnTo>
                  <a:pt x="32430" y="12035"/>
                </a:lnTo>
                <a:lnTo>
                  <a:pt x="33340" y="11713"/>
                </a:lnTo>
                <a:lnTo>
                  <a:pt x="34994" y="13820"/>
                </a:lnTo>
                <a:lnTo>
                  <a:pt x="36704" y="16136"/>
                </a:lnTo>
                <a:lnTo>
                  <a:pt x="38413" y="18737"/>
                </a:lnTo>
                <a:lnTo>
                  <a:pt x="37102" y="19211"/>
                </a:lnTo>
                <a:lnTo>
                  <a:pt x="35735" y="19591"/>
                </a:lnTo>
                <a:lnTo>
                  <a:pt x="34309" y="19921"/>
                </a:lnTo>
                <a:lnTo>
                  <a:pt x="33739" y="20030"/>
                </a:lnTo>
                <a:lnTo>
                  <a:pt x="32315" y="20354"/>
                </a:lnTo>
                <a:lnTo>
                  <a:pt x="30833" y="20624"/>
                </a:lnTo>
                <a:lnTo>
                  <a:pt x="29351" y="20840"/>
                </a:lnTo>
                <a:lnTo>
                  <a:pt x="28839" y="21324"/>
                </a:lnTo>
                <a:lnTo>
                  <a:pt x="29580" y="23969"/>
                </a:lnTo>
                <a:lnTo>
                  <a:pt x="29465" y="21271"/>
                </a:lnTo>
                <a:lnTo>
                  <a:pt x="31004" y="21055"/>
                </a:lnTo>
                <a:lnTo>
                  <a:pt x="32486" y="20785"/>
                </a:lnTo>
                <a:lnTo>
                  <a:pt x="33969" y="20462"/>
                </a:lnTo>
                <a:lnTo>
                  <a:pt x="35109" y="22944"/>
                </a:lnTo>
                <a:lnTo>
                  <a:pt x="36305" y="25643"/>
                </a:lnTo>
                <a:lnTo>
                  <a:pt x="37388" y="28557"/>
                </a:lnTo>
                <a:lnTo>
                  <a:pt x="37958" y="28394"/>
                </a:lnTo>
                <a:lnTo>
                  <a:pt x="36875" y="25535"/>
                </a:lnTo>
                <a:lnTo>
                  <a:pt x="35678" y="22835"/>
                </a:lnTo>
                <a:lnTo>
                  <a:pt x="34480" y="20354"/>
                </a:lnTo>
                <a:lnTo>
                  <a:pt x="35906" y="19976"/>
                </a:lnTo>
                <a:lnTo>
                  <a:pt x="37330" y="19591"/>
                </a:lnTo>
                <a:lnTo>
                  <a:pt x="38699" y="19116"/>
                </a:lnTo>
                <a:lnTo>
                  <a:pt x="40238" y="21488"/>
                </a:lnTo>
                <a:lnTo>
                  <a:pt x="41777" y="24077"/>
                </a:lnTo>
                <a:lnTo>
                  <a:pt x="40750" y="21324"/>
                </a:lnTo>
                <a:lnTo>
                  <a:pt x="39211" y="18889"/>
                </a:lnTo>
                <a:lnTo>
                  <a:pt x="39781" y="18680"/>
                </a:lnTo>
                <a:lnTo>
                  <a:pt x="40351" y="18471"/>
                </a:lnTo>
                <a:lnTo>
                  <a:pt x="40921" y="18243"/>
                </a:lnTo>
                <a:lnTo>
                  <a:pt x="41606" y="17977"/>
                </a:lnTo>
                <a:lnTo>
                  <a:pt x="42232" y="17655"/>
                </a:lnTo>
                <a:lnTo>
                  <a:pt x="42858" y="17332"/>
                </a:lnTo>
                <a:lnTo>
                  <a:pt x="44798" y="19553"/>
                </a:lnTo>
                <a:lnTo>
                  <a:pt x="46679" y="22027"/>
                </a:lnTo>
                <a:lnTo>
                  <a:pt x="48501" y="24616"/>
                </a:lnTo>
                <a:lnTo>
                  <a:pt x="48958" y="24402"/>
                </a:lnTo>
                <a:lnTo>
                  <a:pt x="47134" y="21757"/>
                </a:lnTo>
                <a:lnTo>
                  <a:pt x="45253" y="19325"/>
                </a:lnTo>
                <a:lnTo>
                  <a:pt x="43315" y="17123"/>
                </a:lnTo>
                <a:lnTo>
                  <a:pt x="44399" y="16516"/>
                </a:lnTo>
                <a:lnTo>
                  <a:pt x="45424" y="15927"/>
                </a:lnTo>
                <a:lnTo>
                  <a:pt x="46393" y="15225"/>
                </a:lnTo>
                <a:lnTo>
                  <a:pt x="48558" y="17218"/>
                </a:lnTo>
                <a:lnTo>
                  <a:pt x="50781" y="19496"/>
                </a:lnTo>
                <a:lnTo>
                  <a:pt x="48900" y="16952"/>
                </a:lnTo>
                <a:lnTo>
                  <a:pt x="46679" y="14959"/>
                </a:lnTo>
                <a:lnTo>
                  <a:pt x="47418" y="14370"/>
                </a:lnTo>
                <a:lnTo>
                  <a:pt x="48102" y="13231"/>
                </a:lnTo>
                <a:lnTo>
                  <a:pt x="47305" y="13991"/>
                </a:lnTo>
                <a:lnTo>
                  <a:pt x="46393" y="14693"/>
                </a:lnTo>
                <a:lnTo>
                  <a:pt x="43942" y="12472"/>
                </a:lnTo>
                <a:lnTo>
                  <a:pt x="41434" y="10536"/>
                </a:lnTo>
                <a:lnTo>
                  <a:pt x="39098" y="8865"/>
                </a:lnTo>
                <a:lnTo>
                  <a:pt x="41148" y="10744"/>
                </a:lnTo>
                <a:lnTo>
                  <a:pt x="43599" y="12700"/>
                </a:lnTo>
                <a:lnTo>
                  <a:pt x="46050" y="14959"/>
                </a:lnTo>
                <a:lnTo>
                  <a:pt x="45138" y="15661"/>
                </a:lnTo>
                <a:lnTo>
                  <a:pt x="44113" y="16250"/>
                </a:lnTo>
                <a:lnTo>
                  <a:pt x="43029" y="16838"/>
                </a:lnTo>
                <a:lnTo>
                  <a:pt x="42631" y="17066"/>
                </a:lnTo>
                <a:lnTo>
                  <a:pt x="42004" y="17332"/>
                </a:lnTo>
                <a:lnTo>
                  <a:pt x="41378" y="17598"/>
                </a:lnTo>
                <a:lnTo>
                  <a:pt x="40750" y="17863"/>
                </a:lnTo>
                <a:lnTo>
                  <a:pt x="40180" y="18091"/>
                </a:lnTo>
                <a:lnTo>
                  <a:pt x="39553" y="18357"/>
                </a:lnTo>
                <a:lnTo>
                  <a:pt x="38927" y="18566"/>
                </a:lnTo>
                <a:lnTo>
                  <a:pt x="37217" y="15984"/>
                </a:lnTo>
                <a:lnTo>
                  <a:pt x="35449" y="13611"/>
                </a:lnTo>
                <a:lnTo>
                  <a:pt x="33797" y="11561"/>
                </a:lnTo>
                <a:lnTo>
                  <a:pt x="34424" y="10972"/>
                </a:lnTo>
                <a:lnTo>
                  <a:pt x="33570" y="11295"/>
                </a:lnTo>
                <a:lnTo>
                  <a:pt x="33056" y="10688"/>
                </a:lnTo>
                <a:lnTo>
                  <a:pt x="32829" y="10365"/>
                </a:lnTo>
                <a:lnTo>
                  <a:pt x="31574" y="8865"/>
                </a:lnTo>
                <a:lnTo>
                  <a:pt x="30378" y="7555"/>
                </a:lnTo>
                <a:lnTo>
                  <a:pt x="29238" y="6378"/>
                </a:lnTo>
                <a:lnTo>
                  <a:pt x="29749" y="6169"/>
                </a:lnTo>
                <a:lnTo>
                  <a:pt x="30263" y="5942"/>
                </a:lnTo>
                <a:lnTo>
                  <a:pt x="30720" y="5733"/>
                </a:lnTo>
                <a:lnTo>
                  <a:pt x="31860" y="6644"/>
                </a:lnTo>
                <a:lnTo>
                  <a:pt x="33113" y="7669"/>
                </a:lnTo>
                <a:lnTo>
                  <a:pt x="34367" y="8808"/>
                </a:lnTo>
                <a:lnTo>
                  <a:pt x="34937" y="9245"/>
                </a:lnTo>
                <a:lnTo>
                  <a:pt x="35507" y="9776"/>
                </a:lnTo>
                <a:lnTo>
                  <a:pt x="36077" y="10308"/>
                </a:lnTo>
                <a:lnTo>
                  <a:pt x="36305" y="10536"/>
                </a:lnTo>
                <a:lnTo>
                  <a:pt x="36476" y="10099"/>
                </a:lnTo>
                <a:lnTo>
                  <a:pt x="35850" y="9567"/>
                </a:lnTo>
                <a:lnTo>
                  <a:pt x="35221" y="9017"/>
                </a:lnTo>
                <a:lnTo>
                  <a:pt x="34651" y="8485"/>
                </a:lnTo>
                <a:lnTo>
                  <a:pt x="33399" y="7403"/>
                </a:lnTo>
                <a:lnTo>
                  <a:pt x="32200" y="6435"/>
                </a:lnTo>
                <a:lnTo>
                  <a:pt x="31061" y="5562"/>
                </a:lnTo>
                <a:lnTo>
                  <a:pt x="31518" y="5353"/>
                </a:lnTo>
                <a:lnTo>
                  <a:pt x="32315" y="4802"/>
                </a:lnTo>
                <a:lnTo>
                  <a:pt x="33284" y="5410"/>
                </a:lnTo>
                <a:lnTo>
                  <a:pt x="34253" y="5998"/>
                </a:lnTo>
                <a:lnTo>
                  <a:pt x="33511" y="5182"/>
                </a:lnTo>
                <a:lnTo>
                  <a:pt x="32543" y="4651"/>
                </a:lnTo>
                <a:lnTo>
                  <a:pt x="33056" y="4271"/>
                </a:lnTo>
                <a:lnTo>
                  <a:pt x="33570" y="3739"/>
                </a:lnTo>
                <a:lnTo>
                  <a:pt x="34196" y="4005"/>
                </a:lnTo>
                <a:lnTo>
                  <a:pt x="34823" y="4271"/>
                </a:lnTo>
                <a:lnTo>
                  <a:pt x="34367" y="3777"/>
                </a:lnTo>
                <a:lnTo>
                  <a:pt x="33739" y="3512"/>
                </a:lnTo>
                <a:lnTo>
                  <a:pt x="34196" y="2866"/>
                </a:lnTo>
                <a:lnTo>
                  <a:pt x="34710" y="2657"/>
                </a:lnTo>
                <a:lnTo>
                  <a:pt x="35507" y="2923"/>
                </a:lnTo>
                <a:lnTo>
                  <a:pt x="37501" y="3625"/>
                </a:lnTo>
                <a:lnTo>
                  <a:pt x="39610" y="4442"/>
                </a:lnTo>
                <a:lnTo>
                  <a:pt x="41889" y="5410"/>
                </a:lnTo>
                <a:lnTo>
                  <a:pt x="41606" y="5885"/>
                </a:lnTo>
                <a:lnTo>
                  <a:pt x="41263" y="6435"/>
                </a:lnTo>
                <a:lnTo>
                  <a:pt x="40979" y="7081"/>
                </a:lnTo>
                <a:lnTo>
                  <a:pt x="41434" y="6530"/>
                </a:lnTo>
                <a:lnTo>
                  <a:pt x="41777" y="5998"/>
                </a:lnTo>
                <a:lnTo>
                  <a:pt x="42061" y="5505"/>
                </a:lnTo>
                <a:lnTo>
                  <a:pt x="44739" y="6701"/>
                </a:lnTo>
                <a:lnTo>
                  <a:pt x="47533" y="8106"/>
                </a:lnTo>
                <a:lnTo>
                  <a:pt x="50378" y="9833"/>
                </a:lnTo>
                <a:lnTo>
                  <a:pt x="50036" y="10631"/>
                </a:lnTo>
                <a:lnTo>
                  <a:pt x="49585" y="11447"/>
                </a:lnTo>
                <a:lnTo>
                  <a:pt x="49071" y="12700"/>
                </a:lnTo>
                <a:lnTo>
                  <a:pt x="51526" y="14522"/>
                </a:lnTo>
                <a:lnTo>
                  <a:pt x="53923" y="16573"/>
                </a:lnTo>
                <a:lnTo>
                  <a:pt x="56259" y="18851"/>
                </a:lnTo>
                <a:lnTo>
                  <a:pt x="56541" y="19116"/>
                </a:lnTo>
                <a:lnTo>
                  <a:pt x="57226" y="19868"/>
                </a:lnTo>
                <a:lnTo>
                  <a:pt x="57971" y="20624"/>
                </a:lnTo>
                <a:lnTo>
                  <a:pt x="58656" y="21379"/>
                </a:lnTo>
                <a:lnTo>
                  <a:pt x="58817" y="21002"/>
                </a:lnTo>
                <a:lnTo>
                  <a:pt x="58132" y="20246"/>
                </a:lnTo>
                <a:lnTo>
                  <a:pt x="57447" y="19553"/>
                </a:lnTo>
                <a:lnTo>
                  <a:pt x="56762" y="18851"/>
                </a:lnTo>
                <a:lnTo>
                  <a:pt x="57447" y="17977"/>
                </a:lnTo>
                <a:lnTo>
                  <a:pt x="58011" y="17123"/>
                </a:lnTo>
                <a:lnTo>
                  <a:pt x="58414" y="16193"/>
                </a:lnTo>
                <a:lnTo>
                  <a:pt x="58132" y="15927"/>
                </a:lnTo>
                <a:lnTo>
                  <a:pt x="57729" y="16800"/>
                </a:lnTo>
                <a:lnTo>
                  <a:pt x="57226" y="17712"/>
                </a:lnTo>
                <a:lnTo>
                  <a:pt x="56480" y="18566"/>
                </a:lnTo>
                <a:lnTo>
                  <a:pt x="54144" y="16250"/>
                </a:lnTo>
                <a:lnTo>
                  <a:pt x="51748" y="14200"/>
                </a:lnTo>
                <a:lnTo>
                  <a:pt x="49299" y="12415"/>
                </a:lnTo>
                <a:lnTo>
                  <a:pt x="49869" y="11656"/>
                </a:lnTo>
                <a:lnTo>
                  <a:pt x="50378" y="10858"/>
                </a:lnTo>
                <a:lnTo>
                  <a:pt x="50721" y="10042"/>
                </a:lnTo>
                <a:lnTo>
                  <a:pt x="52432" y="11124"/>
                </a:lnTo>
                <a:lnTo>
                  <a:pt x="54205" y="12320"/>
                </a:lnTo>
                <a:lnTo>
                  <a:pt x="55917" y="13611"/>
                </a:lnTo>
                <a:lnTo>
                  <a:pt x="55232" y="13023"/>
                </a:lnTo>
                <a:lnTo>
                  <a:pt x="54608" y="12358"/>
                </a:lnTo>
                <a:lnTo>
                  <a:pt x="53923" y="11770"/>
                </a:lnTo>
                <a:lnTo>
                  <a:pt x="52896" y="11067"/>
                </a:lnTo>
                <a:lnTo>
                  <a:pt x="51808" y="10365"/>
                </a:lnTo>
                <a:lnTo>
                  <a:pt x="50781" y="9776"/>
                </a:lnTo>
                <a:lnTo>
                  <a:pt x="50841" y="9340"/>
                </a:lnTo>
                <a:lnTo>
                  <a:pt x="50499" y="9568"/>
                </a:lnTo>
                <a:lnTo>
                  <a:pt x="47647" y="7840"/>
                </a:lnTo>
                <a:lnTo>
                  <a:pt x="44854" y="6435"/>
                </a:lnTo>
                <a:lnTo>
                  <a:pt x="42175" y="5239"/>
                </a:lnTo>
                <a:lnTo>
                  <a:pt x="42347" y="4708"/>
                </a:lnTo>
                <a:lnTo>
                  <a:pt x="41948" y="5182"/>
                </a:lnTo>
                <a:lnTo>
                  <a:pt x="39724" y="4214"/>
                </a:lnTo>
                <a:lnTo>
                  <a:pt x="37560" y="3417"/>
                </a:lnTo>
                <a:lnTo>
                  <a:pt x="35564" y="2714"/>
                </a:lnTo>
                <a:lnTo>
                  <a:pt x="34823" y="2486"/>
                </a:lnTo>
                <a:lnTo>
                  <a:pt x="34539" y="2107"/>
                </a:lnTo>
                <a:lnTo>
                  <a:pt x="34651" y="1689"/>
                </a:lnTo>
                <a:lnTo>
                  <a:pt x="34309" y="2278"/>
                </a:lnTo>
                <a:lnTo>
                  <a:pt x="31175" y="1309"/>
                </a:lnTo>
                <a:lnTo>
                  <a:pt x="28497" y="664"/>
                </a:lnTo>
                <a:lnTo>
                  <a:pt x="26445" y="227"/>
                </a:lnTo>
                <a:lnTo>
                  <a:pt x="25760" y="170"/>
                </a:lnTo>
                <a:lnTo>
                  <a:pt x="25419" y="113"/>
                </a:lnTo>
                <a:lnTo>
                  <a:pt x="27584" y="607"/>
                </a:lnTo>
                <a:lnTo>
                  <a:pt x="30605" y="1309"/>
                </a:lnTo>
                <a:lnTo>
                  <a:pt x="34196" y="2486"/>
                </a:lnTo>
                <a:lnTo>
                  <a:pt x="33854" y="3132"/>
                </a:lnTo>
                <a:lnTo>
                  <a:pt x="33570" y="3455"/>
                </a:lnTo>
                <a:lnTo>
                  <a:pt x="29522" y="1689"/>
                </a:lnTo>
                <a:lnTo>
                  <a:pt x="26273" y="664"/>
                </a:lnTo>
                <a:lnTo>
                  <a:pt x="24165" y="56"/>
                </a:lnTo>
                <a:lnTo>
                  <a:pt x="23710" y="0"/>
                </a:lnTo>
                <a:lnTo>
                  <a:pt x="25760" y="664"/>
                </a:lnTo>
                <a:lnTo>
                  <a:pt x="29123" y="1727"/>
                </a:lnTo>
                <a:lnTo>
                  <a:pt x="33399" y="3625"/>
                </a:lnTo>
                <a:lnTo>
                  <a:pt x="32885" y="4119"/>
                </a:lnTo>
                <a:lnTo>
                  <a:pt x="32430" y="4442"/>
                </a:lnTo>
                <a:lnTo>
                  <a:pt x="28269" y="2164"/>
                </a:lnTo>
                <a:lnTo>
                  <a:pt x="25077" y="759"/>
                </a:lnTo>
                <a:lnTo>
                  <a:pt x="23252" y="0"/>
                </a:lnTo>
                <a:lnTo>
                  <a:pt x="22910" y="0"/>
                </a:lnTo>
                <a:lnTo>
                  <a:pt x="24620" y="759"/>
                </a:lnTo>
                <a:lnTo>
                  <a:pt x="27927" y="2221"/>
                </a:lnTo>
                <a:lnTo>
                  <a:pt x="32088" y="4708"/>
                </a:lnTo>
                <a:lnTo>
                  <a:pt x="31290" y="5182"/>
                </a:lnTo>
                <a:lnTo>
                  <a:pt x="30833" y="5410"/>
                </a:lnTo>
                <a:lnTo>
                  <a:pt x="27186" y="2600"/>
                </a:lnTo>
                <a:lnTo>
                  <a:pt x="24280" y="816"/>
                </a:lnTo>
                <a:lnTo>
                  <a:pt x="22741" y="0"/>
                </a:lnTo>
                <a:lnTo>
                  <a:pt x="22511" y="0"/>
                </a:lnTo>
                <a:lnTo>
                  <a:pt x="23937" y="873"/>
                </a:lnTo>
                <a:lnTo>
                  <a:pt x="26787" y="2657"/>
                </a:lnTo>
                <a:lnTo>
                  <a:pt x="30491" y="5562"/>
                </a:lnTo>
                <a:lnTo>
                  <a:pt x="30035" y="5790"/>
                </a:lnTo>
                <a:lnTo>
                  <a:pt x="29522" y="5942"/>
                </a:lnTo>
                <a:lnTo>
                  <a:pt x="29010" y="6169"/>
                </a:lnTo>
                <a:lnTo>
                  <a:pt x="25989" y="2980"/>
                </a:lnTo>
                <a:lnTo>
                  <a:pt x="23595" y="930"/>
                </a:lnTo>
                <a:lnTo>
                  <a:pt x="22399" y="0"/>
                </a:lnTo>
                <a:lnTo>
                  <a:pt x="22227" y="0"/>
                </a:lnTo>
                <a:lnTo>
                  <a:pt x="23252" y="930"/>
                </a:lnTo>
                <a:lnTo>
                  <a:pt x="25647" y="3037"/>
                </a:lnTo>
                <a:lnTo>
                  <a:pt x="28668" y="6264"/>
                </a:lnTo>
                <a:lnTo>
                  <a:pt x="28098" y="6435"/>
                </a:lnTo>
                <a:lnTo>
                  <a:pt x="27528" y="6587"/>
                </a:lnTo>
                <a:lnTo>
                  <a:pt x="26958" y="6701"/>
                </a:lnTo>
                <a:lnTo>
                  <a:pt x="24735" y="3303"/>
                </a:lnTo>
                <a:lnTo>
                  <a:pt x="22969" y="1025"/>
                </a:lnTo>
                <a:lnTo>
                  <a:pt x="22113" y="0"/>
                </a:lnTo>
                <a:lnTo>
                  <a:pt x="21941" y="0"/>
                </a:lnTo>
                <a:lnTo>
                  <a:pt x="22683" y="1025"/>
                </a:lnTo>
                <a:lnTo>
                  <a:pt x="24392" y="3360"/>
                </a:lnTo>
                <a:lnTo>
                  <a:pt x="26559" y="6815"/>
                </a:lnTo>
                <a:lnTo>
                  <a:pt x="26046" y="6910"/>
                </a:lnTo>
                <a:lnTo>
                  <a:pt x="25476" y="7024"/>
                </a:lnTo>
                <a:lnTo>
                  <a:pt x="24906" y="7081"/>
                </a:lnTo>
                <a:lnTo>
                  <a:pt x="23538" y="3512"/>
                </a:lnTo>
                <a:lnTo>
                  <a:pt x="22455" y="1025"/>
                </a:lnTo>
                <a:lnTo>
                  <a:pt x="21885" y="0"/>
                </a:lnTo>
                <a:lnTo>
                  <a:pt x="22227" y="1025"/>
                </a:lnTo>
                <a:lnTo>
                  <a:pt x="23196" y="3512"/>
                </a:lnTo>
                <a:lnTo>
                  <a:pt x="24507" y="7137"/>
                </a:lnTo>
                <a:lnTo>
                  <a:pt x="23881" y="7194"/>
                </a:lnTo>
                <a:lnTo>
                  <a:pt x="23311" y="7232"/>
                </a:lnTo>
                <a:lnTo>
                  <a:pt x="22683" y="7289"/>
                </a:lnTo>
                <a:lnTo>
                  <a:pt x="22227" y="3625"/>
                </a:lnTo>
                <a:lnTo>
                  <a:pt x="21885" y="1082"/>
                </a:lnTo>
                <a:lnTo>
                  <a:pt x="21714" y="0"/>
                </a:lnTo>
                <a:lnTo>
                  <a:pt x="21657" y="1082"/>
                </a:lnTo>
                <a:lnTo>
                  <a:pt x="21885" y="3625"/>
                </a:lnTo>
                <a:lnTo>
                  <a:pt x="22227" y="7289"/>
                </a:lnTo>
                <a:lnTo>
                  <a:pt x="20574" y="7289"/>
                </a:lnTo>
                <a:lnTo>
                  <a:pt x="21087" y="3568"/>
                </a:lnTo>
                <a:lnTo>
                  <a:pt x="21430" y="1025"/>
                </a:lnTo>
                <a:lnTo>
                  <a:pt x="21543" y="0"/>
                </a:lnTo>
                <a:lnTo>
                  <a:pt x="21200" y="1025"/>
                </a:lnTo>
                <a:lnTo>
                  <a:pt x="20745" y="3568"/>
                </a:lnTo>
                <a:lnTo>
                  <a:pt x="20119" y="7232"/>
                </a:lnTo>
                <a:lnTo>
                  <a:pt x="19490" y="7232"/>
                </a:lnTo>
                <a:lnTo>
                  <a:pt x="18864" y="7194"/>
                </a:lnTo>
                <a:lnTo>
                  <a:pt x="18238" y="7081"/>
                </a:lnTo>
                <a:lnTo>
                  <a:pt x="19662" y="3512"/>
                </a:lnTo>
                <a:lnTo>
                  <a:pt x="20802" y="1025"/>
                </a:lnTo>
                <a:lnTo>
                  <a:pt x="21315" y="0"/>
                </a:lnTo>
                <a:lnTo>
                  <a:pt x="20574" y="1025"/>
                </a:lnTo>
                <a:lnTo>
                  <a:pt x="19378" y="3455"/>
                </a:lnTo>
                <a:lnTo>
                  <a:pt x="17839" y="7024"/>
                </a:lnTo>
                <a:lnTo>
                  <a:pt x="17269" y="6967"/>
                </a:lnTo>
                <a:lnTo>
                  <a:pt x="16755" y="6853"/>
                </a:lnTo>
                <a:lnTo>
                  <a:pt x="16186" y="6758"/>
                </a:lnTo>
                <a:lnTo>
                  <a:pt x="18522" y="3303"/>
                </a:lnTo>
                <a:lnTo>
                  <a:pt x="20346" y="1025"/>
                </a:lnTo>
                <a:lnTo>
                  <a:pt x="21144" y="0"/>
                </a:lnTo>
                <a:lnTo>
                  <a:pt x="20119" y="987"/>
                </a:lnTo>
                <a:lnTo>
                  <a:pt x="18238" y="3246"/>
                </a:lnTo>
                <a:lnTo>
                  <a:pt x="15843" y="6644"/>
                </a:lnTo>
                <a:lnTo>
                  <a:pt x="15273" y="6530"/>
                </a:lnTo>
                <a:lnTo>
                  <a:pt x="14703" y="6378"/>
                </a:lnTo>
                <a:lnTo>
                  <a:pt x="14133" y="6169"/>
                </a:lnTo>
                <a:lnTo>
                  <a:pt x="17269" y="2980"/>
                </a:lnTo>
                <a:lnTo>
                  <a:pt x="19776" y="930"/>
                </a:lnTo>
                <a:lnTo>
                  <a:pt x="20916" y="0"/>
                </a:lnTo>
                <a:lnTo>
                  <a:pt x="20689" y="0"/>
                </a:lnTo>
                <a:lnTo>
                  <a:pt x="19434" y="930"/>
                </a:lnTo>
                <a:lnTo>
                  <a:pt x="16927" y="2923"/>
                </a:lnTo>
                <a:lnTo>
                  <a:pt x="13791" y="6055"/>
                </a:lnTo>
                <a:lnTo>
                  <a:pt x="13279" y="5885"/>
                </a:lnTo>
                <a:lnTo>
                  <a:pt x="12822" y="5676"/>
                </a:lnTo>
                <a:lnTo>
                  <a:pt x="12367" y="5467"/>
                </a:lnTo>
                <a:lnTo>
                  <a:pt x="16186" y="2600"/>
                </a:lnTo>
                <a:lnTo>
                  <a:pt x="19150" y="873"/>
                </a:lnTo>
                <a:lnTo>
                  <a:pt x="20574" y="0"/>
                </a:lnTo>
                <a:lnTo>
                  <a:pt x="20346" y="0"/>
                </a:lnTo>
                <a:lnTo>
                  <a:pt x="18751" y="816"/>
                </a:lnTo>
                <a:lnTo>
                  <a:pt x="15787" y="2543"/>
                </a:lnTo>
                <a:lnTo>
                  <a:pt x="12081" y="5296"/>
                </a:lnTo>
                <a:lnTo>
                  <a:pt x="11626" y="5087"/>
                </a:lnTo>
                <a:lnTo>
                  <a:pt x="10885" y="4594"/>
                </a:lnTo>
                <a:lnTo>
                  <a:pt x="14989" y="2164"/>
                </a:lnTo>
                <a:lnTo>
                  <a:pt x="18294" y="759"/>
                </a:lnTo>
                <a:lnTo>
                  <a:pt x="20119" y="0"/>
                </a:lnTo>
                <a:lnTo>
                  <a:pt x="19776" y="0"/>
                </a:lnTo>
                <a:lnTo>
                  <a:pt x="17839" y="759"/>
                </a:lnTo>
                <a:lnTo>
                  <a:pt x="14591" y="2107"/>
                </a:lnTo>
                <a:lnTo>
                  <a:pt x="10542" y="4385"/>
                </a:lnTo>
                <a:lnTo>
                  <a:pt x="9860" y="3777"/>
                </a:lnTo>
                <a:lnTo>
                  <a:pt x="9632" y="3512"/>
                </a:lnTo>
                <a:lnTo>
                  <a:pt x="13849" y="1727"/>
                </a:lnTo>
                <a:lnTo>
                  <a:pt x="17211" y="664"/>
                </a:lnTo>
                <a:lnTo>
                  <a:pt x="19321" y="56"/>
                </a:lnTo>
                <a:lnTo>
                  <a:pt x="18751" y="56"/>
                </a:lnTo>
                <a:lnTo>
                  <a:pt x="16584" y="664"/>
                </a:lnTo>
                <a:lnTo>
                  <a:pt x="13392" y="1689"/>
                </a:lnTo>
                <a:lnTo>
                  <a:pt x="9403" y="3360"/>
                </a:lnTo>
                <a:lnTo>
                  <a:pt x="9004" y="2714"/>
                </a:lnTo>
                <a:lnTo>
                  <a:pt x="8833" y="2429"/>
                </a:lnTo>
                <a:lnTo>
                  <a:pt x="12252" y="1366"/>
                </a:lnTo>
                <a:lnTo>
                  <a:pt x="15160" y="664"/>
                </a:lnTo>
                <a:lnTo>
                  <a:pt x="17325" y="170"/>
                </a:lnTo>
                <a:lnTo>
                  <a:pt x="16528" y="284"/>
                </a:lnTo>
                <a:lnTo>
                  <a:pt x="16129" y="284"/>
                </a:lnTo>
                <a:lnTo>
                  <a:pt x="14133" y="702"/>
                </a:lnTo>
                <a:lnTo>
                  <a:pt x="11626" y="1366"/>
                </a:lnTo>
                <a:lnTo>
                  <a:pt x="8776" y="2221"/>
                </a:lnTo>
                <a:lnTo>
                  <a:pt x="8720" y="2429"/>
                </a:lnTo>
                <a:lnTo>
                  <a:pt x="9004" y="3075"/>
                </a:lnTo>
                <a:lnTo>
                  <a:pt x="9290" y="3417"/>
                </a:lnTo>
                <a:lnTo>
                  <a:pt x="8720" y="3625"/>
                </a:lnTo>
                <a:lnTo>
                  <a:pt x="8206" y="3834"/>
                </a:lnTo>
                <a:lnTo>
                  <a:pt x="7636" y="4119"/>
                </a:lnTo>
                <a:lnTo>
                  <a:pt x="5927" y="4859"/>
                </a:lnTo>
                <a:lnTo>
                  <a:pt x="4046" y="5733"/>
                </a:lnTo>
                <a:lnTo>
                  <a:pt x="2108" y="6815"/>
                </a:lnTo>
                <a:lnTo>
                  <a:pt x="2108" y="7137"/>
                </a:lnTo>
                <a:lnTo>
                  <a:pt x="2507" y="7612"/>
                </a:lnTo>
                <a:lnTo>
                  <a:pt x="2336" y="7024"/>
                </a:lnTo>
                <a:lnTo>
                  <a:pt x="4217" y="5998"/>
                </a:lnTo>
                <a:lnTo>
                  <a:pt x="6041" y="5087"/>
                </a:lnTo>
                <a:lnTo>
                  <a:pt x="7751" y="4328"/>
                </a:lnTo>
                <a:lnTo>
                  <a:pt x="8321" y="4062"/>
                </a:lnTo>
                <a:lnTo>
                  <a:pt x="8891" y="3834"/>
                </a:lnTo>
                <a:lnTo>
                  <a:pt x="9403" y="3625"/>
                </a:lnTo>
                <a:lnTo>
                  <a:pt x="9973" y="4157"/>
                </a:lnTo>
                <a:lnTo>
                  <a:pt x="10315" y="4480"/>
                </a:lnTo>
                <a:lnTo>
                  <a:pt x="9403" y="5030"/>
                </a:lnTo>
                <a:lnTo>
                  <a:pt x="8377" y="5562"/>
                </a:lnTo>
                <a:lnTo>
                  <a:pt x="7352" y="6207"/>
                </a:lnTo>
                <a:lnTo>
                  <a:pt x="6213" y="6853"/>
                </a:lnTo>
                <a:lnTo>
                  <a:pt x="5073" y="7612"/>
                </a:lnTo>
                <a:lnTo>
                  <a:pt x="3933" y="8808"/>
                </a:lnTo>
                <a:lnTo>
                  <a:pt x="4331" y="9074"/>
                </a:lnTo>
                <a:lnTo>
                  <a:pt x="4843" y="9454"/>
                </a:lnTo>
                <a:lnTo>
                  <a:pt x="5413" y="9833"/>
                </a:lnTo>
                <a:lnTo>
                  <a:pt x="6041" y="10156"/>
                </a:lnTo>
                <a:lnTo>
                  <a:pt x="3989" y="11997"/>
                </a:lnTo>
                <a:lnTo>
                  <a:pt x="1766" y="14143"/>
                </a:lnTo>
                <a:lnTo>
                  <a:pt x="0" y="16743"/>
                </a:lnTo>
                <a:lnTo>
                  <a:pt x="2223" y="14370"/>
                </a:lnTo>
                <a:lnTo>
                  <a:pt x="4388" y="12206"/>
                </a:lnTo>
                <a:lnTo>
                  <a:pt x="6440" y="10365"/>
                </a:lnTo>
                <a:lnTo>
                  <a:pt x="6325" y="9947"/>
                </a:lnTo>
                <a:lnTo>
                  <a:pt x="5643" y="9605"/>
                </a:lnTo>
                <a:lnTo>
                  <a:pt x="5014" y="9245"/>
                </a:lnTo>
                <a:lnTo>
                  <a:pt x="4503" y="8865"/>
                </a:lnTo>
                <a:lnTo>
                  <a:pt x="4160" y="8637"/>
                </a:lnTo>
                <a:close/>
              </a:path>
            </a:pathLst>
          </a:custGeom>
          <a:solidFill>
            <a:srgbClr val="408DC2"/>
          </a:solidFill>
        </p:spPr>
        <p:txBody>
          <a:bodyPr wrap="square" lIns="0" tIns="0" rIns="0" bIns="0" rtlCol="0">
            <a:noAutofit/>
          </a:bodyPr>
          <a:lstStyle/>
          <a:p>
            <a:endParaRPr/>
          </a:p>
        </p:txBody>
      </p:sp>
      <p:sp>
        <p:nvSpPr>
          <p:cNvPr id="1096" name="object 1096"/>
          <p:cNvSpPr/>
          <p:nvPr/>
        </p:nvSpPr>
        <p:spPr>
          <a:xfrm>
            <a:off x="409570" y="699895"/>
            <a:ext cx="30605" cy="25692"/>
          </a:xfrm>
          <a:custGeom>
            <a:avLst/>
            <a:gdLst/>
            <a:ahLst/>
            <a:cxnLst/>
            <a:rect l="l" t="t" r="r" b="b"/>
            <a:pathLst>
              <a:path w="30605" h="25692">
                <a:moveTo>
                  <a:pt x="26388" y="3398"/>
                </a:moveTo>
                <a:lnTo>
                  <a:pt x="25591" y="5448"/>
                </a:lnTo>
                <a:lnTo>
                  <a:pt x="24622" y="5296"/>
                </a:lnTo>
                <a:lnTo>
                  <a:pt x="23710" y="5125"/>
                </a:lnTo>
                <a:lnTo>
                  <a:pt x="22797" y="4916"/>
                </a:lnTo>
                <a:lnTo>
                  <a:pt x="23538" y="2752"/>
                </a:lnTo>
                <a:lnTo>
                  <a:pt x="22399" y="4651"/>
                </a:lnTo>
                <a:lnTo>
                  <a:pt x="22284" y="4802"/>
                </a:lnTo>
                <a:lnTo>
                  <a:pt x="21315" y="4537"/>
                </a:lnTo>
                <a:lnTo>
                  <a:pt x="20403" y="4271"/>
                </a:lnTo>
                <a:lnTo>
                  <a:pt x="19492" y="4005"/>
                </a:lnTo>
                <a:lnTo>
                  <a:pt x="19948" y="3455"/>
                </a:lnTo>
                <a:lnTo>
                  <a:pt x="21144" y="1461"/>
                </a:lnTo>
                <a:lnTo>
                  <a:pt x="19833" y="2923"/>
                </a:lnTo>
                <a:lnTo>
                  <a:pt x="19321" y="3512"/>
                </a:lnTo>
                <a:lnTo>
                  <a:pt x="19035" y="3834"/>
                </a:lnTo>
                <a:lnTo>
                  <a:pt x="18238" y="3512"/>
                </a:lnTo>
                <a:lnTo>
                  <a:pt x="17440" y="3189"/>
                </a:lnTo>
                <a:lnTo>
                  <a:pt x="16755" y="2866"/>
                </a:lnTo>
                <a:lnTo>
                  <a:pt x="16983" y="2107"/>
                </a:lnTo>
                <a:lnTo>
                  <a:pt x="16357" y="2657"/>
                </a:lnTo>
                <a:lnTo>
                  <a:pt x="16472" y="3075"/>
                </a:lnTo>
                <a:lnTo>
                  <a:pt x="17213" y="3398"/>
                </a:lnTo>
                <a:lnTo>
                  <a:pt x="18010" y="3777"/>
                </a:lnTo>
                <a:lnTo>
                  <a:pt x="18808" y="4100"/>
                </a:lnTo>
                <a:lnTo>
                  <a:pt x="17098" y="6093"/>
                </a:lnTo>
                <a:lnTo>
                  <a:pt x="15273" y="8428"/>
                </a:lnTo>
                <a:lnTo>
                  <a:pt x="13451" y="11010"/>
                </a:lnTo>
                <a:lnTo>
                  <a:pt x="12254" y="10536"/>
                </a:lnTo>
                <a:lnTo>
                  <a:pt x="11114" y="10042"/>
                </a:lnTo>
                <a:lnTo>
                  <a:pt x="10031" y="9454"/>
                </a:lnTo>
                <a:lnTo>
                  <a:pt x="11797" y="6853"/>
                </a:lnTo>
                <a:lnTo>
                  <a:pt x="9745" y="9776"/>
                </a:lnTo>
                <a:lnTo>
                  <a:pt x="10828" y="10365"/>
                </a:lnTo>
                <a:lnTo>
                  <a:pt x="12025" y="10896"/>
                </a:lnTo>
                <a:lnTo>
                  <a:pt x="13223" y="11333"/>
                </a:lnTo>
                <a:lnTo>
                  <a:pt x="11570" y="13712"/>
                </a:lnTo>
                <a:lnTo>
                  <a:pt x="9916" y="16248"/>
                </a:lnTo>
                <a:lnTo>
                  <a:pt x="8377" y="19001"/>
                </a:lnTo>
                <a:lnTo>
                  <a:pt x="7864" y="18784"/>
                </a:lnTo>
                <a:lnTo>
                  <a:pt x="7580" y="18676"/>
                </a:lnTo>
                <a:lnTo>
                  <a:pt x="6325" y="18190"/>
                </a:lnTo>
                <a:lnTo>
                  <a:pt x="5129" y="17598"/>
                </a:lnTo>
                <a:lnTo>
                  <a:pt x="3989" y="17003"/>
                </a:lnTo>
                <a:lnTo>
                  <a:pt x="5415" y="14143"/>
                </a:lnTo>
                <a:lnTo>
                  <a:pt x="3534" y="16734"/>
                </a:lnTo>
                <a:lnTo>
                  <a:pt x="3248" y="17112"/>
                </a:lnTo>
                <a:lnTo>
                  <a:pt x="2108" y="18676"/>
                </a:lnTo>
                <a:lnTo>
                  <a:pt x="1025" y="20348"/>
                </a:lnTo>
                <a:lnTo>
                  <a:pt x="0" y="22076"/>
                </a:lnTo>
                <a:lnTo>
                  <a:pt x="455" y="22401"/>
                </a:lnTo>
                <a:lnTo>
                  <a:pt x="1482" y="20673"/>
                </a:lnTo>
                <a:lnTo>
                  <a:pt x="2565" y="19001"/>
                </a:lnTo>
                <a:lnTo>
                  <a:pt x="3705" y="17381"/>
                </a:lnTo>
                <a:lnTo>
                  <a:pt x="4901" y="18029"/>
                </a:lnTo>
                <a:lnTo>
                  <a:pt x="6098" y="18623"/>
                </a:lnTo>
                <a:lnTo>
                  <a:pt x="7409" y="19162"/>
                </a:lnTo>
                <a:lnTo>
                  <a:pt x="7864" y="19323"/>
                </a:lnTo>
                <a:lnTo>
                  <a:pt x="8150" y="19431"/>
                </a:lnTo>
                <a:lnTo>
                  <a:pt x="7066" y="21320"/>
                </a:lnTo>
                <a:lnTo>
                  <a:pt x="6041" y="23318"/>
                </a:lnTo>
                <a:lnTo>
                  <a:pt x="5129" y="25368"/>
                </a:lnTo>
                <a:lnTo>
                  <a:pt x="5643" y="25692"/>
                </a:lnTo>
                <a:lnTo>
                  <a:pt x="6611" y="23587"/>
                </a:lnTo>
                <a:lnTo>
                  <a:pt x="7636" y="21590"/>
                </a:lnTo>
                <a:lnTo>
                  <a:pt x="8720" y="19648"/>
                </a:lnTo>
                <a:lnTo>
                  <a:pt x="10373" y="20295"/>
                </a:lnTo>
                <a:lnTo>
                  <a:pt x="12083" y="20834"/>
                </a:lnTo>
                <a:lnTo>
                  <a:pt x="13849" y="21320"/>
                </a:lnTo>
                <a:lnTo>
                  <a:pt x="14077" y="20834"/>
                </a:lnTo>
                <a:lnTo>
                  <a:pt x="12311" y="20348"/>
                </a:lnTo>
                <a:lnTo>
                  <a:pt x="10601" y="19809"/>
                </a:lnTo>
                <a:lnTo>
                  <a:pt x="8947" y="19215"/>
                </a:lnTo>
                <a:lnTo>
                  <a:pt x="10486" y="16464"/>
                </a:lnTo>
                <a:lnTo>
                  <a:pt x="12083" y="13928"/>
                </a:lnTo>
                <a:lnTo>
                  <a:pt x="13735" y="11561"/>
                </a:lnTo>
                <a:lnTo>
                  <a:pt x="15046" y="12035"/>
                </a:lnTo>
                <a:lnTo>
                  <a:pt x="16413" y="12472"/>
                </a:lnTo>
                <a:lnTo>
                  <a:pt x="17783" y="12848"/>
                </a:lnTo>
                <a:lnTo>
                  <a:pt x="18010" y="12415"/>
                </a:lnTo>
                <a:lnTo>
                  <a:pt x="16643" y="12092"/>
                </a:lnTo>
                <a:lnTo>
                  <a:pt x="15273" y="11656"/>
                </a:lnTo>
                <a:lnTo>
                  <a:pt x="13964" y="11181"/>
                </a:lnTo>
                <a:lnTo>
                  <a:pt x="15787" y="8637"/>
                </a:lnTo>
                <a:lnTo>
                  <a:pt x="17553" y="6321"/>
                </a:lnTo>
                <a:lnTo>
                  <a:pt x="19263" y="4271"/>
                </a:lnTo>
                <a:lnTo>
                  <a:pt x="20175" y="4594"/>
                </a:lnTo>
                <a:lnTo>
                  <a:pt x="21144" y="4859"/>
                </a:lnTo>
                <a:lnTo>
                  <a:pt x="22113" y="5125"/>
                </a:lnTo>
                <a:lnTo>
                  <a:pt x="20804" y="7289"/>
                </a:lnTo>
                <a:lnTo>
                  <a:pt x="19378" y="9776"/>
                </a:lnTo>
                <a:lnTo>
                  <a:pt x="18524" y="12578"/>
                </a:lnTo>
                <a:lnTo>
                  <a:pt x="19891" y="9871"/>
                </a:lnTo>
                <a:lnTo>
                  <a:pt x="21259" y="7403"/>
                </a:lnTo>
                <a:lnTo>
                  <a:pt x="22570" y="5239"/>
                </a:lnTo>
                <a:lnTo>
                  <a:pt x="23538" y="5448"/>
                </a:lnTo>
                <a:lnTo>
                  <a:pt x="24507" y="5619"/>
                </a:lnTo>
                <a:lnTo>
                  <a:pt x="25476" y="5771"/>
                </a:lnTo>
                <a:lnTo>
                  <a:pt x="25989" y="5828"/>
                </a:lnTo>
                <a:lnTo>
                  <a:pt x="27073" y="5998"/>
                </a:lnTo>
                <a:lnTo>
                  <a:pt x="28154" y="6093"/>
                </a:lnTo>
                <a:lnTo>
                  <a:pt x="29294" y="6150"/>
                </a:lnTo>
                <a:lnTo>
                  <a:pt x="28952" y="8523"/>
                </a:lnTo>
                <a:lnTo>
                  <a:pt x="28896" y="14412"/>
                </a:lnTo>
                <a:lnTo>
                  <a:pt x="29522" y="14467"/>
                </a:lnTo>
                <a:lnTo>
                  <a:pt x="28952" y="13981"/>
                </a:lnTo>
                <a:lnTo>
                  <a:pt x="29238" y="11181"/>
                </a:lnTo>
                <a:lnTo>
                  <a:pt x="29522" y="8523"/>
                </a:lnTo>
                <a:lnTo>
                  <a:pt x="29808" y="6207"/>
                </a:lnTo>
                <a:lnTo>
                  <a:pt x="30605" y="6207"/>
                </a:lnTo>
                <a:lnTo>
                  <a:pt x="29864" y="5828"/>
                </a:lnTo>
                <a:lnTo>
                  <a:pt x="30150" y="3777"/>
                </a:lnTo>
                <a:lnTo>
                  <a:pt x="30378" y="1955"/>
                </a:lnTo>
                <a:lnTo>
                  <a:pt x="30150" y="265"/>
                </a:lnTo>
                <a:lnTo>
                  <a:pt x="29864" y="1898"/>
                </a:lnTo>
                <a:lnTo>
                  <a:pt x="29580" y="3720"/>
                </a:lnTo>
                <a:lnTo>
                  <a:pt x="29294" y="5771"/>
                </a:lnTo>
                <a:lnTo>
                  <a:pt x="28213" y="5733"/>
                </a:lnTo>
                <a:lnTo>
                  <a:pt x="27186" y="5619"/>
                </a:lnTo>
                <a:lnTo>
                  <a:pt x="26102" y="5505"/>
                </a:lnTo>
                <a:lnTo>
                  <a:pt x="26843" y="3512"/>
                </a:lnTo>
                <a:lnTo>
                  <a:pt x="27528" y="1670"/>
                </a:lnTo>
                <a:lnTo>
                  <a:pt x="28154" y="56"/>
                </a:lnTo>
                <a:lnTo>
                  <a:pt x="27756" y="0"/>
                </a:lnTo>
                <a:lnTo>
                  <a:pt x="27073" y="1632"/>
                </a:lnTo>
                <a:lnTo>
                  <a:pt x="26388" y="3398"/>
                </a:lnTo>
                <a:close/>
              </a:path>
            </a:pathLst>
          </a:custGeom>
          <a:solidFill>
            <a:srgbClr val="408DC2"/>
          </a:solidFill>
        </p:spPr>
        <p:txBody>
          <a:bodyPr wrap="square" lIns="0" tIns="0" rIns="0" bIns="0" rtlCol="0">
            <a:noAutofit/>
          </a:bodyPr>
          <a:lstStyle/>
          <a:p>
            <a:endParaRPr/>
          </a:p>
        </p:txBody>
      </p:sp>
      <p:sp>
        <p:nvSpPr>
          <p:cNvPr id="1097" name="object 1097"/>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408DC2"/>
          </a:solidFill>
        </p:spPr>
        <p:txBody>
          <a:bodyPr wrap="square" lIns="0" tIns="0" rIns="0" bIns="0" rtlCol="0">
            <a:noAutofit/>
          </a:bodyPr>
          <a:lstStyle/>
          <a:p>
            <a:endParaRPr/>
          </a:p>
        </p:txBody>
      </p:sp>
      <p:sp>
        <p:nvSpPr>
          <p:cNvPr id="1098" name="object 1098"/>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408DC2"/>
          </a:solidFill>
        </p:spPr>
        <p:txBody>
          <a:bodyPr wrap="square" lIns="0" tIns="0" rIns="0" bIns="0" rtlCol="0">
            <a:noAutofit/>
          </a:bodyPr>
          <a:lstStyle/>
          <a:p>
            <a:endParaRPr/>
          </a:p>
        </p:txBody>
      </p:sp>
      <p:sp>
        <p:nvSpPr>
          <p:cNvPr id="1099" name="object 1099"/>
          <p:cNvSpPr/>
          <p:nvPr/>
        </p:nvSpPr>
        <p:spPr>
          <a:xfrm>
            <a:off x="420854" y="699952"/>
            <a:ext cx="55288" cy="31194"/>
          </a:xfrm>
          <a:custGeom>
            <a:avLst/>
            <a:gdLst/>
            <a:ahLst/>
            <a:cxnLst/>
            <a:rect l="l" t="t" r="r" b="b"/>
            <a:pathLst>
              <a:path w="55288" h="31194">
                <a:moveTo>
                  <a:pt x="23768" y="0"/>
                </a:moveTo>
                <a:lnTo>
                  <a:pt x="23881" y="1670"/>
                </a:lnTo>
                <a:lnTo>
                  <a:pt x="24507" y="3512"/>
                </a:lnTo>
                <a:lnTo>
                  <a:pt x="25136" y="5505"/>
                </a:lnTo>
                <a:lnTo>
                  <a:pt x="25248" y="5885"/>
                </a:lnTo>
                <a:lnTo>
                  <a:pt x="25989" y="8201"/>
                </a:lnTo>
                <a:lnTo>
                  <a:pt x="26731" y="10801"/>
                </a:lnTo>
                <a:lnTo>
                  <a:pt x="27472" y="13546"/>
                </a:lnTo>
                <a:lnTo>
                  <a:pt x="25933" y="13763"/>
                </a:lnTo>
                <a:lnTo>
                  <a:pt x="24394" y="13871"/>
                </a:lnTo>
                <a:lnTo>
                  <a:pt x="22797" y="13924"/>
                </a:lnTo>
                <a:lnTo>
                  <a:pt x="22513" y="11124"/>
                </a:lnTo>
                <a:lnTo>
                  <a:pt x="22286" y="8466"/>
                </a:lnTo>
                <a:lnTo>
                  <a:pt x="22342" y="17055"/>
                </a:lnTo>
                <a:lnTo>
                  <a:pt x="22513" y="19861"/>
                </a:lnTo>
                <a:lnTo>
                  <a:pt x="22685" y="22828"/>
                </a:lnTo>
                <a:lnTo>
                  <a:pt x="21146" y="22883"/>
                </a:lnTo>
                <a:lnTo>
                  <a:pt x="17897" y="22883"/>
                </a:lnTo>
                <a:lnTo>
                  <a:pt x="17098" y="22828"/>
                </a:lnTo>
                <a:lnTo>
                  <a:pt x="16758" y="22828"/>
                </a:lnTo>
                <a:lnTo>
                  <a:pt x="17041" y="19861"/>
                </a:lnTo>
                <a:lnTo>
                  <a:pt x="17327" y="17000"/>
                </a:lnTo>
                <a:lnTo>
                  <a:pt x="17611" y="14355"/>
                </a:lnTo>
                <a:lnTo>
                  <a:pt x="17668" y="8466"/>
                </a:lnTo>
                <a:lnTo>
                  <a:pt x="17327" y="11067"/>
                </a:lnTo>
                <a:lnTo>
                  <a:pt x="16985" y="13924"/>
                </a:lnTo>
                <a:lnTo>
                  <a:pt x="15388" y="13816"/>
                </a:lnTo>
                <a:lnTo>
                  <a:pt x="13737" y="13655"/>
                </a:lnTo>
                <a:lnTo>
                  <a:pt x="12198" y="13438"/>
                </a:lnTo>
                <a:lnTo>
                  <a:pt x="13052" y="10687"/>
                </a:lnTo>
                <a:lnTo>
                  <a:pt x="13908" y="8087"/>
                </a:lnTo>
                <a:lnTo>
                  <a:pt x="14705" y="5771"/>
                </a:lnTo>
                <a:lnTo>
                  <a:pt x="14192" y="5714"/>
                </a:lnTo>
                <a:lnTo>
                  <a:pt x="13338" y="8049"/>
                </a:lnTo>
                <a:lnTo>
                  <a:pt x="12482" y="10574"/>
                </a:lnTo>
                <a:lnTo>
                  <a:pt x="11570" y="13330"/>
                </a:lnTo>
                <a:lnTo>
                  <a:pt x="10089" y="13116"/>
                </a:lnTo>
                <a:lnTo>
                  <a:pt x="8663" y="12844"/>
                </a:lnTo>
                <a:lnTo>
                  <a:pt x="7240" y="12521"/>
                </a:lnTo>
                <a:lnTo>
                  <a:pt x="8094" y="9719"/>
                </a:lnTo>
                <a:lnTo>
                  <a:pt x="6726" y="12358"/>
                </a:lnTo>
                <a:lnTo>
                  <a:pt x="6498" y="12791"/>
                </a:lnTo>
                <a:lnTo>
                  <a:pt x="5244" y="15274"/>
                </a:lnTo>
                <a:lnTo>
                  <a:pt x="3989" y="17918"/>
                </a:lnTo>
                <a:lnTo>
                  <a:pt x="2793" y="20777"/>
                </a:lnTo>
                <a:lnTo>
                  <a:pt x="2565" y="21263"/>
                </a:lnTo>
                <a:lnTo>
                  <a:pt x="1709" y="23422"/>
                </a:lnTo>
                <a:lnTo>
                  <a:pt x="799" y="25689"/>
                </a:lnTo>
                <a:lnTo>
                  <a:pt x="0" y="28008"/>
                </a:lnTo>
                <a:lnTo>
                  <a:pt x="628" y="28225"/>
                </a:lnTo>
                <a:lnTo>
                  <a:pt x="1425" y="25850"/>
                </a:lnTo>
                <a:lnTo>
                  <a:pt x="2279" y="23583"/>
                </a:lnTo>
                <a:lnTo>
                  <a:pt x="3192" y="21372"/>
                </a:lnTo>
                <a:lnTo>
                  <a:pt x="5073" y="21858"/>
                </a:lnTo>
                <a:lnTo>
                  <a:pt x="3363" y="20886"/>
                </a:lnTo>
                <a:lnTo>
                  <a:pt x="4559" y="18080"/>
                </a:lnTo>
                <a:lnTo>
                  <a:pt x="5814" y="15380"/>
                </a:lnTo>
                <a:lnTo>
                  <a:pt x="7068" y="12899"/>
                </a:lnTo>
                <a:lnTo>
                  <a:pt x="8492" y="13277"/>
                </a:lnTo>
                <a:lnTo>
                  <a:pt x="9975" y="13546"/>
                </a:lnTo>
                <a:lnTo>
                  <a:pt x="11457" y="13816"/>
                </a:lnTo>
                <a:lnTo>
                  <a:pt x="10659" y="16352"/>
                </a:lnTo>
                <a:lnTo>
                  <a:pt x="9860" y="19158"/>
                </a:lnTo>
                <a:lnTo>
                  <a:pt x="9119" y="22072"/>
                </a:lnTo>
                <a:lnTo>
                  <a:pt x="9006" y="22558"/>
                </a:lnTo>
                <a:lnTo>
                  <a:pt x="8380" y="24933"/>
                </a:lnTo>
                <a:lnTo>
                  <a:pt x="7810" y="27469"/>
                </a:lnTo>
                <a:lnTo>
                  <a:pt x="7296" y="30006"/>
                </a:lnTo>
                <a:lnTo>
                  <a:pt x="7751" y="30114"/>
                </a:lnTo>
                <a:lnTo>
                  <a:pt x="7979" y="30169"/>
                </a:lnTo>
                <a:lnTo>
                  <a:pt x="8492" y="27578"/>
                </a:lnTo>
                <a:lnTo>
                  <a:pt x="9062" y="25041"/>
                </a:lnTo>
                <a:lnTo>
                  <a:pt x="9632" y="22666"/>
                </a:lnTo>
                <a:lnTo>
                  <a:pt x="11684" y="22936"/>
                </a:lnTo>
                <a:lnTo>
                  <a:pt x="9747" y="22127"/>
                </a:lnTo>
                <a:lnTo>
                  <a:pt x="10488" y="19213"/>
                </a:lnTo>
                <a:lnTo>
                  <a:pt x="11286" y="16461"/>
                </a:lnTo>
                <a:lnTo>
                  <a:pt x="12083" y="13871"/>
                </a:lnTo>
                <a:lnTo>
                  <a:pt x="13678" y="14086"/>
                </a:lnTo>
                <a:lnTo>
                  <a:pt x="15275" y="14249"/>
                </a:lnTo>
                <a:lnTo>
                  <a:pt x="16929" y="14355"/>
                </a:lnTo>
                <a:lnTo>
                  <a:pt x="16586" y="17000"/>
                </a:lnTo>
                <a:lnTo>
                  <a:pt x="16300" y="19807"/>
                </a:lnTo>
                <a:lnTo>
                  <a:pt x="16016" y="22775"/>
                </a:lnTo>
                <a:lnTo>
                  <a:pt x="15958" y="23314"/>
                </a:lnTo>
                <a:lnTo>
                  <a:pt x="15674" y="25797"/>
                </a:lnTo>
                <a:lnTo>
                  <a:pt x="15446" y="28386"/>
                </a:lnTo>
                <a:lnTo>
                  <a:pt x="15219" y="31086"/>
                </a:lnTo>
                <a:lnTo>
                  <a:pt x="15730" y="31139"/>
                </a:lnTo>
                <a:lnTo>
                  <a:pt x="16016" y="31139"/>
                </a:lnTo>
                <a:lnTo>
                  <a:pt x="16244" y="28441"/>
                </a:lnTo>
                <a:lnTo>
                  <a:pt x="16472" y="25850"/>
                </a:lnTo>
                <a:lnTo>
                  <a:pt x="16699" y="23314"/>
                </a:lnTo>
                <a:lnTo>
                  <a:pt x="17499" y="23369"/>
                </a:lnTo>
                <a:lnTo>
                  <a:pt x="17897" y="23369"/>
                </a:lnTo>
                <a:lnTo>
                  <a:pt x="19492" y="23422"/>
                </a:lnTo>
                <a:lnTo>
                  <a:pt x="21146" y="23422"/>
                </a:lnTo>
                <a:lnTo>
                  <a:pt x="22741" y="23369"/>
                </a:lnTo>
                <a:lnTo>
                  <a:pt x="22912" y="25905"/>
                </a:lnTo>
                <a:lnTo>
                  <a:pt x="23027" y="28494"/>
                </a:lnTo>
                <a:lnTo>
                  <a:pt x="23198" y="31194"/>
                </a:lnTo>
                <a:lnTo>
                  <a:pt x="23710" y="31139"/>
                </a:lnTo>
                <a:lnTo>
                  <a:pt x="23996" y="31139"/>
                </a:lnTo>
                <a:lnTo>
                  <a:pt x="23824" y="28441"/>
                </a:lnTo>
                <a:lnTo>
                  <a:pt x="23653" y="25850"/>
                </a:lnTo>
                <a:lnTo>
                  <a:pt x="23482" y="23369"/>
                </a:lnTo>
                <a:lnTo>
                  <a:pt x="25591" y="23261"/>
                </a:lnTo>
                <a:lnTo>
                  <a:pt x="27699" y="23099"/>
                </a:lnTo>
                <a:lnTo>
                  <a:pt x="29751" y="22828"/>
                </a:lnTo>
                <a:lnTo>
                  <a:pt x="30265" y="25203"/>
                </a:lnTo>
                <a:lnTo>
                  <a:pt x="30777" y="27686"/>
                </a:lnTo>
                <a:lnTo>
                  <a:pt x="31234" y="30275"/>
                </a:lnTo>
                <a:lnTo>
                  <a:pt x="31689" y="30169"/>
                </a:lnTo>
                <a:lnTo>
                  <a:pt x="31916" y="30114"/>
                </a:lnTo>
                <a:lnTo>
                  <a:pt x="31461" y="27578"/>
                </a:lnTo>
                <a:lnTo>
                  <a:pt x="30948" y="25094"/>
                </a:lnTo>
                <a:lnTo>
                  <a:pt x="30436" y="22721"/>
                </a:lnTo>
                <a:lnTo>
                  <a:pt x="32430" y="22450"/>
                </a:lnTo>
                <a:lnTo>
                  <a:pt x="34426" y="22127"/>
                </a:lnTo>
                <a:lnTo>
                  <a:pt x="36307" y="21641"/>
                </a:lnTo>
                <a:lnTo>
                  <a:pt x="37161" y="23800"/>
                </a:lnTo>
                <a:lnTo>
                  <a:pt x="37902" y="26066"/>
                </a:lnTo>
                <a:lnTo>
                  <a:pt x="38643" y="28386"/>
                </a:lnTo>
                <a:lnTo>
                  <a:pt x="39269" y="28225"/>
                </a:lnTo>
                <a:lnTo>
                  <a:pt x="38528" y="25905"/>
                </a:lnTo>
                <a:lnTo>
                  <a:pt x="37731" y="23638"/>
                </a:lnTo>
                <a:lnTo>
                  <a:pt x="36877" y="21533"/>
                </a:lnTo>
                <a:lnTo>
                  <a:pt x="38756" y="21047"/>
                </a:lnTo>
                <a:lnTo>
                  <a:pt x="40524" y="20563"/>
                </a:lnTo>
                <a:lnTo>
                  <a:pt x="42234" y="19969"/>
                </a:lnTo>
                <a:lnTo>
                  <a:pt x="43203" y="21803"/>
                </a:lnTo>
                <a:lnTo>
                  <a:pt x="44171" y="23747"/>
                </a:lnTo>
                <a:lnTo>
                  <a:pt x="45027" y="25797"/>
                </a:lnTo>
                <a:lnTo>
                  <a:pt x="45597" y="25472"/>
                </a:lnTo>
                <a:lnTo>
                  <a:pt x="44741" y="23477"/>
                </a:lnTo>
                <a:lnTo>
                  <a:pt x="43773" y="21588"/>
                </a:lnTo>
                <a:lnTo>
                  <a:pt x="42804" y="19752"/>
                </a:lnTo>
                <a:lnTo>
                  <a:pt x="44455" y="19105"/>
                </a:lnTo>
                <a:lnTo>
                  <a:pt x="46052" y="18458"/>
                </a:lnTo>
                <a:lnTo>
                  <a:pt x="47476" y="17647"/>
                </a:lnTo>
                <a:lnTo>
                  <a:pt x="48503" y="19158"/>
                </a:lnTo>
                <a:lnTo>
                  <a:pt x="49528" y="20778"/>
                </a:lnTo>
                <a:lnTo>
                  <a:pt x="50495" y="22397"/>
                </a:lnTo>
                <a:lnTo>
                  <a:pt x="50898" y="22072"/>
                </a:lnTo>
                <a:lnTo>
                  <a:pt x="49992" y="20455"/>
                </a:lnTo>
                <a:lnTo>
                  <a:pt x="48964" y="18889"/>
                </a:lnTo>
                <a:lnTo>
                  <a:pt x="47990" y="17433"/>
                </a:lnTo>
                <a:lnTo>
                  <a:pt x="49408" y="16677"/>
                </a:lnTo>
                <a:lnTo>
                  <a:pt x="50717" y="15813"/>
                </a:lnTo>
                <a:lnTo>
                  <a:pt x="51925" y="14896"/>
                </a:lnTo>
                <a:lnTo>
                  <a:pt x="52831" y="16030"/>
                </a:lnTo>
                <a:lnTo>
                  <a:pt x="53738" y="17216"/>
                </a:lnTo>
                <a:lnTo>
                  <a:pt x="54664" y="18458"/>
                </a:lnTo>
                <a:lnTo>
                  <a:pt x="55006" y="18080"/>
                </a:lnTo>
                <a:lnTo>
                  <a:pt x="54080" y="16892"/>
                </a:lnTo>
                <a:lnTo>
                  <a:pt x="53174" y="15758"/>
                </a:lnTo>
                <a:lnTo>
                  <a:pt x="52267" y="14627"/>
                </a:lnTo>
                <a:lnTo>
                  <a:pt x="53395" y="13763"/>
                </a:lnTo>
                <a:lnTo>
                  <a:pt x="54382" y="12791"/>
                </a:lnTo>
                <a:lnTo>
                  <a:pt x="55288" y="11770"/>
                </a:lnTo>
                <a:lnTo>
                  <a:pt x="55006" y="11504"/>
                </a:lnTo>
                <a:lnTo>
                  <a:pt x="54140" y="12521"/>
                </a:lnTo>
                <a:lnTo>
                  <a:pt x="53113" y="13438"/>
                </a:lnTo>
                <a:lnTo>
                  <a:pt x="51985" y="14302"/>
                </a:lnTo>
                <a:lnTo>
                  <a:pt x="49871" y="11865"/>
                </a:lnTo>
                <a:lnTo>
                  <a:pt x="47647" y="9605"/>
                </a:lnTo>
                <a:lnTo>
                  <a:pt x="49528" y="12149"/>
                </a:lnTo>
                <a:lnTo>
                  <a:pt x="51643" y="14572"/>
                </a:lnTo>
                <a:lnTo>
                  <a:pt x="50435" y="15489"/>
                </a:lnTo>
                <a:lnTo>
                  <a:pt x="49126" y="16299"/>
                </a:lnTo>
                <a:lnTo>
                  <a:pt x="47706" y="17055"/>
                </a:lnTo>
                <a:lnTo>
                  <a:pt x="47249" y="17269"/>
                </a:lnTo>
                <a:lnTo>
                  <a:pt x="45766" y="18025"/>
                </a:lnTo>
                <a:lnTo>
                  <a:pt x="44228" y="18727"/>
                </a:lnTo>
                <a:lnTo>
                  <a:pt x="42576" y="19321"/>
                </a:lnTo>
                <a:lnTo>
                  <a:pt x="41094" y="16514"/>
                </a:lnTo>
                <a:lnTo>
                  <a:pt x="39497" y="13977"/>
                </a:lnTo>
                <a:lnTo>
                  <a:pt x="40524" y="16730"/>
                </a:lnTo>
                <a:lnTo>
                  <a:pt x="42006" y="19536"/>
                </a:lnTo>
                <a:lnTo>
                  <a:pt x="40296" y="20077"/>
                </a:lnTo>
                <a:lnTo>
                  <a:pt x="38528" y="20616"/>
                </a:lnTo>
                <a:lnTo>
                  <a:pt x="36706" y="21047"/>
                </a:lnTo>
                <a:lnTo>
                  <a:pt x="36136" y="21210"/>
                </a:lnTo>
                <a:lnTo>
                  <a:pt x="34255" y="21588"/>
                </a:lnTo>
                <a:lnTo>
                  <a:pt x="32317" y="21966"/>
                </a:lnTo>
                <a:lnTo>
                  <a:pt x="30321" y="22235"/>
                </a:lnTo>
                <a:lnTo>
                  <a:pt x="29637" y="19321"/>
                </a:lnTo>
                <a:lnTo>
                  <a:pt x="28954" y="16514"/>
                </a:lnTo>
                <a:lnTo>
                  <a:pt x="28213" y="13924"/>
                </a:lnTo>
                <a:lnTo>
                  <a:pt x="28328" y="16622"/>
                </a:lnTo>
                <a:lnTo>
                  <a:pt x="29010" y="19375"/>
                </a:lnTo>
                <a:lnTo>
                  <a:pt x="29637" y="22344"/>
                </a:lnTo>
                <a:lnTo>
                  <a:pt x="27643" y="22558"/>
                </a:lnTo>
                <a:lnTo>
                  <a:pt x="25534" y="22721"/>
                </a:lnTo>
                <a:lnTo>
                  <a:pt x="23482" y="22828"/>
                </a:lnTo>
                <a:lnTo>
                  <a:pt x="23254" y="19861"/>
                </a:lnTo>
                <a:lnTo>
                  <a:pt x="23027" y="17055"/>
                </a:lnTo>
                <a:lnTo>
                  <a:pt x="22797" y="14410"/>
                </a:lnTo>
                <a:lnTo>
                  <a:pt x="24451" y="14302"/>
                </a:lnTo>
                <a:lnTo>
                  <a:pt x="26048" y="14194"/>
                </a:lnTo>
                <a:lnTo>
                  <a:pt x="27586" y="13977"/>
                </a:lnTo>
                <a:lnTo>
                  <a:pt x="28098" y="13493"/>
                </a:lnTo>
                <a:lnTo>
                  <a:pt x="27300" y="10688"/>
                </a:lnTo>
                <a:lnTo>
                  <a:pt x="26503" y="8144"/>
                </a:lnTo>
                <a:lnTo>
                  <a:pt x="25762" y="5828"/>
                </a:lnTo>
                <a:lnTo>
                  <a:pt x="26787" y="5676"/>
                </a:lnTo>
                <a:lnTo>
                  <a:pt x="27758" y="5505"/>
                </a:lnTo>
                <a:lnTo>
                  <a:pt x="28726" y="5296"/>
                </a:lnTo>
                <a:lnTo>
                  <a:pt x="29979" y="7498"/>
                </a:lnTo>
                <a:lnTo>
                  <a:pt x="31234" y="9985"/>
                </a:lnTo>
                <a:lnTo>
                  <a:pt x="32486" y="12683"/>
                </a:lnTo>
                <a:lnTo>
                  <a:pt x="33056" y="12575"/>
                </a:lnTo>
                <a:lnTo>
                  <a:pt x="31747" y="9871"/>
                </a:lnTo>
                <a:lnTo>
                  <a:pt x="30436" y="7403"/>
                </a:lnTo>
                <a:lnTo>
                  <a:pt x="29182" y="5182"/>
                </a:lnTo>
                <a:lnTo>
                  <a:pt x="29979" y="4651"/>
                </a:lnTo>
                <a:lnTo>
                  <a:pt x="29010" y="4859"/>
                </a:lnTo>
                <a:lnTo>
                  <a:pt x="28555" y="4973"/>
                </a:lnTo>
                <a:lnTo>
                  <a:pt x="27643" y="5182"/>
                </a:lnTo>
                <a:lnTo>
                  <a:pt x="26618" y="5353"/>
                </a:lnTo>
                <a:lnTo>
                  <a:pt x="25647" y="5448"/>
                </a:lnTo>
                <a:lnTo>
                  <a:pt x="24964" y="3455"/>
                </a:lnTo>
                <a:lnTo>
                  <a:pt x="24338" y="1613"/>
                </a:lnTo>
                <a:lnTo>
                  <a:pt x="23768" y="0"/>
                </a:lnTo>
                <a:close/>
              </a:path>
            </a:pathLst>
          </a:custGeom>
          <a:solidFill>
            <a:srgbClr val="408DC2"/>
          </a:solidFill>
        </p:spPr>
        <p:txBody>
          <a:bodyPr wrap="square" lIns="0" tIns="0" rIns="0" bIns="0" rtlCol="0">
            <a:noAutofit/>
          </a:bodyPr>
          <a:lstStyle/>
          <a:p>
            <a:endParaRPr/>
          </a:p>
        </p:txBody>
      </p:sp>
      <p:sp>
        <p:nvSpPr>
          <p:cNvPr id="1100" name="object 1100"/>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2986BD"/>
          </a:solidFill>
        </p:spPr>
        <p:txBody>
          <a:bodyPr wrap="square" lIns="0" tIns="0" rIns="0" bIns="0" rtlCol="0">
            <a:noAutofit/>
          </a:bodyPr>
          <a:lstStyle/>
          <a:p>
            <a:endParaRPr/>
          </a:p>
        </p:txBody>
      </p:sp>
      <p:sp>
        <p:nvSpPr>
          <p:cNvPr id="1101" name="object 1101"/>
          <p:cNvSpPr/>
          <p:nvPr/>
        </p:nvSpPr>
        <p:spPr>
          <a:xfrm>
            <a:off x="406150" y="702382"/>
            <a:ext cx="7808" cy="8637"/>
          </a:xfrm>
          <a:custGeom>
            <a:avLst/>
            <a:gdLst/>
            <a:ahLst/>
            <a:cxnLst/>
            <a:rect l="l" t="t" r="r" b="b"/>
            <a:pathLst>
              <a:path w="7808" h="8637">
                <a:moveTo>
                  <a:pt x="6325" y="379"/>
                </a:moveTo>
                <a:lnTo>
                  <a:pt x="6154" y="0"/>
                </a:lnTo>
                <a:lnTo>
                  <a:pt x="5927" y="436"/>
                </a:lnTo>
                <a:lnTo>
                  <a:pt x="6213" y="1139"/>
                </a:lnTo>
                <a:lnTo>
                  <a:pt x="6611" y="1727"/>
                </a:lnTo>
                <a:lnTo>
                  <a:pt x="7010" y="2316"/>
                </a:lnTo>
                <a:lnTo>
                  <a:pt x="4559" y="4100"/>
                </a:lnTo>
                <a:lnTo>
                  <a:pt x="2108" y="6093"/>
                </a:lnTo>
                <a:lnTo>
                  <a:pt x="0" y="8637"/>
                </a:lnTo>
                <a:lnTo>
                  <a:pt x="2336" y="6359"/>
                </a:lnTo>
                <a:lnTo>
                  <a:pt x="4787" y="4366"/>
                </a:lnTo>
                <a:lnTo>
                  <a:pt x="7238" y="2581"/>
                </a:lnTo>
                <a:lnTo>
                  <a:pt x="7808" y="3398"/>
                </a:lnTo>
                <a:lnTo>
                  <a:pt x="7352" y="2107"/>
                </a:lnTo>
                <a:lnTo>
                  <a:pt x="6954" y="1556"/>
                </a:lnTo>
                <a:lnTo>
                  <a:pt x="6555" y="968"/>
                </a:lnTo>
                <a:lnTo>
                  <a:pt x="6325" y="379"/>
                </a:lnTo>
                <a:close/>
              </a:path>
            </a:pathLst>
          </a:custGeom>
          <a:solidFill>
            <a:srgbClr val="2986BD"/>
          </a:solidFill>
        </p:spPr>
        <p:txBody>
          <a:bodyPr wrap="square" lIns="0" tIns="0" rIns="0" bIns="0" rtlCol="0">
            <a:noAutofit/>
          </a:bodyPr>
          <a:lstStyle/>
          <a:p>
            <a:endParaRPr/>
          </a:p>
        </p:txBody>
      </p:sp>
      <p:sp>
        <p:nvSpPr>
          <p:cNvPr id="1102" name="object 1102"/>
          <p:cNvSpPr/>
          <p:nvPr/>
        </p:nvSpPr>
        <p:spPr>
          <a:xfrm>
            <a:off x="403073" y="694826"/>
            <a:ext cx="25305" cy="23367"/>
          </a:xfrm>
          <a:custGeom>
            <a:avLst/>
            <a:gdLst/>
            <a:ahLst/>
            <a:cxnLst/>
            <a:rect l="l" t="t" r="r" b="b"/>
            <a:pathLst>
              <a:path w="25305" h="23367">
                <a:moveTo>
                  <a:pt x="1822" y="14294"/>
                </a:moveTo>
                <a:lnTo>
                  <a:pt x="1538" y="14617"/>
                </a:lnTo>
                <a:lnTo>
                  <a:pt x="1822" y="15168"/>
                </a:lnTo>
                <a:lnTo>
                  <a:pt x="2164" y="15642"/>
                </a:lnTo>
                <a:lnTo>
                  <a:pt x="2507" y="16193"/>
                </a:lnTo>
                <a:lnTo>
                  <a:pt x="1653" y="16990"/>
                </a:lnTo>
                <a:lnTo>
                  <a:pt x="797" y="17863"/>
                </a:lnTo>
                <a:lnTo>
                  <a:pt x="0" y="18780"/>
                </a:lnTo>
                <a:lnTo>
                  <a:pt x="112" y="19158"/>
                </a:lnTo>
                <a:lnTo>
                  <a:pt x="968" y="18241"/>
                </a:lnTo>
                <a:lnTo>
                  <a:pt x="1881" y="17332"/>
                </a:lnTo>
                <a:lnTo>
                  <a:pt x="2734" y="16459"/>
                </a:lnTo>
                <a:lnTo>
                  <a:pt x="3532" y="17484"/>
                </a:lnTo>
                <a:lnTo>
                  <a:pt x="4388" y="18403"/>
                </a:lnTo>
                <a:lnTo>
                  <a:pt x="5471" y="19266"/>
                </a:lnTo>
                <a:lnTo>
                  <a:pt x="4388" y="20453"/>
                </a:lnTo>
                <a:lnTo>
                  <a:pt x="3363" y="21694"/>
                </a:lnTo>
                <a:lnTo>
                  <a:pt x="2392" y="22989"/>
                </a:lnTo>
                <a:lnTo>
                  <a:pt x="2678" y="23367"/>
                </a:lnTo>
                <a:lnTo>
                  <a:pt x="3703" y="22017"/>
                </a:lnTo>
                <a:lnTo>
                  <a:pt x="4730" y="20777"/>
                </a:lnTo>
                <a:lnTo>
                  <a:pt x="5812" y="19536"/>
                </a:lnTo>
                <a:lnTo>
                  <a:pt x="6952" y="20506"/>
                </a:lnTo>
                <a:lnTo>
                  <a:pt x="8321" y="21425"/>
                </a:lnTo>
                <a:lnTo>
                  <a:pt x="9745" y="22180"/>
                </a:lnTo>
                <a:lnTo>
                  <a:pt x="10031" y="21803"/>
                </a:lnTo>
                <a:lnTo>
                  <a:pt x="8605" y="21047"/>
                </a:lnTo>
                <a:lnTo>
                  <a:pt x="7294" y="20128"/>
                </a:lnTo>
                <a:lnTo>
                  <a:pt x="6098" y="19211"/>
                </a:lnTo>
                <a:lnTo>
                  <a:pt x="8263" y="16781"/>
                </a:lnTo>
                <a:lnTo>
                  <a:pt x="10486" y="14579"/>
                </a:lnTo>
                <a:lnTo>
                  <a:pt x="12766" y="12567"/>
                </a:lnTo>
                <a:lnTo>
                  <a:pt x="13622" y="13269"/>
                </a:lnTo>
                <a:lnTo>
                  <a:pt x="14532" y="13915"/>
                </a:lnTo>
                <a:lnTo>
                  <a:pt x="15501" y="14465"/>
                </a:lnTo>
                <a:lnTo>
                  <a:pt x="15843" y="14617"/>
                </a:lnTo>
                <a:lnTo>
                  <a:pt x="13849" y="16838"/>
                </a:lnTo>
                <a:lnTo>
                  <a:pt x="11912" y="19211"/>
                </a:lnTo>
                <a:lnTo>
                  <a:pt x="10486" y="22072"/>
                </a:lnTo>
                <a:lnTo>
                  <a:pt x="12367" y="19481"/>
                </a:lnTo>
                <a:lnTo>
                  <a:pt x="14305" y="17047"/>
                </a:lnTo>
                <a:lnTo>
                  <a:pt x="16242" y="14845"/>
                </a:lnTo>
                <a:lnTo>
                  <a:pt x="18294" y="11921"/>
                </a:lnTo>
                <a:lnTo>
                  <a:pt x="16129" y="14294"/>
                </a:lnTo>
                <a:lnTo>
                  <a:pt x="15730" y="14086"/>
                </a:lnTo>
                <a:lnTo>
                  <a:pt x="14818" y="13592"/>
                </a:lnTo>
                <a:lnTo>
                  <a:pt x="13906" y="12947"/>
                </a:lnTo>
                <a:lnTo>
                  <a:pt x="13052" y="12301"/>
                </a:lnTo>
                <a:lnTo>
                  <a:pt x="15559" y="10137"/>
                </a:lnTo>
                <a:lnTo>
                  <a:pt x="18067" y="8201"/>
                </a:lnTo>
                <a:lnTo>
                  <a:pt x="20461" y="6587"/>
                </a:lnTo>
                <a:lnTo>
                  <a:pt x="21601" y="5391"/>
                </a:lnTo>
                <a:lnTo>
                  <a:pt x="20403" y="6207"/>
                </a:lnTo>
                <a:lnTo>
                  <a:pt x="19776" y="5714"/>
                </a:lnTo>
                <a:lnTo>
                  <a:pt x="19263" y="5296"/>
                </a:lnTo>
                <a:lnTo>
                  <a:pt x="18864" y="4802"/>
                </a:lnTo>
                <a:lnTo>
                  <a:pt x="19035" y="5391"/>
                </a:lnTo>
                <a:lnTo>
                  <a:pt x="19549" y="5885"/>
                </a:lnTo>
                <a:lnTo>
                  <a:pt x="20175" y="6359"/>
                </a:lnTo>
                <a:lnTo>
                  <a:pt x="17781" y="7992"/>
                </a:lnTo>
                <a:lnTo>
                  <a:pt x="15273" y="9871"/>
                </a:lnTo>
                <a:lnTo>
                  <a:pt x="12709" y="12035"/>
                </a:lnTo>
                <a:lnTo>
                  <a:pt x="11912" y="11390"/>
                </a:lnTo>
                <a:lnTo>
                  <a:pt x="11227" y="10687"/>
                </a:lnTo>
                <a:lnTo>
                  <a:pt x="10601" y="9928"/>
                </a:lnTo>
                <a:lnTo>
                  <a:pt x="13336" y="7992"/>
                </a:lnTo>
                <a:lnTo>
                  <a:pt x="16071" y="6321"/>
                </a:lnTo>
                <a:lnTo>
                  <a:pt x="18637" y="4916"/>
                </a:lnTo>
                <a:lnTo>
                  <a:pt x="18637" y="4594"/>
                </a:lnTo>
                <a:lnTo>
                  <a:pt x="18238" y="4043"/>
                </a:lnTo>
                <a:lnTo>
                  <a:pt x="17895" y="3512"/>
                </a:lnTo>
                <a:lnTo>
                  <a:pt x="17668" y="3018"/>
                </a:lnTo>
                <a:lnTo>
                  <a:pt x="19605" y="2221"/>
                </a:lnTo>
                <a:lnTo>
                  <a:pt x="21486" y="1518"/>
                </a:lnTo>
                <a:lnTo>
                  <a:pt x="23196" y="911"/>
                </a:lnTo>
                <a:lnTo>
                  <a:pt x="23881" y="645"/>
                </a:lnTo>
                <a:lnTo>
                  <a:pt x="24564" y="436"/>
                </a:lnTo>
                <a:lnTo>
                  <a:pt x="25248" y="208"/>
                </a:lnTo>
                <a:lnTo>
                  <a:pt x="25305" y="0"/>
                </a:lnTo>
                <a:lnTo>
                  <a:pt x="24507" y="265"/>
                </a:lnTo>
                <a:lnTo>
                  <a:pt x="23822" y="493"/>
                </a:lnTo>
                <a:lnTo>
                  <a:pt x="23081" y="702"/>
                </a:lnTo>
                <a:lnTo>
                  <a:pt x="21371" y="1290"/>
                </a:lnTo>
                <a:lnTo>
                  <a:pt x="19549" y="1993"/>
                </a:lnTo>
                <a:lnTo>
                  <a:pt x="17611" y="2809"/>
                </a:lnTo>
                <a:lnTo>
                  <a:pt x="17440" y="2866"/>
                </a:lnTo>
                <a:lnTo>
                  <a:pt x="16413" y="3284"/>
                </a:lnTo>
                <a:lnTo>
                  <a:pt x="15444" y="3777"/>
                </a:lnTo>
                <a:lnTo>
                  <a:pt x="14419" y="4271"/>
                </a:lnTo>
                <a:lnTo>
                  <a:pt x="13221" y="4916"/>
                </a:lnTo>
                <a:lnTo>
                  <a:pt x="12140" y="5562"/>
                </a:lnTo>
                <a:lnTo>
                  <a:pt x="11056" y="6264"/>
                </a:lnTo>
                <a:lnTo>
                  <a:pt x="13279" y="5068"/>
                </a:lnTo>
                <a:lnTo>
                  <a:pt x="15444" y="3986"/>
                </a:lnTo>
                <a:lnTo>
                  <a:pt x="17553" y="3132"/>
                </a:lnTo>
                <a:lnTo>
                  <a:pt x="17724" y="3568"/>
                </a:lnTo>
                <a:lnTo>
                  <a:pt x="18067" y="4100"/>
                </a:lnTo>
                <a:lnTo>
                  <a:pt x="18465" y="4632"/>
                </a:lnTo>
                <a:lnTo>
                  <a:pt x="15843" y="6036"/>
                </a:lnTo>
                <a:lnTo>
                  <a:pt x="13165" y="7726"/>
                </a:lnTo>
                <a:lnTo>
                  <a:pt x="10430" y="9662"/>
                </a:lnTo>
                <a:lnTo>
                  <a:pt x="10885" y="10953"/>
                </a:lnTo>
                <a:lnTo>
                  <a:pt x="11626" y="11656"/>
                </a:lnTo>
                <a:lnTo>
                  <a:pt x="12424" y="12358"/>
                </a:lnTo>
                <a:lnTo>
                  <a:pt x="10144" y="14294"/>
                </a:lnTo>
                <a:lnTo>
                  <a:pt x="7922" y="16516"/>
                </a:lnTo>
                <a:lnTo>
                  <a:pt x="5755" y="18942"/>
                </a:lnTo>
                <a:lnTo>
                  <a:pt x="4730" y="18078"/>
                </a:lnTo>
                <a:lnTo>
                  <a:pt x="3818" y="17161"/>
                </a:lnTo>
                <a:lnTo>
                  <a:pt x="3077" y="16193"/>
                </a:lnTo>
                <a:lnTo>
                  <a:pt x="5185" y="13649"/>
                </a:lnTo>
                <a:lnTo>
                  <a:pt x="2849" y="15870"/>
                </a:lnTo>
                <a:lnTo>
                  <a:pt x="2450" y="15377"/>
                </a:lnTo>
                <a:lnTo>
                  <a:pt x="2108" y="14845"/>
                </a:lnTo>
                <a:lnTo>
                  <a:pt x="1822" y="14294"/>
                </a:lnTo>
                <a:close/>
              </a:path>
            </a:pathLst>
          </a:custGeom>
          <a:solidFill>
            <a:srgbClr val="2986BD"/>
          </a:solidFill>
        </p:spPr>
        <p:txBody>
          <a:bodyPr wrap="square" lIns="0" tIns="0" rIns="0" bIns="0" rtlCol="0">
            <a:noAutofit/>
          </a:bodyPr>
          <a:lstStyle/>
          <a:p>
            <a:endParaRPr/>
          </a:p>
        </p:txBody>
      </p:sp>
      <p:sp>
        <p:nvSpPr>
          <p:cNvPr id="1103" name="object 1103"/>
          <p:cNvSpPr/>
          <p:nvPr/>
        </p:nvSpPr>
        <p:spPr>
          <a:xfrm>
            <a:off x="460581" y="698016"/>
            <a:ext cx="1081" cy="1670"/>
          </a:xfrm>
          <a:custGeom>
            <a:avLst/>
            <a:gdLst/>
            <a:ahLst/>
            <a:cxnLst/>
            <a:rect l="l" t="t" r="r" b="b"/>
            <a:pathLst>
              <a:path w="1081" h="1670">
                <a:moveTo>
                  <a:pt x="1081" y="94"/>
                </a:moveTo>
                <a:lnTo>
                  <a:pt x="910" y="0"/>
                </a:lnTo>
                <a:lnTo>
                  <a:pt x="626" y="474"/>
                </a:lnTo>
                <a:lnTo>
                  <a:pt x="283" y="1025"/>
                </a:lnTo>
                <a:lnTo>
                  <a:pt x="0" y="1670"/>
                </a:lnTo>
                <a:lnTo>
                  <a:pt x="455" y="1120"/>
                </a:lnTo>
                <a:lnTo>
                  <a:pt x="797" y="588"/>
                </a:lnTo>
                <a:lnTo>
                  <a:pt x="1081" y="94"/>
                </a:lnTo>
                <a:close/>
              </a:path>
            </a:pathLst>
          </a:custGeom>
          <a:solidFill>
            <a:srgbClr val="2986BD"/>
          </a:solidFill>
        </p:spPr>
        <p:txBody>
          <a:bodyPr wrap="square" lIns="0" tIns="0" rIns="0" bIns="0" rtlCol="0">
            <a:noAutofit/>
          </a:bodyPr>
          <a:lstStyle/>
          <a:p>
            <a:endParaRPr/>
          </a:p>
        </p:txBody>
      </p:sp>
      <p:sp>
        <p:nvSpPr>
          <p:cNvPr id="1104" name="object 1104"/>
          <p:cNvSpPr/>
          <p:nvPr/>
        </p:nvSpPr>
        <p:spPr>
          <a:xfrm>
            <a:off x="453113" y="696383"/>
            <a:ext cx="9860" cy="13288"/>
          </a:xfrm>
          <a:custGeom>
            <a:avLst/>
            <a:gdLst/>
            <a:ahLst/>
            <a:cxnLst/>
            <a:rect l="l" t="t" r="r" b="b"/>
            <a:pathLst>
              <a:path w="9860" h="13288">
                <a:moveTo>
                  <a:pt x="2793" y="6758"/>
                </a:move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9860" y="4973"/>
                </a:lnTo>
                <a:lnTo>
                  <a:pt x="7296" y="3189"/>
                </a:lnTo>
                <a:lnTo>
                  <a:pt x="5471" y="2221"/>
                </a:lnTo>
                <a:lnTo>
                  <a:pt x="3762" y="1309"/>
                </a:lnTo>
                <a:lnTo>
                  <a:pt x="2108" y="550"/>
                </a:lnTo>
                <a:lnTo>
                  <a:pt x="1482" y="284"/>
                </a:lnTo>
                <a:lnTo>
                  <a:pt x="855" y="0"/>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close/>
              </a:path>
            </a:pathLst>
          </a:custGeom>
          <a:solidFill>
            <a:srgbClr val="2986BD"/>
          </a:solidFill>
        </p:spPr>
        <p:txBody>
          <a:bodyPr wrap="square" lIns="0" tIns="0" rIns="0" bIns="0" rtlCol="0">
            <a:noAutofit/>
          </a:bodyPr>
          <a:lstStyle/>
          <a:p>
            <a:endParaRPr/>
          </a:p>
        </p:txBody>
      </p:sp>
      <p:sp>
        <p:nvSpPr>
          <p:cNvPr id="1105" name="object 1105"/>
          <p:cNvSpPr/>
          <p:nvPr/>
        </p:nvSpPr>
        <p:spPr>
          <a:xfrm>
            <a:off x="419601" y="692985"/>
            <a:ext cx="58817" cy="28178"/>
          </a:xfrm>
          <a:custGeom>
            <a:avLst/>
            <a:gdLst/>
            <a:ahLst/>
            <a:cxnLst/>
            <a:rect l="l" t="t" r="r" b="b"/>
            <a:pathLst>
              <a:path w="58817" h="28178">
                <a:moveTo>
                  <a:pt x="4160" y="8258"/>
                </a:moveTo>
                <a:lnTo>
                  <a:pt x="5357" y="7460"/>
                </a:lnTo>
                <a:lnTo>
                  <a:pt x="6440" y="6758"/>
                </a:lnTo>
                <a:lnTo>
                  <a:pt x="7522" y="6112"/>
                </a:lnTo>
                <a:lnTo>
                  <a:pt x="8605" y="5448"/>
                </a:lnTo>
                <a:lnTo>
                  <a:pt x="9632" y="4859"/>
                </a:lnTo>
                <a:lnTo>
                  <a:pt x="10601" y="4271"/>
                </a:lnTo>
                <a:lnTo>
                  <a:pt x="11112" y="4651"/>
                </a:lnTo>
                <a:lnTo>
                  <a:pt x="11854" y="5087"/>
                </a:lnTo>
                <a:lnTo>
                  <a:pt x="10714" y="5941"/>
                </a:lnTo>
                <a:lnTo>
                  <a:pt x="9461" y="6910"/>
                </a:lnTo>
                <a:lnTo>
                  <a:pt x="8206" y="7935"/>
                </a:lnTo>
                <a:lnTo>
                  <a:pt x="7580" y="8485"/>
                </a:lnTo>
                <a:lnTo>
                  <a:pt x="6952" y="9017"/>
                </a:lnTo>
                <a:lnTo>
                  <a:pt x="6724" y="9776"/>
                </a:lnTo>
                <a:lnTo>
                  <a:pt x="7294" y="9226"/>
                </a:lnTo>
                <a:lnTo>
                  <a:pt x="7864" y="8694"/>
                </a:lnTo>
                <a:lnTo>
                  <a:pt x="8434" y="8258"/>
                </a:lnTo>
                <a:lnTo>
                  <a:pt x="9745" y="7137"/>
                </a:lnTo>
                <a:lnTo>
                  <a:pt x="11000" y="6150"/>
                </a:lnTo>
                <a:lnTo>
                  <a:pt x="12196" y="5239"/>
                </a:lnTo>
                <a:lnTo>
                  <a:pt x="12595" y="5448"/>
                </a:lnTo>
                <a:lnTo>
                  <a:pt x="13052" y="5676"/>
                </a:lnTo>
                <a:lnTo>
                  <a:pt x="13563" y="5885"/>
                </a:lnTo>
                <a:lnTo>
                  <a:pt x="12367" y="7024"/>
                </a:lnTo>
                <a:lnTo>
                  <a:pt x="11112" y="8371"/>
                </a:lnTo>
                <a:lnTo>
                  <a:pt x="9916" y="10365"/>
                </a:lnTo>
                <a:lnTo>
                  <a:pt x="10144" y="10099"/>
                </a:lnTo>
                <a:lnTo>
                  <a:pt x="11511" y="8580"/>
                </a:lnTo>
                <a:lnTo>
                  <a:pt x="12766" y="7232"/>
                </a:lnTo>
                <a:lnTo>
                  <a:pt x="13962" y="5998"/>
                </a:lnTo>
                <a:lnTo>
                  <a:pt x="14476" y="6207"/>
                </a:lnTo>
                <a:lnTo>
                  <a:pt x="15046" y="6378"/>
                </a:lnTo>
                <a:lnTo>
                  <a:pt x="15672" y="6530"/>
                </a:lnTo>
                <a:lnTo>
                  <a:pt x="14647" y="7992"/>
                </a:lnTo>
                <a:lnTo>
                  <a:pt x="13507" y="9662"/>
                </a:lnTo>
                <a:lnTo>
                  <a:pt x="12766" y="11827"/>
                </a:lnTo>
                <a:lnTo>
                  <a:pt x="13906" y="9890"/>
                </a:lnTo>
                <a:lnTo>
                  <a:pt x="15046" y="8163"/>
                </a:lnTo>
                <a:lnTo>
                  <a:pt x="16014" y="6587"/>
                </a:lnTo>
                <a:lnTo>
                  <a:pt x="16584" y="6758"/>
                </a:lnTo>
                <a:lnTo>
                  <a:pt x="17154" y="6853"/>
                </a:lnTo>
                <a:lnTo>
                  <a:pt x="17724" y="6910"/>
                </a:lnTo>
                <a:lnTo>
                  <a:pt x="18123" y="6967"/>
                </a:lnTo>
                <a:lnTo>
                  <a:pt x="18751" y="7081"/>
                </a:lnTo>
                <a:lnTo>
                  <a:pt x="19434" y="7137"/>
                </a:lnTo>
                <a:lnTo>
                  <a:pt x="20119" y="7175"/>
                </a:lnTo>
                <a:lnTo>
                  <a:pt x="20346" y="8865"/>
                </a:lnTo>
                <a:lnTo>
                  <a:pt x="20518" y="7175"/>
                </a:lnTo>
                <a:lnTo>
                  <a:pt x="20973" y="7232"/>
                </a:lnTo>
                <a:lnTo>
                  <a:pt x="21770" y="7232"/>
                </a:lnTo>
                <a:lnTo>
                  <a:pt x="22227" y="7175"/>
                </a:lnTo>
                <a:lnTo>
                  <a:pt x="22399" y="8865"/>
                </a:lnTo>
                <a:lnTo>
                  <a:pt x="22570" y="10688"/>
                </a:lnTo>
                <a:lnTo>
                  <a:pt x="22741" y="12738"/>
                </a:lnTo>
                <a:lnTo>
                  <a:pt x="19833" y="12738"/>
                </a:lnTo>
                <a:lnTo>
                  <a:pt x="20574" y="13117"/>
                </a:lnTo>
                <a:lnTo>
                  <a:pt x="22741" y="13117"/>
                </a:lnTo>
                <a:lnTo>
                  <a:pt x="22969" y="15490"/>
                </a:lnTo>
                <a:lnTo>
                  <a:pt x="23140" y="18091"/>
                </a:lnTo>
                <a:lnTo>
                  <a:pt x="23367" y="20945"/>
                </a:lnTo>
                <a:lnTo>
                  <a:pt x="19776" y="20945"/>
                </a:lnTo>
                <a:lnTo>
                  <a:pt x="19206" y="20891"/>
                </a:lnTo>
                <a:lnTo>
                  <a:pt x="18920" y="20891"/>
                </a:lnTo>
                <a:lnTo>
                  <a:pt x="19490" y="21377"/>
                </a:lnTo>
                <a:lnTo>
                  <a:pt x="19776" y="21377"/>
                </a:lnTo>
                <a:lnTo>
                  <a:pt x="20973" y="21431"/>
                </a:lnTo>
                <a:lnTo>
                  <a:pt x="22171" y="21431"/>
                </a:lnTo>
                <a:lnTo>
                  <a:pt x="23367" y="21377"/>
                </a:lnTo>
                <a:lnTo>
                  <a:pt x="23595" y="24022"/>
                </a:lnTo>
                <a:lnTo>
                  <a:pt x="23538" y="15434"/>
                </a:lnTo>
                <a:lnTo>
                  <a:pt x="23311" y="13117"/>
                </a:lnTo>
                <a:lnTo>
                  <a:pt x="24392" y="13061"/>
                </a:lnTo>
                <a:lnTo>
                  <a:pt x="25476" y="12966"/>
                </a:lnTo>
                <a:lnTo>
                  <a:pt x="26501" y="12852"/>
                </a:lnTo>
                <a:lnTo>
                  <a:pt x="26388" y="12472"/>
                </a:lnTo>
                <a:lnTo>
                  <a:pt x="25361" y="12586"/>
                </a:lnTo>
                <a:lnTo>
                  <a:pt x="24336" y="12681"/>
                </a:lnTo>
                <a:lnTo>
                  <a:pt x="23311" y="12738"/>
                </a:lnTo>
                <a:lnTo>
                  <a:pt x="23081" y="10688"/>
                </a:lnTo>
                <a:lnTo>
                  <a:pt x="22854" y="8808"/>
                </a:lnTo>
                <a:lnTo>
                  <a:pt x="22683" y="7175"/>
                </a:lnTo>
                <a:lnTo>
                  <a:pt x="23367" y="7175"/>
                </a:lnTo>
                <a:lnTo>
                  <a:pt x="23994" y="7137"/>
                </a:lnTo>
                <a:lnTo>
                  <a:pt x="24564" y="7024"/>
                </a:lnTo>
                <a:lnTo>
                  <a:pt x="25133" y="8637"/>
                </a:lnTo>
                <a:lnTo>
                  <a:pt x="25021" y="6967"/>
                </a:lnTo>
                <a:lnTo>
                  <a:pt x="25591" y="6910"/>
                </a:lnTo>
                <a:lnTo>
                  <a:pt x="26161" y="6815"/>
                </a:lnTo>
                <a:lnTo>
                  <a:pt x="26731" y="6701"/>
                </a:lnTo>
                <a:lnTo>
                  <a:pt x="27699" y="8201"/>
                </a:lnTo>
                <a:lnTo>
                  <a:pt x="28724" y="9985"/>
                </a:lnTo>
                <a:lnTo>
                  <a:pt x="29808" y="11940"/>
                </a:lnTo>
                <a:lnTo>
                  <a:pt x="30263" y="11827"/>
                </a:lnTo>
                <a:lnTo>
                  <a:pt x="29179" y="9890"/>
                </a:lnTo>
                <a:lnTo>
                  <a:pt x="28098" y="8163"/>
                </a:lnTo>
                <a:lnTo>
                  <a:pt x="27129" y="6587"/>
                </a:lnTo>
                <a:lnTo>
                  <a:pt x="27699" y="6473"/>
                </a:lnTo>
                <a:lnTo>
                  <a:pt x="28269" y="6321"/>
                </a:lnTo>
                <a:lnTo>
                  <a:pt x="28839" y="6112"/>
                </a:lnTo>
                <a:lnTo>
                  <a:pt x="29979" y="7346"/>
                </a:lnTo>
                <a:lnTo>
                  <a:pt x="31175" y="8694"/>
                </a:lnTo>
                <a:lnTo>
                  <a:pt x="32486" y="10251"/>
                </a:lnTo>
                <a:lnTo>
                  <a:pt x="32885" y="10801"/>
                </a:lnTo>
                <a:lnTo>
                  <a:pt x="33113" y="11067"/>
                </a:lnTo>
                <a:lnTo>
                  <a:pt x="32200" y="11333"/>
                </a:lnTo>
                <a:lnTo>
                  <a:pt x="31232" y="11618"/>
                </a:lnTo>
                <a:lnTo>
                  <a:pt x="30434" y="12149"/>
                </a:lnTo>
                <a:lnTo>
                  <a:pt x="31459" y="11940"/>
                </a:lnTo>
                <a:lnTo>
                  <a:pt x="32430" y="11656"/>
                </a:lnTo>
                <a:lnTo>
                  <a:pt x="33340" y="11333"/>
                </a:lnTo>
                <a:lnTo>
                  <a:pt x="34994" y="13440"/>
                </a:lnTo>
                <a:lnTo>
                  <a:pt x="36704" y="15756"/>
                </a:lnTo>
                <a:lnTo>
                  <a:pt x="38413" y="18357"/>
                </a:lnTo>
                <a:lnTo>
                  <a:pt x="37102" y="18832"/>
                </a:lnTo>
                <a:lnTo>
                  <a:pt x="35735" y="19211"/>
                </a:lnTo>
                <a:lnTo>
                  <a:pt x="34309" y="19542"/>
                </a:lnTo>
                <a:lnTo>
                  <a:pt x="33739" y="19650"/>
                </a:lnTo>
                <a:lnTo>
                  <a:pt x="32315" y="19974"/>
                </a:lnTo>
                <a:lnTo>
                  <a:pt x="30833" y="20244"/>
                </a:lnTo>
                <a:lnTo>
                  <a:pt x="29351" y="20460"/>
                </a:lnTo>
                <a:lnTo>
                  <a:pt x="28839" y="20945"/>
                </a:lnTo>
                <a:lnTo>
                  <a:pt x="29580" y="23589"/>
                </a:lnTo>
                <a:lnTo>
                  <a:pt x="29465" y="20891"/>
                </a:lnTo>
                <a:lnTo>
                  <a:pt x="31004" y="20675"/>
                </a:lnTo>
                <a:lnTo>
                  <a:pt x="32486" y="20405"/>
                </a:lnTo>
                <a:lnTo>
                  <a:pt x="33969" y="20083"/>
                </a:lnTo>
                <a:lnTo>
                  <a:pt x="35109" y="22564"/>
                </a:lnTo>
                <a:lnTo>
                  <a:pt x="36305" y="25263"/>
                </a:lnTo>
                <a:lnTo>
                  <a:pt x="37388" y="28178"/>
                </a:lnTo>
                <a:lnTo>
                  <a:pt x="37958" y="28014"/>
                </a:lnTo>
                <a:lnTo>
                  <a:pt x="36875" y="25155"/>
                </a:lnTo>
                <a:lnTo>
                  <a:pt x="35678" y="22456"/>
                </a:lnTo>
                <a:lnTo>
                  <a:pt x="34480" y="19975"/>
                </a:lnTo>
                <a:lnTo>
                  <a:pt x="35906" y="19597"/>
                </a:lnTo>
                <a:lnTo>
                  <a:pt x="37330" y="19211"/>
                </a:lnTo>
                <a:lnTo>
                  <a:pt x="38699" y="18737"/>
                </a:lnTo>
                <a:lnTo>
                  <a:pt x="40238" y="21108"/>
                </a:lnTo>
                <a:lnTo>
                  <a:pt x="41777" y="23697"/>
                </a:lnTo>
                <a:lnTo>
                  <a:pt x="40750" y="20945"/>
                </a:lnTo>
                <a:lnTo>
                  <a:pt x="39211" y="18509"/>
                </a:lnTo>
                <a:lnTo>
                  <a:pt x="39781" y="18300"/>
                </a:lnTo>
                <a:lnTo>
                  <a:pt x="40351" y="18091"/>
                </a:lnTo>
                <a:lnTo>
                  <a:pt x="40921" y="17863"/>
                </a:lnTo>
                <a:lnTo>
                  <a:pt x="41606" y="17598"/>
                </a:lnTo>
                <a:lnTo>
                  <a:pt x="42232" y="17275"/>
                </a:lnTo>
                <a:lnTo>
                  <a:pt x="42858" y="16952"/>
                </a:lnTo>
                <a:lnTo>
                  <a:pt x="44798" y="19173"/>
                </a:lnTo>
                <a:lnTo>
                  <a:pt x="46679" y="21647"/>
                </a:lnTo>
                <a:lnTo>
                  <a:pt x="48501" y="24236"/>
                </a:lnTo>
                <a:lnTo>
                  <a:pt x="48958" y="24022"/>
                </a:lnTo>
                <a:lnTo>
                  <a:pt x="47134" y="21377"/>
                </a:lnTo>
                <a:lnTo>
                  <a:pt x="45253" y="18946"/>
                </a:lnTo>
                <a:lnTo>
                  <a:pt x="43315" y="16743"/>
                </a:lnTo>
                <a:lnTo>
                  <a:pt x="44399" y="16136"/>
                </a:lnTo>
                <a:lnTo>
                  <a:pt x="45424" y="15547"/>
                </a:lnTo>
                <a:lnTo>
                  <a:pt x="46393" y="14845"/>
                </a:lnTo>
                <a:lnTo>
                  <a:pt x="48558" y="16838"/>
                </a:lnTo>
                <a:lnTo>
                  <a:pt x="50781" y="19116"/>
                </a:lnTo>
                <a:lnTo>
                  <a:pt x="48900" y="16573"/>
                </a:lnTo>
                <a:lnTo>
                  <a:pt x="46679" y="14579"/>
                </a:lnTo>
                <a:lnTo>
                  <a:pt x="47418" y="13991"/>
                </a:lnTo>
                <a:lnTo>
                  <a:pt x="48102" y="13383"/>
                </a:lnTo>
                <a:lnTo>
                  <a:pt x="48672" y="12738"/>
                </a:lnTo>
                <a:lnTo>
                  <a:pt x="49071" y="12320"/>
                </a:lnTo>
                <a:lnTo>
                  <a:pt x="51526" y="14143"/>
                </a:lnTo>
                <a:lnTo>
                  <a:pt x="53923" y="16193"/>
                </a:lnTo>
                <a:lnTo>
                  <a:pt x="56259" y="18471"/>
                </a:lnTo>
                <a:lnTo>
                  <a:pt x="56541" y="18737"/>
                </a:lnTo>
                <a:lnTo>
                  <a:pt x="57226" y="19489"/>
                </a:lnTo>
                <a:lnTo>
                  <a:pt x="57971" y="20244"/>
                </a:lnTo>
                <a:lnTo>
                  <a:pt x="58656" y="21000"/>
                </a:lnTo>
                <a:lnTo>
                  <a:pt x="58817" y="20622"/>
                </a:lnTo>
                <a:lnTo>
                  <a:pt x="58132" y="19866"/>
                </a:lnTo>
                <a:lnTo>
                  <a:pt x="57447" y="19173"/>
                </a:lnTo>
                <a:lnTo>
                  <a:pt x="56762" y="18471"/>
                </a:lnTo>
                <a:lnTo>
                  <a:pt x="57326" y="17769"/>
                </a:lnTo>
                <a:lnTo>
                  <a:pt x="57850" y="17009"/>
                </a:lnTo>
                <a:lnTo>
                  <a:pt x="58192" y="16250"/>
                </a:lnTo>
                <a:lnTo>
                  <a:pt x="57971" y="15984"/>
                </a:lnTo>
                <a:lnTo>
                  <a:pt x="57568" y="16743"/>
                </a:lnTo>
                <a:lnTo>
                  <a:pt x="57105" y="17446"/>
                </a:lnTo>
                <a:lnTo>
                  <a:pt x="56480" y="18186"/>
                </a:lnTo>
                <a:lnTo>
                  <a:pt x="54144" y="15870"/>
                </a:lnTo>
                <a:lnTo>
                  <a:pt x="51748" y="13820"/>
                </a:lnTo>
                <a:lnTo>
                  <a:pt x="49299" y="12035"/>
                </a:lnTo>
                <a:lnTo>
                  <a:pt x="49869" y="11276"/>
                </a:lnTo>
                <a:lnTo>
                  <a:pt x="50378" y="10479"/>
                </a:lnTo>
                <a:lnTo>
                  <a:pt x="50721" y="9662"/>
                </a:lnTo>
                <a:lnTo>
                  <a:pt x="51345" y="10042"/>
                </a:lnTo>
                <a:lnTo>
                  <a:pt x="52030" y="10479"/>
                </a:lnTo>
                <a:lnTo>
                  <a:pt x="52654" y="10915"/>
                </a:lnTo>
                <a:lnTo>
                  <a:pt x="51808" y="10213"/>
                </a:lnTo>
                <a:lnTo>
                  <a:pt x="50962" y="9568"/>
                </a:lnTo>
                <a:lnTo>
                  <a:pt x="50036" y="8903"/>
                </a:lnTo>
                <a:lnTo>
                  <a:pt x="47361" y="7346"/>
                </a:lnTo>
                <a:lnTo>
                  <a:pt x="44683" y="5998"/>
                </a:lnTo>
                <a:lnTo>
                  <a:pt x="42175" y="4859"/>
                </a:lnTo>
                <a:lnTo>
                  <a:pt x="42232" y="4423"/>
                </a:lnTo>
                <a:lnTo>
                  <a:pt x="41948" y="4802"/>
                </a:lnTo>
                <a:lnTo>
                  <a:pt x="39724" y="3834"/>
                </a:lnTo>
                <a:lnTo>
                  <a:pt x="37560" y="3037"/>
                </a:lnTo>
                <a:lnTo>
                  <a:pt x="35564" y="2335"/>
                </a:lnTo>
                <a:lnTo>
                  <a:pt x="34823" y="2107"/>
                </a:lnTo>
                <a:lnTo>
                  <a:pt x="35507" y="2543"/>
                </a:lnTo>
                <a:lnTo>
                  <a:pt x="37501" y="3246"/>
                </a:lnTo>
                <a:lnTo>
                  <a:pt x="39610" y="4062"/>
                </a:lnTo>
                <a:lnTo>
                  <a:pt x="41889" y="5030"/>
                </a:lnTo>
                <a:lnTo>
                  <a:pt x="42061" y="5125"/>
                </a:lnTo>
                <a:lnTo>
                  <a:pt x="44739" y="6321"/>
                </a:lnTo>
                <a:lnTo>
                  <a:pt x="47533" y="7726"/>
                </a:lnTo>
                <a:lnTo>
                  <a:pt x="50378" y="9454"/>
                </a:lnTo>
                <a:lnTo>
                  <a:pt x="50036" y="10251"/>
                </a:lnTo>
                <a:lnTo>
                  <a:pt x="49585" y="11067"/>
                </a:lnTo>
                <a:lnTo>
                  <a:pt x="48958" y="11770"/>
                </a:lnTo>
                <a:lnTo>
                  <a:pt x="46280" y="9833"/>
                </a:lnTo>
                <a:lnTo>
                  <a:pt x="43543" y="8163"/>
                </a:lnTo>
                <a:lnTo>
                  <a:pt x="40979" y="6701"/>
                </a:lnTo>
                <a:lnTo>
                  <a:pt x="41263" y="6055"/>
                </a:lnTo>
                <a:lnTo>
                  <a:pt x="40808" y="6587"/>
                </a:lnTo>
                <a:lnTo>
                  <a:pt x="43372" y="8371"/>
                </a:lnTo>
                <a:lnTo>
                  <a:pt x="46050" y="10099"/>
                </a:lnTo>
                <a:lnTo>
                  <a:pt x="48729" y="12092"/>
                </a:lnTo>
                <a:lnTo>
                  <a:pt x="48102" y="12852"/>
                </a:lnTo>
                <a:lnTo>
                  <a:pt x="47305" y="13611"/>
                </a:lnTo>
                <a:lnTo>
                  <a:pt x="46393" y="14313"/>
                </a:lnTo>
                <a:lnTo>
                  <a:pt x="43942" y="12092"/>
                </a:lnTo>
                <a:lnTo>
                  <a:pt x="41434" y="10156"/>
                </a:lnTo>
                <a:lnTo>
                  <a:pt x="39098" y="8485"/>
                </a:lnTo>
                <a:lnTo>
                  <a:pt x="41148" y="10365"/>
                </a:lnTo>
                <a:lnTo>
                  <a:pt x="43599" y="12320"/>
                </a:lnTo>
                <a:lnTo>
                  <a:pt x="46050" y="14579"/>
                </a:lnTo>
                <a:lnTo>
                  <a:pt x="45138" y="15282"/>
                </a:lnTo>
                <a:lnTo>
                  <a:pt x="44113" y="15870"/>
                </a:lnTo>
                <a:lnTo>
                  <a:pt x="43029" y="16459"/>
                </a:lnTo>
                <a:lnTo>
                  <a:pt x="42631" y="16686"/>
                </a:lnTo>
                <a:lnTo>
                  <a:pt x="42004" y="16952"/>
                </a:lnTo>
                <a:lnTo>
                  <a:pt x="41378" y="17218"/>
                </a:lnTo>
                <a:lnTo>
                  <a:pt x="40750" y="17484"/>
                </a:lnTo>
                <a:lnTo>
                  <a:pt x="40180" y="17712"/>
                </a:lnTo>
                <a:lnTo>
                  <a:pt x="39553" y="17977"/>
                </a:lnTo>
                <a:lnTo>
                  <a:pt x="38927" y="18186"/>
                </a:lnTo>
                <a:lnTo>
                  <a:pt x="37217" y="15604"/>
                </a:lnTo>
                <a:lnTo>
                  <a:pt x="35449" y="13231"/>
                </a:lnTo>
                <a:lnTo>
                  <a:pt x="33797" y="11181"/>
                </a:lnTo>
                <a:lnTo>
                  <a:pt x="34424" y="10593"/>
                </a:lnTo>
                <a:lnTo>
                  <a:pt x="33570" y="10915"/>
                </a:lnTo>
                <a:lnTo>
                  <a:pt x="33056" y="10308"/>
                </a:lnTo>
                <a:lnTo>
                  <a:pt x="32829" y="9985"/>
                </a:lnTo>
                <a:lnTo>
                  <a:pt x="31574" y="8485"/>
                </a:lnTo>
                <a:lnTo>
                  <a:pt x="30378" y="7175"/>
                </a:lnTo>
                <a:lnTo>
                  <a:pt x="29238" y="5998"/>
                </a:lnTo>
                <a:lnTo>
                  <a:pt x="29749" y="5790"/>
                </a:lnTo>
                <a:lnTo>
                  <a:pt x="30263" y="5562"/>
                </a:lnTo>
                <a:lnTo>
                  <a:pt x="30720" y="5353"/>
                </a:lnTo>
                <a:lnTo>
                  <a:pt x="31860" y="6264"/>
                </a:lnTo>
                <a:lnTo>
                  <a:pt x="33113" y="7289"/>
                </a:lnTo>
                <a:lnTo>
                  <a:pt x="34367" y="8428"/>
                </a:lnTo>
                <a:lnTo>
                  <a:pt x="34937" y="8865"/>
                </a:lnTo>
                <a:lnTo>
                  <a:pt x="35507" y="9397"/>
                </a:lnTo>
                <a:lnTo>
                  <a:pt x="36077" y="9928"/>
                </a:lnTo>
                <a:lnTo>
                  <a:pt x="36305" y="10156"/>
                </a:lnTo>
                <a:lnTo>
                  <a:pt x="36476" y="9719"/>
                </a:lnTo>
                <a:lnTo>
                  <a:pt x="35850" y="9188"/>
                </a:lnTo>
                <a:lnTo>
                  <a:pt x="35221" y="8637"/>
                </a:lnTo>
                <a:lnTo>
                  <a:pt x="34651" y="8106"/>
                </a:lnTo>
                <a:lnTo>
                  <a:pt x="33399" y="7024"/>
                </a:lnTo>
                <a:lnTo>
                  <a:pt x="32200" y="6055"/>
                </a:lnTo>
                <a:lnTo>
                  <a:pt x="31061" y="5182"/>
                </a:lnTo>
                <a:lnTo>
                  <a:pt x="31518" y="4973"/>
                </a:lnTo>
                <a:lnTo>
                  <a:pt x="32315" y="4423"/>
                </a:lnTo>
                <a:lnTo>
                  <a:pt x="33284" y="5030"/>
                </a:lnTo>
                <a:lnTo>
                  <a:pt x="34253" y="5619"/>
                </a:lnTo>
                <a:lnTo>
                  <a:pt x="33511" y="4802"/>
                </a:lnTo>
                <a:lnTo>
                  <a:pt x="32543" y="4271"/>
                </a:lnTo>
                <a:lnTo>
                  <a:pt x="33056" y="3891"/>
                </a:lnTo>
                <a:lnTo>
                  <a:pt x="33570" y="3360"/>
                </a:lnTo>
                <a:lnTo>
                  <a:pt x="34196" y="3625"/>
                </a:lnTo>
                <a:lnTo>
                  <a:pt x="34823" y="3891"/>
                </a:lnTo>
                <a:lnTo>
                  <a:pt x="34367" y="3398"/>
                </a:lnTo>
                <a:lnTo>
                  <a:pt x="33739" y="3132"/>
                </a:lnTo>
                <a:lnTo>
                  <a:pt x="33570" y="3075"/>
                </a:lnTo>
                <a:lnTo>
                  <a:pt x="30549" y="1727"/>
                </a:lnTo>
                <a:lnTo>
                  <a:pt x="27927" y="816"/>
                </a:lnTo>
                <a:lnTo>
                  <a:pt x="25931" y="227"/>
                </a:lnTo>
                <a:lnTo>
                  <a:pt x="25305" y="170"/>
                </a:lnTo>
                <a:lnTo>
                  <a:pt x="27300" y="816"/>
                </a:lnTo>
                <a:lnTo>
                  <a:pt x="30092" y="1784"/>
                </a:lnTo>
                <a:lnTo>
                  <a:pt x="33399" y="3246"/>
                </a:lnTo>
                <a:lnTo>
                  <a:pt x="32885" y="3739"/>
                </a:lnTo>
                <a:lnTo>
                  <a:pt x="32430" y="4062"/>
                </a:lnTo>
                <a:lnTo>
                  <a:pt x="29010" y="2221"/>
                </a:lnTo>
                <a:lnTo>
                  <a:pt x="26217" y="930"/>
                </a:lnTo>
                <a:lnTo>
                  <a:pt x="24336" y="113"/>
                </a:lnTo>
                <a:lnTo>
                  <a:pt x="23937" y="56"/>
                </a:lnTo>
                <a:lnTo>
                  <a:pt x="25760" y="930"/>
                </a:lnTo>
                <a:lnTo>
                  <a:pt x="28610" y="2278"/>
                </a:lnTo>
                <a:lnTo>
                  <a:pt x="32088" y="4328"/>
                </a:lnTo>
                <a:lnTo>
                  <a:pt x="31290" y="4802"/>
                </a:lnTo>
                <a:lnTo>
                  <a:pt x="30833" y="5030"/>
                </a:lnTo>
                <a:lnTo>
                  <a:pt x="27699" y="2657"/>
                </a:lnTo>
                <a:lnTo>
                  <a:pt x="25133" y="1025"/>
                </a:lnTo>
                <a:lnTo>
                  <a:pt x="23480" y="56"/>
                </a:lnTo>
                <a:lnTo>
                  <a:pt x="23196" y="56"/>
                </a:lnTo>
                <a:lnTo>
                  <a:pt x="24735" y="1025"/>
                </a:lnTo>
                <a:lnTo>
                  <a:pt x="27357" y="2695"/>
                </a:lnTo>
                <a:lnTo>
                  <a:pt x="30491" y="5182"/>
                </a:lnTo>
                <a:lnTo>
                  <a:pt x="30035" y="5410"/>
                </a:lnTo>
                <a:lnTo>
                  <a:pt x="29522" y="5562"/>
                </a:lnTo>
                <a:lnTo>
                  <a:pt x="29010" y="5790"/>
                </a:lnTo>
                <a:lnTo>
                  <a:pt x="26388" y="3037"/>
                </a:lnTo>
                <a:lnTo>
                  <a:pt x="24221" y="1082"/>
                </a:lnTo>
                <a:lnTo>
                  <a:pt x="22910" y="56"/>
                </a:lnTo>
                <a:lnTo>
                  <a:pt x="22683" y="0"/>
                </a:lnTo>
                <a:lnTo>
                  <a:pt x="23881" y="1082"/>
                </a:lnTo>
                <a:lnTo>
                  <a:pt x="26046" y="3075"/>
                </a:lnTo>
                <a:lnTo>
                  <a:pt x="28668" y="5885"/>
                </a:lnTo>
                <a:lnTo>
                  <a:pt x="28098" y="6055"/>
                </a:lnTo>
                <a:lnTo>
                  <a:pt x="27528" y="6207"/>
                </a:lnTo>
                <a:lnTo>
                  <a:pt x="26958" y="6321"/>
                </a:lnTo>
                <a:lnTo>
                  <a:pt x="24962" y="3360"/>
                </a:lnTo>
                <a:lnTo>
                  <a:pt x="23367" y="1195"/>
                </a:lnTo>
                <a:lnTo>
                  <a:pt x="22455" y="0"/>
                </a:lnTo>
                <a:lnTo>
                  <a:pt x="22284" y="0"/>
                </a:lnTo>
                <a:lnTo>
                  <a:pt x="23140" y="1195"/>
                </a:lnTo>
                <a:lnTo>
                  <a:pt x="24678" y="3360"/>
                </a:lnTo>
                <a:lnTo>
                  <a:pt x="26559" y="6435"/>
                </a:lnTo>
                <a:lnTo>
                  <a:pt x="26046" y="6530"/>
                </a:lnTo>
                <a:lnTo>
                  <a:pt x="25476" y="6644"/>
                </a:lnTo>
                <a:lnTo>
                  <a:pt x="24906" y="6701"/>
                </a:lnTo>
                <a:lnTo>
                  <a:pt x="23710" y="3512"/>
                </a:lnTo>
                <a:lnTo>
                  <a:pt x="22683" y="1252"/>
                </a:lnTo>
                <a:lnTo>
                  <a:pt x="22113" y="0"/>
                </a:lnTo>
                <a:lnTo>
                  <a:pt x="21941" y="0"/>
                </a:lnTo>
                <a:lnTo>
                  <a:pt x="22455" y="1252"/>
                </a:lnTo>
                <a:lnTo>
                  <a:pt x="23367" y="3568"/>
                </a:lnTo>
                <a:lnTo>
                  <a:pt x="24507" y="6758"/>
                </a:lnTo>
                <a:lnTo>
                  <a:pt x="23881" y="6815"/>
                </a:lnTo>
                <a:lnTo>
                  <a:pt x="23311" y="6853"/>
                </a:lnTo>
                <a:lnTo>
                  <a:pt x="22683" y="6910"/>
                </a:lnTo>
                <a:lnTo>
                  <a:pt x="22284" y="3625"/>
                </a:lnTo>
                <a:lnTo>
                  <a:pt x="22000" y="1252"/>
                </a:lnTo>
                <a:lnTo>
                  <a:pt x="21770" y="0"/>
                </a:lnTo>
                <a:lnTo>
                  <a:pt x="21601" y="0"/>
                </a:lnTo>
                <a:lnTo>
                  <a:pt x="21714" y="1252"/>
                </a:lnTo>
                <a:lnTo>
                  <a:pt x="21941" y="3625"/>
                </a:lnTo>
                <a:lnTo>
                  <a:pt x="22227" y="6910"/>
                </a:lnTo>
                <a:lnTo>
                  <a:pt x="20574" y="6910"/>
                </a:lnTo>
                <a:lnTo>
                  <a:pt x="21031" y="3625"/>
                </a:lnTo>
                <a:lnTo>
                  <a:pt x="21315" y="1252"/>
                </a:lnTo>
                <a:lnTo>
                  <a:pt x="21486" y="0"/>
                </a:lnTo>
                <a:lnTo>
                  <a:pt x="21315" y="0"/>
                </a:lnTo>
                <a:lnTo>
                  <a:pt x="21087" y="1252"/>
                </a:lnTo>
                <a:lnTo>
                  <a:pt x="20630" y="3625"/>
                </a:lnTo>
                <a:lnTo>
                  <a:pt x="20119" y="6853"/>
                </a:lnTo>
                <a:lnTo>
                  <a:pt x="19490" y="6853"/>
                </a:lnTo>
                <a:lnTo>
                  <a:pt x="18864" y="6815"/>
                </a:lnTo>
                <a:lnTo>
                  <a:pt x="18238" y="6701"/>
                </a:lnTo>
                <a:lnTo>
                  <a:pt x="19549" y="3512"/>
                </a:lnTo>
                <a:lnTo>
                  <a:pt x="20574" y="1252"/>
                </a:lnTo>
                <a:lnTo>
                  <a:pt x="21144" y="0"/>
                </a:lnTo>
                <a:lnTo>
                  <a:pt x="20973" y="0"/>
                </a:lnTo>
                <a:lnTo>
                  <a:pt x="20290" y="1252"/>
                </a:lnTo>
                <a:lnTo>
                  <a:pt x="19206" y="3512"/>
                </a:lnTo>
                <a:lnTo>
                  <a:pt x="17839" y="6644"/>
                </a:lnTo>
                <a:lnTo>
                  <a:pt x="17269" y="6587"/>
                </a:lnTo>
                <a:lnTo>
                  <a:pt x="16755" y="6473"/>
                </a:lnTo>
                <a:lnTo>
                  <a:pt x="16186" y="6378"/>
                </a:lnTo>
                <a:lnTo>
                  <a:pt x="18238" y="3360"/>
                </a:lnTo>
                <a:lnTo>
                  <a:pt x="19891" y="1195"/>
                </a:lnTo>
                <a:lnTo>
                  <a:pt x="20802" y="0"/>
                </a:lnTo>
                <a:lnTo>
                  <a:pt x="20630" y="0"/>
                </a:lnTo>
                <a:lnTo>
                  <a:pt x="19662" y="1195"/>
                </a:lnTo>
                <a:lnTo>
                  <a:pt x="17952" y="3303"/>
                </a:lnTo>
                <a:lnTo>
                  <a:pt x="15843" y="6264"/>
                </a:lnTo>
                <a:lnTo>
                  <a:pt x="15273" y="6150"/>
                </a:lnTo>
                <a:lnTo>
                  <a:pt x="14703" y="5998"/>
                </a:lnTo>
                <a:lnTo>
                  <a:pt x="14133" y="5790"/>
                </a:lnTo>
                <a:lnTo>
                  <a:pt x="16870" y="3037"/>
                </a:lnTo>
                <a:lnTo>
                  <a:pt x="19092" y="1082"/>
                </a:lnTo>
                <a:lnTo>
                  <a:pt x="20403" y="56"/>
                </a:lnTo>
                <a:lnTo>
                  <a:pt x="20119" y="56"/>
                </a:lnTo>
                <a:lnTo>
                  <a:pt x="18751" y="1082"/>
                </a:lnTo>
                <a:lnTo>
                  <a:pt x="16528" y="2980"/>
                </a:lnTo>
                <a:lnTo>
                  <a:pt x="13791" y="5676"/>
                </a:lnTo>
                <a:lnTo>
                  <a:pt x="13279" y="5505"/>
                </a:lnTo>
                <a:lnTo>
                  <a:pt x="12822" y="5296"/>
                </a:lnTo>
                <a:lnTo>
                  <a:pt x="12367" y="5087"/>
                </a:lnTo>
                <a:lnTo>
                  <a:pt x="15616" y="2657"/>
                </a:lnTo>
                <a:lnTo>
                  <a:pt x="18238" y="1025"/>
                </a:lnTo>
                <a:lnTo>
                  <a:pt x="19833" y="56"/>
                </a:lnTo>
                <a:lnTo>
                  <a:pt x="19549" y="56"/>
                </a:lnTo>
                <a:lnTo>
                  <a:pt x="17839" y="1025"/>
                </a:lnTo>
                <a:lnTo>
                  <a:pt x="15217" y="2600"/>
                </a:lnTo>
                <a:lnTo>
                  <a:pt x="12081" y="4916"/>
                </a:lnTo>
                <a:lnTo>
                  <a:pt x="11626" y="4708"/>
                </a:lnTo>
                <a:lnTo>
                  <a:pt x="10885" y="4214"/>
                </a:lnTo>
                <a:lnTo>
                  <a:pt x="14248" y="2221"/>
                </a:lnTo>
                <a:lnTo>
                  <a:pt x="17098" y="930"/>
                </a:lnTo>
                <a:lnTo>
                  <a:pt x="19035" y="113"/>
                </a:lnTo>
                <a:lnTo>
                  <a:pt x="18580" y="113"/>
                </a:lnTo>
                <a:lnTo>
                  <a:pt x="16641" y="930"/>
                </a:lnTo>
                <a:lnTo>
                  <a:pt x="13849" y="2164"/>
                </a:lnTo>
                <a:lnTo>
                  <a:pt x="10542" y="4005"/>
                </a:lnTo>
                <a:lnTo>
                  <a:pt x="9860" y="3398"/>
                </a:lnTo>
                <a:lnTo>
                  <a:pt x="9632" y="3132"/>
                </a:lnTo>
                <a:lnTo>
                  <a:pt x="12822" y="1784"/>
                </a:lnTo>
                <a:lnTo>
                  <a:pt x="15559" y="816"/>
                </a:lnTo>
                <a:lnTo>
                  <a:pt x="17553" y="170"/>
                </a:lnTo>
                <a:lnTo>
                  <a:pt x="17098" y="227"/>
                </a:lnTo>
                <a:lnTo>
                  <a:pt x="16870" y="284"/>
                </a:lnTo>
                <a:lnTo>
                  <a:pt x="14874" y="873"/>
                </a:lnTo>
                <a:lnTo>
                  <a:pt x="12367" y="1727"/>
                </a:lnTo>
                <a:lnTo>
                  <a:pt x="9403" y="2980"/>
                </a:lnTo>
                <a:lnTo>
                  <a:pt x="9004" y="2335"/>
                </a:lnTo>
                <a:lnTo>
                  <a:pt x="8833" y="2050"/>
                </a:lnTo>
                <a:lnTo>
                  <a:pt x="10542" y="1518"/>
                </a:lnTo>
                <a:lnTo>
                  <a:pt x="12140" y="1025"/>
                </a:lnTo>
                <a:lnTo>
                  <a:pt x="13507" y="702"/>
                </a:lnTo>
                <a:lnTo>
                  <a:pt x="12766" y="816"/>
                </a:lnTo>
                <a:lnTo>
                  <a:pt x="12025" y="987"/>
                </a:lnTo>
                <a:lnTo>
                  <a:pt x="11284" y="1082"/>
                </a:lnTo>
                <a:lnTo>
                  <a:pt x="10486" y="1347"/>
                </a:lnTo>
                <a:lnTo>
                  <a:pt x="9632" y="1575"/>
                </a:lnTo>
                <a:lnTo>
                  <a:pt x="8776" y="1841"/>
                </a:lnTo>
                <a:lnTo>
                  <a:pt x="8720" y="2050"/>
                </a:lnTo>
                <a:lnTo>
                  <a:pt x="9004" y="2695"/>
                </a:lnTo>
                <a:lnTo>
                  <a:pt x="9290" y="3037"/>
                </a:lnTo>
                <a:lnTo>
                  <a:pt x="8720" y="3246"/>
                </a:lnTo>
                <a:lnTo>
                  <a:pt x="8206" y="3455"/>
                </a:lnTo>
                <a:lnTo>
                  <a:pt x="7636" y="3739"/>
                </a:lnTo>
                <a:lnTo>
                  <a:pt x="5927" y="4480"/>
                </a:lnTo>
                <a:lnTo>
                  <a:pt x="4046" y="5353"/>
                </a:lnTo>
                <a:lnTo>
                  <a:pt x="2108" y="6435"/>
                </a:lnTo>
                <a:lnTo>
                  <a:pt x="2108" y="6758"/>
                </a:lnTo>
                <a:lnTo>
                  <a:pt x="2507" y="7232"/>
                </a:lnTo>
                <a:lnTo>
                  <a:pt x="2336" y="6644"/>
                </a:lnTo>
                <a:lnTo>
                  <a:pt x="4217" y="5619"/>
                </a:lnTo>
                <a:lnTo>
                  <a:pt x="6041" y="4708"/>
                </a:lnTo>
                <a:lnTo>
                  <a:pt x="7751" y="3948"/>
                </a:lnTo>
                <a:lnTo>
                  <a:pt x="8321" y="3682"/>
                </a:lnTo>
                <a:lnTo>
                  <a:pt x="8891" y="3455"/>
                </a:lnTo>
                <a:lnTo>
                  <a:pt x="9403" y="3246"/>
                </a:lnTo>
                <a:lnTo>
                  <a:pt x="9973" y="3777"/>
                </a:lnTo>
                <a:lnTo>
                  <a:pt x="10315" y="4100"/>
                </a:lnTo>
                <a:lnTo>
                  <a:pt x="9403" y="4651"/>
                </a:lnTo>
                <a:lnTo>
                  <a:pt x="8377" y="5182"/>
                </a:lnTo>
                <a:lnTo>
                  <a:pt x="7352" y="5828"/>
                </a:lnTo>
                <a:lnTo>
                  <a:pt x="6213" y="6473"/>
                </a:lnTo>
                <a:lnTo>
                  <a:pt x="5073" y="7232"/>
                </a:lnTo>
                <a:lnTo>
                  <a:pt x="3933" y="8428"/>
                </a:lnTo>
                <a:lnTo>
                  <a:pt x="4331" y="8694"/>
                </a:lnTo>
                <a:lnTo>
                  <a:pt x="4843" y="9074"/>
                </a:lnTo>
                <a:lnTo>
                  <a:pt x="5413" y="9454"/>
                </a:lnTo>
                <a:lnTo>
                  <a:pt x="6041" y="9776"/>
                </a:lnTo>
                <a:lnTo>
                  <a:pt x="3989" y="11618"/>
                </a:lnTo>
                <a:lnTo>
                  <a:pt x="1766" y="13763"/>
                </a:lnTo>
                <a:lnTo>
                  <a:pt x="0" y="16364"/>
                </a:lnTo>
                <a:lnTo>
                  <a:pt x="2223" y="13991"/>
                </a:lnTo>
                <a:lnTo>
                  <a:pt x="4388" y="11827"/>
                </a:lnTo>
                <a:lnTo>
                  <a:pt x="6440" y="9985"/>
                </a:lnTo>
                <a:lnTo>
                  <a:pt x="6325" y="9567"/>
                </a:lnTo>
                <a:lnTo>
                  <a:pt x="5643" y="9226"/>
                </a:lnTo>
                <a:lnTo>
                  <a:pt x="5014" y="8865"/>
                </a:lnTo>
                <a:lnTo>
                  <a:pt x="4503" y="8485"/>
                </a:lnTo>
                <a:lnTo>
                  <a:pt x="4160" y="8258"/>
                </a:lnTo>
                <a:close/>
              </a:path>
            </a:pathLst>
          </a:custGeom>
          <a:solidFill>
            <a:srgbClr val="2986BD"/>
          </a:solidFill>
        </p:spPr>
        <p:txBody>
          <a:bodyPr wrap="square" lIns="0" tIns="0" rIns="0" bIns="0" rtlCol="0">
            <a:noAutofit/>
          </a:bodyPr>
          <a:lstStyle/>
          <a:p>
            <a:endParaRPr/>
          </a:p>
        </p:txBody>
      </p:sp>
      <p:sp>
        <p:nvSpPr>
          <p:cNvPr id="1106" name="object 1106"/>
          <p:cNvSpPr/>
          <p:nvPr/>
        </p:nvSpPr>
        <p:spPr>
          <a:xfrm>
            <a:off x="409570" y="699895"/>
            <a:ext cx="30605" cy="25692"/>
          </a:xfrm>
          <a:custGeom>
            <a:avLst/>
            <a:gdLst/>
            <a:ahLst/>
            <a:cxnLst/>
            <a:rect l="l" t="t" r="r" b="b"/>
            <a:pathLst>
              <a:path w="30605" h="25692">
                <a:moveTo>
                  <a:pt x="26388" y="3398"/>
                </a:moveTo>
                <a:lnTo>
                  <a:pt x="25591" y="5448"/>
                </a:lnTo>
                <a:lnTo>
                  <a:pt x="24622" y="5296"/>
                </a:lnTo>
                <a:lnTo>
                  <a:pt x="23710" y="5125"/>
                </a:lnTo>
                <a:lnTo>
                  <a:pt x="22797" y="4916"/>
                </a:lnTo>
                <a:lnTo>
                  <a:pt x="23538" y="2752"/>
                </a:lnTo>
                <a:lnTo>
                  <a:pt x="22399" y="4651"/>
                </a:lnTo>
                <a:lnTo>
                  <a:pt x="22284" y="4802"/>
                </a:lnTo>
                <a:lnTo>
                  <a:pt x="21315" y="4537"/>
                </a:lnTo>
                <a:lnTo>
                  <a:pt x="20403" y="4271"/>
                </a:lnTo>
                <a:lnTo>
                  <a:pt x="19492" y="4005"/>
                </a:lnTo>
                <a:lnTo>
                  <a:pt x="19948" y="3455"/>
                </a:lnTo>
                <a:lnTo>
                  <a:pt x="21144" y="1461"/>
                </a:lnTo>
                <a:lnTo>
                  <a:pt x="19833" y="2923"/>
                </a:lnTo>
                <a:lnTo>
                  <a:pt x="19321" y="3512"/>
                </a:lnTo>
                <a:lnTo>
                  <a:pt x="19035" y="3834"/>
                </a:lnTo>
                <a:lnTo>
                  <a:pt x="18238" y="3512"/>
                </a:lnTo>
                <a:lnTo>
                  <a:pt x="17440" y="3189"/>
                </a:lnTo>
                <a:lnTo>
                  <a:pt x="16755" y="2866"/>
                </a:lnTo>
                <a:lnTo>
                  <a:pt x="16983" y="2107"/>
                </a:lnTo>
                <a:lnTo>
                  <a:pt x="16357" y="2657"/>
                </a:lnTo>
                <a:lnTo>
                  <a:pt x="16472" y="3075"/>
                </a:lnTo>
                <a:lnTo>
                  <a:pt x="17213" y="3398"/>
                </a:lnTo>
                <a:lnTo>
                  <a:pt x="18010" y="3777"/>
                </a:lnTo>
                <a:lnTo>
                  <a:pt x="18808" y="4100"/>
                </a:lnTo>
                <a:lnTo>
                  <a:pt x="17098" y="6093"/>
                </a:lnTo>
                <a:lnTo>
                  <a:pt x="15273" y="8428"/>
                </a:lnTo>
                <a:lnTo>
                  <a:pt x="13451" y="11010"/>
                </a:lnTo>
                <a:lnTo>
                  <a:pt x="12254" y="10536"/>
                </a:lnTo>
                <a:lnTo>
                  <a:pt x="11114" y="10042"/>
                </a:lnTo>
                <a:lnTo>
                  <a:pt x="10031" y="9454"/>
                </a:lnTo>
                <a:lnTo>
                  <a:pt x="11797" y="6853"/>
                </a:lnTo>
                <a:lnTo>
                  <a:pt x="9745" y="9776"/>
                </a:lnTo>
                <a:lnTo>
                  <a:pt x="10828" y="10365"/>
                </a:lnTo>
                <a:lnTo>
                  <a:pt x="12025" y="10896"/>
                </a:lnTo>
                <a:lnTo>
                  <a:pt x="13223" y="11333"/>
                </a:lnTo>
                <a:lnTo>
                  <a:pt x="11570" y="13712"/>
                </a:lnTo>
                <a:lnTo>
                  <a:pt x="9916" y="16248"/>
                </a:lnTo>
                <a:lnTo>
                  <a:pt x="8377" y="19001"/>
                </a:lnTo>
                <a:lnTo>
                  <a:pt x="7864" y="18784"/>
                </a:lnTo>
                <a:lnTo>
                  <a:pt x="7580" y="18676"/>
                </a:lnTo>
                <a:lnTo>
                  <a:pt x="6325" y="18190"/>
                </a:lnTo>
                <a:lnTo>
                  <a:pt x="5129" y="17598"/>
                </a:lnTo>
                <a:lnTo>
                  <a:pt x="3989" y="17003"/>
                </a:lnTo>
                <a:lnTo>
                  <a:pt x="5415" y="14143"/>
                </a:lnTo>
                <a:lnTo>
                  <a:pt x="3534" y="16734"/>
                </a:lnTo>
                <a:lnTo>
                  <a:pt x="3248" y="17112"/>
                </a:lnTo>
                <a:lnTo>
                  <a:pt x="2108" y="18676"/>
                </a:lnTo>
                <a:lnTo>
                  <a:pt x="1025" y="20348"/>
                </a:lnTo>
                <a:lnTo>
                  <a:pt x="0" y="22076"/>
                </a:lnTo>
                <a:lnTo>
                  <a:pt x="455" y="22401"/>
                </a:lnTo>
                <a:lnTo>
                  <a:pt x="1482" y="20673"/>
                </a:lnTo>
                <a:lnTo>
                  <a:pt x="2565" y="19001"/>
                </a:lnTo>
                <a:lnTo>
                  <a:pt x="3705" y="17381"/>
                </a:lnTo>
                <a:lnTo>
                  <a:pt x="4901" y="18029"/>
                </a:lnTo>
                <a:lnTo>
                  <a:pt x="6098" y="18623"/>
                </a:lnTo>
                <a:lnTo>
                  <a:pt x="7409" y="19162"/>
                </a:lnTo>
                <a:lnTo>
                  <a:pt x="7864" y="19323"/>
                </a:lnTo>
                <a:lnTo>
                  <a:pt x="8150" y="19431"/>
                </a:lnTo>
                <a:lnTo>
                  <a:pt x="7066" y="21320"/>
                </a:lnTo>
                <a:lnTo>
                  <a:pt x="6041" y="23318"/>
                </a:lnTo>
                <a:lnTo>
                  <a:pt x="5129" y="25368"/>
                </a:lnTo>
                <a:lnTo>
                  <a:pt x="5643" y="25692"/>
                </a:lnTo>
                <a:lnTo>
                  <a:pt x="6611" y="23587"/>
                </a:lnTo>
                <a:lnTo>
                  <a:pt x="7636" y="21590"/>
                </a:lnTo>
                <a:lnTo>
                  <a:pt x="8720" y="19648"/>
                </a:lnTo>
                <a:lnTo>
                  <a:pt x="10373" y="20295"/>
                </a:lnTo>
                <a:lnTo>
                  <a:pt x="12083" y="20834"/>
                </a:lnTo>
                <a:lnTo>
                  <a:pt x="13849" y="21320"/>
                </a:lnTo>
                <a:lnTo>
                  <a:pt x="14077" y="20834"/>
                </a:lnTo>
                <a:lnTo>
                  <a:pt x="12311" y="20348"/>
                </a:lnTo>
                <a:lnTo>
                  <a:pt x="10601" y="19809"/>
                </a:lnTo>
                <a:lnTo>
                  <a:pt x="8947" y="19215"/>
                </a:lnTo>
                <a:lnTo>
                  <a:pt x="10486" y="16464"/>
                </a:lnTo>
                <a:lnTo>
                  <a:pt x="12083" y="13928"/>
                </a:lnTo>
                <a:lnTo>
                  <a:pt x="13735" y="11561"/>
                </a:lnTo>
                <a:lnTo>
                  <a:pt x="15046" y="12035"/>
                </a:lnTo>
                <a:lnTo>
                  <a:pt x="16413" y="12472"/>
                </a:lnTo>
                <a:lnTo>
                  <a:pt x="17783" y="12848"/>
                </a:lnTo>
                <a:lnTo>
                  <a:pt x="18010" y="12415"/>
                </a:lnTo>
                <a:lnTo>
                  <a:pt x="16643" y="12092"/>
                </a:lnTo>
                <a:lnTo>
                  <a:pt x="15273" y="11656"/>
                </a:lnTo>
                <a:lnTo>
                  <a:pt x="13964" y="11181"/>
                </a:lnTo>
                <a:lnTo>
                  <a:pt x="15787" y="8637"/>
                </a:lnTo>
                <a:lnTo>
                  <a:pt x="17553" y="6321"/>
                </a:lnTo>
                <a:lnTo>
                  <a:pt x="19263" y="4271"/>
                </a:lnTo>
                <a:lnTo>
                  <a:pt x="20175" y="4594"/>
                </a:lnTo>
                <a:lnTo>
                  <a:pt x="21144" y="4859"/>
                </a:lnTo>
                <a:lnTo>
                  <a:pt x="22113" y="5125"/>
                </a:lnTo>
                <a:lnTo>
                  <a:pt x="20804" y="7289"/>
                </a:lnTo>
                <a:lnTo>
                  <a:pt x="19378" y="9776"/>
                </a:lnTo>
                <a:lnTo>
                  <a:pt x="18524" y="12578"/>
                </a:lnTo>
                <a:lnTo>
                  <a:pt x="19891" y="9871"/>
                </a:lnTo>
                <a:lnTo>
                  <a:pt x="21259" y="7403"/>
                </a:lnTo>
                <a:lnTo>
                  <a:pt x="22570" y="5239"/>
                </a:lnTo>
                <a:lnTo>
                  <a:pt x="23538" y="5448"/>
                </a:lnTo>
                <a:lnTo>
                  <a:pt x="24507" y="5619"/>
                </a:lnTo>
                <a:lnTo>
                  <a:pt x="25476" y="5771"/>
                </a:lnTo>
                <a:lnTo>
                  <a:pt x="25989" y="5828"/>
                </a:lnTo>
                <a:lnTo>
                  <a:pt x="27073" y="5998"/>
                </a:lnTo>
                <a:lnTo>
                  <a:pt x="28154" y="6093"/>
                </a:lnTo>
                <a:lnTo>
                  <a:pt x="29294" y="6150"/>
                </a:lnTo>
                <a:lnTo>
                  <a:pt x="28952" y="8523"/>
                </a:lnTo>
                <a:lnTo>
                  <a:pt x="28896" y="14412"/>
                </a:lnTo>
                <a:lnTo>
                  <a:pt x="29522" y="14467"/>
                </a:lnTo>
                <a:lnTo>
                  <a:pt x="28952" y="13981"/>
                </a:lnTo>
                <a:lnTo>
                  <a:pt x="29238" y="11181"/>
                </a:lnTo>
                <a:lnTo>
                  <a:pt x="29522" y="8523"/>
                </a:lnTo>
                <a:lnTo>
                  <a:pt x="29808" y="6207"/>
                </a:lnTo>
                <a:lnTo>
                  <a:pt x="30605" y="6207"/>
                </a:lnTo>
                <a:lnTo>
                  <a:pt x="29864" y="5828"/>
                </a:lnTo>
                <a:lnTo>
                  <a:pt x="30150" y="3777"/>
                </a:lnTo>
                <a:lnTo>
                  <a:pt x="30378" y="1955"/>
                </a:lnTo>
                <a:lnTo>
                  <a:pt x="30150" y="265"/>
                </a:lnTo>
                <a:lnTo>
                  <a:pt x="29864" y="1898"/>
                </a:lnTo>
                <a:lnTo>
                  <a:pt x="29580" y="3720"/>
                </a:lnTo>
                <a:lnTo>
                  <a:pt x="29294" y="5771"/>
                </a:lnTo>
                <a:lnTo>
                  <a:pt x="28213" y="5733"/>
                </a:lnTo>
                <a:lnTo>
                  <a:pt x="27186" y="5619"/>
                </a:lnTo>
                <a:lnTo>
                  <a:pt x="26102" y="5505"/>
                </a:lnTo>
                <a:lnTo>
                  <a:pt x="26843" y="3512"/>
                </a:lnTo>
                <a:lnTo>
                  <a:pt x="27528" y="1670"/>
                </a:lnTo>
                <a:lnTo>
                  <a:pt x="28154" y="56"/>
                </a:lnTo>
                <a:lnTo>
                  <a:pt x="27756" y="0"/>
                </a:lnTo>
                <a:lnTo>
                  <a:pt x="27073" y="1632"/>
                </a:lnTo>
                <a:lnTo>
                  <a:pt x="26388" y="3398"/>
                </a:lnTo>
                <a:close/>
              </a:path>
            </a:pathLst>
          </a:custGeom>
          <a:solidFill>
            <a:srgbClr val="2986BD"/>
          </a:solidFill>
        </p:spPr>
        <p:txBody>
          <a:bodyPr wrap="square" lIns="0" tIns="0" rIns="0" bIns="0" rtlCol="0">
            <a:noAutofit/>
          </a:bodyPr>
          <a:lstStyle/>
          <a:p>
            <a:endParaRPr/>
          </a:p>
        </p:txBody>
      </p:sp>
      <p:sp>
        <p:nvSpPr>
          <p:cNvPr id="1107" name="object 1107"/>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2986BD"/>
          </a:solidFill>
        </p:spPr>
        <p:txBody>
          <a:bodyPr wrap="square" lIns="0" tIns="0" rIns="0" bIns="0" rtlCol="0">
            <a:noAutofit/>
          </a:bodyPr>
          <a:lstStyle/>
          <a:p>
            <a:endParaRPr/>
          </a:p>
        </p:txBody>
      </p:sp>
      <p:sp>
        <p:nvSpPr>
          <p:cNvPr id="1108" name="object 1108"/>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2986BD"/>
          </a:solidFill>
        </p:spPr>
        <p:txBody>
          <a:bodyPr wrap="square" lIns="0" tIns="0" rIns="0" bIns="0" rtlCol="0">
            <a:noAutofit/>
          </a:bodyPr>
          <a:lstStyle/>
          <a:p>
            <a:endParaRPr/>
          </a:p>
        </p:txBody>
      </p:sp>
      <p:sp>
        <p:nvSpPr>
          <p:cNvPr id="1109" name="object 1109"/>
          <p:cNvSpPr/>
          <p:nvPr/>
        </p:nvSpPr>
        <p:spPr>
          <a:xfrm>
            <a:off x="448270" y="693479"/>
            <a:ext cx="6839" cy="2638"/>
          </a:xfrm>
          <a:custGeom>
            <a:avLst/>
            <a:gdLst/>
            <a:ahLst/>
            <a:cxnLst/>
            <a:rect l="l" t="t" r="r" b="b"/>
            <a:pathLst>
              <a:path w="6839" h="2638">
                <a:moveTo>
                  <a:pt x="6154" y="1613"/>
                </a:moveTo>
                <a:lnTo>
                  <a:pt x="5870" y="1177"/>
                </a:lnTo>
                <a:lnTo>
                  <a:pt x="5641" y="1404"/>
                </a:lnTo>
                <a:lnTo>
                  <a:pt x="4217" y="968"/>
                </a:lnTo>
                <a:lnTo>
                  <a:pt x="2906" y="588"/>
                </a:lnTo>
                <a:lnTo>
                  <a:pt x="1709" y="265"/>
                </a:lnTo>
                <a:lnTo>
                  <a:pt x="1139" y="151"/>
                </a:lnTo>
                <a:lnTo>
                  <a:pt x="569" y="113"/>
                </a:lnTo>
                <a:lnTo>
                  <a:pt x="0" y="0"/>
                </a:lnTo>
                <a:lnTo>
                  <a:pt x="1651" y="436"/>
                </a:lnTo>
                <a:lnTo>
                  <a:pt x="3476" y="968"/>
                </a:lnTo>
                <a:lnTo>
                  <a:pt x="5528" y="1613"/>
                </a:lnTo>
                <a:lnTo>
                  <a:pt x="5185" y="2259"/>
                </a:lnTo>
                <a:lnTo>
                  <a:pt x="4901" y="2581"/>
                </a:lnTo>
                <a:lnTo>
                  <a:pt x="5071" y="2638"/>
                </a:lnTo>
                <a:lnTo>
                  <a:pt x="5528" y="1993"/>
                </a:lnTo>
                <a:lnTo>
                  <a:pt x="6041" y="1784"/>
                </a:lnTo>
                <a:lnTo>
                  <a:pt x="6839" y="2050"/>
                </a:lnTo>
                <a:lnTo>
                  <a:pt x="6154" y="1613"/>
                </a:lnTo>
                <a:close/>
              </a:path>
            </a:pathLst>
          </a:custGeom>
          <a:solidFill>
            <a:srgbClr val="2986BD"/>
          </a:solidFill>
        </p:spPr>
        <p:txBody>
          <a:bodyPr wrap="square" lIns="0" tIns="0" rIns="0" bIns="0" rtlCol="0">
            <a:noAutofit/>
          </a:bodyPr>
          <a:lstStyle/>
          <a:p>
            <a:endParaRPr/>
          </a:p>
        </p:txBody>
      </p:sp>
      <p:sp>
        <p:nvSpPr>
          <p:cNvPr id="1110" name="object 1110"/>
          <p:cNvSpPr/>
          <p:nvPr/>
        </p:nvSpPr>
        <p:spPr>
          <a:xfrm>
            <a:off x="420854" y="699952"/>
            <a:ext cx="55288" cy="31194"/>
          </a:xfrm>
          <a:custGeom>
            <a:avLst/>
            <a:gdLst/>
            <a:ahLst/>
            <a:cxnLst/>
            <a:rect l="l" t="t" r="r" b="b"/>
            <a:pathLst>
              <a:path w="55288" h="31194">
                <a:moveTo>
                  <a:pt x="23768" y="0"/>
                </a:moveTo>
                <a:lnTo>
                  <a:pt x="23881" y="1670"/>
                </a:lnTo>
                <a:lnTo>
                  <a:pt x="24507" y="3512"/>
                </a:lnTo>
                <a:lnTo>
                  <a:pt x="25136" y="5505"/>
                </a:lnTo>
                <a:lnTo>
                  <a:pt x="25248" y="5885"/>
                </a:lnTo>
                <a:lnTo>
                  <a:pt x="25989" y="8201"/>
                </a:lnTo>
                <a:lnTo>
                  <a:pt x="26731" y="10801"/>
                </a:lnTo>
                <a:lnTo>
                  <a:pt x="27472" y="13546"/>
                </a:lnTo>
                <a:lnTo>
                  <a:pt x="25933" y="13763"/>
                </a:lnTo>
                <a:lnTo>
                  <a:pt x="24394" y="13871"/>
                </a:lnTo>
                <a:lnTo>
                  <a:pt x="22797" y="13924"/>
                </a:lnTo>
                <a:lnTo>
                  <a:pt x="22513" y="11124"/>
                </a:lnTo>
                <a:lnTo>
                  <a:pt x="22286" y="8466"/>
                </a:lnTo>
                <a:lnTo>
                  <a:pt x="22342" y="17055"/>
                </a:lnTo>
                <a:lnTo>
                  <a:pt x="22513" y="19861"/>
                </a:lnTo>
                <a:lnTo>
                  <a:pt x="22685" y="22828"/>
                </a:lnTo>
                <a:lnTo>
                  <a:pt x="21146" y="22883"/>
                </a:lnTo>
                <a:lnTo>
                  <a:pt x="17897" y="22883"/>
                </a:lnTo>
                <a:lnTo>
                  <a:pt x="17098" y="22828"/>
                </a:lnTo>
                <a:lnTo>
                  <a:pt x="16758" y="22828"/>
                </a:lnTo>
                <a:lnTo>
                  <a:pt x="17041" y="19861"/>
                </a:lnTo>
                <a:lnTo>
                  <a:pt x="17327" y="17000"/>
                </a:lnTo>
                <a:lnTo>
                  <a:pt x="17611" y="14355"/>
                </a:lnTo>
                <a:lnTo>
                  <a:pt x="17668" y="8466"/>
                </a:lnTo>
                <a:lnTo>
                  <a:pt x="17327" y="11067"/>
                </a:lnTo>
                <a:lnTo>
                  <a:pt x="16985" y="13924"/>
                </a:lnTo>
                <a:lnTo>
                  <a:pt x="15388" y="13816"/>
                </a:lnTo>
                <a:lnTo>
                  <a:pt x="13737" y="13655"/>
                </a:lnTo>
                <a:lnTo>
                  <a:pt x="12198" y="13438"/>
                </a:lnTo>
                <a:lnTo>
                  <a:pt x="13052" y="10687"/>
                </a:lnTo>
                <a:lnTo>
                  <a:pt x="13908" y="8087"/>
                </a:lnTo>
                <a:lnTo>
                  <a:pt x="14705" y="5771"/>
                </a:lnTo>
                <a:lnTo>
                  <a:pt x="14192" y="5714"/>
                </a:lnTo>
                <a:lnTo>
                  <a:pt x="13338" y="8049"/>
                </a:lnTo>
                <a:lnTo>
                  <a:pt x="12482" y="10574"/>
                </a:lnTo>
                <a:lnTo>
                  <a:pt x="11570" y="13330"/>
                </a:lnTo>
                <a:lnTo>
                  <a:pt x="10089" y="13116"/>
                </a:lnTo>
                <a:lnTo>
                  <a:pt x="8663" y="12844"/>
                </a:lnTo>
                <a:lnTo>
                  <a:pt x="7240" y="12521"/>
                </a:lnTo>
                <a:lnTo>
                  <a:pt x="8094" y="9719"/>
                </a:lnTo>
                <a:lnTo>
                  <a:pt x="6726" y="12358"/>
                </a:lnTo>
                <a:lnTo>
                  <a:pt x="6498" y="12791"/>
                </a:lnTo>
                <a:lnTo>
                  <a:pt x="5244" y="15274"/>
                </a:lnTo>
                <a:lnTo>
                  <a:pt x="3989" y="17918"/>
                </a:lnTo>
                <a:lnTo>
                  <a:pt x="2793" y="20777"/>
                </a:lnTo>
                <a:lnTo>
                  <a:pt x="2565" y="21263"/>
                </a:lnTo>
                <a:lnTo>
                  <a:pt x="1709" y="23422"/>
                </a:lnTo>
                <a:lnTo>
                  <a:pt x="799" y="25689"/>
                </a:lnTo>
                <a:lnTo>
                  <a:pt x="0" y="28008"/>
                </a:lnTo>
                <a:lnTo>
                  <a:pt x="628" y="28225"/>
                </a:lnTo>
                <a:lnTo>
                  <a:pt x="1425" y="25850"/>
                </a:lnTo>
                <a:lnTo>
                  <a:pt x="2279" y="23583"/>
                </a:lnTo>
                <a:lnTo>
                  <a:pt x="3192" y="21372"/>
                </a:lnTo>
                <a:lnTo>
                  <a:pt x="5073" y="21858"/>
                </a:lnTo>
                <a:lnTo>
                  <a:pt x="3363" y="20886"/>
                </a:lnTo>
                <a:lnTo>
                  <a:pt x="4559" y="18080"/>
                </a:lnTo>
                <a:lnTo>
                  <a:pt x="5814" y="15380"/>
                </a:lnTo>
                <a:lnTo>
                  <a:pt x="7068" y="12899"/>
                </a:lnTo>
                <a:lnTo>
                  <a:pt x="8492" y="13277"/>
                </a:lnTo>
                <a:lnTo>
                  <a:pt x="9975" y="13546"/>
                </a:lnTo>
                <a:lnTo>
                  <a:pt x="11457" y="13816"/>
                </a:lnTo>
                <a:lnTo>
                  <a:pt x="10659" y="16352"/>
                </a:lnTo>
                <a:lnTo>
                  <a:pt x="9860" y="19158"/>
                </a:lnTo>
                <a:lnTo>
                  <a:pt x="9119" y="22072"/>
                </a:lnTo>
                <a:lnTo>
                  <a:pt x="9006" y="22558"/>
                </a:lnTo>
                <a:lnTo>
                  <a:pt x="8380" y="24933"/>
                </a:lnTo>
                <a:lnTo>
                  <a:pt x="7810" y="27469"/>
                </a:lnTo>
                <a:lnTo>
                  <a:pt x="7296" y="30006"/>
                </a:lnTo>
                <a:lnTo>
                  <a:pt x="7751" y="30114"/>
                </a:lnTo>
                <a:lnTo>
                  <a:pt x="7979" y="30169"/>
                </a:lnTo>
                <a:lnTo>
                  <a:pt x="8492" y="27578"/>
                </a:lnTo>
                <a:lnTo>
                  <a:pt x="9062" y="25041"/>
                </a:lnTo>
                <a:lnTo>
                  <a:pt x="9632" y="22666"/>
                </a:lnTo>
                <a:lnTo>
                  <a:pt x="11684" y="22936"/>
                </a:lnTo>
                <a:lnTo>
                  <a:pt x="9747" y="22127"/>
                </a:lnTo>
                <a:lnTo>
                  <a:pt x="10488" y="19213"/>
                </a:lnTo>
                <a:lnTo>
                  <a:pt x="11286" y="16461"/>
                </a:lnTo>
                <a:lnTo>
                  <a:pt x="12083" y="13871"/>
                </a:lnTo>
                <a:lnTo>
                  <a:pt x="13678" y="14086"/>
                </a:lnTo>
                <a:lnTo>
                  <a:pt x="15275" y="14249"/>
                </a:lnTo>
                <a:lnTo>
                  <a:pt x="16929" y="14355"/>
                </a:lnTo>
                <a:lnTo>
                  <a:pt x="16586" y="17000"/>
                </a:lnTo>
                <a:lnTo>
                  <a:pt x="16300" y="19807"/>
                </a:lnTo>
                <a:lnTo>
                  <a:pt x="16016" y="22775"/>
                </a:lnTo>
                <a:lnTo>
                  <a:pt x="15958" y="23314"/>
                </a:lnTo>
                <a:lnTo>
                  <a:pt x="15674" y="25797"/>
                </a:lnTo>
                <a:lnTo>
                  <a:pt x="15446" y="28386"/>
                </a:lnTo>
                <a:lnTo>
                  <a:pt x="15219" y="31086"/>
                </a:lnTo>
                <a:lnTo>
                  <a:pt x="15730" y="31139"/>
                </a:lnTo>
                <a:lnTo>
                  <a:pt x="16016" y="31139"/>
                </a:lnTo>
                <a:lnTo>
                  <a:pt x="16244" y="28441"/>
                </a:lnTo>
                <a:lnTo>
                  <a:pt x="16472" y="25850"/>
                </a:lnTo>
                <a:lnTo>
                  <a:pt x="16699" y="23314"/>
                </a:lnTo>
                <a:lnTo>
                  <a:pt x="17499" y="23369"/>
                </a:lnTo>
                <a:lnTo>
                  <a:pt x="17897" y="23369"/>
                </a:lnTo>
                <a:lnTo>
                  <a:pt x="19492" y="23422"/>
                </a:lnTo>
                <a:lnTo>
                  <a:pt x="21146" y="23422"/>
                </a:lnTo>
                <a:lnTo>
                  <a:pt x="22741" y="23369"/>
                </a:lnTo>
                <a:lnTo>
                  <a:pt x="22912" y="25905"/>
                </a:lnTo>
                <a:lnTo>
                  <a:pt x="23027" y="28494"/>
                </a:lnTo>
                <a:lnTo>
                  <a:pt x="23198" y="31194"/>
                </a:lnTo>
                <a:lnTo>
                  <a:pt x="23710" y="31139"/>
                </a:lnTo>
                <a:lnTo>
                  <a:pt x="23996" y="31139"/>
                </a:lnTo>
                <a:lnTo>
                  <a:pt x="23824" y="28441"/>
                </a:lnTo>
                <a:lnTo>
                  <a:pt x="23653" y="25850"/>
                </a:lnTo>
                <a:lnTo>
                  <a:pt x="23482" y="23369"/>
                </a:lnTo>
                <a:lnTo>
                  <a:pt x="25591" y="23261"/>
                </a:lnTo>
                <a:lnTo>
                  <a:pt x="27699" y="23099"/>
                </a:lnTo>
                <a:lnTo>
                  <a:pt x="29751" y="22828"/>
                </a:lnTo>
                <a:lnTo>
                  <a:pt x="30265" y="25203"/>
                </a:lnTo>
                <a:lnTo>
                  <a:pt x="30777" y="27686"/>
                </a:lnTo>
                <a:lnTo>
                  <a:pt x="31234" y="30275"/>
                </a:lnTo>
                <a:lnTo>
                  <a:pt x="31689" y="30169"/>
                </a:lnTo>
                <a:lnTo>
                  <a:pt x="31916" y="30114"/>
                </a:lnTo>
                <a:lnTo>
                  <a:pt x="31461" y="27578"/>
                </a:lnTo>
                <a:lnTo>
                  <a:pt x="30948" y="25094"/>
                </a:lnTo>
                <a:lnTo>
                  <a:pt x="30436" y="22721"/>
                </a:lnTo>
                <a:lnTo>
                  <a:pt x="32430" y="22450"/>
                </a:lnTo>
                <a:lnTo>
                  <a:pt x="34426" y="22127"/>
                </a:lnTo>
                <a:lnTo>
                  <a:pt x="36307" y="21641"/>
                </a:lnTo>
                <a:lnTo>
                  <a:pt x="37161" y="23800"/>
                </a:lnTo>
                <a:lnTo>
                  <a:pt x="37902" y="26066"/>
                </a:lnTo>
                <a:lnTo>
                  <a:pt x="38643" y="28386"/>
                </a:lnTo>
                <a:lnTo>
                  <a:pt x="39269" y="28225"/>
                </a:lnTo>
                <a:lnTo>
                  <a:pt x="38528" y="25905"/>
                </a:lnTo>
                <a:lnTo>
                  <a:pt x="37731" y="23638"/>
                </a:lnTo>
                <a:lnTo>
                  <a:pt x="36877" y="21533"/>
                </a:lnTo>
                <a:lnTo>
                  <a:pt x="38756" y="21047"/>
                </a:lnTo>
                <a:lnTo>
                  <a:pt x="40524" y="20563"/>
                </a:lnTo>
                <a:lnTo>
                  <a:pt x="42234" y="19969"/>
                </a:lnTo>
                <a:lnTo>
                  <a:pt x="43203" y="21803"/>
                </a:lnTo>
                <a:lnTo>
                  <a:pt x="44171" y="23747"/>
                </a:lnTo>
                <a:lnTo>
                  <a:pt x="45027" y="25797"/>
                </a:lnTo>
                <a:lnTo>
                  <a:pt x="45597" y="25472"/>
                </a:lnTo>
                <a:lnTo>
                  <a:pt x="44741" y="23477"/>
                </a:lnTo>
                <a:lnTo>
                  <a:pt x="43773" y="21588"/>
                </a:lnTo>
                <a:lnTo>
                  <a:pt x="42804" y="19752"/>
                </a:lnTo>
                <a:lnTo>
                  <a:pt x="44455" y="19105"/>
                </a:lnTo>
                <a:lnTo>
                  <a:pt x="46052" y="18458"/>
                </a:lnTo>
                <a:lnTo>
                  <a:pt x="47476" y="17647"/>
                </a:lnTo>
                <a:lnTo>
                  <a:pt x="48503" y="19158"/>
                </a:lnTo>
                <a:lnTo>
                  <a:pt x="49528" y="20778"/>
                </a:lnTo>
                <a:lnTo>
                  <a:pt x="50495" y="22397"/>
                </a:lnTo>
                <a:lnTo>
                  <a:pt x="50898" y="22072"/>
                </a:lnTo>
                <a:lnTo>
                  <a:pt x="49992" y="20455"/>
                </a:lnTo>
                <a:lnTo>
                  <a:pt x="48964" y="18889"/>
                </a:lnTo>
                <a:lnTo>
                  <a:pt x="47990" y="17433"/>
                </a:lnTo>
                <a:lnTo>
                  <a:pt x="49408" y="16677"/>
                </a:lnTo>
                <a:lnTo>
                  <a:pt x="50717" y="15813"/>
                </a:lnTo>
                <a:lnTo>
                  <a:pt x="51925" y="14896"/>
                </a:lnTo>
                <a:lnTo>
                  <a:pt x="52831" y="16030"/>
                </a:lnTo>
                <a:lnTo>
                  <a:pt x="53738" y="17216"/>
                </a:lnTo>
                <a:lnTo>
                  <a:pt x="54664" y="18458"/>
                </a:lnTo>
                <a:lnTo>
                  <a:pt x="55006" y="18080"/>
                </a:lnTo>
                <a:lnTo>
                  <a:pt x="54080" y="16892"/>
                </a:lnTo>
                <a:lnTo>
                  <a:pt x="53174" y="15758"/>
                </a:lnTo>
                <a:lnTo>
                  <a:pt x="52267" y="14627"/>
                </a:lnTo>
                <a:lnTo>
                  <a:pt x="53395" y="13763"/>
                </a:lnTo>
                <a:lnTo>
                  <a:pt x="54382" y="12791"/>
                </a:lnTo>
                <a:lnTo>
                  <a:pt x="55288" y="11770"/>
                </a:lnTo>
                <a:lnTo>
                  <a:pt x="55006" y="11504"/>
                </a:lnTo>
                <a:lnTo>
                  <a:pt x="54140" y="12521"/>
                </a:lnTo>
                <a:lnTo>
                  <a:pt x="53113" y="13438"/>
                </a:lnTo>
                <a:lnTo>
                  <a:pt x="51985" y="14302"/>
                </a:lnTo>
                <a:lnTo>
                  <a:pt x="49871" y="11865"/>
                </a:lnTo>
                <a:lnTo>
                  <a:pt x="47647" y="9605"/>
                </a:lnTo>
                <a:lnTo>
                  <a:pt x="49528" y="12149"/>
                </a:lnTo>
                <a:lnTo>
                  <a:pt x="51643" y="14572"/>
                </a:lnTo>
                <a:lnTo>
                  <a:pt x="50435" y="15489"/>
                </a:lnTo>
                <a:lnTo>
                  <a:pt x="49126" y="16299"/>
                </a:lnTo>
                <a:lnTo>
                  <a:pt x="47706" y="17055"/>
                </a:lnTo>
                <a:lnTo>
                  <a:pt x="47249" y="17269"/>
                </a:lnTo>
                <a:lnTo>
                  <a:pt x="45766" y="18025"/>
                </a:lnTo>
                <a:lnTo>
                  <a:pt x="44228" y="18727"/>
                </a:lnTo>
                <a:lnTo>
                  <a:pt x="42576" y="19321"/>
                </a:lnTo>
                <a:lnTo>
                  <a:pt x="41094" y="16514"/>
                </a:lnTo>
                <a:lnTo>
                  <a:pt x="39497" y="13977"/>
                </a:lnTo>
                <a:lnTo>
                  <a:pt x="40524" y="16730"/>
                </a:lnTo>
                <a:lnTo>
                  <a:pt x="42006" y="19536"/>
                </a:lnTo>
                <a:lnTo>
                  <a:pt x="40296" y="20077"/>
                </a:lnTo>
                <a:lnTo>
                  <a:pt x="38528" y="20616"/>
                </a:lnTo>
                <a:lnTo>
                  <a:pt x="36706" y="21047"/>
                </a:lnTo>
                <a:lnTo>
                  <a:pt x="36136" y="21210"/>
                </a:lnTo>
                <a:lnTo>
                  <a:pt x="34255" y="21588"/>
                </a:lnTo>
                <a:lnTo>
                  <a:pt x="32317" y="21966"/>
                </a:lnTo>
                <a:lnTo>
                  <a:pt x="30321" y="22235"/>
                </a:lnTo>
                <a:lnTo>
                  <a:pt x="29637" y="19321"/>
                </a:lnTo>
                <a:lnTo>
                  <a:pt x="28954" y="16514"/>
                </a:lnTo>
                <a:lnTo>
                  <a:pt x="28213" y="13924"/>
                </a:lnTo>
                <a:lnTo>
                  <a:pt x="28328" y="16622"/>
                </a:lnTo>
                <a:lnTo>
                  <a:pt x="29010" y="19375"/>
                </a:lnTo>
                <a:lnTo>
                  <a:pt x="29637" y="22344"/>
                </a:lnTo>
                <a:lnTo>
                  <a:pt x="27643" y="22558"/>
                </a:lnTo>
                <a:lnTo>
                  <a:pt x="25534" y="22721"/>
                </a:lnTo>
                <a:lnTo>
                  <a:pt x="23482" y="22828"/>
                </a:lnTo>
                <a:lnTo>
                  <a:pt x="23254" y="19861"/>
                </a:lnTo>
                <a:lnTo>
                  <a:pt x="23027" y="17055"/>
                </a:lnTo>
                <a:lnTo>
                  <a:pt x="22797" y="14410"/>
                </a:lnTo>
                <a:lnTo>
                  <a:pt x="24451" y="14302"/>
                </a:lnTo>
                <a:lnTo>
                  <a:pt x="26048" y="14194"/>
                </a:lnTo>
                <a:lnTo>
                  <a:pt x="27586" y="13977"/>
                </a:lnTo>
                <a:lnTo>
                  <a:pt x="28098" y="13493"/>
                </a:lnTo>
                <a:lnTo>
                  <a:pt x="27300" y="10688"/>
                </a:lnTo>
                <a:lnTo>
                  <a:pt x="26503" y="8144"/>
                </a:lnTo>
                <a:lnTo>
                  <a:pt x="25762" y="5828"/>
                </a:lnTo>
                <a:lnTo>
                  <a:pt x="26787" y="5676"/>
                </a:lnTo>
                <a:lnTo>
                  <a:pt x="27758" y="5505"/>
                </a:lnTo>
                <a:lnTo>
                  <a:pt x="28726" y="5296"/>
                </a:lnTo>
                <a:lnTo>
                  <a:pt x="29979" y="7498"/>
                </a:lnTo>
                <a:lnTo>
                  <a:pt x="31234" y="9985"/>
                </a:lnTo>
                <a:lnTo>
                  <a:pt x="32486" y="12683"/>
                </a:lnTo>
                <a:lnTo>
                  <a:pt x="33056" y="12575"/>
                </a:lnTo>
                <a:lnTo>
                  <a:pt x="31747" y="9871"/>
                </a:lnTo>
                <a:lnTo>
                  <a:pt x="30436" y="7403"/>
                </a:lnTo>
                <a:lnTo>
                  <a:pt x="29182" y="5182"/>
                </a:lnTo>
                <a:lnTo>
                  <a:pt x="29979" y="4651"/>
                </a:lnTo>
                <a:lnTo>
                  <a:pt x="29010" y="4859"/>
                </a:lnTo>
                <a:lnTo>
                  <a:pt x="28555" y="4973"/>
                </a:lnTo>
                <a:lnTo>
                  <a:pt x="27643" y="5182"/>
                </a:lnTo>
                <a:lnTo>
                  <a:pt x="26618" y="5353"/>
                </a:lnTo>
                <a:lnTo>
                  <a:pt x="25647" y="5448"/>
                </a:lnTo>
                <a:lnTo>
                  <a:pt x="24964" y="3455"/>
                </a:lnTo>
                <a:lnTo>
                  <a:pt x="24338" y="1613"/>
                </a:lnTo>
                <a:lnTo>
                  <a:pt x="23768" y="0"/>
                </a:lnTo>
                <a:close/>
              </a:path>
            </a:pathLst>
          </a:custGeom>
          <a:solidFill>
            <a:srgbClr val="2986BD"/>
          </a:solidFill>
        </p:spPr>
        <p:txBody>
          <a:bodyPr wrap="square" lIns="0" tIns="0" rIns="0" bIns="0" rtlCol="0">
            <a:noAutofit/>
          </a:bodyPr>
          <a:lstStyle/>
          <a:p>
            <a:endParaRPr/>
          </a:p>
        </p:txBody>
      </p:sp>
      <p:sp>
        <p:nvSpPr>
          <p:cNvPr id="1111" name="object 1111"/>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1783BA"/>
          </a:solidFill>
        </p:spPr>
        <p:txBody>
          <a:bodyPr wrap="square" lIns="0" tIns="0" rIns="0" bIns="0" rtlCol="0">
            <a:noAutofit/>
          </a:bodyPr>
          <a:lstStyle/>
          <a:p>
            <a:endParaRPr/>
          </a:p>
        </p:txBody>
      </p:sp>
      <p:sp>
        <p:nvSpPr>
          <p:cNvPr id="1112" name="object 1112"/>
          <p:cNvSpPr/>
          <p:nvPr/>
        </p:nvSpPr>
        <p:spPr>
          <a:xfrm>
            <a:off x="446560" y="693687"/>
            <a:ext cx="21259" cy="7669"/>
          </a:xfrm>
          <a:custGeom>
            <a:avLst/>
            <a:gdLst/>
            <a:ahLst/>
            <a:cxnLst/>
            <a:rect l="l" t="t" r="r" b="b"/>
            <a:pathLst>
              <a:path w="21259" h="7669">
                <a:moveTo>
                  <a:pt x="6611" y="2657"/>
                </a:moveTo>
                <a:lnTo>
                  <a:pt x="7238" y="2923"/>
                </a:lnTo>
                <a:lnTo>
                  <a:pt x="6780" y="2429"/>
                </a:lnTo>
                <a:lnTo>
                  <a:pt x="7238" y="1784"/>
                </a:lnTo>
                <a:lnTo>
                  <a:pt x="7751" y="1575"/>
                </a:lnTo>
                <a:lnTo>
                  <a:pt x="8549" y="1841"/>
                </a:lnTo>
                <a:lnTo>
                  <a:pt x="10542" y="2543"/>
                </a:lnTo>
                <a:lnTo>
                  <a:pt x="12651" y="3360"/>
                </a:lnTo>
                <a:lnTo>
                  <a:pt x="14931" y="4328"/>
                </a:lnTo>
                <a:lnTo>
                  <a:pt x="14647" y="4802"/>
                </a:lnTo>
                <a:lnTo>
                  <a:pt x="14305" y="5353"/>
                </a:lnTo>
                <a:lnTo>
                  <a:pt x="13849" y="5885"/>
                </a:lnTo>
                <a:lnTo>
                  <a:pt x="13849" y="6264"/>
                </a:lnTo>
                <a:lnTo>
                  <a:pt x="16413" y="7669"/>
                </a:lnTo>
                <a:lnTo>
                  <a:pt x="14021" y="5998"/>
                </a:lnTo>
                <a:lnTo>
                  <a:pt x="14476" y="5448"/>
                </a:lnTo>
                <a:lnTo>
                  <a:pt x="14818" y="4916"/>
                </a:lnTo>
                <a:lnTo>
                  <a:pt x="15102" y="4423"/>
                </a:lnTo>
                <a:lnTo>
                  <a:pt x="17098" y="5296"/>
                </a:lnTo>
                <a:lnTo>
                  <a:pt x="19150" y="6321"/>
                </a:lnTo>
                <a:lnTo>
                  <a:pt x="21259" y="7498"/>
                </a:lnTo>
                <a:lnTo>
                  <a:pt x="19605" y="6435"/>
                </a:lnTo>
                <a:lnTo>
                  <a:pt x="17895" y="5448"/>
                </a:lnTo>
                <a:lnTo>
                  <a:pt x="16129" y="4594"/>
                </a:lnTo>
                <a:lnTo>
                  <a:pt x="15501" y="4328"/>
                </a:lnTo>
                <a:lnTo>
                  <a:pt x="15046" y="4062"/>
                </a:lnTo>
                <a:lnTo>
                  <a:pt x="13451" y="3398"/>
                </a:lnTo>
                <a:lnTo>
                  <a:pt x="11910" y="2809"/>
                </a:lnTo>
                <a:lnTo>
                  <a:pt x="10486" y="2278"/>
                </a:lnTo>
                <a:lnTo>
                  <a:pt x="9004" y="1784"/>
                </a:lnTo>
                <a:lnTo>
                  <a:pt x="7580" y="1404"/>
                </a:lnTo>
                <a:lnTo>
                  <a:pt x="6041" y="1025"/>
                </a:lnTo>
                <a:lnTo>
                  <a:pt x="6839" y="1309"/>
                </a:lnTo>
                <a:lnTo>
                  <a:pt x="7066" y="1727"/>
                </a:lnTo>
                <a:lnTo>
                  <a:pt x="6611" y="2373"/>
                </a:lnTo>
                <a:lnTo>
                  <a:pt x="4444" y="1404"/>
                </a:lnTo>
                <a:lnTo>
                  <a:pt x="2450" y="645"/>
                </a:lnTo>
                <a:lnTo>
                  <a:pt x="797" y="113"/>
                </a:lnTo>
                <a:lnTo>
                  <a:pt x="283" y="56"/>
                </a:lnTo>
                <a:lnTo>
                  <a:pt x="0" y="0"/>
                </a:lnTo>
                <a:lnTo>
                  <a:pt x="1766" y="645"/>
                </a:lnTo>
                <a:lnTo>
                  <a:pt x="3989" y="1461"/>
                </a:lnTo>
                <a:lnTo>
                  <a:pt x="6440" y="2543"/>
                </a:lnTo>
                <a:lnTo>
                  <a:pt x="6611" y="2657"/>
                </a:lnTo>
                <a:close/>
              </a:path>
            </a:pathLst>
          </a:custGeom>
          <a:solidFill>
            <a:srgbClr val="1783BA"/>
          </a:solidFill>
        </p:spPr>
        <p:txBody>
          <a:bodyPr wrap="square" lIns="0" tIns="0" rIns="0" bIns="0" rtlCol="0">
            <a:noAutofit/>
          </a:bodyPr>
          <a:lstStyle/>
          <a:p>
            <a:endParaRPr/>
          </a:p>
        </p:txBody>
      </p:sp>
      <p:sp>
        <p:nvSpPr>
          <p:cNvPr id="1113" name="object 1113"/>
          <p:cNvSpPr/>
          <p:nvPr/>
        </p:nvSpPr>
        <p:spPr>
          <a:xfrm>
            <a:off x="413674" y="699459"/>
            <a:ext cx="8035" cy="5296"/>
          </a:xfrm>
          <a:custGeom>
            <a:avLst/>
            <a:gdLst/>
            <a:ahLst/>
            <a:cxnLst/>
            <a:rect l="l" t="t" r="r" b="b"/>
            <a:pathLst>
              <a:path w="8035" h="5296">
                <a:moveTo>
                  <a:pt x="8035" y="284"/>
                </a:moveTo>
                <a:lnTo>
                  <a:pt x="7864" y="0"/>
                </a:lnTo>
                <a:lnTo>
                  <a:pt x="5242" y="1404"/>
                </a:lnTo>
                <a:lnTo>
                  <a:pt x="2563" y="3094"/>
                </a:lnTo>
                <a:lnTo>
                  <a:pt x="0" y="5296"/>
                </a:lnTo>
                <a:lnTo>
                  <a:pt x="2734" y="3360"/>
                </a:lnTo>
                <a:lnTo>
                  <a:pt x="5469" y="1689"/>
                </a:lnTo>
                <a:lnTo>
                  <a:pt x="8035" y="284"/>
                </a:lnTo>
                <a:close/>
              </a:path>
            </a:pathLst>
          </a:custGeom>
          <a:solidFill>
            <a:srgbClr val="1783BA"/>
          </a:solidFill>
        </p:spPr>
        <p:txBody>
          <a:bodyPr wrap="square" lIns="0" tIns="0" rIns="0" bIns="0" rtlCol="0">
            <a:noAutofit/>
          </a:bodyPr>
          <a:lstStyle/>
          <a:p>
            <a:endParaRPr/>
          </a:p>
        </p:txBody>
      </p:sp>
      <p:sp>
        <p:nvSpPr>
          <p:cNvPr id="1114" name="object 1114"/>
          <p:cNvSpPr/>
          <p:nvPr/>
        </p:nvSpPr>
        <p:spPr>
          <a:xfrm>
            <a:off x="403073" y="702762"/>
            <a:ext cx="10885" cy="11331"/>
          </a:xfrm>
          <a:custGeom>
            <a:avLst/>
            <a:gdLst/>
            <a:ahLst/>
            <a:cxnLst/>
            <a:rect l="l" t="t" r="r" b="b"/>
            <a:pathLst>
              <a:path w="10885" h="11331">
                <a:moveTo>
                  <a:pt x="4730" y="10143"/>
                </a:moveTo>
                <a:lnTo>
                  <a:pt x="3818" y="9226"/>
                </a:lnTo>
                <a:lnTo>
                  <a:pt x="3077" y="8258"/>
                </a:lnTo>
                <a:lnTo>
                  <a:pt x="5413" y="5979"/>
                </a:lnTo>
                <a:lnTo>
                  <a:pt x="7864" y="3986"/>
                </a:lnTo>
                <a:lnTo>
                  <a:pt x="10315" y="2202"/>
                </a:lnTo>
                <a:lnTo>
                  <a:pt x="10885" y="3018"/>
                </a:lnTo>
                <a:lnTo>
                  <a:pt x="10430" y="1727"/>
                </a:lnTo>
                <a:lnTo>
                  <a:pt x="10031" y="1177"/>
                </a:lnTo>
                <a:lnTo>
                  <a:pt x="9689" y="588"/>
                </a:lnTo>
                <a:lnTo>
                  <a:pt x="9403" y="0"/>
                </a:lnTo>
                <a:lnTo>
                  <a:pt x="9062" y="265"/>
                </a:lnTo>
                <a:lnTo>
                  <a:pt x="9346" y="854"/>
                </a:lnTo>
                <a:lnTo>
                  <a:pt x="9689" y="1404"/>
                </a:lnTo>
                <a:lnTo>
                  <a:pt x="10087" y="1936"/>
                </a:lnTo>
                <a:lnTo>
                  <a:pt x="7636" y="3720"/>
                </a:lnTo>
                <a:lnTo>
                  <a:pt x="5185" y="5714"/>
                </a:lnTo>
                <a:lnTo>
                  <a:pt x="2849" y="7935"/>
                </a:lnTo>
                <a:lnTo>
                  <a:pt x="2507" y="7555"/>
                </a:lnTo>
                <a:lnTo>
                  <a:pt x="2279" y="7175"/>
                </a:lnTo>
                <a:lnTo>
                  <a:pt x="2052" y="6739"/>
                </a:lnTo>
                <a:lnTo>
                  <a:pt x="1766" y="7062"/>
                </a:lnTo>
                <a:lnTo>
                  <a:pt x="1993" y="7498"/>
                </a:lnTo>
                <a:lnTo>
                  <a:pt x="2223" y="7878"/>
                </a:lnTo>
                <a:lnTo>
                  <a:pt x="2507" y="8258"/>
                </a:lnTo>
                <a:lnTo>
                  <a:pt x="1653" y="9055"/>
                </a:lnTo>
                <a:lnTo>
                  <a:pt x="797" y="9928"/>
                </a:lnTo>
                <a:lnTo>
                  <a:pt x="0" y="10845"/>
                </a:lnTo>
                <a:lnTo>
                  <a:pt x="112" y="11223"/>
                </a:lnTo>
                <a:lnTo>
                  <a:pt x="968" y="10306"/>
                </a:lnTo>
                <a:lnTo>
                  <a:pt x="1881" y="9397"/>
                </a:lnTo>
                <a:lnTo>
                  <a:pt x="2734" y="8523"/>
                </a:lnTo>
                <a:lnTo>
                  <a:pt x="3532" y="9548"/>
                </a:lnTo>
                <a:lnTo>
                  <a:pt x="4388" y="10467"/>
                </a:lnTo>
                <a:lnTo>
                  <a:pt x="5471" y="11331"/>
                </a:lnTo>
                <a:lnTo>
                  <a:pt x="5755" y="11006"/>
                </a:lnTo>
                <a:lnTo>
                  <a:pt x="4730" y="10143"/>
                </a:lnTo>
                <a:close/>
              </a:path>
            </a:pathLst>
          </a:custGeom>
          <a:solidFill>
            <a:srgbClr val="1783BA"/>
          </a:solidFill>
        </p:spPr>
        <p:txBody>
          <a:bodyPr wrap="square" lIns="0" tIns="0" rIns="0" bIns="0" rtlCol="0">
            <a:noAutofit/>
          </a:bodyPr>
          <a:lstStyle/>
          <a:p>
            <a:endParaRPr/>
          </a:p>
        </p:txBody>
      </p:sp>
      <p:sp>
        <p:nvSpPr>
          <p:cNvPr id="1115" name="object 1115"/>
          <p:cNvSpPr/>
          <p:nvPr/>
        </p:nvSpPr>
        <p:spPr>
          <a:xfrm>
            <a:off x="453113" y="696117"/>
            <a:ext cx="9517" cy="13554"/>
          </a:xfrm>
          <a:custGeom>
            <a:avLst/>
            <a:gdLst/>
            <a:ahLst/>
            <a:cxnLst/>
            <a:rect l="l" t="t" r="r" b="b"/>
            <a:pathLst>
              <a:path w="9517" h="13554">
                <a:moveTo>
                  <a:pt x="2793" y="7024"/>
                </a:moveTo>
                <a:lnTo>
                  <a:pt x="4845" y="8903"/>
                </a:lnTo>
                <a:lnTo>
                  <a:pt x="6954" y="11124"/>
                </a:lnTo>
                <a:lnTo>
                  <a:pt x="9119" y="13554"/>
                </a:lnTo>
                <a:lnTo>
                  <a:pt x="9517" y="13326"/>
                </a:lnTo>
                <a:lnTo>
                  <a:pt x="7409" y="10858"/>
                </a:lnTo>
                <a:lnTo>
                  <a:pt x="5244" y="8694"/>
                </a:lnTo>
                <a:lnTo>
                  <a:pt x="3192" y="6796"/>
                </a:lnTo>
                <a:lnTo>
                  <a:pt x="3933" y="6435"/>
                </a:lnTo>
                <a:lnTo>
                  <a:pt x="4674" y="5998"/>
                </a:lnTo>
                <a:lnTo>
                  <a:pt x="5300" y="5562"/>
                </a:lnTo>
                <a:lnTo>
                  <a:pt x="7636" y="7232"/>
                </a:lnTo>
                <a:lnTo>
                  <a:pt x="5586" y="5353"/>
                </a:lnTo>
                <a:lnTo>
                  <a:pt x="6156" y="4916"/>
                </a:lnTo>
                <a:lnTo>
                  <a:pt x="6555" y="4537"/>
                </a:lnTo>
                <a:lnTo>
                  <a:pt x="6954" y="4157"/>
                </a:lnTo>
                <a:lnTo>
                  <a:pt x="7296" y="3834"/>
                </a:lnTo>
                <a:lnTo>
                  <a:pt x="7296" y="3455"/>
                </a:lnTo>
                <a:lnTo>
                  <a:pt x="5471" y="2486"/>
                </a:lnTo>
                <a:lnTo>
                  <a:pt x="3762" y="1575"/>
                </a:lnTo>
                <a:lnTo>
                  <a:pt x="2108" y="816"/>
                </a:lnTo>
                <a:lnTo>
                  <a:pt x="1482" y="550"/>
                </a:lnTo>
                <a:lnTo>
                  <a:pt x="855" y="265"/>
                </a:lnTo>
                <a:lnTo>
                  <a:pt x="227" y="0"/>
                </a:lnTo>
                <a:lnTo>
                  <a:pt x="684" y="493"/>
                </a:lnTo>
                <a:lnTo>
                  <a:pt x="1311" y="759"/>
                </a:lnTo>
                <a:lnTo>
                  <a:pt x="1995" y="1082"/>
                </a:lnTo>
                <a:lnTo>
                  <a:pt x="3590" y="1841"/>
                </a:lnTo>
                <a:lnTo>
                  <a:pt x="5300" y="2695"/>
                </a:lnTo>
                <a:lnTo>
                  <a:pt x="7066" y="3682"/>
                </a:lnTo>
                <a:lnTo>
                  <a:pt x="6384" y="4366"/>
                </a:lnTo>
                <a:lnTo>
                  <a:pt x="5757" y="4859"/>
                </a:lnTo>
                <a:lnTo>
                  <a:pt x="5357" y="5125"/>
                </a:lnTo>
                <a:lnTo>
                  <a:pt x="4217" y="4328"/>
                </a:lnTo>
                <a:lnTo>
                  <a:pt x="3077" y="3568"/>
                </a:lnTo>
                <a:lnTo>
                  <a:pt x="1995" y="2923"/>
                </a:lnTo>
                <a:lnTo>
                  <a:pt x="968" y="2278"/>
                </a:lnTo>
                <a:lnTo>
                  <a:pt x="0" y="1670"/>
                </a:lnTo>
                <a:lnTo>
                  <a:pt x="741" y="2486"/>
                </a:lnTo>
                <a:lnTo>
                  <a:pt x="1768" y="3189"/>
                </a:lnTo>
                <a:lnTo>
                  <a:pt x="2849" y="3834"/>
                </a:lnTo>
                <a:lnTo>
                  <a:pt x="3933" y="4594"/>
                </a:lnTo>
                <a:lnTo>
                  <a:pt x="5016" y="5353"/>
                </a:lnTo>
                <a:lnTo>
                  <a:pt x="4388" y="5828"/>
                </a:lnTo>
                <a:lnTo>
                  <a:pt x="3705" y="6207"/>
                </a:lnTo>
                <a:lnTo>
                  <a:pt x="2964" y="6587"/>
                </a:lnTo>
                <a:lnTo>
                  <a:pt x="2793" y="7024"/>
                </a:lnTo>
                <a:close/>
              </a:path>
            </a:pathLst>
          </a:custGeom>
          <a:solidFill>
            <a:srgbClr val="1783BA"/>
          </a:solidFill>
        </p:spPr>
        <p:txBody>
          <a:bodyPr wrap="square" lIns="0" tIns="0" rIns="0" bIns="0" rtlCol="0">
            <a:noAutofit/>
          </a:bodyPr>
          <a:lstStyle/>
          <a:p>
            <a:endParaRPr/>
          </a:p>
        </p:txBody>
      </p:sp>
      <p:sp>
        <p:nvSpPr>
          <p:cNvPr id="1116" name="object 1116"/>
          <p:cNvSpPr/>
          <p:nvPr/>
        </p:nvSpPr>
        <p:spPr>
          <a:xfrm>
            <a:off x="405466" y="693744"/>
            <a:ext cx="29923" cy="24449"/>
          </a:xfrm>
          <a:custGeom>
            <a:avLst/>
            <a:gdLst/>
            <a:ahLst/>
            <a:cxnLst/>
            <a:rect l="l" t="t" r="r" b="b"/>
            <a:pathLst>
              <a:path w="29923" h="24449">
                <a:moveTo>
                  <a:pt x="13849" y="15927"/>
                </a:moveTo>
                <a:lnTo>
                  <a:pt x="15902" y="13004"/>
                </a:lnTo>
                <a:lnTo>
                  <a:pt x="13737" y="15377"/>
                </a:lnTo>
                <a:lnTo>
                  <a:pt x="13338" y="15168"/>
                </a:lnTo>
                <a:lnTo>
                  <a:pt x="12426" y="14674"/>
                </a:lnTo>
                <a:lnTo>
                  <a:pt x="11513" y="14029"/>
                </a:lnTo>
                <a:lnTo>
                  <a:pt x="10659" y="13383"/>
                </a:lnTo>
                <a:lnTo>
                  <a:pt x="13167" y="11219"/>
                </a:lnTo>
                <a:lnTo>
                  <a:pt x="15674" y="9283"/>
                </a:lnTo>
                <a:lnTo>
                  <a:pt x="18069" y="7669"/>
                </a:lnTo>
                <a:lnTo>
                  <a:pt x="19208" y="6473"/>
                </a:lnTo>
                <a:lnTo>
                  <a:pt x="18010" y="7289"/>
                </a:lnTo>
                <a:lnTo>
                  <a:pt x="17384" y="6796"/>
                </a:lnTo>
                <a:lnTo>
                  <a:pt x="16870" y="6378"/>
                </a:lnTo>
                <a:lnTo>
                  <a:pt x="16472" y="5885"/>
                </a:lnTo>
                <a:lnTo>
                  <a:pt x="18353" y="4859"/>
                </a:lnTo>
                <a:lnTo>
                  <a:pt x="20177" y="3948"/>
                </a:lnTo>
                <a:lnTo>
                  <a:pt x="21887" y="3189"/>
                </a:lnTo>
                <a:lnTo>
                  <a:pt x="22457" y="2923"/>
                </a:lnTo>
                <a:lnTo>
                  <a:pt x="23027" y="2695"/>
                </a:lnTo>
                <a:lnTo>
                  <a:pt x="23538" y="2486"/>
                </a:lnTo>
                <a:lnTo>
                  <a:pt x="24108" y="3018"/>
                </a:lnTo>
                <a:lnTo>
                  <a:pt x="23768" y="2372"/>
                </a:lnTo>
                <a:lnTo>
                  <a:pt x="26104" y="1404"/>
                </a:lnTo>
                <a:lnTo>
                  <a:pt x="28156" y="588"/>
                </a:lnTo>
                <a:lnTo>
                  <a:pt x="29923" y="0"/>
                </a:lnTo>
                <a:lnTo>
                  <a:pt x="29296" y="113"/>
                </a:lnTo>
                <a:lnTo>
                  <a:pt x="28954" y="170"/>
                </a:lnTo>
                <a:lnTo>
                  <a:pt x="27415" y="702"/>
                </a:lnTo>
                <a:lnTo>
                  <a:pt x="25591" y="1347"/>
                </a:lnTo>
                <a:lnTo>
                  <a:pt x="23538" y="2221"/>
                </a:lnTo>
                <a:lnTo>
                  <a:pt x="23140" y="1613"/>
                </a:lnTo>
                <a:lnTo>
                  <a:pt x="23426" y="2278"/>
                </a:lnTo>
                <a:lnTo>
                  <a:pt x="22856" y="2486"/>
                </a:lnTo>
                <a:lnTo>
                  <a:pt x="22342" y="2695"/>
                </a:lnTo>
                <a:lnTo>
                  <a:pt x="21772" y="2980"/>
                </a:lnTo>
                <a:lnTo>
                  <a:pt x="20062" y="3720"/>
                </a:lnTo>
                <a:lnTo>
                  <a:pt x="18181" y="4594"/>
                </a:lnTo>
                <a:lnTo>
                  <a:pt x="16244" y="5676"/>
                </a:lnTo>
                <a:lnTo>
                  <a:pt x="15845" y="5125"/>
                </a:lnTo>
                <a:lnTo>
                  <a:pt x="15503" y="4594"/>
                </a:lnTo>
                <a:lnTo>
                  <a:pt x="15332" y="4157"/>
                </a:lnTo>
                <a:lnTo>
                  <a:pt x="15160" y="4214"/>
                </a:lnTo>
                <a:lnTo>
                  <a:pt x="15388" y="4689"/>
                </a:lnTo>
                <a:lnTo>
                  <a:pt x="15674" y="5182"/>
                </a:lnTo>
                <a:lnTo>
                  <a:pt x="16073" y="5714"/>
                </a:lnTo>
                <a:lnTo>
                  <a:pt x="16244" y="5998"/>
                </a:lnTo>
                <a:lnTo>
                  <a:pt x="16643" y="6473"/>
                </a:lnTo>
                <a:lnTo>
                  <a:pt x="17156" y="6967"/>
                </a:lnTo>
                <a:lnTo>
                  <a:pt x="17783" y="7441"/>
                </a:lnTo>
                <a:lnTo>
                  <a:pt x="15388" y="9074"/>
                </a:lnTo>
                <a:lnTo>
                  <a:pt x="12881" y="10953"/>
                </a:lnTo>
                <a:lnTo>
                  <a:pt x="10317" y="13117"/>
                </a:lnTo>
                <a:lnTo>
                  <a:pt x="9519" y="12472"/>
                </a:lnTo>
                <a:lnTo>
                  <a:pt x="8835" y="11770"/>
                </a:lnTo>
                <a:lnTo>
                  <a:pt x="8208" y="11010"/>
                </a:lnTo>
                <a:lnTo>
                  <a:pt x="10772" y="8808"/>
                </a:lnTo>
                <a:lnTo>
                  <a:pt x="8037" y="10744"/>
                </a:lnTo>
                <a:lnTo>
                  <a:pt x="8492" y="12035"/>
                </a:lnTo>
                <a:lnTo>
                  <a:pt x="9233" y="12738"/>
                </a:lnTo>
                <a:lnTo>
                  <a:pt x="10031" y="13440"/>
                </a:lnTo>
                <a:lnTo>
                  <a:pt x="7751" y="15377"/>
                </a:lnTo>
                <a:lnTo>
                  <a:pt x="5530" y="17598"/>
                </a:lnTo>
                <a:lnTo>
                  <a:pt x="3363" y="20024"/>
                </a:lnTo>
                <a:lnTo>
                  <a:pt x="3079" y="20348"/>
                </a:lnTo>
                <a:lnTo>
                  <a:pt x="1995" y="21535"/>
                </a:lnTo>
                <a:lnTo>
                  <a:pt x="970" y="22776"/>
                </a:lnTo>
                <a:lnTo>
                  <a:pt x="0" y="24071"/>
                </a:lnTo>
                <a:lnTo>
                  <a:pt x="285" y="24449"/>
                </a:lnTo>
                <a:lnTo>
                  <a:pt x="1311" y="23099"/>
                </a:lnTo>
                <a:lnTo>
                  <a:pt x="2338" y="21860"/>
                </a:lnTo>
                <a:lnTo>
                  <a:pt x="3419" y="20618"/>
                </a:lnTo>
                <a:lnTo>
                  <a:pt x="4559" y="21588"/>
                </a:lnTo>
                <a:lnTo>
                  <a:pt x="5929" y="22507"/>
                </a:lnTo>
                <a:lnTo>
                  <a:pt x="7352" y="23262"/>
                </a:lnTo>
                <a:lnTo>
                  <a:pt x="7638" y="22885"/>
                </a:lnTo>
                <a:lnTo>
                  <a:pt x="6213" y="22129"/>
                </a:lnTo>
                <a:lnTo>
                  <a:pt x="4901" y="21210"/>
                </a:lnTo>
                <a:lnTo>
                  <a:pt x="3705" y="20293"/>
                </a:lnTo>
                <a:lnTo>
                  <a:pt x="5870" y="17863"/>
                </a:lnTo>
                <a:lnTo>
                  <a:pt x="8094" y="15661"/>
                </a:lnTo>
                <a:lnTo>
                  <a:pt x="10373" y="13649"/>
                </a:lnTo>
                <a:lnTo>
                  <a:pt x="11229" y="14351"/>
                </a:lnTo>
                <a:lnTo>
                  <a:pt x="12140" y="14997"/>
                </a:lnTo>
                <a:lnTo>
                  <a:pt x="13108" y="15547"/>
                </a:lnTo>
                <a:lnTo>
                  <a:pt x="13451" y="15699"/>
                </a:lnTo>
                <a:lnTo>
                  <a:pt x="11457" y="17920"/>
                </a:lnTo>
                <a:lnTo>
                  <a:pt x="9519" y="20293"/>
                </a:lnTo>
                <a:lnTo>
                  <a:pt x="8094" y="23154"/>
                </a:lnTo>
                <a:lnTo>
                  <a:pt x="9975" y="20563"/>
                </a:lnTo>
                <a:lnTo>
                  <a:pt x="11912" y="18129"/>
                </a:lnTo>
                <a:lnTo>
                  <a:pt x="13849" y="15927"/>
                </a:lnTo>
                <a:close/>
              </a:path>
            </a:pathLst>
          </a:custGeom>
          <a:solidFill>
            <a:srgbClr val="1783BA"/>
          </a:solidFill>
        </p:spPr>
        <p:txBody>
          <a:bodyPr wrap="square" lIns="0" tIns="0" rIns="0" bIns="0" rtlCol="0">
            <a:noAutofit/>
          </a:bodyPr>
          <a:lstStyle/>
          <a:p>
            <a:endParaRPr/>
          </a:p>
        </p:txBody>
      </p:sp>
      <p:sp>
        <p:nvSpPr>
          <p:cNvPr id="1117" name="object 1117"/>
          <p:cNvSpPr/>
          <p:nvPr/>
        </p:nvSpPr>
        <p:spPr>
          <a:xfrm>
            <a:off x="419601" y="693422"/>
            <a:ext cx="58817" cy="27741"/>
          </a:xfrm>
          <a:custGeom>
            <a:avLst/>
            <a:gdLst/>
            <a:ahLst/>
            <a:cxnLst/>
            <a:rect l="l" t="t" r="r" b="b"/>
            <a:pathLst>
              <a:path w="58817" h="27741">
                <a:moveTo>
                  <a:pt x="12367" y="4651"/>
                </a:moveTo>
                <a:lnTo>
                  <a:pt x="15160" y="2543"/>
                </a:lnTo>
                <a:lnTo>
                  <a:pt x="17497" y="1025"/>
                </a:lnTo>
                <a:lnTo>
                  <a:pt x="19092" y="56"/>
                </a:lnTo>
                <a:lnTo>
                  <a:pt x="18751" y="113"/>
                </a:lnTo>
                <a:lnTo>
                  <a:pt x="17098" y="1025"/>
                </a:lnTo>
                <a:lnTo>
                  <a:pt x="14762" y="2486"/>
                </a:lnTo>
                <a:lnTo>
                  <a:pt x="12081" y="4480"/>
                </a:lnTo>
                <a:lnTo>
                  <a:pt x="11626" y="4271"/>
                </a:lnTo>
                <a:lnTo>
                  <a:pt x="10885" y="3777"/>
                </a:lnTo>
                <a:lnTo>
                  <a:pt x="13622" y="2107"/>
                </a:lnTo>
                <a:lnTo>
                  <a:pt x="16071" y="968"/>
                </a:lnTo>
                <a:lnTo>
                  <a:pt x="17895" y="170"/>
                </a:lnTo>
                <a:lnTo>
                  <a:pt x="17382" y="170"/>
                </a:lnTo>
                <a:lnTo>
                  <a:pt x="15559" y="968"/>
                </a:lnTo>
                <a:lnTo>
                  <a:pt x="13221" y="2050"/>
                </a:lnTo>
                <a:lnTo>
                  <a:pt x="10542" y="3568"/>
                </a:lnTo>
                <a:lnTo>
                  <a:pt x="9860" y="2961"/>
                </a:lnTo>
                <a:lnTo>
                  <a:pt x="9632" y="2695"/>
                </a:lnTo>
                <a:lnTo>
                  <a:pt x="9973" y="3341"/>
                </a:lnTo>
                <a:lnTo>
                  <a:pt x="10315" y="3663"/>
                </a:lnTo>
                <a:lnTo>
                  <a:pt x="9403" y="4214"/>
                </a:lnTo>
                <a:lnTo>
                  <a:pt x="8377" y="4745"/>
                </a:lnTo>
                <a:lnTo>
                  <a:pt x="7352" y="5391"/>
                </a:lnTo>
                <a:lnTo>
                  <a:pt x="6213" y="6036"/>
                </a:lnTo>
                <a:lnTo>
                  <a:pt x="5073" y="6796"/>
                </a:lnTo>
                <a:lnTo>
                  <a:pt x="3933" y="7992"/>
                </a:lnTo>
                <a:lnTo>
                  <a:pt x="4331" y="8258"/>
                </a:lnTo>
                <a:lnTo>
                  <a:pt x="4843" y="8637"/>
                </a:lnTo>
                <a:lnTo>
                  <a:pt x="5413" y="9017"/>
                </a:lnTo>
                <a:lnTo>
                  <a:pt x="6041" y="9340"/>
                </a:lnTo>
                <a:lnTo>
                  <a:pt x="3989" y="11181"/>
                </a:lnTo>
                <a:lnTo>
                  <a:pt x="1766" y="13326"/>
                </a:lnTo>
                <a:lnTo>
                  <a:pt x="0" y="15927"/>
                </a:lnTo>
                <a:lnTo>
                  <a:pt x="2223" y="13554"/>
                </a:lnTo>
                <a:lnTo>
                  <a:pt x="4388" y="11390"/>
                </a:lnTo>
                <a:lnTo>
                  <a:pt x="6440" y="9548"/>
                </a:lnTo>
                <a:lnTo>
                  <a:pt x="6325" y="9131"/>
                </a:lnTo>
                <a:lnTo>
                  <a:pt x="5643" y="8789"/>
                </a:lnTo>
                <a:lnTo>
                  <a:pt x="5014" y="8428"/>
                </a:lnTo>
                <a:lnTo>
                  <a:pt x="4503" y="8049"/>
                </a:lnTo>
                <a:lnTo>
                  <a:pt x="4160" y="7821"/>
                </a:lnTo>
                <a:lnTo>
                  <a:pt x="5357" y="7024"/>
                </a:lnTo>
                <a:lnTo>
                  <a:pt x="6440" y="6321"/>
                </a:lnTo>
                <a:lnTo>
                  <a:pt x="7522" y="5676"/>
                </a:lnTo>
                <a:lnTo>
                  <a:pt x="8605" y="5011"/>
                </a:lnTo>
                <a:lnTo>
                  <a:pt x="9632" y="4423"/>
                </a:lnTo>
                <a:lnTo>
                  <a:pt x="10601" y="3834"/>
                </a:lnTo>
                <a:lnTo>
                  <a:pt x="11112" y="4214"/>
                </a:lnTo>
                <a:lnTo>
                  <a:pt x="11854" y="4651"/>
                </a:lnTo>
                <a:lnTo>
                  <a:pt x="10714" y="5505"/>
                </a:lnTo>
                <a:lnTo>
                  <a:pt x="9461" y="6473"/>
                </a:lnTo>
                <a:lnTo>
                  <a:pt x="8206" y="7498"/>
                </a:lnTo>
                <a:lnTo>
                  <a:pt x="7580" y="8049"/>
                </a:lnTo>
                <a:lnTo>
                  <a:pt x="6952" y="8580"/>
                </a:lnTo>
                <a:lnTo>
                  <a:pt x="6724" y="9340"/>
                </a:lnTo>
                <a:lnTo>
                  <a:pt x="7294" y="8789"/>
                </a:lnTo>
                <a:lnTo>
                  <a:pt x="7864" y="8258"/>
                </a:lnTo>
                <a:lnTo>
                  <a:pt x="8434" y="7821"/>
                </a:lnTo>
                <a:lnTo>
                  <a:pt x="9745" y="6701"/>
                </a:lnTo>
                <a:lnTo>
                  <a:pt x="11000" y="5714"/>
                </a:lnTo>
                <a:lnTo>
                  <a:pt x="12196" y="4802"/>
                </a:lnTo>
                <a:lnTo>
                  <a:pt x="12595" y="5011"/>
                </a:lnTo>
                <a:lnTo>
                  <a:pt x="13052" y="5239"/>
                </a:lnTo>
                <a:lnTo>
                  <a:pt x="13563" y="5448"/>
                </a:lnTo>
                <a:lnTo>
                  <a:pt x="12367" y="6587"/>
                </a:lnTo>
                <a:lnTo>
                  <a:pt x="11112" y="7935"/>
                </a:lnTo>
                <a:lnTo>
                  <a:pt x="9916" y="9928"/>
                </a:lnTo>
                <a:lnTo>
                  <a:pt x="10144" y="9662"/>
                </a:lnTo>
                <a:lnTo>
                  <a:pt x="11511" y="8144"/>
                </a:lnTo>
                <a:lnTo>
                  <a:pt x="12766" y="6796"/>
                </a:lnTo>
                <a:lnTo>
                  <a:pt x="13962" y="5562"/>
                </a:lnTo>
                <a:lnTo>
                  <a:pt x="14476" y="5771"/>
                </a:lnTo>
                <a:lnTo>
                  <a:pt x="15046" y="5941"/>
                </a:lnTo>
                <a:lnTo>
                  <a:pt x="15672" y="6093"/>
                </a:lnTo>
                <a:lnTo>
                  <a:pt x="14647" y="7555"/>
                </a:lnTo>
                <a:lnTo>
                  <a:pt x="13507" y="9226"/>
                </a:lnTo>
                <a:lnTo>
                  <a:pt x="12766" y="11390"/>
                </a:lnTo>
                <a:lnTo>
                  <a:pt x="13906" y="9454"/>
                </a:lnTo>
                <a:lnTo>
                  <a:pt x="15046" y="7726"/>
                </a:lnTo>
                <a:lnTo>
                  <a:pt x="16014" y="6150"/>
                </a:lnTo>
                <a:lnTo>
                  <a:pt x="16584" y="6321"/>
                </a:lnTo>
                <a:lnTo>
                  <a:pt x="17154" y="6416"/>
                </a:lnTo>
                <a:lnTo>
                  <a:pt x="17724" y="6473"/>
                </a:lnTo>
                <a:lnTo>
                  <a:pt x="18123" y="6530"/>
                </a:lnTo>
                <a:lnTo>
                  <a:pt x="18751" y="6644"/>
                </a:lnTo>
                <a:lnTo>
                  <a:pt x="19434" y="6701"/>
                </a:lnTo>
                <a:lnTo>
                  <a:pt x="20119" y="6739"/>
                </a:lnTo>
                <a:lnTo>
                  <a:pt x="20346" y="8428"/>
                </a:lnTo>
                <a:lnTo>
                  <a:pt x="20518" y="6739"/>
                </a:lnTo>
                <a:lnTo>
                  <a:pt x="20973" y="6796"/>
                </a:lnTo>
                <a:lnTo>
                  <a:pt x="21770" y="6796"/>
                </a:lnTo>
                <a:lnTo>
                  <a:pt x="22227" y="6739"/>
                </a:lnTo>
                <a:lnTo>
                  <a:pt x="22399" y="8428"/>
                </a:lnTo>
                <a:lnTo>
                  <a:pt x="22570" y="10251"/>
                </a:lnTo>
                <a:lnTo>
                  <a:pt x="22741" y="12301"/>
                </a:lnTo>
                <a:lnTo>
                  <a:pt x="19833" y="12301"/>
                </a:lnTo>
                <a:lnTo>
                  <a:pt x="20574" y="12681"/>
                </a:lnTo>
                <a:lnTo>
                  <a:pt x="22741" y="12681"/>
                </a:lnTo>
                <a:lnTo>
                  <a:pt x="22969" y="15054"/>
                </a:lnTo>
                <a:lnTo>
                  <a:pt x="23140" y="17655"/>
                </a:lnTo>
                <a:lnTo>
                  <a:pt x="23367" y="20508"/>
                </a:lnTo>
                <a:lnTo>
                  <a:pt x="19776" y="20508"/>
                </a:lnTo>
                <a:lnTo>
                  <a:pt x="19206" y="20455"/>
                </a:lnTo>
                <a:lnTo>
                  <a:pt x="18920" y="20455"/>
                </a:lnTo>
                <a:lnTo>
                  <a:pt x="19490" y="20941"/>
                </a:lnTo>
                <a:lnTo>
                  <a:pt x="19776" y="20941"/>
                </a:lnTo>
                <a:lnTo>
                  <a:pt x="20973" y="20994"/>
                </a:lnTo>
                <a:lnTo>
                  <a:pt x="22171" y="20994"/>
                </a:lnTo>
                <a:lnTo>
                  <a:pt x="23367" y="20941"/>
                </a:lnTo>
                <a:lnTo>
                  <a:pt x="23595" y="23585"/>
                </a:lnTo>
                <a:lnTo>
                  <a:pt x="23538" y="14997"/>
                </a:lnTo>
                <a:lnTo>
                  <a:pt x="23311" y="12681"/>
                </a:lnTo>
                <a:lnTo>
                  <a:pt x="24392" y="12624"/>
                </a:lnTo>
                <a:lnTo>
                  <a:pt x="25476" y="12529"/>
                </a:lnTo>
                <a:lnTo>
                  <a:pt x="26501" y="12415"/>
                </a:lnTo>
                <a:lnTo>
                  <a:pt x="26388" y="12035"/>
                </a:lnTo>
                <a:lnTo>
                  <a:pt x="25361" y="12149"/>
                </a:lnTo>
                <a:lnTo>
                  <a:pt x="24336" y="12244"/>
                </a:lnTo>
                <a:lnTo>
                  <a:pt x="23311" y="12301"/>
                </a:lnTo>
                <a:lnTo>
                  <a:pt x="23081" y="10251"/>
                </a:lnTo>
                <a:lnTo>
                  <a:pt x="22854" y="8371"/>
                </a:lnTo>
                <a:lnTo>
                  <a:pt x="22683" y="6739"/>
                </a:lnTo>
                <a:lnTo>
                  <a:pt x="23367" y="6739"/>
                </a:lnTo>
                <a:lnTo>
                  <a:pt x="23994" y="6701"/>
                </a:lnTo>
                <a:lnTo>
                  <a:pt x="24564" y="6587"/>
                </a:lnTo>
                <a:lnTo>
                  <a:pt x="25133" y="8201"/>
                </a:lnTo>
                <a:lnTo>
                  <a:pt x="25021" y="6530"/>
                </a:lnTo>
                <a:lnTo>
                  <a:pt x="25591" y="6473"/>
                </a:lnTo>
                <a:lnTo>
                  <a:pt x="26161" y="6378"/>
                </a:lnTo>
                <a:lnTo>
                  <a:pt x="26731" y="6264"/>
                </a:lnTo>
                <a:lnTo>
                  <a:pt x="27699" y="7764"/>
                </a:lnTo>
                <a:lnTo>
                  <a:pt x="28724" y="9548"/>
                </a:lnTo>
                <a:lnTo>
                  <a:pt x="29808" y="11504"/>
                </a:lnTo>
                <a:lnTo>
                  <a:pt x="30263" y="11390"/>
                </a:lnTo>
                <a:lnTo>
                  <a:pt x="29179" y="9454"/>
                </a:lnTo>
                <a:lnTo>
                  <a:pt x="28098" y="7726"/>
                </a:lnTo>
                <a:lnTo>
                  <a:pt x="27129" y="6150"/>
                </a:lnTo>
                <a:lnTo>
                  <a:pt x="27699" y="6036"/>
                </a:lnTo>
                <a:lnTo>
                  <a:pt x="28269" y="5885"/>
                </a:lnTo>
                <a:lnTo>
                  <a:pt x="28839" y="5676"/>
                </a:lnTo>
                <a:lnTo>
                  <a:pt x="29979" y="6910"/>
                </a:lnTo>
                <a:lnTo>
                  <a:pt x="31175" y="8258"/>
                </a:lnTo>
                <a:lnTo>
                  <a:pt x="32486" y="9814"/>
                </a:lnTo>
                <a:lnTo>
                  <a:pt x="32885" y="10365"/>
                </a:lnTo>
                <a:lnTo>
                  <a:pt x="33113" y="10631"/>
                </a:lnTo>
                <a:lnTo>
                  <a:pt x="32200" y="10896"/>
                </a:lnTo>
                <a:lnTo>
                  <a:pt x="31232" y="11181"/>
                </a:lnTo>
                <a:lnTo>
                  <a:pt x="30434" y="11713"/>
                </a:lnTo>
                <a:lnTo>
                  <a:pt x="31459" y="11504"/>
                </a:lnTo>
                <a:lnTo>
                  <a:pt x="32430" y="11219"/>
                </a:lnTo>
                <a:lnTo>
                  <a:pt x="33340" y="10896"/>
                </a:lnTo>
                <a:lnTo>
                  <a:pt x="34994" y="13004"/>
                </a:lnTo>
                <a:lnTo>
                  <a:pt x="36704" y="15320"/>
                </a:lnTo>
                <a:lnTo>
                  <a:pt x="38413" y="17920"/>
                </a:lnTo>
                <a:lnTo>
                  <a:pt x="37102" y="18395"/>
                </a:lnTo>
                <a:lnTo>
                  <a:pt x="35735" y="18775"/>
                </a:lnTo>
                <a:lnTo>
                  <a:pt x="34309" y="19105"/>
                </a:lnTo>
                <a:lnTo>
                  <a:pt x="33739" y="19213"/>
                </a:lnTo>
                <a:lnTo>
                  <a:pt x="32315" y="19538"/>
                </a:lnTo>
                <a:lnTo>
                  <a:pt x="30833" y="19807"/>
                </a:lnTo>
                <a:lnTo>
                  <a:pt x="29351" y="20024"/>
                </a:lnTo>
                <a:lnTo>
                  <a:pt x="28839" y="20508"/>
                </a:lnTo>
                <a:lnTo>
                  <a:pt x="29580" y="23152"/>
                </a:lnTo>
                <a:lnTo>
                  <a:pt x="29465" y="20455"/>
                </a:lnTo>
                <a:lnTo>
                  <a:pt x="31004" y="20238"/>
                </a:lnTo>
                <a:lnTo>
                  <a:pt x="32486" y="19969"/>
                </a:lnTo>
                <a:lnTo>
                  <a:pt x="33969" y="19646"/>
                </a:lnTo>
                <a:lnTo>
                  <a:pt x="35109" y="22127"/>
                </a:lnTo>
                <a:lnTo>
                  <a:pt x="36305" y="24827"/>
                </a:lnTo>
                <a:lnTo>
                  <a:pt x="37388" y="27741"/>
                </a:lnTo>
                <a:lnTo>
                  <a:pt x="37958" y="27578"/>
                </a:lnTo>
                <a:lnTo>
                  <a:pt x="36875" y="24719"/>
                </a:lnTo>
                <a:lnTo>
                  <a:pt x="35678" y="22019"/>
                </a:lnTo>
                <a:lnTo>
                  <a:pt x="34480" y="19538"/>
                </a:lnTo>
                <a:lnTo>
                  <a:pt x="35906" y="19160"/>
                </a:lnTo>
                <a:lnTo>
                  <a:pt x="37330" y="18775"/>
                </a:lnTo>
                <a:lnTo>
                  <a:pt x="38699" y="18300"/>
                </a:lnTo>
                <a:lnTo>
                  <a:pt x="40238" y="20671"/>
                </a:lnTo>
                <a:lnTo>
                  <a:pt x="41777" y="23261"/>
                </a:lnTo>
                <a:lnTo>
                  <a:pt x="40750" y="20508"/>
                </a:lnTo>
                <a:lnTo>
                  <a:pt x="39211" y="18072"/>
                </a:lnTo>
                <a:lnTo>
                  <a:pt x="39781" y="17863"/>
                </a:lnTo>
                <a:lnTo>
                  <a:pt x="40351" y="17655"/>
                </a:lnTo>
                <a:lnTo>
                  <a:pt x="40921" y="17427"/>
                </a:lnTo>
                <a:lnTo>
                  <a:pt x="41606" y="17161"/>
                </a:lnTo>
                <a:lnTo>
                  <a:pt x="42232" y="16838"/>
                </a:lnTo>
                <a:lnTo>
                  <a:pt x="42858" y="16516"/>
                </a:lnTo>
                <a:lnTo>
                  <a:pt x="44798" y="18737"/>
                </a:lnTo>
                <a:lnTo>
                  <a:pt x="46679" y="21210"/>
                </a:lnTo>
                <a:lnTo>
                  <a:pt x="48501" y="23800"/>
                </a:lnTo>
                <a:lnTo>
                  <a:pt x="48958" y="23585"/>
                </a:lnTo>
                <a:lnTo>
                  <a:pt x="47134" y="20941"/>
                </a:lnTo>
                <a:lnTo>
                  <a:pt x="45253" y="18509"/>
                </a:lnTo>
                <a:lnTo>
                  <a:pt x="43315" y="16307"/>
                </a:lnTo>
                <a:lnTo>
                  <a:pt x="44399" y="15699"/>
                </a:lnTo>
                <a:lnTo>
                  <a:pt x="45424" y="15111"/>
                </a:lnTo>
                <a:lnTo>
                  <a:pt x="46393" y="14408"/>
                </a:lnTo>
                <a:lnTo>
                  <a:pt x="48558" y="16402"/>
                </a:lnTo>
                <a:lnTo>
                  <a:pt x="50781" y="18680"/>
                </a:lnTo>
                <a:lnTo>
                  <a:pt x="48900" y="16136"/>
                </a:lnTo>
                <a:lnTo>
                  <a:pt x="46679" y="14143"/>
                </a:lnTo>
                <a:lnTo>
                  <a:pt x="47418" y="13554"/>
                </a:lnTo>
                <a:lnTo>
                  <a:pt x="48102" y="12947"/>
                </a:lnTo>
                <a:lnTo>
                  <a:pt x="48672" y="12301"/>
                </a:lnTo>
                <a:lnTo>
                  <a:pt x="49071" y="11884"/>
                </a:lnTo>
                <a:lnTo>
                  <a:pt x="51526" y="13706"/>
                </a:lnTo>
                <a:lnTo>
                  <a:pt x="53923" y="15756"/>
                </a:lnTo>
                <a:lnTo>
                  <a:pt x="56259" y="18034"/>
                </a:lnTo>
                <a:lnTo>
                  <a:pt x="56541" y="18300"/>
                </a:lnTo>
                <a:lnTo>
                  <a:pt x="57226" y="19052"/>
                </a:lnTo>
                <a:lnTo>
                  <a:pt x="57971" y="19807"/>
                </a:lnTo>
                <a:lnTo>
                  <a:pt x="58656" y="20563"/>
                </a:lnTo>
                <a:lnTo>
                  <a:pt x="58817" y="20185"/>
                </a:lnTo>
                <a:lnTo>
                  <a:pt x="58132" y="19430"/>
                </a:lnTo>
                <a:lnTo>
                  <a:pt x="57447" y="18737"/>
                </a:lnTo>
                <a:lnTo>
                  <a:pt x="56762" y="18034"/>
                </a:lnTo>
                <a:lnTo>
                  <a:pt x="57226" y="17427"/>
                </a:lnTo>
                <a:lnTo>
                  <a:pt x="57669" y="16838"/>
                </a:lnTo>
                <a:lnTo>
                  <a:pt x="57971" y="16250"/>
                </a:lnTo>
                <a:lnTo>
                  <a:pt x="57729" y="15927"/>
                </a:lnTo>
                <a:lnTo>
                  <a:pt x="57387" y="16516"/>
                </a:lnTo>
                <a:lnTo>
                  <a:pt x="56984" y="17161"/>
                </a:lnTo>
                <a:lnTo>
                  <a:pt x="56480" y="17750"/>
                </a:lnTo>
                <a:lnTo>
                  <a:pt x="54144" y="15434"/>
                </a:lnTo>
                <a:lnTo>
                  <a:pt x="51748" y="13383"/>
                </a:lnTo>
                <a:lnTo>
                  <a:pt x="49299" y="11599"/>
                </a:lnTo>
                <a:lnTo>
                  <a:pt x="49869" y="10896"/>
                </a:lnTo>
                <a:lnTo>
                  <a:pt x="50278" y="10194"/>
                </a:lnTo>
                <a:lnTo>
                  <a:pt x="50620" y="9397"/>
                </a:lnTo>
                <a:lnTo>
                  <a:pt x="50318" y="9169"/>
                </a:lnTo>
                <a:lnTo>
                  <a:pt x="49984" y="9928"/>
                </a:lnTo>
                <a:lnTo>
                  <a:pt x="49528" y="10688"/>
                </a:lnTo>
                <a:lnTo>
                  <a:pt x="48958" y="11333"/>
                </a:lnTo>
                <a:lnTo>
                  <a:pt x="46280" y="9397"/>
                </a:lnTo>
                <a:lnTo>
                  <a:pt x="43543" y="7726"/>
                </a:lnTo>
                <a:lnTo>
                  <a:pt x="40979" y="6264"/>
                </a:lnTo>
                <a:lnTo>
                  <a:pt x="43372" y="7935"/>
                </a:lnTo>
                <a:lnTo>
                  <a:pt x="46050" y="9662"/>
                </a:lnTo>
                <a:lnTo>
                  <a:pt x="48729" y="11656"/>
                </a:lnTo>
                <a:lnTo>
                  <a:pt x="48102" y="12415"/>
                </a:lnTo>
                <a:lnTo>
                  <a:pt x="47305" y="13174"/>
                </a:lnTo>
                <a:lnTo>
                  <a:pt x="46393" y="13877"/>
                </a:lnTo>
                <a:lnTo>
                  <a:pt x="43942" y="11656"/>
                </a:lnTo>
                <a:lnTo>
                  <a:pt x="41434" y="9719"/>
                </a:lnTo>
                <a:lnTo>
                  <a:pt x="39098" y="8049"/>
                </a:lnTo>
                <a:lnTo>
                  <a:pt x="41148" y="9928"/>
                </a:lnTo>
                <a:lnTo>
                  <a:pt x="43599" y="11884"/>
                </a:lnTo>
                <a:lnTo>
                  <a:pt x="46050" y="14143"/>
                </a:lnTo>
                <a:lnTo>
                  <a:pt x="45138" y="14845"/>
                </a:lnTo>
                <a:lnTo>
                  <a:pt x="44113" y="15434"/>
                </a:lnTo>
                <a:lnTo>
                  <a:pt x="43029" y="16022"/>
                </a:lnTo>
                <a:lnTo>
                  <a:pt x="42631" y="16250"/>
                </a:lnTo>
                <a:lnTo>
                  <a:pt x="42004" y="16516"/>
                </a:lnTo>
                <a:lnTo>
                  <a:pt x="41378" y="16781"/>
                </a:lnTo>
                <a:lnTo>
                  <a:pt x="40750" y="17047"/>
                </a:lnTo>
                <a:lnTo>
                  <a:pt x="40180" y="17275"/>
                </a:lnTo>
                <a:lnTo>
                  <a:pt x="39553" y="17541"/>
                </a:lnTo>
                <a:lnTo>
                  <a:pt x="38927" y="17750"/>
                </a:lnTo>
                <a:lnTo>
                  <a:pt x="37217" y="15168"/>
                </a:lnTo>
                <a:lnTo>
                  <a:pt x="35449" y="12795"/>
                </a:lnTo>
                <a:lnTo>
                  <a:pt x="33797" y="10744"/>
                </a:lnTo>
                <a:lnTo>
                  <a:pt x="34424" y="10156"/>
                </a:lnTo>
                <a:lnTo>
                  <a:pt x="33570" y="10479"/>
                </a:lnTo>
                <a:lnTo>
                  <a:pt x="33056" y="9871"/>
                </a:lnTo>
                <a:lnTo>
                  <a:pt x="32829" y="9548"/>
                </a:lnTo>
                <a:lnTo>
                  <a:pt x="31574" y="8049"/>
                </a:lnTo>
                <a:lnTo>
                  <a:pt x="30378" y="6739"/>
                </a:lnTo>
                <a:lnTo>
                  <a:pt x="29238" y="5562"/>
                </a:lnTo>
                <a:lnTo>
                  <a:pt x="29749" y="5353"/>
                </a:lnTo>
                <a:lnTo>
                  <a:pt x="30263" y="5125"/>
                </a:lnTo>
                <a:lnTo>
                  <a:pt x="30720" y="4916"/>
                </a:lnTo>
                <a:lnTo>
                  <a:pt x="31860" y="5828"/>
                </a:lnTo>
                <a:lnTo>
                  <a:pt x="33113" y="6853"/>
                </a:lnTo>
                <a:lnTo>
                  <a:pt x="34367" y="7992"/>
                </a:lnTo>
                <a:lnTo>
                  <a:pt x="34937" y="8428"/>
                </a:lnTo>
                <a:lnTo>
                  <a:pt x="35507" y="8960"/>
                </a:lnTo>
                <a:lnTo>
                  <a:pt x="36077" y="9492"/>
                </a:lnTo>
                <a:lnTo>
                  <a:pt x="36305" y="9719"/>
                </a:lnTo>
                <a:lnTo>
                  <a:pt x="36476" y="9283"/>
                </a:lnTo>
                <a:lnTo>
                  <a:pt x="35850" y="8751"/>
                </a:lnTo>
                <a:lnTo>
                  <a:pt x="35221" y="8201"/>
                </a:lnTo>
                <a:lnTo>
                  <a:pt x="34651" y="7669"/>
                </a:lnTo>
                <a:lnTo>
                  <a:pt x="33399" y="6587"/>
                </a:lnTo>
                <a:lnTo>
                  <a:pt x="32200" y="5619"/>
                </a:lnTo>
                <a:lnTo>
                  <a:pt x="31061" y="4746"/>
                </a:lnTo>
                <a:lnTo>
                  <a:pt x="31518" y="4537"/>
                </a:lnTo>
                <a:lnTo>
                  <a:pt x="32315" y="3986"/>
                </a:lnTo>
                <a:lnTo>
                  <a:pt x="33284" y="4594"/>
                </a:lnTo>
                <a:lnTo>
                  <a:pt x="34253" y="5182"/>
                </a:lnTo>
                <a:lnTo>
                  <a:pt x="33511" y="4366"/>
                </a:lnTo>
                <a:lnTo>
                  <a:pt x="32543" y="3834"/>
                </a:lnTo>
                <a:lnTo>
                  <a:pt x="33056" y="3455"/>
                </a:lnTo>
                <a:lnTo>
                  <a:pt x="33570" y="2923"/>
                </a:lnTo>
                <a:lnTo>
                  <a:pt x="33399" y="2809"/>
                </a:lnTo>
                <a:lnTo>
                  <a:pt x="32885" y="3303"/>
                </a:lnTo>
                <a:lnTo>
                  <a:pt x="32430" y="3625"/>
                </a:lnTo>
                <a:lnTo>
                  <a:pt x="29580" y="2107"/>
                </a:lnTo>
                <a:lnTo>
                  <a:pt x="27242" y="968"/>
                </a:lnTo>
                <a:lnTo>
                  <a:pt x="25419" y="113"/>
                </a:lnTo>
                <a:lnTo>
                  <a:pt x="24962" y="113"/>
                </a:lnTo>
                <a:lnTo>
                  <a:pt x="26731" y="968"/>
                </a:lnTo>
                <a:lnTo>
                  <a:pt x="29179" y="2164"/>
                </a:lnTo>
                <a:lnTo>
                  <a:pt x="32088" y="3891"/>
                </a:lnTo>
                <a:lnTo>
                  <a:pt x="31290" y="4366"/>
                </a:lnTo>
                <a:lnTo>
                  <a:pt x="30833" y="4594"/>
                </a:lnTo>
                <a:lnTo>
                  <a:pt x="28154" y="2543"/>
                </a:lnTo>
                <a:lnTo>
                  <a:pt x="25875" y="1025"/>
                </a:lnTo>
                <a:lnTo>
                  <a:pt x="24221" y="56"/>
                </a:lnTo>
                <a:lnTo>
                  <a:pt x="23881" y="56"/>
                </a:lnTo>
                <a:lnTo>
                  <a:pt x="25476" y="1025"/>
                </a:lnTo>
                <a:lnTo>
                  <a:pt x="27756" y="2600"/>
                </a:lnTo>
                <a:lnTo>
                  <a:pt x="30491" y="4746"/>
                </a:lnTo>
                <a:lnTo>
                  <a:pt x="30035" y="4973"/>
                </a:lnTo>
                <a:lnTo>
                  <a:pt x="29522" y="5125"/>
                </a:lnTo>
                <a:lnTo>
                  <a:pt x="29010" y="5353"/>
                </a:lnTo>
                <a:lnTo>
                  <a:pt x="26731" y="2923"/>
                </a:lnTo>
                <a:lnTo>
                  <a:pt x="24735" y="1139"/>
                </a:lnTo>
                <a:lnTo>
                  <a:pt x="23424" y="0"/>
                </a:lnTo>
                <a:lnTo>
                  <a:pt x="23140" y="0"/>
                </a:lnTo>
                <a:lnTo>
                  <a:pt x="24392" y="1139"/>
                </a:lnTo>
                <a:lnTo>
                  <a:pt x="26330" y="2961"/>
                </a:lnTo>
                <a:lnTo>
                  <a:pt x="28668" y="5448"/>
                </a:lnTo>
                <a:lnTo>
                  <a:pt x="28098" y="5619"/>
                </a:lnTo>
                <a:lnTo>
                  <a:pt x="27528" y="5771"/>
                </a:lnTo>
                <a:lnTo>
                  <a:pt x="26958" y="5885"/>
                </a:lnTo>
                <a:lnTo>
                  <a:pt x="25190" y="3246"/>
                </a:lnTo>
                <a:lnTo>
                  <a:pt x="23710" y="1233"/>
                </a:lnTo>
                <a:lnTo>
                  <a:pt x="22797" y="0"/>
                </a:lnTo>
                <a:lnTo>
                  <a:pt x="22570" y="0"/>
                </a:lnTo>
                <a:lnTo>
                  <a:pt x="23424" y="1233"/>
                </a:lnTo>
                <a:lnTo>
                  <a:pt x="24850" y="3303"/>
                </a:lnTo>
                <a:lnTo>
                  <a:pt x="26559" y="5998"/>
                </a:lnTo>
                <a:lnTo>
                  <a:pt x="26046" y="6093"/>
                </a:lnTo>
                <a:lnTo>
                  <a:pt x="25476" y="6207"/>
                </a:lnTo>
                <a:lnTo>
                  <a:pt x="24906" y="6264"/>
                </a:lnTo>
                <a:lnTo>
                  <a:pt x="23822" y="3398"/>
                </a:lnTo>
                <a:lnTo>
                  <a:pt x="22910" y="1290"/>
                </a:lnTo>
                <a:lnTo>
                  <a:pt x="22284" y="0"/>
                </a:lnTo>
                <a:lnTo>
                  <a:pt x="22113" y="0"/>
                </a:lnTo>
                <a:lnTo>
                  <a:pt x="22626" y="1290"/>
                </a:lnTo>
                <a:lnTo>
                  <a:pt x="23480" y="3455"/>
                </a:lnTo>
                <a:lnTo>
                  <a:pt x="24507" y="6321"/>
                </a:lnTo>
                <a:lnTo>
                  <a:pt x="23881" y="6378"/>
                </a:lnTo>
                <a:lnTo>
                  <a:pt x="23311" y="6416"/>
                </a:lnTo>
                <a:lnTo>
                  <a:pt x="22683" y="6473"/>
                </a:lnTo>
                <a:lnTo>
                  <a:pt x="22340" y="3512"/>
                </a:lnTo>
                <a:lnTo>
                  <a:pt x="22056" y="1290"/>
                </a:lnTo>
                <a:lnTo>
                  <a:pt x="21829" y="0"/>
                </a:lnTo>
                <a:lnTo>
                  <a:pt x="21657" y="0"/>
                </a:lnTo>
                <a:lnTo>
                  <a:pt x="21770" y="1290"/>
                </a:lnTo>
                <a:lnTo>
                  <a:pt x="21941" y="3512"/>
                </a:lnTo>
                <a:lnTo>
                  <a:pt x="22227" y="6473"/>
                </a:lnTo>
                <a:lnTo>
                  <a:pt x="20574" y="6473"/>
                </a:lnTo>
                <a:lnTo>
                  <a:pt x="20973" y="3512"/>
                </a:lnTo>
                <a:lnTo>
                  <a:pt x="21259" y="1290"/>
                </a:lnTo>
                <a:lnTo>
                  <a:pt x="21430" y="0"/>
                </a:lnTo>
                <a:lnTo>
                  <a:pt x="21259" y="0"/>
                </a:lnTo>
                <a:lnTo>
                  <a:pt x="20973" y="1290"/>
                </a:lnTo>
                <a:lnTo>
                  <a:pt x="20574" y="3512"/>
                </a:lnTo>
                <a:lnTo>
                  <a:pt x="20119" y="6416"/>
                </a:lnTo>
                <a:lnTo>
                  <a:pt x="19490" y="6416"/>
                </a:lnTo>
                <a:lnTo>
                  <a:pt x="18864" y="6378"/>
                </a:lnTo>
                <a:lnTo>
                  <a:pt x="18238" y="6264"/>
                </a:lnTo>
                <a:lnTo>
                  <a:pt x="19378" y="3398"/>
                </a:lnTo>
                <a:lnTo>
                  <a:pt x="20346" y="1290"/>
                </a:lnTo>
                <a:lnTo>
                  <a:pt x="20916" y="0"/>
                </a:lnTo>
                <a:lnTo>
                  <a:pt x="20745" y="0"/>
                </a:lnTo>
                <a:lnTo>
                  <a:pt x="20060" y="1290"/>
                </a:lnTo>
                <a:lnTo>
                  <a:pt x="19035" y="3398"/>
                </a:lnTo>
                <a:lnTo>
                  <a:pt x="17839" y="6207"/>
                </a:lnTo>
                <a:lnTo>
                  <a:pt x="17269" y="6150"/>
                </a:lnTo>
                <a:lnTo>
                  <a:pt x="16755" y="6036"/>
                </a:lnTo>
                <a:lnTo>
                  <a:pt x="16186" y="5941"/>
                </a:lnTo>
                <a:lnTo>
                  <a:pt x="18010" y="3246"/>
                </a:lnTo>
                <a:lnTo>
                  <a:pt x="19549" y="1233"/>
                </a:lnTo>
                <a:lnTo>
                  <a:pt x="20518" y="0"/>
                </a:lnTo>
                <a:lnTo>
                  <a:pt x="20290" y="0"/>
                </a:lnTo>
                <a:lnTo>
                  <a:pt x="19263" y="1233"/>
                </a:lnTo>
                <a:lnTo>
                  <a:pt x="17724" y="3189"/>
                </a:lnTo>
                <a:lnTo>
                  <a:pt x="15843" y="5828"/>
                </a:lnTo>
                <a:lnTo>
                  <a:pt x="15273" y="5714"/>
                </a:lnTo>
                <a:lnTo>
                  <a:pt x="14703" y="5562"/>
                </a:lnTo>
                <a:lnTo>
                  <a:pt x="14133" y="5353"/>
                </a:lnTo>
                <a:lnTo>
                  <a:pt x="16528" y="2923"/>
                </a:lnTo>
                <a:lnTo>
                  <a:pt x="18580" y="1139"/>
                </a:lnTo>
                <a:lnTo>
                  <a:pt x="19891" y="56"/>
                </a:lnTo>
                <a:lnTo>
                  <a:pt x="19549" y="56"/>
                </a:lnTo>
                <a:lnTo>
                  <a:pt x="18181" y="1139"/>
                </a:lnTo>
                <a:lnTo>
                  <a:pt x="16186" y="2866"/>
                </a:lnTo>
                <a:lnTo>
                  <a:pt x="13791" y="5239"/>
                </a:lnTo>
                <a:lnTo>
                  <a:pt x="13279" y="5068"/>
                </a:lnTo>
                <a:lnTo>
                  <a:pt x="12822" y="4859"/>
                </a:lnTo>
                <a:lnTo>
                  <a:pt x="12367" y="4651"/>
                </a:lnTo>
                <a:close/>
              </a:path>
            </a:pathLst>
          </a:custGeom>
          <a:solidFill>
            <a:srgbClr val="1783BA"/>
          </a:solidFill>
        </p:spPr>
        <p:txBody>
          <a:bodyPr wrap="square" lIns="0" tIns="0" rIns="0" bIns="0" rtlCol="0">
            <a:noAutofit/>
          </a:bodyPr>
          <a:lstStyle/>
          <a:p>
            <a:endParaRPr/>
          </a:p>
        </p:txBody>
      </p:sp>
      <p:sp>
        <p:nvSpPr>
          <p:cNvPr id="1118" name="object 1118"/>
          <p:cNvSpPr/>
          <p:nvPr/>
        </p:nvSpPr>
        <p:spPr>
          <a:xfrm>
            <a:off x="409570" y="699895"/>
            <a:ext cx="30605" cy="25692"/>
          </a:xfrm>
          <a:custGeom>
            <a:avLst/>
            <a:gdLst/>
            <a:ahLst/>
            <a:cxnLst/>
            <a:rect l="l" t="t" r="r" b="b"/>
            <a:pathLst>
              <a:path w="30605" h="25692">
                <a:moveTo>
                  <a:pt x="26388" y="3398"/>
                </a:moveTo>
                <a:lnTo>
                  <a:pt x="25591" y="5448"/>
                </a:lnTo>
                <a:lnTo>
                  <a:pt x="24622" y="5296"/>
                </a:lnTo>
                <a:lnTo>
                  <a:pt x="23710" y="5125"/>
                </a:lnTo>
                <a:lnTo>
                  <a:pt x="22797" y="4916"/>
                </a:lnTo>
                <a:lnTo>
                  <a:pt x="23538" y="2752"/>
                </a:lnTo>
                <a:lnTo>
                  <a:pt x="22399" y="4651"/>
                </a:lnTo>
                <a:lnTo>
                  <a:pt x="22284" y="4802"/>
                </a:lnTo>
                <a:lnTo>
                  <a:pt x="21315" y="4537"/>
                </a:lnTo>
                <a:lnTo>
                  <a:pt x="20403" y="4271"/>
                </a:lnTo>
                <a:lnTo>
                  <a:pt x="19492" y="4005"/>
                </a:lnTo>
                <a:lnTo>
                  <a:pt x="19948" y="3455"/>
                </a:lnTo>
                <a:lnTo>
                  <a:pt x="21144" y="1461"/>
                </a:lnTo>
                <a:lnTo>
                  <a:pt x="19833" y="2923"/>
                </a:lnTo>
                <a:lnTo>
                  <a:pt x="19321" y="3512"/>
                </a:lnTo>
                <a:lnTo>
                  <a:pt x="19035" y="3834"/>
                </a:lnTo>
                <a:lnTo>
                  <a:pt x="18238" y="3512"/>
                </a:lnTo>
                <a:lnTo>
                  <a:pt x="17440" y="3189"/>
                </a:lnTo>
                <a:lnTo>
                  <a:pt x="16755" y="2866"/>
                </a:lnTo>
                <a:lnTo>
                  <a:pt x="16983" y="2107"/>
                </a:lnTo>
                <a:lnTo>
                  <a:pt x="16357" y="2657"/>
                </a:lnTo>
                <a:lnTo>
                  <a:pt x="16472" y="3075"/>
                </a:lnTo>
                <a:lnTo>
                  <a:pt x="17213" y="3398"/>
                </a:lnTo>
                <a:lnTo>
                  <a:pt x="18010" y="3777"/>
                </a:lnTo>
                <a:lnTo>
                  <a:pt x="18808" y="4100"/>
                </a:lnTo>
                <a:lnTo>
                  <a:pt x="17098" y="6093"/>
                </a:lnTo>
                <a:lnTo>
                  <a:pt x="15273" y="8428"/>
                </a:lnTo>
                <a:lnTo>
                  <a:pt x="13451" y="11010"/>
                </a:lnTo>
                <a:lnTo>
                  <a:pt x="12254" y="10536"/>
                </a:lnTo>
                <a:lnTo>
                  <a:pt x="11114" y="10042"/>
                </a:lnTo>
                <a:lnTo>
                  <a:pt x="10031" y="9454"/>
                </a:lnTo>
                <a:lnTo>
                  <a:pt x="11797" y="6853"/>
                </a:lnTo>
                <a:lnTo>
                  <a:pt x="9745" y="9776"/>
                </a:lnTo>
                <a:lnTo>
                  <a:pt x="10828" y="10365"/>
                </a:lnTo>
                <a:lnTo>
                  <a:pt x="12025" y="10896"/>
                </a:lnTo>
                <a:lnTo>
                  <a:pt x="13223" y="11333"/>
                </a:lnTo>
                <a:lnTo>
                  <a:pt x="11570" y="13712"/>
                </a:lnTo>
                <a:lnTo>
                  <a:pt x="9916" y="16248"/>
                </a:lnTo>
                <a:lnTo>
                  <a:pt x="8377" y="19001"/>
                </a:lnTo>
                <a:lnTo>
                  <a:pt x="7864" y="18784"/>
                </a:lnTo>
                <a:lnTo>
                  <a:pt x="7580" y="18676"/>
                </a:lnTo>
                <a:lnTo>
                  <a:pt x="6325" y="18190"/>
                </a:lnTo>
                <a:lnTo>
                  <a:pt x="5129" y="17598"/>
                </a:lnTo>
                <a:lnTo>
                  <a:pt x="3989" y="17003"/>
                </a:lnTo>
                <a:lnTo>
                  <a:pt x="5415" y="14143"/>
                </a:lnTo>
                <a:lnTo>
                  <a:pt x="3534" y="16734"/>
                </a:lnTo>
                <a:lnTo>
                  <a:pt x="3248" y="17112"/>
                </a:lnTo>
                <a:lnTo>
                  <a:pt x="2108" y="18676"/>
                </a:lnTo>
                <a:lnTo>
                  <a:pt x="1025" y="20348"/>
                </a:lnTo>
                <a:lnTo>
                  <a:pt x="0" y="22076"/>
                </a:lnTo>
                <a:lnTo>
                  <a:pt x="455" y="22401"/>
                </a:lnTo>
                <a:lnTo>
                  <a:pt x="1482" y="20673"/>
                </a:lnTo>
                <a:lnTo>
                  <a:pt x="2565" y="19001"/>
                </a:lnTo>
                <a:lnTo>
                  <a:pt x="3705" y="17381"/>
                </a:lnTo>
                <a:lnTo>
                  <a:pt x="4901" y="18029"/>
                </a:lnTo>
                <a:lnTo>
                  <a:pt x="6098" y="18623"/>
                </a:lnTo>
                <a:lnTo>
                  <a:pt x="7409" y="19162"/>
                </a:lnTo>
                <a:lnTo>
                  <a:pt x="7864" y="19323"/>
                </a:lnTo>
                <a:lnTo>
                  <a:pt x="8150" y="19431"/>
                </a:lnTo>
                <a:lnTo>
                  <a:pt x="7066" y="21320"/>
                </a:lnTo>
                <a:lnTo>
                  <a:pt x="6041" y="23318"/>
                </a:lnTo>
                <a:lnTo>
                  <a:pt x="5129" y="25368"/>
                </a:lnTo>
                <a:lnTo>
                  <a:pt x="5643" y="25692"/>
                </a:lnTo>
                <a:lnTo>
                  <a:pt x="6611" y="23587"/>
                </a:lnTo>
                <a:lnTo>
                  <a:pt x="7636" y="21590"/>
                </a:lnTo>
                <a:lnTo>
                  <a:pt x="8720" y="19648"/>
                </a:lnTo>
                <a:lnTo>
                  <a:pt x="10373" y="20295"/>
                </a:lnTo>
                <a:lnTo>
                  <a:pt x="12083" y="20834"/>
                </a:lnTo>
                <a:lnTo>
                  <a:pt x="13849" y="21320"/>
                </a:lnTo>
                <a:lnTo>
                  <a:pt x="14077" y="20834"/>
                </a:lnTo>
                <a:lnTo>
                  <a:pt x="12311" y="20348"/>
                </a:lnTo>
                <a:lnTo>
                  <a:pt x="10601" y="19809"/>
                </a:lnTo>
                <a:lnTo>
                  <a:pt x="8947" y="19215"/>
                </a:lnTo>
                <a:lnTo>
                  <a:pt x="10486" y="16464"/>
                </a:lnTo>
                <a:lnTo>
                  <a:pt x="12083" y="13928"/>
                </a:lnTo>
                <a:lnTo>
                  <a:pt x="13735" y="11561"/>
                </a:lnTo>
                <a:lnTo>
                  <a:pt x="15046" y="12035"/>
                </a:lnTo>
                <a:lnTo>
                  <a:pt x="16413" y="12472"/>
                </a:lnTo>
                <a:lnTo>
                  <a:pt x="17783" y="12848"/>
                </a:lnTo>
                <a:lnTo>
                  <a:pt x="18010" y="12415"/>
                </a:lnTo>
                <a:lnTo>
                  <a:pt x="16643" y="12092"/>
                </a:lnTo>
                <a:lnTo>
                  <a:pt x="15273" y="11656"/>
                </a:lnTo>
                <a:lnTo>
                  <a:pt x="13964" y="11181"/>
                </a:lnTo>
                <a:lnTo>
                  <a:pt x="15787" y="8637"/>
                </a:lnTo>
                <a:lnTo>
                  <a:pt x="17553" y="6321"/>
                </a:lnTo>
                <a:lnTo>
                  <a:pt x="19263" y="4271"/>
                </a:lnTo>
                <a:lnTo>
                  <a:pt x="20175" y="4594"/>
                </a:lnTo>
                <a:lnTo>
                  <a:pt x="21144" y="4859"/>
                </a:lnTo>
                <a:lnTo>
                  <a:pt x="22113" y="5125"/>
                </a:lnTo>
                <a:lnTo>
                  <a:pt x="20804" y="7289"/>
                </a:lnTo>
                <a:lnTo>
                  <a:pt x="19378" y="9776"/>
                </a:lnTo>
                <a:lnTo>
                  <a:pt x="18524" y="12578"/>
                </a:lnTo>
                <a:lnTo>
                  <a:pt x="19891" y="9871"/>
                </a:lnTo>
                <a:lnTo>
                  <a:pt x="21259" y="7403"/>
                </a:lnTo>
                <a:lnTo>
                  <a:pt x="22570" y="5239"/>
                </a:lnTo>
                <a:lnTo>
                  <a:pt x="23538" y="5448"/>
                </a:lnTo>
                <a:lnTo>
                  <a:pt x="24507" y="5619"/>
                </a:lnTo>
                <a:lnTo>
                  <a:pt x="25476" y="5771"/>
                </a:lnTo>
                <a:lnTo>
                  <a:pt x="25989" y="5828"/>
                </a:lnTo>
                <a:lnTo>
                  <a:pt x="27073" y="5998"/>
                </a:lnTo>
                <a:lnTo>
                  <a:pt x="28154" y="6093"/>
                </a:lnTo>
                <a:lnTo>
                  <a:pt x="29294" y="6150"/>
                </a:lnTo>
                <a:lnTo>
                  <a:pt x="28952" y="8523"/>
                </a:lnTo>
                <a:lnTo>
                  <a:pt x="28896" y="14412"/>
                </a:lnTo>
                <a:lnTo>
                  <a:pt x="29522" y="14467"/>
                </a:lnTo>
                <a:lnTo>
                  <a:pt x="28952" y="13981"/>
                </a:lnTo>
                <a:lnTo>
                  <a:pt x="29238" y="11181"/>
                </a:lnTo>
                <a:lnTo>
                  <a:pt x="29522" y="8523"/>
                </a:lnTo>
                <a:lnTo>
                  <a:pt x="29808" y="6207"/>
                </a:lnTo>
                <a:lnTo>
                  <a:pt x="30605" y="6207"/>
                </a:lnTo>
                <a:lnTo>
                  <a:pt x="29864" y="5828"/>
                </a:lnTo>
                <a:lnTo>
                  <a:pt x="30150" y="3777"/>
                </a:lnTo>
                <a:lnTo>
                  <a:pt x="30378" y="1955"/>
                </a:lnTo>
                <a:lnTo>
                  <a:pt x="30150" y="265"/>
                </a:lnTo>
                <a:lnTo>
                  <a:pt x="29864" y="1898"/>
                </a:lnTo>
                <a:lnTo>
                  <a:pt x="29580" y="3720"/>
                </a:lnTo>
                <a:lnTo>
                  <a:pt x="29294" y="5771"/>
                </a:lnTo>
                <a:lnTo>
                  <a:pt x="28213" y="5733"/>
                </a:lnTo>
                <a:lnTo>
                  <a:pt x="27186" y="5619"/>
                </a:lnTo>
                <a:lnTo>
                  <a:pt x="26102" y="5505"/>
                </a:lnTo>
                <a:lnTo>
                  <a:pt x="26843" y="3512"/>
                </a:lnTo>
                <a:lnTo>
                  <a:pt x="27528" y="1670"/>
                </a:lnTo>
                <a:lnTo>
                  <a:pt x="28154" y="56"/>
                </a:lnTo>
                <a:lnTo>
                  <a:pt x="27756" y="0"/>
                </a:lnTo>
                <a:lnTo>
                  <a:pt x="27073" y="1632"/>
                </a:lnTo>
                <a:lnTo>
                  <a:pt x="26388" y="3398"/>
                </a:lnTo>
                <a:close/>
              </a:path>
            </a:pathLst>
          </a:custGeom>
          <a:solidFill>
            <a:srgbClr val="1783BA"/>
          </a:solidFill>
        </p:spPr>
        <p:txBody>
          <a:bodyPr wrap="square" lIns="0" tIns="0" rIns="0" bIns="0" rtlCol="0">
            <a:noAutofit/>
          </a:bodyPr>
          <a:lstStyle/>
          <a:p>
            <a:endParaRPr/>
          </a:p>
        </p:txBody>
      </p:sp>
      <p:sp>
        <p:nvSpPr>
          <p:cNvPr id="1119" name="object 1119"/>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1783BA"/>
          </a:solidFill>
        </p:spPr>
        <p:txBody>
          <a:bodyPr wrap="square" lIns="0" tIns="0" rIns="0" bIns="0" rtlCol="0">
            <a:noAutofit/>
          </a:bodyPr>
          <a:lstStyle/>
          <a:p>
            <a:endParaRPr/>
          </a:p>
        </p:txBody>
      </p:sp>
      <p:sp>
        <p:nvSpPr>
          <p:cNvPr id="1120" name="object 1120"/>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1783BA"/>
          </a:solidFill>
        </p:spPr>
        <p:txBody>
          <a:bodyPr wrap="square" lIns="0" tIns="0" rIns="0" bIns="0" rtlCol="0">
            <a:noAutofit/>
          </a:bodyPr>
          <a:lstStyle/>
          <a:p>
            <a:endParaRPr/>
          </a:p>
        </p:txBody>
      </p:sp>
      <p:sp>
        <p:nvSpPr>
          <p:cNvPr id="1121" name="object 1121"/>
          <p:cNvSpPr/>
          <p:nvPr/>
        </p:nvSpPr>
        <p:spPr>
          <a:xfrm>
            <a:off x="421482" y="695909"/>
            <a:ext cx="4331" cy="1670"/>
          </a:xfrm>
          <a:custGeom>
            <a:avLst/>
            <a:gdLst/>
            <a:ahLst/>
            <a:cxnLst/>
            <a:rect l="l" t="t" r="r" b="b"/>
            <a:pathLst>
              <a:path w="4331" h="1670">
                <a:moveTo>
                  <a:pt x="2849" y="474"/>
                </a:moveTo>
                <a:lnTo>
                  <a:pt x="1423" y="1025"/>
                </a:lnTo>
                <a:lnTo>
                  <a:pt x="0" y="1670"/>
                </a:lnTo>
                <a:lnTo>
                  <a:pt x="1482" y="1025"/>
                </a:lnTo>
                <a:lnTo>
                  <a:pt x="2962" y="474"/>
                </a:lnTo>
                <a:lnTo>
                  <a:pt x="4331" y="0"/>
                </a:lnTo>
                <a:lnTo>
                  <a:pt x="2849" y="474"/>
                </a:lnTo>
                <a:close/>
              </a:path>
            </a:pathLst>
          </a:custGeom>
          <a:solidFill>
            <a:srgbClr val="1783BA"/>
          </a:solidFill>
        </p:spPr>
        <p:txBody>
          <a:bodyPr wrap="square" lIns="0" tIns="0" rIns="0" bIns="0" rtlCol="0">
            <a:noAutofit/>
          </a:bodyPr>
          <a:lstStyle/>
          <a:p>
            <a:endParaRPr/>
          </a:p>
        </p:txBody>
      </p:sp>
      <p:sp>
        <p:nvSpPr>
          <p:cNvPr id="1122" name="object 1122"/>
          <p:cNvSpPr/>
          <p:nvPr/>
        </p:nvSpPr>
        <p:spPr>
          <a:xfrm>
            <a:off x="420854" y="699952"/>
            <a:ext cx="55288" cy="31194"/>
          </a:xfrm>
          <a:custGeom>
            <a:avLst/>
            <a:gdLst/>
            <a:ahLst/>
            <a:cxnLst/>
            <a:rect l="l" t="t" r="r" b="b"/>
            <a:pathLst>
              <a:path w="55288" h="31194">
                <a:moveTo>
                  <a:pt x="23768" y="0"/>
                </a:moveTo>
                <a:lnTo>
                  <a:pt x="23881" y="1670"/>
                </a:lnTo>
                <a:lnTo>
                  <a:pt x="24507" y="3512"/>
                </a:lnTo>
                <a:lnTo>
                  <a:pt x="25136" y="5505"/>
                </a:lnTo>
                <a:lnTo>
                  <a:pt x="25248" y="5885"/>
                </a:lnTo>
                <a:lnTo>
                  <a:pt x="25989" y="8201"/>
                </a:lnTo>
                <a:lnTo>
                  <a:pt x="26731" y="10801"/>
                </a:lnTo>
                <a:lnTo>
                  <a:pt x="27472" y="13546"/>
                </a:lnTo>
                <a:lnTo>
                  <a:pt x="25933" y="13763"/>
                </a:lnTo>
                <a:lnTo>
                  <a:pt x="24394" y="13871"/>
                </a:lnTo>
                <a:lnTo>
                  <a:pt x="22797" y="13924"/>
                </a:lnTo>
                <a:lnTo>
                  <a:pt x="22513" y="11124"/>
                </a:lnTo>
                <a:lnTo>
                  <a:pt x="22286" y="8466"/>
                </a:lnTo>
                <a:lnTo>
                  <a:pt x="22342" y="17055"/>
                </a:lnTo>
                <a:lnTo>
                  <a:pt x="22513" y="19861"/>
                </a:lnTo>
                <a:lnTo>
                  <a:pt x="22685" y="22828"/>
                </a:lnTo>
                <a:lnTo>
                  <a:pt x="21146" y="22883"/>
                </a:lnTo>
                <a:lnTo>
                  <a:pt x="17897" y="22883"/>
                </a:lnTo>
                <a:lnTo>
                  <a:pt x="17098" y="22828"/>
                </a:lnTo>
                <a:lnTo>
                  <a:pt x="16758" y="22828"/>
                </a:lnTo>
                <a:lnTo>
                  <a:pt x="17041" y="19861"/>
                </a:lnTo>
                <a:lnTo>
                  <a:pt x="17327" y="17000"/>
                </a:lnTo>
                <a:lnTo>
                  <a:pt x="17611" y="14355"/>
                </a:lnTo>
                <a:lnTo>
                  <a:pt x="17668" y="8466"/>
                </a:lnTo>
                <a:lnTo>
                  <a:pt x="17327" y="11067"/>
                </a:lnTo>
                <a:lnTo>
                  <a:pt x="16985" y="13924"/>
                </a:lnTo>
                <a:lnTo>
                  <a:pt x="15388" y="13816"/>
                </a:lnTo>
                <a:lnTo>
                  <a:pt x="13737" y="13655"/>
                </a:lnTo>
                <a:lnTo>
                  <a:pt x="12198" y="13438"/>
                </a:lnTo>
                <a:lnTo>
                  <a:pt x="13052" y="10687"/>
                </a:lnTo>
                <a:lnTo>
                  <a:pt x="13908" y="8087"/>
                </a:lnTo>
                <a:lnTo>
                  <a:pt x="14705" y="5771"/>
                </a:lnTo>
                <a:lnTo>
                  <a:pt x="14192" y="5714"/>
                </a:lnTo>
                <a:lnTo>
                  <a:pt x="13338" y="8049"/>
                </a:lnTo>
                <a:lnTo>
                  <a:pt x="12482" y="10574"/>
                </a:lnTo>
                <a:lnTo>
                  <a:pt x="11570" y="13330"/>
                </a:lnTo>
                <a:lnTo>
                  <a:pt x="10089" y="13116"/>
                </a:lnTo>
                <a:lnTo>
                  <a:pt x="8663" y="12844"/>
                </a:lnTo>
                <a:lnTo>
                  <a:pt x="7240" y="12521"/>
                </a:lnTo>
                <a:lnTo>
                  <a:pt x="8094" y="9719"/>
                </a:lnTo>
                <a:lnTo>
                  <a:pt x="6726" y="12358"/>
                </a:lnTo>
                <a:lnTo>
                  <a:pt x="6498" y="12791"/>
                </a:lnTo>
                <a:lnTo>
                  <a:pt x="5244" y="15274"/>
                </a:lnTo>
                <a:lnTo>
                  <a:pt x="3989" y="17918"/>
                </a:lnTo>
                <a:lnTo>
                  <a:pt x="2793" y="20777"/>
                </a:lnTo>
                <a:lnTo>
                  <a:pt x="2565" y="21263"/>
                </a:lnTo>
                <a:lnTo>
                  <a:pt x="1709" y="23422"/>
                </a:lnTo>
                <a:lnTo>
                  <a:pt x="799" y="25689"/>
                </a:lnTo>
                <a:lnTo>
                  <a:pt x="0" y="28008"/>
                </a:lnTo>
                <a:lnTo>
                  <a:pt x="628" y="28225"/>
                </a:lnTo>
                <a:lnTo>
                  <a:pt x="1425" y="25850"/>
                </a:lnTo>
                <a:lnTo>
                  <a:pt x="2279" y="23583"/>
                </a:lnTo>
                <a:lnTo>
                  <a:pt x="3192" y="21372"/>
                </a:lnTo>
                <a:lnTo>
                  <a:pt x="5073" y="21858"/>
                </a:lnTo>
                <a:lnTo>
                  <a:pt x="3363" y="20886"/>
                </a:lnTo>
                <a:lnTo>
                  <a:pt x="4559" y="18080"/>
                </a:lnTo>
                <a:lnTo>
                  <a:pt x="5814" y="15380"/>
                </a:lnTo>
                <a:lnTo>
                  <a:pt x="7068" y="12899"/>
                </a:lnTo>
                <a:lnTo>
                  <a:pt x="8492" y="13277"/>
                </a:lnTo>
                <a:lnTo>
                  <a:pt x="9975" y="13546"/>
                </a:lnTo>
                <a:lnTo>
                  <a:pt x="11457" y="13816"/>
                </a:lnTo>
                <a:lnTo>
                  <a:pt x="10659" y="16352"/>
                </a:lnTo>
                <a:lnTo>
                  <a:pt x="9860" y="19158"/>
                </a:lnTo>
                <a:lnTo>
                  <a:pt x="9119" y="22072"/>
                </a:lnTo>
                <a:lnTo>
                  <a:pt x="9006" y="22558"/>
                </a:lnTo>
                <a:lnTo>
                  <a:pt x="8380" y="24933"/>
                </a:lnTo>
                <a:lnTo>
                  <a:pt x="7810" y="27469"/>
                </a:lnTo>
                <a:lnTo>
                  <a:pt x="7296" y="30006"/>
                </a:lnTo>
                <a:lnTo>
                  <a:pt x="7751" y="30114"/>
                </a:lnTo>
                <a:lnTo>
                  <a:pt x="7979" y="30169"/>
                </a:lnTo>
                <a:lnTo>
                  <a:pt x="8492" y="27578"/>
                </a:lnTo>
                <a:lnTo>
                  <a:pt x="9062" y="25041"/>
                </a:lnTo>
                <a:lnTo>
                  <a:pt x="9632" y="22666"/>
                </a:lnTo>
                <a:lnTo>
                  <a:pt x="11684" y="22936"/>
                </a:lnTo>
                <a:lnTo>
                  <a:pt x="9747" y="22127"/>
                </a:lnTo>
                <a:lnTo>
                  <a:pt x="10488" y="19213"/>
                </a:lnTo>
                <a:lnTo>
                  <a:pt x="11286" y="16461"/>
                </a:lnTo>
                <a:lnTo>
                  <a:pt x="12083" y="13871"/>
                </a:lnTo>
                <a:lnTo>
                  <a:pt x="13678" y="14086"/>
                </a:lnTo>
                <a:lnTo>
                  <a:pt x="15275" y="14249"/>
                </a:lnTo>
                <a:lnTo>
                  <a:pt x="16929" y="14355"/>
                </a:lnTo>
                <a:lnTo>
                  <a:pt x="16586" y="17000"/>
                </a:lnTo>
                <a:lnTo>
                  <a:pt x="16300" y="19807"/>
                </a:lnTo>
                <a:lnTo>
                  <a:pt x="16016" y="22775"/>
                </a:lnTo>
                <a:lnTo>
                  <a:pt x="15958" y="23314"/>
                </a:lnTo>
                <a:lnTo>
                  <a:pt x="15674" y="25797"/>
                </a:lnTo>
                <a:lnTo>
                  <a:pt x="15446" y="28386"/>
                </a:lnTo>
                <a:lnTo>
                  <a:pt x="15219" y="31086"/>
                </a:lnTo>
                <a:lnTo>
                  <a:pt x="15730" y="31139"/>
                </a:lnTo>
                <a:lnTo>
                  <a:pt x="16016" y="31139"/>
                </a:lnTo>
                <a:lnTo>
                  <a:pt x="16244" y="28441"/>
                </a:lnTo>
                <a:lnTo>
                  <a:pt x="16472" y="25850"/>
                </a:lnTo>
                <a:lnTo>
                  <a:pt x="16699" y="23314"/>
                </a:lnTo>
                <a:lnTo>
                  <a:pt x="17499" y="23369"/>
                </a:lnTo>
                <a:lnTo>
                  <a:pt x="17897" y="23369"/>
                </a:lnTo>
                <a:lnTo>
                  <a:pt x="19492" y="23422"/>
                </a:lnTo>
                <a:lnTo>
                  <a:pt x="21146" y="23422"/>
                </a:lnTo>
                <a:lnTo>
                  <a:pt x="22741" y="23369"/>
                </a:lnTo>
                <a:lnTo>
                  <a:pt x="22912" y="25905"/>
                </a:lnTo>
                <a:lnTo>
                  <a:pt x="23027" y="28494"/>
                </a:lnTo>
                <a:lnTo>
                  <a:pt x="23198" y="31194"/>
                </a:lnTo>
                <a:lnTo>
                  <a:pt x="23710" y="31139"/>
                </a:lnTo>
                <a:lnTo>
                  <a:pt x="23996" y="31139"/>
                </a:lnTo>
                <a:lnTo>
                  <a:pt x="23824" y="28441"/>
                </a:lnTo>
                <a:lnTo>
                  <a:pt x="23653" y="25850"/>
                </a:lnTo>
                <a:lnTo>
                  <a:pt x="23482" y="23369"/>
                </a:lnTo>
                <a:lnTo>
                  <a:pt x="25591" y="23261"/>
                </a:lnTo>
                <a:lnTo>
                  <a:pt x="27699" y="23099"/>
                </a:lnTo>
                <a:lnTo>
                  <a:pt x="29751" y="22828"/>
                </a:lnTo>
                <a:lnTo>
                  <a:pt x="30265" y="25203"/>
                </a:lnTo>
                <a:lnTo>
                  <a:pt x="30777" y="27686"/>
                </a:lnTo>
                <a:lnTo>
                  <a:pt x="31234" y="30275"/>
                </a:lnTo>
                <a:lnTo>
                  <a:pt x="31689" y="30169"/>
                </a:lnTo>
                <a:lnTo>
                  <a:pt x="31916" y="30114"/>
                </a:lnTo>
                <a:lnTo>
                  <a:pt x="31461" y="27578"/>
                </a:lnTo>
                <a:lnTo>
                  <a:pt x="30948" y="25094"/>
                </a:lnTo>
                <a:lnTo>
                  <a:pt x="30436" y="22721"/>
                </a:lnTo>
                <a:lnTo>
                  <a:pt x="32430" y="22450"/>
                </a:lnTo>
                <a:lnTo>
                  <a:pt x="34426" y="22127"/>
                </a:lnTo>
                <a:lnTo>
                  <a:pt x="36307" y="21641"/>
                </a:lnTo>
                <a:lnTo>
                  <a:pt x="37161" y="23800"/>
                </a:lnTo>
                <a:lnTo>
                  <a:pt x="37902" y="26066"/>
                </a:lnTo>
                <a:lnTo>
                  <a:pt x="38643" y="28386"/>
                </a:lnTo>
                <a:lnTo>
                  <a:pt x="39269" y="28225"/>
                </a:lnTo>
                <a:lnTo>
                  <a:pt x="38528" y="25905"/>
                </a:lnTo>
                <a:lnTo>
                  <a:pt x="37731" y="23638"/>
                </a:lnTo>
                <a:lnTo>
                  <a:pt x="36877" y="21533"/>
                </a:lnTo>
                <a:lnTo>
                  <a:pt x="38756" y="21047"/>
                </a:lnTo>
                <a:lnTo>
                  <a:pt x="40524" y="20563"/>
                </a:lnTo>
                <a:lnTo>
                  <a:pt x="42234" y="19969"/>
                </a:lnTo>
                <a:lnTo>
                  <a:pt x="43203" y="21803"/>
                </a:lnTo>
                <a:lnTo>
                  <a:pt x="44171" y="23747"/>
                </a:lnTo>
                <a:lnTo>
                  <a:pt x="45027" y="25797"/>
                </a:lnTo>
                <a:lnTo>
                  <a:pt x="45597" y="25472"/>
                </a:lnTo>
                <a:lnTo>
                  <a:pt x="44741" y="23477"/>
                </a:lnTo>
                <a:lnTo>
                  <a:pt x="43773" y="21588"/>
                </a:lnTo>
                <a:lnTo>
                  <a:pt x="42804" y="19752"/>
                </a:lnTo>
                <a:lnTo>
                  <a:pt x="44455" y="19105"/>
                </a:lnTo>
                <a:lnTo>
                  <a:pt x="46052" y="18458"/>
                </a:lnTo>
                <a:lnTo>
                  <a:pt x="47476" y="17647"/>
                </a:lnTo>
                <a:lnTo>
                  <a:pt x="48503" y="19158"/>
                </a:lnTo>
                <a:lnTo>
                  <a:pt x="49528" y="20778"/>
                </a:lnTo>
                <a:lnTo>
                  <a:pt x="50495" y="22397"/>
                </a:lnTo>
                <a:lnTo>
                  <a:pt x="50898" y="22072"/>
                </a:lnTo>
                <a:lnTo>
                  <a:pt x="49992" y="20455"/>
                </a:lnTo>
                <a:lnTo>
                  <a:pt x="48964" y="18889"/>
                </a:lnTo>
                <a:lnTo>
                  <a:pt x="47990" y="17433"/>
                </a:lnTo>
                <a:lnTo>
                  <a:pt x="49408" y="16677"/>
                </a:lnTo>
                <a:lnTo>
                  <a:pt x="50717" y="15813"/>
                </a:lnTo>
                <a:lnTo>
                  <a:pt x="51925" y="14896"/>
                </a:lnTo>
                <a:lnTo>
                  <a:pt x="52831" y="16030"/>
                </a:lnTo>
                <a:lnTo>
                  <a:pt x="53738" y="17216"/>
                </a:lnTo>
                <a:lnTo>
                  <a:pt x="54664" y="18458"/>
                </a:lnTo>
                <a:lnTo>
                  <a:pt x="55006" y="18080"/>
                </a:lnTo>
                <a:lnTo>
                  <a:pt x="54080" y="16892"/>
                </a:lnTo>
                <a:lnTo>
                  <a:pt x="53174" y="15758"/>
                </a:lnTo>
                <a:lnTo>
                  <a:pt x="52267" y="14627"/>
                </a:lnTo>
                <a:lnTo>
                  <a:pt x="53395" y="13763"/>
                </a:lnTo>
                <a:lnTo>
                  <a:pt x="54382" y="12791"/>
                </a:lnTo>
                <a:lnTo>
                  <a:pt x="55288" y="11770"/>
                </a:lnTo>
                <a:lnTo>
                  <a:pt x="55006" y="11504"/>
                </a:lnTo>
                <a:lnTo>
                  <a:pt x="54140" y="12521"/>
                </a:lnTo>
                <a:lnTo>
                  <a:pt x="53113" y="13438"/>
                </a:lnTo>
                <a:lnTo>
                  <a:pt x="51985" y="14302"/>
                </a:lnTo>
                <a:lnTo>
                  <a:pt x="49871" y="11865"/>
                </a:lnTo>
                <a:lnTo>
                  <a:pt x="47647" y="9605"/>
                </a:lnTo>
                <a:lnTo>
                  <a:pt x="49528" y="12149"/>
                </a:lnTo>
                <a:lnTo>
                  <a:pt x="51643" y="14572"/>
                </a:lnTo>
                <a:lnTo>
                  <a:pt x="50435" y="15489"/>
                </a:lnTo>
                <a:lnTo>
                  <a:pt x="49126" y="16299"/>
                </a:lnTo>
                <a:lnTo>
                  <a:pt x="47706" y="17055"/>
                </a:lnTo>
                <a:lnTo>
                  <a:pt x="47249" y="17269"/>
                </a:lnTo>
                <a:lnTo>
                  <a:pt x="45766" y="18025"/>
                </a:lnTo>
                <a:lnTo>
                  <a:pt x="44228" y="18727"/>
                </a:lnTo>
                <a:lnTo>
                  <a:pt x="42576" y="19321"/>
                </a:lnTo>
                <a:lnTo>
                  <a:pt x="41094" y="16514"/>
                </a:lnTo>
                <a:lnTo>
                  <a:pt x="39497" y="13977"/>
                </a:lnTo>
                <a:lnTo>
                  <a:pt x="40524" y="16730"/>
                </a:lnTo>
                <a:lnTo>
                  <a:pt x="42006" y="19536"/>
                </a:lnTo>
                <a:lnTo>
                  <a:pt x="40296" y="20077"/>
                </a:lnTo>
                <a:lnTo>
                  <a:pt x="38528" y="20616"/>
                </a:lnTo>
                <a:lnTo>
                  <a:pt x="36706" y="21047"/>
                </a:lnTo>
                <a:lnTo>
                  <a:pt x="36136" y="21210"/>
                </a:lnTo>
                <a:lnTo>
                  <a:pt x="34255" y="21588"/>
                </a:lnTo>
                <a:lnTo>
                  <a:pt x="32317" y="21966"/>
                </a:lnTo>
                <a:lnTo>
                  <a:pt x="30321" y="22235"/>
                </a:lnTo>
                <a:lnTo>
                  <a:pt x="29637" y="19321"/>
                </a:lnTo>
                <a:lnTo>
                  <a:pt x="28954" y="16514"/>
                </a:lnTo>
                <a:lnTo>
                  <a:pt x="28213" y="13924"/>
                </a:lnTo>
                <a:lnTo>
                  <a:pt x="28328" y="16622"/>
                </a:lnTo>
                <a:lnTo>
                  <a:pt x="29010" y="19375"/>
                </a:lnTo>
                <a:lnTo>
                  <a:pt x="29637" y="22344"/>
                </a:lnTo>
                <a:lnTo>
                  <a:pt x="27643" y="22558"/>
                </a:lnTo>
                <a:lnTo>
                  <a:pt x="25534" y="22721"/>
                </a:lnTo>
                <a:lnTo>
                  <a:pt x="23482" y="22828"/>
                </a:lnTo>
                <a:lnTo>
                  <a:pt x="23254" y="19861"/>
                </a:lnTo>
                <a:lnTo>
                  <a:pt x="23027" y="17055"/>
                </a:lnTo>
                <a:lnTo>
                  <a:pt x="22797" y="14410"/>
                </a:lnTo>
                <a:lnTo>
                  <a:pt x="24451" y="14302"/>
                </a:lnTo>
                <a:lnTo>
                  <a:pt x="26048" y="14194"/>
                </a:lnTo>
                <a:lnTo>
                  <a:pt x="27586" y="13977"/>
                </a:lnTo>
                <a:lnTo>
                  <a:pt x="28098" y="13493"/>
                </a:lnTo>
                <a:lnTo>
                  <a:pt x="27300" y="10688"/>
                </a:lnTo>
                <a:lnTo>
                  <a:pt x="26503" y="8144"/>
                </a:lnTo>
                <a:lnTo>
                  <a:pt x="25762" y="5828"/>
                </a:lnTo>
                <a:lnTo>
                  <a:pt x="26787" y="5676"/>
                </a:lnTo>
                <a:lnTo>
                  <a:pt x="27758" y="5505"/>
                </a:lnTo>
                <a:lnTo>
                  <a:pt x="28726" y="5296"/>
                </a:lnTo>
                <a:lnTo>
                  <a:pt x="29979" y="7498"/>
                </a:lnTo>
                <a:lnTo>
                  <a:pt x="31234" y="9985"/>
                </a:lnTo>
                <a:lnTo>
                  <a:pt x="32486" y="12683"/>
                </a:lnTo>
                <a:lnTo>
                  <a:pt x="33056" y="12575"/>
                </a:lnTo>
                <a:lnTo>
                  <a:pt x="31747" y="9871"/>
                </a:lnTo>
                <a:lnTo>
                  <a:pt x="30436" y="7403"/>
                </a:lnTo>
                <a:lnTo>
                  <a:pt x="29182" y="5182"/>
                </a:lnTo>
                <a:lnTo>
                  <a:pt x="29979" y="4651"/>
                </a:lnTo>
                <a:lnTo>
                  <a:pt x="29010" y="4859"/>
                </a:lnTo>
                <a:lnTo>
                  <a:pt x="28555" y="4973"/>
                </a:lnTo>
                <a:lnTo>
                  <a:pt x="27643" y="5182"/>
                </a:lnTo>
                <a:lnTo>
                  <a:pt x="26618" y="5353"/>
                </a:lnTo>
                <a:lnTo>
                  <a:pt x="25647" y="5448"/>
                </a:lnTo>
                <a:lnTo>
                  <a:pt x="24964" y="3455"/>
                </a:lnTo>
                <a:lnTo>
                  <a:pt x="24338" y="1613"/>
                </a:lnTo>
                <a:lnTo>
                  <a:pt x="23768" y="0"/>
                </a:lnTo>
                <a:close/>
              </a:path>
            </a:pathLst>
          </a:custGeom>
          <a:solidFill>
            <a:srgbClr val="1783BA"/>
          </a:solidFill>
        </p:spPr>
        <p:txBody>
          <a:bodyPr wrap="square" lIns="0" tIns="0" rIns="0" bIns="0" rtlCol="0">
            <a:noAutofit/>
          </a:bodyPr>
          <a:lstStyle/>
          <a:p>
            <a:endParaRPr/>
          </a:p>
        </p:txBody>
      </p:sp>
      <p:sp>
        <p:nvSpPr>
          <p:cNvPr id="1123" name="object 1123"/>
          <p:cNvSpPr/>
          <p:nvPr/>
        </p:nvSpPr>
        <p:spPr>
          <a:xfrm>
            <a:off x="413674" y="693801"/>
            <a:ext cx="62468" cy="37345"/>
          </a:xfrm>
          <a:custGeom>
            <a:avLst/>
            <a:gdLst/>
            <a:ahLst/>
            <a:cxnLst/>
            <a:rect l="l" t="t" r="r" b="b"/>
            <a:pathLst>
              <a:path w="62468" h="37345">
                <a:moveTo>
                  <a:pt x="32942" y="11978"/>
                </a:moveTo>
                <a:lnTo>
                  <a:pt x="33169" y="14351"/>
                </a:lnTo>
                <a:lnTo>
                  <a:pt x="33910" y="16952"/>
                </a:lnTo>
                <a:lnTo>
                  <a:pt x="34651" y="19697"/>
                </a:lnTo>
                <a:lnTo>
                  <a:pt x="33113" y="19914"/>
                </a:lnTo>
                <a:lnTo>
                  <a:pt x="31574" y="20022"/>
                </a:lnTo>
                <a:lnTo>
                  <a:pt x="29977" y="20075"/>
                </a:lnTo>
                <a:lnTo>
                  <a:pt x="29693" y="17275"/>
                </a:lnTo>
                <a:lnTo>
                  <a:pt x="29465" y="14617"/>
                </a:lnTo>
                <a:lnTo>
                  <a:pt x="29238" y="12301"/>
                </a:lnTo>
                <a:lnTo>
                  <a:pt x="30319" y="12244"/>
                </a:lnTo>
                <a:lnTo>
                  <a:pt x="31403" y="12149"/>
                </a:lnTo>
                <a:lnTo>
                  <a:pt x="32428" y="12035"/>
                </a:lnTo>
                <a:lnTo>
                  <a:pt x="32315" y="11656"/>
                </a:lnTo>
                <a:lnTo>
                  <a:pt x="31288" y="11770"/>
                </a:lnTo>
                <a:lnTo>
                  <a:pt x="30263" y="11865"/>
                </a:lnTo>
                <a:lnTo>
                  <a:pt x="29238" y="11921"/>
                </a:lnTo>
                <a:lnTo>
                  <a:pt x="29008" y="9871"/>
                </a:lnTo>
                <a:lnTo>
                  <a:pt x="28781" y="7992"/>
                </a:lnTo>
                <a:lnTo>
                  <a:pt x="28610" y="6359"/>
                </a:lnTo>
                <a:lnTo>
                  <a:pt x="29294" y="6359"/>
                </a:lnTo>
                <a:lnTo>
                  <a:pt x="29921" y="6321"/>
                </a:lnTo>
                <a:lnTo>
                  <a:pt x="30491" y="6207"/>
                </a:lnTo>
                <a:lnTo>
                  <a:pt x="31061" y="7821"/>
                </a:lnTo>
                <a:lnTo>
                  <a:pt x="30948" y="6150"/>
                </a:lnTo>
                <a:lnTo>
                  <a:pt x="31518" y="6093"/>
                </a:lnTo>
                <a:lnTo>
                  <a:pt x="32088" y="5998"/>
                </a:lnTo>
                <a:lnTo>
                  <a:pt x="32658" y="5885"/>
                </a:lnTo>
                <a:lnTo>
                  <a:pt x="33626" y="7384"/>
                </a:lnTo>
                <a:lnTo>
                  <a:pt x="34651" y="9169"/>
                </a:lnTo>
                <a:lnTo>
                  <a:pt x="35735" y="11124"/>
                </a:lnTo>
                <a:lnTo>
                  <a:pt x="36190" y="11010"/>
                </a:lnTo>
                <a:lnTo>
                  <a:pt x="35107" y="9074"/>
                </a:lnTo>
                <a:lnTo>
                  <a:pt x="34025" y="7346"/>
                </a:lnTo>
                <a:lnTo>
                  <a:pt x="33056" y="5771"/>
                </a:lnTo>
                <a:lnTo>
                  <a:pt x="33626" y="5657"/>
                </a:lnTo>
                <a:lnTo>
                  <a:pt x="34196" y="5505"/>
                </a:lnTo>
                <a:lnTo>
                  <a:pt x="34766" y="5296"/>
                </a:lnTo>
                <a:lnTo>
                  <a:pt x="35906" y="6530"/>
                </a:lnTo>
                <a:lnTo>
                  <a:pt x="37102" y="7878"/>
                </a:lnTo>
                <a:lnTo>
                  <a:pt x="38413" y="9435"/>
                </a:lnTo>
                <a:lnTo>
                  <a:pt x="38812" y="9985"/>
                </a:lnTo>
                <a:lnTo>
                  <a:pt x="39040" y="10251"/>
                </a:lnTo>
                <a:lnTo>
                  <a:pt x="38127" y="10517"/>
                </a:lnTo>
                <a:lnTo>
                  <a:pt x="37159" y="10801"/>
                </a:lnTo>
                <a:lnTo>
                  <a:pt x="36361" y="11333"/>
                </a:lnTo>
                <a:lnTo>
                  <a:pt x="37386" y="11124"/>
                </a:lnTo>
                <a:lnTo>
                  <a:pt x="38357" y="10839"/>
                </a:lnTo>
                <a:lnTo>
                  <a:pt x="39267" y="10517"/>
                </a:lnTo>
                <a:lnTo>
                  <a:pt x="40921" y="12624"/>
                </a:lnTo>
                <a:lnTo>
                  <a:pt x="39497" y="10099"/>
                </a:lnTo>
                <a:lnTo>
                  <a:pt x="38983" y="9492"/>
                </a:lnTo>
                <a:lnTo>
                  <a:pt x="38756" y="9169"/>
                </a:lnTo>
                <a:lnTo>
                  <a:pt x="37501" y="7669"/>
                </a:lnTo>
                <a:lnTo>
                  <a:pt x="36305" y="6359"/>
                </a:lnTo>
                <a:lnTo>
                  <a:pt x="35165" y="5182"/>
                </a:lnTo>
                <a:lnTo>
                  <a:pt x="35676" y="4973"/>
                </a:lnTo>
                <a:lnTo>
                  <a:pt x="36190" y="4746"/>
                </a:lnTo>
                <a:lnTo>
                  <a:pt x="36647" y="4537"/>
                </a:lnTo>
                <a:lnTo>
                  <a:pt x="37787" y="5448"/>
                </a:lnTo>
                <a:lnTo>
                  <a:pt x="39040" y="6473"/>
                </a:lnTo>
                <a:lnTo>
                  <a:pt x="40294" y="7612"/>
                </a:lnTo>
                <a:lnTo>
                  <a:pt x="40864" y="8049"/>
                </a:lnTo>
                <a:lnTo>
                  <a:pt x="41434" y="8580"/>
                </a:lnTo>
                <a:lnTo>
                  <a:pt x="42004" y="9112"/>
                </a:lnTo>
                <a:lnTo>
                  <a:pt x="41207" y="9435"/>
                </a:lnTo>
                <a:lnTo>
                  <a:pt x="40351" y="9776"/>
                </a:lnTo>
                <a:lnTo>
                  <a:pt x="39724" y="10365"/>
                </a:lnTo>
                <a:lnTo>
                  <a:pt x="40637" y="10042"/>
                </a:lnTo>
                <a:lnTo>
                  <a:pt x="41434" y="9719"/>
                </a:lnTo>
                <a:lnTo>
                  <a:pt x="42232" y="9340"/>
                </a:lnTo>
                <a:lnTo>
                  <a:pt x="42403" y="8903"/>
                </a:lnTo>
                <a:lnTo>
                  <a:pt x="41777" y="8371"/>
                </a:lnTo>
                <a:lnTo>
                  <a:pt x="41148" y="7821"/>
                </a:lnTo>
                <a:lnTo>
                  <a:pt x="40578" y="7289"/>
                </a:lnTo>
                <a:lnTo>
                  <a:pt x="39326" y="6207"/>
                </a:lnTo>
                <a:lnTo>
                  <a:pt x="38127" y="5239"/>
                </a:lnTo>
                <a:lnTo>
                  <a:pt x="36988" y="4366"/>
                </a:lnTo>
                <a:lnTo>
                  <a:pt x="37445" y="4157"/>
                </a:lnTo>
                <a:lnTo>
                  <a:pt x="38242" y="3606"/>
                </a:lnTo>
                <a:lnTo>
                  <a:pt x="39211" y="4214"/>
                </a:lnTo>
                <a:lnTo>
                  <a:pt x="40180" y="4802"/>
                </a:lnTo>
                <a:lnTo>
                  <a:pt x="39439" y="3986"/>
                </a:lnTo>
                <a:lnTo>
                  <a:pt x="38470" y="3455"/>
                </a:lnTo>
                <a:lnTo>
                  <a:pt x="38983" y="3075"/>
                </a:lnTo>
                <a:lnTo>
                  <a:pt x="39497" y="2543"/>
                </a:lnTo>
                <a:lnTo>
                  <a:pt x="40123" y="2809"/>
                </a:lnTo>
                <a:lnTo>
                  <a:pt x="40750" y="3075"/>
                </a:lnTo>
                <a:lnTo>
                  <a:pt x="41434" y="3398"/>
                </a:lnTo>
                <a:lnTo>
                  <a:pt x="43029" y="4157"/>
                </a:lnTo>
                <a:lnTo>
                  <a:pt x="44739" y="5011"/>
                </a:lnTo>
                <a:lnTo>
                  <a:pt x="46505" y="5998"/>
                </a:lnTo>
                <a:lnTo>
                  <a:pt x="46735" y="6150"/>
                </a:lnTo>
                <a:lnTo>
                  <a:pt x="49299" y="7555"/>
                </a:lnTo>
                <a:lnTo>
                  <a:pt x="46906" y="5885"/>
                </a:lnTo>
                <a:lnTo>
                  <a:pt x="47361" y="5391"/>
                </a:lnTo>
                <a:lnTo>
                  <a:pt x="47645" y="4916"/>
                </a:lnTo>
                <a:lnTo>
                  <a:pt x="47931" y="4423"/>
                </a:lnTo>
                <a:lnTo>
                  <a:pt x="47760" y="4309"/>
                </a:lnTo>
                <a:lnTo>
                  <a:pt x="47476" y="4802"/>
                </a:lnTo>
                <a:lnTo>
                  <a:pt x="47190" y="5296"/>
                </a:lnTo>
                <a:lnTo>
                  <a:pt x="46735" y="5771"/>
                </a:lnTo>
                <a:lnTo>
                  <a:pt x="44910" y="4802"/>
                </a:lnTo>
                <a:lnTo>
                  <a:pt x="43201" y="3891"/>
                </a:lnTo>
                <a:lnTo>
                  <a:pt x="41547" y="3132"/>
                </a:lnTo>
                <a:lnTo>
                  <a:pt x="40921" y="2866"/>
                </a:lnTo>
                <a:lnTo>
                  <a:pt x="40294" y="2581"/>
                </a:lnTo>
                <a:lnTo>
                  <a:pt x="39666" y="2316"/>
                </a:lnTo>
                <a:lnTo>
                  <a:pt x="40008" y="1841"/>
                </a:lnTo>
                <a:lnTo>
                  <a:pt x="39497" y="2259"/>
                </a:lnTo>
                <a:lnTo>
                  <a:pt x="38071" y="1613"/>
                </a:lnTo>
                <a:lnTo>
                  <a:pt x="36816" y="1139"/>
                </a:lnTo>
                <a:lnTo>
                  <a:pt x="35620" y="645"/>
                </a:lnTo>
                <a:lnTo>
                  <a:pt x="34937" y="531"/>
                </a:lnTo>
                <a:lnTo>
                  <a:pt x="34595" y="531"/>
                </a:lnTo>
                <a:lnTo>
                  <a:pt x="36019" y="1025"/>
                </a:lnTo>
                <a:lnTo>
                  <a:pt x="37616" y="1670"/>
                </a:lnTo>
                <a:lnTo>
                  <a:pt x="39326" y="2429"/>
                </a:lnTo>
                <a:lnTo>
                  <a:pt x="38812" y="2923"/>
                </a:lnTo>
                <a:lnTo>
                  <a:pt x="38357" y="3246"/>
                </a:lnTo>
                <a:lnTo>
                  <a:pt x="36019" y="2050"/>
                </a:lnTo>
                <a:lnTo>
                  <a:pt x="34081" y="1025"/>
                </a:lnTo>
                <a:lnTo>
                  <a:pt x="32428" y="265"/>
                </a:lnTo>
                <a:lnTo>
                  <a:pt x="31916" y="208"/>
                </a:lnTo>
                <a:lnTo>
                  <a:pt x="33568" y="1025"/>
                </a:lnTo>
                <a:lnTo>
                  <a:pt x="35620" y="2107"/>
                </a:lnTo>
                <a:lnTo>
                  <a:pt x="38015" y="3512"/>
                </a:lnTo>
                <a:lnTo>
                  <a:pt x="37217" y="3986"/>
                </a:lnTo>
                <a:lnTo>
                  <a:pt x="36760" y="4214"/>
                </a:lnTo>
                <a:lnTo>
                  <a:pt x="34480" y="2429"/>
                </a:lnTo>
                <a:lnTo>
                  <a:pt x="32428" y="1082"/>
                </a:lnTo>
                <a:lnTo>
                  <a:pt x="30889" y="170"/>
                </a:lnTo>
                <a:lnTo>
                  <a:pt x="30491" y="113"/>
                </a:lnTo>
                <a:lnTo>
                  <a:pt x="32029" y="1139"/>
                </a:lnTo>
                <a:lnTo>
                  <a:pt x="34081" y="2543"/>
                </a:lnTo>
                <a:lnTo>
                  <a:pt x="36418" y="4366"/>
                </a:lnTo>
                <a:lnTo>
                  <a:pt x="35962" y="4594"/>
                </a:lnTo>
                <a:lnTo>
                  <a:pt x="35449" y="4746"/>
                </a:lnTo>
                <a:lnTo>
                  <a:pt x="34937" y="4973"/>
                </a:lnTo>
                <a:lnTo>
                  <a:pt x="32942" y="2809"/>
                </a:lnTo>
                <a:lnTo>
                  <a:pt x="31175" y="1195"/>
                </a:lnTo>
                <a:lnTo>
                  <a:pt x="29864" y="56"/>
                </a:lnTo>
                <a:lnTo>
                  <a:pt x="29522" y="56"/>
                </a:lnTo>
                <a:lnTo>
                  <a:pt x="30777" y="1195"/>
                </a:lnTo>
                <a:lnTo>
                  <a:pt x="32543" y="2866"/>
                </a:lnTo>
                <a:lnTo>
                  <a:pt x="34595" y="5068"/>
                </a:lnTo>
                <a:lnTo>
                  <a:pt x="34025" y="5239"/>
                </a:lnTo>
                <a:lnTo>
                  <a:pt x="33455" y="5391"/>
                </a:lnTo>
                <a:lnTo>
                  <a:pt x="32885" y="5505"/>
                </a:lnTo>
                <a:lnTo>
                  <a:pt x="31288" y="3132"/>
                </a:lnTo>
                <a:lnTo>
                  <a:pt x="29977" y="1290"/>
                </a:lnTo>
                <a:lnTo>
                  <a:pt x="29008" y="56"/>
                </a:lnTo>
                <a:lnTo>
                  <a:pt x="28781" y="56"/>
                </a:lnTo>
                <a:lnTo>
                  <a:pt x="29693" y="1290"/>
                </a:lnTo>
                <a:lnTo>
                  <a:pt x="30948" y="3189"/>
                </a:lnTo>
                <a:lnTo>
                  <a:pt x="32486" y="5619"/>
                </a:lnTo>
                <a:lnTo>
                  <a:pt x="31973" y="5714"/>
                </a:lnTo>
                <a:lnTo>
                  <a:pt x="31403" y="5828"/>
                </a:lnTo>
                <a:lnTo>
                  <a:pt x="30833" y="5885"/>
                </a:lnTo>
                <a:lnTo>
                  <a:pt x="29864" y="3341"/>
                </a:lnTo>
                <a:lnTo>
                  <a:pt x="29008" y="1347"/>
                </a:lnTo>
                <a:lnTo>
                  <a:pt x="28438" y="56"/>
                </a:lnTo>
                <a:lnTo>
                  <a:pt x="28211" y="56"/>
                </a:lnTo>
                <a:lnTo>
                  <a:pt x="28724" y="1347"/>
                </a:lnTo>
                <a:lnTo>
                  <a:pt x="29522" y="3341"/>
                </a:lnTo>
                <a:lnTo>
                  <a:pt x="30434" y="5942"/>
                </a:lnTo>
                <a:lnTo>
                  <a:pt x="29808" y="5998"/>
                </a:lnTo>
                <a:lnTo>
                  <a:pt x="29238" y="6036"/>
                </a:lnTo>
                <a:lnTo>
                  <a:pt x="28610" y="6093"/>
                </a:lnTo>
                <a:lnTo>
                  <a:pt x="28267" y="3398"/>
                </a:lnTo>
                <a:lnTo>
                  <a:pt x="28040" y="1347"/>
                </a:lnTo>
                <a:lnTo>
                  <a:pt x="27812" y="0"/>
                </a:lnTo>
                <a:lnTo>
                  <a:pt x="27584" y="0"/>
                </a:lnTo>
                <a:lnTo>
                  <a:pt x="27697" y="1347"/>
                </a:lnTo>
                <a:lnTo>
                  <a:pt x="27927" y="3455"/>
                </a:lnTo>
                <a:lnTo>
                  <a:pt x="28154" y="6093"/>
                </a:lnTo>
                <a:lnTo>
                  <a:pt x="26501" y="6093"/>
                </a:lnTo>
                <a:lnTo>
                  <a:pt x="26843" y="3398"/>
                </a:lnTo>
                <a:lnTo>
                  <a:pt x="27127" y="1347"/>
                </a:lnTo>
                <a:lnTo>
                  <a:pt x="27298" y="56"/>
                </a:lnTo>
                <a:lnTo>
                  <a:pt x="27071" y="56"/>
                </a:lnTo>
                <a:lnTo>
                  <a:pt x="26843" y="1347"/>
                </a:lnTo>
                <a:lnTo>
                  <a:pt x="26501" y="3398"/>
                </a:lnTo>
                <a:lnTo>
                  <a:pt x="26046" y="6036"/>
                </a:lnTo>
                <a:lnTo>
                  <a:pt x="25417" y="6036"/>
                </a:lnTo>
                <a:lnTo>
                  <a:pt x="24791" y="5998"/>
                </a:lnTo>
                <a:lnTo>
                  <a:pt x="24165" y="5885"/>
                </a:lnTo>
                <a:lnTo>
                  <a:pt x="25190" y="3341"/>
                </a:lnTo>
                <a:lnTo>
                  <a:pt x="26102" y="1347"/>
                </a:lnTo>
                <a:lnTo>
                  <a:pt x="26672" y="56"/>
                </a:lnTo>
                <a:lnTo>
                  <a:pt x="26445" y="56"/>
                </a:lnTo>
                <a:lnTo>
                  <a:pt x="25760" y="1347"/>
                </a:lnTo>
                <a:lnTo>
                  <a:pt x="24848" y="3284"/>
                </a:lnTo>
                <a:lnTo>
                  <a:pt x="23766" y="5828"/>
                </a:lnTo>
                <a:lnTo>
                  <a:pt x="23196" y="5771"/>
                </a:lnTo>
                <a:lnTo>
                  <a:pt x="22683" y="5657"/>
                </a:lnTo>
                <a:lnTo>
                  <a:pt x="22113" y="5562"/>
                </a:lnTo>
                <a:lnTo>
                  <a:pt x="23766" y="3132"/>
                </a:lnTo>
                <a:lnTo>
                  <a:pt x="25133" y="1290"/>
                </a:lnTo>
                <a:lnTo>
                  <a:pt x="26102" y="56"/>
                </a:lnTo>
                <a:lnTo>
                  <a:pt x="25875" y="56"/>
                </a:lnTo>
                <a:lnTo>
                  <a:pt x="24848" y="1290"/>
                </a:lnTo>
                <a:lnTo>
                  <a:pt x="23424" y="3075"/>
                </a:lnTo>
                <a:lnTo>
                  <a:pt x="21770" y="5448"/>
                </a:lnTo>
                <a:lnTo>
                  <a:pt x="21200" y="5334"/>
                </a:lnTo>
                <a:lnTo>
                  <a:pt x="20630" y="5182"/>
                </a:lnTo>
                <a:lnTo>
                  <a:pt x="20060" y="4973"/>
                </a:lnTo>
                <a:lnTo>
                  <a:pt x="22169" y="2809"/>
                </a:lnTo>
                <a:lnTo>
                  <a:pt x="23994" y="1195"/>
                </a:lnTo>
                <a:lnTo>
                  <a:pt x="25305" y="56"/>
                </a:lnTo>
                <a:lnTo>
                  <a:pt x="24962" y="113"/>
                </a:lnTo>
                <a:lnTo>
                  <a:pt x="23595" y="1195"/>
                </a:lnTo>
                <a:lnTo>
                  <a:pt x="21770" y="2752"/>
                </a:lnTo>
                <a:lnTo>
                  <a:pt x="19718" y="4859"/>
                </a:lnTo>
                <a:lnTo>
                  <a:pt x="19206" y="4689"/>
                </a:lnTo>
                <a:lnTo>
                  <a:pt x="18749" y="4480"/>
                </a:lnTo>
                <a:lnTo>
                  <a:pt x="18294" y="4271"/>
                </a:lnTo>
                <a:lnTo>
                  <a:pt x="20689" y="2486"/>
                </a:lnTo>
                <a:lnTo>
                  <a:pt x="22739" y="1139"/>
                </a:lnTo>
                <a:lnTo>
                  <a:pt x="24336" y="170"/>
                </a:lnTo>
                <a:lnTo>
                  <a:pt x="23879" y="170"/>
                </a:lnTo>
                <a:lnTo>
                  <a:pt x="22340" y="1139"/>
                </a:lnTo>
                <a:lnTo>
                  <a:pt x="20288" y="2429"/>
                </a:lnTo>
                <a:lnTo>
                  <a:pt x="18008" y="4100"/>
                </a:lnTo>
                <a:lnTo>
                  <a:pt x="17553" y="3891"/>
                </a:lnTo>
                <a:lnTo>
                  <a:pt x="16812" y="3398"/>
                </a:lnTo>
                <a:lnTo>
                  <a:pt x="19035" y="2050"/>
                </a:lnTo>
                <a:lnTo>
                  <a:pt x="21087" y="1025"/>
                </a:lnTo>
                <a:lnTo>
                  <a:pt x="22739" y="265"/>
                </a:lnTo>
                <a:lnTo>
                  <a:pt x="22284" y="322"/>
                </a:lnTo>
                <a:lnTo>
                  <a:pt x="22113" y="322"/>
                </a:lnTo>
                <a:lnTo>
                  <a:pt x="20518" y="1082"/>
                </a:lnTo>
                <a:lnTo>
                  <a:pt x="18578" y="1993"/>
                </a:lnTo>
                <a:lnTo>
                  <a:pt x="16470" y="3189"/>
                </a:lnTo>
                <a:lnTo>
                  <a:pt x="15787" y="2581"/>
                </a:lnTo>
                <a:lnTo>
                  <a:pt x="15559" y="2316"/>
                </a:lnTo>
                <a:lnTo>
                  <a:pt x="17039" y="1670"/>
                </a:lnTo>
                <a:lnTo>
                  <a:pt x="18465" y="1139"/>
                </a:lnTo>
                <a:lnTo>
                  <a:pt x="19776" y="645"/>
                </a:lnTo>
                <a:lnTo>
                  <a:pt x="18979" y="759"/>
                </a:lnTo>
                <a:lnTo>
                  <a:pt x="18637" y="854"/>
                </a:lnTo>
                <a:lnTo>
                  <a:pt x="17609" y="1233"/>
                </a:lnTo>
                <a:lnTo>
                  <a:pt x="16528" y="1670"/>
                </a:lnTo>
                <a:lnTo>
                  <a:pt x="15330" y="2164"/>
                </a:lnTo>
                <a:lnTo>
                  <a:pt x="15046" y="1670"/>
                </a:lnTo>
                <a:lnTo>
                  <a:pt x="15046" y="2050"/>
                </a:lnTo>
                <a:lnTo>
                  <a:pt x="15217" y="2221"/>
                </a:lnTo>
                <a:lnTo>
                  <a:pt x="14647" y="2429"/>
                </a:lnTo>
                <a:lnTo>
                  <a:pt x="14133" y="2638"/>
                </a:lnTo>
                <a:lnTo>
                  <a:pt x="13563" y="2923"/>
                </a:lnTo>
                <a:lnTo>
                  <a:pt x="11854" y="3663"/>
                </a:lnTo>
                <a:lnTo>
                  <a:pt x="9973" y="4537"/>
                </a:lnTo>
                <a:lnTo>
                  <a:pt x="8035" y="5619"/>
                </a:lnTo>
                <a:lnTo>
                  <a:pt x="7749" y="5182"/>
                </a:lnTo>
                <a:lnTo>
                  <a:pt x="7465" y="4802"/>
                </a:lnTo>
                <a:lnTo>
                  <a:pt x="7294" y="4423"/>
                </a:lnTo>
                <a:lnTo>
                  <a:pt x="7123" y="4537"/>
                </a:lnTo>
                <a:lnTo>
                  <a:pt x="7294" y="4916"/>
                </a:lnTo>
                <a:lnTo>
                  <a:pt x="7522" y="5296"/>
                </a:lnTo>
                <a:lnTo>
                  <a:pt x="7864" y="5657"/>
                </a:lnTo>
                <a:lnTo>
                  <a:pt x="5242" y="7062"/>
                </a:lnTo>
                <a:lnTo>
                  <a:pt x="2563" y="8751"/>
                </a:lnTo>
                <a:lnTo>
                  <a:pt x="0" y="10953"/>
                </a:lnTo>
                <a:lnTo>
                  <a:pt x="2734" y="9017"/>
                </a:lnTo>
                <a:lnTo>
                  <a:pt x="5469" y="7346"/>
                </a:lnTo>
                <a:lnTo>
                  <a:pt x="8035" y="5941"/>
                </a:lnTo>
                <a:lnTo>
                  <a:pt x="8434" y="6416"/>
                </a:lnTo>
                <a:lnTo>
                  <a:pt x="8263" y="5828"/>
                </a:lnTo>
                <a:lnTo>
                  <a:pt x="10144" y="4802"/>
                </a:lnTo>
                <a:lnTo>
                  <a:pt x="11968" y="3891"/>
                </a:lnTo>
                <a:lnTo>
                  <a:pt x="13678" y="3132"/>
                </a:lnTo>
                <a:lnTo>
                  <a:pt x="14248" y="2866"/>
                </a:lnTo>
                <a:lnTo>
                  <a:pt x="14818" y="2638"/>
                </a:lnTo>
                <a:lnTo>
                  <a:pt x="15330" y="2429"/>
                </a:lnTo>
                <a:lnTo>
                  <a:pt x="15900" y="2961"/>
                </a:lnTo>
                <a:lnTo>
                  <a:pt x="16242" y="3284"/>
                </a:lnTo>
                <a:lnTo>
                  <a:pt x="15330" y="3834"/>
                </a:lnTo>
                <a:lnTo>
                  <a:pt x="14305" y="4366"/>
                </a:lnTo>
                <a:lnTo>
                  <a:pt x="13279" y="5011"/>
                </a:lnTo>
                <a:lnTo>
                  <a:pt x="12140" y="5657"/>
                </a:lnTo>
                <a:lnTo>
                  <a:pt x="11000" y="6416"/>
                </a:lnTo>
                <a:lnTo>
                  <a:pt x="9860" y="7612"/>
                </a:lnTo>
                <a:lnTo>
                  <a:pt x="10259" y="7878"/>
                </a:lnTo>
                <a:lnTo>
                  <a:pt x="10770" y="8258"/>
                </a:lnTo>
                <a:lnTo>
                  <a:pt x="11340" y="8637"/>
                </a:lnTo>
                <a:lnTo>
                  <a:pt x="11968" y="8960"/>
                </a:lnTo>
                <a:lnTo>
                  <a:pt x="9916" y="10801"/>
                </a:lnTo>
                <a:lnTo>
                  <a:pt x="7693" y="12947"/>
                </a:lnTo>
                <a:lnTo>
                  <a:pt x="5927" y="15547"/>
                </a:lnTo>
                <a:lnTo>
                  <a:pt x="8150" y="13174"/>
                </a:lnTo>
                <a:lnTo>
                  <a:pt x="10315" y="11010"/>
                </a:lnTo>
                <a:lnTo>
                  <a:pt x="12367" y="9169"/>
                </a:lnTo>
                <a:lnTo>
                  <a:pt x="12252" y="8751"/>
                </a:lnTo>
                <a:lnTo>
                  <a:pt x="11570" y="8409"/>
                </a:lnTo>
                <a:lnTo>
                  <a:pt x="10941" y="8049"/>
                </a:lnTo>
                <a:lnTo>
                  <a:pt x="10430" y="7669"/>
                </a:lnTo>
                <a:lnTo>
                  <a:pt x="10087" y="7441"/>
                </a:lnTo>
                <a:lnTo>
                  <a:pt x="11284" y="6644"/>
                </a:lnTo>
                <a:lnTo>
                  <a:pt x="12367" y="5941"/>
                </a:lnTo>
                <a:lnTo>
                  <a:pt x="13449" y="5296"/>
                </a:lnTo>
                <a:lnTo>
                  <a:pt x="14532" y="4632"/>
                </a:lnTo>
                <a:lnTo>
                  <a:pt x="15559" y="4043"/>
                </a:lnTo>
                <a:lnTo>
                  <a:pt x="16528" y="3455"/>
                </a:lnTo>
                <a:lnTo>
                  <a:pt x="17039" y="3834"/>
                </a:lnTo>
                <a:lnTo>
                  <a:pt x="17781" y="4271"/>
                </a:lnTo>
                <a:lnTo>
                  <a:pt x="16641" y="5125"/>
                </a:lnTo>
                <a:lnTo>
                  <a:pt x="15388" y="6093"/>
                </a:lnTo>
                <a:lnTo>
                  <a:pt x="14133" y="7118"/>
                </a:lnTo>
                <a:lnTo>
                  <a:pt x="13507" y="7669"/>
                </a:lnTo>
                <a:lnTo>
                  <a:pt x="12879" y="8201"/>
                </a:lnTo>
                <a:lnTo>
                  <a:pt x="12651" y="8960"/>
                </a:lnTo>
                <a:lnTo>
                  <a:pt x="13221" y="8409"/>
                </a:lnTo>
                <a:lnTo>
                  <a:pt x="13791" y="7878"/>
                </a:lnTo>
                <a:lnTo>
                  <a:pt x="14361" y="7441"/>
                </a:lnTo>
                <a:lnTo>
                  <a:pt x="15672" y="6321"/>
                </a:lnTo>
                <a:lnTo>
                  <a:pt x="16927" y="5334"/>
                </a:lnTo>
                <a:lnTo>
                  <a:pt x="18123" y="4423"/>
                </a:lnTo>
                <a:lnTo>
                  <a:pt x="18522" y="4632"/>
                </a:lnTo>
                <a:lnTo>
                  <a:pt x="18979" y="4859"/>
                </a:lnTo>
                <a:lnTo>
                  <a:pt x="19490" y="5068"/>
                </a:lnTo>
                <a:lnTo>
                  <a:pt x="18294" y="6207"/>
                </a:lnTo>
                <a:lnTo>
                  <a:pt x="17039" y="7555"/>
                </a:lnTo>
                <a:lnTo>
                  <a:pt x="15843" y="9548"/>
                </a:lnTo>
                <a:lnTo>
                  <a:pt x="16071" y="9283"/>
                </a:lnTo>
                <a:lnTo>
                  <a:pt x="17438" y="7764"/>
                </a:lnTo>
                <a:lnTo>
                  <a:pt x="18693" y="6416"/>
                </a:lnTo>
                <a:lnTo>
                  <a:pt x="19889" y="5182"/>
                </a:lnTo>
                <a:lnTo>
                  <a:pt x="20403" y="5391"/>
                </a:lnTo>
                <a:lnTo>
                  <a:pt x="20973" y="5562"/>
                </a:lnTo>
                <a:lnTo>
                  <a:pt x="21599" y="5714"/>
                </a:lnTo>
                <a:lnTo>
                  <a:pt x="20574" y="7175"/>
                </a:lnTo>
                <a:lnTo>
                  <a:pt x="19434" y="8846"/>
                </a:lnTo>
                <a:lnTo>
                  <a:pt x="18693" y="11010"/>
                </a:lnTo>
                <a:lnTo>
                  <a:pt x="19833" y="9074"/>
                </a:lnTo>
                <a:lnTo>
                  <a:pt x="20973" y="7346"/>
                </a:lnTo>
                <a:lnTo>
                  <a:pt x="21941" y="5771"/>
                </a:lnTo>
                <a:lnTo>
                  <a:pt x="22511" y="5941"/>
                </a:lnTo>
                <a:lnTo>
                  <a:pt x="23081" y="6036"/>
                </a:lnTo>
                <a:lnTo>
                  <a:pt x="23651" y="6093"/>
                </a:lnTo>
                <a:lnTo>
                  <a:pt x="24050" y="6150"/>
                </a:lnTo>
                <a:lnTo>
                  <a:pt x="24678" y="6264"/>
                </a:lnTo>
                <a:lnTo>
                  <a:pt x="25361" y="6321"/>
                </a:lnTo>
                <a:lnTo>
                  <a:pt x="26046" y="6359"/>
                </a:lnTo>
                <a:lnTo>
                  <a:pt x="26273" y="8049"/>
                </a:lnTo>
                <a:lnTo>
                  <a:pt x="26445" y="6359"/>
                </a:lnTo>
                <a:lnTo>
                  <a:pt x="26900" y="6416"/>
                </a:lnTo>
                <a:lnTo>
                  <a:pt x="27697" y="6416"/>
                </a:lnTo>
                <a:lnTo>
                  <a:pt x="28154" y="6359"/>
                </a:lnTo>
                <a:lnTo>
                  <a:pt x="28326" y="8049"/>
                </a:lnTo>
                <a:lnTo>
                  <a:pt x="28497" y="9871"/>
                </a:lnTo>
                <a:lnTo>
                  <a:pt x="28668" y="11921"/>
                </a:lnTo>
                <a:lnTo>
                  <a:pt x="25760" y="11921"/>
                </a:lnTo>
                <a:lnTo>
                  <a:pt x="26501" y="12301"/>
                </a:lnTo>
                <a:lnTo>
                  <a:pt x="28668" y="12301"/>
                </a:lnTo>
                <a:lnTo>
                  <a:pt x="28896" y="14674"/>
                </a:lnTo>
                <a:lnTo>
                  <a:pt x="29067" y="17275"/>
                </a:lnTo>
                <a:lnTo>
                  <a:pt x="29294" y="20128"/>
                </a:lnTo>
                <a:lnTo>
                  <a:pt x="25703" y="20128"/>
                </a:lnTo>
                <a:lnTo>
                  <a:pt x="25133" y="20075"/>
                </a:lnTo>
                <a:lnTo>
                  <a:pt x="24848" y="20075"/>
                </a:lnTo>
                <a:lnTo>
                  <a:pt x="25417" y="20561"/>
                </a:lnTo>
                <a:lnTo>
                  <a:pt x="25703" y="20561"/>
                </a:lnTo>
                <a:lnTo>
                  <a:pt x="26900" y="20614"/>
                </a:lnTo>
                <a:lnTo>
                  <a:pt x="28098" y="20614"/>
                </a:lnTo>
                <a:lnTo>
                  <a:pt x="29294" y="20561"/>
                </a:lnTo>
                <a:lnTo>
                  <a:pt x="29522" y="23206"/>
                </a:lnTo>
                <a:lnTo>
                  <a:pt x="29693" y="26011"/>
                </a:lnTo>
                <a:lnTo>
                  <a:pt x="29864" y="28979"/>
                </a:lnTo>
                <a:lnTo>
                  <a:pt x="28326" y="29034"/>
                </a:lnTo>
                <a:lnTo>
                  <a:pt x="25077" y="29034"/>
                </a:lnTo>
                <a:lnTo>
                  <a:pt x="24278" y="28979"/>
                </a:lnTo>
                <a:lnTo>
                  <a:pt x="23937" y="28979"/>
                </a:lnTo>
                <a:lnTo>
                  <a:pt x="24221" y="26011"/>
                </a:lnTo>
                <a:lnTo>
                  <a:pt x="24507" y="23150"/>
                </a:lnTo>
                <a:lnTo>
                  <a:pt x="24791" y="20506"/>
                </a:lnTo>
                <a:lnTo>
                  <a:pt x="24848" y="14617"/>
                </a:lnTo>
                <a:lnTo>
                  <a:pt x="24507" y="17218"/>
                </a:lnTo>
                <a:lnTo>
                  <a:pt x="24165" y="20075"/>
                </a:lnTo>
                <a:lnTo>
                  <a:pt x="22568" y="19967"/>
                </a:lnTo>
                <a:lnTo>
                  <a:pt x="20916" y="19806"/>
                </a:lnTo>
                <a:lnTo>
                  <a:pt x="19378" y="19589"/>
                </a:lnTo>
                <a:lnTo>
                  <a:pt x="20232" y="16838"/>
                </a:lnTo>
                <a:lnTo>
                  <a:pt x="21087" y="14237"/>
                </a:lnTo>
                <a:lnTo>
                  <a:pt x="21885" y="11921"/>
                </a:lnTo>
                <a:lnTo>
                  <a:pt x="21371" y="11864"/>
                </a:lnTo>
                <a:lnTo>
                  <a:pt x="20518" y="14200"/>
                </a:lnTo>
                <a:lnTo>
                  <a:pt x="19662" y="16724"/>
                </a:lnTo>
                <a:lnTo>
                  <a:pt x="18749" y="19481"/>
                </a:lnTo>
                <a:lnTo>
                  <a:pt x="17269" y="19266"/>
                </a:lnTo>
                <a:lnTo>
                  <a:pt x="15843" y="18995"/>
                </a:lnTo>
                <a:lnTo>
                  <a:pt x="14419" y="18672"/>
                </a:lnTo>
                <a:lnTo>
                  <a:pt x="15273" y="15870"/>
                </a:lnTo>
                <a:lnTo>
                  <a:pt x="13906" y="18509"/>
                </a:lnTo>
                <a:lnTo>
                  <a:pt x="13678" y="18942"/>
                </a:lnTo>
                <a:lnTo>
                  <a:pt x="12424" y="21425"/>
                </a:lnTo>
                <a:lnTo>
                  <a:pt x="11169" y="24069"/>
                </a:lnTo>
                <a:lnTo>
                  <a:pt x="9973" y="26928"/>
                </a:lnTo>
                <a:lnTo>
                  <a:pt x="9745" y="27414"/>
                </a:lnTo>
                <a:lnTo>
                  <a:pt x="8889" y="29573"/>
                </a:lnTo>
                <a:lnTo>
                  <a:pt x="7979" y="31839"/>
                </a:lnTo>
                <a:lnTo>
                  <a:pt x="7179" y="34159"/>
                </a:lnTo>
                <a:lnTo>
                  <a:pt x="7808" y="34376"/>
                </a:lnTo>
                <a:lnTo>
                  <a:pt x="8605" y="32001"/>
                </a:lnTo>
                <a:lnTo>
                  <a:pt x="9459" y="29734"/>
                </a:lnTo>
                <a:lnTo>
                  <a:pt x="10371" y="27522"/>
                </a:lnTo>
                <a:lnTo>
                  <a:pt x="12252" y="28008"/>
                </a:lnTo>
                <a:lnTo>
                  <a:pt x="10542" y="27036"/>
                </a:lnTo>
                <a:lnTo>
                  <a:pt x="11739" y="24231"/>
                </a:lnTo>
                <a:lnTo>
                  <a:pt x="12993" y="21531"/>
                </a:lnTo>
                <a:lnTo>
                  <a:pt x="14248" y="19050"/>
                </a:lnTo>
                <a:lnTo>
                  <a:pt x="15672" y="19428"/>
                </a:lnTo>
                <a:lnTo>
                  <a:pt x="17154" y="19697"/>
                </a:lnTo>
                <a:lnTo>
                  <a:pt x="18637" y="19967"/>
                </a:lnTo>
                <a:lnTo>
                  <a:pt x="17839" y="22503"/>
                </a:lnTo>
                <a:lnTo>
                  <a:pt x="17039" y="25309"/>
                </a:lnTo>
                <a:lnTo>
                  <a:pt x="16298" y="28223"/>
                </a:lnTo>
                <a:lnTo>
                  <a:pt x="16186" y="28709"/>
                </a:lnTo>
                <a:lnTo>
                  <a:pt x="15559" y="31084"/>
                </a:lnTo>
                <a:lnTo>
                  <a:pt x="14989" y="33620"/>
                </a:lnTo>
                <a:lnTo>
                  <a:pt x="14476" y="36156"/>
                </a:lnTo>
                <a:lnTo>
                  <a:pt x="14931" y="36265"/>
                </a:lnTo>
                <a:lnTo>
                  <a:pt x="15158" y="36320"/>
                </a:lnTo>
                <a:lnTo>
                  <a:pt x="15672" y="33728"/>
                </a:lnTo>
                <a:lnTo>
                  <a:pt x="16242" y="31192"/>
                </a:lnTo>
                <a:lnTo>
                  <a:pt x="16812" y="28817"/>
                </a:lnTo>
                <a:lnTo>
                  <a:pt x="18864" y="29087"/>
                </a:lnTo>
                <a:lnTo>
                  <a:pt x="16927" y="28278"/>
                </a:lnTo>
                <a:lnTo>
                  <a:pt x="17668" y="25364"/>
                </a:lnTo>
                <a:lnTo>
                  <a:pt x="18465" y="22611"/>
                </a:lnTo>
                <a:lnTo>
                  <a:pt x="19263" y="20022"/>
                </a:lnTo>
                <a:lnTo>
                  <a:pt x="20858" y="20236"/>
                </a:lnTo>
                <a:lnTo>
                  <a:pt x="22455" y="20400"/>
                </a:lnTo>
                <a:lnTo>
                  <a:pt x="24108" y="20506"/>
                </a:lnTo>
                <a:lnTo>
                  <a:pt x="23766" y="23150"/>
                </a:lnTo>
                <a:lnTo>
                  <a:pt x="23480" y="25958"/>
                </a:lnTo>
                <a:lnTo>
                  <a:pt x="23196" y="28925"/>
                </a:lnTo>
                <a:lnTo>
                  <a:pt x="23138" y="29465"/>
                </a:lnTo>
                <a:lnTo>
                  <a:pt x="22854" y="31948"/>
                </a:lnTo>
                <a:lnTo>
                  <a:pt x="22626" y="34537"/>
                </a:lnTo>
                <a:lnTo>
                  <a:pt x="22399" y="37237"/>
                </a:lnTo>
                <a:lnTo>
                  <a:pt x="22910" y="37290"/>
                </a:lnTo>
                <a:lnTo>
                  <a:pt x="23196" y="37290"/>
                </a:lnTo>
                <a:lnTo>
                  <a:pt x="23424" y="34592"/>
                </a:lnTo>
                <a:lnTo>
                  <a:pt x="23651" y="32001"/>
                </a:lnTo>
                <a:lnTo>
                  <a:pt x="23879" y="29465"/>
                </a:lnTo>
                <a:lnTo>
                  <a:pt x="24678" y="29520"/>
                </a:lnTo>
                <a:lnTo>
                  <a:pt x="25077" y="29520"/>
                </a:lnTo>
                <a:lnTo>
                  <a:pt x="26672" y="29573"/>
                </a:lnTo>
                <a:lnTo>
                  <a:pt x="28326" y="29573"/>
                </a:lnTo>
                <a:lnTo>
                  <a:pt x="29921" y="29520"/>
                </a:lnTo>
                <a:lnTo>
                  <a:pt x="30092" y="32056"/>
                </a:lnTo>
                <a:lnTo>
                  <a:pt x="30207" y="34645"/>
                </a:lnTo>
                <a:lnTo>
                  <a:pt x="30378" y="37345"/>
                </a:lnTo>
                <a:lnTo>
                  <a:pt x="30889" y="37290"/>
                </a:lnTo>
                <a:lnTo>
                  <a:pt x="31175" y="37290"/>
                </a:lnTo>
                <a:lnTo>
                  <a:pt x="31004" y="34592"/>
                </a:lnTo>
                <a:lnTo>
                  <a:pt x="30833" y="32001"/>
                </a:lnTo>
                <a:lnTo>
                  <a:pt x="30662" y="29520"/>
                </a:lnTo>
                <a:lnTo>
                  <a:pt x="32770" y="29411"/>
                </a:lnTo>
                <a:lnTo>
                  <a:pt x="34879" y="29250"/>
                </a:lnTo>
                <a:lnTo>
                  <a:pt x="36931" y="28979"/>
                </a:lnTo>
                <a:lnTo>
                  <a:pt x="37445" y="31354"/>
                </a:lnTo>
                <a:lnTo>
                  <a:pt x="37956" y="33837"/>
                </a:lnTo>
                <a:lnTo>
                  <a:pt x="38413" y="36426"/>
                </a:lnTo>
                <a:lnTo>
                  <a:pt x="38869" y="36320"/>
                </a:lnTo>
                <a:lnTo>
                  <a:pt x="39096" y="36265"/>
                </a:lnTo>
                <a:lnTo>
                  <a:pt x="38641" y="33728"/>
                </a:lnTo>
                <a:lnTo>
                  <a:pt x="38127" y="31245"/>
                </a:lnTo>
                <a:lnTo>
                  <a:pt x="37616" y="28872"/>
                </a:lnTo>
                <a:lnTo>
                  <a:pt x="39610" y="28601"/>
                </a:lnTo>
                <a:lnTo>
                  <a:pt x="41606" y="28278"/>
                </a:lnTo>
                <a:lnTo>
                  <a:pt x="43487" y="27792"/>
                </a:lnTo>
                <a:lnTo>
                  <a:pt x="44340" y="29951"/>
                </a:lnTo>
                <a:lnTo>
                  <a:pt x="45082" y="32217"/>
                </a:lnTo>
                <a:lnTo>
                  <a:pt x="45823" y="34537"/>
                </a:lnTo>
                <a:lnTo>
                  <a:pt x="46449" y="34376"/>
                </a:lnTo>
                <a:lnTo>
                  <a:pt x="45708" y="32056"/>
                </a:lnTo>
                <a:lnTo>
                  <a:pt x="44910" y="29789"/>
                </a:lnTo>
                <a:lnTo>
                  <a:pt x="44056" y="27684"/>
                </a:lnTo>
                <a:lnTo>
                  <a:pt x="45935" y="27198"/>
                </a:lnTo>
                <a:lnTo>
                  <a:pt x="47704" y="26714"/>
                </a:lnTo>
                <a:lnTo>
                  <a:pt x="49414" y="26120"/>
                </a:lnTo>
                <a:lnTo>
                  <a:pt x="50382" y="27954"/>
                </a:lnTo>
                <a:lnTo>
                  <a:pt x="51351" y="29897"/>
                </a:lnTo>
                <a:lnTo>
                  <a:pt x="52207" y="31948"/>
                </a:lnTo>
                <a:lnTo>
                  <a:pt x="52777" y="31623"/>
                </a:lnTo>
                <a:lnTo>
                  <a:pt x="51921" y="29628"/>
                </a:lnTo>
                <a:lnTo>
                  <a:pt x="50952" y="27739"/>
                </a:lnTo>
                <a:lnTo>
                  <a:pt x="49984" y="25903"/>
                </a:lnTo>
                <a:lnTo>
                  <a:pt x="51635" y="25256"/>
                </a:lnTo>
                <a:lnTo>
                  <a:pt x="53232" y="24609"/>
                </a:lnTo>
                <a:lnTo>
                  <a:pt x="54656" y="23798"/>
                </a:lnTo>
                <a:lnTo>
                  <a:pt x="55683" y="25309"/>
                </a:lnTo>
                <a:lnTo>
                  <a:pt x="56708" y="26928"/>
                </a:lnTo>
                <a:lnTo>
                  <a:pt x="57675" y="28548"/>
                </a:lnTo>
                <a:lnTo>
                  <a:pt x="58078" y="28223"/>
                </a:lnTo>
                <a:lnTo>
                  <a:pt x="57171" y="26606"/>
                </a:lnTo>
                <a:lnTo>
                  <a:pt x="56144" y="25039"/>
                </a:lnTo>
                <a:lnTo>
                  <a:pt x="55169" y="23583"/>
                </a:lnTo>
                <a:lnTo>
                  <a:pt x="56587" y="22828"/>
                </a:lnTo>
                <a:lnTo>
                  <a:pt x="57896" y="21964"/>
                </a:lnTo>
                <a:lnTo>
                  <a:pt x="59105" y="21047"/>
                </a:lnTo>
                <a:lnTo>
                  <a:pt x="60011" y="22180"/>
                </a:lnTo>
                <a:lnTo>
                  <a:pt x="60917" y="23367"/>
                </a:lnTo>
                <a:lnTo>
                  <a:pt x="61844" y="24609"/>
                </a:lnTo>
                <a:lnTo>
                  <a:pt x="62186" y="24231"/>
                </a:lnTo>
                <a:lnTo>
                  <a:pt x="61260" y="23042"/>
                </a:lnTo>
                <a:lnTo>
                  <a:pt x="60353" y="21909"/>
                </a:lnTo>
                <a:lnTo>
                  <a:pt x="59447" y="20778"/>
                </a:lnTo>
                <a:lnTo>
                  <a:pt x="60575" y="19914"/>
                </a:lnTo>
                <a:lnTo>
                  <a:pt x="61562" y="18942"/>
                </a:lnTo>
                <a:lnTo>
                  <a:pt x="62468" y="17920"/>
                </a:lnTo>
                <a:lnTo>
                  <a:pt x="62186" y="17655"/>
                </a:lnTo>
                <a:lnTo>
                  <a:pt x="61320" y="18672"/>
                </a:lnTo>
                <a:lnTo>
                  <a:pt x="60293" y="19589"/>
                </a:lnTo>
                <a:lnTo>
                  <a:pt x="59165" y="20453"/>
                </a:lnTo>
                <a:lnTo>
                  <a:pt x="57050" y="18015"/>
                </a:lnTo>
                <a:lnTo>
                  <a:pt x="54827" y="15756"/>
                </a:lnTo>
                <a:lnTo>
                  <a:pt x="56708" y="18300"/>
                </a:lnTo>
                <a:lnTo>
                  <a:pt x="58823" y="20723"/>
                </a:lnTo>
                <a:lnTo>
                  <a:pt x="57614" y="21639"/>
                </a:lnTo>
                <a:lnTo>
                  <a:pt x="56305" y="22450"/>
                </a:lnTo>
                <a:lnTo>
                  <a:pt x="54885" y="23206"/>
                </a:lnTo>
                <a:lnTo>
                  <a:pt x="54428" y="23420"/>
                </a:lnTo>
                <a:lnTo>
                  <a:pt x="52946" y="24176"/>
                </a:lnTo>
                <a:lnTo>
                  <a:pt x="51407" y="24878"/>
                </a:lnTo>
                <a:lnTo>
                  <a:pt x="49756" y="25472"/>
                </a:lnTo>
                <a:lnTo>
                  <a:pt x="48274" y="22665"/>
                </a:lnTo>
                <a:lnTo>
                  <a:pt x="46677" y="20128"/>
                </a:lnTo>
                <a:lnTo>
                  <a:pt x="47704" y="22881"/>
                </a:lnTo>
                <a:lnTo>
                  <a:pt x="49186" y="25687"/>
                </a:lnTo>
                <a:lnTo>
                  <a:pt x="47476" y="26228"/>
                </a:lnTo>
                <a:lnTo>
                  <a:pt x="45708" y="26767"/>
                </a:lnTo>
                <a:lnTo>
                  <a:pt x="43885" y="27198"/>
                </a:lnTo>
                <a:lnTo>
                  <a:pt x="43315" y="27361"/>
                </a:lnTo>
                <a:lnTo>
                  <a:pt x="41434" y="27739"/>
                </a:lnTo>
                <a:lnTo>
                  <a:pt x="39497" y="28117"/>
                </a:lnTo>
                <a:lnTo>
                  <a:pt x="37501" y="28386"/>
                </a:lnTo>
                <a:lnTo>
                  <a:pt x="36816" y="25472"/>
                </a:lnTo>
                <a:lnTo>
                  <a:pt x="36134" y="22665"/>
                </a:lnTo>
                <a:lnTo>
                  <a:pt x="35393" y="20075"/>
                </a:lnTo>
                <a:lnTo>
                  <a:pt x="35507" y="22773"/>
                </a:lnTo>
                <a:lnTo>
                  <a:pt x="36190" y="25525"/>
                </a:lnTo>
                <a:lnTo>
                  <a:pt x="36816" y="28495"/>
                </a:lnTo>
                <a:lnTo>
                  <a:pt x="34823" y="28709"/>
                </a:lnTo>
                <a:lnTo>
                  <a:pt x="32714" y="28872"/>
                </a:lnTo>
                <a:lnTo>
                  <a:pt x="30662" y="28979"/>
                </a:lnTo>
                <a:lnTo>
                  <a:pt x="30434" y="26011"/>
                </a:lnTo>
                <a:lnTo>
                  <a:pt x="30207" y="23206"/>
                </a:lnTo>
                <a:lnTo>
                  <a:pt x="29977" y="20561"/>
                </a:lnTo>
                <a:lnTo>
                  <a:pt x="31630" y="20453"/>
                </a:lnTo>
                <a:lnTo>
                  <a:pt x="33228" y="20345"/>
                </a:lnTo>
                <a:lnTo>
                  <a:pt x="34766" y="20128"/>
                </a:lnTo>
                <a:lnTo>
                  <a:pt x="35278" y="19644"/>
                </a:lnTo>
                <a:lnTo>
                  <a:pt x="34480" y="16838"/>
                </a:lnTo>
                <a:lnTo>
                  <a:pt x="33683" y="14294"/>
                </a:lnTo>
                <a:lnTo>
                  <a:pt x="32942" y="11978"/>
                </a:lnTo>
                <a:close/>
              </a:path>
            </a:pathLst>
          </a:custGeom>
          <a:solidFill>
            <a:srgbClr val="097EB8"/>
          </a:solidFill>
        </p:spPr>
        <p:txBody>
          <a:bodyPr wrap="square" lIns="0" tIns="0" rIns="0" bIns="0" rtlCol="0">
            <a:noAutofit/>
          </a:bodyPr>
          <a:lstStyle/>
          <a:p>
            <a:endParaRPr/>
          </a:p>
        </p:txBody>
      </p:sp>
      <p:sp>
        <p:nvSpPr>
          <p:cNvPr id="1124" name="object 1124"/>
          <p:cNvSpPr/>
          <p:nvPr/>
        </p:nvSpPr>
        <p:spPr>
          <a:xfrm>
            <a:off x="406150" y="703141"/>
            <a:ext cx="7808" cy="7878"/>
          </a:xfrm>
          <a:custGeom>
            <a:avLst/>
            <a:gdLst/>
            <a:ahLst/>
            <a:cxnLst/>
            <a:rect l="l" t="t" r="r" b="b"/>
            <a:pathLst>
              <a:path w="7808" h="7878">
                <a:moveTo>
                  <a:pt x="6213" y="265"/>
                </a:moveTo>
                <a:lnTo>
                  <a:pt x="6440" y="702"/>
                </a:lnTo>
                <a:lnTo>
                  <a:pt x="6724" y="1120"/>
                </a:lnTo>
                <a:lnTo>
                  <a:pt x="7010" y="1556"/>
                </a:lnTo>
                <a:lnTo>
                  <a:pt x="4559" y="3341"/>
                </a:lnTo>
                <a:lnTo>
                  <a:pt x="2108" y="5334"/>
                </a:lnTo>
                <a:lnTo>
                  <a:pt x="0" y="7878"/>
                </a:lnTo>
                <a:lnTo>
                  <a:pt x="2336" y="5600"/>
                </a:lnTo>
                <a:lnTo>
                  <a:pt x="4787" y="3606"/>
                </a:lnTo>
                <a:lnTo>
                  <a:pt x="7238" y="1822"/>
                </a:lnTo>
                <a:lnTo>
                  <a:pt x="7808" y="2638"/>
                </a:lnTo>
                <a:lnTo>
                  <a:pt x="7352" y="1347"/>
                </a:lnTo>
                <a:lnTo>
                  <a:pt x="7010" y="911"/>
                </a:lnTo>
                <a:lnTo>
                  <a:pt x="6724" y="474"/>
                </a:lnTo>
                <a:lnTo>
                  <a:pt x="6496" y="0"/>
                </a:lnTo>
                <a:lnTo>
                  <a:pt x="6213" y="265"/>
                </a:lnTo>
                <a:close/>
              </a:path>
            </a:pathLst>
          </a:custGeom>
          <a:solidFill>
            <a:srgbClr val="097EB8"/>
          </a:solidFill>
        </p:spPr>
        <p:txBody>
          <a:bodyPr wrap="square" lIns="0" tIns="0" rIns="0" bIns="0" rtlCol="0">
            <a:noAutofit/>
          </a:bodyPr>
          <a:lstStyle/>
          <a:p>
            <a:endParaRPr/>
          </a:p>
        </p:txBody>
      </p:sp>
      <p:sp>
        <p:nvSpPr>
          <p:cNvPr id="1125" name="object 1125"/>
          <p:cNvSpPr/>
          <p:nvPr/>
        </p:nvSpPr>
        <p:spPr>
          <a:xfrm>
            <a:off x="453113" y="697788"/>
            <a:ext cx="9517" cy="11884"/>
          </a:xfrm>
          <a:custGeom>
            <a:avLst/>
            <a:gdLst/>
            <a:ahLst/>
            <a:cxnLst/>
            <a:rect l="l" t="t" r="r" b="b"/>
            <a:pathLst>
              <a:path w="9517" h="11884">
                <a:moveTo>
                  <a:pt x="2793" y="5353"/>
                </a:moveTo>
                <a:lnTo>
                  <a:pt x="4845" y="7232"/>
                </a:lnTo>
                <a:lnTo>
                  <a:pt x="6954" y="9454"/>
                </a:lnTo>
                <a:lnTo>
                  <a:pt x="9119" y="11884"/>
                </a:lnTo>
                <a:lnTo>
                  <a:pt x="9517" y="11656"/>
                </a:lnTo>
                <a:lnTo>
                  <a:pt x="7409" y="9188"/>
                </a:lnTo>
                <a:lnTo>
                  <a:pt x="5244" y="7024"/>
                </a:lnTo>
                <a:lnTo>
                  <a:pt x="3192" y="5125"/>
                </a:lnTo>
                <a:lnTo>
                  <a:pt x="3933" y="4764"/>
                </a:lnTo>
                <a:lnTo>
                  <a:pt x="4674" y="4328"/>
                </a:lnTo>
                <a:lnTo>
                  <a:pt x="5300" y="3891"/>
                </a:lnTo>
                <a:lnTo>
                  <a:pt x="7636" y="5562"/>
                </a:lnTo>
                <a:lnTo>
                  <a:pt x="5586" y="3682"/>
                </a:lnTo>
                <a:lnTo>
                  <a:pt x="6156" y="3246"/>
                </a:lnTo>
                <a:lnTo>
                  <a:pt x="6555" y="2866"/>
                </a:lnTo>
                <a:lnTo>
                  <a:pt x="6954" y="2486"/>
                </a:lnTo>
                <a:lnTo>
                  <a:pt x="7296" y="2164"/>
                </a:lnTo>
                <a:lnTo>
                  <a:pt x="7066" y="2012"/>
                </a:lnTo>
                <a:lnTo>
                  <a:pt x="6384" y="2695"/>
                </a:lnTo>
                <a:lnTo>
                  <a:pt x="5757" y="3189"/>
                </a:lnTo>
                <a:lnTo>
                  <a:pt x="5357" y="3455"/>
                </a:lnTo>
                <a:lnTo>
                  <a:pt x="4217" y="2657"/>
                </a:lnTo>
                <a:lnTo>
                  <a:pt x="3077" y="1898"/>
                </a:lnTo>
                <a:lnTo>
                  <a:pt x="1995" y="1252"/>
                </a:lnTo>
                <a:lnTo>
                  <a:pt x="968" y="607"/>
                </a:lnTo>
                <a:lnTo>
                  <a:pt x="0" y="0"/>
                </a:lnTo>
                <a:lnTo>
                  <a:pt x="741" y="816"/>
                </a:lnTo>
                <a:lnTo>
                  <a:pt x="1768" y="1518"/>
                </a:lnTo>
                <a:lnTo>
                  <a:pt x="2849" y="2164"/>
                </a:lnTo>
                <a:lnTo>
                  <a:pt x="3933" y="2923"/>
                </a:lnTo>
                <a:lnTo>
                  <a:pt x="5016" y="3682"/>
                </a:lnTo>
                <a:lnTo>
                  <a:pt x="4388" y="4157"/>
                </a:lnTo>
                <a:lnTo>
                  <a:pt x="3705" y="4537"/>
                </a:lnTo>
                <a:lnTo>
                  <a:pt x="2964" y="4916"/>
                </a:lnTo>
                <a:lnTo>
                  <a:pt x="2793" y="5353"/>
                </a:lnTo>
                <a:close/>
              </a:path>
            </a:pathLst>
          </a:custGeom>
          <a:solidFill>
            <a:srgbClr val="097EB8"/>
          </a:solidFill>
        </p:spPr>
        <p:txBody>
          <a:bodyPr wrap="square" lIns="0" tIns="0" rIns="0" bIns="0" rtlCol="0">
            <a:noAutofit/>
          </a:bodyPr>
          <a:lstStyle/>
          <a:p>
            <a:endParaRPr/>
          </a:p>
        </p:txBody>
      </p:sp>
      <p:sp>
        <p:nvSpPr>
          <p:cNvPr id="1126" name="object 1126"/>
          <p:cNvSpPr/>
          <p:nvPr/>
        </p:nvSpPr>
        <p:spPr>
          <a:xfrm>
            <a:off x="444623" y="699686"/>
            <a:ext cx="33795" cy="21476"/>
          </a:xfrm>
          <a:custGeom>
            <a:avLst/>
            <a:gdLst/>
            <a:ahLst/>
            <a:cxnLst/>
            <a:rect l="l" t="t" r="r" b="b"/>
            <a:pathLst>
              <a:path w="33795" h="21476">
                <a:moveTo>
                  <a:pt x="31741" y="11770"/>
                </a:moveTo>
                <a:lnTo>
                  <a:pt x="32144" y="11276"/>
                </a:lnTo>
                <a:lnTo>
                  <a:pt x="32426" y="10839"/>
                </a:lnTo>
                <a:lnTo>
                  <a:pt x="32708" y="10365"/>
                </a:lnTo>
                <a:lnTo>
                  <a:pt x="32486" y="10042"/>
                </a:lnTo>
                <a:lnTo>
                  <a:pt x="32204" y="10517"/>
                </a:lnTo>
                <a:lnTo>
                  <a:pt x="31862" y="11010"/>
                </a:lnTo>
                <a:lnTo>
                  <a:pt x="31459" y="11485"/>
                </a:lnTo>
                <a:lnTo>
                  <a:pt x="29123" y="9169"/>
                </a:lnTo>
                <a:lnTo>
                  <a:pt x="26727" y="7119"/>
                </a:lnTo>
                <a:lnTo>
                  <a:pt x="24278" y="5334"/>
                </a:lnTo>
                <a:lnTo>
                  <a:pt x="24735" y="4746"/>
                </a:lnTo>
                <a:lnTo>
                  <a:pt x="25136" y="4157"/>
                </a:lnTo>
                <a:lnTo>
                  <a:pt x="25417" y="3550"/>
                </a:lnTo>
                <a:lnTo>
                  <a:pt x="25075" y="3284"/>
                </a:lnTo>
                <a:lnTo>
                  <a:pt x="24791" y="3929"/>
                </a:lnTo>
                <a:lnTo>
                  <a:pt x="24392" y="4537"/>
                </a:lnTo>
                <a:lnTo>
                  <a:pt x="23937" y="5068"/>
                </a:lnTo>
                <a:lnTo>
                  <a:pt x="21259" y="3132"/>
                </a:lnTo>
                <a:lnTo>
                  <a:pt x="18522" y="1461"/>
                </a:lnTo>
                <a:lnTo>
                  <a:pt x="15958" y="0"/>
                </a:lnTo>
                <a:lnTo>
                  <a:pt x="18351" y="1670"/>
                </a:lnTo>
                <a:lnTo>
                  <a:pt x="21029" y="3398"/>
                </a:lnTo>
                <a:lnTo>
                  <a:pt x="23708" y="5391"/>
                </a:lnTo>
                <a:lnTo>
                  <a:pt x="23081" y="6150"/>
                </a:lnTo>
                <a:lnTo>
                  <a:pt x="22284" y="6910"/>
                </a:lnTo>
                <a:lnTo>
                  <a:pt x="21371" y="7612"/>
                </a:lnTo>
                <a:lnTo>
                  <a:pt x="18920" y="5391"/>
                </a:lnTo>
                <a:lnTo>
                  <a:pt x="16413" y="3455"/>
                </a:lnTo>
                <a:lnTo>
                  <a:pt x="14077" y="1784"/>
                </a:lnTo>
                <a:lnTo>
                  <a:pt x="16127" y="3663"/>
                </a:lnTo>
                <a:lnTo>
                  <a:pt x="18578" y="5619"/>
                </a:lnTo>
                <a:lnTo>
                  <a:pt x="21029" y="7878"/>
                </a:lnTo>
                <a:lnTo>
                  <a:pt x="20117" y="8580"/>
                </a:lnTo>
                <a:lnTo>
                  <a:pt x="19092" y="9169"/>
                </a:lnTo>
                <a:lnTo>
                  <a:pt x="18008" y="9757"/>
                </a:lnTo>
                <a:lnTo>
                  <a:pt x="17609" y="9985"/>
                </a:lnTo>
                <a:lnTo>
                  <a:pt x="16983" y="10251"/>
                </a:lnTo>
                <a:lnTo>
                  <a:pt x="16357" y="10517"/>
                </a:lnTo>
                <a:lnTo>
                  <a:pt x="15728" y="10782"/>
                </a:lnTo>
                <a:lnTo>
                  <a:pt x="15158" y="11010"/>
                </a:lnTo>
                <a:lnTo>
                  <a:pt x="14532" y="11276"/>
                </a:lnTo>
                <a:lnTo>
                  <a:pt x="13906" y="11485"/>
                </a:lnTo>
                <a:lnTo>
                  <a:pt x="12196" y="8903"/>
                </a:lnTo>
                <a:lnTo>
                  <a:pt x="10428" y="6530"/>
                </a:lnTo>
                <a:lnTo>
                  <a:pt x="8776" y="4480"/>
                </a:lnTo>
                <a:lnTo>
                  <a:pt x="9403" y="3891"/>
                </a:lnTo>
                <a:lnTo>
                  <a:pt x="8549" y="4214"/>
                </a:lnTo>
                <a:lnTo>
                  <a:pt x="9973" y="6739"/>
                </a:lnTo>
                <a:lnTo>
                  <a:pt x="11682" y="9055"/>
                </a:lnTo>
                <a:lnTo>
                  <a:pt x="13392" y="11656"/>
                </a:lnTo>
                <a:lnTo>
                  <a:pt x="12081" y="12130"/>
                </a:lnTo>
                <a:lnTo>
                  <a:pt x="10714" y="12510"/>
                </a:lnTo>
                <a:lnTo>
                  <a:pt x="9288" y="12840"/>
                </a:lnTo>
                <a:lnTo>
                  <a:pt x="7979" y="10137"/>
                </a:lnTo>
                <a:lnTo>
                  <a:pt x="6668" y="7669"/>
                </a:lnTo>
                <a:lnTo>
                  <a:pt x="5413" y="5448"/>
                </a:lnTo>
                <a:lnTo>
                  <a:pt x="6210" y="4916"/>
                </a:lnTo>
                <a:lnTo>
                  <a:pt x="5242" y="5125"/>
                </a:lnTo>
                <a:lnTo>
                  <a:pt x="4787" y="5239"/>
                </a:lnTo>
                <a:lnTo>
                  <a:pt x="3874" y="5448"/>
                </a:lnTo>
                <a:lnTo>
                  <a:pt x="2849" y="5619"/>
                </a:lnTo>
                <a:lnTo>
                  <a:pt x="1879" y="5714"/>
                </a:lnTo>
                <a:lnTo>
                  <a:pt x="1196" y="3720"/>
                </a:lnTo>
                <a:lnTo>
                  <a:pt x="569" y="1879"/>
                </a:lnTo>
                <a:lnTo>
                  <a:pt x="0" y="265"/>
                </a:lnTo>
                <a:lnTo>
                  <a:pt x="112" y="1936"/>
                </a:lnTo>
                <a:lnTo>
                  <a:pt x="739" y="3777"/>
                </a:lnTo>
                <a:lnTo>
                  <a:pt x="1367" y="5771"/>
                </a:lnTo>
                <a:lnTo>
                  <a:pt x="1480" y="6150"/>
                </a:lnTo>
                <a:lnTo>
                  <a:pt x="2221" y="8466"/>
                </a:lnTo>
                <a:lnTo>
                  <a:pt x="1993" y="6093"/>
                </a:lnTo>
                <a:lnTo>
                  <a:pt x="3018" y="5941"/>
                </a:lnTo>
                <a:lnTo>
                  <a:pt x="3989" y="5771"/>
                </a:lnTo>
                <a:lnTo>
                  <a:pt x="4958" y="5562"/>
                </a:lnTo>
                <a:lnTo>
                  <a:pt x="6210" y="7764"/>
                </a:lnTo>
                <a:lnTo>
                  <a:pt x="7465" y="10251"/>
                </a:lnTo>
                <a:lnTo>
                  <a:pt x="8718" y="12948"/>
                </a:lnTo>
                <a:lnTo>
                  <a:pt x="7294" y="13273"/>
                </a:lnTo>
                <a:lnTo>
                  <a:pt x="5812" y="13543"/>
                </a:lnTo>
                <a:lnTo>
                  <a:pt x="4329" y="13759"/>
                </a:lnTo>
                <a:lnTo>
                  <a:pt x="3818" y="14243"/>
                </a:lnTo>
                <a:lnTo>
                  <a:pt x="4559" y="16888"/>
                </a:lnTo>
                <a:lnTo>
                  <a:pt x="4444" y="14190"/>
                </a:lnTo>
                <a:lnTo>
                  <a:pt x="5983" y="13974"/>
                </a:lnTo>
                <a:lnTo>
                  <a:pt x="7465" y="13704"/>
                </a:lnTo>
                <a:lnTo>
                  <a:pt x="8947" y="13381"/>
                </a:lnTo>
                <a:lnTo>
                  <a:pt x="10087" y="15863"/>
                </a:lnTo>
                <a:lnTo>
                  <a:pt x="11284" y="18562"/>
                </a:lnTo>
                <a:lnTo>
                  <a:pt x="12367" y="21476"/>
                </a:lnTo>
                <a:lnTo>
                  <a:pt x="12937" y="21313"/>
                </a:lnTo>
                <a:lnTo>
                  <a:pt x="11854" y="18454"/>
                </a:lnTo>
                <a:lnTo>
                  <a:pt x="10657" y="15754"/>
                </a:lnTo>
                <a:lnTo>
                  <a:pt x="9459" y="13273"/>
                </a:lnTo>
                <a:lnTo>
                  <a:pt x="10885" y="12895"/>
                </a:lnTo>
                <a:lnTo>
                  <a:pt x="12309" y="12510"/>
                </a:lnTo>
                <a:lnTo>
                  <a:pt x="13678" y="12035"/>
                </a:lnTo>
                <a:lnTo>
                  <a:pt x="15217" y="14406"/>
                </a:lnTo>
                <a:lnTo>
                  <a:pt x="16755" y="16996"/>
                </a:lnTo>
                <a:lnTo>
                  <a:pt x="15728" y="14243"/>
                </a:lnTo>
                <a:lnTo>
                  <a:pt x="14190" y="11808"/>
                </a:lnTo>
                <a:lnTo>
                  <a:pt x="14760" y="11599"/>
                </a:lnTo>
                <a:lnTo>
                  <a:pt x="15330" y="11390"/>
                </a:lnTo>
                <a:lnTo>
                  <a:pt x="15900" y="11162"/>
                </a:lnTo>
                <a:lnTo>
                  <a:pt x="16584" y="10896"/>
                </a:lnTo>
                <a:lnTo>
                  <a:pt x="17211" y="10574"/>
                </a:lnTo>
                <a:lnTo>
                  <a:pt x="17837" y="10251"/>
                </a:lnTo>
                <a:lnTo>
                  <a:pt x="19776" y="12472"/>
                </a:lnTo>
                <a:lnTo>
                  <a:pt x="21657" y="14946"/>
                </a:lnTo>
                <a:lnTo>
                  <a:pt x="23480" y="17535"/>
                </a:lnTo>
                <a:lnTo>
                  <a:pt x="23937" y="17321"/>
                </a:lnTo>
                <a:lnTo>
                  <a:pt x="22113" y="14676"/>
                </a:lnTo>
                <a:lnTo>
                  <a:pt x="20232" y="12244"/>
                </a:lnTo>
                <a:lnTo>
                  <a:pt x="18294" y="10042"/>
                </a:lnTo>
                <a:lnTo>
                  <a:pt x="19378" y="9435"/>
                </a:lnTo>
                <a:lnTo>
                  <a:pt x="20403" y="8846"/>
                </a:lnTo>
                <a:lnTo>
                  <a:pt x="21371" y="8144"/>
                </a:lnTo>
                <a:lnTo>
                  <a:pt x="23536" y="10137"/>
                </a:lnTo>
                <a:lnTo>
                  <a:pt x="25760" y="12415"/>
                </a:lnTo>
                <a:lnTo>
                  <a:pt x="23879" y="9871"/>
                </a:lnTo>
                <a:lnTo>
                  <a:pt x="21657" y="7878"/>
                </a:lnTo>
                <a:lnTo>
                  <a:pt x="22397" y="7289"/>
                </a:lnTo>
                <a:lnTo>
                  <a:pt x="23081" y="6682"/>
                </a:lnTo>
                <a:lnTo>
                  <a:pt x="23651" y="6036"/>
                </a:lnTo>
                <a:lnTo>
                  <a:pt x="24050" y="5619"/>
                </a:lnTo>
                <a:lnTo>
                  <a:pt x="26505" y="7441"/>
                </a:lnTo>
                <a:lnTo>
                  <a:pt x="28902" y="9492"/>
                </a:lnTo>
                <a:lnTo>
                  <a:pt x="31238" y="11770"/>
                </a:lnTo>
                <a:lnTo>
                  <a:pt x="31520" y="12035"/>
                </a:lnTo>
                <a:lnTo>
                  <a:pt x="32204" y="12787"/>
                </a:lnTo>
                <a:lnTo>
                  <a:pt x="32950" y="13543"/>
                </a:lnTo>
                <a:lnTo>
                  <a:pt x="33634" y="14298"/>
                </a:lnTo>
                <a:lnTo>
                  <a:pt x="33795" y="13921"/>
                </a:lnTo>
                <a:lnTo>
                  <a:pt x="33111" y="13165"/>
                </a:lnTo>
                <a:lnTo>
                  <a:pt x="32426" y="12472"/>
                </a:lnTo>
                <a:lnTo>
                  <a:pt x="31741" y="11770"/>
                </a:lnTo>
                <a:close/>
              </a:path>
            </a:pathLst>
          </a:custGeom>
          <a:solidFill>
            <a:srgbClr val="097EB8"/>
          </a:solidFill>
        </p:spPr>
        <p:txBody>
          <a:bodyPr wrap="square" lIns="0" tIns="0" rIns="0" bIns="0" rtlCol="0">
            <a:noAutofit/>
          </a:bodyPr>
          <a:lstStyle/>
          <a:p>
            <a:endParaRPr/>
          </a:p>
        </p:txBody>
      </p:sp>
      <p:sp>
        <p:nvSpPr>
          <p:cNvPr id="1127" name="object 1127"/>
          <p:cNvSpPr/>
          <p:nvPr/>
        </p:nvSpPr>
        <p:spPr>
          <a:xfrm>
            <a:off x="409570" y="699895"/>
            <a:ext cx="30605" cy="25692"/>
          </a:xfrm>
          <a:custGeom>
            <a:avLst/>
            <a:gdLst/>
            <a:ahLst/>
            <a:cxnLst/>
            <a:rect l="l" t="t" r="r" b="b"/>
            <a:pathLst>
              <a:path w="30605" h="25692">
                <a:moveTo>
                  <a:pt x="26388" y="3398"/>
                </a:moveTo>
                <a:lnTo>
                  <a:pt x="25591" y="5448"/>
                </a:lnTo>
                <a:lnTo>
                  <a:pt x="24622" y="5296"/>
                </a:lnTo>
                <a:lnTo>
                  <a:pt x="23710" y="5125"/>
                </a:lnTo>
                <a:lnTo>
                  <a:pt x="22797" y="4916"/>
                </a:lnTo>
                <a:lnTo>
                  <a:pt x="23538" y="2752"/>
                </a:lnTo>
                <a:lnTo>
                  <a:pt x="22399" y="4651"/>
                </a:lnTo>
                <a:lnTo>
                  <a:pt x="22284" y="4802"/>
                </a:lnTo>
                <a:lnTo>
                  <a:pt x="21315" y="4537"/>
                </a:lnTo>
                <a:lnTo>
                  <a:pt x="20403" y="4271"/>
                </a:lnTo>
                <a:lnTo>
                  <a:pt x="19492" y="4005"/>
                </a:lnTo>
                <a:lnTo>
                  <a:pt x="19948" y="3455"/>
                </a:lnTo>
                <a:lnTo>
                  <a:pt x="21144" y="1461"/>
                </a:lnTo>
                <a:lnTo>
                  <a:pt x="19833" y="2923"/>
                </a:lnTo>
                <a:lnTo>
                  <a:pt x="19321" y="3512"/>
                </a:lnTo>
                <a:lnTo>
                  <a:pt x="19035" y="3834"/>
                </a:lnTo>
                <a:lnTo>
                  <a:pt x="18238" y="3512"/>
                </a:lnTo>
                <a:lnTo>
                  <a:pt x="17440" y="3189"/>
                </a:lnTo>
                <a:lnTo>
                  <a:pt x="16755" y="2866"/>
                </a:lnTo>
                <a:lnTo>
                  <a:pt x="16983" y="2107"/>
                </a:lnTo>
                <a:lnTo>
                  <a:pt x="16357" y="2657"/>
                </a:lnTo>
                <a:lnTo>
                  <a:pt x="16472" y="3075"/>
                </a:lnTo>
                <a:lnTo>
                  <a:pt x="17213" y="3398"/>
                </a:lnTo>
                <a:lnTo>
                  <a:pt x="18010" y="3777"/>
                </a:lnTo>
                <a:lnTo>
                  <a:pt x="18808" y="4100"/>
                </a:lnTo>
                <a:lnTo>
                  <a:pt x="17098" y="6093"/>
                </a:lnTo>
                <a:lnTo>
                  <a:pt x="15273" y="8428"/>
                </a:lnTo>
                <a:lnTo>
                  <a:pt x="13451" y="11010"/>
                </a:lnTo>
                <a:lnTo>
                  <a:pt x="12254" y="10536"/>
                </a:lnTo>
                <a:lnTo>
                  <a:pt x="11114" y="10042"/>
                </a:lnTo>
                <a:lnTo>
                  <a:pt x="10031" y="9454"/>
                </a:lnTo>
                <a:lnTo>
                  <a:pt x="11797" y="6853"/>
                </a:lnTo>
                <a:lnTo>
                  <a:pt x="9745" y="9776"/>
                </a:lnTo>
                <a:lnTo>
                  <a:pt x="10828" y="10365"/>
                </a:lnTo>
                <a:lnTo>
                  <a:pt x="12025" y="10896"/>
                </a:lnTo>
                <a:lnTo>
                  <a:pt x="13223" y="11333"/>
                </a:lnTo>
                <a:lnTo>
                  <a:pt x="11570" y="13712"/>
                </a:lnTo>
                <a:lnTo>
                  <a:pt x="9916" y="16248"/>
                </a:lnTo>
                <a:lnTo>
                  <a:pt x="8377" y="19001"/>
                </a:lnTo>
                <a:lnTo>
                  <a:pt x="7864" y="18784"/>
                </a:lnTo>
                <a:lnTo>
                  <a:pt x="7580" y="18676"/>
                </a:lnTo>
                <a:lnTo>
                  <a:pt x="6325" y="18190"/>
                </a:lnTo>
                <a:lnTo>
                  <a:pt x="5129" y="17598"/>
                </a:lnTo>
                <a:lnTo>
                  <a:pt x="3989" y="17003"/>
                </a:lnTo>
                <a:lnTo>
                  <a:pt x="5415" y="14143"/>
                </a:lnTo>
                <a:lnTo>
                  <a:pt x="3534" y="16734"/>
                </a:lnTo>
                <a:lnTo>
                  <a:pt x="3248" y="17112"/>
                </a:lnTo>
                <a:lnTo>
                  <a:pt x="2108" y="18676"/>
                </a:lnTo>
                <a:lnTo>
                  <a:pt x="1025" y="20348"/>
                </a:lnTo>
                <a:lnTo>
                  <a:pt x="0" y="22076"/>
                </a:lnTo>
                <a:lnTo>
                  <a:pt x="455" y="22401"/>
                </a:lnTo>
                <a:lnTo>
                  <a:pt x="1482" y="20673"/>
                </a:lnTo>
                <a:lnTo>
                  <a:pt x="2565" y="19001"/>
                </a:lnTo>
                <a:lnTo>
                  <a:pt x="3705" y="17381"/>
                </a:lnTo>
                <a:lnTo>
                  <a:pt x="4901" y="18029"/>
                </a:lnTo>
                <a:lnTo>
                  <a:pt x="6098" y="18623"/>
                </a:lnTo>
                <a:lnTo>
                  <a:pt x="7409" y="19162"/>
                </a:lnTo>
                <a:lnTo>
                  <a:pt x="7864" y="19323"/>
                </a:lnTo>
                <a:lnTo>
                  <a:pt x="8150" y="19431"/>
                </a:lnTo>
                <a:lnTo>
                  <a:pt x="7066" y="21320"/>
                </a:lnTo>
                <a:lnTo>
                  <a:pt x="6041" y="23318"/>
                </a:lnTo>
                <a:lnTo>
                  <a:pt x="5129" y="25368"/>
                </a:lnTo>
                <a:lnTo>
                  <a:pt x="5643" y="25692"/>
                </a:lnTo>
                <a:lnTo>
                  <a:pt x="6611" y="23587"/>
                </a:lnTo>
                <a:lnTo>
                  <a:pt x="7636" y="21590"/>
                </a:lnTo>
                <a:lnTo>
                  <a:pt x="8720" y="19648"/>
                </a:lnTo>
                <a:lnTo>
                  <a:pt x="10373" y="20295"/>
                </a:lnTo>
                <a:lnTo>
                  <a:pt x="12083" y="20834"/>
                </a:lnTo>
                <a:lnTo>
                  <a:pt x="13849" y="21320"/>
                </a:lnTo>
                <a:lnTo>
                  <a:pt x="14077" y="20834"/>
                </a:lnTo>
                <a:lnTo>
                  <a:pt x="12311" y="20348"/>
                </a:lnTo>
                <a:lnTo>
                  <a:pt x="10601" y="19809"/>
                </a:lnTo>
                <a:lnTo>
                  <a:pt x="8947" y="19215"/>
                </a:lnTo>
                <a:lnTo>
                  <a:pt x="10486" y="16464"/>
                </a:lnTo>
                <a:lnTo>
                  <a:pt x="12083" y="13928"/>
                </a:lnTo>
                <a:lnTo>
                  <a:pt x="13735" y="11561"/>
                </a:lnTo>
                <a:lnTo>
                  <a:pt x="15046" y="12035"/>
                </a:lnTo>
                <a:lnTo>
                  <a:pt x="16413" y="12472"/>
                </a:lnTo>
                <a:lnTo>
                  <a:pt x="17783" y="12848"/>
                </a:lnTo>
                <a:lnTo>
                  <a:pt x="18010" y="12415"/>
                </a:lnTo>
                <a:lnTo>
                  <a:pt x="16643" y="12092"/>
                </a:lnTo>
                <a:lnTo>
                  <a:pt x="15273" y="11656"/>
                </a:lnTo>
                <a:lnTo>
                  <a:pt x="13964" y="11181"/>
                </a:lnTo>
                <a:lnTo>
                  <a:pt x="15787" y="8637"/>
                </a:lnTo>
                <a:lnTo>
                  <a:pt x="17553" y="6321"/>
                </a:lnTo>
                <a:lnTo>
                  <a:pt x="19263" y="4271"/>
                </a:lnTo>
                <a:lnTo>
                  <a:pt x="20175" y="4594"/>
                </a:lnTo>
                <a:lnTo>
                  <a:pt x="21144" y="4859"/>
                </a:lnTo>
                <a:lnTo>
                  <a:pt x="22113" y="5125"/>
                </a:lnTo>
                <a:lnTo>
                  <a:pt x="20804" y="7289"/>
                </a:lnTo>
                <a:lnTo>
                  <a:pt x="19378" y="9776"/>
                </a:lnTo>
                <a:lnTo>
                  <a:pt x="18524" y="12578"/>
                </a:lnTo>
                <a:lnTo>
                  <a:pt x="19891" y="9871"/>
                </a:lnTo>
                <a:lnTo>
                  <a:pt x="21259" y="7403"/>
                </a:lnTo>
                <a:lnTo>
                  <a:pt x="22570" y="5239"/>
                </a:lnTo>
                <a:lnTo>
                  <a:pt x="23538" y="5448"/>
                </a:lnTo>
                <a:lnTo>
                  <a:pt x="24507" y="5619"/>
                </a:lnTo>
                <a:lnTo>
                  <a:pt x="25476" y="5771"/>
                </a:lnTo>
                <a:lnTo>
                  <a:pt x="25989" y="5828"/>
                </a:lnTo>
                <a:lnTo>
                  <a:pt x="27073" y="5998"/>
                </a:lnTo>
                <a:lnTo>
                  <a:pt x="28154" y="6093"/>
                </a:lnTo>
                <a:lnTo>
                  <a:pt x="29294" y="6150"/>
                </a:lnTo>
                <a:lnTo>
                  <a:pt x="28952" y="8523"/>
                </a:lnTo>
                <a:lnTo>
                  <a:pt x="28896" y="14412"/>
                </a:lnTo>
                <a:lnTo>
                  <a:pt x="29522" y="14467"/>
                </a:lnTo>
                <a:lnTo>
                  <a:pt x="28952" y="13981"/>
                </a:lnTo>
                <a:lnTo>
                  <a:pt x="29238" y="11181"/>
                </a:lnTo>
                <a:lnTo>
                  <a:pt x="29522" y="8523"/>
                </a:lnTo>
                <a:lnTo>
                  <a:pt x="29808" y="6207"/>
                </a:lnTo>
                <a:lnTo>
                  <a:pt x="30605" y="6207"/>
                </a:lnTo>
                <a:lnTo>
                  <a:pt x="29864" y="5828"/>
                </a:lnTo>
                <a:lnTo>
                  <a:pt x="30150" y="3777"/>
                </a:lnTo>
                <a:lnTo>
                  <a:pt x="30378" y="1955"/>
                </a:lnTo>
                <a:lnTo>
                  <a:pt x="30150" y="265"/>
                </a:lnTo>
                <a:lnTo>
                  <a:pt x="29864" y="1898"/>
                </a:lnTo>
                <a:lnTo>
                  <a:pt x="29580" y="3720"/>
                </a:lnTo>
                <a:lnTo>
                  <a:pt x="29294" y="5771"/>
                </a:lnTo>
                <a:lnTo>
                  <a:pt x="28213" y="5733"/>
                </a:lnTo>
                <a:lnTo>
                  <a:pt x="27186" y="5619"/>
                </a:lnTo>
                <a:lnTo>
                  <a:pt x="26102" y="5505"/>
                </a:lnTo>
                <a:lnTo>
                  <a:pt x="26843" y="3512"/>
                </a:lnTo>
                <a:lnTo>
                  <a:pt x="27528" y="1670"/>
                </a:lnTo>
                <a:lnTo>
                  <a:pt x="28154" y="56"/>
                </a:lnTo>
                <a:lnTo>
                  <a:pt x="27756" y="0"/>
                </a:lnTo>
                <a:lnTo>
                  <a:pt x="27073" y="1632"/>
                </a:lnTo>
                <a:lnTo>
                  <a:pt x="26388" y="3398"/>
                </a:lnTo>
                <a:close/>
              </a:path>
            </a:pathLst>
          </a:custGeom>
          <a:solidFill>
            <a:srgbClr val="097EB8"/>
          </a:solidFill>
        </p:spPr>
        <p:txBody>
          <a:bodyPr wrap="square" lIns="0" tIns="0" rIns="0" bIns="0" rtlCol="0">
            <a:noAutofit/>
          </a:bodyPr>
          <a:lstStyle/>
          <a:p>
            <a:endParaRPr/>
          </a:p>
        </p:txBody>
      </p:sp>
      <p:sp>
        <p:nvSpPr>
          <p:cNvPr id="1128" name="object 1128"/>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97EB8"/>
          </a:solidFill>
        </p:spPr>
        <p:txBody>
          <a:bodyPr wrap="square" lIns="0" tIns="0" rIns="0" bIns="0" rtlCol="0">
            <a:noAutofit/>
          </a:bodyPr>
          <a:lstStyle/>
          <a:p>
            <a:endParaRPr/>
          </a:p>
        </p:txBody>
      </p:sp>
      <p:sp>
        <p:nvSpPr>
          <p:cNvPr id="1129" name="object 1129"/>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97EB8"/>
          </a:solidFill>
        </p:spPr>
        <p:txBody>
          <a:bodyPr wrap="square" lIns="0" tIns="0" rIns="0" bIns="0" rtlCol="0">
            <a:noAutofit/>
          </a:bodyPr>
          <a:lstStyle/>
          <a:p>
            <a:endParaRPr/>
          </a:p>
        </p:txBody>
      </p:sp>
      <p:sp>
        <p:nvSpPr>
          <p:cNvPr id="1130" name="object 1130"/>
          <p:cNvSpPr/>
          <p:nvPr/>
        </p:nvSpPr>
        <p:spPr>
          <a:xfrm>
            <a:off x="403073" y="699629"/>
            <a:ext cx="21601" cy="18564"/>
          </a:xfrm>
          <a:custGeom>
            <a:avLst/>
            <a:gdLst/>
            <a:ahLst/>
            <a:cxnLst/>
            <a:rect l="l" t="t" r="r" b="b"/>
            <a:pathLst>
              <a:path w="21601" h="18564">
                <a:moveTo>
                  <a:pt x="0" y="13977"/>
                </a:moveTo>
                <a:lnTo>
                  <a:pt x="112" y="14355"/>
                </a:lnTo>
                <a:lnTo>
                  <a:pt x="968" y="13438"/>
                </a:lnTo>
                <a:lnTo>
                  <a:pt x="1881" y="12529"/>
                </a:lnTo>
                <a:lnTo>
                  <a:pt x="2734" y="11656"/>
                </a:lnTo>
                <a:lnTo>
                  <a:pt x="3532" y="12681"/>
                </a:lnTo>
                <a:lnTo>
                  <a:pt x="4388" y="13600"/>
                </a:lnTo>
                <a:lnTo>
                  <a:pt x="5471" y="14463"/>
                </a:lnTo>
                <a:lnTo>
                  <a:pt x="4388" y="15650"/>
                </a:lnTo>
                <a:lnTo>
                  <a:pt x="3363" y="16891"/>
                </a:lnTo>
                <a:lnTo>
                  <a:pt x="2392" y="18186"/>
                </a:lnTo>
                <a:lnTo>
                  <a:pt x="2678" y="18564"/>
                </a:lnTo>
                <a:lnTo>
                  <a:pt x="3703" y="17214"/>
                </a:lnTo>
                <a:lnTo>
                  <a:pt x="4730" y="15975"/>
                </a:lnTo>
                <a:lnTo>
                  <a:pt x="5812" y="14733"/>
                </a:lnTo>
                <a:lnTo>
                  <a:pt x="6952" y="15703"/>
                </a:lnTo>
                <a:lnTo>
                  <a:pt x="8321" y="16622"/>
                </a:lnTo>
                <a:lnTo>
                  <a:pt x="9745" y="17377"/>
                </a:lnTo>
                <a:lnTo>
                  <a:pt x="10031" y="17000"/>
                </a:lnTo>
                <a:lnTo>
                  <a:pt x="8605" y="16244"/>
                </a:lnTo>
                <a:lnTo>
                  <a:pt x="7294" y="15325"/>
                </a:lnTo>
                <a:lnTo>
                  <a:pt x="6098" y="14408"/>
                </a:lnTo>
                <a:lnTo>
                  <a:pt x="8263" y="11978"/>
                </a:lnTo>
                <a:lnTo>
                  <a:pt x="10486" y="9776"/>
                </a:lnTo>
                <a:lnTo>
                  <a:pt x="12766" y="7764"/>
                </a:lnTo>
                <a:lnTo>
                  <a:pt x="13622" y="8466"/>
                </a:lnTo>
                <a:lnTo>
                  <a:pt x="14532" y="9112"/>
                </a:lnTo>
                <a:lnTo>
                  <a:pt x="15501" y="9662"/>
                </a:lnTo>
                <a:lnTo>
                  <a:pt x="15843" y="9814"/>
                </a:lnTo>
                <a:lnTo>
                  <a:pt x="13849" y="12035"/>
                </a:lnTo>
                <a:lnTo>
                  <a:pt x="11912" y="14408"/>
                </a:lnTo>
                <a:lnTo>
                  <a:pt x="10486" y="17269"/>
                </a:lnTo>
                <a:lnTo>
                  <a:pt x="12367" y="14678"/>
                </a:lnTo>
                <a:lnTo>
                  <a:pt x="14305" y="12244"/>
                </a:lnTo>
                <a:lnTo>
                  <a:pt x="16242" y="10042"/>
                </a:lnTo>
                <a:lnTo>
                  <a:pt x="18294" y="7119"/>
                </a:lnTo>
                <a:lnTo>
                  <a:pt x="16129" y="9491"/>
                </a:lnTo>
                <a:lnTo>
                  <a:pt x="15730" y="9283"/>
                </a:lnTo>
                <a:lnTo>
                  <a:pt x="14818" y="8789"/>
                </a:lnTo>
                <a:lnTo>
                  <a:pt x="13906" y="8144"/>
                </a:lnTo>
                <a:lnTo>
                  <a:pt x="13052" y="7498"/>
                </a:lnTo>
                <a:lnTo>
                  <a:pt x="15559" y="5334"/>
                </a:lnTo>
                <a:lnTo>
                  <a:pt x="18067" y="3398"/>
                </a:lnTo>
                <a:lnTo>
                  <a:pt x="20461" y="1784"/>
                </a:lnTo>
                <a:lnTo>
                  <a:pt x="21601" y="588"/>
                </a:lnTo>
                <a:lnTo>
                  <a:pt x="20403" y="1404"/>
                </a:lnTo>
                <a:lnTo>
                  <a:pt x="19776" y="911"/>
                </a:lnTo>
                <a:lnTo>
                  <a:pt x="19263" y="493"/>
                </a:lnTo>
                <a:lnTo>
                  <a:pt x="18864" y="0"/>
                </a:lnTo>
                <a:lnTo>
                  <a:pt x="19035" y="588"/>
                </a:lnTo>
                <a:lnTo>
                  <a:pt x="19549" y="1082"/>
                </a:lnTo>
                <a:lnTo>
                  <a:pt x="20175" y="1556"/>
                </a:lnTo>
                <a:lnTo>
                  <a:pt x="17781" y="3189"/>
                </a:lnTo>
                <a:lnTo>
                  <a:pt x="15273" y="5068"/>
                </a:lnTo>
                <a:lnTo>
                  <a:pt x="12709" y="7232"/>
                </a:lnTo>
                <a:lnTo>
                  <a:pt x="11912" y="6587"/>
                </a:lnTo>
                <a:lnTo>
                  <a:pt x="11227" y="5885"/>
                </a:lnTo>
                <a:lnTo>
                  <a:pt x="10601" y="5125"/>
                </a:lnTo>
                <a:lnTo>
                  <a:pt x="13165" y="2923"/>
                </a:lnTo>
                <a:lnTo>
                  <a:pt x="10430" y="4859"/>
                </a:lnTo>
                <a:lnTo>
                  <a:pt x="10885" y="6150"/>
                </a:lnTo>
                <a:lnTo>
                  <a:pt x="11626" y="6853"/>
                </a:lnTo>
                <a:lnTo>
                  <a:pt x="12424" y="7555"/>
                </a:lnTo>
                <a:lnTo>
                  <a:pt x="10144" y="9491"/>
                </a:lnTo>
                <a:lnTo>
                  <a:pt x="7922" y="11713"/>
                </a:lnTo>
                <a:lnTo>
                  <a:pt x="5755" y="14139"/>
                </a:lnTo>
                <a:lnTo>
                  <a:pt x="4730" y="13275"/>
                </a:lnTo>
                <a:lnTo>
                  <a:pt x="3818" y="12358"/>
                </a:lnTo>
                <a:lnTo>
                  <a:pt x="3077" y="11390"/>
                </a:lnTo>
                <a:lnTo>
                  <a:pt x="5185" y="8846"/>
                </a:lnTo>
                <a:lnTo>
                  <a:pt x="2849" y="11067"/>
                </a:lnTo>
                <a:lnTo>
                  <a:pt x="2450" y="10517"/>
                </a:lnTo>
                <a:lnTo>
                  <a:pt x="1993" y="10574"/>
                </a:lnTo>
                <a:lnTo>
                  <a:pt x="2336" y="11124"/>
                </a:lnTo>
                <a:lnTo>
                  <a:pt x="2507" y="11390"/>
                </a:lnTo>
                <a:lnTo>
                  <a:pt x="1653" y="12187"/>
                </a:lnTo>
                <a:lnTo>
                  <a:pt x="797" y="13060"/>
                </a:lnTo>
                <a:lnTo>
                  <a:pt x="0" y="13977"/>
                </a:lnTo>
                <a:close/>
              </a:path>
            </a:pathLst>
          </a:custGeom>
          <a:solidFill>
            <a:srgbClr val="097EB8"/>
          </a:solidFill>
        </p:spPr>
        <p:txBody>
          <a:bodyPr wrap="square" lIns="0" tIns="0" rIns="0" bIns="0" rtlCol="0">
            <a:noAutofit/>
          </a:bodyPr>
          <a:lstStyle/>
          <a:p>
            <a:endParaRPr/>
          </a:p>
        </p:txBody>
      </p:sp>
      <p:sp>
        <p:nvSpPr>
          <p:cNvPr id="1131" name="object 1131"/>
          <p:cNvSpPr/>
          <p:nvPr/>
        </p:nvSpPr>
        <p:spPr>
          <a:xfrm>
            <a:off x="453113" y="697788"/>
            <a:ext cx="9517" cy="11884"/>
          </a:xfrm>
          <a:custGeom>
            <a:avLst/>
            <a:gdLst/>
            <a:ahLst/>
            <a:cxnLst/>
            <a:rect l="l" t="t" r="r" b="b"/>
            <a:pathLst>
              <a:path w="9517" h="11884">
                <a:moveTo>
                  <a:pt x="2793" y="5353"/>
                </a:moveTo>
                <a:lnTo>
                  <a:pt x="4845" y="7232"/>
                </a:lnTo>
                <a:lnTo>
                  <a:pt x="6954" y="9454"/>
                </a:lnTo>
                <a:lnTo>
                  <a:pt x="9119" y="11884"/>
                </a:lnTo>
                <a:lnTo>
                  <a:pt x="9517" y="11656"/>
                </a:lnTo>
                <a:lnTo>
                  <a:pt x="7409" y="9188"/>
                </a:lnTo>
                <a:lnTo>
                  <a:pt x="5244" y="7024"/>
                </a:lnTo>
                <a:lnTo>
                  <a:pt x="3192" y="5125"/>
                </a:lnTo>
                <a:lnTo>
                  <a:pt x="3933" y="4764"/>
                </a:lnTo>
                <a:lnTo>
                  <a:pt x="4674" y="4328"/>
                </a:lnTo>
                <a:lnTo>
                  <a:pt x="5300" y="3891"/>
                </a:lnTo>
                <a:lnTo>
                  <a:pt x="7636" y="5562"/>
                </a:lnTo>
                <a:lnTo>
                  <a:pt x="5586" y="3682"/>
                </a:lnTo>
                <a:lnTo>
                  <a:pt x="6156" y="3246"/>
                </a:lnTo>
                <a:lnTo>
                  <a:pt x="6555" y="2866"/>
                </a:lnTo>
                <a:lnTo>
                  <a:pt x="6954" y="2486"/>
                </a:lnTo>
                <a:lnTo>
                  <a:pt x="7296" y="2164"/>
                </a:lnTo>
                <a:lnTo>
                  <a:pt x="7066" y="2012"/>
                </a:lnTo>
                <a:lnTo>
                  <a:pt x="6384" y="2695"/>
                </a:lnTo>
                <a:lnTo>
                  <a:pt x="5757" y="3189"/>
                </a:lnTo>
                <a:lnTo>
                  <a:pt x="5357" y="3455"/>
                </a:lnTo>
                <a:lnTo>
                  <a:pt x="4217" y="2657"/>
                </a:lnTo>
                <a:lnTo>
                  <a:pt x="3077" y="1898"/>
                </a:lnTo>
                <a:lnTo>
                  <a:pt x="1995" y="1252"/>
                </a:lnTo>
                <a:lnTo>
                  <a:pt x="968" y="607"/>
                </a:lnTo>
                <a:lnTo>
                  <a:pt x="0" y="0"/>
                </a:lnTo>
                <a:lnTo>
                  <a:pt x="741" y="816"/>
                </a:lnTo>
                <a:lnTo>
                  <a:pt x="1768" y="1518"/>
                </a:lnTo>
                <a:lnTo>
                  <a:pt x="2849" y="2164"/>
                </a:lnTo>
                <a:lnTo>
                  <a:pt x="3933" y="2923"/>
                </a:lnTo>
                <a:lnTo>
                  <a:pt x="5016" y="3682"/>
                </a:lnTo>
                <a:lnTo>
                  <a:pt x="4388" y="4157"/>
                </a:lnTo>
                <a:lnTo>
                  <a:pt x="3705" y="4537"/>
                </a:lnTo>
                <a:lnTo>
                  <a:pt x="2964" y="4916"/>
                </a:lnTo>
                <a:lnTo>
                  <a:pt x="2793" y="5353"/>
                </a:lnTo>
                <a:close/>
              </a:path>
            </a:pathLst>
          </a:custGeom>
          <a:solidFill>
            <a:srgbClr val="0079B5"/>
          </a:solidFill>
        </p:spPr>
        <p:txBody>
          <a:bodyPr wrap="square" lIns="0" tIns="0" rIns="0" bIns="0" rtlCol="0">
            <a:noAutofit/>
          </a:bodyPr>
          <a:lstStyle/>
          <a:p>
            <a:endParaRPr/>
          </a:p>
        </p:txBody>
      </p:sp>
      <p:sp>
        <p:nvSpPr>
          <p:cNvPr id="1132" name="object 1132"/>
          <p:cNvSpPr/>
          <p:nvPr/>
        </p:nvSpPr>
        <p:spPr>
          <a:xfrm>
            <a:off x="444623" y="699686"/>
            <a:ext cx="33795" cy="21476"/>
          </a:xfrm>
          <a:custGeom>
            <a:avLst/>
            <a:gdLst/>
            <a:ahLst/>
            <a:cxnLst/>
            <a:rect l="l" t="t" r="r" b="b"/>
            <a:pathLst>
              <a:path w="33795" h="21476">
                <a:moveTo>
                  <a:pt x="31741" y="11770"/>
                </a:moveTo>
                <a:lnTo>
                  <a:pt x="32023" y="11390"/>
                </a:lnTo>
                <a:lnTo>
                  <a:pt x="32486" y="10744"/>
                </a:lnTo>
                <a:lnTo>
                  <a:pt x="32023" y="10782"/>
                </a:lnTo>
                <a:lnTo>
                  <a:pt x="31741" y="11105"/>
                </a:lnTo>
                <a:lnTo>
                  <a:pt x="31459" y="11485"/>
                </a:lnTo>
                <a:lnTo>
                  <a:pt x="29123" y="9169"/>
                </a:lnTo>
                <a:lnTo>
                  <a:pt x="26727" y="7119"/>
                </a:lnTo>
                <a:lnTo>
                  <a:pt x="24278" y="5334"/>
                </a:lnTo>
                <a:lnTo>
                  <a:pt x="24620" y="4916"/>
                </a:lnTo>
                <a:lnTo>
                  <a:pt x="24962" y="4423"/>
                </a:lnTo>
                <a:lnTo>
                  <a:pt x="25256" y="3929"/>
                </a:lnTo>
                <a:lnTo>
                  <a:pt x="24906" y="3663"/>
                </a:lnTo>
                <a:lnTo>
                  <a:pt x="24620" y="4157"/>
                </a:lnTo>
                <a:lnTo>
                  <a:pt x="24336" y="4632"/>
                </a:lnTo>
                <a:lnTo>
                  <a:pt x="23937" y="5068"/>
                </a:lnTo>
                <a:lnTo>
                  <a:pt x="21259" y="3132"/>
                </a:lnTo>
                <a:lnTo>
                  <a:pt x="18522" y="1461"/>
                </a:lnTo>
                <a:lnTo>
                  <a:pt x="15958" y="0"/>
                </a:lnTo>
                <a:lnTo>
                  <a:pt x="18351" y="1670"/>
                </a:lnTo>
                <a:lnTo>
                  <a:pt x="21029" y="3398"/>
                </a:lnTo>
                <a:lnTo>
                  <a:pt x="23708" y="5391"/>
                </a:lnTo>
                <a:lnTo>
                  <a:pt x="23081" y="6150"/>
                </a:lnTo>
                <a:lnTo>
                  <a:pt x="22284" y="6910"/>
                </a:lnTo>
                <a:lnTo>
                  <a:pt x="21371" y="7612"/>
                </a:lnTo>
                <a:lnTo>
                  <a:pt x="18920" y="5391"/>
                </a:lnTo>
                <a:lnTo>
                  <a:pt x="16413" y="3455"/>
                </a:lnTo>
                <a:lnTo>
                  <a:pt x="14077" y="1784"/>
                </a:lnTo>
                <a:lnTo>
                  <a:pt x="16127" y="3663"/>
                </a:lnTo>
                <a:lnTo>
                  <a:pt x="18578" y="5619"/>
                </a:lnTo>
                <a:lnTo>
                  <a:pt x="21029" y="7878"/>
                </a:lnTo>
                <a:lnTo>
                  <a:pt x="20117" y="8580"/>
                </a:lnTo>
                <a:lnTo>
                  <a:pt x="19092" y="9169"/>
                </a:lnTo>
                <a:lnTo>
                  <a:pt x="18008" y="9757"/>
                </a:lnTo>
                <a:lnTo>
                  <a:pt x="17609" y="9985"/>
                </a:lnTo>
                <a:lnTo>
                  <a:pt x="16983" y="10251"/>
                </a:lnTo>
                <a:lnTo>
                  <a:pt x="16357" y="10517"/>
                </a:lnTo>
                <a:lnTo>
                  <a:pt x="15728" y="10782"/>
                </a:lnTo>
                <a:lnTo>
                  <a:pt x="15158" y="11010"/>
                </a:lnTo>
                <a:lnTo>
                  <a:pt x="14532" y="11276"/>
                </a:lnTo>
                <a:lnTo>
                  <a:pt x="13906" y="11485"/>
                </a:lnTo>
                <a:lnTo>
                  <a:pt x="12196" y="8903"/>
                </a:lnTo>
                <a:lnTo>
                  <a:pt x="10428" y="6530"/>
                </a:lnTo>
                <a:lnTo>
                  <a:pt x="8776" y="4480"/>
                </a:lnTo>
                <a:lnTo>
                  <a:pt x="9403" y="3891"/>
                </a:lnTo>
                <a:lnTo>
                  <a:pt x="8549" y="4214"/>
                </a:lnTo>
                <a:lnTo>
                  <a:pt x="9973" y="6739"/>
                </a:lnTo>
                <a:lnTo>
                  <a:pt x="11682" y="9055"/>
                </a:lnTo>
                <a:lnTo>
                  <a:pt x="13392" y="11656"/>
                </a:lnTo>
                <a:lnTo>
                  <a:pt x="12081" y="12130"/>
                </a:lnTo>
                <a:lnTo>
                  <a:pt x="10714" y="12510"/>
                </a:lnTo>
                <a:lnTo>
                  <a:pt x="9288" y="12840"/>
                </a:lnTo>
                <a:lnTo>
                  <a:pt x="7979" y="10137"/>
                </a:lnTo>
                <a:lnTo>
                  <a:pt x="6668" y="7669"/>
                </a:lnTo>
                <a:lnTo>
                  <a:pt x="5413" y="5448"/>
                </a:lnTo>
                <a:lnTo>
                  <a:pt x="6210" y="4916"/>
                </a:lnTo>
                <a:lnTo>
                  <a:pt x="5242" y="5125"/>
                </a:lnTo>
                <a:lnTo>
                  <a:pt x="4787" y="5239"/>
                </a:lnTo>
                <a:lnTo>
                  <a:pt x="3874" y="5448"/>
                </a:lnTo>
                <a:lnTo>
                  <a:pt x="2849" y="5619"/>
                </a:lnTo>
                <a:lnTo>
                  <a:pt x="1879" y="5714"/>
                </a:lnTo>
                <a:lnTo>
                  <a:pt x="1196" y="3720"/>
                </a:lnTo>
                <a:lnTo>
                  <a:pt x="569" y="1879"/>
                </a:lnTo>
                <a:lnTo>
                  <a:pt x="0" y="265"/>
                </a:lnTo>
                <a:lnTo>
                  <a:pt x="112" y="1936"/>
                </a:lnTo>
                <a:lnTo>
                  <a:pt x="739" y="3777"/>
                </a:lnTo>
                <a:lnTo>
                  <a:pt x="1367" y="5771"/>
                </a:lnTo>
                <a:lnTo>
                  <a:pt x="1480" y="6150"/>
                </a:lnTo>
                <a:lnTo>
                  <a:pt x="2221" y="8466"/>
                </a:lnTo>
                <a:lnTo>
                  <a:pt x="1993" y="6093"/>
                </a:lnTo>
                <a:lnTo>
                  <a:pt x="3018" y="5941"/>
                </a:lnTo>
                <a:lnTo>
                  <a:pt x="3989" y="5771"/>
                </a:lnTo>
                <a:lnTo>
                  <a:pt x="4958" y="5562"/>
                </a:lnTo>
                <a:lnTo>
                  <a:pt x="6210" y="7764"/>
                </a:lnTo>
                <a:lnTo>
                  <a:pt x="7465" y="10251"/>
                </a:lnTo>
                <a:lnTo>
                  <a:pt x="8718" y="12948"/>
                </a:lnTo>
                <a:lnTo>
                  <a:pt x="7294" y="13273"/>
                </a:lnTo>
                <a:lnTo>
                  <a:pt x="5812" y="13543"/>
                </a:lnTo>
                <a:lnTo>
                  <a:pt x="4329" y="13759"/>
                </a:lnTo>
                <a:lnTo>
                  <a:pt x="3818" y="14243"/>
                </a:lnTo>
                <a:lnTo>
                  <a:pt x="4559" y="16888"/>
                </a:lnTo>
                <a:lnTo>
                  <a:pt x="4444" y="14190"/>
                </a:lnTo>
                <a:lnTo>
                  <a:pt x="5983" y="13974"/>
                </a:lnTo>
                <a:lnTo>
                  <a:pt x="7465" y="13704"/>
                </a:lnTo>
                <a:lnTo>
                  <a:pt x="8947" y="13381"/>
                </a:lnTo>
                <a:lnTo>
                  <a:pt x="10087" y="15863"/>
                </a:lnTo>
                <a:lnTo>
                  <a:pt x="11284" y="18562"/>
                </a:lnTo>
                <a:lnTo>
                  <a:pt x="12367" y="21476"/>
                </a:lnTo>
                <a:lnTo>
                  <a:pt x="12937" y="21313"/>
                </a:lnTo>
                <a:lnTo>
                  <a:pt x="11854" y="18454"/>
                </a:lnTo>
                <a:lnTo>
                  <a:pt x="10657" y="15754"/>
                </a:lnTo>
                <a:lnTo>
                  <a:pt x="9459" y="13273"/>
                </a:lnTo>
                <a:lnTo>
                  <a:pt x="10885" y="12895"/>
                </a:lnTo>
                <a:lnTo>
                  <a:pt x="12309" y="12510"/>
                </a:lnTo>
                <a:lnTo>
                  <a:pt x="13678" y="12035"/>
                </a:lnTo>
                <a:lnTo>
                  <a:pt x="15217" y="14406"/>
                </a:lnTo>
                <a:lnTo>
                  <a:pt x="16755" y="16996"/>
                </a:lnTo>
                <a:lnTo>
                  <a:pt x="15728" y="14243"/>
                </a:lnTo>
                <a:lnTo>
                  <a:pt x="14190" y="11808"/>
                </a:lnTo>
                <a:lnTo>
                  <a:pt x="14760" y="11599"/>
                </a:lnTo>
                <a:lnTo>
                  <a:pt x="15330" y="11390"/>
                </a:lnTo>
                <a:lnTo>
                  <a:pt x="15900" y="11162"/>
                </a:lnTo>
                <a:lnTo>
                  <a:pt x="16584" y="10896"/>
                </a:lnTo>
                <a:lnTo>
                  <a:pt x="17211" y="10574"/>
                </a:lnTo>
                <a:lnTo>
                  <a:pt x="17837" y="10251"/>
                </a:lnTo>
                <a:lnTo>
                  <a:pt x="19776" y="12472"/>
                </a:lnTo>
                <a:lnTo>
                  <a:pt x="21657" y="14946"/>
                </a:lnTo>
                <a:lnTo>
                  <a:pt x="23480" y="17535"/>
                </a:lnTo>
                <a:lnTo>
                  <a:pt x="23937" y="17321"/>
                </a:lnTo>
                <a:lnTo>
                  <a:pt x="22113" y="14676"/>
                </a:lnTo>
                <a:lnTo>
                  <a:pt x="20232" y="12244"/>
                </a:lnTo>
                <a:lnTo>
                  <a:pt x="18294" y="10042"/>
                </a:lnTo>
                <a:lnTo>
                  <a:pt x="19378" y="9435"/>
                </a:lnTo>
                <a:lnTo>
                  <a:pt x="20403" y="8846"/>
                </a:lnTo>
                <a:lnTo>
                  <a:pt x="21371" y="8144"/>
                </a:lnTo>
                <a:lnTo>
                  <a:pt x="23536" y="10137"/>
                </a:lnTo>
                <a:lnTo>
                  <a:pt x="25760" y="12415"/>
                </a:lnTo>
                <a:lnTo>
                  <a:pt x="23879" y="9871"/>
                </a:lnTo>
                <a:lnTo>
                  <a:pt x="21657" y="7878"/>
                </a:lnTo>
                <a:lnTo>
                  <a:pt x="22397" y="7289"/>
                </a:lnTo>
                <a:lnTo>
                  <a:pt x="23081" y="6682"/>
                </a:lnTo>
                <a:lnTo>
                  <a:pt x="23651" y="6036"/>
                </a:lnTo>
                <a:lnTo>
                  <a:pt x="24050" y="5619"/>
                </a:lnTo>
                <a:lnTo>
                  <a:pt x="26505" y="7441"/>
                </a:lnTo>
                <a:lnTo>
                  <a:pt x="28902" y="9492"/>
                </a:lnTo>
                <a:lnTo>
                  <a:pt x="31238" y="11770"/>
                </a:lnTo>
                <a:lnTo>
                  <a:pt x="31520" y="12035"/>
                </a:lnTo>
                <a:lnTo>
                  <a:pt x="32204" y="12787"/>
                </a:lnTo>
                <a:lnTo>
                  <a:pt x="32950" y="13543"/>
                </a:lnTo>
                <a:lnTo>
                  <a:pt x="33634" y="14298"/>
                </a:lnTo>
                <a:lnTo>
                  <a:pt x="33795" y="13921"/>
                </a:lnTo>
                <a:lnTo>
                  <a:pt x="33111" y="13165"/>
                </a:lnTo>
                <a:lnTo>
                  <a:pt x="32426" y="12472"/>
                </a:lnTo>
                <a:lnTo>
                  <a:pt x="31741" y="11770"/>
                </a:lnTo>
                <a:close/>
              </a:path>
            </a:pathLst>
          </a:custGeom>
          <a:solidFill>
            <a:srgbClr val="0079B5"/>
          </a:solidFill>
        </p:spPr>
        <p:txBody>
          <a:bodyPr wrap="square" lIns="0" tIns="0" rIns="0" bIns="0" rtlCol="0">
            <a:noAutofit/>
          </a:bodyPr>
          <a:lstStyle/>
          <a:p>
            <a:endParaRPr/>
          </a:p>
        </p:txBody>
      </p:sp>
      <p:sp>
        <p:nvSpPr>
          <p:cNvPr id="1133" name="object 1133"/>
          <p:cNvSpPr/>
          <p:nvPr/>
        </p:nvSpPr>
        <p:spPr>
          <a:xfrm>
            <a:off x="420854" y="694238"/>
            <a:ext cx="55288" cy="36908"/>
          </a:xfrm>
          <a:custGeom>
            <a:avLst/>
            <a:gdLst/>
            <a:ahLst/>
            <a:cxnLst/>
            <a:rect l="l" t="t" r="r" b="b"/>
            <a:pathLst>
              <a:path w="55288" h="36908">
                <a:moveTo>
                  <a:pt x="25762" y="11542"/>
                </a:moveTo>
                <a:lnTo>
                  <a:pt x="25989" y="13915"/>
                </a:lnTo>
                <a:lnTo>
                  <a:pt x="26731" y="16516"/>
                </a:lnTo>
                <a:lnTo>
                  <a:pt x="27472" y="19261"/>
                </a:lnTo>
                <a:lnTo>
                  <a:pt x="25933" y="19477"/>
                </a:lnTo>
                <a:lnTo>
                  <a:pt x="24394" y="19585"/>
                </a:lnTo>
                <a:lnTo>
                  <a:pt x="22797" y="19638"/>
                </a:lnTo>
                <a:lnTo>
                  <a:pt x="22513" y="16838"/>
                </a:lnTo>
                <a:lnTo>
                  <a:pt x="22286" y="14181"/>
                </a:lnTo>
                <a:lnTo>
                  <a:pt x="22342" y="22769"/>
                </a:lnTo>
                <a:lnTo>
                  <a:pt x="22513" y="25575"/>
                </a:lnTo>
                <a:lnTo>
                  <a:pt x="22685" y="28542"/>
                </a:lnTo>
                <a:lnTo>
                  <a:pt x="21146" y="28597"/>
                </a:lnTo>
                <a:lnTo>
                  <a:pt x="17897" y="28597"/>
                </a:lnTo>
                <a:lnTo>
                  <a:pt x="17098" y="28542"/>
                </a:lnTo>
                <a:lnTo>
                  <a:pt x="16758" y="28542"/>
                </a:lnTo>
                <a:lnTo>
                  <a:pt x="17041" y="25575"/>
                </a:lnTo>
                <a:lnTo>
                  <a:pt x="17327" y="22714"/>
                </a:lnTo>
                <a:lnTo>
                  <a:pt x="17611" y="20069"/>
                </a:lnTo>
                <a:lnTo>
                  <a:pt x="18238" y="20124"/>
                </a:lnTo>
                <a:lnTo>
                  <a:pt x="18524" y="19692"/>
                </a:lnTo>
                <a:lnTo>
                  <a:pt x="17954" y="19638"/>
                </a:lnTo>
                <a:lnTo>
                  <a:pt x="17668" y="19638"/>
                </a:lnTo>
                <a:lnTo>
                  <a:pt x="17954" y="16838"/>
                </a:lnTo>
                <a:lnTo>
                  <a:pt x="18238" y="14181"/>
                </a:lnTo>
                <a:lnTo>
                  <a:pt x="18524" y="11865"/>
                </a:lnTo>
                <a:lnTo>
                  <a:pt x="19321" y="11865"/>
                </a:lnTo>
                <a:lnTo>
                  <a:pt x="18580" y="11485"/>
                </a:lnTo>
                <a:lnTo>
                  <a:pt x="18866" y="9435"/>
                </a:lnTo>
                <a:lnTo>
                  <a:pt x="19094" y="7612"/>
                </a:lnTo>
                <a:lnTo>
                  <a:pt x="19265" y="5923"/>
                </a:lnTo>
                <a:lnTo>
                  <a:pt x="19720" y="5979"/>
                </a:lnTo>
                <a:lnTo>
                  <a:pt x="19321" y="5657"/>
                </a:lnTo>
                <a:lnTo>
                  <a:pt x="19664" y="3227"/>
                </a:lnTo>
                <a:lnTo>
                  <a:pt x="19891" y="1347"/>
                </a:lnTo>
                <a:lnTo>
                  <a:pt x="20062" y="0"/>
                </a:lnTo>
                <a:lnTo>
                  <a:pt x="19835" y="0"/>
                </a:lnTo>
                <a:lnTo>
                  <a:pt x="19607" y="1347"/>
                </a:lnTo>
                <a:lnTo>
                  <a:pt x="19265" y="3227"/>
                </a:lnTo>
                <a:lnTo>
                  <a:pt x="18866" y="5600"/>
                </a:lnTo>
                <a:lnTo>
                  <a:pt x="18238" y="5600"/>
                </a:lnTo>
                <a:lnTo>
                  <a:pt x="17611" y="5562"/>
                </a:lnTo>
                <a:lnTo>
                  <a:pt x="16985" y="5448"/>
                </a:lnTo>
                <a:lnTo>
                  <a:pt x="17897" y="3132"/>
                </a:lnTo>
                <a:lnTo>
                  <a:pt x="18695" y="1290"/>
                </a:lnTo>
                <a:lnTo>
                  <a:pt x="19321" y="0"/>
                </a:lnTo>
                <a:lnTo>
                  <a:pt x="19037" y="0"/>
                </a:lnTo>
                <a:lnTo>
                  <a:pt x="18409" y="1290"/>
                </a:lnTo>
                <a:lnTo>
                  <a:pt x="17555" y="3132"/>
                </a:lnTo>
                <a:lnTo>
                  <a:pt x="16870" y="5714"/>
                </a:lnTo>
                <a:lnTo>
                  <a:pt x="17499" y="5828"/>
                </a:lnTo>
                <a:lnTo>
                  <a:pt x="18181" y="5885"/>
                </a:lnTo>
                <a:lnTo>
                  <a:pt x="18866" y="5923"/>
                </a:lnTo>
                <a:lnTo>
                  <a:pt x="18580" y="7555"/>
                </a:lnTo>
                <a:lnTo>
                  <a:pt x="18296" y="9378"/>
                </a:lnTo>
                <a:lnTo>
                  <a:pt x="18010" y="11428"/>
                </a:lnTo>
                <a:lnTo>
                  <a:pt x="16929" y="11390"/>
                </a:lnTo>
                <a:lnTo>
                  <a:pt x="15902" y="11276"/>
                </a:lnTo>
                <a:lnTo>
                  <a:pt x="14818" y="11162"/>
                </a:lnTo>
                <a:lnTo>
                  <a:pt x="15104" y="9055"/>
                </a:lnTo>
                <a:lnTo>
                  <a:pt x="14705" y="11485"/>
                </a:lnTo>
                <a:lnTo>
                  <a:pt x="15789" y="11656"/>
                </a:lnTo>
                <a:lnTo>
                  <a:pt x="16870" y="11751"/>
                </a:lnTo>
                <a:lnTo>
                  <a:pt x="18010" y="11808"/>
                </a:lnTo>
                <a:lnTo>
                  <a:pt x="17668" y="14181"/>
                </a:lnTo>
                <a:lnTo>
                  <a:pt x="17327" y="16781"/>
                </a:lnTo>
                <a:lnTo>
                  <a:pt x="16985" y="19638"/>
                </a:lnTo>
                <a:lnTo>
                  <a:pt x="15388" y="19530"/>
                </a:lnTo>
                <a:lnTo>
                  <a:pt x="13737" y="19369"/>
                </a:lnTo>
                <a:lnTo>
                  <a:pt x="12198" y="19152"/>
                </a:lnTo>
                <a:lnTo>
                  <a:pt x="12482" y="16288"/>
                </a:lnTo>
                <a:lnTo>
                  <a:pt x="11570" y="19044"/>
                </a:lnTo>
                <a:lnTo>
                  <a:pt x="10089" y="18830"/>
                </a:lnTo>
                <a:lnTo>
                  <a:pt x="8663" y="18558"/>
                </a:lnTo>
                <a:lnTo>
                  <a:pt x="7240" y="18236"/>
                </a:lnTo>
                <a:lnTo>
                  <a:pt x="8094" y="15433"/>
                </a:lnTo>
                <a:lnTo>
                  <a:pt x="6726" y="18072"/>
                </a:lnTo>
                <a:lnTo>
                  <a:pt x="6498" y="18505"/>
                </a:lnTo>
                <a:lnTo>
                  <a:pt x="5244" y="20988"/>
                </a:lnTo>
                <a:lnTo>
                  <a:pt x="3989" y="23633"/>
                </a:lnTo>
                <a:lnTo>
                  <a:pt x="2793" y="26492"/>
                </a:lnTo>
                <a:lnTo>
                  <a:pt x="2565" y="26978"/>
                </a:lnTo>
                <a:lnTo>
                  <a:pt x="1709" y="29136"/>
                </a:lnTo>
                <a:lnTo>
                  <a:pt x="799" y="31403"/>
                </a:lnTo>
                <a:lnTo>
                  <a:pt x="0" y="33723"/>
                </a:lnTo>
                <a:lnTo>
                  <a:pt x="628" y="33939"/>
                </a:lnTo>
                <a:lnTo>
                  <a:pt x="1425" y="31564"/>
                </a:lnTo>
                <a:lnTo>
                  <a:pt x="2279" y="29297"/>
                </a:lnTo>
                <a:lnTo>
                  <a:pt x="3192" y="27086"/>
                </a:lnTo>
                <a:lnTo>
                  <a:pt x="5073" y="27572"/>
                </a:lnTo>
                <a:lnTo>
                  <a:pt x="3363" y="26600"/>
                </a:lnTo>
                <a:lnTo>
                  <a:pt x="4559" y="23794"/>
                </a:lnTo>
                <a:lnTo>
                  <a:pt x="5814" y="21095"/>
                </a:lnTo>
                <a:lnTo>
                  <a:pt x="7068" y="18613"/>
                </a:lnTo>
                <a:lnTo>
                  <a:pt x="8492" y="18991"/>
                </a:lnTo>
                <a:lnTo>
                  <a:pt x="9975" y="19261"/>
                </a:lnTo>
                <a:lnTo>
                  <a:pt x="11457" y="19530"/>
                </a:lnTo>
                <a:lnTo>
                  <a:pt x="12083" y="19585"/>
                </a:lnTo>
                <a:lnTo>
                  <a:pt x="13678" y="19800"/>
                </a:lnTo>
                <a:lnTo>
                  <a:pt x="15275" y="19963"/>
                </a:lnTo>
                <a:lnTo>
                  <a:pt x="16929" y="20069"/>
                </a:lnTo>
                <a:lnTo>
                  <a:pt x="16586" y="22714"/>
                </a:lnTo>
                <a:lnTo>
                  <a:pt x="16300" y="25522"/>
                </a:lnTo>
                <a:lnTo>
                  <a:pt x="16016" y="28489"/>
                </a:lnTo>
                <a:lnTo>
                  <a:pt x="13908" y="28381"/>
                </a:lnTo>
                <a:lnTo>
                  <a:pt x="11799" y="28164"/>
                </a:lnTo>
                <a:lnTo>
                  <a:pt x="9747" y="27841"/>
                </a:lnTo>
                <a:lnTo>
                  <a:pt x="9860" y="24872"/>
                </a:lnTo>
                <a:lnTo>
                  <a:pt x="9119" y="27786"/>
                </a:lnTo>
                <a:lnTo>
                  <a:pt x="9006" y="28272"/>
                </a:lnTo>
                <a:lnTo>
                  <a:pt x="8380" y="30647"/>
                </a:lnTo>
                <a:lnTo>
                  <a:pt x="7810" y="33184"/>
                </a:lnTo>
                <a:lnTo>
                  <a:pt x="7296" y="35720"/>
                </a:lnTo>
                <a:lnTo>
                  <a:pt x="7751" y="35828"/>
                </a:lnTo>
                <a:lnTo>
                  <a:pt x="7979" y="35883"/>
                </a:lnTo>
                <a:lnTo>
                  <a:pt x="8492" y="33292"/>
                </a:lnTo>
                <a:lnTo>
                  <a:pt x="9062" y="30755"/>
                </a:lnTo>
                <a:lnTo>
                  <a:pt x="9632" y="28381"/>
                </a:lnTo>
                <a:lnTo>
                  <a:pt x="11684" y="28650"/>
                </a:lnTo>
                <a:lnTo>
                  <a:pt x="13793" y="28867"/>
                </a:lnTo>
                <a:lnTo>
                  <a:pt x="15958" y="29028"/>
                </a:lnTo>
                <a:lnTo>
                  <a:pt x="15674" y="31511"/>
                </a:lnTo>
                <a:lnTo>
                  <a:pt x="15446" y="34100"/>
                </a:lnTo>
                <a:lnTo>
                  <a:pt x="15219" y="36800"/>
                </a:lnTo>
                <a:lnTo>
                  <a:pt x="15730" y="36853"/>
                </a:lnTo>
                <a:lnTo>
                  <a:pt x="16016" y="36853"/>
                </a:lnTo>
                <a:lnTo>
                  <a:pt x="16244" y="34156"/>
                </a:lnTo>
                <a:lnTo>
                  <a:pt x="16472" y="31564"/>
                </a:lnTo>
                <a:lnTo>
                  <a:pt x="16699" y="29028"/>
                </a:lnTo>
                <a:lnTo>
                  <a:pt x="17499" y="29083"/>
                </a:lnTo>
                <a:lnTo>
                  <a:pt x="17897" y="29083"/>
                </a:lnTo>
                <a:lnTo>
                  <a:pt x="19492" y="29136"/>
                </a:lnTo>
                <a:lnTo>
                  <a:pt x="21146" y="29136"/>
                </a:lnTo>
                <a:lnTo>
                  <a:pt x="22741" y="29083"/>
                </a:lnTo>
                <a:lnTo>
                  <a:pt x="22912" y="31619"/>
                </a:lnTo>
                <a:lnTo>
                  <a:pt x="23027" y="34209"/>
                </a:lnTo>
                <a:lnTo>
                  <a:pt x="23198" y="36908"/>
                </a:lnTo>
                <a:lnTo>
                  <a:pt x="23710" y="36853"/>
                </a:lnTo>
                <a:lnTo>
                  <a:pt x="23996" y="36853"/>
                </a:lnTo>
                <a:lnTo>
                  <a:pt x="23824" y="34156"/>
                </a:lnTo>
                <a:lnTo>
                  <a:pt x="23653" y="31564"/>
                </a:lnTo>
                <a:lnTo>
                  <a:pt x="23482" y="29083"/>
                </a:lnTo>
                <a:lnTo>
                  <a:pt x="25591" y="28975"/>
                </a:lnTo>
                <a:lnTo>
                  <a:pt x="27699" y="28813"/>
                </a:lnTo>
                <a:lnTo>
                  <a:pt x="29751" y="28542"/>
                </a:lnTo>
                <a:lnTo>
                  <a:pt x="30265" y="30917"/>
                </a:lnTo>
                <a:lnTo>
                  <a:pt x="30777" y="33400"/>
                </a:lnTo>
                <a:lnTo>
                  <a:pt x="31234" y="35989"/>
                </a:lnTo>
                <a:lnTo>
                  <a:pt x="31689" y="35883"/>
                </a:lnTo>
                <a:lnTo>
                  <a:pt x="31916" y="35828"/>
                </a:lnTo>
                <a:lnTo>
                  <a:pt x="31461" y="33292"/>
                </a:lnTo>
                <a:lnTo>
                  <a:pt x="30948" y="30809"/>
                </a:lnTo>
                <a:lnTo>
                  <a:pt x="30436" y="28436"/>
                </a:lnTo>
                <a:lnTo>
                  <a:pt x="32430" y="28164"/>
                </a:lnTo>
                <a:lnTo>
                  <a:pt x="34426" y="27841"/>
                </a:lnTo>
                <a:lnTo>
                  <a:pt x="36307" y="27355"/>
                </a:lnTo>
                <a:lnTo>
                  <a:pt x="37161" y="29514"/>
                </a:lnTo>
                <a:lnTo>
                  <a:pt x="37902" y="31781"/>
                </a:lnTo>
                <a:lnTo>
                  <a:pt x="38643" y="34101"/>
                </a:lnTo>
                <a:lnTo>
                  <a:pt x="39269" y="33939"/>
                </a:lnTo>
                <a:lnTo>
                  <a:pt x="38528" y="31619"/>
                </a:lnTo>
                <a:lnTo>
                  <a:pt x="37731" y="29353"/>
                </a:lnTo>
                <a:lnTo>
                  <a:pt x="36877" y="27247"/>
                </a:lnTo>
                <a:lnTo>
                  <a:pt x="38756" y="26761"/>
                </a:lnTo>
                <a:lnTo>
                  <a:pt x="40524" y="26277"/>
                </a:lnTo>
                <a:lnTo>
                  <a:pt x="42234" y="25683"/>
                </a:lnTo>
                <a:lnTo>
                  <a:pt x="43203" y="27517"/>
                </a:lnTo>
                <a:lnTo>
                  <a:pt x="44171" y="29461"/>
                </a:lnTo>
                <a:lnTo>
                  <a:pt x="45027" y="31511"/>
                </a:lnTo>
                <a:lnTo>
                  <a:pt x="45597" y="31186"/>
                </a:lnTo>
                <a:lnTo>
                  <a:pt x="44741" y="29191"/>
                </a:lnTo>
                <a:lnTo>
                  <a:pt x="43773" y="27302"/>
                </a:lnTo>
                <a:lnTo>
                  <a:pt x="42804" y="25467"/>
                </a:lnTo>
                <a:lnTo>
                  <a:pt x="44455" y="24819"/>
                </a:lnTo>
                <a:lnTo>
                  <a:pt x="46052" y="24172"/>
                </a:lnTo>
                <a:lnTo>
                  <a:pt x="47476" y="23361"/>
                </a:lnTo>
                <a:lnTo>
                  <a:pt x="48503" y="24872"/>
                </a:lnTo>
                <a:lnTo>
                  <a:pt x="49528" y="26492"/>
                </a:lnTo>
                <a:lnTo>
                  <a:pt x="50495" y="28111"/>
                </a:lnTo>
                <a:lnTo>
                  <a:pt x="50898" y="27786"/>
                </a:lnTo>
                <a:lnTo>
                  <a:pt x="49992" y="26169"/>
                </a:lnTo>
                <a:lnTo>
                  <a:pt x="48964" y="24603"/>
                </a:lnTo>
                <a:lnTo>
                  <a:pt x="47990" y="23147"/>
                </a:lnTo>
                <a:lnTo>
                  <a:pt x="49408" y="22391"/>
                </a:lnTo>
                <a:lnTo>
                  <a:pt x="50717" y="21527"/>
                </a:lnTo>
                <a:lnTo>
                  <a:pt x="51925" y="20611"/>
                </a:lnTo>
                <a:lnTo>
                  <a:pt x="52831" y="21744"/>
                </a:lnTo>
                <a:lnTo>
                  <a:pt x="53738" y="22930"/>
                </a:lnTo>
                <a:lnTo>
                  <a:pt x="54664" y="24172"/>
                </a:lnTo>
                <a:lnTo>
                  <a:pt x="55006" y="23794"/>
                </a:lnTo>
                <a:lnTo>
                  <a:pt x="54080" y="22606"/>
                </a:lnTo>
                <a:lnTo>
                  <a:pt x="53174" y="21472"/>
                </a:lnTo>
                <a:lnTo>
                  <a:pt x="52267" y="20341"/>
                </a:lnTo>
                <a:lnTo>
                  <a:pt x="53395" y="19477"/>
                </a:lnTo>
                <a:lnTo>
                  <a:pt x="54382" y="18505"/>
                </a:lnTo>
                <a:lnTo>
                  <a:pt x="55288" y="17484"/>
                </a:lnTo>
                <a:lnTo>
                  <a:pt x="55006" y="17218"/>
                </a:lnTo>
                <a:lnTo>
                  <a:pt x="54140" y="18236"/>
                </a:lnTo>
                <a:lnTo>
                  <a:pt x="53113" y="19153"/>
                </a:lnTo>
                <a:lnTo>
                  <a:pt x="51985" y="20016"/>
                </a:lnTo>
                <a:lnTo>
                  <a:pt x="49871" y="17579"/>
                </a:lnTo>
                <a:lnTo>
                  <a:pt x="47647" y="15320"/>
                </a:lnTo>
                <a:lnTo>
                  <a:pt x="49528" y="17864"/>
                </a:lnTo>
                <a:lnTo>
                  <a:pt x="51643" y="20286"/>
                </a:lnTo>
                <a:lnTo>
                  <a:pt x="50435" y="21203"/>
                </a:lnTo>
                <a:lnTo>
                  <a:pt x="49126" y="22013"/>
                </a:lnTo>
                <a:lnTo>
                  <a:pt x="47706" y="22769"/>
                </a:lnTo>
                <a:lnTo>
                  <a:pt x="47249" y="22983"/>
                </a:lnTo>
                <a:lnTo>
                  <a:pt x="45766" y="23739"/>
                </a:lnTo>
                <a:lnTo>
                  <a:pt x="44228" y="24441"/>
                </a:lnTo>
                <a:lnTo>
                  <a:pt x="42576" y="25036"/>
                </a:lnTo>
                <a:lnTo>
                  <a:pt x="41094" y="22228"/>
                </a:lnTo>
                <a:lnTo>
                  <a:pt x="39497" y="19692"/>
                </a:lnTo>
                <a:lnTo>
                  <a:pt x="40524" y="22444"/>
                </a:lnTo>
                <a:lnTo>
                  <a:pt x="42006" y="25250"/>
                </a:lnTo>
                <a:lnTo>
                  <a:pt x="40296" y="25791"/>
                </a:lnTo>
                <a:lnTo>
                  <a:pt x="38528" y="26330"/>
                </a:lnTo>
                <a:lnTo>
                  <a:pt x="36706" y="26761"/>
                </a:lnTo>
                <a:lnTo>
                  <a:pt x="36136" y="26925"/>
                </a:lnTo>
                <a:lnTo>
                  <a:pt x="34255" y="27302"/>
                </a:lnTo>
                <a:lnTo>
                  <a:pt x="32317" y="27680"/>
                </a:lnTo>
                <a:lnTo>
                  <a:pt x="30321" y="27950"/>
                </a:lnTo>
                <a:lnTo>
                  <a:pt x="29637" y="25036"/>
                </a:lnTo>
                <a:lnTo>
                  <a:pt x="28954" y="22228"/>
                </a:lnTo>
                <a:lnTo>
                  <a:pt x="28213" y="19638"/>
                </a:lnTo>
                <a:lnTo>
                  <a:pt x="28328" y="22336"/>
                </a:lnTo>
                <a:lnTo>
                  <a:pt x="29010" y="25089"/>
                </a:lnTo>
                <a:lnTo>
                  <a:pt x="29637" y="28058"/>
                </a:lnTo>
                <a:lnTo>
                  <a:pt x="27643" y="28272"/>
                </a:lnTo>
                <a:lnTo>
                  <a:pt x="25534" y="28436"/>
                </a:lnTo>
                <a:lnTo>
                  <a:pt x="23482" y="28542"/>
                </a:lnTo>
                <a:lnTo>
                  <a:pt x="23254" y="25575"/>
                </a:lnTo>
                <a:lnTo>
                  <a:pt x="23027" y="22769"/>
                </a:lnTo>
                <a:lnTo>
                  <a:pt x="22797" y="20124"/>
                </a:lnTo>
                <a:lnTo>
                  <a:pt x="24451" y="20016"/>
                </a:lnTo>
                <a:lnTo>
                  <a:pt x="26048" y="19908"/>
                </a:lnTo>
                <a:lnTo>
                  <a:pt x="27586" y="19692"/>
                </a:lnTo>
                <a:lnTo>
                  <a:pt x="28098" y="19208"/>
                </a:lnTo>
                <a:lnTo>
                  <a:pt x="27300" y="16402"/>
                </a:lnTo>
                <a:lnTo>
                  <a:pt x="26503" y="13858"/>
                </a:lnTo>
                <a:lnTo>
                  <a:pt x="25762" y="11542"/>
                </a:lnTo>
                <a:close/>
              </a:path>
            </a:pathLst>
          </a:custGeom>
          <a:solidFill>
            <a:srgbClr val="0079B5"/>
          </a:solidFill>
        </p:spPr>
        <p:txBody>
          <a:bodyPr wrap="square" lIns="0" tIns="0" rIns="0" bIns="0" rtlCol="0">
            <a:noAutofit/>
          </a:bodyPr>
          <a:lstStyle/>
          <a:p>
            <a:endParaRPr/>
          </a:p>
        </p:txBody>
      </p:sp>
      <p:sp>
        <p:nvSpPr>
          <p:cNvPr id="1134" name="object 1134"/>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0079B5"/>
          </a:solidFill>
        </p:spPr>
        <p:txBody>
          <a:bodyPr wrap="square" lIns="0" tIns="0" rIns="0" bIns="0" rtlCol="0">
            <a:noAutofit/>
          </a:bodyPr>
          <a:lstStyle/>
          <a:p>
            <a:endParaRPr/>
          </a:p>
        </p:txBody>
      </p:sp>
      <p:sp>
        <p:nvSpPr>
          <p:cNvPr id="1135" name="object 1135"/>
          <p:cNvSpPr/>
          <p:nvPr/>
        </p:nvSpPr>
        <p:spPr>
          <a:xfrm>
            <a:off x="405466" y="694295"/>
            <a:ext cx="33969" cy="23898"/>
          </a:xfrm>
          <a:custGeom>
            <a:avLst/>
            <a:gdLst/>
            <a:ahLst/>
            <a:cxnLst/>
            <a:rect l="l" t="t" r="r" b="b"/>
            <a:pathLst>
              <a:path w="33969" h="23898">
                <a:moveTo>
                  <a:pt x="30321" y="5068"/>
                </a:moveTo>
                <a:lnTo>
                  <a:pt x="31804" y="2904"/>
                </a:lnTo>
                <a:lnTo>
                  <a:pt x="33056" y="1177"/>
                </a:lnTo>
                <a:lnTo>
                  <a:pt x="33969" y="0"/>
                </a:lnTo>
                <a:lnTo>
                  <a:pt x="33741" y="0"/>
                </a:lnTo>
                <a:lnTo>
                  <a:pt x="32716" y="1177"/>
                </a:lnTo>
                <a:lnTo>
                  <a:pt x="31461" y="2847"/>
                </a:lnTo>
                <a:lnTo>
                  <a:pt x="29979" y="4954"/>
                </a:lnTo>
                <a:lnTo>
                  <a:pt x="29409" y="4840"/>
                </a:lnTo>
                <a:lnTo>
                  <a:pt x="28839" y="4689"/>
                </a:lnTo>
                <a:lnTo>
                  <a:pt x="28269" y="4480"/>
                </a:lnTo>
                <a:lnTo>
                  <a:pt x="30150" y="2581"/>
                </a:lnTo>
                <a:lnTo>
                  <a:pt x="31747" y="1120"/>
                </a:lnTo>
                <a:lnTo>
                  <a:pt x="33000" y="37"/>
                </a:lnTo>
                <a:lnTo>
                  <a:pt x="32601" y="37"/>
                </a:lnTo>
                <a:lnTo>
                  <a:pt x="31346" y="1120"/>
                </a:lnTo>
                <a:lnTo>
                  <a:pt x="29751" y="2524"/>
                </a:lnTo>
                <a:lnTo>
                  <a:pt x="27927" y="4366"/>
                </a:lnTo>
                <a:lnTo>
                  <a:pt x="27415" y="4195"/>
                </a:lnTo>
                <a:lnTo>
                  <a:pt x="26958" y="3986"/>
                </a:lnTo>
                <a:lnTo>
                  <a:pt x="26503" y="3777"/>
                </a:lnTo>
                <a:lnTo>
                  <a:pt x="28555" y="2259"/>
                </a:lnTo>
                <a:lnTo>
                  <a:pt x="30321" y="1025"/>
                </a:lnTo>
                <a:lnTo>
                  <a:pt x="31804" y="94"/>
                </a:lnTo>
                <a:lnTo>
                  <a:pt x="31290" y="151"/>
                </a:lnTo>
                <a:lnTo>
                  <a:pt x="29866" y="1025"/>
                </a:lnTo>
                <a:lnTo>
                  <a:pt x="28156" y="2202"/>
                </a:lnTo>
                <a:lnTo>
                  <a:pt x="26217" y="3606"/>
                </a:lnTo>
                <a:lnTo>
                  <a:pt x="25762" y="3398"/>
                </a:lnTo>
                <a:lnTo>
                  <a:pt x="25021" y="2904"/>
                </a:lnTo>
                <a:lnTo>
                  <a:pt x="26731" y="1822"/>
                </a:lnTo>
                <a:lnTo>
                  <a:pt x="28384" y="1025"/>
                </a:lnTo>
                <a:lnTo>
                  <a:pt x="29808" y="322"/>
                </a:lnTo>
                <a:lnTo>
                  <a:pt x="29353" y="360"/>
                </a:lnTo>
                <a:lnTo>
                  <a:pt x="29067" y="417"/>
                </a:lnTo>
                <a:lnTo>
                  <a:pt x="27758" y="1025"/>
                </a:lnTo>
                <a:lnTo>
                  <a:pt x="26275" y="1765"/>
                </a:lnTo>
                <a:lnTo>
                  <a:pt x="24678" y="2695"/>
                </a:lnTo>
                <a:lnTo>
                  <a:pt x="23996" y="2088"/>
                </a:lnTo>
                <a:lnTo>
                  <a:pt x="23768" y="1822"/>
                </a:lnTo>
                <a:lnTo>
                  <a:pt x="23538" y="1936"/>
                </a:lnTo>
                <a:lnTo>
                  <a:pt x="24108" y="2467"/>
                </a:lnTo>
                <a:lnTo>
                  <a:pt x="24451" y="2790"/>
                </a:lnTo>
                <a:lnTo>
                  <a:pt x="23538" y="3341"/>
                </a:lnTo>
                <a:lnTo>
                  <a:pt x="22513" y="3872"/>
                </a:lnTo>
                <a:lnTo>
                  <a:pt x="21488" y="4518"/>
                </a:lnTo>
                <a:lnTo>
                  <a:pt x="20348" y="5163"/>
                </a:lnTo>
                <a:lnTo>
                  <a:pt x="19208" y="5922"/>
                </a:lnTo>
                <a:lnTo>
                  <a:pt x="18010" y="6739"/>
                </a:lnTo>
                <a:lnTo>
                  <a:pt x="17384" y="6245"/>
                </a:lnTo>
                <a:lnTo>
                  <a:pt x="16870" y="5828"/>
                </a:lnTo>
                <a:lnTo>
                  <a:pt x="16472" y="5334"/>
                </a:lnTo>
                <a:lnTo>
                  <a:pt x="16643" y="5922"/>
                </a:lnTo>
                <a:lnTo>
                  <a:pt x="17156" y="6416"/>
                </a:lnTo>
                <a:lnTo>
                  <a:pt x="17783" y="6891"/>
                </a:lnTo>
                <a:lnTo>
                  <a:pt x="15388" y="8523"/>
                </a:lnTo>
                <a:lnTo>
                  <a:pt x="12881" y="10403"/>
                </a:lnTo>
                <a:lnTo>
                  <a:pt x="10317" y="12567"/>
                </a:lnTo>
                <a:lnTo>
                  <a:pt x="9519" y="11921"/>
                </a:lnTo>
                <a:lnTo>
                  <a:pt x="8835" y="11219"/>
                </a:lnTo>
                <a:lnTo>
                  <a:pt x="8208" y="10460"/>
                </a:lnTo>
                <a:lnTo>
                  <a:pt x="10772" y="8257"/>
                </a:lnTo>
                <a:lnTo>
                  <a:pt x="8037" y="10194"/>
                </a:lnTo>
                <a:lnTo>
                  <a:pt x="8492" y="11485"/>
                </a:lnTo>
                <a:lnTo>
                  <a:pt x="9233" y="12187"/>
                </a:lnTo>
                <a:lnTo>
                  <a:pt x="10031" y="12890"/>
                </a:lnTo>
                <a:lnTo>
                  <a:pt x="7751" y="14826"/>
                </a:lnTo>
                <a:lnTo>
                  <a:pt x="5530" y="17047"/>
                </a:lnTo>
                <a:lnTo>
                  <a:pt x="3363" y="19473"/>
                </a:lnTo>
                <a:lnTo>
                  <a:pt x="3079" y="19798"/>
                </a:lnTo>
                <a:lnTo>
                  <a:pt x="1995" y="20984"/>
                </a:lnTo>
                <a:lnTo>
                  <a:pt x="970" y="22226"/>
                </a:lnTo>
                <a:lnTo>
                  <a:pt x="0" y="23521"/>
                </a:lnTo>
                <a:lnTo>
                  <a:pt x="285" y="23898"/>
                </a:lnTo>
                <a:lnTo>
                  <a:pt x="1311" y="22549"/>
                </a:lnTo>
                <a:lnTo>
                  <a:pt x="2338" y="21309"/>
                </a:lnTo>
                <a:lnTo>
                  <a:pt x="3419" y="20067"/>
                </a:lnTo>
                <a:lnTo>
                  <a:pt x="4559" y="21038"/>
                </a:lnTo>
                <a:lnTo>
                  <a:pt x="5929" y="21956"/>
                </a:lnTo>
                <a:lnTo>
                  <a:pt x="7352" y="22712"/>
                </a:lnTo>
                <a:lnTo>
                  <a:pt x="7638" y="22334"/>
                </a:lnTo>
                <a:lnTo>
                  <a:pt x="6213" y="21579"/>
                </a:lnTo>
                <a:lnTo>
                  <a:pt x="4901" y="20660"/>
                </a:lnTo>
                <a:lnTo>
                  <a:pt x="3705" y="19743"/>
                </a:lnTo>
                <a:lnTo>
                  <a:pt x="5870" y="17313"/>
                </a:lnTo>
                <a:lnTo>
                  <a:pt x="8094" y="15111"/>
                </a:lnTo>
                <a:lnTo>
                  <a:pt x="10373" y="13098"/>
                </a:lnTo>
                <a:lnTo>
                  <a:pt x="11229" y="13801"/>
                </a:lnTo>
                <a:lnTo>
                  <a:pt x="12140" y="14446"/>
                </a:lnTo>
                <a:lnTo>
                  <a:pt x="13108" y="14997"/>
                </a:lnTo>
                <a:lnTo>
                  <a:pt x="13451" y="15149"/>
                </a:lnTo>
                <a:lnTo>
                  <a:pt x="11457" y="17370"/>
                </a:lnTo>
                <a:lnTo>
                  <a:pt x="9519" y="19743"/>
                </a:lnTo>
                <a:lnTo>
                  <a:pt x="8094" y="22604"/>
                </a:lnTo>
                <a:lnTo>
                  <a:pt x="9975" y="20012"/>
                </a:lnTo>
                <a:lnTo>
                  <a:pt x="11912" y="17579"/>
                </a:lnTo>
                <a:lnTo>
                  <a:pt x="13849" y="15377"/>
                </a:lnTo>
                <a:lnTo>
                  <a:pt x="15902" y="12453"/>
                </a:lnTo>
                <a:lnTo>
                  <a:pt x="13737" y="14826"/>
                </a:lnTo>
                <a:lnTo>
                  <a:pt x="13338" y="14617"/>
                </a:lnTo>
                <a:lnTo>
                  <a:pt x="12426" y="14124"/>
                </a:lnTo>
                <a:lnTo>
                  <a:pt x="11513" y="13478"/>
                </a:lnTo>
                <a:lnTo>
                  <a:pt x="10659" y="12833"/>
                </a:lnTo>
                <a:lnTo>
                  <a:pt x="13167" y="10668"/>
                </a:lnTo>
                <a:lnTo>
                  <a:pt x="15674" y="8732"/>
                </a:lnTo>
                <a:lnTo>
                  <a:pt x="18069" y="7118"/>
                </a:lnTo>
                <a:lnTo>
                  <a:pt x="18467" y="7384"/>
                </a:lnTo>
                <a:lnTo>
                  <a:pt x="18979" y="7764"/>
                </a:lnTo>
                <a:lnTo>
                  <a:pt x="19549" y="8144"/>
                </a:lnTo>
                <a:lnTo>
                  <a:pt x="20177" y="8466"/>
                </a:lnTo>
                <a:lnTo>
                  <a:pt x="20576" y="8675"/>
                </a:lnTo>
                <a:lnTo>
                  <a:pt x="20461" y="8258"/>
                </a:lnTo>
                <a:lnTo>
                  <a:pt x="19778" y="7916"/>
                </a:lnTo>
                <a:lnTo>
                  <a:pt x="19150" y="7555"/>
                </a:lnTo>
                <a:lnTo>
                  <a:pt x="18639" y="7175"/>
                </a:lnTo>
                <a:lnTo>
                  <a:pt x="18296" y="6948"/>
                </a:lnTo>
                <a:lnTo>
                  <a:pt x="19492" y="6150"/>
                </a:lnTo>
                <a:lnTo>
                  <a:pt x="20576" y="5448"/>
                </a:lnTo>
                <a:lnTo>
                  <a:pt x="21657" y="4802"/>
                </a:lnTo>
                <a:lnTo>
                  <a:pt x="22741" y="4138"/>
                </a:lnTo>
                <a:lnTo>
                  <a:pt x="23768" y="3549"/>
                </a:lnTo>
                <a:lnTo>
                  <a:pt x="24737" y="2961"/>
                </a:lnTo>
                <a:lnTo>
                  <a:pt x="25248" y="3341"/>
                </a:lnTo>
                <a:lnTo>
                  <a:pt x="25989" y="3777"/>
                </a:lnTo>
                <a:lnTo>
                  <a:pt x="24850" y="4632"/>
                </a:lnTo>
                <a:lnTo>
                  <a:pt x="23597" y="5600"/>
                </a:lnTo>
                <a:lnTo>
                  <a:pt x="22342" y="6625"/>
                </a:lnTo>
                <a:lnTo>
                  <a:pt x="21716" y="7175"/>
                </a:lnTo>
                <a:lnTo>
                  <a:pt x="21087" y="7707"/>
                </a:lnTo>
                <a:lnTo>
                  <a:pt x="20860" y="8466"/>
                </a:lnTo>
                <a:lnTo>
                  <a:pt x="21430" y="7916"/>
                </a:lnTo>
                <a:lnTo>
                  <a:pt x="22000" y="7384"/>
                </a:lnTo>
                <a:lnTo>
                  <a:pt x="22570" y="6948"/>
                </a:lnTo>
                <a:lnTo>
                  <a:pt x="23881" y="5828"/>
                </a:lnTo>
                <a:lnTo>
                  <a:pt x="25136" y="4840"/>
                </a:lnTo>
                <a:lnTo>
                  <a:pt x="26332" y="3929"/>
                </a:lnTo>
                <a:lnTo>
                  <a:pt x="26731" y="4138"/>
                </a:lnTo>
                <a:lnTo>
                  <a:pt x="27188" y="4366"/>
                </a:lnTo>
                <a:lnTo>
                  <a:pt x="27699" y="4575"/>
                </a:lnTo>
                <a:lnTo>
                  <a:pt x="26503" y="5714"/>
                </a:lnTo>
                <a:lnTo>
                  <a:pt x="25248" y="7062"/>
                </a:lnTo>
                <a:lnTo>
                  <a:pt x="24052" y="9055"/>
                </a:lnTo>
                <a:lnTo>
                  <a:pt x="24280" y="8789"/>
                </a:lnTo>
                <a:lnTo>
                  <a:pt x="25647" y="7270"/>
                </a:lnTo>
                <a:lnTo>
                  <a:pt x="26902" y="5922"/>
                </a:lnTo>
                <a:lnTo>
                  <a:pt x="28098" y="4689"/>
                </a:lnTo>
                <a:lnTo>
                  <a:pt x="28612" y="4897"/>
                </a:lnTo>
                <a:lnTo>
                  <a:pt x="29182" y="5068"/>
                </a:lnTo>
                <a:lnTo>
                  <a:pt x="29808" y="5220"/>
                </a:lnTo>
                <a:lnTo>
                  <a:pt x="28783" y="6682"/>
                </a:lnTo>
                <a:lnTo>
                  <a:pt x="27643" y="8352"/>
                </a:lnTo>
                <a:lnTo>
                  <a:pt x="26902" y="10517"/>
                </a:lnTo>
                <a:lnTo>
                  <a:pt x="28042" y="8580"/>
                </a:lnTo>
                <a:lnTo>
                  <a:pt x="29182" y="6853"/>
                </a:lnTo>
                <a:lnTo>
                  <a:pt x="30150" y="5277"/>
                </a:lnTo>
                <a:lnTo>
                  <a:pt x="30720" y="5448"/>
                </a:lnTo>
                <a:lnTo>
                  <a:pt x="31290" y="5543"/>
                </a:lnTo>
                <a:lnTo>
                  <a:pt x="31860" y="5600"/>
                </a:lnTo>
                <a:lnTo>
                  <a:pt x="31177" y="7232"/>
                </a:lnTo>
                <a:lnTo>
                  <a:pt x="30493" y="8998"/>
                </a:lnTo>
                <a:lnTo>
                  <a:pt x="30207" y="11105"/>
                </a:lnTo>
                <a:lnTo>
                  <a:pt x="30948" y="9112"/>
                </a:lnTo>
                <a:lnTo>
                  <a:pt x="31632" y="7270"/>
                </a:lnTo>
                <a:lnTo>
                  <a:pt x="32259" y="5657"/>
                </a:lnTo>
                <a:lnTo>
                  <a:pt x="32944" y="3075"/>
                </a:lnTo>
                <a:lnTo>
                  <a:pt x="31975" y="5334"/>
                </a:lnTo>
                <a:lnTo>
                  <a:pt x="31405" y="5277"/>
                </a:lnTo>
                <a:lnTo>
                  <a:pt x="30891" y="5163"/>
                </a:lnTo>
                <a:lnTo>
                  <a:pt x="30321" y="5068"/>
                </a:lnTo>
                <a:close/>
              </a:path>
            </a:pathLst>
          </a:custGeom>
          <a:solidFill>
            <a:srgbClr val="0079B5"/>
          </a:solidFill>
        </p:spPr>
        <p:txBody>
          <a:bodyPr wrap="square" lIns="0" tIns="0" rIns="0" bIns="0" rtlCol="0">
            <a:noAutofit/>
          </a:bodyPr>
          <a:lstStyle/>
          <a:p>
            <a:endParaRPr/>
          </a:p>
        </p:txBody>
      </p:sp>
      <p:sp>
        <p:nvSpPr>
          <p:cNvPr id="1136" name="object 1136"/>
          <p:cNvSpPr/>
          <p:nvPr/>
        </p:nvSpPr>
        <p:spPr>
          <a:xfrm>
            <a:off x="409570" y="701357"/>
            <a:ext cx="26388" cy="24231"/>
          </a:xfrm>
          <a:custGeom>
            <a:avLst/>
            <a:gdLst/>
            <a:ahLst/>
            <a:cxnLst/>
            <a:rect l="l" t="t" r="r" b="b"/>
            <a:pathLst>
              <a:path w="26388" h="24231">
                <a:moveTo>
                  <a:pt x="25989" y="4366"/>
                </a:moveTo>
                <a:lnTo>
                  <a:pt x="26388" y="1936"/>
                </a:lnTo>
                <a:lnTo>
                  <a:pt x="25591" y="3986"/>
                </a:lnTo>
                <a:lnTo>
                  <a:pt x="24622" y="3834"/>
                </a:lnTo>
                <a:lnTo>
                  <a:pt x="23710" y="3663"/>
                </a:lnTo>
                <a:lnTo>
                  <a:pt x="22797" y="3455"/>
                </a:lnTo>
                <a:lnTo>
                  <a:pt x="23538" y="1290"/>
                </a:lnTo>
                <a:lnTo>
                  <a:pt x="22399" y="3189"/>
                </a:lnTo>
                <a:lnTo>
                  <a:pt x="22284" y="3341"/>
                </a:lnTo>
                <a:lnTo>
                  <a:pt x="21315" y="3075"/>
                </a:lnTo>
                <a:lnTo>
                  <a:pt x="20403" y="2809"/>
                </a:lnTo>
                <a:lnTo>
                  <a:pt x="19492" y="2543"/>
                </a:lnTo>
                <a:lnTo>
                  <a:pt x="19948" y="1993"/>
                </a:lnTo>
                <a:lnTo>
                  <a:pt x="21144" y="0"/>
                </a:lnTo>
                <a:lnTo>
                  <a:pt x="19833" y="1461"/>
                </a:lnTo>
                <a:lnTo>
                  <a:pt x="19321" y="2050"/>
                </a:lnTo>
                <a:lnTo>
                  <a:pt x="19035" y="2372"/>
                </a:lnTo>
                <a:lnTo>
                  <a:pt x="18238" y="2050"/>
                </a:lnTo>
                <a:lnTo>
                  <a:pt x="17440" y="1727"/>
                </a:lnTo>
                <a:lnTo>
                  <a:pt x="16755" y="1404"/>
                </a:lnTo>
                <a:lnTo>
                  <a:pt x="16983" y="645"/>
                </a:lnTo>
                <a:lnTo>
                  <a:pt x="16357" y="1195"/>
                </a:lnTo>
                <a:lnTo>
                  <a:pt x="16472" y="1613"/>
                </a:lnTo>
                <a:lnTo>
                  <a:pt x="17213" y="1936"/>
                </a:lnTo>
                <a:lnTo>
                  <a:pt x="18010" y="2316"/>
                </a:lnTo>
                <a:lnTo>
                  <a:pt x="18808" y="2638"/>
                </a:lnTo>
                <a:lnTo>
                  <a:pt x="17098" y="4632"/>
                </a:lnTo>
                <a:lnTo>
                  <a:pt x="15273" y="6967"/>
                </a:lnTo>
                <a:lnTo>
                  <a:pt x="13451" y="9548"/>
                </a:lnTo>
                <a:lnTo>
                  <a:pt x="12254" y="9074"/>
                </a:lnTo>
                <a:lnTo>
                  <a:pt x="11114" y="8580"/>
                </a:lnTo>
                <a:lnTo>
                  <a:pt x="10031" y="7992"/>
                </a:lnTo>
                <a:lnTo>
                  <a:pt x="11797" y="5391"/>
                </a:lnTo>
                <a:lnTo>
                  <a:pt x="9745" y="8314"/>
                </a:lnTo>
                <a:lnTo>
                  <a:pt x="10828" y="8903"/>
                </a:lnTo>
                <a:lnTo>
                  <a:pt x="12025" y="9435"/>
                </a:lnTo>
                <a:lnTo>
                  <a:pt x="13223" y="9871"/>
                </a:lnTo>
                <a:lnTo>
                  <a:pt x="11570" y="12250"/>
                </a:lnTo>
                <a:lnTo>
                  <a:pt x="9916" y="14786"/>
                </a:lnTo>
                <a:lnTo>
                  <a:pt x="8377" y="17539"/>
                </a:lnTo>
                <a:lnTo>
                  <a:pt x="7864" y="17322"/>
                </a:lnTo>
                <a:lnTo>
                  <a:pt x="7580" y="17214"/>
                </a:lnTo>
                <a:lnTo>
                  <a:pt x="6325" y="16728"/>
                </a:lnTo>
                <a:lnTo>
                  <a:pt x="5129" y="16136"/>
                </a:lnTo>
                <a:lnTo>
                  <a:pt x="3989" y="15542"/>
                </a:lnTo>
                <a:lnTo>
                  <a:pt x="5415" y="12681"/>
                </a:lnTo>
                <a:lnTo>
                  <a:pt x="3534" y="15272"/>
                </a:lnTo>
                <a:lnTo>
                  <a:pt x="3248" y="15650"/>
                </a:lnTo>
                <a:lnTo>
                  <a:pt x="2108" y="17214"/>
                </a:lnTo>
                <a:lnTo>
                  <a:pt x="1025" y="18887"/>
                </a:lnTo>
                <a:lnTo>
                  <a:pt x="0" y="20614"/>
                </a:lnTo>
                <a:lnTo>
                  <a:pt x="455" y="20939"/>
                </a:lnTo>
                <a:lnTo>
                  <a:pt x="1482" y="19211"/>
                </a:lnTo>
                <a:lnTo>
                  <a:pt x="2565" y="17539"/>
                </a:lnTo>
                <a:lnTo>
                  <a:pt x="3705" y="15919"/>
                </a:lnTo>
                <a:lnTo>
                  <a:pt x="4901" y="16567"/>
                </a:lnTo>
                <a:lnTo>
                  <a:pt x="6098" y="17161"/>
                </a:lnTo>
                <a:lnTo>
                  <a:pt x="7409" y="17700"/>
                </a:lnTo>
                <a:lnTo>
                  <a:pt x="7864" y="17862"/>
                </a:lnTo>
                <a:lnTo>
                  <a:pt x="8150" y="17970"/>
                </a:lnTo>
                <a:lnTo>
                  <a:pt x="7066" y="19859"/>
                </a:lnTo>
                <a:lnTo>
                  <a:pt x="6041" y="21856"/>
                </a:lnTo>
                <a:lnTo>
                  <a:pt x="5129" y="23906"/>
                </a:lnTo>
                <a:lnTo>
                  <a:pt x="5643" y="24231"/>
                </a:lnTo>
                <a:lnTo>
                  <a:pt x="6611" y="22125"/>
                </a:lnTo>
                <a:lnTo>
                  <a:pt x="7636" y="20128"/>
                </a:lnTo>
                <a:lnTo>
                  <a:pt x="8720" y="18186"/>
                </a:lnTo>
                <a:lnTo>
                  <a:pt x="10373" y="18834"/>
                </a:lnTo>
                <a:lnTo>
                  <a:pt x="12083" y="19373"/>
                </a:lnTo>
                <a:lnTo>
                  <a:pt x="13849" y="19859"/>
                </a:lnTo>
                <a:lnTo>
                  <a:pt x="14077" y="19373"/>
                </a:lnTo>
                <a:lnTo>
                  <a:pt x="12311" y="18887"/>
                </a:lnTo>
                <a:lnTo>
                  <a:pt x="10601" y="18348"/>
                </a:lnTo>
                <a:lnTo>
                  <a:pt x="8947" y="17753"/>
                </a:lnTo>
                <a:lnTo>
                  <a:pt x="10486" y="15003"/>
                </a:lnTo>
                <a:lnTo>
                  <a:pt x="12083" y="12466"/>
                </a:lnTo>
                <a:lnTo>
                  <a:pt x="13735" y="10099"/>
                </a:lnTo>
                <a:lnTo>
                  <a:pt x="15046" y="10574"/>
                </a:lnTo>
                <a:lnTo>
                  <a:pt x="16413" y="11010"/>
                </a:lnTo>
                <a:lnTo>
                  <a:pt x="17783" y="11386"/>
                </a:lnTo>
                <a:lnTo>
                  <a:pt x="18010" y="10953"/>
                </a:lnTo>
                <a:lnTo>
                  <a:pt x="16643" y="10631"/>
                </a:lnTo>
                <a:lnTo>
                  <a:pt x="15273" y="10194"/>
                </a:lnTo>
                <a:lnTo>
                  <a:pt x="13964" y="9719"/>
                </a:lnTo>
                <a:lnTo>
                  <a:pt x="15787" y="7175"/>
                </a:lnTo>
                <a:lnTo>
                  <a:pt x="17553" y="4859"/>
                </a:lnTo>
                <a:lnTo>
                  <a:pt x="19263" y="2809"/>
                </a:lnTo>
                <a:lnTo>
                  <a:pt x="20175" y="3132"/>
                </a:lnTo>
                <a:lnTo>
                  <a:pt x="21144" y="3398"/>
                </a:lnTo>
                <a:lnTo>
                  <a:pt x="22113" y="3663"/>
                </a:lnTo>
                <a:lnTo>
                  <a:pt x="20804" y="5828"/>
                </a:lnTo>
                <a:lnTo>
                  <a:pt x="19378" y="8314"/>
                </a:lnTo>
                <a:lnTo>
                  <a:pt x="18524" y="11117"/>
                </a:lnTo>
                <a:lnTo>
                  <a:pt x="19891" y="8409"/>
                </a:lnTo>
                <a:lnTo>
                  <a:pt x="21259" y="5941"/>
                </a:lnTo>
                <a:lnTo>
                  <a:pt x="22570" y="3777"/>
                </a:lnTo>
                <a:lnTo>
                  <a:pt x="23538" y="3986"/>
                </a:lnTo>
                <a:lnTo>
                  <a:pt x="24507" y="4157"/>
                </a:lnTo>
                <a:lnTo>
                  <a:pt x="25476" y="4309"/>
                </a:lnTo>
                <a:lnTo>
                  <a:pt x="24622" y="6644"/>
                </a:lnTo>
                <a:lnTo>
                  <a:pt x="23766" y="9169"/>
                </a:lnTo>
                <a:lnTo>
                  <a:pt x="23482" y="12033"/>
                </a:lnTo>
                <a:lnTo>
                  <a:pt x="24336" y="9283"/>
                </a:lnTo>
                <a:lnTo>
                  <a:pt x="25192" y="6682"/>
                </a:lnTo>
                <a:lnTo>
                  <a:pt x="25989" y="4366"/>
                </a:lnTo>
                <a:close/>
              </a:path>
            </a:pathLst>
          </a:custGeom>
          <a:solidFill>
            <a:srgbClr val="0079B5"/>
          </a:solidFill>
        </p:spPr>
        <p:txBody>
          <a:bodyPr wrap="square" lIns="0" tIns="0" rIns="0" bIns="0" rtlCol="0">
            <a:noAutofit/>
          </a:bodyPr>
          <a:lstStyle/>
          <a:p>
            <a:endParaRPr/>
          </a:p>
        </p:txBody>
      </p:sp>
      <p:sp>
        <p:nvSpPr>
          <p:cNvPr id="1137" name="object 1137"/>
          <p:cNvSpPr/>
          <p:nvPr/>
        </p:nvSpPr>
        <p:spPr>
          <a:xfrm>
            <a:off x="430602" y="713769"/>
            <a:ext cx="2336" cy="8311"/>
          </a:xfrm>
          <a:custGeom>
            <a:avLst/>
            <a:gdLst/>
            <a:ahLst/>
            <a:cxnLst/>
            <a:rect l="l" t="t" r="r" b="b"/>
            <a:pathLst>
              <a:path w="2336" h="8311">
                <a:moveTo>
                  <a:pt x="2336" y="55"/>
                </a:moveTo>
                <a:lnTo>
                  <a:pt x="1709" y="0"/>
                </a:lnTo>
                <a:lnTo>
                  <a:pt x="912" y="2536"/>
                </a:lnTo>
                <a:lnTo>
                  <a:pt x="112" y="5342"/>
                </a:lnTo>
                <a:lnTo>
                  <a:pt x="0" y="8311"/>
                </a:lnTo>
                <a:lnTo>
                  <a:pt x="741" y="5397"/>
                </a:lnTo>
                <a:lnTo>
                  <a:pt x="1538" y="2644"/>
                </a:lnTo>
                <a:lnTo>
                  <a:pt x="2336" y="55"/>
                </a:lnTo>
                <a:close/>
              </a:path>
            </a:pathLst>
          </a:custGeom>
          <a:solidFill>
            <a:srgbClr val="0079B5"/>
          </a:solidFill>
        </p:spPr>
        <p:txBody>
          <a:bodyPr wrap="square" lIns="0" tIns="0" rIns="0" bIns="0" rtlCol="0">
            <a:noAutofit/>
          </a:bodyPr>
          <a:lstStyle/>
          <a:p>
            <a:endParaRPr/>
          </a:p>
        </p:txBody>
      </p:sp>
      <p:sp>
        <p:nvSpPr>
          <p:cNvPr id="1138" name="object 1138"/>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079B5"/>
          </a:solidFill>
        </p:spPr>
        <p:txBody>
          <a:bodyPr wrap="square" lIns="0" tIns="0" rIns="0" bIns="0" rtlCol="0">
            <a:noAutofit/>
          </a:bodyPr>
          <a:lstStyle/>
          <a:p>
            <a:endParaRPr/>
          </a:p>
        </p:txBody>
      </p:sp>
      <p:sp>
        <p:nvSpPr>
          <p:cNvPr id="1139" name="object 1139"/>
          <p:cNvSpPr/>
          <p:nvPr/>
        </p:nvSpPr>
        <p:spPr>
          <a:xfrm>
            <a:off x="403073" y="703787"/>
            <a:ext cx="10885" cy="10306"/>
          </a:xfrm>
          <a:custGeom>
            <a:avLst/>
            <a:gdLst/>
            <a:ahLst/>
            <a:cxnLst/>
            <a:rect l="l" t="t" r="r" b="b"/>
            <a:pathLst>
              <a:path w="10885" h="10306">
                <a:moveTo>
                  <a:pt x="4730" y="9118"/>
                </a:moveTo>
                <a:lnTo>
                  <a:pt x="3818" y="8201"/>
                </a:lnTo>
                <a:lnTo>
                  <a:pt x="3077" y="7232"/>
                </a:lnTo>
                <a:lnTo>
                  <a:pt x="5413" y="4954"/>
                </a:lnTo>
                <a:lnTo>
                  <a:pt x="7864" y="2961"/>
                </a:lnTo>
                <a:lnTo>
                  <a:pt x="10315" y="1177"/>
                </a:lnTo>
                <a:lnTo>
                  <a:pt x="10885" y="1993"/>
                </a:lnTo>
                <a:lnTo>
                  <a:pt x="10430" y="702"/>
                </a:lnTo>
                <a:lnTo>
                  <a:pt x="9973" y="56"/>
                </a:lnTo>
                <a:lnTo>
                  <a:pt x="9461" y="0"/>
                </a:lnTo>
                <a:lnTo>
                  <a:pt x="9860" y="588"/>
                </a:lnTo>
                <a:lnTo>
                  <a:pt x="10087" y="911"/>
                </a:lnTo>
                <a:lnTo>
                  <a:pt x="7636" y="2695"/>
                </a:lnTo>
                <a:lnTo>
                  <a:pt x="5185" y="4689"/>
                </a:lnTo>
                <a:lnTo>
                  <a:pt x="2849" y="6910"/>
                </a:lnTo>
                <a:lnTo>
                  <a:pt x="2507" y="6473"/>
                </a:lnTo>
                <a:lnTo>
                  <a:pt x="2336" y="6967"/>
                </a:lnTo>
                <a:lnTo>
                  <a:pt x="2507" y="7232"/>
                </a:lnTo>
                <a:lnTo>
                  <a:pt x="1653" y="8030"/>
                </a:lnTo>
                <a:lnTo>
                  <a:pt x="797" y="8903"/>
                </a:lnTo>
                <a:lnTo>
                  <a:pt x="0" y="9820"/>
                </a:lnTo>
                <a:lnTo>
                  <a:pt x="112" y="10198"/>
                </a:lnTo>
                <a:lnTo>
                  <a:pt x="968" y="9281"/>
                </a:lnTo>
                <a:lnTo>
                  <a:pt x="1881" y="8371"/>
                </a:lnTo>
                <a:lnTo>
                  <a:pt x="2734" y="7498"/>
                </a:lnTo>
                <a:lnTo>
                  <a:pt x="3532" y="8523"/>
                </a:lnTo>
                <a:lnTo>
                  <a:pt x="4388" y="9442"/>
                </a:lnTo>
                <a:lnTo>
                  <a:pt x="5471" y="10306"/>
                </a:lnTo>
                <a:lnTo>
                  <a:pt x="5755" y="9981"/>
                </a:lnTo>
                <a:lnTo>
                  <a:pt x="4730" y="9118"/>
                </a:lnTo>
                <a:close/>
              </a:path>
            </a:pathLst>
          </a:custGeom>
          <a:solidFill>
            <a:srgbClr val="0079B5"/>
          </a:solidFill>
        </p:spPr>
        <p:txBody>
          <a:bodyPr wrap="square" lIns="0" tIns="0" rIns="0" bIns="0" rtlCol="0">
            <a:noAutofit/>
          </a:bodyPr>
          <a:lstStyle/>
          <a:p>
            <a:endParaRPr/>
          </a:p>
        </p:txBody>
      </p:sp>
      <p:sp>
        <p:nvSpPr>
          <p:cNvPr id="1140" name="object 1140"/>
          <p:cNvSpPr/>
          <p:nvPr/>
        </p:nvSpPr>
        <p:spPr>
          <a:xfrm>
            <a:off x="413674" y="695263"/>
            <a:ext cx="17668" cy="9491"/>
          </a:xfrm>
          <a:custGeom>
            <a:avLst/>
            <a:gdLst/>
            <a:ahLst/>
            <a:cxnLst/>
            <a:rect l="l" t="t" r="r" b="b"/>
            <a:pathLst>
              <a:path w="17668" h="9491">
                <a:moveTo>
                  <a:pt x="15217" y="759"/>
                </a:moveTo>
                <a:lnTo>
                  <a:pt x="14647" y="968"/>
                </a:lnTo>
                <a:lnTo>
                  <a:pt x="14133" y="1177"/>
                </a:lnTo>
                <a:lnTo>
                  <a:pt x="13563" y="1461"/>
                </a:lnTo>
                <a:lnTo>
                  <a:pt x="11854" y="2202"/>
                </a:lnTo>
                <a:lnTo>
                  <a:pt x="9973" y="3075"/>
                </a:lnTo>
                <a:lnTo>
                  <a:pt x="8035" y="4157"/>
                </a:lnTo>
                <a:lnTo>
                  <a:pt x="7636" y="3606"/>
                </a:lnTo>
                <a:lnTo>
                  <a:pt x="7864" y="4195"/>
                </a:lnTo>
                <a:lnTo>
                  <a:pt x="5242" y="5600"/>
                </a:lnTo>
                <a:lnTo>
                  <a:pt x="2563" y="7289"/>
                </a:lnTo>
                <a:lnTo>
                  <a:pt x="0" y="9491"/>
                </a:lnTo>
                <a:lnTo>
                  <a:pt x="2734" y="7555"/>
                </a:lnTo>
                <a:lnTo>
                  <a:pt x="5469" y="5885"/>
                </a:lnTo>
                <a:lnTo>
                  <a:pt x="8035" y="4480"/>
                </a:lnTo>
                <a:lnTo>
                  <a:pt x="8434" y="4954"/>
                </a:lnTo>
                <a:lnTo>
                  <a:pt x="8263" y="4366"/>
                </a:lnTo>
                <a:lnTo>
                  <a:pt x="10144" y="3341"/>
                </a:lnTo>
                <a:lnTo>
                  <a:pt x="11968" y="2429"/>
                </a:lnTo>
                <a:lnTo>
                  <a:pt x="13678" y="1670"/>
                </a:lnTo>
                <a:lnTo>
                  <a:pt x="14248" y="1404"/>
                </a:lnTo>
                <a:lnTo>
                  <a:pt x="14818" y="1177"/>
                </a:lnTo>
                <a:lnTo>
                  <a:pt x="15330" y="968"/>
                </a:lnTo>
                <a:lnTo>
                  <a:pt x="15559" y="854"/>
                </a:lnTo>
                <a:lnTo>
                  <a:pt x="16242" y="531"/>
                </a:lnTo>
                <a:lnTo>
                  <a:pt x="16983" y="265"/>
                </a:lnTo>
                <a:lnTo>
                  <a:pt x="17668" y="0"/>
                </a:lnTo>
                <a:lnTo>
                  <a:pt x="17154" y="94"/>
                </a:lnTo>
                <a:lnTo>
                  <a:pt x="16699" y="208"/>
                </a:lnTo>
                <a:lnTo>
                  <a:pt x="16186" y="322"/>
                </a:lnTo>
                <a:lnTo>
                  <a:pt x="15616" y="531"/>
                </a:lnTo>
                <a:lnTo>
                  <a:pt x="15158" y="588"/>
                </a:lnTo>
                <a:lnTo>
                  <a:pt x="15217" y="759"/>
                </a:lnTo>
                <a:close/>
              </a:path>
            </a:pathLst>
          </a:custGeom>
          <a:solidFill>
            <a:srgbClr val="0079B5"/>
          </a:solidFill>
        </p:spPr>
        <p:txBody>
          <a:bodyPr wrap="square" lIns="0" tIns="0" rIns="0" bIns="0" rtlCol="0">
            <a:noAutofit/>
          </a:bodyPr>
          <a:lstStyle/>
          <a:p>
            <a:endParaRPr/>
          </a:p>
        </p:txBody>
      </p:sp>
      <p:sp>
        <p:nvSpPr>
          <p:cNvPr id="1141" name="object 1141"/>
          <p:cNvSpPr/>
          <p:nvPr/>
        </p:nvSpPr>
        <p:spPr>
          <a:xfrm>
            <a:off x="439092" y="694238"/>
            <a:ext cx="23881" cy="22769"/>
          </a:xfrm>
          <a:custGeom>
            <a:avLst/>
            <a:gdLst/>
            <a:ahLst/>
            <a:cxnLst/>
            <a:rect l="l" t="t" r="r" b="b"/>
            <a:pathLst>
              <a:path w="23881" h="22769">
                <a:moveTo>
                  <a:pt x="5814" y="1177"/>
                </a:moveTo>
                <a:lnTo>
                  <a:pt x="7352" y="2695"/>
                </a:lnTo>
                <a:lnTo>
                  <a:pt x="9177" y="4632"/>
                </a:lnTo>
                <a:lnTo>
                  <a:pt x="8607" y="4802"/>
                </a:lnTo>
                <a:lnTo>
                  <a:pt x="8037" y="4954"/>
                </a:lnTo>
                <a:lnTo>
                  <a:pt x="7467" y="5068"/>
                </a:lnTo>
                <a:lnTo>
                  <a:pt x="6041" y="2961"/>
                </a:lnTo>
                <a:lnTo>
                  <a:pt x="4845" y="1233"/>
                </a:lnTo>
                <a:lnTo>
                  <a:pt x="3933" y="56"/>
                </a:lnTo>
                <a:lnTo>
                  <a:pt x="3649" y="0"/>
                </a:lnTo>
                <a:lnTo>
                  <a:pt x="4559" y="1233"/>
                </a:lnTo>
                <a:lnTo>
                  <a:pt x="5699" y="3018"/>
                </a:lnTo>
                <a:lnTo>
                  <a:pt x="7068" y="5182"/>
                </a:lnTo>
                <a:lnTo>
                  <a:pt x="6555" y="5277"/>
                </a:lnTo>
                <a:lnTo>
                  <a:pt x="5985" y="5391"/>
                </a:lnTo>
                <a:lnTo>
                  <a:pt x="5415" y="5448"/>
                </a:lnTo>
                <a:lnTo>
                  <a:pt x="4503" y="3132"/>
                </a:lnTo>
                <a:lnTo>
                  <a:pt x="3762" y="1290"/>
                </a:lnTo>
                <a:lnTo>
                  <a:pt x="3192" y="0"/>
                </a:lnTo>
                <a:lnTo>
                  <a:pt x="2964" y="0"/>
                </a:lnTo>
                <a:lnTo>
                  <a:pt x="3478" y="1290"/>
                </a:lnTo>
                <a:lnTo>
                  <a:pt x="4160" y="3170"/>
                </a:lnTo>
                <a:lnTo>
                  <a:pt x="5016" y="5505"/>
                </a:lnTo>
                <a:lnTo>
                  <a:pt x="4390" y="5562"/>
                </a:lnTo>
                <a:lnTo>
                  <a:pt x="3820" y="5600"/>
                </a:lnTo>
                <a:lnTo>
                  <a:pt x="3192" y="5657"/>
                </a:lnTo>
                <a:lnTo>
                  <a:pt x="2908" y="3227"/>
                </a:lnTo>
                <a:lnTo>
                  <a:pt x="2680" y="1347"/>
                </a:lnTo>
                <a:lnTo>
                  <a:pt x="2450" y="0"/>
                </a:lnTo>
                <a:lnTo>
                  <a:pt x="2223" y="0"/>
                </a:lnTo>
                <a:lnTo>
                  <a:pt x="2338" y="1347"/>
                </a:lnTo>
                <a:lnTo>
                  <a:pt x="2509" y="3227"/>
                </a:lnTo>
                <a:lnTo>
                  <a:pt x="2736" y="5657"/>
                </a:lnTo>
                <a:lnTo>
                  <a:pt x="1083" y="5657"/>
                </a:lnTo>
                <a:lnTo>
                  <a:pt x="1482" y="5979"/>
                </a:lnTo>
                <a:lnTo>
                  <a:pt x="2279" y="5979"/>
                </a:lnTo>
                <a:lnTo>
                  <a:pt x="2736" y="5923"/>
                </a:lnTo>
                <a:lnTo>
                  <a:pt x="2908" y="7612"/>
                </a:lnTo>
                <a:lnTo>
                  <a:pt x="3079" y="9435"/>
                </a:lnTo>
                <a:lnTo>
                  <a:pt x="3250" y="11485"/>
                </a:lnTo>
                <a:lnTo>
                  <a:pt x="342" y="11485"/>
                </a:lnTo>
                <a:lnTo>
                  <a:pt x="1083" y="11865"/>
                </a:lnTo>
                <a:lnTo>
                  <a:pt x="3250" y="11865"/>
                </a:lnTo>
                <a:lnTo>
                  <a:pt x="3478" y="14238"/>
                </a:lnTo>
                <a:lnTo>
                  <a:pt x="3649" y="16838"/>
                </a:lnTo>
                <a:lnTo>
                  <a:pt x="3876" y="19692"/>
                </a:lnTo>
                <a:lnTo>
                  <a:pt x="285" y="19692"/>
                </a:lnTo>
                <a:lnTo>
                  <a:pt x="0" y="20124"/>
                </a:lnTo>
                <a:lnTo>
                  <a:pt x="285" y="20124"/>
                </a:lnTo>
                <a:lnTo>
                  <a:pt x="1482" y="20178"/>
                </a:lnTo>
                <a:lnTo>
                  <a:pt x="2680" y="20178"/>
                </a:lnTo>
                <a:lnTo>
                  <a:pt x="3876" y="20124"/>
                </a:lnTo>
                <a:lnTo>
                  <a:pt x="4104" y="22769"/>
                </a:lnTo>
                <a:lnTo>
                  <a:pt x="4048" y="14181"/>
                </a:lnTo>
                <a:lnTo>
                  <a:pt x="3820" y="11865"/>
                </a:lnTo>
                <a:lnTo>
                  <a:pt x="4901" y="11808"/>
                </a:lnTo>
                <a:lnTo>
                  <a:pt x="5985" y="11713"/>
                </a:lnTo>
                <a:lnTo>
                  <a:pt x="7010" y="11599"/>
                </a:lnTo>
                <a:lnTo>
                  <a:pt x="6897" y="11219"/>
                </a:lnTo>
                <a:lnTo>
                  <a:pt x="5870" y="11333"/>
                </a:lnTo>
                <a:lnTo>
                  <a:pt x="4845" y="11428"/>
                </a:lnTo>
                <a:lnTo>
                  <a:pt x="3820" y="11485"/>
                </a:lnTo>
                <a:lnTo>
                  <a:pt x="3590" y="9435"/>
                </a:lnTo>
                <a:lnTo>
                  <a:pt x="3363" y="7555"/>
                </a:lnTo>
                <a:lnTo>
                  <a:pt x="3192" y="5923"/>
                </a:lnTo>
                <a:lnTo>
                  <a:pt x="3876" y="5923"/>
                </a:lnTo>
                <a:lnTo>
                  <a:pt x="4503" y="5885"/>
                </a:lnTo>
                <a:lnTo>
                  <a:pt x="5073" y="5771"/>
                </a:lnTo>
                <a:lnTo>
                  <a:pt x="5643" y="7384"/>
                </a:lnTo>
                <a:lnTo>
                  <a:pt x="5530" y="5714"/>
                </a:lnTo>
                <a:lnTo>
                  <a:pt x="6100" y="5657"/>
                </a:lnTo>
                <a:lnTo>
                  <a:pt x="6670" y="5562"/>
                </a:lnTo>
                <a:lnTo>
                  <a:pt x="7240" y="5448"/>
                </a:lnTo>
                <a:lnTo>
                  <a:pt x="8208" y="6948"/>
                </a:lnTo>
                <a:lnTo>
                  <a:pt x="9233" y="8732"/>
                </a:lnTo>
                <a:lnTo>
                  <a:pt x="10317" y="10688"/>
                </a:lnTo>
                <a:lnTo>
                  <a:pt x="10772" y="10574"/>
                </a:lnTo>
                <a:lnTo>
                  <a:pt x="9689" y="8637"/>
                </a:lnTo>
                <a:lnTo>
                  <a:pt x="8607" y="6910"/>
                </a:lnTo>
                <a:lnTo>
                  <a:pt x="7638" y="5334"/>
                </a:lnTo>
                <a:lnTo>
                  <a:pt x="8208" y="5220"/>
                </a:lnTo>
                <a:lnTo>
                  <a:pt x="8778" y="5068"/>
                </a:lnTo>
                <a:lnTo>
                  <a:pt x="9348" y="4859"/>
                </a:lnTo>
                <a:lnTo>
                  <a:pt x="10488" y="6093"/>
                </a:lnTo>
                <a:lnTo>
                  <a:pt x="11684" y="7441"/>
                </a:lnTo>
                <a:lnTo>
                  <a:pt x="12995" y="8998"/>
                </a:lnTo>
                <a:lnTo>
                  <a:pt x="13394" y="9548"/>
                </a:lnTo>
                <a:lnTo>
                  <a:pt x="13622" y="9814"/>
                </a:lnTo>
                <a:lnTo>
                  <a:pt x="12709" y="10080"/>
                </a:lnTo>
                <a:lnTo>
                  <a:pt x="11741" y="10365"/>
                </a:lnTo>
                <a:lnTo>
                  <a:pt x="10943" y="10896"/>
                </a:lnTo>
                <a:lnTo>
                  <a:pt x="11968" y="10688"/>
                </a:lnTo>
                <a:lnTo>
                  <a:pt x="12939" y="10403"/>
                </a:lnTo>
                <a:lnTo>
                  <a:pt x="13849" y="10080"/>
                </a:lnTo>
                <a:lnTo>
                  <a:pt x="15503" y="12187"/>
                </a:lnTo>
                <a:lnTo>
                  <a:pt x="14079" y="9662"/>
                </a:lnTo>
                <a:lnTo>
                  <a:pt x="13565" y="9055"/>
                </a:lnTo>
                <a:lnTo>
                  <a:pt x="13338" y="8732"/>
                </a:lnTo>
                <a:lnTo>
                  <a:pt x="12083" y="7232"/>
                </a:lnTo>
                <a:lnTo>
                  <a:pt x="10887" y="5923"/>
                </a:lnTo>
                <a:lnTo>
                  <a:pt x="9747" y="4746"/>
                </a:lnTo>
                <a:lnTo>
                  <a:pt x="10259" y="4537"/>
                </a:lnTo>
                <a:lnTo>
                  <a:pt x="10772" y="4309"/>
                </a:lnTo>
                <a:lnTo>
                  <a:pt x="11229" y="4100"/>
                </a:lnTo>
                <a:lnTo>
                  <a:pt x="12369" y="5011"/>
                </a:lnTo>
                <a:lnTo>
                  <a:pt x="13622" y="6036"/>
                </a:lnTo>
                <a:lnTo>
                  <a:pt x="14876" y="7175"/>
                </a:lnTo>
                <a:lnTo>
                  <a:pt x="15446" y="7612"/>
                </a:lnTo>
                <a:lnTo>
                  <a:pt x="16016" y="8144"/>
                </a:lnTo>
                <a:lnTo>
                  <a:pt x="16586" y="8675"/>
                </a:lnTo>
                <a:lnTo>
                  <a:pt x="15789" y="8998"/>
                </a:lnTo>
                <a:lnTo>
                  <a:pt x="14933" y="9340"/>
                </a:lnTo>
                <a:lnTo>
                  <a:pt x="14307" y="9928"/>
                </a:lnTo>
                <a:lnTo>
                  <a:pt x="15219" y="9605"/>
                </a:lnTo>
                <a:lnTo>
                  <a:pt x="16016" y="9283"/>
                </a:lnTo>
                <a:lnTo>
                  <a:pt x="16814" y="8903"/>
                </a:lnTo>
                <a:lnTo>
                  <a:pt x="16985" y="8466"/>
                </a:lnTo>
                <a:lnTo>
                  <a:pt x="16359" y="7935"/>
                </a:lnTo>
                <a:lnTo>
                  <a:pt x="15730" y="7384"/>
                </a:lnTo>
                <a:lnTo>
                  <a:pt x="15160" y="6853"/>
                </a:lnTo>
                <a:lnTo>
                  <a:pt x="13908" y="5771"/>
                </a:lnTo>
                <a:lnTo>
                  <a:pt x="12709" y="4802"/>
                </a:lnTo>
                <a:lnTo>
                  <a:pt x="11570" y="3929"/>
                </a:lnTo>
                <a:lnTo>
                  <a:pt x="12027" y="3720"/>
                </a:lnTo>
                <a:lnTo>
                  <a:pt x="12824" y="3170"/>
                </a:lnTo>
                <a:lnTo>
                  <a:pt x="13793" y="3777"/>
                </a:lnTo>
                <a:lnTo>
                  <a:pt x="14762" y="4366"/>
                </a:lnTo>
                <a:lnTo>
                  <a:pt x="14021" y="3550"/>
                </a:lnTo>
                <a:lnTo>
                  <a:pt x="13052" y="3018"/>
                </a:lnTo>
                <a:lnTo>
                  <a:pt x="13565" y="2638"/>
                </a:lnTo>
                <a:lnTo>
                  <a:pt x="14079" y="2107"/>
                </a:lnTo>
                <a:lnTo>
                  <a:pt x="14705" y="2373"/>
                </a:lnTo>
                <a:lnTo>
                  <a:pt x="15332" y="2638"/>
                </a:lnTo>
                <a:lnTo>
                  <a:pt x="16016" y="2961"/>
                </a:lnTo>
                <a:lnTo>
                  <a:pt x="17611" y="3720"/>
                </a:lnTo>
                <a:lnTo>
                  <a:pt x="19321" y="4575"/>
                </a:lnTo>
                <a:lnTo>
                  <a:pt x="21087" y="5562"/>
                </a:lnTo>
                <a:lnTo>
                  <a:pt x="21317" y="5714"/>
                </a:lnTo>
                <a:lnTo>
                  <a:pt x="23881" y="7119"/>
                </a:lnTo>
                <a:lnTo>
                  <a:pt x="21488" y="5448"/>
                </a:lnTo>
                <a:lnTo>
                  <a:pt x="21829" y="5068"/>
                </a:lnTo>
                <a:lnTo>
                  <a:pt x="22058" y="4689"/>
                </a:lnTo>
                <a:lnTo>
                  <a:pt x="22115" y="4252"/>
                </a:lnTo>
                <a:lnTo>
                  <a:pt x="21887" y="4632"/>
                </a:lnTo>
                <a:lnTo>
                  <a:pt x="21657" y="4954"/>
                </a:lnTo>
                <a:lnTo>
                  <a:pt x="21317" y="5334"/>
                </a:lnTo>
                <a:lnTo>
                  <a:pt x="19492" y="4366"/>
                </a:lnTo>
                <a:lnTo>
                  <a:pt x="17783" y="3455"/>
                </a:lnTo>
                <a:lnTo>
                  <a:pt x="16129" y="2695"/>
                </a:lnTo>
                <a:lnTo>
                  <a:pt x="15503" y="2429"/>
                </a:lnTo>
                <a:lnTo>
                  <a:pt x="14876" y="2145"/>
                </a:lnTo>
                <a:lnTo>
                  <a:pt x="14248" y="1879"/>
                </a:lnTo>
                <a:lnTo>
                  <a:pt x="14307" y="1499"/>
                </a:lnTo>
                <a:lnTo>
                  <a:pt x="14079" y="1822"/>
                </a:lnTo>
                <a:lnTo>
                  <a:pt x="13451" y="1499"/>
                </a:lnTo>
                <a:lnTo>
                  <a:pt x="12824" y="1290"/>
                </a:lnTo>
                <a:lnTo>
                  <a:pt x="12254" y="1025"/>
                </a:lnTo>
                <a:lnTo>
                  <a:pt x="11457" y="854"/>
                </a:lnTo>
                <a:lnTo>
                  <a:pt x="11058" y="797"/>
                </a:lnTo>
                <a:lnTo>
                  <a:pt x="11968" y="1177"/>
                </a:lnTo>
                <a:lnTo>
                  <a:pt x="12881" y="1556"/>
                </a:lnTo>
                <a:lnTo>
                  <a:pt x="13908" y="1993"/>
                </a:lnTo>
                <a:lnTo>
                  <a:pt x="13394" y="2486"/>
                </a:lnTo>
                <a:lnTo>
                  <a:pt x="12939" y="2809"/>
                </a:lnTo>
                <a:lnTo>
                  <a:pt x="11114" y="1879"/>
                </a:lnTo>
                <a:lnTo>
                  <a:pt x="9519" y="1025"/>
                </a:lnTo>
                <a:lnTo>
                  <a:pt x="8150" y="379"/>
                </a:lnTo>
                <a:lnTo>
                  <a:pt x="7695" y="322"/>
                </a:lnTo>
                <a:lnTo>
                  <a:pt x="7524" y="265"/>
                </a:lnTo>
                <a:lnTo>
                  <a:pt x="9006" y="1025"/>
                </a:lnTo>
                <a:lnTo>
                  <a:pt x="10716" y="1936"/>
                </a:lnTo>
                <a:lnTo>
                  <a:pt x="12597" y="3075"/>
                </a:lnTo>
                <a:lnTo>
                  <a:pt x="11799" y="3550"/>
                </a:lnTo>
                <a:lnTo>
                  <a:pt x="11342" y="3777"/>
                </a:lnTo>
                <a:lnTo>
                  <a:pt x="9405" y="2259"/>
                </a:lnTo>
                <a:lnTo>
                  <a:pt x="7638" y="1082"/>
                </a:lnTo>
                <a:lnTo>
                  <a:pt x="6213" y="151"/>
                </a:lnTo>
                <a:lnTo>
                  <a:pt x="5757" y="94"/>
                </a:lnTo>
                <a:lnTo>
                  <a:pt x="7181" y="1082"/>
                </a:lnTo>
                <a:lnTo>
                  <a:pt x="9006" y="2373"/>
                </a:lnTo>
                <a:lnTo>
                  <a:pt x="11000" y="3929"/>
                </a:lnTo>
                <a:lnTo>
                  <a:pt x="10544" y="4157"/>
                </a:lnTo>
                <a:lnTo>
                  <a:pt x="10031" y="4309"/>
                </a:lnTo>
                <a:lnTo>
                  <a:pt x="9519" y="4537"/>
                </a:lnTo>
                <a:lnTo>
                  <a:pt x="7751" y="2638"/>
                </a:lnTo>
                <a:lnTo>
                  <a:pt x="6156" y="1177"/>
                </a:lnTo>
                <a:lnTo>
                  <a:pt x="4960" y="56"/>
                </a:lnTo>
                <a:lnTo>
                  <a:pt x="4559" y="56"/>
                </a:lnTo>
                <a:lnTo>
                  <a:pt x="5814" y="1177"/>
                </a:lnTo>
                <a:close/>
              </a:path>
            </a:pathLst>
          </a:custGeom>
          <a:solidFill>
            <a:srgbClr val="0079B5"/>
          </a:solidFill>
        </p:spPr>
        <p:txBody>
          <a:bodyPr wrap="square" lIns="0" tIns="0" rIns="0" bIns="0" rtlCol="0">
            <a:noAutofit/>
          </a:bodyPr>
          <a:lstStyle/>
          <a:p>
            <a:endParaRPr/>
          </a:p>
        </p:txBody>
      </p:sp>
      <p:sp>
        <p:nvSpPr>
          <p:cNvPr id="1142" name="object 1142"/>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0077B3"/>
          </a:solidFill>
        </p:spPr>
        <p:txBody>
          <a:bodyPr wrap="square" lIns="0" tIns="0" rIns="0" bIns="0" rtlCol="0">
            <a:noAutofit/>
          </a:bodyPr>
          <a:lstStyle/>
          <a:p>
            <a:endParaRPr/>
          </a:p>
        </p:txBody>
      </p:sp>
      <p:sp>
        <p:nvSpPr>
          <p:cNvPr id="1143" name="object 1143"/>
          <p:cNvSpPr/>
          <p:nvPr/>
        </p:nvSpPr>
        <p:spPr>
          <a:xfrm>
            <a:off x="426326" y="698870"/>
            <a:ext cx="13849" cy="15492"/>
          </a:xfrm>
          <a:custGeom>
            <a:avLst/>
            <a:gdLst/>
            <a:ahLst/>
            <a:cxnLst/>
            <a:rect l="l" t="t" r="r" b="b"/>
            <a:pathLst>
              <a:path w="13849" h="15492">
                <a:moveTo>
                  <a:pt x="9346" y="6530"/>
                </a:moveTo>
                <a:lnTo>
                  <a:pt x="10087" y="4537"/>
                </a:lnTo>
                <a:lnTo>
                  <a:pt x="10772" y="2695"/>
                </a:lnTo>
                <a:lnTo>
                  <a:pt x="11398" y="1082"/>
                </a:lnTo>
                <a:lnTo>
                  <a:pt x="11000" y="1025"/>
                </a:lnTo>
                <a:lnTo>
                  <a:pt x="10317" y="2657"/>
                </a:lnTo>
                <a:lnTo>
                  <a:pt x="9632" y="4423"/>
                </a:lnTo>
                <a:lnTo>
                  <a:pt x="8835" y="6473"/>
                </a:lnTo>
                <a:lnTo>
                  <a:pt x="7866" y="6321"/>
                </a:lnTo>
                <a:lnTo>
                  <a:pt x="6954" y="6150"/>
                </a:lnTo>
                <a:lnTo>
                  <a:pt x="6041" y="5941"/>
                </a:lnTo>
                <a:lnTo>
                  <a:pt x="7181" y="4005"/>
                </a:lnTo>
                <a:lnTo>
                  <a:pt x="8321" y="2278"/>
                </a:lnTo>
                <a:lnTo>
                  <a:pt x="9290" y="702"/>
                </a:lnTo>
                <a:lnTo>
                  <a:pt x="8947" y="645"/>
                </a:lnTo>
                <a:lnTo>
                  <a:pt x="7922" y="2107"/>
                </a:lnTo>
                <a:lnTo>
                  <a:pt x="6782" y="3777"/>
                </a:lnTo>
                <a:lnTo>
                  <a:pt x="5643" y="5676"/>
                </a:lnTo>
                <a:lnTo>
                  <a:pt x="5528" y="5828"/>
                </a:lnTo>
                <a:lnTo>
                  <a:pt x="4559" y="5562"/>
                </a:lnTo>
                <a:lnTo>
                  <a:pt x="3647" y="5296"/>
                </a:lnTo>
                <a:lnTo>
                  <a:pt x="2736" y="5030"/>
                </a:lnTo>
                <a:lnTo>
                  <a:pt x="3192" y="4480"/>
                </a:lnTo>
                <a:lnTo>
                  <a:pt x="3419" y="4214"/>
                </a:lnTo>
                <a:lnTo>
                  <a:pt x="4787" y="2695"/>
                </a:lnTo>
                <a:lnTo>
                  <a:pt x="6041" y="1347"/>
                </a:lnTo>
                <a:lnTo>
                  <a:pt x="7238" y="113"/>
                </a:lnTo>
                <a:lnTo>
                  <a:pt x="6839" y="0"/>
                </a:lnTo>
                <a:lnTo>
                  <a:pt x="5643" y="1139"/>
                </a:lnTo>
                <a:lnTo>
                  <a:pt x="4388" y="2486"/>
                </a:lnTo>
                <a:lnTo>
                  <a:pt x="3077" y="3948"/>
                </a:lnTo>
                <a:lnTo>
                  <a:pt x="2565" y="4537"/>
                </a:lnTo>
                <a:lnTo>
                  <a:pt x="2279" y="4859"/>
                </a:lnTo>
                <a:lnTo>
                  <a:pt x="1482" y="4537"/>
                </a:lnTo>
                <a:lnTo>
                  <a:pt x="684" y="4214"/>
                </a:lnTo>
                <a:lnTo>
                  <a:pt x="0" y="3891"/>
                </a:lnTo>
                <a:lnTo>
                  <a:pt x="457" y="4423"/>
                </a:lnTo>
                <a:lnTo>
                  <a:pt x="1254" y="4802"/>
                </a:lnTo>
                <a:lnTo>
                  <a:pt x="2052" y="5125"/>
                </a:lnTo>
                <a:lnTo>
                  <a:pt x="2507" y="5296"/>
                </a:lnTo>
                <a:lnTo>
                  <a:pt x="3419" y="5619"/>
                </a:lnTo>
                <a:lnTo>
                  <a:pt x="4388" y="5885"/>
                </a:lnTo>
                <a:lnTo>
                  <a:pt x="5357" y="6150"/>
                </a:lnTo>
                <a:lnTo>
                  <a:pt x="5814" y="6264"/>
                </a:lnTo>
                <a:lnTo>
                  <a:pt x="6782" y="6473"/>
                </a:lnTo>
                <a:lnTo>
                  <a:pt x="7751" y="6644"/>
                </a:lnTo>
                <a:lnTo>
                  <a:pt x="8720" y="6796"/>
                </a:lnTo>
                <a:lnTo>
                  <a:pt x="9233" y="6853"/>
                </a:lnTo>
                <a:lnTo>
                  <a:pt x="10317" y="7024"/>
                </a:lnTo>
                <a:lnTo>
                  <a:pt x="11398" y="7119"/>
                </a:lnTo>
                <a:lnTo>
                  <a:pt x="12538" y="7175"/>
                </a:lnTo>
                <a:lnTo>
                  <a:pt x="12196" y="9548"/>
                </a:lnTo>
                <a:lnTo>
                  <a:pt x="12140" y="15437"/>
                </a:lnTo>
                <a:lnTo>
                  <a:pt x="12766" y="15492"/>
                </a:lnTo>
                <a:lnTo>
                  <a:pt x="12196" y="15006"/>
                </a:lnTo>
                <a:lnTo>
                  <a:pt x="12482" y="12206"/>
                </a:lnTo>
                <a:lnTo>
                  <a:pt x="12766" y="9548"/>
                </a:lnTo>
                <a:lnTo>
                  <a:pt x="13052" y="7232"/>
                </a:lnTo>
                <a:lnTo>
                  <a:pt x="13849" y="7232"/>
                </a:lnTo>
                <a:lnTo>
                  <a:pt x="13108" y="6853"/>
                </a:lnTo>
                <a:lnTo>
                  <a:pt x="13394" y="4802"/>
                </a:lnTo>
                <a:lnTo>
                  <a:pt x="13622" y="2980"/>
                </a:lnTo>
                <a:lnTo>
                  <a:pt x="13394" y="1290"/>
                </a:lnTo>
                <a:lnTo>
                  <a:pt x="13108" y="2923"/>
                </a:lnTo>
                <a:lnTo>
                  <a:pt x="12824" y="4746"/>
                </a:lnTo>
                <a:lnTo>
                  <a:pt x="12538" y="6796"/>
                </a:lnTo>
                <a:lnTo>
                  <a:pt x="11457" y="6758"/>
                </a:lnTo>
                <a:lnTo>
                  <a:pt x="10430" y="6644"/>
                </a:lnTo>
                <a:lnTo>
                  <a:pt x="9346" y="6530"/>
                </a:lnTo>
                <a:close/>
              </a:path>
            </a:pathLst>
          </a:custGeom>
          <a:solidFill>
            <a:srgbClr val="0077B3"/>
          </a:solidFill>
        </p:spPr>
        <p:txBody>
          <a:bodyPr wrap="square" lIns="0" tIns="0" rIns="0" bIns="0" rtlCol="0">
            <a:noAutofit/>
          </a:bodyPr>
          <a:lstStyle/>
          <a:p>
            <a:endParaRPr/>
          </a:p>
        </p:txBody>
      </p:sp>
      <p:sp>
        <p:nvSpPr>
          <p:cNvPr id="1144" name="object 1144"/>
          <p:cNvSpPr/>
          <p:nvPr/>
        </p:nvSpPr>
        <p:spPr>
          <a:xfrm>
            <a:off x="409171" y="694656"/>
            <a:ext cx="34823" cy="33521"/>
          </a:xfrm>
          <a:custGeom>
            <a:avLst/>
            <a:gdLst/>
            <a:ahLst/>
            <a:cxnLst/>
            <a:rect l="l" t="t" r="r" b="b"/>
            <a:pathLst>
              <a:path w="34823" h="33521">
                <a:moveTo>
                  <a:pt x="28668" y="5030"/>
                </a:moveTo>
                <a:lnTo>
                  <a:pt x="29522" y="2980"/>
                </a:lnTo>
                <a:lnTo>
                  <a:pt x="30263" y="1252"/>
                </a:lnTo>
                <a:lnTo>
                  <a:pt x="30777" y="0"/>
                </a:lnTo>
                <a:lnTo>
                  <a:pt x="30549" y="0"/>
                </a:lnTo>
                <a:lnTo>
                  <a:pt x="29921" y="1252"/>
                </a:lnTo>
                <a:lnTo>
                  <a:pt x="29123" y="2923"/>
                </a:lnTo>
                <a:lnTo>
                  <a:pt x="28269" y="4973"/>
                </a:lnTo>
                <a:lnTo>
                  <a:pt x="27699" y="4916"/>
                </a:lnTo>
                <a:lnTo>
                  <a:pt x="27186" y="4802"/>
                </a:lnTo>
                <a:lnTo>
                  <a:pt x="26616" y="4708"/>
                </a:lnTo>
                <a:lnTo>
                  <a:pt x="27927" y="2752"/>
                </a:lnTo>
                <a:lnTo>
                  <a:pt x="29067" y="1195"/>
                </a:lnTo>
                <a:lnTo>
                  <a:pt x="29979" y="56"/>
                </a:lnTo>
                <a:lnTo>
                  <a:pt x="29693" y="56"/>
                </a:lnTo>
                <a:lnTo>
                  <a:pt x="28724" y="1195"/>
                </a:lnTo>
                <a:lnTo>
                  <a:pt x="27584" y="2752"/>
                </a:lnTo>
                <a:lnTo>
                  <a:pt x="26273" y="4594"/>
                </a:lnTo>
                <a:lnTo>
                  <a:pt x="25703" y="4480"/>
                </a:lnTo>
                <a:lnTo>
                  <a:pt x="25133" y="4328"/>
                </a:lnTo>
                <a:lnTo>
                  <a:pt x="24564" y="4119"/>
                </a:lnTo>
                <a:lnTo>
                  <a:pt x="26217" y="2486"/>
                </a:lnTo>
                <a:lnTo>
                  <a:pt x="27641" y="1139"/>
                </a:lnTo>
                <a:lnTo>
                  <a:pt x="28781" y="113"/>
                </a:lnTo>
                <a:lnTo>
                  <a:pt x="28382" y="113"/>
                </a:lnTo>
                <a:lnTo>
                  <a:pt x="27186" y="1139"/>
                </a:lnTo>
                <a:lnTo>
                  <a:pt x="25762" y="2429"/>
                </a:lnTo>
                <a:lnTo>
                  <a:pt x="24221" y="4005"/>
                </a:lnTo>
                <a:lnTo>
                  <a:pt x="23710" y="3834"/>
                </a:lnTo>
                <a:lnTo>
                  <a:pt x="23252" y="3625"/>
                </a:lnTo>
                <a:lnTo>
                  <a:pt x="22797" y="3417"/>
                </a:lnTo>
                <a:lnTo>
                  <a:pt x="24507" y="2164"/>
                </a:lnTo>
                <a:lnTo>
                  <a:pt x="26046" y="1082"/>
                </a:lnTo>
                <a:lnTo>
                  <a:pt x="27357" y="227"/>
                </a:lnTo>
                <a:lnTo>
                  <a:pt x="26843" y="284"/>
                </a:lnTo>
                <a:lnTo>
                  <a:pt x="25591" y="1082"/>
                </a:lnTo>
                <a:lnTo>
                  <a:pt x="24108" y="2069"/>
                </a:lnTo>
                <a:lnTo>
                  <a:pt x="22511" y="3246"/>
                </a:lnTo>
                <a:lnTo>
                  <a:pt x="22056" y="3037"/>
                </a:lnTo>
                <a:lnTo>
                  <a:pt x="21315" y="2543"/>
                </a:lnTo>
                <a:lnTo>
                  <a:pt x="22570" y="1727"/>
                </a:lnTo>
                <a:lnTo>
                  <a:pt x="23822" y="1082"/>
                </a:lnTo>
                <a:lnTo>
                  <a:pt x="24962" y="550"/>
                </a:lnTo>
                <a:lnTo>
                  <a:pt x="24392" y="607"/>
                </a:lnTo>
                <a:lnTo>
                  <a:pt x="24165" y="664"/>
                </a:lnTo>
                <a:lnTo>
                  <a:pt x="23140" y="1139"/>
                </a:lnTo>
                <a:lnTo>
                  <a:pt x="22113" y="1689"/>
                </a:lnTo>
                <a:lnTo>
                  <a:pt x="20973" y="2335"/>
                </a:lnTo>
                <a:lnTo>
                  <a:pt x="20290" y="1784"/>
                </a:lnTo>
                <a:lnTo>
                  <a:pt x="20403" y="2164"/>
                </a:lnTo>
                <a:lnTo>
                  <a:pt x="20745" y="2429"/>
                </a:lnTo>
                <a:lnTo>
                  <a:pt x="19833" y="2980"/>
                </a:lnTo>
                <a:lnTo>
                  <a:pt x="18808" y="3512"/>
                </a:lnTo>
                <a:lnTo>
                  <a:pt x="17783" y="4157"/>
                </a:lnTo>
                <a:lnTo>
                  <a:pt x="16643" y="4802"/>
                </a:lnTo>
                <a:lnTo>
                  <a:pt x="15503" y="5562"/>
                </a:lnTo>
                <a:lnTo>
                  <a:pt x="15787" y="5790"/>
                </a:lnTo>
                <a:lnTo>
                  <a:pt x="16870" y="5087"/>
                </a:lnTo>
                <a:lnTo>
                  <a:pt x="17952" y="4442"/>
                </a:lnTo>
                <a:lnTo>
                  <a:pt x="19035" y="3777"/>
                </a:lnTo>
                <a:lnTo>
                  <a:pt x="20062" y="3189"/>
                </a:lnTo>
                <a:lnTo>
                  <a:pt x="21031" y="2600"/>
                </a:lnTo>
                <a:lnTo>
                  <a:pt x="21543" y="2980"/>
                </a:lnTo>
                <a:lnTo>
                  <a:pt x="22284" y="3417"/>
                </a:lnTo>
                <a:lnTo>
                  <a:pt x="21144" y="4271"/>
                </a:lnTo>
                <a:lnTo>
                  <a:pt x="19891" y="5239"/>
                </a:lnTo>
                <a:lnTo>
                  <a:pt x="18637" y="6264"/>
                </a:lnTo>
                <a:lnTo>
                  <a:pt x="18010" y="6815"/>
                </a:lnTo>
                <a:lnTo>
                  <a:pt x="17382" y="7346"/>
                </a:lnTo>
                <a:lnTo>
                  <a:pt x="16755" y="7897"/>
                </a:lnTo>
                <a:lnTo>
                  <a:pt x="16073" y="7555"/>
                </a:lnTo>
                <a:lnTo>
                  <a:pt x="15444" y="7194"/>
                </a:lnTo>
                <a:lnTo>
                  <a:pt x="14933" y="6815"/>
                </a:lnTo>
                <a:lnTo>
                  <a:pt x="14591" y="6587"/>
                </a:lnTo>
                <a:lnTo>
                  <a:pt x="14363" y="6758"/>
                </a:lnTo>
                <a:lnTo>
                  <a:pt x="14762" y="7024"/>
                </a:lnTo>
                <a:lnTo>
                  <a:pt x="15273" y="7403"/>
                </a:lnTo>
                <a:lnTo>
                  <a:pt x="15843" y="7783"/>
                </a:lnTo>
                <a:lnTo>
                  <a:pt x="16472" y="8106"/>
                </a:lnTo>
                <a:lnTo>
                  <a:pt x="14419" y="9947"/>
                </a:lnTo>
                <a:lnTo>
                  <a:pt x="12196" y="12092"/>
                </a:lnTo>
                <a:lnTo>
                  <a:pt x="10031" y="14465"/>
                </a:lnTo>
                <a:lnTo>
                  <a:pt x="9632" y="14256"/>
                </a:lnTo>
                <a:lnTo>
                  <a:pt x="8720" y="13763"/>
                </a:lnTo>
                <a:lnTo>
                  <a:pt x="7808" y="13117"/>
                </a:lnTo>
                <a:lnTo>
                  <a:pt x="6954" y="12472"/>
                </a:lnTo>
                <a:lnTo>
                  <a:pt x="7524" y="13440"/>
                </a:lnTo>
                <a:lnTo>
                  <a:pt x="8434" y="14086"/>
                </a:lnTo>
                <a:lnTo>
                  <a:pt x="9403" y="14636"/>
                </a:lnTo>
                <a:lnTo>
                  <a:pt x="9745" y="14788"/>
                </a:lnTo>
                <a:lnTo>
                  <a:pt x="10144" y="15016"/>
                </a:lnTo>
                <a:lnTo>
                  <a:pt x="11227" y="15604"/>
                </a:lnTo>
                <a:lnTo>
                  <a:pt x="12424" y="16136"/>
                </a:lnTo>
                <a:lnTo>
                  <a:pt x="13622" y="16573"/>
                </a:lnTo>
                <a:lnTo>
                  <a:pt x="11968" y="18951"/>
                </a:lnTo>
                <a:lnTo>
                  <a:pt x="10315" y="21487"/>
                </a:lnTo>
                <a:lnTo>
                  <a:pt x="8776" y="24240"/>
                </a:lnTo>
                <a:lnTo>
                  <a:pt x="8263" y="24024"/>
                </a:lnTo>
                <a:lnTo>
                  <a:pt x="7979" y="23916"/>
                </a:lnTo>
                <a:lnTo>
                  <a:pt x="6724" y="23430"/>
                </a:lnTo>
                <a:lnTo>
                  <a:pt x="5528" y="22837"/>
                </a:lnTo>
                <a:lnTo>
                  <a:pt x="4388" y="22243"/>
                </a:lnTo>
                <a:lnTo>
                  <a:pt x="5814" y="19382"/>
                </a:lnTo>
                <a:lnTo>
                  <a:pt x="3933" y="21973"/>
                </a:lnTo>
                <a:lnTo>
                  <a:pt x="2507" y="21218"/>
                </a:lnTo>
                <a:lnTo>
                  <a:pt x="1196" y="20299"/>
                </a:lnTo>
                <a:lnTo>
                  <a:pt x="0" y="19382"/>
                </a:lnTo>
                <a:lnTo>
                  <a:pt x="853" y="20677"/>
                </a:lnTo>
                <a:lnTo>
                  <a:pt x="2223" y="21596"/>
                </a:lnTo>
                <a:lnTo>
                  <a:pt x="3647" y="22351"/>
                </a:lnTo>
                <a:lnTo>
                  <a:pt x="2507" y="23916"/>
                </a:lnTo>
                <a:lnTo>
                  <a:pt x="1423" y="25588"/>
                </a:lnTo>
                <a:lnTo>
                  <a:pt x="398" y="27316"/>
                </a:lnTo>
                <a:lnTo>
                  <a:pt x="853" y="27640"/>
                </a:lnTo>
                <a:lnTo>
                  <a:pt x="1881" y="25913"/>
                </a:lnTo>
                <a:lnTo>
                  <a:pt x="2964" y="24240"/>
                </a:lnTo>
                <a:lnTo>
                  <a:pt x="4104" y="22621"/>
                </a:lnTo>
                <a:lnTo>
                  <a:pt x="5300" y="23268"/>
                </a:lnTo>
                <a:lnTo>
                  <a:pt x="6496" y="23862"/>
                </a:lnTo>
                <a:lnTo>
                  <a:pt x="7808" y="24402"/>
                </a:lnTo>
                <a:lnTo>
                  <a:pt x="8263" y="24563"/>
                </a:lnTo>
                <a:lnTo>
                  <a:pt x="8549" y="24671"/>
                </a:lnTo>
                <a:lnTo>
                  <a:pt x="7465" y="26560"/>
                </a:lnTo>
                <a:lnTo>
                  <a:pt x="6440" y="28557"/>
                </a:lnTo>
                <a:lnTo>
                  <a:pt x="5528" y="30607"/>
                </a:lnTo>
                <a:lnTo>
                  <a:pt x="6041" y="30932"/>
                </a:lnTo>
                <a:lnTo>
                  <a:pt x="7010" y="28827"/>
                </a:lnTo>
                <a:lnTo>
                  <a:pt x="8035" y="26830"/>
                </a:lnTo>
                <a:lnTo>
                  <a:pt x="9119" y="24887"/>
                </a:lnTo>
                <a:lnTo>
                  <a:pt x="10772" y="25535"/>
                </a:lnTo>
                <a:lnTo>
                  <a:pt x="12482" y="26074"/>
                </a:lnTo>
                <a:lnTo>
                  <a:pt x="14248" y="26560"/>
                </a:lnTo>
                <a:lnTo>
                  <a:pt x="13392" y="28718"/>
                </a:lnTo>
                <a:lnTo>
                  <a:pt x="12482" y="30985"/>
                </a:lnTo>
                <a:lnTo>
                  <a:pt x="11682" y="33305"/>
                </a:lnTo>
                <a:lnTo>
                  <a:pt x="12311" y="33521"/>
                </a:lnTo>
                <a:lnTo>
                  <a:pt x="13108" y="31147"/>
                </a:lnTo>
                <a:lnTo>
                  <a:pt x="13962" y="28880"/>
                </a:lnTo>
                <a:lnTo>
                  <a:pt x="14874" y="26668"/>
                </a:lnTo>
                <a:lnTo>
                  <a:pt x="16755" y="27154"/>
                </a:lnTo>
                <a:lnTo>
                  <a:pt x="15046" y="26182"/>
                </a:lnTo>
                <a:lnTo>
                  <a:pt x="16242" y="23376"/>
                </a:lnTo>
                <a:lnTo>
                  <a:pt x="17497" y="20677"/>
                </a:lnTo>
                <a:lnTo>
                  <a:pt x="18751" y="18196"/>
                </a:lnTo>
                <a:lnTo>
                  <a:pt x="18181" y="18087"/>
                </a:lnTo>
                <a:lnTo>
                  <a:pt x="16927" y="20571"/>
                </a:lnTo>
                <a:lnTo>
                  <a:pt x="15672" y="23215"/>
                </a:lnTo>
                <a:lnTo>
                  <a:pt x="14476" y="26074"/>
                </a:lnTo>
                <a:lnTo>
                  <a:pt x="12709" y="25588"/>
                </a:lnTo>
                <a:lnTo>
                  <a:pt x="11000" y="25049"/>
                </a:lnTo>
                <a:lnTo>
                  <a:pt x="9346" y="24455"/>
                </a:lnTo>
                <a:lnTo>
                  <a:pt x="10885" y="21704"/>
                </a:lnTo>
                <a:lnTo>
                  <a:pt x="12482" y="19168"/>
                </a:lnTo>
                <a:lnTo>
                  <a:pt x="14133" y="16800"/>
                </a:lnTo>
                <a:lnTo>
                  <a:pt x="15444" y="17275"/>
                </a:lnTo>
                <a:lnTo>
                  <a:pt x="14363" y="16421"/>
                </a:lnTo>
                <a:lnTo>
                  <a:pt x="16186" y="13877"/>
                </a:lnTo>
                <a:lnTo>
                  <a:pt x="17952" y="11561"/>
                </a:lnTo>
                <a:lnTo>
                  <a:pt x="19662" y="9510"/>
                </a:lnTo>
                <a:lnTo>
                  <a:pt x="19206" y="9340"/>
                </a:lnTo>
                <a:lnTo>
                  <a:pt x="17497" y="11333"/>
                </a:lnTo>
                <a:lnTo>
                  <a:pt x="15672" y="13668"/>
                </a:lnTo>
                <a:lnTo>
                  <a:pt x="13849" y="16250"/>
                </a:lnTo>
                <a:lnTo>
                  <a:pt x="12653" y="15775"/>
                </a:lnTo>
                <a:lnTo>
                  <a:pt x="11513" y="15282"/>
                </a:lnTo>
                <a:lnTo>
                  <a:pt x="10430" y="14693"/>
                </a:lnTo>
                <a:lnTo>
                  <a:pt x="12653" y="12320"/>
                </a:lnTo>
                <a:lnTo>
                  <a:pt x="14818" y="10156"/>
                </a:lnTo>
                <a:lnTo>
                  <a:pt x="16870" y="8314"/>
                </a:lnTo>
                <a:lnTo>
                  <a:pt x="17611" y="8637"/>
                </a:lnTo>
                <a:lnTo>
                  <a:pt x="17154" y="8106"/>
                </a:lnTo>
                <a:lnTo>
                  <a:pt x="17724" y="7555"/>
                </a:lnTo>
                <a:lnTo>
                  <a:pt x="18294" y="7024"/>
                </a:lnTo>
                <a:lnTo>
                  <a:pt x="18864" y="6587"/>
                </a:lnTo>
                <a:lnTo>
                  <a:pt x="20175" y="5467"/>
                </a:lnTo>
                <a:lnTo>
                  <a:pt x="21430" y="4480"/>
                </a:lnTo>
                <a:lnTo>
                  <a:pt x="22626" y="3568"/>
                </a:lnTo>
                <a:lnTo>
                  <a:pt x="23025" y="3777"/>
                </a:lnTo>
                <a:lnTo>
                  <a:pt x="23482" y="4005"/>
                </a:lnTo>
                <a:lnTo>
                  <a:pt x="23994" y="4214"/>
                </a:lnTo>
                <a:lnTo>
                  <a:pt x="24392" y="4328"/>
                </a:lnTo>
                <a:lnTo>
                  <a:pt x="24906" y="4537"/>
                </a:lnTo>
                <a:lnTo>
                  <a:pt x="25476" y="4708"/>
                </a:lnTo>
                <a:lnTo>
                  <a:pt x="26102" y="4859"/>
                </a:lnTo>
                <a:lnTo>
                  <a:pt x="26445" y="4916"/>
                </a:lnTo>
                <a:lnTo>
                  <a:pt x="27015" y="5087"/>
                </a:lnTo>
                <a:lnTo>
                  <a:pt x="27584" y="5182"/>
                </a:lnTo>
                <a:lnTo>
                  <a:pt x="28154" y="5239"/>
                </a:lnTo>
                <a:lnTo>
                  <a:pt x="28553" y="5296"/>
                </a:lnTo>
                <a:lnTo>
                  <a:pt x="29182" y="5410"/>
                </a:lnTo>
                <a:lnTo>
                  <a:pt x="29864" y="5467"/>
                </a:lnTo>
                <a:lnTo>
                  <a:pt x="30549" y="5505"/>
                </a:lnTo>
                <a:lnTo>
                  <a:pt x="30777" y="7194"/>
                </a:lnTo>
                <a:lnTo>
                  <a:pt x="30948" y="5505"/>
                </a:lnTo>
                <a:lnTo>
                  <a:pt x="31403" y="5562"/>
                </a:lnTo>
                <a:lnTo>
                  <a:pt x="32200" y="5562"/>
                </a:lnTo>
                <a:lnTo>
                  <a:pt x="32658" y="5505"/>
                </a:lnTo>
                <a:lnTo>
                  <a:pt x="32829" y="7194"/>
                </a:lnTo>
                <a:lnTo>
                  <a:pt x="33000" y="9017"/>
                </a:lnTo>
                <a:lnTo>
                  <a:pt x="33171" y="11067"/>
                </a:lnTo>
                <a:lnTo>
                  <a:pt x="30263" y="11067"/>
                </a:lnTo>
                <a:lnTo>
                  <a:pt x="31004" y="11447"/>
                </a:lnTo>
                <a:lnTo>
                  <a:pt x="33171" y="11447"/>
                </a:lnTo>
                <a:lnTo>
                  <a:pt x="33399" y="13820"/>
                </a:lnTo>
                <a:lnTo>
                  <a:pt x="33570" y="16421"/>
                </a:lnTo>
                <a:lnTo>
                  <a:pt x="33797" y="19274"/>
                </a:lnTo>
                <a:lnTo>
                  <a:pt x="30207" y="19274"/>
                </a:lnTo>
                <a:lnTo>
                  <a:pt x="29637" y="19221"/>
                </a:lnTo>
                <a:lnTo>
                  <a:pt x="29351" y="19221"/>
                </a:lnTo>
                <a:lnTo>
                  <a:pt x="29921" y="19707"/>
                </a:lnTo>
                <a:lnTo>
                  <a:pt x="30207" y="19707"/>
                </a:lnTo>
                <a:lnTo>
                  <a:pt x="31403" y="19760"/>
                </a:lnTo>
                <a:lnTo>
                  <a:pt x="32601" y="19760"/>
                </a:lnTo>
                <a:lnTo>
                  <a:pt x="33797" y="19707"/>
                </a:lnTo>
                <a:lnTo>
                  <a:pt x="34025" y="22351"/>
                </a:lnTo>
                <a:lnTo>
                  <a:pt x="33969" y="13763"/>
                </a:lnTo>
                <a:lnTo>
                  <a:pt x="33741" y="11447"/>
                </a:lnTo>
                <a:lnTo>
                  <a:pt x="34823" y="11390"/>
                </a:lnTo>
                <a:lnTo>
                  <a:pt x="33741" y="11067"/>
                </a:lnTo>
                <a:lnTo>
                  <a:pt x="33511" y="9017"/>
                </a:lnTo>
                <a:lnTo>
                  <a:pt x="33284" y="7137"/>
                </a:lnTo>
                <a:lnTo>
                  <a:pt x="33113" y="5505"/>
                </a:lnTo>
                <a:lnTo>
                  <a:pt x="33797" y="5505"/>
                </a:lnTo>
                <a:lnTo>
                  <a:pt x="33113" y="5239"/>
                </a:lnTo>
                <a:lnTo>
                  <a:pt x="32829" y="3094"/>
                </a:lnTo>
                <a:lnTo>
                  <a:pt x="32601" y="1309"/>
                </a:lnTo>
                <a:lnTo>
                  <a:pt x="32430" y="0"/>
                </a:lnTo>
                <a:lnTo>
                  <a:pt x="32200" y="0"/>
                </a:lnTo>
                <a:lnTo>
                  <a:pt x="32315" y="1309"/>
                </a:lnTo>
                <a:lnTo>
                  <a:pt x="32486" y="3094"/>
                </a:lnTo>
                <a:lnTo>
                  <a:pt x="32658" y="5239"/>
                </a:lnTo>
                <a:lnTo>
                  <a:pt x="31004" y="5239"/>
                </a:lnTo>
                <a:lnTo>
                  <a:pt x="31290" y="3094"/>
                </a:lnTo>
                <a:lnTo>
                  <a:pt x="31518" y="1309"/>
                </a:lnTo>
                <a:lnTo>
                  <a:pt x="31689" y="0"/>
                </a:lnTo>
                <a:lnTo>
                  <a:pt x="31461" y="0"/>
                </a:lnTo>
                <a:lnTo>
                  <a:pt x="31232" y="1309"/>
                </a:lnTo>
                <a:lnTo>
                  <a:pt x="30891" y="3037"/>
                </a:lnTo>
                <a:lnTo>
                  <a:pt x="30549" y="5182"/>
                </a:lnTo>
                <a:lnTo>
                  <a:pt x="29921" y="5182"/>
                </a:lnTo>
                <a:lnTo>
                  <a:pt x="29294" y="5144"/>
                </a:lnTo>
                <a:lnTo>
                  <a:pt x="28668" y="5030"/>
                </a:lnTo>
                <a:close/>
              </a:path>
            </a:pathLst>
          </a:custGeom>
          <a:solidFill>
            <a:srgbClr val="0077B3"/>
          </a:solidFill>
        </p:spPr>
        <p:txBody>
          <a:bodyPr wrap="square" lIns="0" tIns="0" rIns="0" bIns="0" rtlCol="0">
            <a:noAutofit/>
          </a:bodyPr>
          <a:lstStyle/>
          <a:p>
            <a:endParaRPr/>
          </a:p>
        </p:txBody>
      </p:sp>
      <p:sp>
        <p:nvSpPr>
          <p:cNvPr id="1145" name="object 1145"/>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77B3"/>
          </a:solidFill>
        </p:spPr>
        <p:txBody>
          <a:bodyPr wrap="square" lIns="0" tIns="0" rIns="0" bIns="0" rtlCol="0">
            <a:noAutofit/>
          </a:bodyPr>
          <a:lstStyle/>
          <a:p>
            <a:endParaRPr/>
          </a:p>
        </p:txBody>
      </p:sp>
      <p:sp>
        <p:nvSpPr>
          <p:cNvPr id="1146" name="object 1146"/>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0077B3"/>
          </a:solidFill>
        </p:spPr>
        <p:txBody>
          <a:bodyPr wrap="square" lIns="0" tIns="0" rIns="0" bIns="0" rtlCol="0">
            <a:noAutofit/>
          </a:bodyPr>
          <a:lstStyle/>
          <a:p>
            <a:endParaRPr/>
          </a:p>
        </p:txBody>
      </p:sp>
      <p:sp>
        <p:nvSpPr>
          <p:cNvPr id="1147" name="object 1147"/>
          <p:cNvSpPr/>
          <p:nvPr/>
        </p:nvSpPr>
        <p:spPr>
          <a:xfrm>
            <a:off x="413674" y="704755"/>
            <a:ext cx="2108" cy="2429"/>
          </a:xfrm>
          <a:custGeom>
            <a:avLst/>
            <a:gdLst/>
            <a:ahLst/>
            <a:cxnLst/>
            <a:rect l="l" t="t" r="r" b="b"/>
            <a:pathLst>
              <a:path w="2108" h="2429">
                <a:moveTo>
                  <a:pt x="0" y="0"/>
                </a:moveTo>
                <a:lnTo>
                  <a:pt x="283" y="1025"/>
                </a:lnTo>
                <a:lnTo>
                  <a:pt x="1025" y="1727"/>
                </a:lnTo>
                <a:lnTo>
                  <a:pt x="1822" y="2429"/>
                </a:lnTo>
                <a:lnTo>
                  <a:pt x="2108" y="2107"/>
                </a:lnTo>
                <a:lnTo>
                  <a:pt x="1311" y="1461"/>
                </a:lnTo>
                <a:lnTo>
                  <a:pt x="626" y="759"/>
                </a:lnTo>
                <a:lnTo>
                  <a:pt x="0" y="0"/>
                </a:lnTo>
                <a:close/>
              </a:path>
            </a:pathLst>
          </a:custGeom>
          <a:solidFill>
            <a:srgbClr val="0077B3"/>
          </a:solidFill>
        </p:spPr>
        <p:txBody>
          <a:bodyPr wrap="square" lIns="0" tIns="0" rIns="0" bIns="0" rtlCol="0">
            <a:noAutofit/>
          </a:bodyPr>
          <a:lstStyle/>
          <a:p>
            <a:endParaRPr/>
          </a:p>
        </p:txBody>
      </p:sp>
      <p:sp>
        <p:nvSpPr>
          <p:cNvPr id="1148" name="object 1148"/>
          <p:cNvSpPr/>
          <p:nvPr/>
        </p:nvSpPr>
        <p:spPr>
          <a:xfrm>
            <a:off x="410710" y="703901"/>
            <a:ext cx="2793" cy="2847"/>
          </a:xfrm>
          <a:custGeom>
            <a:avLst/>
            <a:gdLst/>
            <a:ahLst/>
            <a:cxnLst/>
            <a:rect l="l" t="t" r="r" b="b"/>
            <a:pathLst>
              <a:path w="2793" h="2847">
                <a:moveTo>
                  <a:pt x="2450" y="797"/>
                </a:moveTo>
                <a:lnTo>
                  <a:pt x="0" y="2581"/>
                </a:lnTo>
                <a:lnTo>
                  <a:pt x="227" y="2847"/>
                </a:lnTo>
                <a:lnTo>
                  <a:pt x="2678" y="1063"/>
                </a:lnTo>
                <a:lnTo>
                  <a:pt x="2793" y="588"/>
                </a:lnTo>
                <a:lnTo>
                  <a:pt x="2394" y="0"/>
                </a:lnTo>
                <a:lnTo>
                  <a:pt x="2164" y="417"/>
                </a:lnTo>
                <a:lnTo>
                  <a:pt x="2450" y="797"/>
                </a:lnTo>
                <a:close/>
              </a:path>
            </a:pathLst>
          </a:custGeom>
          <a:solidFill>
            <a:srgbClr val="0077B3"/>
          </a:solidFill>
        </p:spPr>
        <p:txBody>
          <a:bodyPr wrap="square" lIns="0" tIns="0" rIns="0" bIns="0" rtlCol="0">
            <a:noAutofit/>
          </a:bodyPr>
          <a:lstStyle/>
          <a:p>
            <a:endParaRPr/>
          </a:p>
        </p:txBody>
      </p:sp>
      <p:sp>
        <p:nvSpPr>
          <p:cNvPr id="1149" name="object 1149"/>
          <p:cNvSpPr/>
          <p:nvPr/>
        </p:nvSpPr>
        <p:spPr>
          <a:xfrm>
            <a:off x="403186" y="696231"/>
            <a:ext cx="25762" cy="21962"/>
          </a:xfrm>
          <a:custGeom>
            <a:avLst/>
            <a:gdLst/>
            <a:ahLst/>
            <a:cxnLst/>
            <a:rect l="l" t="t" r="r" b="b"/>
            <a:pathLst>
              <a:path w="25762" h="21962">
                <a:moveTo>
                  <a:pt x="1311" y="15965"/>
                </a:moveTo>
                <a:lnTo>
                  <a:pt x="684" y="16890"/>
                </a:lnTo>
                <a:lnTo>
                  <a:pt x="0" y="17753"/>
                </a:lnTo>
                <a:lnTo>
                  <a:pt x="855" y="16836"/>
                </a:lnTo>
                <a:lnTo>
                  <a:pt x="1768" y="15927"/>
                </a:lnTo>
                <a:lnTo>
                  <a:pt x="2622" y="15054"/>
                </a:lnTo>
                <a:lnTo>
                  <a:pt x="3419" y="16079"/>
                </a:lnTo>
                <a:lnTo>
                  <a:pt x="4275" y="16998"/>
                </a:lnTo>
                <a:lnTo>
                  <a:pt x="5359" y="17862"/>
                </a:lnTo>
                <a:lnTo>
                  <a:pt x="4275" y="19048"/>
                </a:lnTo>
                <a:lnTo>
                  <a:pt x="3250" y="20290"/>
                </a:lnTo>
                <a:lnTo>
                  <a:pt x="2279" y="21584"/>
                </a:lnTo>
                <a:lnTo>
                  <a:pt x="2565" y="21962"/>
                </a:lnTo>
                <a:lnTo>
                  <a:pt x="3590" y="20612"/>
                </a:lnTo>
                <a:lnTo>
                  <a:pt x="4617" y="19373"/>
                </a:lnTo>
                <a:lnTo>
                  <a:pt x="5699" y="18131"/>
                </a:lnTo>
                <a:lnTo>
                  <a:pt x="6839" y="19101"/>
                </a:lnTo>
                <a:lnTo>
                  <a:pt x="5985" y="17806"/>
                </a:lnTo>
                <a:lnTo>
                  <a:pt x="8150" y="15377"/>
                </a:lnTo>
                <a:lnTo>
                  <a:pt x="10373" y="13174"/>
                </a:lnTo>
                <a:lnTo>
                  <a:pt x="12653" y="11162"/>
                </a:lnTo>
                <a:lnTo>
                  <a:pt x="13509" y="11864"/>
                </a:lnTo>
                <a:lnTo>
                  <a:pt x="12939" y="10896"/>
                </a:lnTo>
                <a:lnTo>
                  <a:pt x="15446" y="8732"/>
                </a:lnTo>
                <a:lnTo>
                  <a:pt x="17954" y="6796"/>
                </a:lnTo>
                <a:lnTo>
                  <a:pt x="20348" y="5182"/>
                </a:lnTo>
                <a:lnTo>
                  <a:pt x="20576" y="5011"/>
                </a:lnTo>
                <a:lnTo>
                  <a:pt x="21772" y="4214"/>
                </a:lnTo>
                <a:lnTo>
                  <a:pt x="21488" y="3986"/>
                </a:lnTo>
                <a:lnTo>
                  <a:pt x="20290" y="4802"/>
                </a:lnTo>
                <a:lnTo>
                  <a:pt x="19664" y="4309"/>
                </a:lnTo>
                <a:lnTo>
                  <a:pt x="19150" y="3891"/>
                </a:lnTo>
                <a:lnTo>
                  <a:pt x="18751" y="3398"/>
                </a:lnTo>
                <a:lnTo>
                  <a:pt x="20632" y="2372"/>
                </a:lnTo>
                <a:lnTo>
                  <a:pt x="22457" y="1461"/>
                </a:lnTo>
                <a:lnTo>
                  <a:pt x="24167" y="702"/>
                </a:lnTo>
                <a:lnTo>
                  <a:pt x="24737" y="493"/>
                </a:lnTo>
                <a:lnTo>
                  <a:pt x="25248" y="208"/>
                </a:lnTo>
                <a:lnTo>
                  <a:pt x="25762" y="0"/>
                </a:lnTo>
                <a:lnTo>
                  <a:pt x="25077" y="208"/>
                </a:lnTo>
                <a:lnTo>
                  <a:pt x="24451" y="379"/>
                </a:lnTo>
                <a:lnTo>
                  <a:pt x="23768" y="588"/>
                </a:lnTo>
                <a:lnTo>
                  <a:pt x="22115" y="1347"/>
                </a:lnTo>
                <a:lnTo>
                  <a:pt x="20348" y="2164"/>
                </a:lnTo>
                <a:lnTo>
                  <a:pt x="18524" y="3189"/>
                </a:lnTo>
                <a:lnTo>
                  <a:pt x="18238" y="2695"/>
                </a:lnTo>
                <a:lnTo>
                  <a:pt x="18238" y="3132"/>
                </a:lnTo>
                <a:lnTo>
                  <a:pt x="15730" y="4632"/>
                </a:lnTo>
                <a:lnTo>
                  <a:pt x="13052" y="6321"/>
                </a:lnTo>
                <a:lnTo>
                  <a:pt x="10317" y="8258"/>
                </a:lnTo>
                <a:lnTo>
                  <a:pt x="10202" y="8732"/>
                </a:lnTo>
                <a:lnTo>
                  <a:pt x="10772" y="9548"/>
                </a:lnTo>
                <a:lnTo>
                  <a:pt x="10488" y="8523"/>
                </a:lnTo>
                <a:lnTo>
                  <a:pt x="13223" y="6587"/>
                </a:lnTo>
                <a:lnTo>
                  <a:pt x="15958" y="4916"/>
                </a:lnTo>
                <a:lnTo>
                  <a:pt x="18524" y="3512"/>
                </a:lnTo>
                <a:lnTo>
                  <a:pt x="18922" y="3986"/>
                </a:lnTo>
                <a:lnTo>
                  <a:pt x="19436" y="4480"/>
                </a:lnTo>
                <a:lnTo>
                  <a:pt x="20062" y="4954"/>
                </a:lnTo>
                <a:lnTo>
                  <a:pt x="17668" y="6587"/>
                </a:lnTo>
                <a:lnTo>
                  <a:pt x="15160" y="8466"/>
                </a:lnTo>
                <a:lnTo>
                  <a:pt x="12597" y="10631"/>
                </a:lnTo>
                <a:lnTo>
                  <a:pt x="12311" y="10953"/>
                </a:lnTo>
                <a:lnTo>
                  <a:pt x="10031" y="12890"/>
                </a:lnTo>
                <a:lnTo>
                  <a:pt x="7810" y="15111"/>
                </a:lnTo>
                <a:lnTo>
                  <a:pt x="5643" y="17537"/>
                </a:lnTo>
                <a:lnTo>
                  <a:pt x="4617" y="16673"/>
                </a:lnTo>
                <a:lnTo>
                  <a:pt x="3705" y="15756"/>
                </a:lnTo>
                <a:lnTo>
                  <a:pt x="2964" y="14788"/>
                </a:lnTo>
                <a:lnTo>
                  <a:pt x="5300" y="12510"/>
                </a:lnTo>
                <a:lnTo>
                  <a:pt x="7751" y="10517"/>
                </a:lnTo>
                <a:lnTo>
                  <a:pt x="7524" y="10251"/>
                </a:lnTo>
                <a:lnTo>
                  <a:pt x="5073" y="12244"/>
                </a:lnTo>
                <a:lnTo>
                  <a:pt x="2736" y="14465"/>
                </a:lnTo>
                <a:lnTo>
                  <a:pt x="2279" y="14902"/>
                </a:lnTo>
                <a:lnTo>
                  <a:pt x="1995" y="15168"/>
                </a:lnTo>
                <a:lnTo>
                  <a:pt x="1311" y="15965"/>
                </a:lnTo>
                <a:close/>
              </a:path>
            </a:pathLst>
          </a:custGeom>
          <a:solidFill>
            <a:srgbClr val="0077B3"/>
          </a:solidFill>
        </p:spPr>
        <p:txBody>
          <a:bodyPr wrap="square" lIns="0" tIns="0" rIns="0" bIns="0" rtlCol="0">
            <a:noAutofit/>
          </a:bodyPr>
          <a:lstStyle/>
          <a:p>
            <a:endParaRPr/>
          </a:p>
        </p:txBody>
      </p:sp>
      <p:sp>
        <p:nvSpPr>
          <p:cNvPr id="1150" name="object 1150"/>
          <p:cNvSpPr/>
          <p:nvPr/>
        </p:nvSpPr>
        <p:spPr>
          <a:xfrm>
            <a:off x="442228" y="694656"/>
            <a:ext cx="28154" cy="26507"/>
          </a:xfrm>
          <a:custGeom>
            <a:avLst/>
            <a:gdLst/>
            <a:ahLst/>
            <a:cxnLst/>
            <a:rect l="l" t="t" r="r" b="b"/>
            <a:pathLst>
              <a:path w="28154" h="26507">
                <a:moveTo>
                  <a:pt x="3020" y="1139"/>
                </a:moveTo>
                <a:lnTo>
                  <a:pt x="4444" y="2543"/>
                </a:lnTo>
                <a:lnTo>
                  <a:pt x="6041" y="4214"/>
                </a:lnTo>
                <a:lnTo>
                  <a:pt x="5471" y="4385"/>
                </a:lnTo>
                <a:lnTo>
                  <a:pt x="4901" y="4537"/>
                </a:lnTo>
                <a:lnTo>
                  <a:pt x="4331" y="4651"/>
                </a:lnTo>
                <a:lnTo>
                  <a:pt x="3077" y="2752"/>
                </a:lnTo>
                <a:lnTo>
                  <a:pt x="1993" y="1195"/>
                </a:lnTo>
                <a:lnTo>
                  <a:pt x="1083" y="0"/>
                </a:lnTo>
                <a:lnTo>
                  <a:pt x="797" y="0"/>
                </a:lnTo>
                <a:lnTo>
                  <a:pt x="1653" y="1252"/>
                </a:lnTo>
                <a:lnTo>
                  <a:pt x="2734" y="2809"/>
                </a:lnTo>
                <a:lnTo>
                  <a:pt x="3933" y="4764"/>
                </a:lnTo>
                <a:lnTo>
                  <a:pt x="3419" y="4859"/>
                </a:lnTo>
                <a:lnTo>
                  <a:pt x="2849" y="4973"/>
                </a:lnTo>
                <a:lnTo>
                  <a:pt x="2279" y="5030"/>
                </a:lnTo>
                <a:lnTo>
                  <a:pt x="1482" y="2980"/>
                </a:lnTo>
                <a:lnTo>
                  <a:pt x="797" y="1252"/>
                </a:lnTo>
                <a:lnTo>
                  <a:pt x="227" y="0"/>
                </a:lnTo>
                <a:lnTo>
                  <a:pt x="0" y="0"/>
                </a:lnTo>
                <a:lnTo>
                  <a:pt x="455" y="1252"/>
                </a:lnTo>
                <a:lnTo>
                  <a:pt x="1139" y="2980"/>
                </a:lnTo>
                <a:lnTo>
                  <a:pt x="1881" y="5087"/>
                </a:lnTo>
                <a:lnTo>
                  <a:pt x="1254" y="5144"/>
                </a:lnTo>
                <a:lnTo>
                  <a:pt x="684" y="5182"/>
                </a:lnTo>
                <a:lnTo>
                  <a:pt x="56" y="5239"/>
                </a:lnTo>
                <a:lnTo>
                  <a:pt x="741" y="5505"/>
                </a:lnTo>
                <a:lnTo>
                  <a:pt x="1367" y="5467"/>
                </a:lnTo>
                <a:lnTo>
                  <a:pt x="1937" y="5353"/>
                </a:lnTo>
                <a:lnTo>
                  <a:pt x="2507" y="6967"/>
                </a:lnTo>
                <a:lnTo>
                  <a:pt x="3133" y="8808"/>
                </a:lnTo>
                <a:lnTo>
                  <a:pt x="3762" y="10801"/>
                </a:lnTo>
                <a:lnTo>
                  <a:pt x="2734" y="10915"/>
                </a:lnTo>
                <a:lnTo>
                  <a:pt x="1709" y="11010"/>
                </a:lnTo>
                <a:lnTo>
                  <a:pt x="684" y="11067"/>
                </a:lnTo>
                <a:lnTo>
                  <a:pt x="1766" y="11390"/>
                </a:lnTo>
                <a:lnTo>
                  <a:pt x="2849" y="11295"/>
                </a:lnTo>
                <a:lnTo>
                  <a:pt x="3874" y="11181"/>
                </a:lnTo>
                <a:lnTo>
                  <a:pt x="4273" y="10744"/>
                </a:lnTo>
                <a:lnTo>
                  <a:pt x="3590" y="8751"/>
                </a:lnTo>
                <a:lnTo>
                  <a:pt x="2964" y="6910"/>
                </a:lnTo>
                <a:lnTo>
                  <a:pt x="2394" y="5296"/>
                </a:lnTo>
                <a:lnTo>
                  <a:pt x="2964" y="5239"/>
                </a:lnTo>
                <a:lnTo>
                  <a:pt x="3534" y="5144"/>
                </a:lnTo>
                <a:lnTo>
                  <a:pt x="4104" y="5030"/>
                </a:lnTo>
                <a:lnTo>
                  <a:pt x="5073" y="6530"/>
                </a:lnTo>
                <a:lnTo>
                  <a:pt x="6098" y="8315"/>
                </a:lnTo>
                <a:lnTo>
                  <a:pt x="7181" y="10270"/>
                </a:lnTo>
                <a:lnTo>
                  <a:pt x="7636" y="10156"/>
                </a:lnTo>
                <a:lnTo>
                  <a:pt x="6553" y="8220"/>
                </a:lnTo>
                <a:lnTo>
                  <a:pt x="5471" y="6492"/>
                </a:lnTo>
                <a:lnTo>
                  <a:pt x="4503" y="4916"/>
                </a:lnTo>
                <a:lnTo>
                  <a:pt x="5073" y="4802"/>
                </a:lnTo>
                <a:lnTo>
                  <a:pt x="5643" y="4651"/>
                </a:lnTo>
                <a:lnTo>
                  <a:pt x="6213" y="4442"/>
                </a:lnTo>
                <a:lnTo>
                  <a:pt x="7352" y="5676"/>
                </a:lnTo>
                <a:lnTo>
                  <a:pt x="8549" y="7024"/>
                </a:lnTo>
                <a:lnTo>
                  <a:pt x="9860" y="8580"/>
                </a:lnTo>
                <a:lnTo>
                  <a:pt x="10259" y="9131"/>
                </a:lnTo>
                <a:lnTo>
                  <a:pt x="10486" y="9397"/>
                </a:lnTo>
                <a:lnTo>
                  <a:pt x="9574" y="9662"/>
                </a:lnTo>
                <a:lnTo>
                  <a:pt x="8605" y="9947"/>
                </a:lnTo>
                <a:lnTo>
                  <a:pt x="7808" y="10479"/>
                </a:lnTo>
                <a:lnTo>
                  <a:pt x="8833" y="10270"/>
                </a:lnTo>
                <a:lnTo>
                  <a:pt x="9803" y="9985"/>
                </a:lnTo>
                <a:lnTo>
                  <a:pt x="10714" y="9662"/>
                </a:lnTo>
                <a:lnTo>
                  <a:pt x="12367" y="11770"/>
                </a:lnTo>
                <a:lnTo>
                  <a:pt x="14077" y="14086"/>
                </a:lnTo>
                <a:lnTo>
                  <a:pt x="15787" y="16686"/>
                </a:lnTo>
                <a:lnTo>
                  <a:pt x="14476" y="17161"/>
                </a:lnTo>
                <a:lnTo>
                  <a:pt x="13108" y="17541"/>
                </a:lnTo>
                <a:lnTo>
                  <a:pt x="11682" y="17871"/>
                </a:lnTo>
                <a:lnTo>
                  <a:pt x="11112" y="17979"/>
                </a:lnTo>
                <a:lnTo>
                  <a:pt x="9689" y="18304"/>
                </a:lnTo>
                <a:lnTo>
                  <a:pt x="8206" y="18573"/>
                </a:lnTo>
                <a:lnTo>
                  <a:pt x="6724" y="18790"/>
                </a:lnTo>
                <a:lnTo>
                  <a:pt x="6213" y="19274"/>
                </a:lnTo>
                <a:lnTo>
                  <a:pt x="6954" y="21918"/>
                </a:lnTo>
                <a:lnTo>
                  <a:pt x="6839" y="19221"/>
                </a:lnTo>
                <a:lnTo>
                  <a:pt x="8377" y="19004"/>
                </a:lnTo>
                <a:lnTo>
                  <a:pt x="9860" y="18735"/>
                </a:lnTo>
                <a:lnTo>
                  <a:pt x="11342" y="18412"/>
                </a:lnTo>
                <a:lnTo>
                  <a:pt x="12482" y="20893"/>
                </a:lnTo>
                <a:lnTo>
                  <a:pt x="13678" y="23593"/>
                </a:lnTo>
                <a:lnTo>
                  <a:pt x="14762" y="26507"/>
                </a:lnTo>
                <a:lnTo>
                  <a:pt x="15332" y="26344"/>
                </a:lnTo>
                <a:lnTo>
                  <a:pt x="14248" y="23485"/>
                </a:lnTo>
                <a:lnTo>
                  <a:pt x="13052" y="20785"/>
                </a:lnTo>
                <a:lnTo>
                  <a:pt x="11854" y="18304"/>
                </a:lnTo>
                <a:lnTo>
                  <a:pt x="13279" y="17926"/>
                </a:lnTo>
                <a:lnTo>
                  <a:pt x="14703" y="17541"/>
                </a:lnTo>
                <a:lnTo>
                  <a:pt x="16073" y="17066"/>
                </a:lnTo>
                <a:lnTo>
                  <a:pt x="17611" y="19437"/>
                </a:lnTo>
                <a:lnTo>
                  <a:pt x="19150" y="22027"/>
                </a:lnTo>
                <a:lnTo>
                  <a:pt x="18123" y="19274"/>
                </a:lnTo>
                <a:lnTo>
                  <a:pt x="16584" y="16838"/>
                </a:lnTo>
                <a:lnTo>
                  <a:pt x="17154" y="16630"/>
                </a:lnTo>
                <a:lnTo>
                  <a:pt x="17724" y="16421"/>
                </a:lnTo>
                <a:lnTo>
                  <a:pt x="18294" y="16193"/>
                </a:lnTo>
                <a:lnTo>
                  <a:pt x="18979" y="15927"/>
                </a:lnTo>
                <a:lnTo>
                  <a:pt x="19605" y="15604"/>
                </a:lnTo>
                <a:lnTo>
                  <a:pt x="20232" y="15282"/>
                </a:lnTo>
                <a:lnTo>
                  <a:pt x="22171" y="17503"/>
                </a:lnTo>
                <a:lnTo>
                  <a:pt x="24052" y="19976"/>
                </a:lnTo>
                <a:lnTo>
                  <a:pt x="25875" y="22566"/>
                </a:lnTo>
                <a:lnTo>
                  <a:pt x="26332" y="22351"/>
                </a:lnTo>
                <a:lnTo>
                  <a:pt x="24507" y="19707"/>
                </a:lnTo>
                <a:lnTo>
                  <a:pt x="22626" y="17275"/>
                </a:lnTo>
                <a:lnTo>
                  <a:pt x="20689" y="15073"/>
                </a:lnTo>
                <a:lnTo>
                  <a:pt x="21772" y="14465"/>
                </a:lnTo>
                <a:lnTo>
                  <a:pt x="22797" y="13877"/>
                </a:lnTo>
                <a:lnTo>
                  <a:pt x="23766" y="13174"/>
                </a:lnTo>
                <a:lnTo>
                  <a:pt x="25931" y="15168"/>
                </a:lnTo>
                <a:lnTo>
                  <a:pt x="28154" y="17446"/>
                </a:lnTo>
                <a:lnTo>
                  <a:pt x="26273" y="14902"/>
                </a:lnTo>
                <a:lnTo>
                  <a:pt x="24052" y="12909"/>
                </a:lnTo>
                <a:lnTo>
                  <a:pt x="24791" y="12320"/>
                </a:lnTo>
                <a:lnTo>
                  <a:pt x="25476" y="11181"/>
                </a:lnTo>
                <a:lnTo>
                  <a:pt x="24678" y="11940"/>
                </a:lnTo>
                <a:lnTo>
                  <a:pt x="23766" y="12643"/>
                </a:lnTo>
                <a:lnTo>
                  <a:pt x="21315" y="10422"/>
                </a:lnTo>
                <a:lnTo>
                  <a:pt x="18808" y="8485"/>
                </a:lnTo>
                <a:lnTo>
                  <a:pt x="16472" y="6815"/>
                </a:lnTo>
                <a:lnTo>
                  <a:pt x="18522" y="8694"/>
                </a:lnTo>
                <a:lnTo>
                  <a:pt x="20973" y="10650"/>
                </a:lnTo>
                <a:lnTo>
                  <a:pt x="23424" y="12909"/>
                </a:lnTo>
                <a:lnTo>
                  <a:pt x="22511" y="13611"/>
                </a:lnTo>
                <a:lnTo>
                  <a:pt x="21486" y="14200"/>
                </a:lnTo>
                <a:lnTo>
                  <a:pt x="20403" y="14788"/>
                </a:lnTo>
                <a:lnTo>
                  <a:pt x="20004" y="15016"/>
                </a:lnTo>
                <a:lnTo>
                  <a:pt x="19378" y="15282"/>
                </a:lnTo>
                <a:lnTo>
                  <a:pt x="18751" y="15547"/>
                </a:lnTo>
                <a:lnTo>
                  <a:pt x="18123" y="15813"/>
                </a:lnTo>
                <a:lnTo>
                  <a:pt x="17553" y="16041"/>
                </a:lnTo>
                <a:lnTo>
                  <a:pt x="16927" y="16307"/>
                </a:lnTo>
                <a:lnTo>
                  <a:pt x="16300" y="16516"/>
                </a:lnTo>
                <a:lnTo>
                  <a:pt x="14591" y="13934"/>
                </a:lnTo>
                <a:lnTo>
                  <a:pt x="12822" y="11561"/>
                </a:lnTo>
                <a:lnTo>
                  <a:pt x="11171" y="9511"/>
                </a:lnTo>
                <a:lnTo>
                  <a:pt x="11797" y="8922"/>
                </a:lnTo>
                <a:lnTo>
                  <a:pt x="10943" y="9245"/>
                </a:lnTo>
                <a:lnTo>
                  <a:pt x="10430" y="8637"/>
                </a:lnTo>
                <a:lnTo>
                  <a:pt x="10202" y="8315"/>
                </a:lnTo>
                <a:lnTo>
                  <a:pt x="8947" y="6815"/>
                </a:lnTo>
                <a:lnTo>
                  <a:pt x="7751" y="5505"/>
                </a:lnTo>
                <a:lnTo>
                  <a:pt x="6611" y="4328"/>
                </a:lnTo>
                <a:lnTo>
                  <a:pt x="7123" y="4119"/>
                </a:lnTo>
                <a:lnTo>
                  <a:pt x="7636" y="3891"/>
                </a:lnTo>
                <a:lnTo>
                  <a:pt x="8094" y="3682"/>
                </a:lnTo>
                <a:lnTo>
                  <a:pt x="9233" y="4594"/>
                </a:lnTo>
                <a:lnTo>
                  <a:pt x="10486" y="5619"/>
                </a:lnTo>
                <a:lnTo>
                  <a:pt x="11741" y="6758"/>
                </a:lnTo>
                <a:lnTo>
                  <a:pt x="12311" y="7194"/>
                </a:lnTo>
                <a:lnTo>
                  <a:pt x="12881" y="7726"/>
                </a:lnTo>
                <a:lnTo>
                  <a:pt x="13451" y="8258"/>
                </a:lnTo>
                <a:lnTo>
                  <a:pt x="13678" y="8485"/>
                </a:lnTo>
                <a:lnTo>
                  <a:pt x="13849" y="8049"/>
                </a:lnTo>
                <a:lnTo>
                  <a:pt x="13223" y="7517"/>
                </a:lnTo>
                <a:lnTo>
                  <a:pt x="12595" y="6967"/>
                </a:lnTo>
                <a:lnTo>
                  <a:pt x="12025" y="6435"/>
                </a:lnTo>
                <a:lnTo>
                  <a:pt x="10772" y="5353"/>
                </a:lnTo>
                <a:lnTo>
                  <a:pt x="9574" y="4385"/>
                </a:lnTo>
                <a:lnTo>
                  <a:pt x="8434" y="3512"/>
                </a:lnTo>
                <a:lnTo>
                  <a:pt x="8891" y="3303"/>
                </a:lnTo>
                <a:lnTo>
                  <a:pt x="9689" y="2752"/>
                </a:lnTo>
                <a:lnTo>
                  <a:pt x="10657" y="3360"/>
                </a:lnTo>
                <a:lnTo>
                  <a:pt x="11626" y="3948"/>
                </a:lnTo>
                <a:lnTo>
                  <a:pt x="10885" y="3132"/>
                </a:lnTo>
                <a:lnTo>
                  <a:pt x="9916" y="2600"/>
                </a:lnTo>
                <a:lnTo>
                  <a:pt x="10430" y="2221"/>
                </a:lnTo>
                <a:lnTo>
                  <a:pt x="10943" y="1689"/>
                </a:lnTo>
                <a:lnTo>
                  <a:pt x="10542" y="1841"/>
                </a:lnTo>
                <a:lnTo>
                  <a:pt x="9973" y="2278"/>
                </a:lnTo>
                <a:lnTo>
                  <a:pt x="9689" y="2429"/>
                </a:lnTo>
                <a:lnTo>
                  <a:pt x="8434" y="1727"/>
                </a:lnTo>
                <a:lnTo>
                  <a:pt x="7238" y="1082"/>
                </a:lnTo>
                <a:lnTo>
                  <a:pt x="6098" y="493"/>
                </a:lnTo>
                <a:lnTo>
                  <a:pt x="5643" y="436"/>
                </a:lnTo>
                <a:lnTo>
                  <a:pt x="5413" y="379"/>
                </a:lnTo>
                <a:lnTo>
                  <a:pt x="6668" y="1025"/>
                </a:lnTo>
                <a:lnTo>
                  <a:pt x="7979" y="1784"/>
                </a:lnTo>
                <a:lnTo>
                  <a:pt x="9461" y="2657"/>
                </a:lnTo>
                <a:lnTo>
                  <a:pt x="8663" y="3132"/>
                </a:lnTo>
                <a:lnTo>
                  <a:pt x="8206" y="3360"/>
                </a:lnTo>
                <a:lnTo>
                  <a:pt x="6553" y="2107"/>
                </a:lnTo>
                <a:lnTo>
                  <a:pt x="5073" y="1082"/>
                </a:lnTo>
                <a:lnTo>
                  <a:pt x="3818" y="227"/>
                </a:lnTo>
                <a:lnTo>
                  <a:pt x="3304" y="170"/>
                </a:lnTo>
                <a:lnTo>
                  <a:pt x="4615" y="1082"/>
                </a:lnTo>
                <a:lnTo>
                  <a:pt x="6154" y="2164"/>
                </a:lnTo>
                <a:lnTo>
                  <a:pt x="7864" y="3512"/>
                </a:lnTo>
                <a:lnTo>
                  <a:pt x="7409" y="3739"/>
                </a:lnTo>
                <a:lnTo>
                  <a:pt x="6895" y="3891"/>
                </a:lnTo>
                <a:lnTo>
                  <a:pt x="6384" y="4119"/>
                </a:lnTo>
                <a:lnTo>
                  <a:pt x="4843" y="2486"/>
                </a:lnTo>
                <a:lnTo>
                  <a:pt x="3419" y="1139"/>
                </a:lnTo>
                <a:lnTo>
                  <a:pt x="2279" y="113"/>
                </a:lnTo>
                <a:lnTo>
                  <a:pt x="1937" y="56"/>
                </a:lnTo>
                <a:lnTo>
                  <a:pt x="3020" y="1139"/>
                </a:lnTo>
                <a:close/>
              </a:path>
            </a:pathLst>
          </a:custGeom>
          <a:solidFill>
            <a:srgbClr val="0077B3"/>
          </a:solidFill>
        </p:spPr>
        <p:txBody>
          <a:bodyPr wrap="square" lIns="0" tIns="0" rIns="0" bIns="0" rtlCol="0">
            <a:noAutofit/>
          </a:bodyPr>
          <a:lstStyle/>
          <a:p>
            <a:endParaRPr/>
          </a:p>
        </p:txBody>
      </p:sp>
      <p:sp>
        <p:nvSpPr>
          <p:cNvPr id="1151" name="object 1151"/>
          <p:cNvSpPr/>
          <p:nvPr/>
        </p:nvSpPr>
        <p:spPr>
          <a:xfrm>
            <a:off x="423535" y="695909"/>
            <a:ext cx="54883" cy="35238"/>
          </a:xfrm>
          <a:custGeom>
            <a:avLst/>
            <a:gdLst/>
            <a:ahLst/>
            <a:cxnLst/>
            <a:rect l="l" t="t" r="r" b="b"/>
            <a:pathLst>
              <a:path w="54883" h="35238">
                <a:moveTo>
                  <a:pt x="52829" y="15547"/>
                </a:moveTo>
                <a:lnTo>
                  <a:pt x="53172" y="15054"/>
                </a:lnTo>
                <a:lnTo>
                  <a:pt x="53172" y="14674"/>
                </a:lnTo>
                <a:lnTo>
                  <a:pt x="52729" y="14997"/>
                </a:lnTo>
                <a:lnTo>
                  <a:pt x="52547" y="15263"/>
                </a:lnTo>
                <a:lnTo>
                  <a:pt x="50211" y="12947"/>
                </a:lnTo>
                <a:lnTo>
                  <a:pt x="47814" y="10896"/>
                </a:lnTo>
                <a:lnTo>
                  <a:pt x="45366" y="9112"/>
                </a:lnTo>
                <a:lnTo>
                  <a:pt x="45879" y="8409"/>
                </a:lnTo>
                <a:lnTo>
                  <a:pt x="46103" y="8030"/>
                </a:lnTo>
                <a:lnTo>
                  <a:pt x="45764" y="7821"/>
                </a:lnTo>
                <a:lnTo>
                  <a:pt x="45537" y="8201"/>
                </a:lnTo>
                <a:lnTo>
                  <a:pt x="45025" y="8846"/>
                </a:lnTo>
                <a:lnTo>
                  <a:pt x="42347" y="6910"/>
                </a:lnTo>
                <a:lnTo>
                  <a:pt x="39610" y="5239"/>
                </a:lnTo>
                <a:lnTo>
                  <a:pt x="37046" y="3777"/>
                </a:lnTo>
                <a:lnTo>
                  <a:pt x="37445" y="3284"/>
                </a:lnTo>
                <a:lnTo>
                  <a:pt x="36875" y="3663"/>
                </a:lnTo>
                <a:lnTo>
                  <a:pt x="35050" y="2695"/>
                </a:lnTo>
                <a:lnTo>
                  <a:pt x="33340" y="1784"/>
                </a:lnTo>
                <a:lnTo>
                  <a:pt x="31687" y="1025"/>
                </a:lnTo>
                <a:lnTo>
                  <a:pt x="31117" y="816"/>
                </a:lnTo>
                <a:lnTo>
                  <a:pt x="30605" y="531"/>
                </a:lnTo>
                <a:lnTo>
                  <a:pt x="30092" y="322"/>
                </a:lnTo>
                <a:lnTo>
                  <a:pt x="29578" y="208"/>
                </a:lnTo>
                <a:lnTo>
                  <a:pt x="29123" y="113"/>
                </a:lnTo>
                <a:lnTo>
                  <a:pt x="28610" y="0"/>
                </a:lnTo>
                <a:lnTo>
                  <a:pt x="29179" y="208"/>
                </a:lnTo>
                <a:lnTo>
                  <a:pt x="29236" y="588"/>
                </a:lnTo>
                <a:lnTo>
                  <a:pt x="29637" y="436"/>
                </a:lnTo>
                <a:lnTo>
                  <a:pt x="30263" y="702"/>
                </a:lnTo>
                <a:lnTo>
                  <a:pt x="30889" y="968"/>
                </a:lnTo>
                <a:lnTo>
                  <a:pt x="31574" y="1290"/>
                </a:lnTo>
                <a:lnTo>
                  <a:pt x="33169" y="2050"/>
                </a:lnTo>
                <a:lnTo>
                  <a:pt x="34879" y="2904"/>
                </a:lnTo>
                <a:lnTo>
                  <a:pt x="36645" y="3891"/>
                </a:lnTo>
                <a:lnTo>
                  <a:pt x="35962" y="4575"/>
                </a:lnTo>
                <a:lnTo>
                  <a:pt x="35336" y="5068"/>
                </a:lnTo>
                <a:lnTo>
                  <a:pt x="34935" y="5334"/>
                </a:lnTo>
                <a:lnTo>
                  <a:pt x="33795" y="4537"/>
                </a:lnTo>
                <a:lnTo>
                  <a:pt x="32656" y="3777"/>
                </a:lnTo>
                <a:lnTo>
                  <a:pt x="31574" y="3132"/>
                </a:lnTo>
                <a:lnTo>
                  <a:pt x="30547" y="2486"/>
                </a:lnTo>
                <a:lnTo>
                  <a:pt x="29578" y="1879"/>
                </a:lnTo>
                <a:lnTo>
                  <a:pt x="30319" y="2695"/>
                </a:lnTo>
                <a:lnTo>
                  <a:pt x="31346" y="3398"/>
                </a:lnTo>
                <a:lnTo>
                  <a:pt x="32428" y="4043"/>
                </a:lnTo>
                <a:lnTo>
                  <a:pt x="33511" y="4802"/>
                </a:lnTo>
                <a:lnTo>
                  <a:pt x="34595" y="5562"/>
                </a:lnTo>
                <a:lnTo>
                  <a:pt x="33967" y="6036"/>
                </a:lnTo>
                <a:lnTo>
                  <a:pt x="33284" y="6416"/>
                </a:lnTo>
                <a:lnTo>
                  <a:pt x="32543" y="6796"/>
                </a:lnTo>
                <a:lnTo>
                  <a:pt x="32372" y="7232"/>
                </a:lnTo>
                <a:lnTo>
                  <a:pt x="34424" y="9112"/>
                </a:lnTo>
                <a:lnTo>
                  <a:pt x="36532" y="11333"/>
                </a:lnTo>
                <a:lnTo>
                  <a:pt x="38697" y="13763"/>
                </a:lnTo>
                <a:lnTo>
                  <a:pt x="39096" y="13535"/>
                </a:lnTo>
                <a:lnTo>
                  <a:pt x="36988" y="11067"/>
                </a:lnTo>
                <a:lnTo>
                  <a:pt x="34823" y="8903"/>
                </a:lnTo>
                <a:lnTo>
                  <a:pt x="32770" y="7005"/>
                </a:lnTo>
                <a:lnTo>
                  <a:pt x="33511" y="6644"/>
                </a:lnTo>
                <a:lnTo>
                  <a:pt x="34253" y="6207"/>
                </a:lnTo>
                <a:lnTo>
                  <a:pt x="34879" y="5771"/>
                </a:lnTo>
                <a:lnTo>
                  <a:pt x="37215" y="7441"/>
                </a:lnTo>
                <a:lnTo>
                  <a:pt x="35165" y="5562"/>
                </a:lnTo>
                <a:lnTo>
                  <a:pt x="35735" y="5125"/>
                </a:lnTo>
                <a:lnTo>
                  <a:pt x="36134" y="4746"/>
                </a:lnTo>
                <a:lnTo>
                  <a:pt x="36532" y="4366"/>
                </a:lnTo>
                <a:lnTo>
                  <a:pt x="36875" y="4043"/>
                </a:lnTo>
                <a:lnTo>
                  <a:pt x="39439" y="5448"/>
                </a:lnTo>
                <a:lnTo>
                  <a:pt x="42117" y="7175"/>
                </a:lnTo>
                <a:lnTo>
                  <a:pt x="44796" y="9169"/>
                </a:lnTo>
                <a:lnTo>
                  <a:pt x="44169" y="9928"/>
                </a:lnTo>
                <a:lnTo>
                  <a:pt x="43485" y="11067"/>
                </a:lnTo>
                <a:lnTo>
                  <a:pt x="44169" y="10460"/>
                </a:lnTo>
                <a:lnTo>
                  <a:pt x="44739" y="9814"/>
                </a:lnTo>
                <a:lnTo>
                  <a:pt x="45138" y="9397"/>
                </a:lnTo>
                <a:lnTo>
                  <a:pt x="47593" y="11219"/>
                </a:lnTo>
                <a:lnTo>
                  <a:pt x="49990" y="13269"/>
                </a:lnTo>
                <a:lnTo>
                  <a:pt x="52326" y="15547"/>
                </a:lnTo>
                <a:lnTo>
                  <a:pt x="51460" y="16565"/>
                </a:lnTo>
                <a:lnTo>
                  <a:pt x="50433" y="17482"/>
                </a:lnTo>
                <a:lnTo>
                  <a:pt x="49305" y="18346"/>
                </a:lnTo>
                <a:lnTo>
                  <a:pt x="47190" y="15908"/>
                </a:lnTo>
                <a:lnTo>
                  <a:pt x="44967" y="13649"/>
                </a:lnTo>
                <a:lnTo>
                  <a:pt x="46848" y="16193"/>
                </a:lnTo>
                <a:lnTo>
                  <a:pt x="48962" y="18615"/>
                </a:lnTo>
                <a:lnTo>
                  <a:pt x="47754" y="19532"/>
                </a:lnTo>
                <a:lnTo>
                  <a:pt x="46445" y="20343"/>
                </a:lnTo>
                <a:lnTo>
                  <a:pt x="45025" y="21098"/>
                </a:lnTo>
                <a:lnTo>
                  <a:pt x="44568" y="21313"/>
                </a:lnTo>
                <a:lnTo>
                  <a:pt x="43086" y="22068"/>
                </a:lnTo>
                <a:lnTo>
                  <a:pt x="41547" y="22771"/>
                </a:lnTo>
                <a:lnTo>
                  <a:pt x="39896" y="23365"/>
                </a:lnTo>
                <a:lnTo>
                  <a:pt x="38413" y="20557"/>
                </a:lnTo>
                <a:lnTo>
                  <a:pt x="36816" y="18021"/>
                </a:lnTo>
                <a:lnTo>
                  <a:pt x="37843" y="20774"/>
                </a:lnTo>
                <a:lnTo>
                  <a:pt x="39326" y="23580"/>
                </a:lnTo>
                <a:lnTo>
                  <a:pt x="37616" y="24121"/>
                </a:lnTo>
                <a:lnTo>
                  <a:pt x="35848" y="24660"/>
                </a:lnTo>
                <a:lnTo>
                  <a:pt x="34025" y="25091"/>
                </a:lnTo>
                <a:lnTo>
                  <a:pt x="33455" y="25254"/>
                </a:lnTo>
                <a:lnTo>
                  <a:pt x="31574" y="25632"/>
                </a:lnTo>
                <a:lnTo>
                  <a:pt x="29637" y="26009"/>
                </a:lnTo>
                <a:lnTo>
                  <a:pt x="27641" y="26279"/>
                </a:lnTo>
                <a:lnTo>
                  <a:pt x="26956" y="23365"/>
                </a:lnTo>
                <a:lnTo>
                  <a:pt x="26273" y="20557"/>
                </a:lnTo>
                <a:lnTo>
                  <a:pt x="25532" y="17968"/>
                </a:lnTo>
                <a:lnTo>
                  <a:pt x="25647" y="20665"/>
                </a:lnTo>
                <a:lnTo>
                  <a:pt x="26330" y="23418"/>
                </a:lnTo>
                <a:lnTo>
                  <a:pt x="26956" y="26387"/>
                </a:lnTo>
                <a:lnTo>
                  <a:pt x="24962" y="26602"/>
                </a:lnTo>
                <a:lnTo>
                  <a:pt x="22854" y="26765"/>
                </a:lnTo>
                <a:lnTo>
                  <a:pt x="20802" y="26871"/>
                </a:lnTo>
                <a:lnTo>
                  <a:pt x="20574" y="23904"/>
                </a:lnTo>
                <a:lnTo>
                  <a:pt x="20346" y="21098"/>
                </a:lnTo>
                <a:lnTo>
                  <a:pt x="20117" y="18454"/>
                </a:lnTo>
                <a:lnTo>
                  <a:pt x="21770" y="18346"/>
                </a:lnTo>
                <a:lnTo>
                  <a:pt x="23367" y="18237"/>
                </a:lnTo>
                <a:lnTo>
                  <a:pt x="24906" y="18021"/>
                </a:lnTo>
                <a:lnTo>
                  <a:pt x="25417" y="17537"/>
                </a:lnTo>
                <a:lnTo>
                  <a:pt x="24620" y="14731"/>
                </a:lnTo>
                <a:lnTo>
                  <a:pt x="23822" y="12187"/>
                </a:lnTo>
                <a:lnTo>
                  <a:pt x="23081" y="9871"/>
                </a:lnTo>
                <a:lnTo>
                  <a:pt x="24106" y="9719"/>
                </a:lnTo>
                <a:lnTo>
                  <a:pt x="25077" y="9548"/>
                </a:lnTo>
                <a:lnTo>
                  <a:pt x="26046" y="9340"/>
                </a:lnTo>
                <a:lnTo>
                  <a:pt x="27298" y="11542"/>
                </a:lnTo>
                <a:lnTo>
                  <a:pt x="28553" y="14029"/>
                </a:lnTo>
                <a:lnTo>
                  <a:pt x="29806" y="16726"/>
                </a:lnTo>
                <a:lnTo>
                  <a:pt x="30376" y="16618"/>
                </a:lnTo>
                <a:lnTo>
                  <a:pt x="29067" y="13915"/>
                </a:lnTo>
                <a:lnTo>
                  <a:pt x="27756" y="11447"/>
                </a:lnTo>
                <a:lnTo>
                  <a:pt x="26501" y="9226"/>
                </a:lnTo>
                <a:lnTo>
                  <a:pt x="27298" y="8694"/>
                </a:lnTo>
                <a:lnTo>
                  <a:pt x="26330" y="8903"/>
                </a:lnTo>
                <a:lnTo>
                  <a:pt x="25875" y="9017"/>
                </a:lnTo>
                <a:lnTo>
                  <a:pt x="24962" y="9226"/>
                </a:lnTo>
                <a:lnTo>
                  <a:pt x="23937" y="9397"/>
                </a:lnTo>
                <a:lnTo>
                  <a:pt x="22966" y="9491"/>
                </a:lnTo>
                <a:lnTo>
                  <a:pt x="22568" y="9928"/>
                </a:lnTo>
                <a:lnTo>
                  <a:pt x="23309" y="12244"/>
                </a:lnTo>
                <a:lnTo>
                  <a:pt x="24050" y="14845"/>
                </a:lnTo>
                <a:lnTo>
                  <a:pt x="24791" y="17590"/>
                </a:lnTo>
                <a:lnTo>
                  <a:pt x="23252" y="17806"/>
                </a:lnTo>
                <a:lnTo>
                  <a:pt x="21714" y="17915"/>
                </a:lnTo>
                <a:lnTo>
                  <a:pt x="20117" y="17968"/>
                </a:lnTo>
                <a:lnTo>
                  <a:pt x="19833" y="15168"/>
                </a:lnTo>
                <a:lnTo>
                  <a:pt x="19605" y="12510"/>
                </a:lnTo>
                <a:lnTo>
                  <a:pt x="19662" y="21098"/>
                </a:lnTo>
                <a:lnTo>
                  <a:pt x="19833" y="23904"/>
                </a:lnTo>
                <a:lnTo>
                  <a:pt x="20004" y="26871"/>
                </a:lnTo>
                <a:lnTo>
                  <a:pt x="18465" y="26926"/>
                </a:lnTo>
                <a:lnTo>
                  <a:pt x="15217" y="26926"/>
                </a:lnTo>
                <a:lnTo>
                  <a:pt x="14417" y="26871"/>
                </a:lnTo>
                <a:lnTo>
                  <a:pt x="14077" y="26871"/>
                </a:lnTo>
                <a:lnTo>
                  <a:pt x="14361" y="23904"/>
                </a:lnTo>
                <a:lnTo>
                  <a:pt x="14647" y="21043"/>
                </a:lnTo>
                <a:lnTo>
                  <a:pt x="14931" y="18399"/>
                </a:lnTo>
                <a:lnTo>
                  <a:pt x="14987" y="12510"/>
                </a:lnTo>
                <a:lnTo>
                  <a:pt x="14647" y="15111"/>
                </a:lnTo>
                <a:lnTo>
                  <a:pt x="14305" y="17968"/>
                </a:lnTo>
                <a:lnTo>
                  <a:pt x="12707" y="17860"/>
                </a:lnTo>
                <a:lnTo>
                  <a:pt x="11056" y="17698"/>
                </a:lnTo>
                <a:lnTo>
                  <a:pt x="9517" y="17482"/>
                </a:lnTo>
                <a:lnTo>
                  <a:pt x="10371" y="14731"/>
                </a:lnTo>
                <a:lnTo>
                  <a:pt x="11227" y="12130"/>
                </a:lnTo>
                <a:lnTo>
                  <a:pt x="12025" y="9814"/>
                </a:lnTo>
                <a:lnTo>
                  <a:pt x="11511" y="9757"/>
                </a:lnTo>
                <a:lnTo>
                  <a:pt x="10657" y="12092"/>
                </a:lnTo>
                <a:lnTo>
                  <a:pt x="9801" y="14617"/>
                </a:lnTo>
                <a:lnTo>
                  <a:pt x="8889" y="17374"/>
                </a:lnTo>
                <a:lnTo>
                  <a:pt x="7409" y="17159"/>
                </a:lnTo>
                <a:lnTo>
                  <a:pt x="5983" y="16888"/>
                </a:lnTo>
                <a:lnTo>
                  <a:pt x="4559" y="16565"/>
                </a:lnTo>
                <a:lnTo>
                  <a:pt x="5927" y="13858"/>
                </a:lnTo>
                <a:lnTo>
                  <a:pt x="7294" y="11390"/>
                </a:lnTo>
                <a:lnTo>
                  <a:pt x="8605" y="9226"/>
                </a:lnTo>
                <a:lnTo>
                  <a:pt x="8148" y="9112"/>
                </a:lnTo>
                <a:lnTo>
                  <a:pt x="6839" y="11276"/>
                </a:lnTo>
                <a:lnTo>
                  <a:pt x="5413" y="13763"/>
                </a:lnTo>
                <a:lnTo>
                  <a:pt x="4046" y="16402"/>
                </a:lnTo>
                <a:lnTo>
                  <a:pt x="2678" y="16079"/>
                </a:lnTo>
                <a:lnTo>
                  <a:pt x="1309" y="15642"/>
                </a:lnTo>
                <a:lnTo>
                  <a:pt x="0" y="15168"/>
                </a:lnTo>
                <a:lnTo>
                  <a:pt x="1081" y="16022"/>
                </a:lnTo>
                <a:lnTo>
                  <a:pt x="2448" y="16459"/>
                </a:lnTo>
                <a:lnTo>
                  <a:pt x="3818" y="16834"/>
                </a:lnTo>
                <a:lnTo>
                  <a:pt x="4388" y="16943"/>
                </a:lnTo>
                <a:lnTo>
                  <a:pt x="5812" y="17320"/>
                </a:lnTo>
                <a:lnTo>
                  <a:pt x="7294" y="17590"/>
                </a:lnTo>
                <a:lnTo>
                  <a:pt x="8776" y="17860"/>
                </a:lnTo>
                <a:lnTo>
                  <a:pt x="7979" y="20396"/>
                </a:lnTo>
                <a:lnTo>
                  <a:pt x="7179" y="23202"/>
                </a:lnTo>
                <a:lnTo>
                  <a:pt x="6438" y="26116"/>
                </a:lnTo>
                <a:lnTo>
                  <a:pt x="4444" y="25793"/>
                </a:lnTo>
                <a:lnTo>
                  <a:pt x="2563" y="25415"/>
                </a:lnTo>
                <a:lnTo>
                  <a:pt x="682" y="24929"/>
                </a:lnTo>
                <a:lnTo>
                  <a:pt x="2392" y="25901"/>
                </a:lnTo>
                <a:lnTo>
                  <a:pt x="4329" y="26279"/>
                </a:lnTo>
                <a:lnTo>
                  <a:pt x="6325" y="26602"/>
                </a:lnTo>
                <a:lnTo>
                  <a:pt x="5699" y="28977"/>
                </a:lnTo>
                <a:lnTo>
                  <a:pt x="5129" y="31513"/>
                </a:lnTo>
                <a:lnTo>
                  <a:pt x="4615" y="34049"/>
                </a:lnTo>
                <a:lnTo>
                  <a:pt x="5071" y="34157"/>
                </a:lnTo>
                <a:lnTo>
                  <a:pt x="5298" y="34212"/>
                </a:lnTo>
                <a:lnTo>
                  <a:pt x="5812" y="31621"/>
                </a:lnTo>
                <a:lnTo>
                  <a:pt x="6382" y="29085"/>
                </a:lnTo>
                <a:lnTo>
                  <a:pt x="6952" y="26710"/>
                </a:lnTo>
                <a:lnTo>
                  <a:pt x="9004" y="26980"/>
                </a:lnTo>
                <a:lnTo>
                  <a:pt x="7066" y="26171"/>
                </a:lnTo>
                <a:lnTo>
                  <a:pt x="7808" y="23257"/>
                </a:lnTo>
                <a:lnTo>
                  <a:pt x="8605" y="20504"/>
                </a:lnTo>
                <a:lnTo>
                  <a:pt x="9403" y="17915"/>
                </a:lnTo>
                <a:lnTo>
                  <a:pt x="10998" y="18129"/>
                </a:lnTo>
                <a:lnTo>
                  <a:pt x="12595" y="18292"/>
                </a:lnTo>
                <a:lnTo>
                  <a:pt x="14248" y="18399"/>
                </a:lnTo>
                <a:lnTo>
                  <a:pt x="13906" y="21043"/>
                </a:lnTo>
                <a:lnTo>
                  <a:pt x="13620" y="23851"/>
                </a:lnTo>
                <a:lnTo>
                  <a:pt x="13336" y="26818"/>
                </a:lnTo>
                <a:lnTo>
                  <a:pt x="13277" y="27357"/>
                </a:lnTo>
                <a:lnTo>
                  <a:pt x="12993" y="29840"/>
                </a:lnTo>
                <a:lnTo>
                  <a:pt x="12766" y="32430"/>
                </a:lnTo>
                <a:lnTo>
                  <a:pt x="12538" y="35129"/>
                </a:lnTo>
                <a:lnTo>
                  <a:pt x="13050" y="35183"/>
                </a:lnTo>
                <a:lnTo>
                  <a:pt x="13336" y="35183"/>
                </a:lnTo>
                <a:lnTo>
                  <a:pt x="13563" y="32485"/>
                </a:lnTo>
                <a:lnTo>
                  <a:pt x="13791" y="29894"/>
                </a:lnTo>
                <a:lnTo>
                  <a:pt x="14019" y="27357"/>
                </a:lnTo>
                <a:lnTo>
                  <a:pt x="14818" y="27412"/>
                </a:lnTo>
                <a:lnTo>
                  <a:pt x="15217" y="27412"/>
                </a:lnTo>
                <a:lnTo>
                  <a:pt x="16812" y="27466"/>
                </a:lnTo>
                <a:lnTo>
                  <a:pt x="18465" y="27466"/>
                </a:lnTo>
                <a:lnTo>
                  <a:pt x="20060" y="27412"/>
                </a:lnTo>
                <a:lnTo>
                  <a:pt x="20232" y="29949"/>
                </a:lnTo>
                <a:lnTo>
                  <a:pt x="20346" y="32538"/>
                </a:lnTo>
                <a:lnTo>
                  <a:pt x="20518" y="35238"/>
                </a:lnTo>
                <a:lnTo>
                  <a:pt x="21029" y="35183"/>
                </a:lnTo>
                <a:lnTo>
                  <a:pt x="21315" y="35183"/>
                </a:lnTo>
                <a:lnTo>
                  <a:pt x="21144" y="32485"/>
                </a:lnTo>
                <a:lnTo>
                  <a:pt x="20973" y="29894"/>
                </a:lnTo>
                <a:lnTo>
                  <a:pt x="20802" y="27412"/>
                </a:lnTo>
                <a:lnTo>
                  <a:pt x="22910" y="27304"/>
                </a:lnTo>
                <a:lnTo>
                  <a:pt x="25019" y="27143"/>
                </a:lnTo>
                <a:lnTo>
                  <a:pt x="27071" y="26871"/>
                </a:lnTo>
                <a:lnTo>
                  <a:pt x="27584" y="29246"/>
                </a:lnTo>
                <a:lnTo>
                  <a:pt x="28096" y="31729"/>
                </a:lnTo>
                <a:lnTo>
                  <a:pt x="28553" y="34319"/>
                </a:lnTo>
                <a:lnTo>
                  <a:pt x="29008" y="34212"/>
                </a:lnTo>
                <a:lnTo>
                  <a:pt x="29236" y="34157"/>
                </a:lnTo>
                <a:lnTo>
                  <a:pt x="28781" y="31621"/>
                </a:lnTo>
                <a:lnTo>
                  <a:pt x="28267" y="29138"/>
                </a:lnTo>
                <a:lnTo>
                  <a:pt x="27756" y="26765"/>
                </a:lnTo>
                <a:lnTo>
                  <a:pt x="29749" y="26494"/>
                </a:lnTo>
                <a:lnTo>
                  <a:pt x="31745" y="26171"/>
                </a:lnTo>
                <a:lnTo>
                  <a:pt x="33626" y="25685"/>
                </a:lnTo>
                <a:lnTo>
                  <a:pt x="34480" y="27843"/>
                </a:lnTo>
                <a:lnTo>
                  <a:pt x="35221" y="30110"/>
                </a:lnTo>
                <a:lnTo>
                  <a:pt x="35962" y="32430"/>
                </a:lnTo>
                <a:lnTo>
                  <a:pt x="36589" y="32269"/>
                </a:lnTo>
                <a:lnTo>
                  <a:pt x="35848" y="29949"/>
                </a:lnTo>
                <a:lnTo>
                  <a:pt x="35050" y="27682"/>
                </a:lnTo>
                <a:lnTo>
                  <a:pt x="34196" y="25577"/>
                </a:lnTo>
                <a:lnTo>
                  <a:pt x="36075" y="25091"/>
                </a:lnTo>
                <a:lnTo>
                  <a:pt x="37843" y="24607"/>
                </a:lnTo>
                <a:lnTo>
                  <a:pt x="39553" y="24012"/>
                </a:lnTo>
                <a:lnTo>
                  <a:pt x="40522" y="25846"/>
                </a:lnTo>
                <a:lnTo>
                  <a:pt x="41491" y="27790"/>
                </a:lnTo>
                <a:lnTo>
                  <a:pt x="42347" y="29840"/>
                </a:lnTo>
                <a:lnTo>
                  <a:pt x="42917" y="29516"/>
                </a:lnTo>
                <a:lnTo>
                  <a:pt x="42061" y="27521"/>
                </a:lnTo>
                <a:lnTo>
                  <a:pt x="41092" y="25632"/>
                </a:lnTo>
                <a:lnTo>
                  <a:pt x="40123" y="23796"/>
                </a:lnTo>
                <a:lnTo>
                  <a:pt x="41775" y="23149"/>
                </a:lnTo>
                <a:lnTo>
                  <a:pt x="43372" y="22501"/>
                </a:lnTo>
                <a:lnTo>
                  <a:pt x="44796" y="21691"/>
                </a:lnTo>
                <a:lnTo>
                  <a:pt x="45823" y="23202"/>
                </a:lnTo>
                <a:lnTo>
                  <a:pt x="46848" y="24821"/>
                </a:lnTo>
                <a:lnTo>
                  <a:pt x="47814" y="26440"/>
                </a:lnTo>
                <a:lnTo>
                  <a:pt x="48217" y="26116"/>
                </a:lnTo>
                <a:lnTo>
                  <a:pt x="47311" y="24498"/>
                </a:lnTo>
                <a:lnTo>
                  <a:pt x="46284" y="22932"/>
                </a:lnTo>
                <a:lnTo>
                  <a:pt x="45309" y="21476"/>
                </a:lnTo>
                <a:lnTo>
                  <a:pt x="46727" y="20721"/>
                </a:lnTo>
                <a:lnTo>
                  <a:pt x="48036" y="19857"/>
                </a:lnTo>
                <a:lnTo>
                  <a:pt x="49244" y="18940"/>
                </a:lnTo>
                <a:lnTo>
                  <a:pt x="50151" y="20073"/>
                </a:lnTo>
                <a:lnTo>
                  <a:pt x="51057" y="21260"/>
                </a:lnTo>
                <a:lnTo>
                  <a:pt x="51983" y="22501"/>
                </a:lnTo>
                <a:lnTo>
                  <a:pt x="52326" y="22124"/>
                </a:lnTo>
                <a:lnTo>
                  <a:pt x="51399" y="20935"/>
                </a:lnTo>
                <a:lnTo>
                  <a:pt x="50493" y="19802"/>
                </a:lnTo>
                <a:lnTo>
                  <a:pt x="49587" y="18670"/>
                </a:lnTo>
                <a:lnTo>
                  <a:pt x="50715" y="17807"/>
                </a:lnTo>
                <a:lnTo>
                  <a:pt x="51701" y="16835"/>
                </a:lnTo>
                <a:lnTo>
                  <a:pt x="52608" y="15813"/>
                </a:lnTo>
                <a:lnTo>
                  <a:pt x="53292" y="16565"/>
                </a:lnTo>
                <a:lnTo>
                  <a:pt x="54038" y="17321"/>
                </a:lnTo>
                <a:lnTo>
                  <a:pt x="54722" y="18076"/>
                </a:lnTo>
                <a:lnTo>
                  <a:pt x="54883" y="17698"/>
                </a:lnTo>
                <a:lnTo>
                  <a:pt x="54199" y="16943"/>
                </a:lnTo>
                <a:lnTo>
                  <a:pt x="53514" y="16250"/>
                </a:lnTo>
                <a:lnTo>
                  <a:pt x="52829" y="15547"/>
                </a:lnTo>
                <a:close/>
              </a:path>
            </a:pathLst>
          </a:custGeom>
          <a:solidFill>
            <a:srgbClr val="0077B3"/>
          </a:solidFill>
        </p:spPr>
        <p:txBody>
          <a:bodyPr wrap="square" lIns="0" tIns="0" rIns="0" bIns="0" rtlCol="0">
            <a:noAutofit/>
          </a:bodyPr>
          <a:lstStyle/>
          <a:p>
            <a:endParaRPr/>
          </a:p>
        </p:txBody>
      </p:sp>
      <p:sp>
        <p:nvSpPr>
          <p:cNvPr id="1152" name="object 1152"/>
          <p:cNvSpPr/>
          <p:nvPr/>
        </p:nvSpPr>
        <p:spPr>
          <a:xfrm>
            <a:off x="405752" y="711286"/>
            <a:ext cx="73" cy="113"/>
          </a:xfrm>
          <a:custGeom>
            <a:avLst/>
            <a:gdLst/>
            <a:ahLst/>
            <a:cxnLst/>
            <a:rect l="l" t="t" r="r" b="b"/>
            <a:pathLst>
              <a:path w="73" h="113">
                <a:moveTo>
                  <a:pt x="73" y="22"/>
                </a:moveTo>
                <a:close/>
              </a:path>
            </a:pathLst>
          </a:custGeom>
          <a:solidFill>
            <a:srgbClr val="0074AF"/>
          </a:solidFill>
        </p:spPr>
        <p:txBody>
          <a:bodyPr wrap="square" lIns="0" tIns="0" rIns="0" bIns="0" rtlCol="0">
            <a:noAutofit/>
          </a:bodyPr>
          <a:lstStyle/>
          <a:p>
            <a:endParaRPr/>
          </a:p>
        </p:txBody>
      </p:sp>
      <p:sp>
        <p:nvSpPr>
          <p:cNvPr id="1153" name="object 1153"/>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0074AF"/>
          </a:solidFill>
        </p:spPr>
        <p:txBody>
          <a:bodyPr wrap="square" lIns="0" tIns="0" rIns="0" bIns="0" rtlCol="0">
            <a:noAutofit/>
          </a:bodyPr>
          <a:lstStyle/>
          <a:p>
            <a:endParaRPr/>
          </a:p>
        </p:txBody>
      </p:sp>
      <p:sp>
        <p:nvSpPr>
          <p:cNvPr id="1154" name="object 1154"/>
          <p:cNvSpPr/>
          <p:nvPr/>
        </p:nvSpPr>
        <p:spPr>
          <a:xfrm>
            <a:off x="405466" y="702762"/>
            <a:ext cx="23367" cy="25415"/>
          </a:xfrm>
          <a:custGeom>
            <a:avLst/>
            <a:gdLst/>
            <a:ahLst/>
            <a:cxnLst/>
            <a:rect l="l" t="t" r="r" b="b"/>
            <a:pathLst>
              <a:path w="23367" h="25415">
                <a:moveTo>
                  <a:pt x="4104" y="19209"/>
                </a:moveTo>
                <a:lnTo>
                  <a:pt x="4559" y="19534"/>
                </a:lnTo>
                <a:lnTo>
                  <a:pt x="5586" y="17806"/>
                </a:lnTo>
                <a:lnTo>
                  <a:pt x="6670" y="16134"/>
                </a:lnTo>
                <a:lnTo>
                  <a:pt x="7810" y="14515"/>
                </a:lnTo>
                <a:lnTo>
                  <a:pt x="9006" y="15162"/>
                </a:lnTo>
                <a:lnTo>
                  <a:pt x="10202" y="15756"/>
                </a:lnTo>
                <a:lnTo>
                  <a:pt x="11513" y="16295"/>
                </a:lnTo>
                <a:lnTo>
                  <a:pt x="11968" y="16457"/>
                </a:lnTo>
                <a:lnTo>
                  <a:pt x="12254" y="16565"/>
                </a:lnTo>
                <a:lnTo>
                  <a:pt x="11171" y="18454"/>
                </a:lnTo>
                <a:lnTo>
                  <a:pt x="10146" y="20451"/>
                </a:lnTo>
                <a:lnTo>
                  <a:pt x="9233" y="22501"/>
                </a:lnTo>
                <a:lnTo>
                  <a:pt x="9747" y="22826"/>
                </a:lnTo>
                <a:lnTo>
                  <a:pt x="10716" y="20721"/>
                </a:lnTo>
                <a:lnTo>
                  <a:pt x="11741" y="18723"/>
                </a:lnTo>
                <a:lnTo>
                  <a:pt x="12824" y="16781"/>
                </a:lnTo>
                <a:lnTo>
                  <a:pt x="14478" y="17429"/>
                </a:lnTo>
                <a:lnTo>
                  <a:pt x="16188" y="17968"/>
                </a:lnTo>
                <a:lnTo>
                  <a:pt x="17954" y="18454"/>
                </a:lnTo>
                <a:lnTo>
                  <a:pt x="17098" y="20612"/>
                </a:lnTo>
                <a:lnTo>
                  <a:pt x="16188" y="22879"/>
                </a:lnTo>
                <a:lnTo>
                  <a:pt x="15388" y="25199"/>
                </a:lnTo>
                <a:lnTo>
                  <a:pt x="16016" y="25415"/>
                </a:lnTo>
                <a:lnTo>
                  <a:pt x="16814" y="23040"/>
                </a:lnTo>
                <a:lnTo>
                  <a:pt x="17668" y="20774"/>
                </a:lnTo>
                <a:lnTo>
                  <a:pt x="18580" y="18562"/>
                </a:lnTo>
                <a:lnTo>
                  <a:pt x="20461" y="19048"/>
                </a:lnTo>
                <a:lnTo>
                  <a:pt x="18751" y="18076"/>
                </a:lnTo>
                <a:lnTo>
                  <a:pt x="19948" y="15270"/>
                </a:lnTo>
                <a:lnTo>
                  <a:pt x="21202" y="12571"/>
                </a:lnTo>
                <a:lnTo>
                  <a:pt x="22457" y="10090"/>
                </a:lnTo>
                <a:lnTo>
                  <a:pt x="21887" y="9981"/>
                </a:lnTo>
                <a:lnTo>
                  <a:pt x="20632" y="12464"/>
                </a:lnTo>
                <a:lnTo>
                  <a:pt x="19378" y="15109"/>
                </a:lnTo>
                <a:lnTo>
                  <a:pt x="18181" y="17968"/>
                </a:lnTo>
                <a:lnTo>
                  <a:pt x="16415" y="17482"/>
                </a:lnTo>
                <a:lnTo>
                  <a:pt x="14705" y="16943"/>
                </a:lnTo>
                <a:lnTo>
                  <a:pt x="13052" y="16349"/>
                </a:lnTo>
                <a:lnTo>
                  <a:pt x="14591" y="13598"/>
                </a:lnTo>
                <a:lnTo>
                  <a:pt x="16188" y="11061"/>
                </a:lnTo>
                <a:lnTo>
                  <a:pt x="17839" y="8694"/>
                </a:lnTo>
                <a:lnTo>
                  <a:pt x="19150" y="9169"/>
                </a:lnTo>
                <a:lnTo>
                  <a:pt x="18069" y="8314"/>
                </a:lnTo>
                <a:lnTo>
                  <a:pt x="19891" y="5771"/>
                </a:lnTo>
                <a:lnTo>
                  <a:pt x="21657" y="3455"/>
                </a:lnTo>
                <a:lnTo>
                  <a:pt x="23367" y="1404"/>
                </a:lnTo>
                <a:lnTo>
                  <a:pt x="22912" y="1233"/>
                </a:lnTo>
                <a:lnTo>
                  <a:pt x="21202" y="3227"/>
                </a:lnTo>
                <a:lnTo>
                  <a:pt x="19378" y="5562"/>
                </a:lnTo>
                <a:lnTo>
                  <a:pt x="17555" y="8144"/>
                </a:lnTo>
                <a:lnTo>
                  <a:pt x="16359" y="7669"/>
                </a:lnTo>
                <a:lnTo>
                  <a:pt x="15219" y="7175"/>
                </a:lnTo>
                <a:lnTo>
                  <a:pt x="14135" y="6587"/>
                </a:lnTo>
                <a:lnTo>
                  <a:pt x="16359" y="4214"/>
                </a:lnTo>
                <a:lnTo>
                  <a:pt x="18524" y="2050"/>
                </a:lnTo>
                <a:lnTo>
                  <a:pt x="20576" y="208"/>
                </a:lnTo>
                <a:lnTo>
                  <a:pt x="20177" y="0"/>
                </a:lnTo>
                <a:lnTo>
                  <a:pt x="18125" y="1841"/>
                </a:lnTo>
                <a:lnTo>
                  <a:pt x="15902" y="3986"/>
                </a:lnTo>
                <a:lnTo>
                  <a:pt x="13737" y="6359"/>
                </a:lnTo>
                <a:lnTo>
                  <a:pt x="13338" y="6150"/>
                </a:lnTo>
                <a:lnTo>
                  <a:pt x="12426" y="5657"/>
                </a:lnTo>
                <a:lnTo>
                  <a:pt x="11513" y="5011"/>
                </a:lnTo>
                <a:lnTo>
                  <a:pt x="10659" y="4366"/>
                </a:lnTo>
                <a:lnTo>
                  <a:pt x="11229" y="5334"/>
                </a:lnTo>
                <a:lnTo>
                  <a:pt x="12140" y="5979"/>
                </a:lnTo>
                <a:lnTo>
                  <a:pt x="13108" y="6530"/>
                </a:lnTo>
                <a:lnTo>
                  <a:pt x="13451" y="6682"/>
                </a:lnTo>
                <a:lnTo>
                  <a:pt x="13849" y="6910"/>
                </a:lnTo>
                <a:lnTo>
                  <a:pt x="14933" y="7498"/>
                </a:lnTo>
                <a:lnTo>
                  <a:pt x="16129" y="8030"/>
                </a:lnTo>
                <a:lnTo>
                  <a:pt x="17327" y="8466"/>
                </a:lnTo>
                <a:lnTo>
                  <a:pt x="15674" y="10845"/>
                </a:lnTo>
                <a:lnTo>
                  <a:pt x="14021" y="13381"/>
                </a:lnTo>
                <a:lnTo>
                  <a:pt x="12482" y="16134"/>
                </a:lnTo>
                <a:lnTo>
                  <a:pt x="11968" y="15918"/>
                </a:lnTo>
                <a:lnTo>
                  <a:pt x="11684" y="15809"/>
                </a:lnTo>
                <a:lnTo>
                  <a:pt x="10430" y="15323"/>
                </a:lnTo>
                <a:lnTo>
                  <a:pt x="9233" y="14731"/>
                </a:lnTo>
                <a:lnTo>
                  <a:pt x="8094" y="14137"/>
                </a:lnTo>
                <a:lnTo>
                  <a:pt x="9519" y="11276"/>
                </a:lnTo>
                <a:lnTo>
                  <a:pt x="7638" y="13867"/>
                </a:lnTo>
                <a:lnTo>
                  <a:pt x="6213" y="13112"/>
                </a:lnTo>
                <a:lnTo>
                  <a:pt x="4901" y="12193"/>
                </a:lnTo>
                <a:lnTo>
                  <a:pt x="3705" y="11276"/>
                </a:lnTo>
                <a:lnTo>
                  <a:pt x="5870" y="8846"/>
                </a:lnTo>
                <a:lnTo>
                  <a:pt x="8094" y="6644"/>
                </a:lnTo>
                <a:lnTo>
                  <a:pt x="10373" y="4632"/>
                </a:lnTo>
                <a:lnTo>
                  <a:pt x="12881" y="1936"/>
                </a:lnTo>
                <a:lnTo>
                  <a:pt x="10317" y="4100"/>
                </a:lnTo>
                <a:lnTo>
                  <a:pt x="10031" y="4423"/>
                </a:lnTo>
                <a:lnTo>
                  <a:pt x="7751" y="6359"/>
                </a:lnTo>
                <a:lnTo>
                  <a:pt x="5530" y="8580"/>
                </a:lnTo>
                <a:lnTo>
                  <a:pt x="3363" y="11006"/>
                </a:lnTo>
                <a:lnTo>
                  <a:pt x="2338" y="10143"/>
                </a:lnTo>
                <a:lnTo>
                  <a:pt x="1425" y="9226"/>
                </a:lnTo>
                <a:lnTo>
                  <a:pt x="684" y="8258"/>
                </a:lnTo>
                <a:lnTo>
                  <a:pt x="1198" y="7498"/>
                </a:lnTo>
                <a:lnTo>
                  <a:pt x="359" y="8545"/>
                </a:lnTo>
                <a:lnTo>
                  <a:pt x="1139" y="9548"/>
                </a:lnTo>
                <a:lnTo>
                  <a:pt x="1995" y="10467"/>
                </a:lnTo>
                <a:lnTo>
                  <a:pt x="3079" y="11331"/>
                </a:lnTo>
                <a:lnTo>
                  <a:pt x="1995" y="12518"/>
                </a:lnTo>
                <a:lnTo>
                  <a:pt x="970" y="13759"/>
                </a:lnTo>
                <a:lnTo>
                  <a:pt x="0" y="15054"/>
                </a:lnTo>
                <a:lnTo>
                  <a:pt x="285" y="15432"/>
                </a:lnTo>
                <a:lnTo>
                  <a:pt x="1311" y="14082"/>
                </a:lnTo>
                <a:lnTo>
                  <a:pt x="2338" y="12842"/>
                </a:lnTo>
                <a:lnTo>
                  <a:pt x="3419" y="11601"/>
                </a:lnTo>
                <a:lnTo>
                  <a:pt x="4559" y="12571"/>
                </a:lnTo>
                <a:lnTo>
                  <a:pt x="5929" y="13490"/>
                </a:lnTo>
                <a:lnTo>
                  <a:pt x="7352" y="14245"/>
                </a:lnTo>
                <a:lnTo>
                  <a:pt x="6213" y="15809"/>
                </a:lnTo>
                <a:lnTo>
                  <a:pt x="5129" y="17482"/>
                </a:lnTo>
                <a:lnTo>
                  <a:pt x="4104" y="19209"/>
                </a:lnTo>
                <a:close/>
              </a:path>
            </a:pathLst>
          </a:custGeom>
          <a:solidFill>
            <a:srgbClr val="0074AF"/>
          </a:solidFill>
        </p:spPr>
        <p:txBody>
          <a:bodyPr wrap="square" lIns="0" tIns="0" rIns="0" bIns="0" rtlCol="0">
            <a:noAutofit/>
          </a:bodyPr>
          <a:lstStyle/>
          <a:p>
            <a:endParaRPr/>
          </a:p>
        </p:txBody>
      </p:sp>
      <p:sp>
        <p:nvSpPr>
          <p:cNvPr id="1155" name="object 1155"/>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74AF"/>
          </a:solidFill>
        </p:spPr>
        <p:txBody>
          <a:bodyPr wrap="square" lIns="0" tIns="0" rIns="0" bIns="0" rtlCol="0">
            <a:noAutofit/>
          </a:bodyPr>
          <a:lstStyle/>
          <a:p>
            <a:endParaRPr/>
          </a:p>
        </p:txBody>
      </p:sp>
      <p:sp>
        <p:nvSpPr>
          <p:cNvPr id="1156" name="object 1156"/>
          <p:cNvSpPr/>
          <p:nvPr/>
        </p:nvSpPr>
        <p:spPr>
          <a:xfrm>
            <a:off x="423535" y="696877"/>
            <a:ext cx="54883" cy="34269"/>
          </a:xfrm>
          <a:custGeom>
            <a:avLst/>
            <a:gdLst/>
            <a:ahLst/>
            <a:cxnLst/>
            <a:rect l="l" t="t" r="r" b="b"/>
            <a:pathLst>
              <a:path w="54883" h="34269">
                <a:moveTo>
                  <a:pt x="12766" y="31462"/>
                </a:moveTo>
                <a:lnTo>
                  <a:pt x="12538" y="34161"/>
                </a:lnTo>
                <a:lnTo>
                  <a:pt x="13050" y="34214"/>
                </a:lnTo>
                <a:lnTo>
                  <a:pt x="13336" y="34214"/>
                </a:lnTo>
                <a:lnTo>
                  <a:pt x="13563" y="31517"/>
                </a:lnTo>
                <a:lnTo>
                  <a:pt x="13791" y="28925"/>
                </a:lnTo>
                <a:lnTo>
                  <a:pt x="14019" y="26389"/>
                </a:lnTo>
                <a:lnTo>
                  <a:pt x="14818" y="26444"/>
                </a:lnTo>
                <a:lnTo>
                  <a:pt x="15217" y="26444"/>
                </a:lnTo>
                <a:lnTo>
                  <a:pt x="16812" y="26497"/>
                </a:lnTo>
                <a:lnTo>
                  <a:pt x="18465" y="26497"/>
                </a:lnTo>
                <a:lnTo>
                  <a:pt x="20060" y="26444"/>
                </a:lnTo>
                <a:lnTo>
                  <a:pt x="20232" y="28980"/>
                </a:lnTo>
                <a:lnTo>
                  <a:pt x="20346" y="31570"/>
                </a:lnTo>
                <a:lnTo>
                  <a:pt x="20518" y="34269"/>
                </a:lnTo>
                <a:lnTo>
                  <a:pt x="21029" y="34214"/>
                </a:lnTo>
                <a:lnTo>
                  <a:pt x="21315" y="34214"/>
                </a:lnTo>
                <a:lnTo>
                  <a:pt x="21144" y="31517"/>
                </a:lnTo>
                <a:lnTo>
                  <a:pt x="20973" y="28925"/>
                </a:lnTo>
                <a:lnTo>
                  <a:pt x="20802" y="26444"/>
                </a:lnTo>
                <a:lnTo>
                  <a:pt x="22910" y="26336"/>
                </a:lnTo>
                <a:lnTo>
                  <a:pt x="25019" y="26175"/>
                </a:lnTo>
                <a:lnTo>
                  <a:pt x="27071" y="25903"/>
                </a:lnTo>
                <a:lnTo>
                  <a:pt x="27584" y="28278"/>
                </a:lnTo>
                <a:lnTo>
                  <a:pt x="28096" y="30761"/>
                </a:lnTo>
                <a:lnTo>
                  <a:pt x="28553" y="33351"/>
                </a:lnTo>
                <a:lnTo>
                  <a:pt x="29008" y="33244"/>
                </a:lnTo>
                <a:lnTo>
                  <a:pt x="29236" y="33189"/>
                </a:lnTo>
                <a:lnTo>
                  <a:pt x="28781" y="30653"/>
                </a:lnTo>
                <a:lnTo>
                  <a:pt x="28267" y="28170"/>
                </a:lnTo>
                <a:lnTo>
                  <a:pt x="27756" y="25797"/>
                </a:lnTo>
                <a:lnTo>
                  <a:pt x="29749" y="25525"/>
                </a:lnTo>
                <a:lnTo>
                  <a:pt x="31745" y="25203"/>
                </a:lnTo>
                <a:lnTo>
                  <a:pt x="33626" y="24717"/>
                </a:lnTo>
                <a:lnTo>
                  <a:pt x="34480" y="26875"/>
                </a:lnTo>
                <a:lnTo>
                  <a:pt x="35221" y="29142"/>
                </a:lnTo>
                <a:lnTo>
                  <a:pt x="35962" y="31462"/>
                </a:lnTo>
                <a:lnTo>
                  <a:pt x="36589" y="31300"/>
                </a:lnTo>
                <a:lnTo>
                  <a:pt x="35848" y="28981"/>
                </a:lnTo>
                <a:lnTo>
                  <a:pt x="35050" y="26714"/>
                </a:lnTo>
                <a:lnTo>
                  <a:pt x="34196" y="24608"/>
                </a:lnTo>
                <a:lnTo>
                  <a:pt x="36075" y="24122"/>
                </a:lnTo>
                <a:lnTo>
                  <a:pt x="37843" y="23638"/>
                </a:lnTo>
                <a:lnTo>
                  <a:pt x="39553" y="23044"/>
                </a:lnTo>
                <a:lnTo>
                  <a:pt x="40522" y="24878"/>
                </a:lnTo>
                <a:lnTo>
                  <a:pt x="41491" y="26822"/>
                </a:lnTo>
                <a:lnTo>
                  <a:pt x="42347" y="28872"/>
                </a:lnTo>
                <a:lnTo>
                  <a:pt x="42917" y="28548"/>
                </a:lnTo>
                <a:lnTo>
                  <a:pt x="42061" y="26552"/>
                </a:lnTo>
                <a:lnTo>
                  <a:pt x="41092" y="24664"/>
                </a:lnTo>
                <a:lnTo>
                  <a:pt x="40123" y="22828"/>
                </a:lnTo>
                <a:lnTo>
                  <a:pt x="41775" y="22180"/>
                </a:lnTo>
                <a:lnTo>
                  <a:pt x="43372" y="21533"/>
                </a:lnTo>
                <a:lnTo>
                  <a:pt x="44796" y="20722"/>
                </a:lnTo>
                <a:lnTo>
                  <a:pt x="45823" y="22234"/>
                </a:lnTo>
                <a:lnTo>
                  <a:pt x="46848" y="23853"/>
                </a:lnTo>
                <a:lnTo>
                  <a:pt x="47814" y="25472"/>
                </a:lnTo>
                <a:lnTo>
                  <a:pt x="48217" y="25148"/>
                </a:lnTo>
                <a:lnTo>
                  <a:pt x="47311" y="23530"/>
                </a:lnTo>
                <a:lnTo>
                  <a:pt x="46284" y="21964"/>
                </a:lnTo>
                <a:lnTo>
                  <a:pt x="45309" y="20508"/>
                </a:lnTo>
                <a:lnTo>
                  <a:pt x="46727" y="19752"/>
                </a:lnTo>
                <a:lnTo>
                  <a:pt x="48036" y="18889"/>
                </a:lnTo>
                <a:lnTo>
                  <a:pt x="49244" y="17972"/>
                </a:lnTo>
                <a:lnTo>
                  <a:pt x="50151" y="19105"/>
                </a:lnTo>
                <a:lnTo>
                  <a:pt x="51057" y="20292"/>
                </a:lnTo>
                <a:lnTo>
                  <a:pt x="51983" y="21533"/>
                </a:lnTo>
                <a:lnTo>
                  <a:pt x="52326" y="21155"/>
                </a:lnTo>
                <a:lnTo>
                  <a:pt x="51399" y="19967"/>
                </a:lnTo>
                <a:lnTo>
                  <a:pt x="50493" y="18834"/>
                </a:lnTo>
                <a:lnTo>
                  <a:pt x="49587" y="17702"/>
                </a:lnTo>
                <a:lnTo>
                  <a:pt x="50715" y="16838"/>
                </a:lnTo>
                <a:lnTo>
                  <a:pt x="51701" y="15866"/>
                </a:lnTo>
                <a:lnTo>
                  <a:pt x="52608" y="14845"/>
                </a:lnTo>
                <a:lnTo>
                  <a:pt x="53292" y="15597"/>
                </a:lnTo>
                <a:lnTo>
                  <a:pt x="54038" y="16352"/>
                </a:lnTo>
                <a:lnTo>
                  <a:pt x="54722" y="17108"/>
                </a:lnTo>
                <a:lnTo>
                  <a:pt x="54883" y="16730"/>
                </a:lnTo>
                <a:lnTo>
                  <a:pt x="54199" y="15975"/>
                </a:lnTo>
                <a:lnTo>
                  <a:pt x="53514" y="15282"/>
                </a:lnTo>
                <a:lnTo>
                  <a:pt x="52829" y="14579"/>
                </a:lnTo>
                <a:lnTo>
                  <a:pt x="53010" y="14143"/>
                </a:lnTo>
                <a:lnTo>
                  <a:pt x="52547" y="14295"/>
                </a:lnTo>
                <a:lnTo>
                  <a:pt x="50211" y="11978"/>
                </a:lnTo>
                <a:lnTo>
                  <a:pt x="47814" y="9928"/>
                </a:lnTo>
                <a:lnTo>
                  <a:pt x="45366" y="8144"/>
                </a:lnTo>
                <a:lnTo>
                  <a:pt x="45708" y="7669"/>
                </a:lnTo>
                <a:lnTo>
                  <a:pt x="45537" y="7175"/>
                </a:lnTo>
                <a:lnTo>
                  <a:pt x="45196" y="7669"/>
                </a:lnTo>
                <a:lnTo>
                  <a:pt x="45025" y="7878"/>
                </a:lnTo>
                <a:lnTo>
                  <a:pt x="42347" y="5942"/>
                </a:lnTo>
                <a:lnTo>
                  <a:pt x="39610" y="4271"/>
                </a:lnTo>
                <a:lnTo>
                  <a:pt x="37046" y="2809"/>
                </a:lnTo>
                <a:lnTo>
                  <a:pt x="37330" y="2373"/>
                </a:lnTo>
                <a:lnTo>
                  <a:pt x="36875" y="2695"/>
                </a:lnTo>
                <a:lnTo>
                  <a:pt x="35449" y="1936"/>
                </a:lnTo>
                <a:lnTo>
                  <a:pt x="34081" y="1233"/>
                </a:lnTo>
                <a:lnTo>
                  <a:pt x="32770" y="588"/>
                </a:lnTo>
                <a:lnTo>
                  <a:pt x="32144" y="379"/>
                </a:lnTo>
                <a:lnTo>
                  <a:pt x="31516" y="208"/>
                </a:lnTo>
                <a:lnTo>
                  <a:pt x="30889" y="0"/>
                </a:lnTo>
                <a:lnTo>
                  <a:pt x="31346" y="208"/>
                </a:lnTo>
                <a:lnTo>
                  <a:pt x="31574" y="322"/>
                </a:lnTo>
                <a:lnTo>
                  <a:pt x="33169" y="1082"/>
                </a:lnTo>
                <a:lnTo>
                  <a:pt x="34879" y="1936"/>
                </a:lnTo>
                <a:lnTo>
                  <a:pt x="36645" y="2923"/>
                </a:lnTo>
                <a:lnTo>
                  <a:pt x="35962" y="3606"/>
                </a:lnTo>
                <a:lnTo>
                  <a:pt x="35336" y="4100"/>
                </a:lnTo>
                <a:lnTo>
                  <a:pt x="34935" y="4366"/>
                </a:lnTo>
                <a:lnTo>
                  <a:pt x="33795" y="3568"/>
                </a:lnTo>
                <a:lnTo>
                  <a:pt x="32656" y="2809"/>
                </a:lnTo>
                <a:lnTo>
                  <a:pt x="31574" y="2164"/>
                </a:lnTo>
                <a:lnTo>
                  <a:pt x="30547" y="1518"/>
                </a:lnTo>
                <a:lnTo>
                  <a:pt x="29578" y="911"/>
                </a:lnTo>
                <a:lnTo>
                  <a:pt x="30319" y="1727"/>
                </a:lnTo>
                <a:lnTo>
                  <a:pt x="31346" y="2429"/>
                </a:lnTo>
                <a:lnTo>
                  <a:pt x="32428" y="3075"/>
                </a:lnTo>
                <a:lnTo>
                  <a:pt x="33511" y="3834"/>
                </a:lnTo>
                <a:lnTo>
                  <a:pt x="34595" y="4594"/>
                </a:lnTo>
                <a:lnTo>
                  <a:pt x="33967" y="5068"/>
                </a:lnTo>
                <a:lnTo>
                  <a:pt x="33284" y="5448"/>
                </a:lnTo>
                <a:lnTo>
                  <a:pt x="32543" y="5828"/>
                </a:lnTo>
                <a:lnTo>
                  <a:pt x="32372" y="6264"/>
                </a:lnTo>
                <a:lnTo>
                  <a:pt x="34424" y="8144"/>
                </a:lnTo>
                <a:lnTo>
                  <a:pt x="36532" y="10365"/>
                </a:lnTo>
                <a:lnTo>
                  <a:pt x="38697" y="12795"/>
                </a:lnTo>
                <a:lnTo>
                  <a:pt x="39096" y="12567"/>
                </a:lnTo>
                <a:lnTo>
                  <a:pt x="36988" y="10099"/>
                </a:lnTo>
                <a:lnTo>
                  <a:pt x="34823" y="7935"/>
                </a:lnTo>
                <a:lnTo>
                  <a:pt x="32770" y="6036"/>
                </a:lnTo>
                <a:lnTo>
                  <a:pt x="33511" y="5676"/>
                </a:lnTo>
                <a:lnTo>
                  <a:pt x="34253" y="5239"/>
                </a:lnTo>
                <a:lnTo>
                  <a:pt x="34879" y="4802"/>
                </a:lnTo>
                <a:lnTo>
                  <a:pt x="37215" y="6473"/>
                </a:lnTo>
                <a:lnTo>
                  <a:pt x="35165" y="4594"/>
                </a:lnTo>
                <a:lnTo>
                  <a:pt x="35735" y="4157"/>
                </a:lnTo>
                <a:lnTo>
                  <a:pt x="36134" y="3777"/>
                </a:lnTo>
                <a:lnTo>
                  <a:pt x="36532" y="3398"/>
                </a:lnTo>
                <a:lnTo>
                  <a:pt x="36875" y="3075"/>
                </a:lnTo>
                <a:lnTo>
                  <a:pt x="39439" y="4480"/>
                </a:lnTo>
                <a:lnTo>
                  <a:pt x="42117" y="6207"/>
                </a:lnTo>
                <a:lnTo>
                  <a:pt x="44796" y="8201"/>
                </a:lnTo>
                <a:lnTo>
                  <a:pt x="44169" y="8960"/>
                </a:lnTo>
                <a:lnTo>
                  <a:pt x="43485" y="10099"/>
                </a:lnTo>
                <a:lnTo>
                  <a:pt x="44169" y="9492"/>
                </a:lnTo>
                <a:lnTo>
                  <a:pt x="44739" y="8846"/>
                </a:lnTo>
                <a:lnTo>
                  <a:pt x="45138" y="8428"/>
                </a:lnTo>
                <a:lnTo>
                  <a:pt x="47593" y="10251"/>
                </a:lnTo>
                <a:lnTo>
                  <a:pt x="49990" y="12301"/>
                </a:lnTo>
                <a:lnTo>
                  <a:pt x="52326" y="14579"/>
                </a:lnTo>
                <a:lnTo>
                  <a:pt x="51460" y="15597"/>
                </a:lnTo>
                <a:lnTo>
                  <a:pt x="50433" y="16514"/>
                </a:lnTo>
                <a:lnTo>
                  <a:pt x="49305" y="17378"/>
                </a:lnTo>
                <a:lnTo>
                  <a:pt x="48962" y="17647"/>
                </a:lnTo>
                <a:lnTo>
                  <a:pt x="47754" y="18564"/>
                </a:lnTo>
                <a:lnTo>
                  <a:pt x="46445" y="19375"/>
                </a:lnTo>
                <a:lnTo>
                  <a:pt x="45025" y="20130"/>
                </a:lnTo>
                <a:lnTo>
                  <a:pt x="44568" y="20345"/>
                </a:lnTo>
                <a:lnTo>
                  <a:pt x="43086" y="21100"/>
                </a:lnTo>
                <a:lnTo>
                  <a:pt x="41547" y="21803"/>
                </a:lnTo>
                <a:lnTo>
                  <a:pt x="39896" y="22397"/>
                </a:lnTo>
                <a:lnTo>
                  <a:pt x="39326" y="22611"/>
                </a:lnTo>
                <a:lnTo>
                  <a:pt x="37616" y="23152"/>
                </a:lnTo>
                <a:lnTo>
                  <a:pt x="35848" y="23692"/>
                </a:lnTo>
                <a:lnTo>
                  <a:pt x="34025" y="24122"/>
                </a:lnTo>
                <a:lnTo>
                  <a:pt x="33455" y="24286"/>
                </a:lnTo>
                <a:lnTo>
                  <a:pt x="31574" y="24664"/>
                </a:lnTo>
                <a:lnTo>
                  <a:pt x="29637" y="25041"/>
                </a:lnTo>
                <a:lnTo>
                  <a:pt x="27641" y="25311"/>
                </a:lnTo>
                <a:lnTo>
                  <a:pt x="26956" y="22397"/>
                </a:lnTo>
                <a:lnTo>
                  <a:pt x="26956" y="25419"/>
                </a:lnTo>
                <a:lnTo>
                  <a:pt x="24962" y="25634"/>
                </a:lnTo>
                <a:lnTo>
                  <a:pt x="22854" y="25797"/>
                </a:lnTo>
                <a:lnTo>
                  <a:pt x="20802" y="25903"/>
                </a:lnTo>
                <a:lnTo>
                  <a:pt x="20574" y="22936"/>
                </a:lnTo>
                <a:lnTo>
                  <a:pt x="20346" y="20130"/>
                </a:lnTo>
                <a:lnTo>
                  <a:pt x="20117" y="17486"/>
                </a:lnTo>
                <a:lnTo>
                  <a:pt x="21770" y="17377"/>
                </a:lnTo>
                <a:lnTo>
                  <a:pt x="23367" y="17269"/>
                </a:lnTo>
                <a:lnTo>
                  <a:pt x="24906" y="17053"/>
                </a:lnTo>
                <a:lnTo>
                  <a:pt x="25417" y="16569"/>
                </a:lnTo>
                <a:lnTo>
                  <a:pt x="24620" y="13763"/>
                </a:lnTo>
                <a:lnTo>
                  <a:pt x="23822" y="11219"/>
                </a:lnTo>
                <a:lnTo>
                  <a:pt x="23081" y="8903"/>
                </a:lnTo>
                <a:lnTo>
                  <a:pt x="24106" y="8751"/>
                </a:lnTo>
                <a:lnTo>
                  <a:pt x="25077" y="8580"/>
                </a:lnTo>
                <a:lnTo>
                  <a:pt x="26046" y="8371"/>
                </a:lnTo>
                <a:lnTo>
                  <a:pt x="27298" y="10574"/>
                </a:lnTo>
                <a:lnTo>
                  <a:pt x="28553" y="13060"/>
                </a:lnTo>
                <a:lnTo>
                  <a:pt x="29806" y="15758"/>
                </a:lnTo>
                <a:lnTo>
                  <a:pt x="30376" y="15650"/>
                </a:lnTo>
                <a:lnTo>
                  <a:pt x="29067" y="12947"/>
                </a:lnTo>
                <a:lnTo>
                  <a:pt x="27756" y="10479"/>
                </a:lnTo>
                <a:lnTo>
                  <a:pt x="26501" y="8258"/>
                </a:lnTo>
                <a:lnTo>
                  <a:pt x="27298" y="7726"/>
                </a:lnTo>
                <a:lnTo>
                  <a:pt x="26330" y="7935"/>
                </a:lnTo>
                <a:lnTo>
                  <a:pt x="25875" y="8049"/>
                </a:lnTo>
                <a:lnTo>
                  <a:pt x="24962" y="8258"/>
                </a:lnTo>
                <a:lnTo>
                  <a:pt x="23937" y="8428"/>
                </a:lnTo>
                <a:lnTo>
                  <a:pt x="22966" y="8523"/>
                </a:lnTo>
                <a:lnTo>
                  <a:pt x="22568" y="8960"/>
                </a:lnTo>
                <a:lnTo>
                  <a:pt x="23309" y="11276"/>
                </a:lnTo>
                <a:lnTo>
                  <a:pt x="24050" y="13877"/>
                </a:lnTo>
                <a:lnTo>
                  <a:pt x="24791" y="16622"/>
                </a:lnTo>
                <a:lnTo>
                  <a:pt x="23252" y="16838"/>
                </a:lnTo>
                <a:lnTo>
                  <a:pt x="21714" y="16947"/>
                </a:lnTo>
                <a:lnTo>
                  <a:pt x="20117" y="17000"/>
                </a:lnTo>
                <a:lnTo>
                  <a:pt x="19833" y="14200"/>
                </a:lnTo>
                <a:lnTo>
                  <a:pt x="19605" y="11542"/>
                </a:lnTo>
                <a:lnTo>
                  <a:pt x="19378" y="9226"/>
                </a:lnTo>
                <a:lnTo>
                  <a:pt x="20459" y="9169"/>
                </a:lnTo>
                <a:lnTo>
                  <a:pt x="19378" y="8846"/>
                </a:lnTo>
                <a:lnTo>
                  <a:pt x="19148" y="6796"/>
                </a:lnTo>
                <a:lnTo>
                  <a:pt x="18920" y="4916"/>
                </a:lnTo>
                <a:lnTo>
                  <a:pt x="18749" y="3284"/>
                </a:lnTo>
                <a:lnTo>
                  <a:pt x="18808" y="8846"/>
                </a:lnTo>
                <a:lnTo>
                  <a:pt x="15900" y="8846"/>
                </a:lnTo>
                <a:lnTo>
                  <a:pt x="16641" y="9226"/>
                </a:lnTo>
                <a:lnTo>
                  <a:pt x="18808" y="9226"/>
                </a:lnTo>
                <a:lnTo>
                  <a:pt x="19035" y="11599"/>
                </a:lnTo>
                <a:lnTo>
                  <a:pt x="19206" y="14200"/>
                </a:lnTo>
                <a:lnTo>
                  <a:pt x="19434" y="17053"/>
                </a:lnTo>
                <a:lnTo>
                  <a:pt x="15843" y="17053"/>
                </a:lnTo>
                <a:lnTo>
                  <a:pt x="15273" y="17000"/>
                </a:lnTo>
                <a:lnTo>
                  <a:pt x="14987" y="17000"/>
                </a:lnTo>
                <a:lnTo>
                  <a:pt x="15557" y="17486"/>
                </a:lnTo>
                <a:lnTo>
                  <a:pt x="15843" y="17486"/>
                </a:lnTo>
                <a:lnTo>
                  <a:pt x="17039" y="17539"/>
                </a:lnTo>
                <a:lnTo>
                  <a:pt x="18238" y="17539"/>
                </a:lnTo>
                <a:lnTo>
                  <a:pt x="19434" y="17486"/>
                </a:lnTo>
                <a:lnTo>
                  <a:pt x="19662" y="20130"/>
                </a:lnTo>
                <a:lnTo>
                  <a:pt x="19833" y="22936"/>
                </a:lnTo>
                <a:lnTo>
                  <a:pt x="20004" y="25903"/>
                </a:lnTo>
                <a:lnTo>
                  <a:pt x="18465" y="25958"/>
                </a:lnTo>
                <a:lnTo>
                  <a:pt x="15217" y="25958"/>
                </a:lnTo>
                <a:lnTo>
                  <a:pt x="14417" y="25903"/>
                </a:lnTo>
                <a:lnTo>
                  <a:pt x="14077" y="25903"/>
                </a:lnTo>
                <a:lnTo>
                  <a:pt x="14361" y="22936"/>
                </a:lnTo>
                <a:lnTo>
                  <a:pt x="14647" y="20075"/>
                </a:lnTo>
                <a:lnTo>
                  <a:pt x="14931" y="17431"/>
                </a:lnTo>
                <a:lnTo>
                  <a:pt x="14987" y="11542"/>
                </a:lnTo>
                <a:lnTo>
                  <a:pt x="14647" y="14143"/>
                </a:lnTo>
                <a:lnTo>
                  <a:pt x="14305" y="17000"/>
                </a:lnTo>
                <a:lnTo>
                  <a:pt x="12707" y="16891"/>
                </a:lnTo>
                <a:lnTo>
                  <a:pt x="11056" y="16730"/>
                </a:lnTo>
                <a:lnTo>
                  <a:pt x="9517" y="16514"/>
                </a:lnTo>
                <a:lnTo>
                  <a:pt x="10371" y="13763"/>
                </a:lnTo>
                <a:lnTo>
                  <a:pt x="11227" y="11162"/>
                </a:lnTo>
                <a:lnTo>
                  <a:pt x="12025" y="8846"/>
                </a:lnTo>
                <a:lnTo>
                  <a:pt x="11511" y="8789"/>
                </a:lnTo>
                <a:lnTo>
                  <a:pt x="10657" y="11124"/>
                </a:lnTo>
                <a:lnTo>
                  <a:pt x="9801" y="13649"/>
                </a:lnTo>
                <a:lnTo>
                  <a:pt x="8889" y="16405"/>
                </a:lnTo>
                <a:lnTo>
                  <a:pt x="7409" y="16191"/>
                </a:lnTo>
                <a:lnTo>
                  <a:pt x="5983" y="15919"/>
                </a:lnTo>
                <a:lnTo>
                  <a:pt x="4559" y="15597"/>
                </a:lnTo>
                <a:lnTo>
                  <a:pt x="5927" y="12890"/>
                </a:lnTo>
                <a:lnTo>
                  <a:pt x="7294" y="10422"/>
                </a:lnTo>
                <a:lnTo>
                  <a:pt x="8605" y="8257"/>
                </a:lnTo>
                <a:lnTo>
                  <a:pt x="8148" y="8144"/>
                </a:lnTo>
                <a:lnTo>
                  <a:pt x="6839" y="10308"/>
                </a:lnTo>
                <a:lnTo>
                  <a:pt x="5413" y="12795"/>
                </a:lnTo>
                <a:lnTo>
                  <a:pt x="4046" y="15433"/>
                </a:lnTo>
                <a:lnTo>
                  <a:pt x="2678" y="15111"/>
                </a:lnTo>
                <a:lnTo>
                  <a:pt x="1309" y="14674"/>
                </a:lnTo>
                <a:lnTo>
                  <a:pt x="0" y="14199"/>
                </a:lnTo>
                <a:lnTo>
                  <a:pt x="1081" y="15054"/>
                </a:lnTo>
                <a:lnTo>
                  <a:pt x="2448" y="15490"/>
                </a:lnTo>
                <a:lnTo>
                  <a:pt x="3818" y="15866"/>
                </a:lnTo>
                <a:lnTo>
                  <a:pt x="4388" y="15974"/>
                </a:lnTo>
                <a:lnTo>
                  <a:pt x="5812" y="16352"/>
                </a:lnTo>
                <a:lnTo>
                  <a:pt x="7294" y="16622"/>
                </a:lnTo>
                <a:lnTo>
                  <a:pt x="8776" y="16891"/>
                </a:lnTo>
                <a:lnTo>
                  <a:pt x="7979" y="19428"/>
                </a:lnTo>
                <a:lnTo>
                  <a:pt x="7179" y="22234"/>
                </a:lnTo>
                <a:lnTo>
                  <a:pt x="6438" y="25148"/>
                </a:lnTo>
                <a:lnTo>
                  <a:pt x="4444" y="24825"/>
                </a:lnTo>
                <a:lnTo>
                  <a:pt x="2563" y="24447"/>
                </a:lnTo>
                <a:lnTo>
                  <a:pt x="682" y="23961"/>
                </a:lnTo>
                <a:lnTo>
                  <a:pt x="2392" y="24933"/>
                </a:lnTo>
                <a:lnTo>
                  <a:pt x="4329" y="25311"/>
                </a:lnTo>
                <a:lnTo>
                  <a:pt x="6325" y="25634"/>
                </a:lnTo>
                <a:lnTo>
                  <a:pt x="5699" y="28008"/>
                </a:lnTo>
                <a:lnTo>
                  <a:pt x="5129" y="30545"/>
                </a:lnTo>
                <a:lnTo>
                  <a:pt x="4615" y="33081"/>
                </a:lnTo>
                <a:lnTo>
                  <a:pt x="5071" y="33189"/>
                </a:lnTo>
                <a:lnTo>
                  <a:pt x="5298" y="33244"/>
                </a:lnTo>
                <a:lnTo>
                  <a:pt x="5812" y="30653"/>
                </a:lnTo>
                <a:lnTo>
                  <a:pt x="6382" y="28117"/>
                </a:lnTo>
                <a:lnTo>
                  <a:pt x="6952" y="25742"/>
                </a:lnTo>
                <a:lnTo>
                  <a:pt x="9004" y="26011"/>
                </a:lnTo>
                <a:lnTo>
                  <a:pt x="7066" y="25203"/>
                </a:lnTo>
                <a:lnTo>
                  <a:pt x="7808" y="22289"/>
                </a:lnTo>
                <a:lnTo>
                  <a:pt x="8605" y="19536"/>
                </a:lnTo>
                <a:lnTo>
                  <a:pt x="9403" y="16946"/>
                </a:lnTo>
                <a:lnTo>
                  <a:pt x="10998" y="17161"/>
                </a:lnTo>
                <a:lnTo>
                  <a:pt x="12595" y="17324"/>
                </a:lnTo>
                <a:lnTo>
                  <a:pt x="14248" y="17431"/>
                </a:lnTo>
                <a:lnTo>
                  <a:pt x="13906" y="20075"/>
                </a:lnTo>
                <a:lnTo>
                  <a:pt x="13620" y="22883"/>
                </a:lnTo>
                <a:lnTo>
                  <a:pt x="13336" y="25850"/>
                </a:lnTo>
                <a:lnTo>
                  <a:pt x="13277" y="26389"/>
                </a:lnTo>
                <a:lnTo>
                  <a:pt x="12993" y="28872"/>
                </a:lnTo>
                <a:lnTo>
                  <a:pt x="12766" y="31462"/>
                </a:lnTo>
                <a:close/>
              </a:path>
            </a:pathLst>
          </a:custGeom>
          <a:solidFill>
            <a:srgbClr val="0074AF"/>
          </a:solidFill>
        </p:spPr>
        <p:txBody>
          <a:bodyPr wrap="square" lIns="0" tIns="0" rIns="0" bIns="0" rtlCol="0">
            <a:noAutofit/>
          </a:bodyPr>
          <a:lstStyle/>
          <a:p>
            <a:endParaRPr/>
          </a:p>
        </p:txBody>
      </p:sp>
      <p:sp>
        <p:nvSpPr>
          <p:cNvPr id="1157" name="object 1157"/>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0074AF"/>
          </a:solidFill>
        </p:spPr>
        <p:txBody>
          <a:bodyPr wrap="square" lIns="0" tIns="0" rIns="0" bIns="0" rtlCol="0">
            <a:noAutofit/>
          </a:bodyPr>
          <a:lstStyle/>
          <a:p>
            <a:endParaRPr/>
          </a:p>
        </p:txBody>
      </p:sp>
      <p:sp>
        <p:nvSpPr>
          <p:cNvPr id="1158" name="object 1158"/>
          <p:cNvSpPr/>
          <p:nvPr/>
        </p:nvSpPr>
        <p:spPr>
          <a:xfrm>
            <a:off x="406150" y="695795"/>
            <a:ext cx="34025" cy="18568"/>
          </a:xfrm>
          <a:custGeom>
            <a:avLst/>
            <a:gdLst/>
            <a:ahLst/>
            <a:cxnLst/>
            <a:rect l="l" t="t" r="r" b="b"/>
            <a:pathLst>
              <a:path w="34025" h="18568">
                <a:moveTo>
                  <a:pt x="7010" y="8903"/>
                </a:moveTo>
                <a:lnTo>
                  <a:pt x="5471" y="9985"/>
                </a:lnTo>
                <a:lnTo>
                  <a:pt x="3989" y="11181"/>
                </a:lnTo>
                <a:lnTo>
                  <a:pt x="2507" y="12415"/>
                </a:lnTo>
                <a:lnTo>
                  <a:pt x="1482" y="13440"/>
                </a:lnTo>
                <a:lnTo>
                  <a:pt x="513" y="14465"/>
                </a:lnTo>
                <a:lnTo>
                  <a:pt x="0" y="15225"/>
                </a:lnTo>
                <a:lnTo>
                  <a:pt x="2336" y="12947"/>
                </a:lnTo>
                <a:lnTo>
                  <a:pt x="4787" y="10953"/>
                </a:lnTo>
                <a:lnTo>
                  <a:pt x="7238" y="9169"/>
                </a:lnTo>
                <a:lnTo>
                  <a:pt x="7808" y="9985"/>
                </a:lnTo>
                <a:lnTo>
                  <a:pt x="8549" y="10687"/>
                </a:lnTo>
                <a:lnTo>
                  <a:pt x="9346" y="11390"/>
                </a:lnTo>
                <a:lnTo>
                  <a:pt x="9632" y="11067"/>
                </a:lnTo>
                <a:lnTo>
                  <a:pt x="8835" y="10422"/>
                </a:lnTo>
                <a:lnTo>
                  <a:pt x="8150" y="9719"/>
                </a:lnTo>
                <a:lnTo>
                  <a:pt x="7524" y="8960"/>
                </a:lnTo>
                <a:lnTo>
                  <a:pt x="10259" y="7024"/>
                </a:lnTo>
                <a:lnTo>
                  <a:pt x="12993" y="5353"/>
                </a:lnTo>
                <a:lnTo>
                  <a:pt x="15559" y="3948"/>
                </a:lnTo>
                <a:lnTo>
                  <a:pt x="15958" y="4423"/>
                </a:lnTo>
                <a:lnTo>
                  <a:pt x="16472" y="4916"/>
                </a:lnTo>
                <a:lnTo>
                  <a:pt x="17098" y="5391"/>
                </a:lnTo>
                <a:lnTo>
                  <a:pt x="14703" y="7024"/>
                </a:lnTo>
                <a:lnTo>
                  <a:pt x="12196" y="8903"/>
                </a:lnTo>
                <a:lnTo>
                  <a:pt x="9689" y="11599"/>
                </a:lnTo>
                <a:lnTo>
                  <a:pt x="10544" y="12301"/>
                </a:lnTo>
                <a:lnTo>
                  <a:pt x="9975" y="11333"/>
                </a:lnTo>
                <a:lnTo>
                  <a:pt x="12482" y="9169"/>
                </a:lnTo>
                <a:lnTo>
                  <a:pt x="14989" y="7232"/>
                </a:lnTo>
                <a:lnTo>
                  <a:pt x="17384" y="5619"/>
                </a:lnTo>
                <a:lnTo>
                  <a:pt x="17783" y="5885"/>
                </a:lnTo>
                <a:lnTo>
                  <a:pt x="18294" y="6264"/>
                </a:lnTo>
                <a:lnTo>
                  <a:pt x="18864" y="6644"/>
                </a:lnTo>
                <a:lnTo>
                  <a:pt x="19492" y="6967"/>
                </a:lnTo>
                <a:lnTo>
                  <a:pt x="19891" y="7175"/>
                </a:lnTo>
                <a:lnTo>
                  <a:pt x="20632" y="7498"/>
                </a:lnTo>
                <a:lnTo>
                  <a:pt x="21430" y="7878"/>
                </a:lnTo>
                <a:lnTo>
                  <a:pt x="22227" y="8201"/>
                </a:lnTo>
                <a:lnTo>
                  <a:pt x="22683" y="8371"/>
                </a:lnTo>
                <a:lnTo>
                  <a:pt x="23595" y="8694"/>
                </a:lnTo>
                <a:lnTo>
                  <a:pt x="24564" y="8960"/>
                </a:lnTo>
                <a:lnTo>
                  <a:pt x="25532" y="9226"/>
                </a:lnTo>
                <a:lnTo>
                  <a:pt x="25989" y="9340"/>
                </a:lnTo>
                <a:lnTo>
                  <a:pt x="26958" y="9548"/>
                </a:lnTo>
                <a:lnTo>
                  <a:pt x="27927" y="9719"/>
                </a:lnTo>
                <a:lnTo>
                  <a:pt x="28896" y="9871"/>
                </a:lnTo>
                <a:lnTo>
                  <a:pt x="29409" y="9928"/>
                </a:lnTo>
                <a:lnTo>
                  <a:pt x="30493" y="10099"/>
                </a:lnTo>
                <a:lnTo>
                  <a:pt x="31574" y="10194"/>
                </a:lnTo>
                <a:lnTo>
                  <a:pt x="32714" y="10251"/>
                </a:lnTo>
                <a:lnTo>
                  <a:pt x="32372" y="12624"/>
                </a:lnTo>
                <a:lnTo>
                  <a:pt x="32315" y="18513"/>
                </a:lnTo>
                <a:lnTo>
                  <a:pt x="32942" y="18568"/>
                </a:lnTo>
                <a:lnTo>
                  <a:pt x="32372" y="18082"/>
                </a:lnTo>
                <a:lnTo>
                  <a:pt x="32658" y="15282"/>
                </a:lnTo>
                <a:lnTo>
                  <a:pt x="32942" y="12624"/>
                </a:lnTo>
                <a:lnTo>
                  <a:pt x="33228" y="10308"/>
                </a:lnTo>
                <a:lnTo>
                  <a:pt x="34025" y="10308"/>
                </a:lnTo>
                <a:lnTo>
                  <a:pt x="33284" y="9928"/>
                </a:lnTo>
                <a:lnTo>
                  <a:pt x="33570" y="7878"/>
                </a:lnTo>
                <a:lnTo>
                  <a:pt x="33797" y="6055"/>
                </a:lnTo>
                <a:lnTo>
                  <a:pt x="33570" y="4366"/>
                </a:lnTo>
                <a:lnTo>
                  <a:pt x="33284" y="5998"/>
                </a:lnTo>
                <a:lnTo>
                  <a:pt x="33000" y="7821"/>
                </a:lnTo>
                <a:lnTo>
                  <a:pt x="32714" y="9871"/>
                </a:lnTo>
                <a:lnTo>
                  <a:pt x="31632" y="9833"/>
                </a:lnTo>
                <a:lnTo>
                  <a:pt x="30605" y="9719"/>
                </a:lnTo>
                <a:lnTo>
                  <a:pt x="29522" y="9605"/>
                </a:lnTo>
                <a:lnTo>
                  <a:pt x="30263" y="7612"/>
                </a:lnTo>
                <a:lnTo>
                  <a:pt x="30948" y="5771"/>
                </a:lnTo>
                <a:lnTo>
                  <a:pt x="31574" y="4157"/>
                </a:lnTo>
                <a:lnTo>
                  <a:pt x="31175" y="4100"/>
                </a:lnTo>
                <a:lnTo>
                  <a:pt x="30493" y="5733"/>
                </a:lnTo>
                <a:lnTo>
                  <a:pt x="29808" y="7498"/>
                </a:lnTo>
                <a:lnTo>
                  <a:pt x="29010" y="9548"/>
                </a:lnTo>
                <a:lnTo>
                  <a:pt x="28042" y="9397"/>
                </a:lnTo>
                <a:lnTo>
                  <a:pt x="27129" y="9226"/>
                </a:lnTo>
                <a:lnTo>
                  <a:pt x="26217" y="9017"/>
                </a:lnTo>
                <a:lnTo>
                  <a:pt x="27357" y="7081"/>
                </a:lnTo>
                <a:lnTo>
                  <a:pt x="28497" y="5353"/>
                </a:lnTo>
                <a:lnTo>
                  <a:pt x="29465" y="3777"/>
                </a:lnTo>
                <a:lnTo>
                  <a:pt x="29123" y="3720"/>
                </a:lnTo>
                <a:lnTo>
                  <a:pt x="28098" y="5182"/>
                </a:lnTo>
                <a:lnTo>
                  <a:pt x="26958" y="6853"/>
                </a:lnTo>
                <a:lnTo>
                  <a:pt x="25818" y="8751"/>
                </a:lnTo>
                <a:lnTo>
                  <a:pt x="25703" y="8903"/>
                </a:lnTo>
                <a:lnTo>
                  <a:pt x="24735" y="8637"/>
                </a:lnTo>
                <a:lnTo>
                  <a:pt x="23822" y="8371"/>
                </a:lnTo>
                <a:lnTo>
                  <a:pt x="22912" y="8106"/>
                </a:lnTo>
                <a:lnTo>
                  <a:pt x="23367" y="7555"/>
                </a:lnTo>
                <a:lnTo>
                  <a:pt x="23595" y="7289"/>
                </a:lnTo>
                <a:lnTo>
                  <a:pt x="24962" y="5771"/>
                </a:lnTo>
                <a:lnTo>
                  <a:pt x="26217" y="4423"/>
                </a:lnTo>
                <a:lnTo>
                  <a:pt x="27413" y="3189"/>
                </a:lnTo>
                <a:lnTo>
                  <a:pt x="27015" y="3075"/>
                </a:lnTo>
                <a:lnTo>
                  <a:pt x="25818" y="4214"/>
                </a:lnTo>
                <a:lnTo>
                  <a:pt x="24564" y="5562"/>
                </a:lnTo>
                <a:lnTo>
                  <a:pt x="23252" y="7024"/>
                </a:lnTo>
                <a:lnTo>
                  <a:pt x="22741" y="7612"/>
                </a:lnTo>
                <a:lnTo>
                  <a:pt x="22455" y="7935"/>
                </a:lnTo>
                <a:lnTo>
                  <a:pt x="21657" y="7612"/>
                </a:lnTo>
                <a:lnTo>
                  <a:pt x="20860" y="7289"/>
                </a:lnTo>
                <a:lnTo>
                  <a:pt x="20175" y="6967"/>
                </a:lnTo>
                <a:lnTo>
                  <a:pt x="20745" y="6416"/>
                </a:lnTo>
                <a:lnTo>
                  <a:pt x="21315" y="5885"/>
                </a:lnTo>
                <a:lnTo>
                  <a:pt x="21885" y="5448"/>
                </a:lnTo>
                <a:lnTo>
                  <a:pt x="23196" y="4328"/>
                </a:lnTo>
                <a:lnTo>
                  <a:pt x="24451" y="3341"/>
                </a:lnTo>
                <a:lnTo>
                  <a:pt x="25647" y="2429"/>
                </a:lnTo>
                <a:lnTo>
                  <a:pt x="25305" y="2278"/>
                </a:lnTo>
                <a:lnTo>
                  <a:pt x="24165" y="3132"/>
                </a:lnTo>
                <a:lnTo>
                  <a:pt x="22912" y="4100"/>
                </a:lnTo>
                <a:lnTo>
                  <a:pt x="21657" y="5125"/>
                </a:lnTo>
                <a:lnTo>
                  <a:pt x="21031" y="5676"/>
                </a:lnTo>
                <a:lnTo>
                  <a:pt x="20403" y="6207"/>
                </a:lnTo>
                <a:lnTo>
                  <a:pt x="19776" y="6758"/>
                </a:lnTo>
                <a:lnTo>
                  <a:pt x="19094" y="6416"/>
                </a:lnTo>
                <a:lnTo>
                  <a:pt x="18465" y="6055"/>
                </a:lnTo>
                <a:lnTo>
                  <a:pt x="17954" y="5676"/>
                </a:lnTo>
                <a:lnTo>
                  <a:pt x="17611" y="5448"/>
                </a:lnTo>
                <a:lnTo>
                  <a:pt x="18808" y="4651"/>
                </a:lnTo>
                <a:lnTo>
                  <a:pt x="19891" y="3948"/>
                </a:lnTo>
                <a:lnTo>
                  <a:pt x="20973" y="3303"/>
                </a:lnTo>
                <a:lnTo>
                  <a:pt x="22056" y="2638"/>
                </a:lnTo>
                <a:lnTo>
                  <a:pt x="23083" y="2050"/>
                </a:lnTo>
                <a:lnTo>
                  <a:pt x="24052" y="1461"/>
                </a:lnTo>
                <a:lnTo>
                  <a:pt x="24564" y="1841"/>
                </a:lnTo>
                <a:lnTo>
                  <a:pt x="24336" y="1404"/>
                </a:lnTo>
                <a:lnTo>
                  <a:pt x="25133" y="873"/>
                </a:lnTo>
                <a:lnTo>
                  <a:pt x="25989" y="436"/>
                </a:lnTo>
                <a:lnTo>
                  <a:pt x="26787" y="0"/>
                </a:lnTo>
                <a:lnTo>
                  <a:pt x="26161" y="113"/>
                </a:lnTo>
                <a:lnTo>
                  <a:pt x="25875" y="170"/>
                </a:lnTo>
                <a:lnTo>
                  <a:pt x="25305" y="493"/>
                </a:lnTo>
                <a:lnTo>
                  <a:pt x="24622" y="816"/>
                </a:lnTo>
                <a:lnTo>
                  <a:pt x="23994" y="1195"/>
                </a:lnTo>
                <a:lnTo>
                  <a:pt x="23424" y="702"/>
                </a:lnTo>
                <a:lnTo>
                  <a:pt x="23538" y="1139"/>
                </a:lnTo>
                <a:lnTo>
                  <a:pt x="23766" y="1290"/>
                </a:lnTo>
                <a:lnTo>
                  <a:pt x="22854" y="1841"/>
                </a:lnTo>
                <a:lnTo>
                  <a:pt x="21829" y="2372"/>
                </a:lnTo>
                <a:lnTo>
                  <a:pt x="20804" y="3018"/>
                </a:lnTo>
                <a:lnTo>
                  <a:pt x="19664" y="3663"/>
                </a:lnTo>
                <a:lnTo>
                  <a:pt x="18524" y="4423"/>
                </a:lnTo>
                <a:lnTo>
                  <a:pt x="17325" y="5239"/>
                </a:lnTo>
                <a:lnTo>
                  <a:pt x="16699" y="4745"/>
                </a:lnTo>
                <a:lnTo>
                  <a:pt x="16186" y="4328"/>
                </a:lnTo>
                <a:lnTo>
                  <a:pt x="15787" y="3834"/>
                </a:lnTo>
                <a:lnTo>
                  <a:pt x="17213" y="3075"/>
                </a:lnTo>
                <a:lnTo>
                  <a:pt x="18580" y="2372"/>
                </a:lnTo>
                <a:lnTo>
                  <a:pt x="19891" y="1784"/>
                </a:lnTo>
                <a:lnTo>
                  <a:pt x="18922" y="2107"/>
                </a:lnTo>
                <a:lnTo>
                  <a:pt x="18010" y="2429"/>
                </a:lnTo>
                <a:lnTo>
                  <a:pt x="17041" y="2809"/>
                </a:lnTo>
                <a:lnTo>
                  <a:pt x="16584" y="3075"/>
                </a:lnTo>
                <a:lnTo>
                  <a:pt x="16073" y="3341"/>
                </a:lnTo>
                <a:lnTo>
                  <a:pt x="15559" y="3625"/>
                </a:lnTo>
                <a:lnTo>
                  <a:pt x="15388" y="3663"/>
                </a:lnTo>
                <a:lnTo>
                  <a:pt x="12766" y="5068"/>
                </a:lnTo>
                <a:lnTo>
                  <a:pt x="10087" y="6758"/>
                </a:lnTo>
                <a:lnTo>
                  <a:pt x="7352" y="8694"/>
                </a:lnTo>
                <a:lnTo>
                  <a:pt x="6839" y="8694"/>
                </a:lnTo>
                <a:lnTo>
                  <a:pt x="7010" y="8903"/>
                </a:lnTo>
                <a:close/>
              </a:path>
            </a:pathLst>
          </a:custGeom>
          <a:solidFill>
            <a:srgbClr val="0074AF"/>
          </a:solidFill>
        </p:spPr>
        <p:txBody>
          <a:bodyPr wrap="square" lIns="0" tIns="0" rIns="0" bIns="0" rtlCol="0">
            <a:noAutofit/>
          </a:bodyPr>
          <a:lstStyle/>
          <a:p>
            <a:endParaRPr/>
          </a:p>
        </p:txBody>
      </p:sp>
      <p:sp>
        <p:nvSpPr>
          <p:cNvPr id="1159" name="object 1159"/>
          <p:cNvSpPr/>
          <p:nvPr/>
        </p:nvSpPr>
        <p:spPr>
          <a:xfrm>
            <a:off x="430487" y="695035"/>
            <a:ext cx="42353" cy="27261"/>
          </a:xfrm>
          <a:custGeom>
            <a:avLst/>
            <a:gdLst/>
            <a:ahLst/>
            <a:cxnLst/>
            <a:rect l="l" t="t" r="r" b="b"/>
            <a:pathLst>
              <a:path w="42353" h="27261">
                <a:moveTo>
                  <a:pt x="15160" y="1139"/>
                </a:moveTo>
                <a:lnTo>
                  <a:pt x="16415" y="2373"/>
                </a:lnTo>
                <a:lnTo>
                  <a:pt x="17783" y="3834"/>
                </a:lnTo>
                <a:lnTo>
                  <a:pt x="17213" y="4005"/>
                </a:lnTo>
                <a:lnTo>
                  <a:pt x="16643" y="4157"/>
                </a:lnTo>
                <a:lnTo>
                  <a:pt x="16073" y="4271"/>
                </a:lnTo>
                <a:lnTo>
                  <a:pt x="14933" y="2600"/>
                </a:lnTo>
                <a:lnTo>
                  <a:pt x="13964" y="1196"/>
                </a:lnTo>
                <a:lnTo>
                  <a:pt x="13165" y="56"/>
                </a:lnTo>
                <a:lnTo>
                  <a:pt x="12824" y="56"/>
                </a:lnTo>
                <a:lnTo>
                  <a:pt x="13622" y="1195"/>
                </a:lnTo>
                <a:lnTo>
                  <a:pt x="14591" y="2657"/>
                </a:lnTo>
                <a:lnTo>
                  <a:pt x="15674" y="4385"/>
                </a:lnTo>
                <a:lnTo>
                  <a:pt x="15160" y="4480"/>
                </a:lnTo>
                <a:lnTo>
                  <a:pt x="14591" y="4594"/>
                </a:lnTo>
                <a:lnTo>
                  <a:pt x="14021" y="4651"/>
                </a:lnTo>
                <a:lnTo>
                  <a:pt x="13279" y="2809"/>
                </a:lnTo>
                <a:lnTo>
                  <a:pt x="12653" y="1252"/>
                </a:lnTo>
                <a:lnTo>
                  <a:pt x="12140" y="56"/>
                </a:lnTo>
                <a:lnTo>
                  <a:pt x="11856" y="0"/>
                </a:lnTo>
                <a:lnTo>
                  <a:pt x="12367" y="1252"/>
                </a:lnTo>
                <a:lnTo>
                  <a:pt x="12937" y="2809"/>
                </a:lnTo>
                <a:lnTo>
                  <a:pt x="13622" y="4708"/>
                </a:lnTo>
                <a:lnTo>
                  <a:pt x="12995" y="4764"/>
                </a:lnTo>
                <a:lnTo>
                  <a:pt x="12426" y="4802"/>
                </a:lnTo>
                <a:lnTo>
                  <a:pt x="11797" y="4859"/>
                </a:lnTo>
                <a:lnTo>
                  <a:pt x="11570" y="2923"/>
                </a:lnTo>
                <a:lnTo>
                  <a:pt x="11342" y="1309"/>
                </a:lnTo>
                <a:lnTo>
                  <a:pt x="11171" y="0"/>
                </a:lnTo>
                <a:lnTo>
                  <a:pt x="10885" y="0"/>
                </a:lnTo>
                <a:lnTo>
                  <a:pt x="11000" y="1309"/>
                </a:lnTo>
                <a:lnTo>
                  <a:pt x="11171" y="2923"/>
                </a:lnTo>
                <a:lnTo>
                  <a:pt x="11342" y="4859"/>
                </a:lnTo>
                <a:lnTo>
                  <a:pt x="9689" y="4859"/>
                </a:lnTo>
                <a:lnTo>
                  <a:pt x="9975" y="2923"/>
                </a:lnTo>
                <a:lnTo>
                  <a:pt x="10146" y="1252"/>
                </a:lnTo>
                <a:lnTo>
                  <a:pt x="10315" y="0"/>
                </a:lnTo>
                <a:lnTo>
                  <a:pt x="10031" y="0"/>
                </a:lnTo>
                <a:lnTo>
                  <a:pt x="9803" y="1252"/>
                </a:lnTo>
                <a:lnTo>
                  <a:pt x="9576" y="2866"/>
                </a:lnTo>
                <a:lnTo>
                  <a:pt x="9233" y="4802"/>
                </a:lnTo>
                <a:lnTo>
                  <a:pt x="8605" y="4802"/>
                </a:lnTo>
                <a:lnTo>
                  <a:pt x="7979" y="4764"/>
                </a:lnTo>
                <a:lnTo>
                  <a:pt x="7352" y="4651"/>
                </a:lnTo>
                <a:lnTo>
                  <a:pt x="8094" y="2809"/>
                </a:lnTo>
                <a:lnTo>
                  <a:pt x="8776" y="1252"/>
                </a:lnTo>
                <a:lnTo>
                  <a:pt x="9290" y="56"/>
                </a:lnTo>
                <a:lnTo>
                  <a:pt x="9006" y="56"/>
                </a:lnTo>
                <a:lnTo>
                  <a:pt x="8436" y="1252"/>
                </a:lnTo>
                <a:lnTo>
                  <a:pt x="7751" y="2752"/>
                </a:lnTo>
                <a:lnTo>
                  <a:pt x="6954" y="4594"/>
                </a:lnTo>
                <a:lnTo>
                  <a:pt x="6384" y="4537"/>
                </a:lnTo>
                <a:lnTo>
                  <a:pt x="5870" y="4423"/>
                </a:lnTo>
                <a:lnTo>
                  <a:pt x="5300" y="4328"/>
                </a:lnTo>
                <a:lnTo>
                  <a:pt x="6440" y="2600"/>
                </a:lnTo>
                <a:lnTo>
                  <a:pt x="7465" y="1195"/>
                </a:lnTo>
                <a:lnTo>
                  <a:pt x="8321" y="56"/>
                </a:lnTo>
                <a:lnTo>
                  <a:pt x="8035" y="113"/>
                </a:lnTo>
                <a:lnTo>
                  <a:pt x="7125" y="1195"/>
                </a:lnTo>
                <a:lnTo>
                  <a:pt x="6098" y="2600"/>
                </a:lnTo>
                <a:lnTo>
                  <a:pt x="4958" y="4214"/>
                </a:lnTo>
                <a:lnTo>
                  <a:pt x="4388" y="4100"/>
                </a:lnTo>
                <a:lnTo>
                  <a:pt x="3818" y="3948"/>
                </a:lnTo>
                <a:lnTo>
                  <a:pt x="3248" y="3739"/>
                </a:lnTo>
                <a:lnTo>
                  <a:pt x="4674" y="2335"/>
                </a:lnTo>
                <a:lnTo>
                  <a:pt x="5927" y="1139"/>
                </a:lnTo>
                <a:lnTo>
                  <a:pt x="6954" y="170"/>
                </a:lnTo>
                <a:lnTo>
                  <a:pt x="6555" y="227"/>
                </a:lnTo>
                <a:lnTo>
                  <a:pt x="5471" y="1139"/>
                </a:lnTo>
                <a:lnTo>
                  <a:pt x="4217" y="2278"/>
                </a:lnTo>
                <a:lnTo>
                  <a:pt x="2906" y="3625"/>
                </a:lnTo>
                <a:lnTo>
                  <a:pt x="2394" y="3455"/>
                </a:lnTo>
                <a:lnTo>
                  <a:pt x="1937" y="3246"/>
                </a:lnTo>
                <a:lnTo>
                  <a:pt x="1482" y="3037"/>
                </a:lnTo>
                <a:lnTo>
                  <a:pt x="2906" y="2012"/>
                </a:lnTo>
                <a:lnTo>
                  <a:pt x="4160" y="1082"/>
                </a:lnTo>
                <a:lnTo>
                  <a:pt x="5300" y="322"/>
                </a:lnTo>
                <a:lnTo>
                  <a:pt x="4730" y="379"/>
                </a:lnTo>
                <a:lnTo>
                  <a:pt x="3647" y="1082"/>
                </a:lnTo>
                <a:lnTo>
                  <a:pt x="2450" y="1955"/>
                </a:lnTo>
                <a:lnTo>
                  <a:pt x="1196" y="2866"/>
                </a:lnTo>
                <a:lnTo>
                  <a:pt x="741" y="2657"/>
                </a:lnTo>
                <a:lnTo>
                  <a:pt x="0" y="2164"/>
                </a:lnTo>
                <a:lnTo>
                  <a:pt x="227" y="2600"/>
                </a:lnTo>
                <a:lnTo>
                  <a:pt x="968" y="3037"/>
                </a:lnTo>
                <a:lnTo>
                  <a:pt x="1311" y="3189"/>
                </a:lnTo>
                <a:lnTo>
                  <a:pt x="1709" y="3398"/>
                </a:lnTo>
                <a:lnTo>
                  <a:pt x="2167" y="3625"/>
                </a:lnTo>
                <a:lnTo>
                  <a:pt x="2678" y="3834"/>
                </a:lnTo>
                <a:lnTo>
                  <a:pt x="3077" y="3948"/>
                </a:lnTo>
                <a:lnTo>
                  <a:pt x="3590" y="4157"/>
                </a:lnTo>
                <a:lnTo>
                  <a:pt x="4160" y="4328"/>
                </a:lnTo>
                <a:lnTo>
                  <a:pt x="4787" y="4480"/>
                </a:lnTo>
                <a:lnTo>
                  <a:pt x="5129" y="4537"/>
                </a:lnTo>
                <a:lnTo>
                  <a:pt x="5699" y="4708"/>
                </a:lnTo>
                <a:lnTo>
                  <a:pt x="6269" y="4802"/>
                </a:lnTo>
                <a:lnTo>
                  <a:pt x="6839" y="4859"/>
                </a:lnTo>
                <a:lnTo>
                  <a:pt x="7238" y="4916"/>
                </a:lnTo>
                <a:lnTo>
                  <a:pt x="7866" y="5030"/>
                </a:lnTo>
                <a:lnTo>
                  <a:pt x="8549" y="5087"/>
                </a:lnTo>
                <a:lnTo>
                  <a:pt x="9233" y="5125"/>
                </a:lnTo>
                <a:lnTo>
                  <a:pt x="9461" y="6815"/>
                </a:lnTo>
                <a:lnTo>
                  <a:pt x="9632" y="5125"/>
                </a:lnTo>
                <a:lnTo>
                  <a:pt x="10087" y="5182"/>
                </a:lnTo>
                <a:lnTo>
                  <a:pt x="10885" y="5182"/>
                </a:lnTo>
                <a:lnTo>
                  <a:pt x="11342" y="5125"/>
                </a:lnTo>
                <a:lnTo>
                  <a:pt x="11513" y="6815"/>
                </a:lnTo>
                <a:lnTo>
                  <a:pt x="11684" y="8637"/>
                </a:lnTo>
                <a:lnTo>
                  <a:pt x="11856" y="10688"/>
                </a:lnTo>
                <a:lnTo>
                  <a:pt x="11797" y="5125"/>
                </a:lnTo>
                <a:lnTo>
                  <a:pt x="12482" y="5125"/>
                </a:lnTo>
                <a:lnTo>
                  <a:pt x="13108" y="5087"/>
                </a:lnTo>
                <a:lnTo>
                  <a:pt x="13678" y="4973"/>
                </a:lnTo>
                <a:lnTo>
                  <a:pt x="14248" y="6587"/>
                </a:lnTo>
                <a:lnTo>
                  <a:pt x="14874" y="8428"/>
                </a:lnTo>
                <a:lnTo>
                  <a:pt x="15503" y="10422"/>
                </a:lnTo>
                <a:lnTo>
                  <a:pt x="14476" y="10536"/>
                </a:lnTo>
                <a:lnTo>
                  <a:pt x="13451" y="10631"/>
                </a:lnTo>
                <a:lnTo>
                  <a:pt x="12426" y="10688"/>
                </a:lnTo>
                <a:lnTo>
                  <a:pt x="13507" y="11010"/>
                </a:lnTo>
                <a:lnTo>
                  <a:pt x="14591" y="10915"/>
                </a:lnTo>
                <a:lnTo>
                  <a:pt x="15616" y="10801"/>
                </a:lnTo>
                <a:lnTo>
                  <a:pt x="16014" y="10365"/>
                </a:lnTo>
                <a:lnTo>
                  <a:pt x="15332" y="8371"/>
                </a:lnTo>
                <a:lnTo>
                  <a:pt x="14705" y="6530"/>
                </a:lnTo>
                <a:lnTo>
                  <a:pt x="14135" y="4916"/>
                </a:lnTo>
                <a:lnTo>
                  <a:pt x="14705" y="4859"/>
                </a:lnTo>
                <a:lnTo>
                  <a:pt x="15275" y="4764"/>
                </a:lnTo>
                <a:lnTo>
                  <a:pt x="15845" y="4651"/>
                </a:lnTo>
                <a:lnTo>
                  <a:pt x="16814" y="6150"/>
                </a:lnTo>
                <a:lnTo>
                  <a:pt x="17839" y="7935"/>
                </a:lnTo>
                <a:lnTo>
                  <a:pt x="18922" y="9890"/>
                </a:lnTo>
                <a:lnTo>
                  <a:pt x="19378" y="9776"/>
                </a:lnTo>
                <a:lnTo>
                  <a:pt x="18294" y="7840"/>
                </a:lnTo>
                <a:lnTo>
                  <a:pt x="17213" y="6112"/>
                </a:lnTo>
                <a:lnTo>
                  <a:pt x="16244" y="4537"/>
                </a:lnTo>
                <a:lnTo>
                  <a:pt x="16814" y="4423"/>
                </a:lnTo>
                <a:lnTo>
                  <a:pt x="17384" y="4271"/>
                </a:lnTo>
                <a:lnTo>
                  <a:pt x="17954" y="4062"/>
                </a:lnTo>
                <a:lnTo>
                  <a:pt x="19094" y="5296"/>
                </a:lnTo>
                <a:lnTo>
                  <a:pt x="20290" y="6644"/>
                </a:lnTo>
                <a:lnTo>
                  <a:pt x="21601" y="8201"/>
                </a:lnTo>
                <a:lnTo>
                  <a:pt x="22000" y="8751"/>
                </a:lnTo>
                <a:lnTo>
                  <a:pt x="22227" y="9017"/>
                </a:lnTo>
                <a:lnTo>
                  <a:pt x="21315" y="9283"/>
                </a:lnTo>
                <a:lnTo>
                  <a:pt x="20346" y="9567"/>
                </a:lnTo>
                <a:lnTo>
                  <a:pt x="19549" y="10099"/>
                </a:lnTo>
                <a:lnTo>
                  <a:pt x="20574" y="9890"/>
                </a:lnTo>
                <a:lnTo>
                  <a:pt x="21545" y="9605"/>
                </a:lnTo>
                <a:lnTo>
                  <a:pt x="22455" y="9283"/>
                </a:lnTo>
                <a:lnTo>
                  <a:pt x="24108" y="11390"/>
                </a:lnTo>
                <a:lnTo>
                  <a:pt x="25818" y="13706"/>
                </a:lnTo>
                <a:lnTo>
                  <a:pt x="27528" y="16307"/>
                </a:lnTo>
                <a:lnTo>
                  <a:pt x="26217" y="16781"/>
                </a:lnTo>
                <a:lnTo>
                  <a:pt x="24850" y="17161"/>
                </a:lnTo>
                <a:lnTo>
                  <a:pt x="23424" y="17491"/>
                </a:lnTo>
                <a:lnTo>
                  <a:pt x="22854" y="17600"/>
                </a:lnTo>
                <a:lnTo>
                  <a:pt x="21430" y="17924"/>
                </a:lnTo>
                <a:lnTo>
                  <a:pt x="19948" y="18194"/>
                </a:lnTo>
                <a:lnTo>
                  <a:pt x="18465" y="18410"/>
                </a:lnTo>
                <a:lnTo>
                  <a:pt x="17954" y="18894"/>
                </a:lnTo>
                <a:lnTo>
                  <a:pt x="18695" y="21539"/>
                </a:lnTo>
                <a:lnTo>
                  <a:pt x="19378" y="24291"/>
                </a:lnTo>
                <a:lnTo>
                  <a:pt x="20004" y="27261"/>
                </a:lnTo>
                <a:lnTo>
                  <a:pt x="20004" y="24238"/>
                </a:lnTo>
                <a:lnTo>
                  <a:pt x="19321" y="21431"/>
                </a:lnTo>
                <a:lnTo>
                  <a:pt x="18580" y="18841"/>
                </a:lnTo>
                <a:lnTo>
                  <a:pt x="20119" y="18625"/>
                </a:lnTo>
                <a:lnTo>
                  <a:pt x="21601" y="18355"/>
                </a:lnTo>
                <a:lnTo>
                  <a:pt x="23083" y="18032"/>
                </a:lnTo>
                <a:lnTo>
                  <a:pt x="24223" y="20514"/>
                </a:lnTo>
                <a:lnTo>
                  <a:pt x="25419" y="23213"/>
                </a:lnTo>
                <a:lnTo>
                  <a:pt x="26503" y="26127"/>
                </a:lnTo>
                <a:lnTo>
                  <a:pt x="27073" y="25964"/>
                </a:lnTo>
                <a:lnTo>
                  <a:pt x="25989" y="23105"/>
                </a:lnTo>
                <a:lnTo>
                  <a:pt x="24793" y="20405"/>
                </a:lnTo>
                <a:lnTo>
                  <a:pt x="23595" y="17924"/>
                </a:lnTo>
                <a:lnTo>
                  <a:pt x="25021" y="17546"/>
                </a:lnTo>
                <a:lnTo>
                  <a:pt x="26445" y="17161"/>
                </a:lnTo>
                <a:lnTo>
                  <a:pt x="27814" y="16686"/>
                </a:lnTo>
                <a:lnTo>
                  <a:pt x="29353" y="19058"/>
                </a:lnTo>
                <a:lnTo>
                  <a:pt x="30891" y="21647"/>
                </a:lnTo>
                <a:lnTo>
                  <a:pt x="32374" y="24453"/>
                </a:lnTo>
                <a:lnTo>
                  <a:pt x="32944" y="24238"/>
                </a:lnTo>
                <a:lnTo>
                  <a:pt x="31461" y="21431"/>
                </a:lnTo>
                <a:lnTo>
                  <a:pt x="29864" y="18894"/>
                </a:lnTo>
                <a:lnTo>
                  <a:pt x="28326" y="16459"/>
                </a:lnTo>
                <a:lnTo>
                  <a:pt x="28896" y="16250"/>
                </a:lnTo>
                <a:lnTo>
                  <a:pt x="29465" y="16041"/>
                </a:lnTo>
                <a:lnTo>
                  <a:pt x="30035" y="15813"/>
                </a:lnTo>
                <a:lnTo>
                  <a:pt x="30720" y="15547"/>
                </a:lnTo>
                <a:lnTo>
                  <a:pt x="31347" y="15225"/>
                </a:lnTo>
                <a:lnTo>
                  <a:pt x="31973" y="14902"/>
                </a:lnTo>
                <a:lnTo>
                  <a:pt x="33912" y="17123"/>
                </a:lnTo>
                <a:lnTo>
                  <a:pt x="35793" y="19597"/>
                </a:lnTo>
                <a:lnTo>
                  <a:pt x="37616" y="22186"/>
                </a:lnTo>
                <a:lnTo>
                  <a:pt x="38073" y="21972"/>
                </a:lnTo>
                <a:lnTo>
                  <a:pt x="36248" y="19327"/>
                </a:lnTo>
                <a:lnTo>
                  <a:pt x="34367" y="16895"/>
                </a:lnTo>
                <a:lnTo>
                  <a:pt x="32430" y="14693"/>
                </a:lnTo>
                <a:lnTo>
                  <a:pt x="33514" y="14086"/>
                </a:lnTo>
                <a:lnTo>
                  <a:pt x="34539" y="13497"/>
                </a:lnTo>
                <a:lnTo>
                  <a:pt x="35507" y="12795"/>
                </a:lnTo>
                <a:lnTo>
                  <a:pt x="37672" y="14788"/>
                </a:lnTo>
                <a:lnTo>
                  <a:pt x="39896" y="17066"/>
                </a:lnTo>
                <a:lnTo>
                  <a:pt x="42010" y="19489"/>
                </a:lnTo>
                <a:lnTo>
                  <a:pt x="42353" y="19219"/>
                </a:lnTo>
                <a:lnTo>
                  <a:pt x="40238" y="16781"/>
                </a:lnTo>
                <a:lnTo>
                  <a:pt x="38015" y="14522"/>
                </a:lnTo>
                <a:lnTo>
                  <a:pt x="35793" y="12529"/>
                </a:lnTo>
                <a:lnTo>
                  <a:pt x="36532" y="11940"/>
                </a:lnTo>
                <a:lnTo>
                  <a:pt x="37217" y="10801"/>
                </a:lnTo>
                <a:lnTo>
                  <a:pt x="36420" y="11561"/>
                </a:lnTo>
                <a:lnTo>
                  <a:pt x="35507" y="12263"/>
                </a:lnTo>
                <a:lnTo>
                  <a:pt x="33056" y="10042"/>
                </a:lnTo>
                <a:lnTo>
                  <a:pt x="30549" y="8106"/>
                </a:lnTo>
                <a:lnTo>
                  <a:pt x="28213" y="6435"/>
                </a:lnTo>
                <a:lnTo>
                  <a:pt x="30263" y="8315"/>
                </a:lnTo>
                <a:lnTo>
                  <a:pt x="32714" y="10270"/>
                </a:lnTo>
                <a:lnTo>
                  <a:pt x="35165" y="12529"/>
                </a:lnTo>
                <a:lnTo>
                  <a:pt x="34253" y="13231"/>
                </a:lnTo>
                <a:lnTo>
                  <a:pt x="33228" y="13820"/>
                </a:lnTo>
                <a:lnTo>
                  <a:pt x="32144" y="14408"/>
                </a:lnTo>
                <a:lnTo>
                  <a:pt x="31745" y="14636"/>
                </a:lnTo>
                <a:lnTo>
                  <a:pt x="31119" y="14902"/>
                </a:lnTo>
                <a:lnTo>
                  <a:pt x="30493" y="15168"/>
                </a:lnTo>
                <a:lnTo>
                  <a:pt x="29864" y="15434"/>
                </a:lnTo>
                <a:lnTo>
                  <a:pt x="29294" y="15661"/>
                </a:lnTo>
                <a:lnTo>
                  <a:pt x="28668" y="15927"/>
                </a:lnTo>
                <a:lnTo>
                  <a:pt x="28042" y="16136"/>
                </a:lnTo>
                <a:lnTo>
                  <a:pt x="26332" y="13554"/>
                </a:lnTo>
                <a:lnTo>
                  <a:pt x="24564" y="11181"/>
                </a:lnTo>
                <a:lnTo>
                  <a:pt x="22912" y="9131"/>
                </a:lnTo>
                <a:lnTo>
                  <a:pt x="23538" y="8542"/>
                </a:lnTo>
                <a:lnTo>
                  <a:pt x="22685" y="8865"/>
                </a:lnTo>
                <a:lnTo>
                  <a:pt x="22171" y="8258"/>
                </a:lnTo>
                <a:lnTo>
                  <a:pt x="21943" y="7935"/>
                </a:lnTo>
                <a:lnTo>
                  <a:pt x="20689" y="6435"/>
                </a:lnTo>
                <a:lnTo>
                  <a:pt x="19492" y="5125"/>
                </a:lnTo>
                <a:lnTo>
                  <a:pt x="18353" y="3948"/>
                </a:lnTo>
                <a:lnTo>
                  <a:pt x="18864" y="3739"/>
                </a:lnTo>
                <a:lnTo>
                  <a:pt x="19378" y="3512"/>
                </a:lnTo>
                <a:lnTo>
                  <a:pt x="19835" y="3303"/>
                </a:lnTo>
                <a:lnTo>
                  <a:pt x="20975" y="4214"/>
                </a:lnTo>
                <a:lnTo>
                  <a:pt x="22227" y="5239"/>
                </a:lnTo>
                <a:lnTo>
                  <a:pt x="23482" y="6378"/>
                </a:lnTo>
                <a:lnTo>
                  <a:pt x="24052" y="6815"/>
                </a:lnTo>
                <a:lnTo>
                  <a:pt x="24622" y="7346"/>
                </a:lnTo>
                <a:lnTo>
                  <a:pt x="25192" y="7878"/>
                </a:lnTo>
                <a:lnTo>
                  <a:pt x="25419" y="8106"/>
                </a:lnTo>
                <a:lnTo>
                  <a:pt x="25591" y="7669"/>
                </a:lnTo>
                <a:lnTo>
                  <a:pt x="24964" y="7138"/>
                </a:lnTo>
                <a:lnTo>
                  <a:pt x="24336" y="6587"/>
                </a:lnTo>
                <a:lnTo>
                  <a:pt x="23766" y="6055"/>
                </a:lnTo>
                <a:lnTo>
                  <a:pt x="22513" y="4973"/>
                </a:lnTo>
                <a:lnTo>
                  <a:pt x="21315" y="4005"/>
                </a:lnTo>
                <a:lnTo>
                  <a:pt x="20175" y="3132"/>
                </a:lnTo>
                <a:lnTo>
                  <a:pt x="20632" y="2923"/>
                </a:lnTo>
                <a:lnTo>
                  <a:pt x="21430" y="2373"/>
                </a:lnTo>
                <a:lnTo>
                  <a:pt x="22399" y="2980"/>
                </a:lnTo>
                <a:lnTo>
                  <a:pt x="23367" y="3569"/>
                </a:lnTo>
                <a:lnTo>
                  <a:pt x="22626" y="2752"/>
                </a:lnTo>
                <a:lnTo>
                  <a:pt x="21657" y="2221"/>
                </a:lnTo>
                <a:lnTo>
                  <a:pt x="22115" y="1898"/>
                </a:lnTo>
                <a:lnTo>
                  <a:pt x="22513" y="1461"/>
                </a:lnTo>
                <a:lnTo>
                  <a:pt x="21943" y="1727"/>
                </a:lnTo>
                <a:lnTo>
                  <a:pt x="21430" y="2050"/>
                </a:lnTo>
                <a:lnTo>
                  <a:pt x="20574" y="1575"/>
                </a:lnTo>
                <a:lnTo>
                  <a:pt x="19776" y="1139"/>
                </a:lnTo>
                <a:lnTo>
                  <a:pt x="18979" y="702"/>
                </a:lnTo>
                <a:lnTo>
                  <a:pt x="18465" y="645"/>
                </a:lnTo>
                <a:lnTo>
                  <a:pt x="18238" y="607"/>
                </a:lnTo>
                <a:lnTo>
                  <a:pt x="19150" y="1082"/>
                </a:lnTo>
                <a:lnTo>
                  <a:pt x="20175" y="1632"/>
                </a:lnTo>
                <a:lnTo>
                  <a:pt x="21202" y="2278"/>
                </a:lnTo>
                <a:lnTo>
                  <a:pt x="20405" y="2752"/>
                </a:lnTo>
                <a:lnTo>
                  <a:pt x="19948" y="2980"/>
                </a:lnTo>
                <a:lnTo>
                  <a:pt x="18580" y="1955"/>
                </a:lnTo>
                <a:lnTo>
                  <a:pt x="17384" y="1082"/>
                </a:lnTo>
                <a:lnTo>
                  <a:pt x="16300" y="322"/>
                </a:lnTo>
                <a:lnTo>
                  <a:pt x="15730" y="284"/>
                </a:lnTo>
                <a:lnTo>
                  <a:pt x="16870" y="1082"/>
                </a:lnTo>
                <a:lnTo>
                  <a:pt x="18181" y="2012"/>
                </a:lnTo>
                <a:lnTo>
                  <a:pt x="19605" y="3132"/>
                </a:lnTo>
                <a:lnTo>
                  <a:pt x="19150" y="3360"/>
                </a:lnTo>
                <a:lnTo>
                  <a:pt x="18637" y="3512"/>
                </a:lnTo>
                <a:lnTo>
                  <a:pt x="18125" y="3739"/>
                </a:lnTo>
                <a:lnTo>
                  <a:pt x="16814" y="2335"/>
                </a:lnTo>
                <a:lnTo>
                  <a:pt x="15559" y="1139"/>
                </a:lnTo>
                <a:lnTo>
                  <a:pt x="14534" y="170"/>
                </a:lnTo>
                <a:lnTo>
                  <a:pt x="14135" y="113"/>
                </a:lnTo>
                <a:lnTo>
                  <a:pt x="15160" y="1139"/>
                </a:lnTo>
                <a:close/>
              </a:path>
            </a:pathLst>
          </a:custGeom>
          <a:solidFill>
            <a:srgbClr val="0074AF"/>
          </a:solidFill>
        </p:spPr>
        <p:txBody>
          <a:bodyPr wrap="square" lIns="0" tIns="0" rIns="0" bIns="0" rtlCol="0">
            <a:noAutofit/>
          </a:bodyPr>
          <a:lstStyle/>
          <a:p>
            <a:endParaRPr/>
          </a:p>
        </p:txBody>
      </p:sp>
      <p:sp>
        <p:nvSpPr>
          <p:cNvPr id="1160" name="object 1160"/>
          <p:cNvSpPr/>
          <p:nvPr/>
        </p:nvSpPr>
        <p:spPr>
          <a:xfrm>
            <a:off x="443652" y="698984"/>
            <a:ext cx="26731" cy="23312"/>
          </a:xfrm>
          <a:custGeom>
            <a:avLst/>
            <a:gdLst/>
            <a:ahLst/>
            <a:cxnLst/>
            <a:rect l="l" t="t" r="r" b="b"/>
            <a:pathLst>
              <a:path w="26731" h="23312">
                <a:moveTo>
                  <a:pt x="18808" y="10953"/>
                </a:moveTo>
                <a:lnTo>
                  <a:pt x="20747" y="13174"/>
                </a:lnTo>
                <a:lnTo>
                  <a:pt x="22628" y="15648"/>
                </a:lnTo>
                <a:lnTo>
                  <a:pt x="24451" y="18237"/>
                </a:lnTo>
                <a:lnTo>
                  <a:pt x="24908" y="18023"/>
                </a:lnTo>
                <a:lnTo>
                  <a:pt x="23083" y="15378"/>
                </a:lnTo>
                <a:lnTo>
                  <a:pt x="21202" y="12947"/>
                </a:lnTo>
                <a:lnTo>
                  <a:pt x="19265" y="10744"/>
                </a:lnTo>
                <a:lnTo>
                  <a:pt x="20348" y="10137"/>
                </a:lnTo>
                <a:lnTo>
                  <a:pt x="21373" y="9548"/>
                </a:lnTo>
                <a:lnTo>
                  <a:pt x="22342" y="8846"/>
                </a:lnTo>
                <a:lnTo>
                  <a:pt x="24507" y="10839"/>
                </a:lnTo>
                <a:lnTo>
                  <a:pt x="26731" y="13117"/>
                </a:lnTo>
                <a:lnTo>
                  <a:pt x="24850" y="10574"/>
                </a:lnTo>
                <a:lnTo>
                  <a:pt x="22628" y="8580"/>
                </a:lnTo>
                <a:lnTo>
                  <a:pt x="23367" y="7992"/>
                </a:lnTo>
                <a:lnTo>
                  <a:pt x="24052" y="6853"/>
                </a:lnTo>
                <a:lnTo>
                  <a:pt x="23254" y="7612"/>
                </a:lnTo>
                <a:lnTo>
                  <a:pt x="22342" y="8315"/>
                </a:lnTo>
                <a:lnTo>
                  <a:pt x="19891" y="6093"/>
                </a:lnTo>
                <a:lnTo>
                  <a:pt x="17384" y="4157"/>
                </a:lnTo>
                <a:lnTo>
                  <a:pt x="15048" y="2486"/>
                </a:lnTo>
                <a:lnTo>
                  <a:pt x="17098" y="4366"/>
                </a:lnTo>
                <a:lnTo>
                  <a:pt x="19549" y="6321"/>
                </a:lnTo>
                <a:lnTo>
                  <a:pt x="22000" y="8580"/>
                </a:lnTo>
                <a:lnTo>
                  <a:pt x="21087" y="9283"/>
                </a:lnTo>
                <a:lnTo>
                  <a:pt x="20062" y="9871"/>
                </a:lnTo>
                <a:lnTo>
                  <a:pt x="18979" y="10460"/>
                </a:lnTo>
                <a:lnTo>
                  <a:pt x="18580" y="10688"/>
                </a:lnTo>
                <a:lnTo>
                  <a:pt x="17954" y="10953"/>
                </a:lnTo>
                <a:lnTo>
                  <a:pt x="17327" y="11219"/>
                </a:lnTo>
                <a:lnTo>
                  <a:pt x="16699" y="11485"/>
                </a:lnTo>
                <a:lnTo>
                  <a:pt x="16129" y="11713"/>
                </a:lnTo>
                <a:lnTo>
                  <a:pt x="15503" y="11978"/>
                </a:lnTo>
                <a:lnTo>
                  <a:pt x="14876" y="12187"/>
                </a:lnTo>
                <a:lnTo>
                  <a:pt x="14363" y="12358"/>
                </a:lnTo>
                <a:lnTo>
                  <a:pt x="13052" y="12833"/>
                </a:lnTo>
                <a:lnTo>
                  <a:pt x="11684" y="13212"/>
                </a:lnTo>
                <a:lnTo>
                  <a:pt x="10259" y="13543"/>
                </a:lnTo>
                <a:lnTo>
                  <a:pt x="8949" y="10839"/>
                </a:lnTo>
                <a:lnTo>
                  <a:pt x="7638" y="8371"/>
                </a:lnTo>
                <a:lnTo>
                  <a:pt x="6384" y="6150"/>
                </a:lnTo>
                <a:lnTo>
                  <a:pt x="7409" y="5941"/>
                </a:lnTo>
                <a:lnTo>
                  <a:pt x="8380" y="5657"/>
                </a:lnTo>
                <a:lnTo>
                  <a:pt x="9290" y="5334"/>
                </a:lnTo>
                <a:lnTo>
                  <a:pt x="10943" y="7441"/>
                </a:lnTo>
                <a:lnTo>
                  <a:pt x="12653" y="9757"/>
                </a:lnTo>
                <a:lnTo>
                  <a:pt x="11398" y="7232"/>
                </a:lnTo>
                <a:lnTo>
                  <a:pt x="9747" y="5182"/>
                </a:lnTo>
                <a:lnTo>
                  <a:pt x="10659" y="4859"/>
                </a:lnTo>
                <a:lnTo>
                  <a:pt x="11457" y="4537"/>
                </a:lnTo>
                <a:lnTo>
                  <a:pt x="12254" y="4157"/>
                </a:lnTo>
                <a:lnTo>
                  <a:pt x="12027" y="3929"/>
                </a:lnTo>
                <a:lnTo>
                  <a:pt x="11229" y="4252"/>
                </a:lnTo>
                <a:lnTo>
                  <a:pt x="10373" y="4594"/>
                </a:lnTo>
                <a:lnTo>
                  <a:pt x="9519" y="4916"/>
                </a:lnTo>
                <a:lnTo>
                  <a:pt x="9006" y="4309"/>
                </a:lnTo>
                <a:lnTo>
                  <a:pt x="8778" y="3986"/>
                </a:lnTo>
                <a:lnTo>
                  <a:pt x="7524" y="2486"/>
                </a:lnTo>
                <a:lnTo>
                  <a:pt x="6327" y="1177"/>
                </a:lnTo>
                <a:lnTo>
                  <a:pt x="5187" y="0"/>
                </a:lnTo>
                <a:lnTo>
                  <a:pt x="5929" y="1347"/>
                </a:lnTo>
                <a:lnTo>
                  <a:pt x="7125" y="2695"/>
                </a:lnTo>
                <a:lnTo>
                  <a:pt x="8436" y="4252"/>
                </a:lnTo>
                <a:lnTo>
                  <a:pt x="8835" y="4802"/>
                </a:lnTo>
                <a:lnTo>
                  <a:pt x="9062" y="5068"/>
                </a:lnTo>
                <a:lnTo>
                  <a:pt x="8150" y="5334"/>
                </a:lnTo>
                <a:lnTo>
                  <a:pt x="7181" y="5619"/>
                </a:lnTo>
                <a:lnTo>
                  <a:pt x="6213" y="5828"/>
                </a:lnTo>
                <a:lnTo>
                  <a:pt x="5929" y="6264"/>
                </a:lnTo>
                <a:lnTo>
                  <a:pt x="7181" y="8466"/>
                </a:lnTo>
                <a:lnTo>
                  <a:pt x="8436" y="10953"/>
                </a:lnTo>
                <a:lnTo>
                  <a:pt x="9689" y="13651"/>
                </a:lnTo>
                <a:lnTo>
                  <a:pt x="8265" y="13976"/>
                </a:lnTo>
                <a:lnTo>
                  <a:pt x="6782" y="14245"/>
                </a:lnTo>
                <a:lnTo>
                  <a:pt x="5300" y="14462"/>
                </a:lnTo>
                <a:lnTo>
                  <a:pt x="4503" y="11656"/>
                </a:lnTo>
                <a:lnTo>
                  <a:pt x="3705" y="9112"/>
                </a:lnTo>
                <a:lnTo>
                  <a:pt x="2964" y="6796"/>
                </a:lnTo>
                <a:lnTo>
                  <a:pt x="3192" y="9169"/>
                </a:lnTo>
                <a:lnTo>
                  <a:pt x="3933" y="11770"/>
                </a:lnTo>
                <a:lnTo>
                  <a:pt x="4674" y="14515"/>
                </a:lnTo>
                <a:lnTo>
                  <a:pt x="3135" y="14731"/>
                </a:lnTo>
                <a:lnTo>
                  <a:pt x="1597" y="14839"/>
                </a:lnTo>
                <a:lnTo>
                  <a:pt x="0" y="14892"/>
                </a:lnTo>
                <a:lnTo>
                  <a:pt x="1653" y="15270"/>
                </a:lnTo>
                <a:lnTo>
                  <a:pt x="3250" y="15162"/>
                </a:lnTo>
                <a:lnTo>
                  <a:pt x="4789" y="14946"/>
                </a:lnTo>
                <a:lnTo>
                  <a:pt x="5530" y="17590"/>
                </a:lnTo>
                <a:lnTo>
                  <a:pt x="6213" y="20343"/>
                </a:lnTo>
                <a:lnTo>
                  <a:pt x="6839" y="23312"/>
                </a:lnTo>
                <a:lnTo>
                  <a:pt x="6839" y="20290"/>
                </a:lnTo>
                <a:lnTo>
                  <a:pt x="6156" y="17482"/>
                </a:lnTo>
                <a:lnTo>
                  <a:pt x="5415" y="14892"/>
                </a:lnTo>
                <a:lnTo>
                  <a:pt x="6954" y="14676"/>
                </a:lnTo>
                <a:lnTo>
                  <a:pt x="8436" y="14406"/>
                </a:lnTo>
                <a:lnTo>
                  <a:pt x="9918" y="14084"/>
                </a:lnTo>
                <a:lnTo>
                  <a:pt x="11058" y="16565"/>
                </a:lnTo>
                <a:lnTo>
                  <a:pt x="12254" y="19264"/>
                </a:lnTo>
                <a:lnTo>
                  <a:pt x="13338" y="22179"/>
                </a:lnTo>
                <a:lnTo>
                  <a:pt x="13908" y="22015"/>
                </a:lnTo>
                <a:lnTo>
                  <a:pt x="12824" y="19156"/>
                </a:lnTo>
                <a:lnTo>
                  <a:pt x="11628" y="16457"/>
                </a:lnTo>
                <a:lnTo>
                  <a:pt x="10430" y="13976"/>
                </a:lnTo>
                <a:lnTo>
                  <a:pt x="11856" y="13598"/>
                </a:lnTo>
                <a:lnTo>
                  <a:pt x="13279" y="13212"/>
                </a:lnTo>
                <a:lnTo>
                  <a:pt x="14649" y="12738"/>
                </a:lnTo>
                <a:lnTo>
                  <a:pt x="16188" y="15109"/>
                </a:lnTo>
                <a:lnTo>
                  <a:pt x="17726" y="17698"/>
                </a:lnTo>
                <a:lnTo>
                  <a:pt x="16699" y="14946"/>
                </a:lnTo>
                <a:lnTo>
                  <a:pt x="15160" y="12510"/>
                </a:lnTo>
                <a:lnTo>
                  <a:pt x="15730" y="12301"/>
                </a:lnTo>
                <a:lnTo>
                  <a:pt x="16300" y="12092"/>
                </a:lnTo>
                <a:lnTo>
                  <a:pt x="16870" y="11865"/>
                </a:lnTo>
                <a:lnTo>
                  <a:pt x="17555" y="11599"/>
                </a:lnTo>
                <a:lnTo>
                  <a:pt x="18181" y="11276"/>
                </a:lnTo>
                <a:lnTo>
                  <a:pt x="18808" y="10953"/>
                </a:lnTo>
                <a:close/>
              </a:path>
            </a:pathLst>
          </a:custGeom>
          <a:solidFill>
            <a:srgbClr val="0074B0"/>
          </a:solidFill>
        </p:spPr>
        <p:txBody>
          <a:bodyPr wrap="square" lIns="0" tIns="0" rIns="0" bIns="0" rtlCol="0">
            <a:noAutofit/>
          </a:bodyPr>
          <a:lstStyle/>
          <a:p>
            <a:endParaRPr/>
          </a:p>
        </p:txBody>
      </p:sp>
      <p:sp>
        <p:nvSpPr>
          <p:cNvPr id="1161" name="object 1161"/>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74B0"/>
          </a:solidFill>
        </p:spPr>
        <p:txBody>
          <a:bodyPr wrap="square" lIns="0" tIns="0" rIns="0" bIns="0" rtlCol="0">
            <a:noAutofit/>
          </a:bodyPr>
          <a:lstStyle/>
          <a:p>
            <a:endParaRPr/>
          </a:p>
        </p:txBody>
      </p:sp>
      <p:sp>
        <p:nvSpPr>
          <p:cNvPr id="1162" name="object 1162"/>
          <p:cNvSpPr/>
          <p:nvPr/>
        </p:nvSpPr>
        <p:spPr>
          <a:xfrm>
            <a:off x="405466" y="701186"/>
            <a:ext cx="22457" cy="26991"/>
          </a:xfrm>
          <a:custGeom>
            <a:avLst/>
            <a:gdLst/>
            <a:ahLst/>
            <a:cxnLst/>
            <a:rect l="l" t="t" r="r" b="b"/>
            <a:pathLst>
              <a:path w="22457" h="26991">
                <a:moveTo>
                  <a:pt x="13052" y="17924"/>
                </a:moveTo>
                <a:lnTo>
                  <a:pt x="14591" y="15173"/>
                </a:lnTo>
                <a:lnTo>
                  <a:pt x="16188" y="12637"/>
                </a:lnTo>
                <a:lnTo>
                  <a:pt x="17839" y="10270"/>
                </a:lnTo>
                <a:lnTo>
                  <a:pt x="17327" y="10042"/>
                </a:lnTo>
                <a:lnTo>
                  <a:pt x="15674" y="12421"/>
                </a:lnTo>
                <a:lnTo>
                  <a:pt x="14021" y="14957"/>
                </a:lnTo>
                <a:lnTo>
                  <a:pt x="12482" y="17710"/>
                </a:lnTo>
                <a:lnTo>
                  <a:pt x="11968" y="17493"/>
                </a:lnTo>
                <a:lnTo>
                  <a:pt x="11684" y="17385"/>
                </a:lnTo>
                <a:lnTo>
                  <a:pt x="10430" y="16899"/>
                </a:lnTo>
                <a:lnTo>
                  <a:pt x="9233" y="16307"/>
                </a:lnTo>
                <a:lnTo>
                  <a:pt x="8094" y="15713"/>
                </a:lnTo>
                <a:lnTo>
                  <a:pt x="9975" y="13121"/>
                </a:lnTo>
                <a:lnTo>
                  <a:pt x="11912" y="10687"/>
                </a:lnTo>
                <a:lnTo>
                  <a:pt x="13849" y="8485"/>
                </a:lnTo>
                <a:lnTo>
                  <a:pt x="13451" y="8258"/>
                </a:lnTo>
                <a:lnTo>
                  <a:pt x="11457" y="10479"/>
                </a:lnTo>
                <a:lnTo>
                  <a:pt x="9519" y="12852"/>
                </a:lnTo>
                <a:lnTo>
                  <a:pt x="7638" y="15443"/>
                </a:lnTo>
                <a:lnTo>
                  <a:pt x="6213" y="14687"/>
                </a:lnTo>
                <a:lnTo>
                  <a:pt x="4901" y="13769"/>
                </a:lnTo>
                <a:lnTo>
                  <a:pt x="3705" y="12852"/>
                </a:lnTo>
                <a:lnTo>
                  <a:pt x="5870" y="10422"/>
                </a:lnTo>
                <a:lnTo>
                  <a:pt x="8094" y="8220"/>
                </a:lnTo>
                <a:lnTo>
                  <a:pt x="10373" y="6207"/>
                </a:lnTo>
                <a:lnTo>
                  <a:pt x="11229" y="6910"/>
                </a:lnTo>
                <a:lnTo>
                  <a:pt x="10659" y="5941"/>
                </a:lnTo>
                <a:lnTo>
                  <a:pt x="13167" y="3777"/>
                </a:lnTo>
                <a:lnTo>
                  <a:pt x="15674" y="1841"/>
                </a:lnTo>
                <a:lnTo>
                  <a:pt x="18069" y="227"/>
                </a:lnTo>
                <a:lnTo>
                  <a:pt x="17783" y="0"/>
                </a:lnTo>
                <a:lnTo>
                  <a:pt x="15388" y="1632"/>
                </a:lnTo>
                <a:lnTo>
                  <a:pt x="12881" y="3512"/>
                </a:lnTo>
                <a:lnTo>
                  <a:pt x="10317" y="5676"/>
                </a:lnTo>
                <a:lnTo>
                  <a:pt x="9519" y="5030"/>
                </a:lnTo>
                <a:lnTo>
                  <a:pt x="8835" y="4328"/>
                </a:lnTo>
                <a:lnTo>
                  <a:pt x="8208" y="3568"/>
                </a:lnTo>
                <a:lnTo>
                  <a:pt x="11912" y="493"/>
                </a:lnTo>
                <a:lnTo>
                  <a:pt x="7580" y="3417"/>
                </a:lnTo>
                <a:lnTo>
                  <a:pt x="3933" y="6853"/>
                </a:lnTo>
                <a:lnTo>
                  <a:pt x="5244" y="5790"/>
                </a:lnTo>
                <a:lnTo>
                  <a:pt x="6555" y="4764"/>
                </a:lnTo>
                <a:lnTo>
                  <a:pt x="7922" y="3777"/>
                </a:lnTo>
                <a:lnTo>
                  <a:pt x="8492" y="4594"/>
                </a:lnTo>
                <a:lnTo>
                  <a:pt x="9233" y="5296"/>
                </a:lnTo>
                <a:lnTo>
                  <a:pt x="10031" y="5998"/>
                </a:lnTo>
                <a:lnTo>
                  <a:pt x="7751" y="7935"/>
                </a:lnTo>
                <a:lnTo>
                  <a:pt x="5530" y="10156"/>
                </a:lnTo>
                <a:lnTo>
                  <a:pt x="3363" y="12582"/>
                </a:lnTo>
                <a:lnTo>
                  <a:pt x="2450" y="11773"/>
                </a:lnTo>
                <a:lnTo>
                  <a:pt x="1597" y="10972"/>
                </a:lnTo>
                <a:lnTo>
                  <a:pt x="912" y="10099"/>
                </a:lnTo>
                <a:lnTo>
                  <a:pt x="628" y="10422"/>
                </a:lnTo>
                <a:lnTo>
                  <a:pt x="1311" y="11287"/>
                </a:lnTo>
                <a:lnTo>
                  <a:pt x="2110" y="12151"/>
                </a:lnTo>
                <a:lnTo>
                  <a:pt x="3079" y="12907"/>
                </a:lnTo>
                <a:lnTo>
                  <a:pt x="1995" y="14093"/>
                </a:lnTo>
                <a:lnTo>
                  <a:pt x="970" y="15335"/>
                </a:lnTo>
                <a:lnTo>
                  <a:pt x="0" y="16629"/>
                </a:lnTo>
                <a:lnTo>
                  <a:pt x="285" y="17007"/>
                </a:lnTo>
                <a:lnTo>
                  <a:pt x="1311" y="15657"/>
                </a:lnTo>
                <a:lnTo>
                  <a:pt x="2338" y="14418"/>
                </a:lnTo>
                <a:lnTo>
                  <a:pt x="3419" y="13176"/>
                </a:lnTo>
                <a:lnTo>
                  <a:pt x="4559" y="14146"/>
                </a:lnTo>
                <a:lnTo>
                  <a:pt x="5929" y="15065"/>
                </a:lnTo>
                <a:lnTo>
                  <a:pt x="7352" y="15821"/>
                </a:lnTo>
                <a:lnTo>
                  <a:pt x="6213" y="17385"/>
                </a:lnTo>
                <a:lnTo>
                  <a:pt x="5129" y="19058"/>
                </a:lnTo>
                <a:lnTo>
                  <a:pt x="4104" y="20785"/>
                </a:lnTo>
                <a:lnTo>
                  <a:pt x="4559" y="21110"/>
                </a:lnTo>
                <a:lnTo>
                  <a:pt x="5586" y="19382"/>
                </a:lnTo>
                <a:lnTo>
                  <a:pt x="6670" y="17710"/>
                </a:lnTo>
                <a:lnTo>
                  <a:pt x="7810" y="16090"/>
                </a:lnTo>
                <a:lnTo>
                  <a:pt x="9006" y="16738"/>
                </a:lnTo>
                <a:lnTo>
                  <a:pt x="10202" y="17332"/>
                </a:lnTo>
                <a:lnTo>
                  <a:pt x="11513" y="17871"/>
                </a:lnTo>
                <a:lnTo>
                  <a:pt x="11968" y="18032"/>
                </a:lnTo>
                <a:lnTo>
                  <a:pt x="12254" y="18141"/>
                </a:lnTo>
                <a:lnTo>
                  <a:pt x="11171" y="20030"/>
                </a:lnTo>
                <a:lnTo>
                  <a:pt x="10146" y="22027"/>
                </a:lnTo>
                <a:lnTo>
                  <a:pt x="9233" y="24077"/>
                </a:lnTo>
                <a:lnTo>
                  <a:pt x="9747" y="24402"/>
                </a:lnTo>
                <a:lnTo>
                  <a:pt x="10716" y="22296"/>
                </a:lnTo>
                <a:lnTo>
                  <a:pt x="11741" y="20299"/>
                </a:lnTo>
                <a:lnTo>
                  <a:pt x="12824" y="18357"/>
                </a:lnTo>
                <a:lnTo>
                  <a:pt x="14478" y="19004"/>
                </a:lnTo>
                <a:lnTo>
                  <a:pt x="16188" y="19544"/>
                </a:lnTo>
                <a:lnTo>
                  <a:pt x="17954" y="20030"/>
                </a:lnTo>
                <a:lnTo>
                  <a:pt x="17098" y="22188"/>
                </a:lnTo>
                <a:lnTo>
                  <a:pt x="16188" y="24455"/>
                </a:lnTo>
                <a:lnTo>
                  <a:pt x="15388" y="26775"/>
                </a:lnTo>
                <a:lnTo>
                  <a:pt x="16016" y="26991"/>
                </a:lnTo>
                <a:lnTo>
                  <a:pt x="16814" y="24616"/>
                </a:lnTo>
                <a:lnTo>
                  <a:pt x="17668" y="22349"/>
                </a:lnTo>
                <a:lnTo>
                  <a:pt x="18580" y="20138"/>
                </a:lnTo>
                <a:lnTo>
                  <a:pt x="20461" y="20624"/>
                </a:lnTo>
                <a:lnTo>
                  <a:pt x="18751" y="19652"/>
                </a:lnTo>
                <a:lnTo>
                  <a:pt x="19948" y="16846"/>
                </a:lnTo>
                <a:lnTo>
                  <a:pt x="21202" y="14146"/>
                </a:lnTo>
                <a:lnTo>
                  <a:pt x="22457" y="11665"/>
                </a:lnTo>
                <a:lnTo>
                  <a:pt x="21887" y="11557"/>
                </a:lnTo>
                <a:lnTo>
                  <a:pt x="20632" y="14040"/>
                </a:lnTo>
                <a:lnTo>
                  <a:pt x="19378" y="16685"/>
                </a:lnTo>
                <a:lnTo>
                  <a:pt x="18181" y="19544"/>
                </a:lnTo>
                <a:lnTo>
                  <a:pt x="16415" y="19058"/>
                </a:lnTo>
                <a:lnTo>
                  <a:pt x="14705" y="18518"/>
                </a:lnTo>
                <a:lnTo>
                  <a:pt x="13052" y="17924"/>
                </a:lnTo>
                <a:close/>
              </a:path>
            </a:pathLst>
          </a:custGeom>
          <a:solidFill>
            <a:srgbClr val="0074B0"/>
          </a:solidFill>
        </p:spPr>
        <p:txBody>
          <a:bodyPr wrap="square" lIns="0" tIns="0" rIns="0" bIns="0" rtlCol="0">
            <a:noAutofit/>
          </a:bodyPr>
          <a:lstStyle/>
          <a:p>
            <a:endParaRPr/>
          </a:p>
        </p:txBody>
      </p:sp>
      <p:sp>
        <p:nvSpPr>
          <p:cNvPr id="1163" name="object 1163"/>
          <p:cNvSpPr/>
          <p:nvPr/>
        </p:nvSpPr>
        <p:spPr>
          <a:xfrm>
            <a:off x="442913" y="699952"/>
            <a:ext cx="3588" cy="6093"/>
          </a:xfrm>
          <a:custGeom>
            <a:avLst/>
            <a:gdLst/>
            <a:ahLst/>
            <a:cxnLst/>
            <a:rect l="l" t="t" r="r" b="b"/>
            <a:pathLst>
              <a:path w="3588" h="6093">
                <a:moveTo>
                  <a:pt x="1709" y="0"/>
                </a:moveTo>
                <a:lnTo>
                  <a:pt x="1822" y="1670"/>
                </a:lnTo>
                <a:lnTo>
                  <a:pt x="2448" y="3512"/>
                </a:lnTo>
                <a:lnTo>
                  <a:pt x="3077" y="5505"/>
                </a:lnTo>
                <a:lnTo>
                  <a:pt x="2050" y="5619"/>
                </a:lnTo>
                <a:lnTo>
                  <a:pt x="1025" y="5714"/>
                </a:lnTo>
                <a:lnTo>
                  <a:pt x="0" y="5771"/>
                </a:lnTo>
                <a:lnTo>
                  <a:pt x="1081" y="6093"/>
                </a:lnTo>
                <a:lnTo>
                  <a:pt x="2164" y="5998"/>
                </a:lnTo>
                <a:lnTo>
                  <a:pt x="3190" y="5885"/>
                </a:lnTo>
                <a:lnTo>
                  <a:pt x="3588" y="5448"/>
                </a:lnTo>
                <a:lnTo>
                  <a:pt x="2906" y="3455"/>
                </a:lnTo>
                <a:lnTo>
                  <a:pt x="2279" y="1613"/>
                </a:lnTo>
                <a:lnTo>
                  <a:pt x="1709" y="0"/>
                </a:lnTo>
                <a:close/>
              </a:path>
            </a:pathLst>
          </a:custGeom>
          <a:solidFill>
            <a:srgbClr val="0074B0"/>
          </a:solidFill>
        </p:spPr>
        <p:txBody>
          <a:bodyPr wrap="square" lIns="0" tIns="0" rIns="0" bIns="0" rtlCol="0">
            <a:noAutofit/>
          </a:bodyPr>
          <a:lstStyle/>
          <a:p>
            <a:endParaRPr/>
          </a:p>
        </p:txBody>
      </p:sp>
      <p:sp>
        <p:nvSpPr>
          <p:cNvPr id="1164" name="object 1164"/>
          <p:cNvSpPr/>
          <p:nvPr/>
        </p:nvSpPr>
        <p:spPr>
          <a:xfrm>
            <a:off x="426326" y="695643"/>
            <a:ext cx="13849" cy="18720"/>
          </a:xfrm>
          <a:custGeom>
            <a:avLst/>
            <a:gdLst/>
            <a:ahLst/>
            <a:cxnLst/>
            <a:rect l="l" t="t" r="r" b="b"/>
            <a:pathLst>
              <a:path w="13849" h="18720">
                <a:moveTo>
                  <a:pt x="9346" y="9757"/>
                </a:moveTo>
                <a:lnTo>
                  <a:pt x="10087" y="7764"/>
                </a:lnTo>
                <a:lnTo>
                  <a:pt x="10772" y="5923"/>
                </a:lnTo>
                <a:lnTo>
                  <a:pt x="11398" y="4309"/>
                </a:lnTo>
                <a:lnTo>
                  <a:pt x="11000" y="4252"/>
                </a:lnTo>
                <a:lnTo>
                  <a:pt x="10317" y="5885"/>
                </a:lnTo>
                <a:lnTo>
                  <a:pt x="9632" y="7650"/>
                </a:lnTo>
                <a:lnTo>
                  <a:pt x="8835" y="9700"/>
                </a:lnTo>
                <a:lnTo>
                  <a:pt x="7866" y="9548"/>
                </a:lnTo>
                <a:lnTo>
                  <a:pt x="6954" y="9378"/>
                </a:lnTo>
                <a:lnTo>
                  <a:pt x="6041" y="9169"/>
                </a:lnTo>
                <a:lnTo>
                  <a:pt x="7181" y="7232"/>
                </a:lnTo>
                <a:lnTo>
                  <a:pt x="8321" y="5505"/>
                </a:lnTo>
                <a:lnTo>
                  <a:pt x="9290" y="3929"/>
                </a:lnTo>
                <a:lnTo>
                  <a:pt x="8947" y="3872"/>
                </a:lnTo>
                <a:lnTo>
                  <a:pt x="7922" y="5334"/>
                </a:lnTo>
                <a:lnTo>
                  <a:pt x="6782" y="7005"/>
                </a:lnTo>
                <a:lnTo>
                  <a:pt x="5643" y="8903"/>
                </a:lnTo>
                <a:lnTo>
                  <a:pt x="5528" y="9055"/>
                </a:lnTo>
                <a:lnTo>
                  <a:pt x="4559" y="8789"/>
                </a:lnTo>
                <a:lnTo>
                  <a:pt x="3647" y="8523"/>
                </a:lnTo>
                <a:lnTo>
                  <a:pt x="2736" y="8258"/>
                </a:lnTo>
                <a:lnTo>
                  <a:pt x="3192" y="7707"/>
                </a:lnTo>
                <a:lnTo>
                  <a:pt x="3419" y="7441"/>
                </a:lnTo>
                <a:lnTo>
                  <a:pt x="4787" y="5922"/>
                </a:lnTo>
                <a:lnTo>
                  <a:pt x="6041" y="4575"/>
                </a:lnTo>
                <a:lnTo>
                  <a:pt x="7238" y="3341"/>
                </a:lnTo>
                <a:lnTo>
                  <a:pt x="7751" y="3550"/>
                </a:lnTo>
                <a:lnTo>
                  <a:pt x="7409" y="3132"/>
                </a:lnTo>
                <a:lnTo>
                  <a:pt x="8607" y="1936"/>
                </a:lnTo>
                <a:lnTo>
                  <a:pt x="9689" y="911"/>
                </a:lnTo>
                <a:lnTo>
                  <a:pt x="10657" y="0"/>
                </a:lnTo>
                <a:lnTo>
                  <a:pt x="10202" y="37"/>
                </a:lnTo>
                <a:lnTo>
                  <a:pt x="9233" y="911"/>
                </a:lnTo>
                <a:lnTo>
                  <a:pt x="8206" y="1879"/>
                </a:lnTo>
                <a:lnTo>
                  <a:pt x="7066" y="3018"/>
                </a:lnTo>
                <a:lnTo>
                  <a:pt x="6555" y="2847"/>
                </a:lnTo>
                <a:lnTo>
                  <a:pt x="6098" y="2638"/>
                </a:lnTo>
                <a:lnTo>
                  <a:pt x="5643" y="2429"/>
                </a:lnTo>
                <a:lnTo>
                  <a:pt x="6782" y="1613"/>
                </a:lnTo>
                <a:lnTo>
                  <a:pt x="7808" y="854"/>
                </a:lnTo>
                <a:lnTo>
                  <a:pt x="8720" y="208"/>
                </a:lnTo>
                <a:lnTo>
                  <a:pt x="8150" y="322"/>
                </a:lnTo>
                <a:lnTo>
                  <a:pt x="7238" y="911"/>
                </a:lnTo>
                <a:lnTo>
                  <a:pt x="6327" y="1556"/>
                </a:lnTo>
                <a:lnTo>
                  <a:pt x="5357" y="2259"/>
                </a:lnTo>
                <a:lnTo>
                  <a:pt x="4901" y="2050"/>
                </a:lnTo>
                <a:lnTo>
                  <a:pt x="4160" y="1556"/>
                </a:lnTo>
                <a:lnTo>
                  <a:pt x="4388" y="1993"/>
                </a:lnTo>
                <a:lnTo>
                  <a:pt x="5129" y="2429"/>
                </a:lnTo>
                <a:lnTo>
                  <a:pt x="5471" y="2581"/>
                </a:lnTo>
                <a:lnTo>
                  <a:pt x="5870" y="2790"/>
                </a:lnTo>
                <a:lnTo>
                  <a:pt x="6327" y="3018"/>
                </a:lnTo>
                <a:lnTo>
                  <a:pt x="6839" y="3227"/>
                </a:lnTo>
                <a:lnTo>
                  <a:pt x="5643" y="4366"/>
                </a:lnTo>
                <a:lnTo>
                  <a:pt x="4388" y="5714"/>
                </a:lnTo>
                <a:lnTo>
                  <a:pt x="3077" y="7175"/>
                </a:lnTo>
                <a:lnTo>
                  <a:pt x="2565" y="7764"/>
                </a:lnTo>
                <a:lnTo>
                  <a:pt x="2279" y="8087"/>
                </a:lnTo>
                <a:lnTo>
                  <a:pt x="1482" y="7764"/>
                </a:lnTo>
                <a:lnTo>
                  <a:pt x="684" y="7441"/>
                </a:lnTo>
                <a:lnTo>
                  <a:pt x="0" y="7118"/>
                </a:lnTo>
                <a:lnTo>
                  <a:pt x="457" y="7650"/>
                </a:lnTo>
                <a:lnTo>
                  <a:pt x="1254" y="8030"/>
                </a:lnTo>
                <a:lnTo>
                  <a:pt x="2052" y="8352"/>
                </a:lnTo>
                <a:lnTo>
                  <a:pt x="2507" y="8523"/>
                </a:lnTo>
                <a:lnTo>
                  <a:pt x="3419" y="8846"/>
                </a:lnTo>
                <a:lnTo>
                  <a:pt x="4388" y="9112"/>
                </a:lnTo>
                <a:lnTo>
                  <a:pt x="5357" y="9378"/>
                </a:lnTo>
                <a:lnTo>
                  <a:pt x="5814" y="9491"/>
                </a:lnTo>
                <a:lnTo>
                  <a:pt x="6782" y="9700"/>
                </a:lnTo>
                <a:lnTo>
                  <a:pt x="7751" y="9871"/>
                </a:lnTo>
                <a:lnTo>
                  <a:pt x="8720" y="10023"/>
                </a:lnTo>
                <a:lnTo>
                  <a:pt x="9233" y="10080"/>
                </a:lnTo>
                <a:lnTo>
                  <a:pt x="10317" y="10251"/>
                </a:lnTo>
                <a:lnTo>
                  <a:pt x="11398" y="10346"/>
                </a:lnTo>
                <a:lnTo>
                  <a:pt x="12538" y="10403"/>
                </a:lnTo>
                <a:lnTo>
                  <a:pt x="12196" y="12776"/>
                </a:lnTo>
                <a:lnTo>
                  <a:pt x="12140" y="18665"/>
                </a:lnTo>
                <a:lnTo>
                  <a:pt x="12766" y="18720"/>
                </a:lnTo>
                <a:lnTo>
                  <a:pt x="12196" y="18234"/>
                </a:lnTo>
                <a:lnTo>
                  <a:pt x="12482" y="15434"/>
                </a:lnTo>
                <a:lnTo>
                  <a:pt x="12766" y="12776"/>
                </a:lnTo>
                <a:lnTo>
                  <a:pt x="13052" y="10460"/>
                </a:lnTo>
                <a:lnTo>
                  <a:pt x="13849" y="10460"/>
                </a:lnTo>
                <a:lnTo>
                  <a:pt x="13108" y="10080"/>
                </a:lnTo>
                <a:lnTo>
                  <a:pt x="13394" y="8030"/>
                </a:lnTo>
                <a:lnTo>
                  <a:pt x="13622" y="6207"/>
                </a:lnTo>
                <a:lnTo>
                  <a:pt x="13394" y="4518"/>
                </a:lnTo>
                <a:lnTo>
                  <a:pt x="13108" y="6150"/>
                </a:lnTo>
                <a:lnTo>
                  <a:pt x="12824" y="7973"/>
                </a:lnTo>
                <a:lnTo>
                  <a:pt x="12538" y="10023"/>
                </a:lnTo>
                <a:lnTo>
                  <a:pt x="11457" y="9985"/>
                </a:lnTo>
                <a:lnTo>
                  <a:pt x="10430" y="9871"/>
                </a:lnTo>
                <a:lnTo>
                  <a:pt x="9346" y="9757"/>
                </a:lnTo>
                <a:close/>
              </a:path>
            </a:pathLst>
          </a:custGeom>
          <a:solidFill>
            <a:srgbClr val="0074B0"/>
          </a:solidFill>
        </p:spPr>
        <p:txBody>
          <a:bodyPr wrap="square" lIns="0" tIns="0" rIns="0" bIns="0" rtlCol="0">
            <a:noAutofit/>
          </a:bodyPr>
          <a:lstStyle/>
          <a:p>
            <a:endParaRPr/>
          </a:p>
        </p:txBody>
      </p:sp>
      <p:sp>
        <p:nvSpPr>
          <p:cNvPr id="1165" name="object 1165"/>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74B0"/>
          </a:solidFill>
        </p:spPr>
        <p:txBody>
          <a:bodyPr wrap="square" lIns="0" tIns="0" rIns="0" bIns="0" rtlCol="0">
            <a:noAutofit/>
          </a:bodyPr>
          <a:lstStyle/>
          <a:p>
            <a:endParaRPr/>
          </a:p>
        </p:txBody>
      </p:sp>
      <p:sp>
        <p:nvSpPr>
          <p:cNvPr id="1166" name="object 1166"/>
          <p:cNvSpPr/>
          <p:nvPr/>
        </p:nvSpPr>
        <p:spPr>
          <a:xfrm>
            <a:off x="413674" y="696668"/>
            <a:ext cx="64623" cy="34478"/>
          </a:xfrm>
          <a:custGeom>
            <a:avLst/>
            <a:gdLst/>
            <a:ahLst/>
            <a:cxnLst/>
            <a:rect l="l" t="t" r="r" b="b"/>
            <a:pathLst>
              <a:path w="64623" h="34478">
                <a:moveTo>
                  <a:pt x="46906" y="3018"/>
                </a:moveTo>
                <a:lnTo>
                  <a:pt x="46449" y="2752"/>
                </a:lnTo>
                <a:lnTo>
                  <a:pt x="45935" y="2467"/>
                </a:lnTo>
                <a:lnTo>
                  <a:pt x="45138" y="2145"/>
                </a:lnTo>
                <a:lnTo>
                  <a:pt x="44284" y="1822"/>
                </a:lnTo>
                <a:lnTo>
                  <a:pt x="43428" y="1499"/>
                </a:lnTo>
                <a:lnTo>
                  <a:pt x="44455" y="1993"/>
                </a:lnTo>
                <a:lnTo>
                  <a:pt x="45480" y="2581"/>
                </a:lnTo>
                <a:lnTo>
                  <a:pt x="46505" y="3132"/>
                </a:lnTo>
                <a:lnTo>
                  <a:pt x="45823" y="3815"/>
                </a:lnTo>
                <a:lnTo>
                  <a:pt x="45196" y="4309"/>
                </a:lnTo>
                <a:lnTo>
                  <a:pt x="44796" y="4575"/>
                </a:lnTo>
                <a:lnTo>
                  <a:pt x="43656" y="3777"/>
                </a:lnTo>
                <a:lnTo>
                  <a:pt x="42516" y="3018"/>
                </a:lnTo>
                <a:lnTo>
                  <a:pt x="41434" y="2373"/>
                </a:lnTo>
                <a:lnTo>
                  <a:pt x="40407" y="1727"/>
                </a:lnTo>
                <a:lnTo>
                  <a:pt x="39439" y="1120"/>
                </a:lnTo>
                <a:lnTo>
                  <a:pt x="38470" y="588"/>
                </a:lnTo>
                <a:lnTo>
                  <a:pt x="39211" y="1347"/>
                </a:lnTo>
                <a:lnTo>
                  <a:pt x="40180" y="1936"/>
                </a:lnTo>
                <a:lnTo>
                  <a:pt x="41207" y="2638"/>
                </a:lnTo>
                <a:lnTo>
                  <a:pt x="42288" y="3284"/>
                </a:lnTo>
                <a:lnTo>
                  <a:pt x="43372" y="4043"/>
                </a:lnTo>
                <a:lnTo>
                  <a:pt x="44455" y="4803"/>
                </a:lnTo>
                <a:lnTo>
                  <a:pt x="43827" y="5277"/>
                </a:lnTo>
                <a:lnTo>
                  <a:pt x="43144" y="5657"/>
                </a:lnTo>
                <a:lnTo>
                  <a:pt x="42403" y="6036"/>
                </a:lnTo>
                <a:lnTo>
                  <a:pt x="42232" y="6473"/>
                </a:lnTo>
                <a:lnTo>
                  <a:pt x="44284" y="8353"/>
                </a:lnTo>
                <a:lnTo>
                  <a:pt x="46393" y="10574"/>
                </a:lnTo>
                <a:lnTo>
                  <a:pt x="48558" y="13004"/>
                </a:lnTo>
                <a:lnTo>
                  <a:pt x="48956" y="12776"/>
                </a:lnTo>
                <a:lnTo>
                  <a:pt x="46848" y="10308"/>
                </a:lnTo>
                <a:lnTo>
                  <a:pt x="44683" y="8144"/>
                </a:lnTo>
                <a:lnTo>
                  <a:pt x="42631" y="6245"/>
                </a:lnTo>
                <a:lnTo>
                  <a:pt x="43372" y="5885"/>
                </a:lnTo>
                <a:lnTo>
                  <a:pt x="44113" y="5448"/>
                </a:lnTo>
                <a:lnTo>
                  <a:pt x="44739" y="5011"/>
                </a:lnTo>
                <a:lnTo>
                  <a:pt x="47075" y="6682"/>
                </a:lnTo>
                <a:lnTo>
                  <a:pt x="45025" y="4803"/>
                </a:lnTo>
                <a:lnTo>
                  <a:pt x="45595" y="4366"/>
                </a:lnTo>
                <a:lnTo>
                  <a:pt x="45994" y="3986"/>
                </a:lnTo>
                <a:lnTo>
                  <a:pt x="46393" y="3607"/>
                </a:lnTo>
                <a:lnTo>
                  <a:pt x="46735" y="3284"/>
                </a:lnTo>
                <a:lnTo>
                  <a:pt x="49299" y="4689"/>
                </a:lnTo>
                <a:lnTo>
                  <a:pt x="51977" y="6416"/>
                </a:lnTo>
                <a:lnTo>
                  <a:pt x="54656" y="8409"/>
                </a:lnTo>
                <a:lnTo>
                  <a:pt x="54030" y="9169"/>
                </a:lnTo>
                <a:lnTo>
                  <a:pt x="53345" y="10308"/>
                </a:lnTo>
                <a:lnTo>
                  <a:pt x="54030" y="9700"/>
                </a:lnTo>
                <a:lnTo>
                  <a:pt x="54599" y="9055"/>
                </a:lnTo>
                <a:lnTo>
                  <a:pt x="54998" y="8637"/>
                </a:lnTo>
                <a:lnTo>
                  <a:pt x="57453" y="10460"/>
                </a:lnTo>
                <a:lnTo>
                  <a:pt x="59850" y="12510"/>
                </a:lnTo>
                <a:lnTo>
                  <a:pt x="62186" y="14788"/>
                </a:lnTo>
                <a:lnTo>
                  <a:pt x="61320" y="15806"/>
                </a:lnTo>
                <a:lnTo>
                  <a:pt x="60293" y="16723"/>
                </a:lnTo>
                <a:lnTo>
                  <a:pt x="59165" y="17586"/>
                </a:lnTo>
                <a:lnTo>
                  <a:pt x="57050" y="15149"/>
                </a:lnTo>
                <a:lnTo>
                  <a:pt x="54827" y="12890"/>
                </a:lnTo>
                <a:lnTo>
                  <a:pt x="56708" y="15434"/>
                </a:lnTo>
                <a:lnTo>
                  <a:pt x="58823" y="17856"/>
                </a:lnTo>
                <a:lnTo>
                  <a:pt x="57614" y="18773"/>
                </a:lnTo>
                <a:lnTo>
                  <a:pt x="56305" y="19583"/>
                </a:lnTo>
                <a:lnTo>
                  <a:pt x="54885" y="20339"/>
                </a:lnTo>
                <a:lnTo>
                  <a:pt x="54428" y="20554"/>
                </a:lnTo>
                <a:lnTo>
                  <a:pt x="52946" y="21309"/>
                </a:lnTo>
                <a:lnTo>
                  <a:pt x="51407" y="22012"/>
                </a:lnTo>
                <a:lnTo>
                  <a:pt x="49756" y="22606"/>
                </a:lnTo>
                <a:lnTo>
                  <a:pt x="48274" y="19798"/>
                </a:lnTo>
                <a:lnTo>
                  <a:pt x="46677" y="17262"/>
                </a:lnTo>
                <a:lnTo>
                  <a:pt x="47704" y="20014"/>
                </a:lnTo>
                <a:lnTo>
                  <a:pt x="49186" y="22820"/>
                </a:lnTo>
                <a:lnTo>
                  <a:pt x="47476" y="23361"/>
                </a:lnTo>
                <a:lnTo>
                  <a:pt x="45708" y="23900"/>
                </a:lnTo>
                <a:lnTo>
                  <a:pt x="43885" y="24331"/>
                </a:lnTo>
                <a:lnTo>
                  <a:pt x="43315" y="24495"/>
                </a:lnTo>
                <a:lnTo>
                  <a:pt x="41434" y="24872"/>
                </a:lnTo>
                <a:lnTo>
                  <a:pt x="39497" y="25250"/>
                </a:lnTo>
                <a:lnTo>
                  <a:pt x="37501" y="25520"/>
                </a:lnTo>
                <a:lnTo>
                  <a:pt x="36816" y="22606"/>
                </a:lnTo>
                <a:lnTo>
                  <a:pt x="36816" y="25628"/>
                </a:lnTo>
                <a:lnTo>
                  <a:pt x="34823" y="25842"/>
                </a:lnTo>
                <a:lnTo>
                  <a:pt x="32714" y="26006"/>
                </a:lnTo>
                <a:lnTo>
                  <a:pt x="30662" y="26112"/>
                </a:lnTo>
                <a:lnTo>
                  <a:pt x="30434" y="23145"/>
                </a:lnTo>
                <a:lnTo>
                  <a:pt x="30207" y="20339"/>
                </a:lnTo>
                <a:lnTo>
                  <a:pt x="29977" y="17695"/>
                </a:lnTo>
                <a:lnTo>
                  <a:pt x="31630" y="17586"/>
                </a:lnTo>
                <a:lnTo>
                  <a:pt x="29977" y="17209"/>
                </a:lnTo>
                <a:lnTo>
                  <a:pt x="29693" y="14408"/>
                </a:lnTo>
                <a:lnTo>
                  <a:pt x="29465" y="11751"/>
                </a:lnTo>
                <a:lnTo>
                  <a:pt x="29522" y="20339"/>
                </a:lnTo>
                <a:lnTo>
                  <a:pt x="29693" y="23145"/>
                </a:lnTo>
                <a:lnTo>
                  <a:pt x="29864" y="26112"/>
                </a:lnTo>
                <a:lnTo>
                  <a:pt x="28326" y="26167"/>
                </a:lnTo>
                <a:lnTo>
                  <a:pt x="25077" y="26167"/>
                </a:lnTo>
                <a:lnTo>
                  <a:pt x="24278" y="26112"/>
                </a:lnTo>
                <a:lnTo>
                  <a:pt x="23937" y="26112"/>
                </a:lnTo>
                <a:lnTo>
                  <a:pt x="24221" y="23145"/>
                </a:lnTo>
                <a:lnTo>
                  <a:pt x="24507" y="20284"/>
                </a:lnTo>
                <a:lnTo>
                  <a:pt x="24791" y="17639"/>
                </a:lnTo>
                <a:lnTo>
                  <a:pt x="24848" y="11751"/>
                </a:lnTo>
                <a:lnTo>
                  <a:pt x="24507" y="14351"/>
                </a:lnTo>
                <a:lnTo>
                  <a:pt x="24165" y="17209"/>
                </a:lnTo>
                <a:lnTo>
                  <a:pt x="22568" y="17100"/>
                </a:lnTo>
                <a:lnTo>
                  <a:pt x="20916" y="16939"/>
                </a:lnTo>
                <a:lnTo>
                  <a:pt x="19378" y="16723"/>
                </a:lnTo>
                <a:lnTo>
                  <a:pt x="20232" y="13972"/>
                </a:lnTo>
                <a:lnTo>
                  <a:pt x="21087" y="11371"/>
                </a:lnTo>
                <a:lnTo>
                  <a:pt x="21885" y="9055"/>
                </a:lnTo>
                <a:lnTo>
                  <a:pt x="21371" y="8998"/>
                </a:lnTo>
                <a:lnTo>
                  <a:pt x="20518" y="11333"/>
                </a:lnTo>
                <a:lnTo>
                  <a:pt x="19662" y="13858"/>
                </a:lnTo>
                <a:lnTo>
                  <a:pt x="18749" y="16614"/>
                </a:lnTo>
                <a:lnTo>
                  <a:pt x="17269" y="16400"/>
                </a:lnTo>
                <a:lnTo>
                  <a:pt x="15843" y="16128"/>
                </a:lnTo>
                <a:lnTo>
                  <a:pt x="14419" y="15806"/>
                </a:lnTo>
                <a:lnTo>
                  <a:pt x="15787" y="13098"/>
                </a:lnTo>
                <a:lnTo>
                  <a:pt x="17154" y="10631"/>
                </a:lnTo>
                <a:lnTo>
                  <a:pt x="18465" y="8466"/>
                </a:lnTo>
                <a:lnTo>
                  <a:pt x="18008" y="8352"/>
                </a:lnTo>
                <a:lnTo>
                  <a:pt x="16699" y="10517"/>
                </a:lnTo>
                <a:lnTo>
                  <a:pt x="15273" y="13004"/>
                </a:lnTo>
                <a:lnTo>
                  <a:pt x="13906" y="15642"/>
                </a:lnTo>
                <a:lnTo>
                  <a:pt x="12538" y="15320"/>
                </a:lnTo>
                <a:lnTo>
                  <a:pt x="11169" y="14883"/>
                </a:lnTo>
                <a:lnTo>
                  <a:pt x="9860" y="14408"/>
                </a:lnTo>
                <a:lnTo>
                  <a:pt x="11682" y="11864"/>
                </a:lnTo>
                <a:lnTo>
                  <a:pt x="13449" y="9548"/>
                </a:lnTo>
                <a:lnTo>
                  <a:pt x="15158" y="7498"/>
                </a:lnTo>
                <a:lnTo>
                  <a:pt x="14703" y="7327"/>
                </a:lnTo>
                <a:lnTo>
                  <a:pt x="12993" y="9321"/>
                </a:lnTo>
                <a:lnTo>
                  <a:pt x="11169" y="11656"/>
                </a:lnTo>
                <a:lnTo>
                  <a:pt x="9346" y="14237"/>
                </a:lnTo>
                <a:lnTo>
                  <a:pt x="8150" y="13763"/>
                </a:lnTo>
                <a:lnTo>
                  <a:pt x="7010" y="13269"/>
                </a:lnTo>
                <a:lnTo>
                  <a:pt x="5927" y="12681"/>
                </a:lnTo>
                <a:lnTo>
                  <a:pt x="8150" y="10308"/>
                </a:lnTo>
                <a:lnTo>
                  <a:pt x="10315" y="8144"/>
                </a:lnTo>
                <a:lnTo>
                  <a:pt x="12367" y="6302"/>
                </a:lnTo>
                <a:lnTo>
                  <a:pt x="13108" y="6625"/>
                </a:lnTo>
                <a:lnTo>
                  <a:pt x="12651" y="6093"/>
                </a:lnTo>
                <a:lnTo>
                  <a:pt x="13221" y="5543"/>
                </a:lnTo>
                <a:lnTo>
                  <a:pt x="13791" y="5011"/>
                </a:lnTo>
                <a:lnTo>
                  <a:pt x="14361" y="4575"/>
                </a:lnTo>
                <a:lnTo>
                  <a:pt x="15672" y="3455"/>
                </a:lnTo>
                <a:lnTo>
                  <a:pt x="16927" y="2467"/>
                </a:lnTo>
                <a:lnTo>
                  <a:pt x="18123" y="1556"/>
                </a:lnTo>
                <a:lnTo>
                  <a:pt x="17781" y="1404"/>
                </a:lnTo>
                <a:lnTo>
                  <a:pt x="16641" y="2259"/>
                </a:lnTo>
                <a:lnTo>
                  <a:pt x="15388" y="3227"/>
                </a:lnTo>
                <a:lnTo>
                  <a:pt x="14133" y="4252"/>
                </a:lnTo>
                <a:lnTo>
                  <a:pt x="13507" y="4802"/>
                </a:lnTo>
                <a:lnTo>
                  <a:pt x="12879" y="5334"/>
                </a:lnTo>
                <a:lnTo>
                  <a:pt x="12252" y="5885"/>
                </a:lnTo>
                <a:lnTo>
                  <a:pt x="11570" y="5543"/>
                </a:lnTo>
                <a:lnTo>
                  <a:pt x="10941" y="5182"/>
                </a:lnTo>
                <a:lnTo>
                  <a:pt x="10430" y="4802"/>
                </a:lnTo>
                <a:lnTo>
                  <a:pt x="10087" y="4575"/>
                </a:lnTo>
                <a:lnTo>
                  <a:pt x="11284" y="3777"/>
                </a:lnTo>
                <a:lnTo>
                  <a:pt x="12367" y="3075"/>
                </a:lnTo>
                <a:lnTo>
                  <a:pt x="13449" y="2429"/>
                </a:lnTo>
                <a:lnTo>
                  <a:pt x="14532" y="1765"/>
                </a:lnTo>
                <a:lnTo>
                  <a:pt x="15559" y="1177"/>
                </a:lnTo>
                <a:lnTo>
                  <a:pt x="16528" y="588"/>
                </a:lnTo>
                <a:lnTo>
                  <a:pt x="17039" y="968"/>
                </a:lnTo>
                <a:lnTo>
                  <a:pt x="16812" y="531"/>
                </a:lnTo>
                <a:lnTo>
                  <a:pt x="17154" y="208"/>
                </a:lnTo>
                <a:lnTo>
                  <a:pt x="17609" y="0"/>
                </a:lnTo>
                <a:lnTo>
                  <a:pt x="17039" y="0"/>
                </a:lnTo>
                <a:lnTo>
                  <a:pt x="16470" y="322"/>
                </a:lnTo>
                <a:lnTo>
                  <a:pt x="16014" y="208"/>
                </a:lnTo>
                <a:lnTo>
                  <a:pt x="16242" y="417"/>
                </a:lnTo>
                <a:lnTo>
                  <a:pt x="15330" y="968"/>
                </a:lnTo>
                <a:lnTo>
                  <a:pt x="14305" y="1499"/>
                </a:lnTo>
                <a:lnTo>
                  <a:pt x="13279" y="2145"/>
                </a:lnTo>
                <a:lnTo>
                  <a:pt x="12140" y="2790"/>
                </a:lnTo>
                <a:lnTo>
                  <a:pt x="11000" y="3549"/>
                </a:lnTo>
                <a:lnTo>
                  <a:pt x="9801" y="4366"/>
                </a:lnTo>
                <a:lnTo>
                  <a:pt x="9175" y="3872"/>
                </a:lnTo>
                <a:lnTo>
                  <a:pt x="8661" y="3455"/>
                </a:lnTo>
                <a:lnTo>
                  <a:pt x="8263" y="2961"/>
                </a:lnTo>
                <a:lnTo>
                  <a:pt x="8434" y="2847"/>
                </a:lnTo>
                <a:lnTo>
                  <a:pt x="3703" y="5011"/>
                </a:lnTo>
                <a:lnTo>
                  <a:pt x="0" y="8087"/>
                </a:lnTo>
                <a:lnTo>
                  <a:pt x="2734" y="6150"/>
                </a:lnTo>
                <a:lnTo>
                  <a:pt x="5469" y="4480"/>
                </a:lnTo>
                <a:lnTo>
                  <a:pt x="8035" y="3075"/>
                </a:lnTo>
                <a:lnTo>
                  <a:pt x="8434" y="3549"/>
                </a:lnTo>
                <a:lnTo>
                  <a:pt x="8947" y="4043"/>
                </a:lnTo>
                <a:lnTo>
                  <a:pt x="9574" y="4518"/>
                </a:lnTo>
                <a:lnTo>
                  <a:pt x="9860" y="4745"/>
                </a:lnTo>
                <a:lnTo>
                  <a:pt x="10259" y="5011"/>
                </a:lnTo>
                <a:lnTo>
                  <a:pt x="10770" y="5391"/>
                </a:lnTo>
                <a:lnTo>
                  <a:pt x="11340" y="5771"/>
                </a:lnTo>
                <a:lnTo>
                  <a:pt x="11968" y="6093"/>
                </a:lnTo>
                <a:lnTo>
                  <a:pt x="9916" y="7935"/>
                </a:lnTo>
                <a:lnTo>
                  <a:pt x="7693" y="10080"/>
                </a:lnTo>
                <a:lnTo>
                  <a:pt x="5528" y="12453"/>
                </a:lnTo>
                <a:lnTo>
                  <a:pt x="5129" y="12244"/>
                </a:lnTo>
                <a:lnTo>
                  <a:pt x="4217" y="11751"/>
                </a:lnTo>
                <a:lnTo>
                  <a:pt x="3304" y="11105"/>
                </a:lnTo>
                <a:lnTo>
                  <a:pt x="2450" y="10460"/>
                </a:lnTo>
                <a:lnTo>
                  <a:pt x="3020" y="11428"/>
                </a:lnTo>
                <a:lnTo>
                  <a:pt x="3931" y="12073"/>
                </a:lnTo>
                <a:lnTo>
                  <a:pt x="4899" y="12624"/>
                </a:lnTo>
                <a:lnTo>
                  <a:pt x="5242" y="12776"/>
                </a:lnTo>
                <a:lnTo>
                  <a:pt x="5641" y="13004"/>
                </a:lnTo>
                <a:lnTo>
                  <a:pt x="6724" y="13592"/>
                </a:lnTo>
                <a:lnTo>
                  <a:pt x="7920" y="14124"/>
                </a:lnTo>
                <a:lnTo>
                  <a:pt x="9119" y="14560"/>
                </a:lnTo>
                <a:lnTo>
                  <a:pt x="9630" y="14788"/>
                </a:lnTo>
                <a:lnTo>
                  <a:pt x="10941" y="15263"/>
                </a:lnTo>
                <a:lnTo>
                  <a:pt x="12309" y="15699"/>
                </a:lnTo>
                <a:lnTo>
                  <a:pt x="13678" y="16075"/>
                </a:lnTo>
                <a:lnTo>
                  <a:pt x="14248" y="16183"/>
                </a:lnTo>
                <a:lnTo>
                  <a:pt x="15672" y="16561"/>
                </a:lnTo>
                <a:lnTo>
                  <a:pt x="17154" y="16831"/>
                </a:lnTo>
                <a:lnTo>
                  <a:pt x="18637" y="17100"/>
                </a:lnTo>
                <a:lnTo>
                  <a:pt x="17839" y="19637"/>
                </a:lnTo>
                <a:lnTo>
                  <a:pt x="17039" y="22442"/>
                </a:lnTo>
                <a:lnTo>
                  <a:pt x="16298" y="25356"/>
                </a:lnTo>
                <a:lnTo>
                  <a:pt x="14305" y="25034"/>
                </a:lnTo>
                <a:lnTo>
                  <a:pt x="12424" y="24656"/>
                </a:lnTo>
                <a:lnTo>
                  <a:pt x="10542" y="24170"/>
                </a:lnTo>
                <a:lnTo>
                  <a:pt x="12252" y="25142"/>
                </a:lnTo>
                <a:lnTo>
                  <a:pt x="14190" y="25520"/>
                </a:lnTo>
                <a:lnTo>
                  <a:pt x="16186" y="25842"/>
                </a:lnTo>
                <a:lnTo>
                  <a:pt x="15559" y="28217"/>
                </a:lnTo>
                <a:lnTo>
                  <a:pt x="14989" y="30754"/>
                </a:lnTo>
                <a:lnTo>
                  <a:pt x="14476" y="33290"/>
                </a:lnTo>
                <a:lnTo>
                  <a:pt x="14931" y="33398"/>
                </a:lnTo>
                <a:lnTo>
                  <a:pt x="15158" y="33453"/>
                </a:lnTo>
                <a:lnTo>
                  <a:pt x="15672" y="30862"/>
                </a:lnTo>
                <a:lnTo>
                  <a:pt x="16242" y="28326"/>
                </a:lnTo>
                <a:lnTo>
                  <a:pt x="16812" y="25951"/>
                </a:lnTo>
                <a:lnTo>
                  <a:pt x="18864" y="26220"/>
                </a:lnTo>
                <a:lnTo>
                  <a:pt x="16927" y="25411"/>
                </a:lnTo>
                <a:lnTo>
                  <a:pt x="17668" y="22497"/>
                </a:lnTo>
                <a:lnTo>
                  <a:pt x="18465" y="19745"/>
                </a:lnTo>
                <a:lnTo>
                  <a:pt x="19263" y="17155"/>
                </a:lnTo>
                <a:lnTo>
                  <a:pt x="20858" y="17370"/>
                </a:lnTo>
                <a:lnTo>
                  <a:pt x="22455" y="17533"/>
                </a:lnTo>
                <a:lnTo>
                  <a:pt x="24108" y="17639"/>
                </a:lnTo>
                <a:lnTo>
                  <a:pt x="23766" y="20284"/>
                </a:lnTo>
                <a:lnTo>
                  <a:pt x="23480" y="23092"/>
                </a:lnTo>
                <a:lnTo>
                  <a:pt x="23196" y="26059"/>
                </a:lnTo>
                <a:lnTo>
                  <a:pt x="23138" y="26598"/>
                </a:lnTo>
                <a:lnTo>
                  <a:pt x="22854" y="29081"/>
                </a:lnTo>
                <a:lnTo>
                  <a:pt x="22626" y="31671"/>
                </a:lnTo>
                <a:lnTo>
                  <a:pt x="22399" y="34370"/>
                </a:lnTo>
                <a:lnTo>
                  <a:pt x="22910" y="34423"/>
                </a:lnTo>
                <a:lnTo>
                  <a:pt x="23196" y="34423"/>
                </a:lnTo>
                <a:lnTo>
                  <a:pt x="23424" y="31726"/>
                </a:lnTo>
                <a:lnTo>
                  <a:pt x="23651" y="29134"/>
                </a:lnTo>
                <a:lnTo>
                  <a:pt x="23879" y="26598"/>
                </a:lnTo>
                <a:lnTo>
                  <a:pt x="24678" y="26653"/>
                </a:lnTo>
                <a:lnTo>
                  <a:pt x="25077" y="26653"/>
                </a:lnTo>
                <a:lnTo>
                  <a:pt x="26672" y="26706"/>
                </a:lnTo>
                <a:lnTo>
                  <a:pt x="28326" y="26706"/>
                </a:lnTo>
                <a:lnTo>
                  <a:pt x="29921" y="26653"/>
                </a:lnTo>
                <a:lnTo>
                  <a:pt x="30092" y="29189"/>
                </a:lnTo>
                <a:lnTo>
                  <a:pt x="30207" y="31779"/>
                </a:lnTo>
                <a:lnTo>
                  <a:pt x="30378" y="34478"/>
                </a:lnTo>
                <a:lnTo>
                  <a:pt x="30889" y="34423"/>
                </a:lnTo>
                <a:lnTo>
                  <a:pt x="31175" y="34423"/>
                </a:lnTo>
                <a:lnTo>
                  <a:pt x="31004" y="31726"/>
                </a:lnTo>
                <a:lnTo>
                  <a:pt x="30833" y="29134"/>
                </a:lnTo>
                <a:lnTo>
                  <a:pt x="30662" y="26653"/>
                </a:lnTo>
                <a:lnTo>
                  <a:pt x="32770" y="26545"/>
                </a:lnTo>
                <a:lnTo>
                  <a:pt x="34879" y="26384"/>
                </a:lnTo>
                <a:lnTo>
                  <a:pt x="36931" y="26112"/>
                </a:lnTo>
                <a:lnTo>
                  <a:pt x="37445" y="28487"/>
                </a:lnTo>
                <a:lnTo>
                  <a:pt x="37956" y="30970"/>
                </a:lnTo>
                <a:lnTo>
                  <a:pt x="38413" y="33559"/>
                </a:lnTo>
                <a:lnTo>
                  <a:pt x="38869" y="33453"/>
                </a:lnTo>
                <a:lnTo>
                  <a:pt x="39096" y="33398"/>
                </a:lnTo>
                <a:lnTo>
                  <a:pt x="38641" y="30862"/>
                </a:lnTo>
                <a:lnTo>
                  <a:pt x="38127" y="28379"/>
                </a:lnTo>
                <a:lnTo>
                  <a:pt x="37616" y="26006"/>
                </a:lnTo>
                <a:lnTo>
                  <a:pt x="39610" y="25734"/>
                </a:lnTo>
                <a:lnTo>
                  <a:pt x="41606" y="25412"/>
                </a:lnTo>
                <a:lnTo>
                  <a:pt x="43487" y="24926"/>
                </a:lnTo>
                <a:lnTo>
                  <a:pt x="44340" y="27084"/>
                </a:lnTo>
                <a:lnTo>
                  <a:pt x="45082" y="29351"/>
                </a:lnTo>
                <a:lnTo>
                  <a:pt x="45823" y="31671"/>
                </a:lnTo>
                <a:lnTo>
                  <a:pt x="46449" y="31509"/>
                </a:lnTo>
                <a:lnTo>
                  <a:pt x="45708" y="29189"/>
                </a:lnTo>
                <a:lnTo>
                  <a:pt x="44910" y="26923"/>
                </a:lnTo>
                <a:lnTo>
                  <a:pt x="44056" y="24817"/>
                </a:lnTo>
                <a:lnTo>
                  <a:pt x="45935" y="24331"/>
                </a:lnTo>
                <a:lnTo>
                  <a:pt x="47704" y="23847"/>
                </a:lnTo>
                <a:lnTo>
                  <a:pt x="49414" y="23253"/>
                </a:lnTo>
                <a:lnTo>
                  <a:pt x="50382" y="25087"/>
                </a:lnTo>
                <a:lnTo>
                  <a:pt x="51351" y="27031"/>
                </a:lnTo>
                <a:lnTo>
                  <a:pt x="52207" y="29081"/>
                </a:lnTo>
                <a:lnTo>
                  <a:pt x="52777" y="28757"/>
                </a:lnTo>
                <a:lnTo>
                  <a:pt x="51921" y="26761"/>
                </a:lnTo>
                <a:lnTo>
                  <a:pt x="50952" y="24872"/>
                </a:lnTo>
                <a:lnTo>
                  <a:pt x="49984" y="23037"/>
                </a:lnTo>
                <a:lnTo>
                  <a:pt x="51635" y="22389"/>
                </a:lnTo>
                <a:lnTo>
                  <a:pt x="53232" y="21742"/>
                </a:lnTo>
                <a:lnTo>
                  <a:pt x="54656" y="20931"/>
                </a:lnTo>
                <a:lnTo>
                  <a:pt x="55683" y="22442"/>
                </a:lnTo>
                <a:lnTo>
                  <a:pt x="56708" y="24062"/>
                </a:lnTo>
                <a:lnTo>
                  <a:pt x="57675" y="25681"/>
                </a:lnTo>
                <a:lnTo>
                  <a:pt x="58078" y="25357"/>
                </a:lnTo>
                <a:lnTo>
                  <a:pt x="57171" y="23739"/>
                </a:lnTo>
                <a:lnTo>
                  <a:pt x="56144" y="22173"/>
                </a:lnTo>
                <a:lnTo>
                  <a:pt x="55169" y="20717"/>
                </a:lnTo>
                <a:lnTo>
                  <a:pt x="56587" y="19961"/>
                </a:lnTo>
                <a:lnTo>
                  <a:pt x="57896" y="19097"/>
                </a:lnTo>
                <a:lnTo>
                  <a:pt x="59105" y="18181"/>
                </a:lnTo>
                <a:lnTo>
                  <a:pt x="60011" y="19314"/>
                </a:lnTo>
                <a:lnTo>
                  <a:pt x="60917" y="20500"/>
                </a:lnTo>
                <a:lnTo>
                  <a:pt x="61844" y="21742"/>
                </a:lnTo>
                <a:lnTo>
                  <a:pt x="62186" y="21364"/>
                </a:lnTo>
                <a:lnTo>
                  <a:pt x="61260" y="20176"/>
                </a:lnTo>
                <a:lnTo>
                  <a:pt x="60353" y="19042"/>
                </a:lnTo>
                <a:lnTo>
                  <a:pt x="59447" y="17911"/>
                </a:lnTo>
                <a:lnTo>
                  <a:pt x="60575" y="17047"/>
                </a:lnTo>
                <a:lnTo>
                  <a:pt x="61562" y="16075"/>
                </a:lnTo>
                <a:lnTo>
                  <a:pt x="62468" y="15054"/>
                </a:lnTo>
                <a:lnTo>
                  <a:pt x="63153" y="15806"/>
                </a:lnTo>
                <a:lnTo>
                  <a:pt x="63898" y="16561"/>
                </a:lnTo>
                <a:lnTo>
                  <a:pt x="64583" y="17317"/>
                </a:lnTo>
                <a:lnTo>
                  <a:pt x="63898" y="16292"/>
                </a:lnTo>
                <a:lnTo>
                  <a:pt x="63213" y="15377"/>
                </a:lnTo>
                <a:lnTo>
                  <a:pt x="62408" y="14465"/>
                </a:lnTo>
                <a:lnTo>
                  <a:pt x="60071" y="12187"/>
                </a:lnTo>
                <a:lnTo>
                  <a:pt x="57675" y="10137"/>
                </a:lnTo>
                <a:lnTo>
                  <a:pt x="55226" y="8353"/>
                </a:lnTo>
                <a:lnTo>
                  <a:pt x="55397" y="7935"/>
                </a:lnTo>
                <a:lnTo>
                  <a:pt x="54885" y="8087"/>
                </a:lnTo>
                <a:lnTo>
                  <a:pt x="52207" y="6150"/>
                </a:lnTo>
                <a:lnTo>
                  <a:pt x="49470" y="4480"/>
                </a:lnTo>
                <a:lnTo>
                  <a:pt x="46906" y="3018"/>
                </a:lnTo>
                <a:close/>
              </a:path>
            </a:pathLst>
          </a:custGeom>
          <a:solidFill>
            <a:srgbClr val="0074B0"/>
          </a:solidFill>
        </p:spPr>
        <p:txBody>
          <a:bodyPr wrap="square" lIns="0" tIns="0" rIns="0" bIns="0" rtlCol="0">
            <a:noAutofit/>
          </a:bodyPr>
          <a:lstStyle/>
          <a:p>
            <a:endParaRPr/>
          </a:p>
        </p:txBody>
      </p:sp>
      <p:sp>
        <p:nvSpPr>
          <p:cNvPr id="1167" name="object 1167"/>
          <p:cNvSpPr/>
          <p:nvPr/>
        </p:nvSpPr>
        <p:spPr>
          <a:xfrm>
            <a:off x="433735" y="695472"/>
            <a:ext cx="22342" cy="21535"/>
          </a:xfrm>
          <a:custGeom>
            <a:avLst/>
            <a:gdLst/>
            <a:ahLst/>
            <a:cxnLst/>
            <a:rect l="l" t="t" r="r" b="b"/>
            <a:pathLst>
              <a:path w="22342" h="21535">
                <a:moveTo>
                  <a:pt x="12254" y="1025"/>
                </a:moveTo>
                <a:lnTo>
                  <a:pt x="13336" y="2164"/>
                </a:lnTo>
                <a:lnTo>
                  <a:pt x="14534" y="3398"/>
                </a:lnTo>
                <a:lnTo>
                  <a:pt x="13964" y="3569"/>
                </a:lnTo>
                <a:lnTo>
                  <a:pt x="13394" y="3720"/>
                </a:lnTo>
                <a:lnTo>
                  <a:pt x="12824" y="3834"/>
                </a:lnTo>
                <a:lnTo>
                  <a:pt x="11856" y="2373"/>
                </a:lnTo>
                <a:lnTo>
                  <a:pt x="10943" y="1082"/>
                </a:lnTo>
                <a:lnTo>
                  <a:pt x="10202" y="56"/>
                </a:lnTo>
                <a:lnTo>
                  <a:pt x="9860" y="56"/>
                </a:lnTo>
                <a:lnTo>
                  <a:pt x="10601" y="1139"/>
                </a:lnTo>
                <a:lnTo>
                  <a:pt x="11457" y="2429"/>
                </a:lnTo>
                <a:lnTo>
                  <a:pt x="12426" y="3948"/>
                </a:lnTo>
                <a:lnTo>
                  <a:pt x="11912" y="4043"/>
                </a:lnTo>
                <a:lnTo>
                  <a:pt x="11342" y="4157"/>
                </a:lnTo>
                <a:lnTo>
                  <a:pt x="10772" y="4214"/>
                </a:lnTo>
                <a:lnTo>
                  <a:pt x="10146" y="2600"/>
                </a:lnTo>
                <a:lnTo>
                  <a:pt x="9576" y="1139"/>
                </a:lnTo>
                <a:lnTo>
                  <a:pt x="9062" y="0"/>
                </a:lnTo>
                <a:lnTo>
                  <a:pt x="8776" y="0"/>
                </a:lnTo>
                <a:lnTo>
                  <a:pt x="9233" y="1139"/>
                </a:lnTo>
                <a:lnTo>
                  <a:pt x="9747" y="2600"/>
                </a:lnTo>
                <a:lnTo>
                  <a:pt x="10373" y="4271"/>
                </a:lnTo>
                <a:lnTo>
                  <a:pt x="9747" y="4328"/>
                </a:lnTo>
                <a:lnTo>
                  <a:pt x="9177" y="4366"/>
                </a:lnTo>
                <a:lnTo>
                  <a:pt x="8549" y="4423"/>
                </a:lnTo>
                <a:lnTo>
                  <a:pt x="8321" y="2638"/>
                </a:lnTo>
                <a:lnTo>
                  <a:pt x="8150" y="1195"/>
                </a:lnTo>
                <a:lnTo>
                  <a:pt x="7979" y="0"/>
                </a:lnTo>
                <a:lnTo>
                  <a:pt x="7695" y="0"/>
                </a:lnTo>
                <a:lnTo>
                  <a:pt x="7808" y="1195"/>
                </a:lnTo>
                <a:lnTo>
                  <a:pt x="7922" y="2695"/>
                </a:lnTo>
                <a:lnTo>
                  <a:pt x="8094" y="4423"/>
                </a:lnTo>
                <a:lnTo>
                  <a:pt x="6440" y="4423"/>
                </a:lnTo>
                <a:lnTo>
                  <a:pt x="6668" y="2638"/>
                </a:lnTo>
                <a:lnTo>
                  <a:pt x="6897" y="1195"/>
                </a:lnTo>
                <a:lnTo>
                  <a:pt x="7010" y="0"/>
                </a:lnTo>
                <a:lnTo>
                  <a:pt x="6726" y="0"/>
                </a:lnTo>
                <a:lnTo>
                  <a:pt x="6496" y="1195"/>
                </a:lnTo>
                <a:lnTo>
                  <a:pt x="6269" y="2638"/>
                </a:lnTo>
                <a:lnTo>
                  <a:pt x="5985" y="4366"/>
                </a:lnTo>
                <a:lnTo>
                  <a:pt x="5357" y="4366"/>
                </a:lnTo>
                <a:lnTo>
                  <a:pt x="4730" y="4328"/>
                </a:lnTo>
                <a:lnTo>
                  <a:pt x="4104" y="4214"/>
                </a:lnTo>
                <a:lnTo>
                  <a:pt x="4787" y="2600"/>
                </a:lnTo>
                <a:lnTo>
                  <a:pt x="5357" y="1139"/>
                </a:lnTo>
                <a:lnTo>
                  <a:pt x="5870" y="0"/>
                </a:lnTo>
                <a:lnTo>
                  <a:pt x="5586" y="56"/>
                </a:lnTo>
                <a:lnTo>
                  <a:pt x="5016" y="1139"/>
                </a:lnTo>
                <a:lnTo>
                  <a:pt x="4388" y="2543"/>
                </a:lnTo>
                <a:lnTo>
                  <a:pt x="3705" y="4157"/>
                </a:lnTo>
                <a:lnTo>
                  <a:pt x="3135" y="4100"/>
                </a:lnTo>
                <a:lnTo>
                  <a:pt x="2622" y="3986"/>
                </a:lnTo>
                <a:lnTo>
                  <a:pt x="2052" y="3891"/>
                </a:lnTo>
                <a:lnTo>
                  <a:pt x="3077" y="2372"/>
                </a:lnTo>
                <a:lnTo>
                  <a:pt x="3989" y="1139"/>
                </a:lnTo>
                <a:lnTo>
                  <a:pt x="4787" y="56"/>
                </a:lnTo>
                <a:lnTo>
                  <a:pt x="4446" y="113"/>
                </a:lnTo>
                <a:lnTo>
                  <a:pt x="3647" y="1139"/>
                </a:lnTo>
                <a:lnTo>
                  <a:pt x="2736" y="2316"/>
                </a:lnTo>
                <a:lnTo>
                  <a:pt x="1709" y="3777"/>
                </a:lnTo>
                <a:lnTo>
                  <a:pt x="1139" y="3663"/>
                </a:lnTo>
                <a:lnTo>
                  <a:pt x="569" y="3512"/>
                </a:lnTo>
                <a:lnTo>
                  <a:pt x="0" y="3303"/>
                </a:lnTo>
                <a:lnTo>
                  <a:pt x="342" y="3720"/>
                </a:lnTo>
                <a:lnTo>
                  <a:pt x="912" y="3891"/>
                </a:lnTo>
                <a:lnTo>
                  <a:pt x="1538" y="4043"/>
                </a:lnTo>
                <a:lnTo>
                  <a:pt x="1881" y="4100"/>
                </a:lnTo>
                <a:lnTo>
                  <a:pt x="2450" y="4271"/>
                </a:lnTo>
                <a:lnTo>
                  <a:pt x="3020" y="4366"/>
                </a:lnTo>
                <a:lnTo>
                  <a:pt x="3590" y="4423"/>
                </a:lnTo>
                <a:lnTo>
                  <a:pt x="3989" y="4480"/>
                </a:lnTo>
                <a:lnTo>
                  <a:pt x="4617" y="4594"/>
                </a:lnTo>
                <a:lnTo>
                  <a:pt x="5300" y="4651"/>
                </a:lnTo>
                <a:lnTo>
                  <a:pt x="5985" y="4689"/>
                </a:lnTo>
                <a:lnTo>
                  <a:pt x="6213" y="6378"/>
                </a:lnTo>
                <a:lnTo>
                  <a:pt x="6384" y="4689"/>
                </a:lnTo>
                <a:lnTo>
                  <a:pt x="6839" y="4746"/>
                </a:lnTo>
                <a:lnTo>
                  <a:pt x="7636" y="4746"/>
                </a:lnTo>
                <a:lnTo>
                  <a:pt x="8094" y="4689"/>
                </a:lnTo>
                <a:lnTo>
                  <a:pt x="8265" y="6378"/>
                </a:lnTo>
                <a:lnTo>
                  <a:pt x="8436" y="8201"/>
                </a:lnTo>
                <a:lnTo>
                  <a:pt x="8607" y="10251"/>
                </a:lnTo>
                <a:lnTo>
                  <a:pt x="5699" y="10251"/>
                </a:lnTo>
                <a:lnTo>
                  <a:pt x="6440" y="10631"/>
                </a:lnTo>
                <a:lnTo>
                  <a:pt x="8607" y="10631"/>
                </a:lnTo>
                <a:lnTo>
                  <a:pt x="8835" y="13004"/>
                </a:lnTo>
                <a:lnTo>
                  <a:pt x="9006" y="15604"/>
                </a:lnTo>
                <a:lnTo>
                  <a:pt x="9233" y="18458"/>
                </a:lnTo>
                <a:lnTo>
                  <a:pt x="5643" y="18458"/>
                </a:lnTo>
                <a:lnTo>
                  <a:pt x="5073" y="18404"/>
                </a:lnTo>
                <a:lnTo>
                  <a:pt x="4787" y="18404"/>
                </a:lnTo>
                <a:lnTo>
                  <a:pt x="5357" y="18890"/>
                </a:lnTo>
                <a:lnTo>
                  <a:pt x="5643" y="18890"/>
                </a:lnTo>
                <a:lnTo>
                  <a:pt x="6839" y="18944"/>
                </a:lnTo>
                <a:lnTo>
                  <a:pt x="8037" y="18944"/>
                </a:lnTo>
                <a:lnTo>
                  <a:pt x="9233" y="18890"/>
                </a:lnTo>
                <a:lnTo>
                  <a:pt x="9461" y="21535"/>
                </a:lnTo>
                <a:lnTo>
                  <a:pt x="9405" y="12947"/>
                </a:lnTo>
                <a:lnTo>
                  <a:pt x="9177" y="10631"/>
                </a:lnTo>
                <a:lnTo>
                  <a:pt x="10259" y="10574"/>
                </a:lnTo>
                <a:lnTo>
                  <a:pt x="9177" y="10251"/>
                </a:lnTo>
                <a:lnTo>
                  <a:pt x="8947" y="8201"/>
                </a:lnTo>
                <a:lnTo>
                  <a:pt x="8720" y="6321"/>
                </a:lnTo>
                <a:lnTo>
                  <a:pt x="8549" y="4689"/>
                </a:lnTo>
                <a:lnTo>
                  <a:pt x="9233" y="4689"/>
                </a:lnTo>
                <a:lnTo>
                  <a:pt x="9860" y="4651"/>
                </a:lnTo>
                <a:lnTo>
                  <a:pt x="10430" y="4537"/>
                </a:lnTo>
                <a:lnTo>
                  <a:pt x="11000" y="6150"/>
                </a:lnTo>
                <a:lnTo>
                  <a:pt x="10887" y="4480"/>
                </a:lnTo>
                <a:lnTo>
                  <a:pt x="11457" y="4423"/>
                </a:lnTo>
                <a:lnTo>
                  <a:pt x="12027" y="4328"/>
                </a:lnTo>
                <a:lnTo>
                  <a:pt x="12597" y="4214"/>
                </a:lnTo>
                <a:lnTo>
                  <a:pt x="13565" y="5714"/>
                </a:lnTo>
                <a:lnTo>
                  <a:pt x="14591" y="7498"/>
                </a:lnTo>
                <a:lnTo>
                  <a:pt x="15674" y="9454"/>
                </a:lnTo>
                <a:lnTo>
                  <a:pt x="14762" y="9662"/>
                </a:lnTo>
                <a:lnTo>
                  <a:pt x="13737" y="9833"/>
                </a:lnTo>
                <a:lnTo>
                  <a:pt x="12766" y="9928"/>
                </a:lnTo>
                <a:lnTo>
                  <a:pt x="12367" y="10365"/>
                </a:lnTo>
                <a:lnTo>
                  <a:pt x="13108" y="12681"/>
                </a:lnTo>
                <a:lnTo>
                  <a:pt x="12881" y="10308"/>
                </a:lnTo>
                <a:lnTo>
                  <a:pt x="13906" y="10156"/>
                </a:lnTo>
                <a:lnTo>
                  <a:pt x="14876" y="9985"/>
                </a:lnTo>
                <a:lnTo>
                  <a:pt x="15845" y="9776"/>
                </a:lnTo>
                <a:lnTo>
                  <a:pt x="16129" y="9340"/>
                </a:lnTo>
                <a:lnTo>
                  <a:pt x="15046" y="7403"/>
                </a:lnTo>
                <a:lnTo>
                  <a:pt x="13964" y="5676"/>
                </a:lnTo>
                <a:lnTo>
                  <a:pt x="12995" y="4100"/>
                </a:lnTo>
                <a:lnTo>
                  <a:pt x="13565" y="3986"/>
                </a:lnTo>
                <a:lnTo>
                  <a:pt x="14135" y="3834"/>
                </a:lnTo>
                <a:lnTo>
                  <a:pt x="14705" y="3625"/>
                </a:lnTo>
                <a:lnTo>
                  <a:pt x="15845" y="4859"/>
                </a:lnTo>
                <a:lnTo>
                  <a:pt x="15104" y="3512"/>
                </a:lnTo>
                <a:lnTo>
                  <a:pt x="15616" y="3303"/>
                </a:lnTo>
                <a:lnTo>
                  <a:pt x="16129" y="3075"/>
                </a:lnTo>
                <a:lnTo>
                  <a:pt x="16586" y="2866"/>
                </a:lnTo>
                <a:lnTo>
                  <a:pt x="17726" y="3777"/>
                </a:lnTo>
                <a:lnTo>
                  <a:pt x="18979" y="4802"/>
                </a:lnTo>
                <a:lnTo>
                  <a:pt x="20234" y="5942"/>
                </a:lnTo>
                <a:lnTo>
                  <a:pt x="20804" y="6378"/>
                </a:lnTo>
                <a:lnTo>
                  <a:pt x="21373" y="6910"/>
                </a:lnTo>
                <a:lnTo>
                  <a:pt x="21943" y="7441"/>
                </a:lnTo>
                <a:lnTo>
                  <a:pt x="22171" y="7669"/>
                </a:lnTo>
                <a:lnTo>
                  <a:pt x="22342" y="7232"/>
                </a:lnTo>
                <a:lnTo>
                  <a:pt x="21716" y="6701"/>
                </a:lnTo>
                <a:lnTo>
                  <a:pt x="21087" y="6150"/>
                </a:lnTo>
                <a:lnTo>
                  <a:pt x="20518" y="5619"/>
                </a:lnTo>
                <a:lnTo>
                  <a:pt x="19265" y="4537"/>
                </a:lnTo>
                <a:lnTo>
                  <a:pt x="18067" y="3569"/>
                </a:lnTo>
                <a:lnTo>
                  <a:pt x="16927" y="2695"/>
                </a:lnTo>
                <a:lnTo>
                  <a:pt x="17384" y="2486"/>
                </a:lnTo>
                <a:lnTo>
                  <a:pt x="18181" y="1936"/>
                </a:lnTo>
                <a:lnTo>
                  <a:pt x="19150" y="2543"/>
                </a:lnTo>
                <a:lnTo>
                  <a:pt x="18409" y="1784"/>
                </a:lnTo>
                <a:lnTo>
                  <a:pt x="18922" y="1347"/>
                </a:lnTo>
                <a:lnTo>
                  <a:pt x="18465" y="1461"/>
                </a:lnTo>
                <a:lnTo>
                  <a:pt x="17783" y="1404"/>
                </a:lnTo>
                <a:lnTo>
                  <a:pt x="17325" y="1139"/>
                </a:lnTo>
                <a:lnTo>
                  <a:pt x="16643" y="873"/>
                </a:lnTo>
                <a:lnTo>
                  <a:pt x="16073" y="759"/>
                </a:lnTo>
                <a:lnTo>
                  <a:pt x="16699" y="1082"/>
                </a:lnTo>
                <a:lnTo>
                  <a:pt x="17269" y="1461"/>
                </a:lnTo>
                <a:lnTo>
                  <a:pt x="17954" y="1841"/>
                </a:lnTo>
                <a:lnTo>
                  <a:pt x="17156" y="2316"/>
                </a:lnTo>
                <a:lnTo>
                  <a:pt x="16699" y="2543"/>
                </a:lnTo>
                <a:lnTo>
                  <a:pt x="15616" y="1727"/>
                </a:lnTo>
                <a:lnTo>
                  <a:pt x="14647" y="1025"/>
                </a:lnTo>
                <a:lnTo>
                  <a:pt x="13737" y="379"/>
                </a:lnTo>
                <a:lnTo>
                  <a:pt x="13167" y="322"/>
                </a:lnTo>
                <a:lnTo>
                  <a:pt x="14135" y="1025"/>
                </a:lnTo>
                <a:lnTo>
                  <a:pt x="15217" y="1784"/>
                </a:lnTo>
                <a:lnTo>
                  <a:pt x="16357" y="2695"/>
                </a:lnTo>
                <a:lnTo>
                  <a:pt x="15902" y="2923"/>
                </a:lnTo>
                <a:lnTo>
                  <a:pt x="15388" y="3075"/>
                </a:lnTo>
                <a:lnTo>
                  <a:pt x="14876" y="3303"/>
                </a:lnTo>
                <a:lnTo>
                  <a:pt x="13737" y="2107"/>
                </a:lnTo>
                <a:lnTo>
                  <a:pt x="12709" y="1025"/>
                </a:lnTo>
                <a:lnTo>
                  <a:pt x="11741" y="170"/>
                </a:lnTo>
                <a:lnTo>
                  <a:pt x="11342" y="113"/>
                </a:lnTo>
                <a:lnTo>
                  <a:pt x="12254" y="1025"/>
                </a:lnTo>
                <a:close/>
              </a:path>
            </a:pathLst>
          </a:custGeom>
          <a:solidFill>
            <a:srgbClr val="0074B0"/>
          </a:solidFill>
        </p:spPr>
        <p:txBody>
          <a:bodyPr wrap="square" lIns="0" tIns="0" rIns="0" bIns="0" rtlCol="0">
            <a:noAutofit/>
          </a:bodyPr>
          <a:lstStyle/>
          <a:p>
            <a:endParaRPr/>
          </a:p>
        </p:txBody>
      </p:sp>
      <p:sp>
        <p:nvSpPr>
          <p:cNvPr id="1168" name="object 1168"/>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71AE"/>
          </a:solidFill>
        </p:spPr>
        <p:txBody>
          <a:bodyPr wrap="square" lIns="0" tIns="0" rIns="0" bIns="0" rtlCol="0">
            <a:noAutofit/>
          </a:bodyPr>
          <a:lstStyle/>
          <a:p>
            <a:endParaRPr/>
          </a:p>
        </p:txBody>
      </p:sp>
      <p:sp>
        <p:nvSpPr>
          <p:cNvPr id="1169" name="object 1169"/>
          <p:cNvSpPr/>
          <p:nvPr/>
        </p:nvSpPr>
        <p:spPr>
          <a:xfrm>
            <a:off x="405466" y="697256"/>
            <a:ext cx="34710" cy="30921"/>
          </a:xfrm>
          <a:custGeom>
            <a:avLst/>
            <a:gdLst/>
            <a:ahLst/>
            <a:cxnLst/>
            <a:rect l="l" t="t" r="r" b="b"/>
            <a:pathLst>
              <a:path w="34710" h="30921">
                <a:moveTo>
                  <a:pt x="30207" y="8144"/>
                </a:moveTo>
                <a:lnTo>
                  <a:pt x="30948" y="6150"/>
                </a:lnTo>
                <a:lnTo>
                  <a:pt x="31632" y="4309"/>
                </a:lnTo>
                <a:lnTo>
                  <a:pt x="32259" y="2695"/>
                </a:lnTo>
                <a:lnTo>
                  <a:pt x="31860" y="2638"/>
                </a:lnTo>
                <a:lnTo>
                  <a:pt x="31177" y="4271"/>
                </a:lnTo>
                <a:lnTo>
                  <a:pt x="30493" y="6036"/>
                </a:lnTo>
                <a:lnTo>
                  <a:pt x="29695" y="8087"/>
                </a:lnTo>
                <a:lnTo>
                  <a:pt x="28726" y="7935"/>
                </a:lnTo>
                <a:lnTo>
                  <a:pt x="27814" y="7764"/>
                </a:lnTo>
                <a:lnTo>
                  <a:pt x="26902" y="7555"/>
                </a:lnTo>
                <a:lnTo>
                  <a:pt x="28042" y="5619"/>
                </a:lnTo>
                <a:lnTo>
                  <a:pt x="29182" y="3891"/>
                </a:lnTo>
                <a:lnTo>
                  <a:pt x="30150" y="2316"/>
                </a:lnTo>
                <a:lnTo>
                  <a:pt x="29808" y="2259"/>
                </a:lnTo>
                <a:lnTo>
                  <a:pt x="28783" y="3720"/>
                </a:lnTo>
                <a:lnTo>
                  <a:pt x="27643" y="5391"/>
                </a:lnTo>
                <a:lnTo>
                  <a:pt x="26503" y="7289"/>
                </a:lnTo>
                <a:lnTo>
                  <a:pt x="26388" y="7441"/>
                </a:lnTo>
                <a:lnTo>
                  <a:pt x="25419" y="7175"/>
                </a:lnTo>
                <a:lnTo>
                  <a:pt x="24507" y="6910"/>
                </a:lnTo>
                <a:lnTo>
                  <a:pt x="23597" y="6644"/>
                </a:lnTo>
                <a:lnTo>
                  <a:pt x="24052" y="6093"/>
                </a:lnTo>
                <a:lnTo>
                  <a:pt x="24280" y="5828"/>
                </a:lnTo>
                <a:lnTo>
                  <a:pt x="25647" y="4309"/>
                </a:lnTo>
                <a:lnTo>
                  <a:pt x="26902" y="2961"/>
                </a:lnTo>
                <a:lnTo>
                  <a:pt x="28098" y="1727"/>
                </a:lnTo>
                <a:lnTo>
                  <a:pt x="27699" y="1613"/>
                </a:lnTo>
                <a:lnTo>
                  <a:pt x="26503" y="2752"/>
                </a:lnTo>
                <a:lnTo>
                  <a:pt x="25248" y="4100"/>
                </a:lnTo>
                <a:lnTo>
                  <a:pt x="23937" y="5562"/>
                </a:lnTo>
                <a:lnTo>
                  <a:pt x="23426" y="6150"/>
                </a:lnTo>
                <a:lnTo>
                  <a:pt x="23140" y="6473"/>
                </a:lnTo>
                <a:lnTo>
                  <a:pt x="22342" y="6150"/>
                </a:lnTo>
                <a:lnTo>
                  <a:pt x="21545" y="5828"/>
                </a:lnTo>
                <a:lnTo>
                  <a:pt x="20860" y="5505"/>
                </a:lnTo>
                <a:lnTo>
                  <a:pt x="21430" y="4954"/>
                </a:lnTo>
                <a:lnTo>
                  <a:pt x="22000" y="4423"/>
                </a:lnTo>
                <a:lnTo>
                  <a:pt x="22570" y="3986"/>
                </a:lnTo>
                <a:lnTo>
                  <a:pt x="23881" y="2866"/>
                </a:lnTo>
                <a:lnTo>
                  <a:pt x="25136" y="1879"/>
                </a:lnTo>
                <a:lnTo>
                  <a:pt x="26332" y="968"/>
                </a:lnTo>
                <a:lnTo>
                  <a:pt x="25989" y="816"/>
                </a:lnTo>
                <a:lnTo>
                  <a:pt x="24850" y="1670"/>
                </a:lnTo>
                <a:lnTo>
                  <a:pt x="23597" y="2638"/>
                </a:lnTo>
                <a:lnTo>
                  <a:pt x="22342" y="3663"/>
                </a:lnTo>
                <a:lnTo>
                  <a:pt x="21716" y="4214"/>
                </a:lnTo>
                <a:lnTo>
                  <a:pt x="21087" y="4745"/>
                </a:lnTo>
                <a:lnTo>
                  <a:pt x="20461" y="5296"/>
                </a:lnTo>
                <a:lnTo>
                  <a:pt x="19778" y="4954"/>
                </a:lnTo>
                <a:lnTo>
                  <a:pt x="19150" y="4594"/>
                </a:lnTo>
                <a:lnTo>
                  <a:pt x="18639" y="4214"/>
                </a:lnTo>
                <a:lnTo>
                  <a:pt x="18296" y="3986"/>
                </a:lnTo>
                <a:lnTo>
                  <a:pt x="19492" y="3189"/>
                </a:lnTo>
                <a:lnTo>
                  <a:pt x="20576" y="2486"/>
                </a:lnTo>
                <a:lnTo>
                  <a:pt x="21657" y="1841"/>
                </a:lnTo>
                <a:lnTo>
                  <a:pt x="22741" y="1177"/>
                </a:lnTo>
                <a:lnTo>
                  <a:pt x="23768" y="588"/>
                </a:lnTo>
                <a:lnTo>
                  <a:pt x="24737" y="0"/>
                </a:lnTo>
                <a:lnTo>
                  <a:pt x="24223" y="56"/>
                </a:lnTo>
                <a:lnTo>
                  <a:pt x="23881" y="151"/>
                </a:lnTo>
                <a:lnTo>
                  <a:pt x="23083" y="588"/>
                </a:lnTo>
                <a:lnTo>
                  <a:pt x="22286" y="1025"/>
                </a:lnTo>
                <a:lnTo>
                  <a:pt x="21488" y="1556"/>
                </a:lnTo>
                <a:lnTo>
                  <a:pt x="20348" y="2202"/>
                </a:lnTo>
                <a:lnTo>
                  <a:pt x="19208" y="2961"/>
                </a:lnTo>
                <a:lnTo>
                  <a:pt x="18010" y="3777"/>
                </a:lnTo>
                <a:lnTo>
                  <a:pt x="17499" y="3398"/>
                </a:lnTo>
                <a:lnTo>
                  <a:pt x="17098" y="3075"/>
                </a:lnTo>
                <a:lnTo>
                  <a:pt x="16758" y="2695"/>
                </a:lnTo>
                <a:lnTo>
                  <a:pt x="16528" y="2809"/>
                </a:lnTo>
                <a:lnTo>
                  <a:pt x="16870" y="3189"/>
                </a:lnTo>
                <a:lnTo>
                  <a:pt x="17269" y="3568"/>
                </a:lnTo>
                <a:lnTo>
                  <a:pt x="17783" y="3929"/>
                </a:lnTo>
                <a:lnTo>
                  <a:pt x="15388" y="5562"/>
                </a:lnTo>
                <a:lnTo>
                  <a:pt x="12881" y="7441"/>
                </a:lnTo>
                <a:lnTo>
                  <a:pt x="10317" y="9605"/>
                </a:lnTo>
                <a:lnTo>
                  <a:pt x="9576" y="9017"/>
                </a:lnTo>
                <a:lnTo>
                  <a:pt x="8891" y="8371"/>
                </a:lnTo>
                <a:lnTo>
                  <a:pt x="8321" y="7612"/>
                </a:lnTo>
                <a:lnTo>
                  <a:pt x="8037" y="7878"/>
                </a:lnTo>
                <a:lnTo>
                  <a:pt x="8607" y="8580"/>
                </a:lnTo>
                <a:lnTo>
                  <a:pt x="9290" y="9283"/>
                </a:lnTo>
                <a:lnTo>
                  <a:pt x="10031" y="9928"/>
                </a:lnTo>
                <a:lnTo>
                  <a:pt x="7751" y="11864"/>
                </a:lnTo>
                <a:lnTo>
                  <a:pt x="5530" y="14086"/>
                </a:lnTo>
                <a:lnTo>
                  <a:pt x="3363" y="16512"/>
                </a:lnTo>
                <a:lnTo>
                  <a:pt x="2565" y="15811"/>
                </a:lnTo>
                <a:lnTo>
                  <a:pt x="1824" y="15111"/>
                </a:lnTo>
                <a:lnTo>
                  <a:pt x="1198" y="14351"/>
                </a:lnTo>
                <a:lnTo>
                  <a:pt x="912" y="14731"/>
                </a:lnTo>
                <a:lnTo>
                  <a:pt x="1540" y="15433"/>
                </a:lnTo>
                <a:lnTo>
                  <a:pt x="2279" y="16134"/>
                </a:lnTo>
                <a:lnTo>
                  <a:pt x="3079" y="16836"/>
                </a:lnTo>
                <a:lnTo>
                  <a:pt x="1995" y="18023"/>
                </a:lnTo>
                <a:lnTo>
                  <a:pt x="970" y="19264"/>
                </a:lnTo>
                <a:lnTo>
                  <a:pt x="0" y="20559"/>
                </a:lnTo>
                <a:lnTo>
                  <a:pt x="285" y="20937"/>
                </a:lnTo>
                <a:lnTo>
                  <a:pt x="1311" y="19587"/>
                </a:lnTo>
                <a:lnTo>
                  <a:pt x="2338" y="18348"/>
                </a:lnTo>
                <a:lnTo>
                  <a:pt x="3419" y="17106"/>
                </a:lnTo>
                <a:lnTo>
                  <a:pt x="4559" y="18076"/>
                </a:lnTo>
                <a:lnTo>
                  <a:pt x="5929" y="18995"/>
                </a:lnTo>
                <a:lnTo>
                  <a:pt x="7352" y="19750"/>
                </a:lnTo>
                <a:lnTo>
                  <a:pt x="6213" y="21315"/>
                </a:lnTo>
                <a:lnTo>
                  <a:pt x="5129" y="22987"/>
                </a:lnTo>
                <a:lnTo>
                  <a:pt x="4104" y="24715"/>
                </a:lnTo>
                <a:lnTo>
                  <a:pt x="4559" y="25039"/>
                </a:lnTo>
                <a:lnTo>
                  <a:pt x="5586" y="23312"/>
                </a:lnTo>
                <a:lnTo>
                  <a:pt x="6670" y="21639"/>
                </a:lnTo>
                <a:lnTo>
                  <a:pt x="7810" y="20020"/>
                </a:lnTo>
                <a:lnTo>
                  <a:pt x="9006" y="20667"/>
                </a:lnTo>
                <a:lnTo>
                  <a:pt x="10202" y="21262"/>
                </a:lnTo>
                <a:lnTo>
                  <a:pt x="11513" y="21801"/>
                </a:lnTo>
                <a:lnTo>
                  <a:pt x="11968" y="21962"/>
                </a:lnTo>
                <a:lnTo>
                  <a:pt x="12254" y="22070"/>
                </a:lnTo>
                <a:lnTo>
                  <a:pt x="11171" y="23959"/>
                </a:lnTo>
                <a:lnTo>
                  <a:pt x="10146" y="25956"/>
                </a:lnTo>
                <a:lnTo>
                  <a:pt x="9233" y="28007"/>
                </a:lnTo>
                <a:lnTo>
                  <a:pt x="9747" y="28331"/>
                </a:lnTo>
                <a:lnTo>
                  <a:pt x="10716" y="26226"/>
                </a:lnTo>
                <a:lnTo>
                  <a:pt x="11741" y="24229"/>
                </a:lnTo>
                <a:lnTo>
                  <a:pt x="12824" y="22287"/>
                </a:lnTo>
                <a:lnTo>
                  <a:pt x="14478" y="22934"/>
                </a:lnTo>
                <a:lnTo>
                  <a:pt x="16188" y="23473"/>
                </a:lnTo>
                <a:lnTo>
                  <a:pt x="17954" y="23959"/>
                </a:lnTo>
                <a:lnTo>
                  <a:pt x="17098" y="26118"/>
                </a:lnTo>
                <a:lnTo>
                  <a:pt x="16188" y="28384"/>
                </a:lnTo>
                <a:lnTo>
                  <a:pt x="15388" y="30704"/>
                </a:lnTo>
                <a:lnTo>
                  <a:pt x="16016" y="30921"/>
                </a:lnTo>
                <a:lnTo>
                  <a:pt x="16814" y="28546"/>
                </a:lnTo>
                <a:lnTo>
                  <a:pt x="17668" y="26279"/>
                </a:lnTo>
                <a:lnTo>
                  <a:pt x="18580" y="24067"/>
                </a:lnTo>
                <a:lnTo>
                  <a:pt x="20461" y="24553"/>
                </a:lnTo>
                <a:lnTo>
                  <a:pt x="18751" y="23581"/>
                </a:lnTo>
                <a:lnTo>
                  <a:pt x="19948" y="20776"/>
                </a:lnTo>
                <a:lnTo>
                  <a:pt x="21202" y="18076"/>
                </a:lnTo>
                <a:lnTo>
                  <a:pt x="22457" y="15595"/>
                </a:lnTo>
                <a:lnTo>
                  <a:pt x="21887" y="15487"/>
                </a:lnTo>
                <a:lnTo>
                  <a:pt x="20632" y="17970"/>
                </a:lnTo>
                <a:lnTo>
                  <a:pt x="19378" y="20614"/>
                </a:lnTo>
                <a:lnTo>
                  <a:pt x="18181" y="23473"/>
                </a:lnTo>
                <a:lnTo>
                  <a:pt x="16415" y="22987"/>
                </a:lnTo>
                <a:lnTo>
                  <a:pt x="14705" y="22448"/>
                </a:lnTo>
                <a:lnTo>
                  <a:pt x="13052" y="21854"/>
                </a:lnTo>
                <a:lnTo>
                  <a:pt x="14591" y="19103"/>
                </a:lnTo>
                <a:lnTo>
                  <a:pt x="16188" y="16567"/>
                </a:lnTo>
                <a:lnTo>
                  <a:pt x="17839" y="14200"/>
                </a:lnTo>
                <a:lnTo>
                  <a:pt x="17327" y="13972"/>
                </a:lnTo>
                <a:lnTo>
                  <a:pt x="15674" y="16350"/>
                </a:lnTo>
                <a:lnTo>
                  <a:pt x="14021" y="18887"/>
                </a:lnTo>
                <a:lnTo>
                  <a:pt x="12482" y="21639"/>
                </a:lnTo>
                <a:lnTo>
                  <a:pt x="11968" y="21423"/>
                </a:lnTo>
                <a:lnTo>
                  <a:pt x="11684" y="21315"/>
                </a:lnTo>
                <a:lnTo>
                  <a:pt x="10430" y="20829"/>
                </a:lnTo>
                <a:lnTo>
                  <a:pt x="9233" y="20236"/>
                </a:lnTo>
                <a:lnTo>
                  <a:pt x="8094" y="19642"/>
                </a:lnTo>
                <a:lnTo>
                  <a:pt x="9975" y="17051"/>
                </a:lnTo>
                <a:lnTo>
                  <a:pt x="11912" y="14617"/>
                </a:lnTo>
                <a:lnTo>
                  <a:pt x="13849" y="12415"/>
                </a:lnTo>
                <a:lnTo>
                  <a:pt x="13451" y="12187"/>
                </a:lnTo>
                <a:lnTo>
                  <a:pt x="11457" y="14408"/>
                </a:lnTo>
                <a:lnTo>
                  <a:pt x="9519" y="16781"/>
                </a:lnTo>
                <a:lnTo>
                  <a:pt x="7638" y="19373"/>
                </a:lnTo>
                <a:lnTo>
                  <a:pt x="6213" y="18617"/>
                </a:lnTo>
                <a:lnTo>
                  <a:pt x="4901" y="17698"/>
                </a:lnTo>
                <a:lnTo>
                  <a:pt x="3705" y="16781"/>
                </a:lnTo>
                <a:lnTo>
                  <a:pt x="5870" y="14351"/>
                </a:lnTo>
                <a:lnTo>
                  <a:pt x="8094" y="12149"/>
                </a:lnTo>
                <a:lnTo>
                  <a:pt x="10373" y="10137"/>
                </a:lnTo>
                <a:lnTo>
                  <a:pt x="11229" y="10839"/>
                </a:lnTo>
                <a:lnTo>
                  <a:pt x="10659" y="9871"/>
                </a:lnTo>
                <a:lnTo>
                  <a:pt x="13167" y="7707"/>
                </a:lnTo>
                <a:lnTo>
                  <a:pt x="15674" y="5771"/>
                </a:lnTo>
                <a:lnTo>
                  <a:pt x="18069" y="4157"/>
                </a:lnTo>
                <a:lnTo>
                  <a:pt x="18467" y="4423"/>
                </a:lnTo>
                <a:lnTo>
                  <a:pt x="18979" y="4802"/>
                </a:lnTo>
                <a:lnTo>
                  <a:pt x="19549" y="5182"/>
                </a:lnTo>
                <a:lnTo>
                  <a:pt x="20177" y="5505"/>
                </a:lnTo>
                <a:lnTo>
                  <a:pt x="20576" y="5714"/>
                </a:lnTo>
                <a:lnTo>
                  <a:pt x="21317" y="6036"/>
                </a:lnTo>
                <a:lnTo>
                  <a:pt x="22115" y="6416"/>
                </a:lnTo>
                <a:lnTo>
                  <a:pt x="22912" y="6739"/>
                </a:lnTo>
                <a:lnTo>
                  <a:pt x="23367" y="6910"/>
                </a:lnTo>
                <a:lnTo>
                  <a:pt x="24280" y="7232"/>
                </a:lnTo>
                <a:lnTo>
                  <a:pt x="25248" y="7498"/>
                </a:lnTo>
                <a:lnTo>
                  <a:pt x="26217" y="7764"/>
                </a:lnTo>
                <a:lnTo>
                  <a:pt x="26674" y="7878"/>
                </a:lnTo>
                <a:lnTo>
                  <a:pt x="27643" y="8087"/>
                </a:lnTo>
                <a:lnTo>
                  <a:pt x="28612" y="8258"/>
                </a:lnTo>
                <a:lnTo>
                  <a:pt x="29580" y="8409"/>
                </a:lnTo>
                <a:lnTo>
                  <a:pt x="30094" y="8466"/>
                </a:lnTo>
                <a:lnTo>
                  <a:pt x="31177" y="8637"/>
                </a:lnTo>
                <a:lnTo>
                  <a:pt x="32259" y="8732"/>
                </a:lnTo>
                <a:lnTo>
                  <a:pt x="33399" y="8789"/>
                </a:lnTo>
                <a:lnTo>
                  <a:pt x="33056" y="11162"/>
                </a:lnTo>
                <a:lnTo>
                  <a:pt x="33000" y="17051"/>
                </a:lnTo>
                <a:lnTo>
                  <a:pt x="33626" y="17106"/>
                </a:lnTo>
                <a:lnTo>
                  <a:pt x="33056" y="16620"/>
                </a:lnTo>
                <a:lnTo>
                  <a:pt x="33342" y="13820"/>
                </a:lnTo>
                <a:lnTo>
                  <a:pt x="33626" y="11162"/>
                </a:lnTo>
                <a:lnTo>
                  <a:pt x="33912" y="8846"/>
                </a:lnTo>
                <a:lnTo>
                  <a:pt x="34710" y="8846"/>
                </a:lnTo>
                <a:lnTo>
                  <a:pt x="33969" y="8466"/>
                </a:lnTo>
                <a:lnTo>
                  <a:pt x="34255" y="6416"/>
                </a:lnTo>
                <a:lnTo>
                  <a:pt x="34482" y="4594"/>
                </a:lnTo>
                <a:lnTo>
                  <a:pt x="34255" y="2904"/>
                </a:lnTo>
                <a:lnTo>
                  <a:pt x="33969" y="4537"/>
                </a:lnTo>
                <a:lnTo>
                  <a:pt x="33685" y="6359"/>
                </a:lnTo>
                <a:lnTo>
                  <a:pt x="33399" y="8409"/>
                </a:lnTo>
                <a:lnTo>
                  <a:pt x="32317" y="8371"/>
                </a:lnTo>
                <a:lnTo>
                  <a:pt x="31290" y="8258"/>
                </a:lnTo>
                <a:lnTo>
                  <a:pt x="30207" y="8144"/>
                </a:lnTo>
                <a:close/>
              </a:path>
            </a:pathLst>
          </a:custGeom>
          <a:solidFill>
            <a:srgbClr val="0071AE"/>
          </a:solidFill>
        </p:spPr>
        <p:txBody>
          <a:bodyPr wrap="square" lIns="0" tIns="0" rIns="0" bIns="0" rtlCol="0">
            <a:noAutofit/>
          </a:bodyPr>
          <a:lstStyle/>
          <a:p>
            <a:endParaRPr/>
          </a:p>
        </p:txBody>
      </p:sp>
      <p:sp>
        <p:nvSpPr>
          <p:cNvPr id="1170" name="object 1170"/>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71AE"/>
          </a:solidFill>
        </p:spPr>
        <p:txBody>
          <a:bodyPr wrap="square" lIns="0" tIns="0" rIns="0" bIns="0" rtlCol="0">
            <a:noAutofit/>
          </a:bodyPr>
          <a:lstStyle/>
          <a:p>
            <a:endParaRPr/>
          </a:p>
        </p:txBody>
      </p:sp>
      <p:sp>
        <p:nvSpPr>
          <p:cNvPr id="1171" name="object 1171"/>
          <p:cNvSpPr/>
          <p:nvPr/>
        </p:nvSpPr>
        <p:spPr>
          <a:xfrm>
            <a:off x="416125" y="695852"/>
            <a:ext cx="59957" cy="35295"/>
          </a:xfrm>
          <a:custGeom>
            <a:avLst/>
            <a:gdLst/>
            <a:ahLst/>
            <a:cxnLst/>
            <a:rect l="l" t="t" r="r" b="b"/>
            <a:pathLst>
              <a:path w="59957" h="35295">
                <a:moveTo>
                  <a:pt x="20175" y="32487"/>
                </a:moveTo>
                <a:lnTo>
                  <a:pt x="19948" y="35186"/>
                </a:lnTo>
                <a:lnTo>
                  <a:pt x="20459" y="35240"/>
                </a:lnTo>
                <a:lnTo>
                  <a:pt x="20745" y="35240"/>
                </a:lnTo>
                <a:lnTo>
                  <a:pt x="20973" y="32542"/>
                </a:lnTo>
                <a:lnTo>
                  <a:pt x="21200" y="29951"/>
                </a:lnTo>
                <a:lnTo>
                  <a:pt x="21428" y="27414"/>
                </a:lnTo>
                <a:lnTo>
                  <a:pt x="22227" y="27469"/>
                </a:lnTo>
                <a:lnTo>
                  <a:pt x="22626" y="27469"/>
                </a:lnTo>
                <a:lnTo>
                  <a:pt x="24221" y="27523"/>
                </a:lnTo>
                <a:lnTo>
                  <a:pt x="25875" y="27523"/>
                </a:lnTo>
                <a:lnTo>
                  <a:pt x="27470" y="27469"/>
                </a:lnTo>
                <a:lnTo>
                  <a:pt x="27641" y="30006"/>
                </a:lnTo>
                <a:lnTo>
                  <a:pt x="27756" y="32595"/>
                </a:lnTo>
                <a:lnTo>
                  <a:pt x="27927" y="35295"/>
                </a:lnTo>
                <a:lnTo>
                  <a:pt x="28438" y="35240"/>
                </a:lnTo>
                <a:lnTo>
                  <a:pt x="28724" y="35240"/>
                </a:lnTo>
                <a:lnTo>
                  <a:pt x="28553" y="32542"/>
                </a:lnTo>
                <a:lnTo>
                  <a:pt x="28382" y="29951"/>
                </a:lnTo>
                <a:lnTo>
                  <a:pt x="28211" y="27469"/>
                </a:lnTo>
                <a:lnTo>
                  <a:pt x="30319" y="27361"/>
                </a:lnTo>
                <a:lnTo>
                  <a:pt x="32428" y="27200"/>
                </a:lnTo>
                <a:lnTo>
                  <a:pt x="34480" y="26928"/>
                </a:lnTo>
                <a:lnTo>
                  <a:pt x="34994" y="29303"/>
                </a:lnTo>
                <a:lnTo>
                  <a:pt x="35505" y="31786"/>
                </a:lnTo>
                <a:lnTo>
                  <a:pt x="35962" y="34376"/>
                </a:lnTo>
                <a:lnTo>
                  <a:pt x="36418" y="34269"/>
                </a:lnTo>
                <a:lnTo>
                  <a:pt x="36645" y="34214"/>
                </a:lnTo>
                <a:lnTo>
                  <a:pt x="36190" y="31678"/>
                </a:lnTo>
                <a:lnTo>
                  <a:pt x="35676" y="29195"/>
                </a:lnTo>
                <a:lnTo>
                  <a:pt x="35165" y="26822"/>
                </a:lnTo>
                <a:lnTo>
                  <a:pt x="37159" y="26551"/>
                </a:lnTo>
                <a:lnTo>
                  <a:pt x="39155" y="26228"/>
                </a:lnTo>
                <a:lnTo>
                  <a:pt x="41036" y="25742"/>
                </a:lnTo>
                <a:lnTo>
                  <a:pt x="41889" y="27900"/>
                </a:lnTo>
                <a:lnTo>
                  <a:pt x="42631" y="30167"/>
                </a:lnTo>
                <a:lnTo>
                  <a:pt x="43372" y="32487"/>
                </a:lnTo>
                <a:lnTo>
                  <a:pt x="43998" y="32326"/>
                </a:lnTo>
                <a:lnTo>
                  <a:pt x="43257" y="30006"/>
                </a:lnTo>
                <a:lnTo>
                  <a:pt x="42459" y="27739"/>
                </a:lnTo>
                <a:lnTo>
                  <a:pt x="41606" y="25634"/>
                </a:lnTo>
                <a:lnTo>
                  <a:pt x="43485" y="25148"/>
                </a:lnTo>
                <a:lnTo>
                  <a:pt x="45253" y="24664"/>
                </a:lnTo>
                <a:lnTo>
                  <a:pt x="46963" y="24069"/>
                </a:lnTo>
                <a:lnTo>
                  <a:pt x="47931" y="25903"/>
                </a:lnTo>
                <a:lnTo>
                  <a:pt x="48900" y="27847"/>
                </a:lnTo>
                <a:lnTo>
                  <a:pt x="49756" y="29897"/>
                </a:lnTo>
                <a:lnTo>
                  <a:pt x="50326" y="29573"/>
                </a:lnTo>
                <a:lnTo>
                  <a:pt x="49470" y="27578"/>
                </a:lnTo>
                <a:lnTo>
                  <a:pt x="48501" y="25689"/>
                </a:lnTo>
                <a:lnTo>
                  <a:pt x="47533" y="23853"/>
                </a:lnTo>
                <a:lnTo>
                  <a:pt x="49184" y="23206"/>
                </a:lnTo>
                <a:lnTo>
                  <a:pt x="50781" y="22558"/>
                </a:lnTo>
                <a:lnTo>
                  <a:pt x="52205" y="21748"/>
                </a:lnTo>
                <a:lnTo>
                  <a:pt x="53232" y="23259"/>
                </a:lnTo>
                <a:lnTo>
                  <a:pt x="54257" y="24878"/>
                </a:lnTo>
                <a:lnTo>
                  <a:pt x="55224" y="26497"/>
                </a:lnTo>
                <a:lnTo>
                  <a:pt x="55627" y="26173"/>
                </a:lnTo>
                <a:lnTo>
                  <a:pt x="54720" y="24555"/>
                </a:lnTo>
                <a:lnTo>
                  <a:pt x="53693" y="22989"/>
                </a:lnTo>
                <a:lnTo>
                  <a:pt x="52718" y="21533"/>
                </a:lnTo>
                <a:lnTo>
                  <a:pt x="54136" y="20778"/>
                </a:lnTo>
                <a:lnTo>
                  <a:pt x="55445" y="19914"/>
                </a:lnTo>
                <a:lnTo>
                  <a:pt x="56654" y="18997"/>
                </a:lnTo>
                <a:lnTo>
                  <a:pt x="57560" y="20130"/>
                </a:lnTo>
                <a:lnTo>
                  <a:pt x="58466" y="21317"/>
                </a:lnTo>
                <a:lnTo>
                  <a:pt x="59393" y="22558"/>
                </a:lnTo>
                <a:lnTo>
                  <a:pt x="59735" y="22180"/>
                </a:lnTo>
                <a:lnTo>
                  <a:pt x="58809" y="20992"/>
                </a:lnTo>
                <a:lnTo>
                  <a:pt x="57902" y="19859"/>
                </a:lnTo>
                <a:lnTo>
                  <a:pt x="56996" y="18727"/>
                </a:lnTo>
                <a:lnTo>
                  <a:pt x="58084" y="17864"/>
                </a:lnTo>
                <a:lnTo>
                  <a:pt x="59111" y="16945"/>
                </a:lnTo>
                <a:lnTo>
                  <a:pt x="59957" y="15927"/>
                </a:lnTo>
                <a:lnTo>
                  <a:pt x="59735" y="15604"/>
                </a:lnTo>
                <a:lnTo>
                  <a:pt x="58809" y="16622"/>
                </a:lnTo>
                <a:lnTo>
                  <a:pt x="57842" y="17539"/>
                </a:lnTo>
                <a:lnTo>
                  <a:pt x="56714" y="18403"/>
                </a:lnTo>
                <a:lnTo>
                  <a:pt x="54599" y="15965"/>
                </a:lnTo>
                <a:lnTo>
                  <a:pt x="52376" y="13706"/>
                </a:lnTo>
                <a:lnTo>
                  <a:pt x="50155" y="11713"/>
                </a:lnTo>
                <a:lnTo>
                  <a:pt x="52034" y="13972"/>
                </a:lnTo>
                <a:lnTo>
                  <a:pt x="54257" y="16250"/>
                </a:lnTo>
                <a:lnTo>
                  <a:pt x="56372" y="18672"/>
                </a:lnTo>
                <a:lnTo>
                  <a:pt x="55163" y="19589"/>
                </a:lnTo>
                <a:lnTo>
                  <a:pt x="53854" y="20400"/>
                </a:lnTo>
                <a:lnTo>
                  <a:pt x="52434" y="21155"/>
                </a:lnTo>
                <a:lnTo>
                  <a:pt x="51977" y="21370"/>
                </a:lnTo>
                <a:lnTo>
                  <a:pt x="50495" y="22125"/>
                </a:lnTo>
                <a:lnTo>
                  <a:pt x="48956" y="22828"/>
                </a:lnTo>
                <a:lnTo>
                  <a:pt x="47305" y="23422"/>
                </a:lnTo>
                <a:lnTo>
                  <a:pt x="45823" y="20614"/>
                </a:lnTo>
                <a:lnTo>
                  <a:pt x="44226" y="18078"/>
                </a:lnTo>
                <a:lnTo>
                  <a:pt x="45253" y="20831"/>
                </a:lnTo>
                <a:lnTo>
                  <a:pt x="46735" y="23637"/>
                </a:lnTo>
                <a:lnTo>
                  <a:pt x="45025" y="24178"/>
                </a:lnTo>
                <a:lnTo>
                  <a:pt x="43257" y="24717"/>
                </a:lnTo>
                <a:lnTo>
                  <a:pt x="41434" y="25148"/>
                </a:lnTo>
                <a:lnTo>
                  <a:pt x="40864" y="25311"/>
                </a:lnTo>
                <a:lnTo>
                  <a:pt x="38983" y="25689"/>
                </a:lnTo>
                <a:lnTo>
                  <a:pt x="37046" y="26066"/>
                </a:lnTo>
                <a:lnTo>
                  <a:pt x="35050" y="26336"/>
                </a:lnTo>
                <a:lnTo>
                  <a:pt x="34365" y="23422"/>
                </a:lnTo>
                <a:lnTo>
                  <a:pt x="34365" y="26444"/>
                </a:lnTo>
                <a:lnTo>
                  <a:pt x="32372" y="26659"/>
                </a:lnTo>
                <a:lnTo>
                  <a:pt x="30263" y="26822"/>
                </a:lnTo>
                <a:lnTo>
                  <a:pt x="28211" y="26928"/>
                </a:lnTo>
                <a:lnTo>
                  <a:pt x="27983" y="23961"/>
                </a:lnTo>
                <a:lnTo>
                  <a:pt x="27756" y="21155"/>
                </a:lnTo>
                <a:lnTo>
                  <a:pt x="27526" y="18511"/>
                </a:lnTo>
                <a:lnTo>
                  <a:pt x="29179" y="18403"/>
                </a:lnTo>
                <a:lnTo>
                  <a:pt x="27526" y="18025"/>
                </a:lnTo>
                <a:lnTo>
                  <a:pt x="27242" y="15225"/>
                </a:lnTo>
                <a:lnTo>
                  <a:pt x="27015" y="12567"/>
                </a:lnTo>
                <a:lnTo>
                  <a:pt x="26787" y="10251"/>
                </a:lnTo>
                <a:lnTo>
                  <a:pt x="27868" y="10194"/>
                </a:lnTo>
                <a:lnTo>
                  <a:pt x="28952" y="10099"/>
                </a:lnTo>
                <a:lnTo>
                  <a:pt x="29977" y="9985"/>
                </a:lnTo>
                <a:lnTo>
                  <a:pt x="29864" y="9605"/>
                </a:lnTo>
                <a:lnTo>
                  <a:pt x="28837" y="9719"/>
                </a:lnTo>
                <a:lnTo>
                  <a:pt x="27812" y="9814"/>
                </a:lnTo>
                <a:lnTo>
                  <a:pt x="26787" y="9871"/>
                </a:lnTo>
                <a:lnTo>
                  <a:pt x="26557" y="7821"/>
                </a:lnTo>
                <a:lnTo>
                  <a:pt x="26330" y="5941"/>
                </a:lnTo>
                <a:lnTo>
                  <a:pt x="26159" y="4309"/>
                </a:lnTo>
                <a:lnTo>
                  <a:pt x="26843" y="4309"/>
                </a:lnTo>
                <a:lnTo>
                  <a:pt x="27470" y="4271"/>
                </a:lnTo>
                <a:lnTo>
                  <a:pt x="28040" y="4157"/>
                </a:lnTo>
                <a:lnTo>
                  <a:pt x="27983" y="3891"/>
                </a:lnTo>
                <a:lnTo>
                  <a:pt x="27357" y="3948"/>
                </a:lnTo>
                <a:lnTo>
                  <a:pt x="26787" y="3986"/>
                </a:lnTo>
                <a:lnTo>
                  <a:pt x="26159" y="4043"/>
                </a:lnTo>
                <a:lnTo>
                  <a:pt x="25987" y="2486"/>
                </a:lnTo>
                <a:lnTo>
                  <a:pt x="25816" y="1139"/>
                </a:lnTo>
                <a:lnTo>
                  <a:pt x="25647" y="0"/>
                </a:lnTo>
                <a:lnTo>
                  <a:pt x="25361" y="0"/>
                </a:lnTo>
                <a:lnTo>
                  <a:pt x="25417" y="1139"/>
                </a:lnTo>
                <a:lnTo>
                  <a:pt x="25589" y="2486"/>
                </a:lnTo>
                <a:lnTo>
                  <a:pt x="25703" y="4043"/>
                </a:lnTo>
                <a:lnTo>
                  <a:pt x="24050" y="4043"/>
                </a:lnTo>
                <a:lnTo>
                  <a:pt x="24278" y="2486"/>
                </a:lnTo>
                <a:lnTo>
                  <a:pt x="24449" y="1139"/>
                </a:lnTo>
                <a:lnTo>
                  <a:pt x="24564" y="0"/>
                </a:lnTo>
                <a:lnTo>
                  <a:pt x="24278" y="0"/>
                </a:lnTo>
                <a:lnTo>
                  <a:pt x="24050" y="1139"/>
                </a:lnTo>
                <a:lnTo>
                  <a:pt x="23879" y="2486"/>
                </a:lnTo>
                <a:lnTo>
                  <a:pt x="23595" y="3986"/>
                </a:lnTo>
                <a:lnTo>
                  <a:pt x="22966" y="3986"/>
                </a:lnTo>
                <a:lnTo>
                  <a:pt x="22340" y="3948"/>
                </a:lnTo>
                <a:lnTo>
                  <a:pt x="21714" y="3834"/>
                </a:lnTo>
                <a:lnTo>
                  <a:pt x="22284" y="2372"/>
                </a:lnTo>
                <a:lnTo>
                  <a:pt x="22854" y="1139"/>
                </a:lnTo>
                <a:lnTo>
                  <a:pt x="23309" y="56"/>
                </a:lnTo>
                <a:lnTo>
                  <a:pt x="22966" y="56"/>
                </a:lnTo>
                <a:lnTo>
                  <a:pt x="22511" y="1139"/>
                </a:lnTo>
                <a:lnTo>
                  <a:pt x="21941" y="2372"/>
                </a:lnTo>
                <a:lnTo>
                  <a:pt x="21315" y="3777"/>
                </a:lnTo>
                <a:lnTo>
                  <a:pt x="20745" y="3720"/>
                </a:lnTo>
                <a:lnTo>
                  <a:pt x="20232" y="3606"/>
                </a:lnTo>
                <a:lnTo>
                  <a:pt x="19662" y="3512"/>
                </a:lnTo>
                <a:lnTo>
                  <a:pt x="20574" y="2221"/>
                </a:lnTo>
                <a:lnTo>
                  <a:pt x="21371" y="1082"/>
                </a:lnTo>
                <a:lnTo>
                  <a:pt x="22056" y="113"/>
                </a:lnTo>
                <a:lnTo>
                  <a:pt x="21714" y="170"/>
                </a:lnTo>
                <a:lnTo>
                  <a:pt x="20973" y="1082"/>
                </a:lnTo>
                <a:lnTo>
                  <a:pt x="20175" y="2164"/>
                </a:lnTo>
                <a:lnTo>
                  <a:pt x="19319" y="3398"/>
                </a:lnTo>
                <a:lnTo>
                  <a:pt x="18749" y="3284"/>
                </a:lnTo>
                <a:lnTo>
                  <a:pt x="18179" y="3132"/>
                </a:lnTo>
                <a:lnTo>
                  <a:pt x="17609" y="2923"/>
                </a:lnTo>
                <a:lnTo>
                  <a:pt x="18637" y="1936"/>
                </a:lnTo>
                <a:lnTo>
                  <a:pt x="19547" y="1025"/>
                </a:lnTo>
                <a:lnTo>
                  <a:pt x="20346" y="265"/>
                </a:lnTo>
                <a:lnTo>
                  <a:pt x="19889" y="322"/>
                </a:lnTo>
                <a:lnTo>
                  <a:pt x="19035" y="1025"/>
                </a:lnTo>
                <a:lnTo>
                  <a:pt x="18179" y="1898"/>
                </a:lnTo>
                <a:lnTo>
                  <a:pt x="17267" y="2809"/>
                </a:lnTo>
                <a:lnTo>
                  <a:pt x="16755" y="2638"/>
                </a:lnTo>
                <a:lnTo>
                  <a:pt x="16298" y="2429"/>
                </a:lnTo>
                <a:lnTo>
                  <a:pt x="15843" y="2221"/>
                </a:lnTo>
                <a:lnTo>
                  <a:pt x="16697" y="1613"/>
                </a:lnTo>
                <a:lnTo>
                  <a:pt x="17438" y="1025"/>
                </a:lnTo>
                <a:lnTo>
                  <a:pt x="18179" y="531"/>
                </a:lnTo>
                <a:lnTo>
                  <a:pt x="17553" y="645"/>
                </a:lnTo>
                <a:lnTo>
                  <a:pt x="16927" y="1082"/>
                </a:lnTo>
                <a:lnTo>
                  <a:pt x="16242" y="1556"/>
                </a:lnTo>
                <a:lnTo>
                  <a:pt x="15557" y="2050"/>
                </a:lnTo>
                <a:lnTo>
                  <a:pt x="15102" y="1841"/>
                </a:lnTo>
                <a:lnTo>
                  <a:pt x="14361" y="1347"/>
                </a:lnTo>
                <a:lnTo>
                  <a:pt x="13563" y="1461"/>
                </a:lnTo>
                <a:lnTo>
                  <a:pt x="14077" y="1404"/>
                </a:lnTo>
                <a:lnTo>
                  <a:pt x="14588" y="1784"/>
                </a:lnTo>
                <a:lnTo>
                  <a:pt x="15330" y="2221"/>
                </a:lnTo>
                <a:lnTo>
                  <a:pt x="15672" y="2372"/>
                </a:lnTo>
                <a:lnTo>
                  <a:pt x="16071" y="2581"/>
                </a:lnTo>
                <a:lnTo>
                  <a:pt x="16528" y="2809"/>
                </a:lnTo>
                <a:lnTo>
                  <a:pt x="17039" y="3018"/>
                </a:lnTo>
                <a:lnTo>
                  <a:pt x="17438" y="3132"/>
                </a:lnTo>
                <a:lnTo>
                  <a:pt x="17952" y="3341"/>
                </a:lnTo>
                <a:lnTo>
                  <a:pt x="18522" y="3512"/>
                </a:lnTo>
                <a:lnTo>
                  <a:pt x="19148" y="3663"/>
                </a:lnTo>
                <a:lnTo>
                  <a:pt x="19490" y="3720"/>
                </a:lnTo>
                <a:lnTo>
                  <a:pt x="20060" y="3891"/>
                </a:lnTo>
                <a:lnTo>
                  <a:pt x="20630" y="3986"/>
                </a:lnTo>
                <a:lnTo>
                  <a:pt x="21200" y="4043"/>
                </a:lnTo>
                <a:lnTo>
                  <a:pt x="21599" y="4100"/>
                </a:lnTo>
                <a:lnTo>
                  <a:pt x="22227" y="4214"/>
                </a:lnTo>
                <a:lnTo>
                  <a:pt x="22910" y="4271"/>
                </a:lnTo>
                <a:lnTo>
                  <a:pt x="23595" y="4309"/>
                </a:lnTo>
                <a:lnTo>
                  <a:pt x="23822" y="5998"/>
                </a:lnTo>
                <a:lnTo>
                  <a:pt x="23994" y="4309"/>
                </a:lnTo>
                <a:lnTo>
                  <a:pt x="24449" y="4366"/>
                </a:lnTo>
                <a:lnTo>
                  <a:pt x="25246" y="4366"/>
                </a:lnTo>
                <a:lnTo>
                  <a:pt x="25703" y="4309"/>
                </a:lnTo>
                <a:lnTo>
                  <a:pt x="25875" y="5998"/>
                </a:lnTo>
                <a:lnTo>
                  <a:pt x="26046" y="7821"/>
                </a:lnTo>
                <a:lnTo>
                  <a:pt x="26217" y="9871"/>
                </a:lnTo>
                <a:lnTo>
                  <a:pt x="23309" y="9871"/>
                </a:lnTo>
                <a:lnTo>
                  <a:pt x="24050" y="10251"/>
                </a:lnTo>
                <a:lnTo>
                  <a:pt x="26217" y="10251"/>
                </a:lnTo>
                <a:lnTo>
                  <a:pt x="26445" y="12624"/>
                </a:lnTo>
                <a:lnTo>
                  <a:pt x="26616" y="15225"/>
                </a:lnTo>
                <a:lnTo>
                  <a:pt x="26843" y="18078"/>
                </a:lnTo>
                <a:lnTo>
                  <a:pt x="23252" y="18078"/>
                </a:lnTo>
                <a:lnTo>
                  <a:pt x="22683" y="18025"/>
                </a:lnTo>
                <a:lnTo>
                  <a:pt x="22397" y="18025"/>
                </a:lnTo>
                <a:lnTo>
                  <a:pt x="22966" y="18511"/>
                </a:lnTo>
                <a:lnTo>
                  <a:pt x="23252" y="18511"/>
                </a:lnTo>
                <a:lnTo>
                  <a:pt x="24449" y="18564"/>
                </a:lnTo>
                <a:lnTo>
                  <a:pt x="25647" y="18564"/>
                </a:lnTo>
                <a:lnTo>
                  <a:pt x="26843" y="18511"/>
                </a:lnTo>
                <a:lnTo>
                  <a:pt x="27071" y="21155"/>
                </a:lnTo>
                <a:lnTo>
                  <a:pt x="27242" y="23961"/>
                </a:lnTo>
                <a:lnTo>
                  <a:pt x="27413" y="26928"/>
                </a:lnTo>
                <a:lnTo>
                  <a:pt x="25875" y="26983"/>
                </a:lnTo>
                <a:lnTo>
                  <a:pt x="22626" y="26983"/>
                </a:lnTo>
                <a:lnTo>
                  <a:pt x="21827" y="26928"/>
                </a:lnTo>
                <a:lnTo>
                  <a:pt x="21486" y="26928"/>
                </a:lnTo>
                <a:lnTo>
                  <a:pt x="21770" y="23961"/>
                </a:lnTo>
                <a:lnTo>
                  <a:pt x="22056" y="21100"/>
                </a:lnTo>
                <a:lnTo>
                  <a:pt x="22340" y="18456"/>
                </a:lnTo>
                <a:lnTo>
                  <a:pt x="22397" y="12567"/>
                </a:lnTo>
                <a:lnTo>
                  <a:pt x="22056" y="15168"/>
                </a:lnTo>
                <a:lnTo>
                  <a:pt x="21714" y="18025"/>
                </a:lnTo>
                <a:lnTo>
                  <a:pt x="20117" y="17917"/>
                </a:lnTo>
                <a:lnTo>
                  <a:pt x="18465" y="17755"/>
                </a:lnTo>
                <a:lnTo>
                  <a:pt x="16927" y="17539"/>
                </a:lnTo>
                <a:lnTo>
                  <a:pt x="17781" y="14788"/>
                </a:lnTo>
                <a:lnTo>
                  <a:pt x="18637" y="12187"/>
                </a:lnTo>
                <a:lnTo>
                  <a:pt x="19434" y="9871"/>
                </a:lnTo>
                <a:lnTo>
                  <a:pt x="18920" y="9814"/>
                </a:lnTo>
                <a:lnTo>
                  <a:pt x="18067" y="12149"/>
                </a:lnTo>
                <a:lnTo>
                  <a:pt x="17211" y="14674"/>
                </a:lnTo>
                <a:lnTo>
                  <a:pt x="16298" y="17431"/>
                </a:lnTo>
                <a:lnTo>
                  <a:pt x="14818" y="17216"/>
                </a:lnTo>
                <a:lnTo>
                  <a:pt x="13392" y="16945"/>
                </a:lnTo>
                <a:lnTo>
                  <a:pt x="11968" y="16622"/>
                </a:lnTo>
                <a:lnTo>
                  <a:pt x="13336" y="13915"/>
                </a:lnTo>
                <a:lnTo>
                  <a:pt x="14703" y="11447"/>
                </a:lnTo>
                <a:lnTo>
                  <a:pt x="16014" y="9283"/>
                </a:lnTo>
                <a:lnTo>
                  <a:pt x="15557" y="9169"/>
                </a:lnTo>
                <a:lnTo>
                  <a:pt x="14248" y="11333"/>
                </a:lnTo>
                <a:lnTo>
                  <a:pt x="12822" y="13820"/>
                </a:lnTo>
                <a:lnTo>
                  <a:pt x="11455" y="16459"/>
                </a:lnTo>
                <a:lnTo>
                  <a:pt x="10087" y="16136"/>
                </a:lnTo>
                <a:lnTo>
                  <a:pt x="8718" y="15699"/>
                </a:lnTo>
                <a:lnTo>
                  <a:pt x="7409" y="15225"/>
                </a:lnTo>
                <a:lnTo>
                  <a:pt x="9231" y="12681"/>
                </a:lnTo>
                <a:lnTo>
                  <a:pt x="10998" y="10365"/>
                </a:lnTo>
                <a:lnTo>
                  <a:pt x="12707" y="8314"/>
                </a:lnTo>
                <a:lnTo>
                  <a:pt x="12252" y="8144"/>
                </a:lnTo>
                <a:lnTo>
                  <a:pt x="10542" y="10137"/>
                </a:lnTo>
                <a:lnTo>
                  <a:pt x="8718" y="12472"/>
                </a:lnTo>
                <a:lnTo>
                  <a:pt x="6895" y="15054"/>
                </a:lnTo>
                <a:lnTo>
                  <a:pt x="5699" y="14579"/>
                </a:lnTo>
                <a:lnTo>
                  <a:pt x="4559" y="14086"/>
                </a:lnTo>
                <a:lnTo>
                  <a:pt x="3476" y="13497"/>
                </a:lnTo>
                <a:lnTo>
                  <a:pt x="5699" y="11124"/>
                </a:lnTo>
                <a:lnTo>
                  <a:pt x="7864" y="8960"/>
                </a:lnTo>
                <a:lnTo>
                  <a:pt x="9916" y="7118"/>
                </a:lnTo>
                <a:lnTo>
                  <a:pt x="9517" y="6910"/>
                </a:lnTo>
                <a:lnTo>
                  <a:pt x="7465" y="8751"/>
                </a:lnTo>
                <a:lnTo>
                  <a:pt x="5242" y="10896"/>
                </a:lnTo>
                <a:lnTo>
                  <a:pt x="3077" y="13269"/>
                </a:lnTo>
                <a:lnTo>
                  <a:pt x="2678" y="13060"/>
                </a:lnTo>
                <a:lnTo>
                  <a:pt x="1766" y="12567"/>
                </a:lnTo>
                <a:lnTo>
                  <a:pt x="853" y="11921"/>
                </a:lnTo>
                <a:lnTo>
                  <a:pt x="0" y="11276"/>
                </a:lnTo>
                <a:lnTo>
                  <a:pt x="569" y="12244"/>
                </a:lnTo>
                <a:lnTo>
                  <a:pt x="1480" y="12890"/>
                </a:lnTo>
                <a:lnTo>
                  <a:pt x="2448" y="13440"/>
                </a:lnTo>
                <a:lnTo>
                  <a:pt x="2791" y="13592"/>
                </a:lnTo>
                <a:lnTo>
                  <a:pt x="3190" y="13820"/>
                </a:lnTo>
                <a:lnTo>
                  <a:pt x="4273" y="14408"/>
                </a:lnTo>
                <a:lnTo>
                  <a:pt x="5469" y="14940"/>
                </a:lnTo>
                <a:lnTo>
                  <a:pt x="6668" y="15377"/>
                </a:lnTo>
                <a:lnTo>
                  <a:pt x="7179" y="15604"/>
                </a:lnTo>
                <a:lnTo>
                  <a:pt x="8490" y="16079"/>
                </a:lnTo>
                <a:lnTo>
                  <a:pt x="9858" y="16516"/>
                </a:lnTo>
                <a:lnTo>
                  <a:pt x="11227" y="16891"/>
                </a:lnTo>
                <a:lnTo>
                  <a:pt x="11797" y="17000"/>
                </a:lnTo>
                <a:lnTo>
                  <a:pt x="13221" y="17377"/>
                </a:lnTo>
                <a:lnTo>
                  <a:pt x="14703" y="17647"/>
                </a:lnTo>
                <a:lnTo>
                  <a:pt x="16186" y="17917"/>
                </a:lnTo>
                <a:lnTo>
                  <a:pt x="15388" y="20453"/>
                </a:lnTo>
                <a:lnTo>
                  <a:pt x="14588" y="23259"/>
                </a:lnTo>
                <a:lnTo>
                  <a:pt x="13847" y="26173"/>
                </a:lnTo>
                <a:lnTo>
                  <a:pt x="11854" y="25850"/>
                </a:lnTo>
                <a:lnTo>
                  <a:pt x="9973" y="25472"/>
                </a:lnTo>
                <a:lnTo>
                  <a:pt x="8092" y="24986"/>
                </a:lnTo>
                <a:lnTo>
                  <a:pt x="9801" y="25958"/>
                </a:lnTo>
                <a:lnTo>
                  <a:pt x="11739" y="26336"/>
                </a:lnTo>
                <a:lnTo>
                  <a:pt x="13735" y="26659"/>
                </a:lnTo>
                <a:lnTo>
                  <a:pt x="13108" y="29034"/>
                </a:lnTo>
                <a:lnTo>
                  <a:pt x="12538" y="31570"/>
                </a:lnTo>
                <a:lnTo>
                  <a:pt x="12025" y="34106"/>
                </a:lnTo>
                <a:lnTo>
                  <a:pt x="12480" y="34214"/>
                </a:lnTo>
                <a:lnTo>
                  <a:pt x="12707" y="34269"/>
                </a:lnTo>
                <a:lnTo>
                  <a:pt x="13221" y="31678"/>
                </a:lnTo>
                <a:lnTo>
                  <a:pt x="13791" y="29142"/>
                </a:lnTo>
                <a:lnTo>
                  <a:pt x="14361" y="26767"/>
                </a:lnTo>
                <a:lnTo>
                  <a:pt x="16413" y="27037"/>
                </a:lnTo>
                <a:lnTo>
                  <a:pt x="14476" y="26228"/>
                </a:lnTo>
                <a:lnTo>
                  <a:pt x="15217" y="23314"/>
                </a:lnTo>
                <a:lnTo>
                  <a:pt x="16014" y="20561"/>
                </a:lnTo>
                <a:lnTo>
                  <a:pt x="16812" y="17972"/>
                </a:lnTo>
                <a:lnTo>
                  <a:pt x="18407" y="18186"/>
                </a:lnTo>
                <a:lnTo>
                  <a:pt x="20004" y="18349"/>
                </a:lnTo>
                <a:lnTo>
                  <a:pt x="21657" y="18456"/>
                </a:lnTo>
                <a:lnTo>
                  <a:pt x="21315" y="21100"/>
                </a:lnTo>
                <a:lnTo>
                  <a:pt x="21029" y="23908"/>
                </a:lnTo>
                <a:lnTo>
                  <a:pt x="20745" y="26875"/>
                </a:lnTo>
                <a:lnTo>
                  <a:pt x="20687" y="27414"/>
                </a:lnTo>
                <a:lnTo>
                  <a:pt x="20403" y="29897"/>
                </a:lnTo>
                <a:lnTo>
                  <a:pt x="20175" y="32487"/>
                </a:lnTo>
                <a:close/>
              </a:path>
            </a:pathLst>
          </a:custGeom>
          <a:solidFill>
            <a:srgbClr val="0071AE"/>
          </a:solidFill>
        </p:spPr>
        <p:txBody>
          <a:bodyPr wrap="square" lIns="0" tIns="0" rIns="0" bIns="0" rtlCol="0">
            <a:noAutofit/>
          </a:bodyPr>
          <a:lstStyle/>
          <a:p>
            <a:endParaRPr/>
          </a:p>
        </p:txBody>
      </p:sp>
      <p:sp>
        <p:nvSpPr>
          <p:cNvPr id="1172" name="object 1172"/>
          <p:cNvSpPr/>
          <p:nvPr/>
        </p:nvSpPr>
        <p:spPr>
          <a:xfrm>
            <a:off x="442683" y="695909"/>
            <a:ext cx="7181" cy="12244"/>
          </a:xfrm>
          <a:custGeom>
            <a:avLst/>
            <a:gdLst/>
            <a:ahLst/>
            <a:cxnLst/>
            <a:rect l="l" t="t" r="r" b="b"/>
            <a:pathLst>
              <a:path w="7181" h="12244">
                <a:moveTo>
                  <a:pt x="1881" y="1025"/>
                </a:moveTo>
                <a:lnTo>
                  <a:pt x="2678" y="2164"/>
                </a:lnTo>
                <a:lnTo>
                  <a:pt x="3478" y="3512"/>
                </a:lnTo>
                <a:lnTo>
                  <a:pt x="2964" y="3606"/>
                </a:lnTo>
                <a:lnTo>
                  <a:pt x="2394" y="3720"/>
                </a:lnTo>
                <a:lnTo>
                  <a:pt x="1824" y="3777"/>
                </a:lnTo>
                <a:lnTo>
                  <a:pt x="1254" y="2316"/>
                </a:lnTo>
                <a:lnTo>
                  <a:pt x="741" y="1082"/>
                </a:lnTo>
                <a:lnTo>
                  <a:pt x="285" y="0"/>
                </a:lnTo>
                <a:lnTo>
                  <a:pt x="0" y="0"/>
                </a:lnTo>
                <a:lnTo>
                  <a:pt x="398" y="1082"/>
                </a:lnTo>
                <a:lnTo>
                  <a:pt x="855" y="2373"/>
                </a:lnTo>
                <a:lnTo>
                  <a:pt x="1425" y="3834"/>
                </a:lnTo>
                <a:lnTo>
                  <a:pt x="1482" y="4100"/>
                </a:lnTo>
                <a:lnTo>
                  <a:pt x="2052" y="5714"/>
                </a:lnTo>
                <a:lnTo>
                  <a:pt x="2678" y="7555"/>
                </a:lnTo>
                <a:lnTo>
                  <a:pt x="3306" y="9548"/>
                </a:lnTo>
                <a:lnTo>
                  <a:pt x="3419" y="9928"/>
                </a:lnTo>
                <a:lnTo>
                  <a:pt x="4160" y="12244"/>
                </a:lnTo>
                <a:lnTo>
                  <a:pt x="3933" y="9871"/>
                </a:lnTo>
                <a:lnTo>
                  <a:pt x="4958" y="9719"/>
                </a:lnTo>
                <a:lnTo>
                  <a:pt x="5929" y="9548"/>
                </a:lnTo>
                <a:lnTo>
                  <a:pt x="6897" y="9340"/>
                </a:lnTo>
                <a:lnTo>
                  <a:pt x="7181" y="8903"/>
                </a:lnTo>
                <a:lnTo>
                  <a:pt x="6098" y="6967"/>
                </a:lnTo>
                <a:lnTo>
                  <a:pt x="5016" y="5239"/>
                </a:lnTo>
                <a:lnTo>
                  <a:pt x="4048" y="3663"/>
                </a:lnTo>
                <a:lnTo>
                  <a:pt x="4617" y="5277"/>
                </a:lnTo>
                <a:lnTo>
                  <a:pt x="5643" y="7062"/>
                </a:lnTo>
                <a:lnTo>
                  <a:pt x="6726" y="9017"/>
                </a:lnTo>
                <a:lnTo>
                  <a:pt x="5814" y="9226"/>
                </a:lnTo>
                <a:lnTo>
                  <a:pt x="4789" y="9397"/>
                </a:lnTo>
                <a:lnTo>
                  <a:pt x="3818" y="9492"/>
                </a:lnTo>
                <a:lnTo>
                  <a:pt x="3135" y="7498"/>
                </a:lnTo>
                <a:lnTo>
                  <a:pt x="2509" y="5657"/>
                </a:lnTo>
                <a:lnTo>
                  <a:pt x="1939" y="4043"/>
                </a:lnTo>
                <a:lnTo>
                  <a:pt x="2509" y="3986"/>
                </a:lnTo>
                <a:lnTo>
                  <a:pt x="3079" y="3891"/>
                </a:lnTo>
                <a:lnTo>
                  <a:pt x="3649" y="3777"/>
                </a:lnTo>
                <a:lnTo>
                  <a:pt x="3876" y="3398"/>
                </a:lnTo>
                <a:lnTo>
                  <a:pt x="3020" y="2164"/>
                </a:lnTo>
                <a:lnTo>
                  <a:pt x="2279" y="1025"/>
                </a:lnTo>
                <a:lnTo>
                  <a:pt x="1597" y="56"/>
                </a:lnTo>
                <a:lnTo>
                  <a:pt x="1254" y="56"/>
                </a:lnTo>
                <a:lnTo>
                  <a:pt x="1881" y="1025"/>
                </a:lnTo>
                <a:close/>
              </a:path>
            </a:pathLst>
          </a:custGeom>
          <a:solidFill>
            <a:srgbClr val="0071AE"/>
          </a:solidFill>
        </p:spPr>
        <p:txBody>
          <a:bodyPr wrap="square" lIns="0" tIns="0" rIns="0" bIns="0" rtlCol="0">
            <a:noAutofit/>
          </a:bodyPr>
          <a:lstStyle/>
          <a:p>
            <a:endParaRPr/>
          </a:p>
        </p:txBody>
      </p:sp>
      <p:sp>
        <p:nvSpPr>
          <p:cNvPr id="1173" name="object 1173"/>
          <p:cNvSpPr/>
          <p:nvPr/>
        </p:nvSpPr>
        <p:spPr>
          <a:xfrm>
            <a:off x="443652" y="696060"/>
            <a:ext cx="18979" cy="26235"/>
          </a:xfrm>
          <a:custGeom>
            <a:avLst/>
            <a:gdLst/>
            <a:ahLst/>
            <a:cxnLst/>
            <a:rect l="l" t="t" r="r" b="b"/>
            <a:pathLst>
              <a:path w="18979" h="26235">
                <a:moveTo>
                  <a:pt x="4730" y="816"/>
                </a:moveTo>
                <a:lnTo>
                  <a:pt x="5586" y="1404"/>
                </a:lnTo>
                <a:lnTo>
                  <a:pt x="6440" y="2107"/>
                </a:lnTo>
                <a:lnTo>
                  <a:pt x="5985" y="2335"/>
                </a:lnTo>
                <a:lnTo>
                  <a:pt x="5471" y="2486"/>
                </a:lnTo>
                <a:lnTo>
                  <a:pt x="4960" y="2714"/>
                </a:lnTo>
                <a:lnTo>
                  <a:pt x="4048" y="1689"/>
                </a:lnTo>
                <a:lnTo>
                  <a:pt x="3135" y="816"/>
                </a:lnTo>
                <a:lnTo>
                  <a:pt x="2338" y="56"/>
                </a:lnTo>
                <a:lnTo>
                  <a:pt x="1881" y="0"/>
                </a:lnTo>
                <a:lnTo>
                  <a:pt x="2680" y="816"/>
                </a:lnTo>
                <a:lnTo>
                  <a:pt x="3590" y="1727"/>
                </a:lnTo>
                <a:lnTo>
                  <a:pt x="4617" y="2809"/>
                </a:lnTo>
                <a:lnTo>
                  <a:pt x="4048" y="2980"/>
                </a:lnTo>
                <a:lnTo>
                  <a:pt x="3478" y="3132"/>
                </a:lnTo>
                <a:lnTo>
                  <a:pt x="2908" y="3246"/>
                </a:lnTo>
                <a:lnTo>
                  <a:pt x="2680" y="3625"/>
                </a:lnTo>
                <a:lnTo>
                  <a:pt x="3649" y="5125"/>
                </a:lnTo>
                <a:lnTo>
                  <a:pt x="3079" y="3512"/>
                </a:lnTo>
                <a:lnTo>
                  <a:pt x="3649" y="3398"/>
                </a:lnTo>
                <a:lnTo>
                  <a:pt x="4219" y="3246"/>
                </a:lnTo>
                <a:lnTo>
                  <a:pt x="4789" y="3037"/>
                </a:lnTo>
                <a:lnTo>
                  <a:pt x="5929" y="4271"/>
                </a:lnTo>
                <a:lnTo>
                  <a:pt x="7125" y="5619"/>
                </a:lnTo>
                <a:lnTo>
                  <a:pt x="8436" y="7175"/>
                </a:lnTo>
                <a:lnTo>
                  <a:pt x="8835" y="7726"/>
                </a:lnTo>
                <a:lnTo>
                  <a:pt x="9062" y="7992"/>
                </a:lnTo>
                <a:lnTo>
                  <a:pt x="8150" y="8258"/>
                </a:lnTo>
                <a:lnTo>
                  <a:pt x="7181" y="8542"/>
                </a:lnTo>
                <a:lnTo>
                  <a:pt x="6213" y="8751"/>
                </a:lnTo>
                <a:lnTo>
                  <a:pt x="5929" y="9188"/>
                </a:lnTo>
                <a:lnTo>
                  <a:pt x="7181" y="11390"/>
                </a:lnTo>
                <a:lnTo>
                  <a:pt x="8436" y="13877"/>
                </a:lnTo>
                <a:lnTo>
                  <a:pt x="9689" y="16574"/>
                </a:lnTo>
                <a:lnTo>
                  <a:pt x="8265" y="16899"/>
                </a:lnTo>
                <a:lnTo>
                  <a:pt x="6782" y="17169"/>
                </a:lnTo>
                <a:lnTo>
                  <a:pt x="5300" y="17385"/>
                </a:lnTo>
                <a:lnTo>
                  <a:pt x="4503" y="14579"/>
                </a:lnTo>
                <a:lnTo>
                  <a:pt x="3705" y="12035"/>
                </a:lnTo>
                <a:lnTo>
                  <a:pt x="2964" y="9719"/>
                </a:lnTo>
                <a:lnTo>
                  <a:pt x="3192" y="12092"/>
                </a:lnTo>
                <a:lnTo>
                  <a:pt x="3933" y="14693"/>
                </a:lnTo>
                <a:lnTo>
                  <a:pt x="4674" y="17438"/>
                </a:lnTo>
                <a:lnTo>
                  <a:pt x="3135" y="17655"/>
                </a:lnTo>
                <a:lnTo>
                  <a:pt x="1597" y="17763"/>
                </a:lnTo>
                <a:lnTo>
                  <a:pt x="0" y="17816"/>
                </a:lnTo>
                <a:lnTo>
                  <a:pt x="1653" y="18194"/>
                </a:lnTo>
                <a:lnTo>
                  <a:pt x="3250" y="18086"/>
                </a:lnTo>
                <a:lnTo>
                  <a:pt x="4789" y="17869"/>
                </a:lnTo>
                <a:lnTo>
                  <a:pt x="5530" y="20514"/>
                </a:lnTo>
                <a:lnTo>
                  <a:pt x="6213" y="23266"/>
                </a:lnTo>
                <a:lnTo>
                  <a:pt x="6839" y="26235"/>
                </a:lnTo>
                <a:lnTo>
                  <a:pt x="6839" y="23213"/>
                </a:lnTo>
                <a:lnTo>
                  <a:pt x="6156" y="20405"/>
                </a:lnTo>
                <a:lnTo>
                  <a:pt x="5415" y="17816"/>
                </a:lnTo>
                <a:lnTo>
                  <a:pt x="6954" y="17600"/>
                </a:lnTo>
                <a:lnTo>
                  <a:pt x="8436" y="17330"/>
                </a:lnTo>
                <a:lnTo>
                  <a:pt x="9918" y="17007"/>
                </a:lnTo>
                <a:lnTo>
                  <a:pt x="11058" y="19489"/>
                </a:lnTo>
                <a:lnTo>
                  <a:pt x="12254" y="22188"/>
                </a:lnTo>
                <a:lnTo>
                  <a:pt x="13338" y="25102"/>
                </a:lnTo>
                <a:lnTo>
                  <a:pt x="13908" y="24939"/>
                </a:lnTo>
                <a:lnTo>
                  <a:pt x="12824" y="22080"/>
                </a:lnTo>
                <a:lnTo>
                  <a:pt x="11628" y="19380"/>
                </a:lnTo>
                <a:lnTo>
                  <a:pt x="10430" y="16899"/>
                </a:lnTo>
                <a:lnTo>
                  <a:pt x="11856" y="16521"/>
                </a:lnTo>
                <a:lnTo>
                  <a:pt x="13279" y="16136"/>
                </a:lnTo>
                <a:lnTo>
                  <a:pt x="14649" y="15661"/>
                </a:lnTo>
                <a:lnTo>
                  <a:pt x="16188" y="18032"/>
                </a:lnTo>
                <a:lnTo>
                  <a:pt x="17726" y="20622"/>
                </a:lnTo>
                <a:lnTo>
                  <a:pt x="16699" y="17869"/>
                </a:lnTo>
                <a:lnTo>
                  <a:pt x="15160" y="15434"/>
                </a:lnTo>
                <a:lnTo>
                  <a:pt x="15730" y="15225"/>
                </a:lnTo>
                <a:lnTo>
                  <a:pt x="16300" y="15016"/>
                </a:lnTo>
                <a:lnTo>
                  <a:pt x="16870" y="14788"/>
                </a:lnTo>
                <a:lnTo>
                  <a:pt x="17555" y="14522"/>
                </a:lnTo>
                <a:lnTo>
                  <a:pt x="18181" y="14200"/>
                </a:lnTo>
                <a:lnTo>
                  <a:pt x="18808" y="13877"/>
                </a:lnTo>
                <a:lnTo>
                  <a:pt x="18979" y="13383"/>
                </a:lnTo>
                <a:lnTo>
                  <a:pt x="16870" y="10915"/>
                </a:lnTo>
                <a:lnTo>
                  <a:pt x="14705" y="8751"/>
                </a:lnTo>
                <a:lnTo>
                  <a:pt x="12653" y="6853"/>
                </a:lnTo>
                <a:lnTo>
                  <a:pt x="14307" y="8960"/>
                </a:lnTo>
                <a:lnTo>
                  <a:pt x="16415" y="11181"/>
                </a:lnTo>
                <a:lnTo>
                  <a:pt x="18580" y="13611"/>
                </a:lnTo>
                <a:lnTo>
                  <a:pt x="17954" y="13877"/>
                </a:lnTo>
                <a:lnTo>
                  <a:pt x="17327" y="14143"/>
                </a:lnTo>
                <a:lnTo>
                  <a:pt x="16699" y="14408"/>
                </a:lnTo>
                <a:lnTo>
                  <a:pt x="16129" y="14636"/>
                </a:lnTo>
                <a:lnTo>
                  <a:pt x="15503" y="14902"/>
                </a:lnTo>
                <a:lnTo>
                  <a:pt x="14876" y="15111"/>
                </a:lnTo>
                <a:lnTo>
                  <a:pt x="14363" y="15282"/>
                </a:lnTo>
                <a:lnTo>
                  <a:pt x="13052" y="15756"/>
                </a:lnTo>
                <a:lnTo>
                  <a:pt x="11684" y="16136"/>
                </a:lnTo>
                <a:lnTo>
                  <a:pt x="10259" y="16466"/>
                </a:lnTo>
                <a:lnTo>
                  <a:pt x="8949" y="13763"/>
                </a:lnTo>
                <a:lnTo>
                  <a:pt x="7638" y="11295"/>
                </a:lnTo>
                <a:lnTo>
                  <a:pt x="6384" y="9074"/>
                </a:lnTo>
                <a:lnTo>
                  <a:pt x="7409" y="8865"/>
                </a:lnTo>
                <a:lnTo>
                  <a:pt x="8380" y="8580"/>
                </a:lnTo>
                <a:lnTo>
                  <a:pt x="9290" y="8258"/>
                </a:lnTo>
                <a:lnTo>
                  <a:pt x="10943" y="10365"/>
                </a:lnTo>
                <a:lnTo>
                  <a:pt x="12653" y="12681"/>
                </a:lnTo>
                <a:lnTo>
                  <a:pt x="11398" y="10156"/>
                </a:lnTo>
                <a:lnTo>
                  <a:pt x="9747" y="8106"/>
                </a:lnTo>
                <a:lnTo>
                  <a:pt x="10659" y="7783"/>
                </a:lnTo>
                <a:lnTo>
                  <a:pt x="11457" y="7460"/>
                </a:lnTo>
                <a:lnTo>
                  <a:pt x="12254" y="7081"/>
                </a:lnTo>
                <a:lnTo>
                  <a:pt x="12426" y="6644"/>
                </a:lnTo>
                <a:lnTo>
                  <a:pt x="11799" y="6112"/>
                </a:lnTo>
                <a:lnTo>
                  <a:pt x="11171" y="5562"/>
                </a:lnTo>
                <a:lnTo>
                  <a:pt x="10601" y="5030"/>
                </a:lnTo>
                <a:lnTo>
                  <a:pt x="9348" y="3948"/>
                </a:lnTo>
                <a:lnTo>
                  <a:pt x="8150" y="2980"/>
                </a:lnTo>
                <a:lnTo>
                  <a:pt x="7010" y="2107"/>
                </a:lnTo>
                <a:lnTo>
                  <a:pt x="7810" y="3189"/>
                </a:lnTo>
                <a:lnTo>
                  <a:pt x="9062" y="4214"/>
                </a:lnTo>
                <a:lnTo>
                  <a:pt x="10317" y="5353"/>
                </a:lnTo>
                <a:lnTo>
                  <a:pt x="10887" y="5790"/>
                </a:lnTo>
                <a:lnTo>
                  <a:pt x="11457" y="6321"/>
                </a:lnTo>
                <a:lnTo>
                  <a:pt x="12027" y="6853"/>
                </a:lnTo>
                <a:lnTo>
                  <a:pt x="11229" y="7175"/>
                </a:lnTo>
                <a:lnTo>
                  <a:pt x="10373" y="7517"/>
                </a:lnTo>
                <a:lnTo>
                  <a:pt x="9519" y="7840"/>
                </a:lnTo>
                <a:lnTo>
                  <a:pt x="9006" y="7232"/>
                </a:lnTo>
                <a:lnTo>
                  <a:pt x="8778" y="6910"/>
                </a:lnTo>
                <a:lnTo>
                  <a:pt x="7524" y="5410"/>
                </a:lnTo>
                <a:lnTo>
                  <a:pt x="6327" y="4100"/>
                </a:lnTo>
                <a:lnTo>
                  <a:pt x="5187" y="2923"/>
                </a:lnTo>
                <a:lnTo>
                  <a:pt x="5699" y="2714"/>
                </a:lnTo>
                <a:lnTo>
                  <a:pt x="6213" y="2486"/>
                </a:lnTo>
                <a:lnTo>
                  <a:pt x="6670" y="2278"/>
                </a:lnTo>
                <a:lnTo>
                  <a:pt x="6782" y="1955"/>
                </a:lnTo>
                <a:lnTo>
                  <a:pt x="5985" y="1347"/>
                </a:lnTo>
                <a:lnTo>
                  <a:pt x="5244" y="816"/>
                </a:lnTo>
                <a:lnTo>
                  <a:pt x="4559" y="322"/>
                </a:lnTo>
                <a:lnTo>
                  <a:pt x="3933" y="227"/>
                </a:lnTo>
                <a:lnTo>
                  <a:pt x="4730" y="816"/>
                </a:lnTo>
                <a:close/>
              </a:path>
            </a:pathLst>
          </a:custGeom>
          <a:solidFill>
            <a:srgbClr val="0071AE"/>
          </a:solidFill>
        </p:spPr>
        <p:txBody>
          <a:bodyPr wrap="square" lIns="0" tIns="0" rIns="0" bIns="0" rtlCol="0">
            <a:noAutofit/>
          </a:bodyPr>
          <a:lstStyle/>
          <a:p>
            <a:endParaRPr/>
          </a:p>
        </p:txBody>
      </p:sp>
      <p:sp>
        <p:nvSpPr>
          <p:cNvPr id="1174" name="object 1174"/>
          <p:cNvSpPr/>
          <p:nvPr/>
        </p:nvSpPr>
        <p:spPr>
          <a:xfrm>
            <a:off x="450322" y="696877"/>
            <a:ext cx="25297" cy="20345"/>
          </a:xfrm>
          <a:custGeom>
            <a:avLst/>
            <a:gdLst/>
            <a:ahLst/>
            <a:cxnLst/>
            <a:rect l="l" t="t" r="r" b="b"/>
            <a:pathLst>
              <a:path w="25297" h="20345">
                <a:moveTo>
                  <a:pt x="12595" y="12852"/>
                </a:moveTo>
                <a:lnTo>
                  <a:pt x="13678" y="12244"/>
                </a:lnTo>
                <a:lnTo>
                  <a:pt x="14703" y="11656"/>
                </a:lnTo>
                <a:lnTo>
                  <a:pt x="15672" y="10953"/>
                </a:lnTo>
                <a:lnTo>
                  <a:pt x="17837" y="12947"/>
                </a:lnTo>
                <a:lnTo>
                  <a:pt x="15958" y="10688"/>
                </a:lnTo>
                <a:lnTo>
                  <a:pt x="16697" y="10099"/>
                </a:lnTo>
                <a:lnTo>
                  <a:pt x="17382" y="9492"/>
                </a:lnTo>
                <a:lnTo>
                  <a:pt x="17952" y="8846"/>
                </a:lnTo>
                <a:lnTo>
                  <a:pt x="18351" y="8428"/>
                </a:lnTo>
                <a:lnTo>
                  <a:pt x="20745" y="10194"/>
                </a:lnTo>
                <a:lnTo>
                  <a:pt x="23081" y="12149"/>
                </a:lnTo>
                <a:lnTo>
                  <a:pt x="25297" y="14408"/>
                </a:lnTo>
                <a:lnTo>
                  <a:pt x="23826" y="12624"/>
                </a:lnTo>
                <a:lnTo>
                  <a:pt x="22115" y="11010"/>
                </a:lnTo>
                <a:lnTo>
                  <a:pt x="20342" y="9492"/>
                </a:lnTo>
                <a:lnTo>
                  <a:pt x="19718" y="9017"/>
                </a:lnTo>
                <a:lnTo>
                  <a:pt x="19148" y="8580"/>
                </a:lnTo>
                <a:lnTo>
                  <a:pt x="18578" y="8144"/>
                </a:lnTo>
                <a:lnTo>
                  <a:pt x="18238" y="7878"/>
                </a:lnTo>
                <a:lnTo>
                  <a:pt x="17211" y="7175"/>
                </a:lnTo>
                <a:lnTo>
                  <a:pt x="16242" y="6473"/>
                </a:lnTo>
                <a:lnTo>
                  <a:pt x="15217" y="5771"/>
                </a:lnTo>
                <a:lnTo>
                  <a:pt x="13620" y="4802"/>
                </a:lnTo>
                <a:lnTo>
                  <a:pt x="11910" y="3891"/>
                </a:lnTo>
                <a:lnTo>
                  <a:pt x="10200" y="3132"/>
                </a:lnTo>
                <a:lnTo>
                  <a:pt x="12707" y="4537"/>
                </a:lnTo>
                <a:lnTo>
                  <a:pt x="15388" y="6207"/>
                </a:lnTo>
                <a:lnTo>
                  <a:pt x="18008" y="8201"/>
                </a:lnTo>
                <a:lnTo>
                  <a:pt x="17382" y="8960"/>
                </a:lnTo>
                <a:lnTo>
                  <a:pt x="16584" y="9719"/>
                </a:lnTo>
                <a:lnTo>
                  <a:pt x="15672" y="10422"/>
                </a:lnTo>
                <a:lnTo>
                  <a:pt x="13221" y="8201"/>
                </a:lnTo>
                <a:lnTo>
                  <a:pt x="10714" y="6264"/>
                </a:lnTo>
                <a:lnTo>
                  <a:pt x="8377" y="4594"/>
                </a:lnTo>
                <a:lnTo>
                  <a:pt x="8947" y="4157"/>
                </a:lnTo>
                <a:lnTo>
                  <a:pt x="9346" y="3777"/>
                </a:lnTo>
                <a:lnTo>
                  <a:pt x="9745" y="3455"/>
                </a:lnTo>
                <a:lnTo>
                  <a:pt x="10087" y="3075"/>
                </a:lnTo>
                <a:lnTo>
                  <a:pt x="9517" y="3284"/>
                </a:lnTo>
                <a:lnTo>
                  <a:pt x="8776" y="3948"/>
                </a:lnTo>
                <a:lnTo>
                  <a:pt x="8148" y="4366"/>
                </a:lnTo>
                <a:lnTo>
                  <a:pt x="7008" y="3569"/>
                </a:lnTo>
                <a:lnTo>
                  <a:pt x="5868" y="2809"/>
                </a:lnTo>
                <a:lnTo>
                  <a:pt x="4787" y="2164"/>
                </a:lnTo>
                <a:lnTo>
                  <a:pt x="3760" y="1518"/>
                </a:lnTo>
                <a:lnTo>
                  <a:pt x="2791" y="911"/>
                </a:lnTo>
                <a:lnTo>
                  <a:pt x="1822" y="379"/>
                </a:lnTo>
                <a:lnTo>
                  <a:pt x="1196" y="113"/>
                </a:lnTo>
                <a:lnTo>
                  <a:pt x="626" y="0"/>
                </a:lnTo>
                <a:lnTo>
                  <a:pt x="1081" y="265"/>
                </a:lnTo>
                <a:lnTo>
                  <a:pt x="968" y="702"/>
                </a:lnTo>
                <a:lnTo>
                  <a:pt x="569" y="911"/>
                </a:lnTo>
                <a:lnTo>
                  <a:pt x="112" y="1139"/>
                </a:lnTo>
                <a:lnTo>
                  <a:pt x="0" y="1461"/>
                </a:lnTo>
                <a:lnTo>
                  <a:pt x="1139" y="2373"/>
                </a:lnTo>
                <a:lnTo>
                  <a:pt x="340" y="1290"/>
                </a:lnTo>
                <a:lnTo>
                  <a:pt x="797" y="1082"/>
                </a:lnTo>
                <a:lnTo>
                  <a:pt x="1595" y="531"/>
                </a:lnTo>
                <a:lnTo>
                  <a:pt x="2563" y="1139"/>
                </a:lnTo>
                <a:lnTo>
                  <a:pt x="3532" y="1727"/>
                </a:lnTo>
                <a:lnTo>
                  <a:pt x="4559" y="2429"/>
                </a:lnTo>
                <a:lnTo>
                  <a:pt x="5641" y="3075"/>
                </a:lnTo>
                <a:lnTo>
                  <a:pt x="6724" y="3834"/>
                </a:lnTo>
                <a:lnTo>
                  <a:pt x="7808" y="4594"/>
                </a:lnTo>
                <a:lnTo>
                  <a:pt x="7179" y="5068"/>
                </a:lnTo>
                <a:lnTo>
                  <a:pt x="6496" y="5448"/>
                </a:lnTo>
                <a:lnTo>
                  <a:pt x="5755" y="5828"/>
                </a:lnTo>
                <a:lnTo>
                  <a:pt x="5584" y="6264"/>
                </a:lnTo>
                <a:lnTo>
                  <a:pt x="7636" y="8144"/>
                </a:lnTo>
                <a:lnTo>
                  <a:pt x="5983" y="6036"/>
                </a:lnTo>
                <a:lnTo>
                  <a:pt x="6724" y="5676"/>
                </a:lnTo>
                <a:lnTo>
                  <a:pt x="7465" y="5239"/>
                </a:lnTo>
                <a:lnTo>
                  <a:pt x="8092" y="4802"/>
                </a:lnTo>
                <a:lnTo>
                  <a:pt x="10428" y="6473"/>
                </a:lnTo>
                <a:lnTo>
                  <a:pt x="12879" y="8428"/>
                </a:lnTo>
                <a:lnTo>
                  <a:pt x="15330" y="10688"/>
                </a:lnTo>
                <a:lnTo>
                  <a:pt x="14417" y="11390"/>
                </a:lnTo>
                <a:lnTo>
                  <a:pt x="13392" y="11978"/>
                </a:lnTo>
                <a:lnTo>
                  <a:pt x="12309" y="12567"/>
                </a:lnTo>
                <a:lnTo>
                  <a:pt x="12138" y="13061"/>
                </a:lnTo>
                <a:lnTo>
                  <a:pt x="14077" y="15282"/>
                </a:lnTo>
                <a:lnTo>
                  <a:pt x="15958" y="17755"/>
                </a:lnTo>
                <a:lnTo>
                  <a:pt x="17781" y="20345"/>
                </a:lnTo>
                <a:lnTo>
                  <a:pt x="18238" y="20130"/>
                </a:lnTo>
                <a:lnTo>
                  <a:pt x="16413" y="17486"/>
                </a:lnTo>
                <a:lnTo>
                  <a:pt x="14532" y="15054"/>
                </a:lnTo>
                <a:lnTo>
                  <a:pt x="12595" y="12852"/>
                </a:lnTo>
                <a:close/>
              </a:path>
            </a:pathLst>
          </a:custGeom>
          <a:solidFill>
            <a:srgbClr val="0071AE"/>
          </a:solidFill>
        </p:spPr>
        <p:txBody>
          <a:bodyPr wrap="square" lIns="0" tIns="0" rIns="0" bIns="0" rtlCol="0">
            <a:noAutofit/>
          </a:bodyPr>
          <a:lstStyle/>
          <a:p>
            <a:endParaRPr/>
          </a:p>
        </p:txBody>
      </p:sp>
      <p:sp>
        <p:nvSpPr>
          <p:cNvPr id="1175" name="object 1175"/>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70AD"/>
          </a:solidFill>
        </p:spPr>
        <p:txBody>
          <a:bodyPr wrap="square" lIns="0" tIns="0" rIns="0" bIns="0" rtlCol="0">
            <a:noAutofit/>
          </a:bodyPr>
          <a:lstStyle/>
          <a:p>
            <a:endParaRPr/>
          </a:p>
        </p:txBody>
      </p:sp>
      <p:sp>
        <p:nvSpPr>
          <p:cNvPr id="1176" name="object 1176"/>
          <p:cNvSpPr/>
          <p:nvPr/>
        </p:nvSpPr>
        <p:spPr>
          <a:xfrm>
            <a:off x="416125" y="696288"/>
            <a:ext cx="59735" cy="34858"/>
          </a:xfrm>
          <a:custGeom>
            <a:avLst/>
            <a:gdLst/>
            <a:ahLst/>
            <a:cxnLst/>
            <a:rect l="l" t="t" r="r" b="b"/>
            <a:pathLst>
              <a:path w="59735" h="34858">
                <a:moveTo>
                  <a:pt x="20175" y="32050"/>
                </a:moveTo>
                <a:lnTo>
                  <a:pt x="19948" y="34750"/>
                </a:lnTo>
                <a:lnTo>
                  <a:pt x="20459" y="34803"/>
                </a:lnTo>
                <a:lnTo>
                  <a:pt x="20745" y="34803"/>
                </a:lnTo>
                <a:lnTo>
                  <a:pt x="20973" y="32105"/>
                </a:lnTo>
                <a:lnTo>
                  <a:pt x="21200" y="29514"/>
                </a:lnTo>
                <a:lnTo>
                  <a:pt x="21428" y="26978"/>
                </a:lnTo>
                <a:lnTo>
                  <a:pt x="22227" y="27033"/>
                </a:lnTo>
                <a:lnTo>
                  <a:pt x="22626" y="27033"/>
                </a:lnTo>
                <a:lnTo>
                  <a:pt x="24221" y="27086"/>
                </a:lnTo>
                <a:lnTo>
                  <a:pt x="25875" y="27086"/>
                </a:lnTo>
                <a:lnTo>
                  <a:pt x="27470" y="27033"/>
                </a:lnTo>
                <a:lnTo>
                  <a:pt x="27641" y="29569"/>
                </a:lnTo>
                <a:lnTo>
                  <a:pt x="27756" y="32158"/>
                </a:lnTo>
                <a:lnTo>
                  <a:pt x="27927" y="34858"/>
                </a:lnTo>
                <a:lnTo>
                  <a:pt x="28438" y="34803"/>
                </a:lnTo>
                <a:lnTo>
                  <a:pt x="28724" y="34803"/>
                </a:lnTo>
                <a:lnTo>
                  <a:pt x="28553" y="32105"/>
                </a:lnTo>
                <a:lnTo>
                  <a:pt x="28382" y="29514"/>
                </a:lnTo>
                <a:lnTo>
                  <a:pt x="28211" y="27033"/>
                </a:lnTo>
                <a:lnTo>
                  <a:pt x="30319" y="26925"/>
                </a:lnTo>
                <a:lnTo>
                  <a:pt x="32428" y="26763"/>
                </a:lnTo>
                <a:lnTo>
                  <a:pt x="34480" y="26492"/>
                </a:lnTo>
                <a:lnTo>
                  <a:pt x="34994" y="28867"/>
                </a:lnTo>
                <a:lnTo>
                  <a:pt x="35505" y="31350"/>
                </a:lnTo>
                <a:lnTo>
                  <a:pt x="35962" y="33939"/>
                </a:lnTo>
                <a:lnTo>
                  <a:pt x="36418" y="33833"/>
                </a:lnTo>
                <a:lnTo>
                  <a:pt x="36645" y="33778"/>
                </a:lnTo>
                <a:lnTo>
                  <a:pt x="36190" y="31242"/>
                </a:lnTo>
                <a:lnTo>
                  <a:pt x="35676" y="28758"/>
                </a:lnTo>
                <a:lnTo>
                  <a:pt x="35165" y="26385"/>
                </a:lnTo>
                <a:lnTo>
                  <a:pt x="37159" y="26114"/>
                </a:lnTo>
                <a:lnTo>
                  <a:pt x="39155" y="25791"/>
                </a:lnTo>
                <a:lnTo>
                  <a:pt x="41036" y="25305"/>
                </a:lnTo>
                <a:lnTo>
                  <a:pt x="41889" y="27464"/>
                </a:lnTo>
                <a:lnTo>
                  <a:pt x="42631" y="29730"/>
                </a:lnTo>
                <a:lnTo>
                  <a:pt x="43372" y="32050"/>
                </a:lnTo>
                <a:lnTo>
                  <a:pt x="43998" y="31889"/>
                </a:lnTo>
                <a:lnTo>
                  <a:pt x="43257" y="29569"/>
                </a:lnTo>
                <a:lnTo>
                  <a:pt x="42459" y="27302"/>
                </a:lnTo>
                <a:lnTo>
                  <a:pt x="41606" y="25197"/>
                </a:lnTo>
                <a:lnTo>
                  <a:pt x="43485" y="24711"/>
                </a:lnTo>
                <a:lnTo>
                  <a:pt x="45253" y="24227"/>
                </a:lnTo>
                <a:lnTo>
                  <a:pt x="46963" y="23633"/>
                </a:lnTo>
                <a:lnTo>
                  <a:pt x="47931" y="25467"/>
                </a:lnTo>
                <a:lnTo>
                  <a:pt x="48900" y="27411"/>
                </a:lnTo>
                <a:lnTo>
                  <a:pt x="49756" y="29461"/>
                </a:lnTo>
                <a:lnTo>
                  <a:pt x="50326" y="29136"/>
                </a:lnTo>
                <a:lnTo>
                  <a:pt x="49470" y="27141"/>
                </a:lnTo>
                <a:lnTo>
                  <a:pt x="48501" y="25252"/>
                </a:lnTo>
                <a:lnTo>
                  <a:pt x="47533" y="23416"/>
                </a:lnTo>
                <a:lnTo>
                  <a:pt x="49184" y="22769"/>
                </a:lnTo>
                <a:lnTo>
                  <a:pt x="50781" y="22122"/>
                </a:lnTo>
                <a:lnTo>
                  <a:pt x="52205" y="21311"/>
                </a:lnTo>
                <a:lnTo>
                  <a:pt x="53232" y="22822"/>
                </a:lnTo>
                <a:lnTo>
                  <a:pt x="54257" y="24441"/>
                </a:lnTo>
                <a:lnTo>
                  <a:pt x="55224" y="26061"/>
                </a:lnTo>
                <a:lnTo>
                  <a:pt x="55627" y="25736"/>
                </a:lnTo>
                <a:lnTo>
                  <a:pt x="54720" y="24119"/>
                </a:lnTo>
                <a:lnTo>
                  <a:pt x="53693" y="22553"/>
                </a:lnTo>
                <a:lnTo>
                  <a:pt x="52718" y="21096"/>
                </a:lnTo>
                <a:lnTo>
                  <a:pt x="54136" y="20341"/>
                </a:lnTo>
                <a:lnTo>
                  <a:pt x="55445" y="19477"/>
                </a:lnTo>
                <a:lnTo>
                  <a:pt x="56654" y="18560"/>
                </a:lnTo>
                <a:lnTo>
                  <a:pt x="57560" y="19694"/>
                </a:lnTo>
                <a:lnTo>
                  <a:pt x="58466" y="20880"/>
                </a:lnTo>
                <a:lnTo>
                  <a:pt x="59393" y="22122"/>
                </a:lnTo>
                <a:lnTo>
                  <a:pt x="59735" y="21744"/>
                </a:lnTo>
                <a:lnTo>
                  <a:pt x="58809" y="20555"/>
                </a:lnTo>
                <a:lnTo>
                  <a:pt x="57902" y="19422"/>
                </a:lnTo>
                <a:lnTo>
                  <a:pt x="56996" y="18291"/>
                </a:lnTo>
                <a:lnTo>
                  <a:pt x="57963" y="17535"/>
                </a:lnTo>
                <a:lnTo>
                  <a:pt x="58869" y="16671"/>
                </a:lnTo>
                <a:lnTo>
                  <a:pt x="59675" y="15813"/>
                </a:lnTo>
                <a:lnTo>
                  <a:pt x="59453" y="15491"/>
                </a:lnTo>
                <a:lnTo>
                  <a:pt x="58647" y="16402"/>
                </a:lnTo>
                <a:lnTo>
                  <a:pt x="57741" y="17210"/>
                </a:lnTo>
                <a:lnTo>
                  <a:pt x="56714" y="17966"/>
                </a:lnTo>
                <a:lnTo>
                  <a:pt x="54599" y="15528"/>
                </a:lnTo>
                <a:lnTo>
                  <a:pt x="52376" y="13269"/>
                </a:lnTo>
                <a:lnTo>
                  <a:pt x="54257" y="15813"/>
                </a:lnTo>
                <a:lnTo>
                  <a:pt x="56372" y="18236"/>
                </a:lnTo>
                <a:lnTo>
                  <a:pt x="55163" y="19153"/>
                </a:lnTo>
                <a:lnTo>
                  <a:pt x="53854" y="19963"/>
                </a:lnTo>
                <a:lnTo>
                  <a:pt x="52434" y="20719"/>
                </a:lnTo>
                <a:lnTo>
                  <a:pt x="51977" y="20933"/>
                </a:lnTo>
                <a:lnTo>
                  <a:pt x="50495" y="21689"/>
                </a:lnTo>
                <a:lnTo>
                  <a:pt x="48956" y="22391"/>
                </a:lnTo>
                <a:lnTo>
                  <a:pt x="47305" y="22985"/>
                </a:lnTo>
                <a:lnTo>
                  <a:pt x="45823" y="20178"/>
                </a:lnTo>
                <a:lnTo>
                  <a:pt x="44226" y="17641"/>
                </a:lnTo>
                <a:lnTo>
                  <a:pt x="45253" y="20394"/>
                </a:lnTo>
                <a:lnTo>
                  <a:pt x="46735" y="23200"/>
                </a:lnTo>
                <a:lnTo>
                  <a:pt x="45025" y="23741"/>
                </a:lnTo>
                <a:lnTo>
                  <a:pt x="43257" y="24280"/>
                </a:lnTo>
                <a:lnTo>
                  <a:pt x="41434" y="24711"/>
                </a:lnTo>
                <a:lnTo>
                  <a:pt x="40864" y="24874"/>
                </a:lnTo>
                <a:lnTo>
                  <a:pt x="38983" y="25252"/>
                </a:lnTo>
                <a:lnTo>
                  <a:pt x="37046" y="25630"/>
                </a:lnTo>
                <a:lnTo>
                  <a:pt x="35050" y="25899"/>
                </a:lnTo>
                <a:lnTo>
                  <a:pt x="34365" y="22985"/>
                </a:lnTo>
                <a:lnTo>
                  <a:pt x="34365" y="26008"/>
                </a:lnTo>
                <a:lnTo>
                  <a:pt x="32372" y="26222"/>
                </a:lnTo>
                <a:lnTo>
                  <a:pt x="30263" y="26385"/>
                </a:lnTo>
                <a:lnTo>
                  <a:pt x="28211" y="26492"/>
                </a:lnTo>
                <a:lnTo>
                  <a:pt x="27983" y="23524"/>
                </a:lnTo>
                <a:lnTo>
                  <a:pt x="27756" y="20719"/>
                </a:lnTo>
                <a:lnTo>
                  <a:pt x="27526" y="18074"/>
                </a:lnTo>
                <a:lnTo>
                  <a:pt x="29179" y="17966"/>
                </a:lnTo>
                <a:lnTo>
                  <a:pt x="27526" y="17588"/>
                </a:lnTo>
                <a:lnTo>
                  <a:pt x="27242" y="14788"/>
                </a:lnTo>
                <a:lnTo>
                  <a:pt x="27015" y="12130"/>
                </a:lnTo>
                <a:lnTo>
                  <a:pt x="26787" y="9814"/>
                </a:lnTo>
                <a:lnTo>
                  <a:pt x="27868" y="9757"/>
                </a:lnTo>
                <a:lnTo>
                  <a:pt x="28952" y="9662"/>
                </a:lnTo>
                <a:lnTo>
                  <a:pt x="29977" y="9548"/>
                </a:lnTo>
                <a:lnTo>
                  <a:pt x="30376" y="9112"/>
                </a:lnTo>
                <a:lnTo>
                  <a:pt x="29693" y="7119"/>
                </a:lnTo>
                <a:lnTo>
                  <a:pt x="29067" y="5277"/>
                </a:lnTo>
                <a:lnTo>
                  <a:pt x="28497" y="3663"/>
                </a:lnTo>
                <a:lnTo>
                  <a:pt x="28610" y="5334"/>
                </a:lnTo>
                <a:lnTo>
                  <a:pt x="29236" y="7175"/>
                </a:lnTo>
                <a:lnTo>
                  <a:pt x="29864" y="9169"/>
                </a:lnTo>
                <a:lnTo>
                  <a:pt x="28837" y="9283"/>
                </a:lnTo>
                <a:lnTo>
                  <a:pt x="27812" y="9378"/>
                </a:lnTo>
                <a:lnTo>
                  <a:pt x="26787" y="9435"/>
                </a:lnTo>
                <a:lnTo>
                  <a:pt x="26557" y="7384"/>
                </a:lnTo>
                <a:lnTo>
                  <a:pt x="26330" y="5505"/>
                </a:lnTo>
                <a:lnTo>
                  <a:pt x="26159" y="3872"/>
                </a:lnTo>
                <a:lnTo>
                  <a:pt x="26843" y="3872"/>
                </a:lnTo>
                <a:lnTo>
                  <a:pt x="26159" y="3606"/>
                </a:lnTo>
                <a:lnTo>
                  <a:pt x="25987" y="2202"/>
                </a:lnTo>
                <a:lnTo>
                  <a:pt x="25816" y="1025"/>
                </a:lnTo>
                <a:lnTo>
                  <a:pt x="25703" y="0"/>
                </a:lnTo>
                <a:lnTo>
                  <a:pt x="25361" y="0"/>
                </a:lnTo>
                <a:lnTo>
                  <a:pt x="25476" y="1025"/>
                </a:lnTo>
                <a:lnTo>
                  <a:pt x="25589" y="2202"/>
                </a:lnTo>
                <a:lnTo>
                  <a:pt x="25703" y="3606"/>
                </a:lnTo>
                <a:lnTo>
                  <a:pt x="24050" y="3606"/>
                </a:lnTo>
                <a:lnTo>
                  <a:pt x="24221" y="2202"/>
                </a:lnTo>
                <a:lnTo>
                  <a:pt x="24392" y="1025"/>
                </a:lnTo>
                <a:lnTo>
                  <a:pt x="24507" y="0"/>
                </a:lnTo>
                <a:lnTo>
                  <a:pt x="24221" y="0"/>
                </a:lnTo>
                <a:lnTo>
                  <a:pt x="24050" y="1025"/>
                </a:lnTo>
                <a:lnTo>
                  <a:pt x="23822" y="2202"/>
                </a:lnTo>
                <a:lnTo>
                  <a:pt x="23595" y="3550"/>
                </a:lnTo>
                <a:lnTo>
                  <a:pt x="22966" y="3550"/>
                </a:lnTo>
                <a:lnTo>
                  <a:pt x="22340" y="3512"/>
                </a:lnTo>
                <a:lnTo>
                  <a:pt x="21714" y="3398"/>
                </a:lnTo>
                <a:lnTo>
                  <a:pt x="22227" y="2145"/>
                </a:lnTo>
                <a:lnTo>
                  <a:pt x="22683" y="1025"/>
                </a:lnTo>
                <a:lnTo>
                  <a:pt x="23138" y="56"/>
                </a:lnTo>
                <a:lnTo>
                  <a:pt x="22797" y="56"/>
                </a:lnTo>
                <a:lnTo>
                  <a:pt x="22340" y="1025"/>
                </a:lnTo>
                <a:lnTo>
                  <a:pt x="21827" y="2107"/>
                </a:lnTo>
                <a:lnTo>
                  <a:pt x="21315" y="3341"/>
                </a:lnTo>
                <a:lnTo>
                  <a:pt x="20745" y="3284"/>
                </a:lnTo>
                <a:lnTo>
                  <a:pt x="20232" y="3170"/>
                </a:lnTo>
                <a:lnTo>
                  <a:pt x="19662" y="3075"/>
                </a:lnTo>
                <a:lnTo>
                  <a:pt x="20459" y="1936"/>
                </a:lnTo>
                <a:lnTo>
                  <a:pt x="21144" y="968"/>
                </a:lnTo>
                <a:lnTo>
                  <a:pt x="21770" y="94"/>
                </a:lnTo>
                <a:lnTo>
                  <a:pt x="21371" y="151"/>
                </a:lnTo>
                <a:lnTo>
                  <a:pt x="20745" y="968"/>
                </a:lnTo>
                <a:lnTo>
                  <a:pt x="20060" y="1936"/>
                </a:lnTo>
                <a:lnTo>
                  <a:pt x="19319" y="2961"/>
                </a:lnTo>
                <a:lnTo>
                  <a:pt x="18749" y="2847"/>
                </a:lnTo>
                <a:lnTo>
                  <a:pt x="18179" y="2695"/>
                </a:lnTo>
                <a:lnTo>
                  <a:pt x="17609" y="2486"/>
                </a:lnTo>
                <a:lnTo>
                  <a:pt x="18407" y="1670"/>
                </a:lnTo>
                <a:lnTo>
                  <a:pt x="19148" y="968"/>
                </a:lnTo>
                <a:lnTo>
                  <a:pt x="19889" y="265"/>
                </a:lnTo>
                <a:lnTo>
                  <a:pt x="19378" y="322"/>
                </a:lnTo>
                <a:lnTo>
                  <a:pt x="18693" y="968"/>
                </a:lnTo>
                <a:lnTo>
                  <a:pt x="18008" y="1613"/>
                </a:lnTo>
                <a:lnTo>
                  <a:pt x="17267" y="2372"/>
                </a:lnTo>
                <a:lnTo>
                  <a:pt x="16755" y="2202"/>
                </a:lnTo>
                <a:lnTo>
                  <a:pt x="16298" y="1993"/>
                </a:lnTo>
                <a:lnTo>
                  <a:pt x="15843" y="1784"/>
                </a:lnTo>
                <a:lnTo>
                  <a:pt x="16071" y="2145"/>
                </a:lnTo>
                <a:lnTo>
                  <a:pt x="16528" y="2372"/>
                </a:lnTo>
                <a:lnTo>
                  <a:pt x="17039" y="2581"/>
                </a:lnTo>
                <a:lnTo>
                  <a:pt x="17438" y="2695"/>
                </a:lnTo>
                <a:lnTo>
                  <a:pt x="17952" y="2904"/>
                </a:lnTo>
                <a:lnTo>
                  <a:pt x="18522" y="3075"/>
                </a:lnTo>
                <a:lnTo>
                  <a:pt x="19148" y="3227"/>
                </a:lnTo>
                <a:lnTo>
                  <a:pt x="19490" y="3284"/>
                </a:lnTo>
                <a:lnTo>
                  <a:pt x="20060" y="3455"/>
                </a:lnTo>
                <a:lnTo>
                  <a:pt x="20630" y="3550"/>
                </a:lnTo>
                <a:lnTo>
                  <a:pt x="21200" y="3606"/>
                </a:lnTo>
                <a:lnTo>
                  <a:pt x="21599" y="3663"/>
                </a:lnTo>
                <a:lnTo>
                  <a:pt x="22227" y="3777"/>
                </a:lnTo>
                <a:lnTo>
                  <a:pt x="22910" y="3834"/>
                </a:lnTo>
                <a:lnTo>
                  <a:pt x="23595" y="3872"/>
                </a:lnTo>
                <a:lnTo>
                  <a:pt x="23822" y="5562"/>
                </a:lnTo>
                <a:lnTo>
                  <a:pt x="23994" y="3872"/>
                </a:lnTo>
                <a:lnTo>
                  <a:pt x="24449" y="3929"/>
                </a:lnTo>
                <a:lnTo>
                  <a:pt x="25246" y="3929"/>
                </a:lnTo>
                <a:lnTo>
                  <a:pt x="25703" y="3872"/>
                </a:lnTo>
                <a:lnTo>
                  <a:pt x="25875" y="5562"/>
                </a:lnTo>
                <a:lnTo>
                  <a:pt x="26046" y="7384"/>
                </a:lnTo>
                <a:lnTo>
                  <a:pt x="26217" y="9435"/>
                </a:lnTo>
                <a:lnTo>
                  <a:pt x="23309" y="9435"/>
                </a:lnTo>
                <a:lnTo>
                  <a:pt x="24050" y="9814"/>
                </a:lnTo>
                <a:lnTo>
                  <a:pt x="26217" y="9814"/>
                </a:lnTo>
                <a:lnTo>
                  <a:pt x="26445" y="12187"/>
                </a:lnTo>
                <a:lnTo>
                  <a:pt x="26616" y="14788"/>
                </a:lnTo>
                <a:lnTo>
                  <a:pt x="26843" y="17641"/>
                </a:lnTo>
                <a:lnTo>
                  <a:pt x="23252" y="17641"/>
                </a:lnTo>
                <a:lnTo>
                  <a:pt x="22683" y="17588"/>
                </a:lnTo>
                <a:lnTo>
                  <a:pt x="22397" y="17588"/>
                </a:lnTo>
                <a:lnTo>
                  <a:pt x="22966" y="18074"/>
                </a:lnTo>
                <a:lnTo>
                  <a:pt x="23252" y="18074"/>
                </a:lnTo>
                <a:lnTo>
                  <a:pt x="24449" y="18127"/>
                </a:lnTo>
                <a:lnTo>
                  <a:pt x="25647" y="18127"/>
                </a:lnTo>
                <a:lnTo>
                  <a:pt x="26843" y="18074"/>
                </a:lnTo>
                <a:lnTo>
                  <a:pt x="27071" y="20719"/>
                </a:lnTo>
                <a:lnTo>
                  <a:pt x="27242" y="23524"/>
                </a:lnTo>
                <a:lnTo>
                  <a:pt x="27413" y="26492"/>
                </a:lnTo>
                <a:lnTo>
                  <a:pt x="25875" y="26547"/>
                </a:lnTo>
                <a:lnTo>
                  <a:pt x="22626" y="26547"/>
                </a:lnTo>
                <a:lnTo>
                  <a:pt x="21827" y="26492"/>
                </a:lnTo>
                <a:lnTo>
                  <a:pt x="21486" y="26492"/>
                </a:lnTo>
                <a:lnTo>
                  <a:pt x="21770" y="23524"/>
                </a:lnTo>
                <a:lnTo>
                  <a:pt x="22056" y="20664"/>
                </a:lnTo>
                <a:lnTo>
                  <a:pt x="22340" y="18019"/>
                </a:lnTo>
                <a:lnTo>
                  <a:pt x="22397" y="12130"/>
                </a:lnTo>
                <a:lnTo>
                  <a:pt x="22056" y="14731"/>
                </a:lnTo>
                <a:lnTo>
                  <a:pt x="21714" y="17588"/>
                </a:lnTo>
                <a:lnTo>
                  <a:pt x="20117" y="17480"/>
                </a:lnTo>
                <a:lnTo>
                  <a:pt x="18465" y="17319"/>
                </a:lnTo>
                <a:lnTo>
                  <a:pt x="16927" y="17102"/>
                </a:lnTo>
                <a:lnTo>
                  <a:pt x="17781" y="14351"/>
                </a:lnTo>
                <a:lnTo>
                  <a:pt x="18637" y="11751"/>
                </a:lnTo>
                <a:lnTo>
                  <a:pt x="19434" y="9435"/>
                </a:lnTo>
                <a:lnTo>
                  <a:pt x="18920" y="9378"/>
                </a:lnTo>
                <a:lnTo>
                  <a:pt x="18067" y="11713"/>
                </a:lnTo>
                <a:lnTo>
                  <a:pt x="17211" y="14237"/>
                </a:lnTo>
                <a:lnTo>
                  <a:pt x="16298" y="16994"/>
                </a:lnTo>
                <a:lnTo>
                  <a:pt x="14818" y="16779"/>
                </a:lnTo>
                <a:lnTo>
                  <a:pt x="13392" y="16508"/>
                </a:lnTo>
                <a:lnTo>
                  <a:pt x="11968" y="16185"/>
                </a:lnTo>
                <a:lnTo>
                  <a:pt x="13336" y="13478"/>
                </a:lnTo>
                <a:lnTo>
                  <a:pt x="14703" y="11010"/>
                </a:lnTo>
                <a:lnTo>
                  <a:pt x="16014" y="8846"/>
                </a:lnTo>
                <a:lnTo>
                  <a:pt x="15557" y="8732"/>
                </a:lnTo>
                <a:lnTo>
                  <a:pt x="14248" y="10896"/>
                </a:lnTo>
                <a:lnTo>
                  <a:pt x="12822" y="13383"/>
                </a:lnTo>
                <a:lnTo>
                  <a:pt x="11455" y="16022"/>
                </a:lnTo>
                <a:lnTo>
                  <a:pt x="10087" y="15699"/>
                </a:lnTo>
                <a:lnTo>
                  <a:pt x="8718" y="15263"/>
                </a:lnTo>
                <a:lnTo>
                  <a:pt x="7409" y="14788"/>
                </a:lnTo>
                <a:lnTo>
                  <a:pt x="9231" y="12244"/>
                </a:lnTo>
                <a:lnTo>
                  <a:pt x="10998" y="9928"/>
                </a:lnTo>
                <a:lnTo>
                  <a:pt x="12707" y="7878"/>
                </a:lnTo>
                <a:lnTo>
                  <a:pt x="12252" y="7707"/>
                </a:lnTo>
                <a:lnTo>
                  <a:pt x="10542" y="9700"/>
                </a:lnTo>
                <a:lnTo>
                  <a:pt x="8718" y="12035"/>
                </a:lnTo>
                <a:lnTo>
                  <a:pt x="6895" y="14617"/>
                </a:lnTo>
                <a:lnTo>
                  <a:pt x="5699" y="14143"/>
                </a:lnTo>
                <a:lnTo>
                  <a:pt x="4559" y="13649"/>
                </a:lnTo>
                <a:lnTo>
                  <a:pt x="3476" y="13060"/>
                </a:lnTo>
                <a:lnTo>
                  <a:pt x="5699" y="10687"/>
                </a:lnTo>
                <a:lnTo>
                  <a:pt x="7864" y="8523"/>
                </a:lnTo>
                <a:lnTo>
                  <a:pt x="9916" y="6682"/>
                </a:lnTo>
                <a:lnTo>
                  <a:pt x="9517" y="6473"/>
                </a:lnTo>
                <a:lnTo>
                  <a:pt x="7465" y="8314"/>
                </a:lnTo>
                <a:lnTo>
                  <a:pt x="5242" y="10460"/>
                </a:lnTo>
                <a:lnTo>
                  <a:pt x="3077" y="12833"/>
                </a:lnTo>
                <a:lnTo>
                  <a:pt x="2678" y="12624"/>
                </a:lnTo>
                <a:lnTo>
                  <a:pt x="1766" y="12130"/>
                </a:lnTo>
                <a:lnTo>
                  <a:pt x="853" y="11485"/>
                </a:lnTo>
                <a:lnTo>
                  <a:pt x="0" y="10839"/>
                </a:lnTo>
                <a:lnTo>
                  <a:pt x="569" y="11808"/>
                </a:lnTo>
                <a:lnTo>
                  <a:pt x="1480" y="12453"/>
                </a:lnTo>
                <a:lnTo>
                  <a:pt x="2448" y="13004"/>
                </a:lnTo>
                <a:lnTo>
                  <a:pt x="2791" y="13155"/>
                </a:lnTo>
                <a:lnTo>
                  <a:pt x="3190" y="13383"/>
                </a:lnTo>
                <a:lnTo>
                  <a:pt x="4273" y="13972"/>
                </a:lnTo>
                <a:lnTo>
                  <a:pt x="5469" y="14503"/>
                </a:lnTo>
                <a:lnTo>
                  <a:pt x="6668" y="14940"/>
                </a:lnTo>
                <a:lnTo>
                  <a:pt x="7179" y="15168"/>
                </a:lnTo>
                <a:lnTo>
                  <a:pt x="8490" y="15642"/>
                </a:lnTo>
                <a:lnTo>
                  <a:pt x="9858" y="16079"/>
                </a:lnTo>
                <a:lnTo>
                  <a:pt x="11227" y="16455"/>
                </a:lnTo>
                <a:lnTo>
                  <a:pt x="11797" y="16563"/>
                </a:lnTo>
                <a:lnTo>
                  <a:pt x="13221" y="16941"/>
                </a:lnTo>
                <a:lnTo>
                  <a:pt x="14703" y="17210"/>
                </a:lnTo>
                <a:lnTo>
                  <a:pt x="16186" y="17480"/>
                </a:lnTo>
                <a:lnTo>
                  <a:pt x="15388" y="20016"/>
                </a:lnTo>
                <a:lnTo>
                  <a:pt x="14588" y="22822"/>
                </a:lnTo>
                <a:lnTo>
                  <a:pt x="13847" y="25736"/>
                </a:lnTo>
                <a:lnTo>
                  <a:pt x="11854" y="25413"/>
                </a:lnTo>
                <a:lnTo>
                  <a:pt x="9973" y="25036"/>
                </a:lnTo>
                <a:lnTo>
                  <a:pt x="8092" y="24550"/>
                </a:lnTo>
                <a:lnTo>
                  <a:pt x="9801" y="25522"/>
                </a:lnTo>
                <a:lnTo>
                  <a:pt x="11739" y="25899"/>
                </a:lnTo>
                <a:lnTo>
                  <a:pt x="13735" y="26222"/>
                </a:lnTo>
                <a:lnTo>
                  <a:pt x="13108" y="28597"/>
                </a:lnTo>
                <a:lnTo>
                  <a:pt x="12538" y="31133"/>
                </a:lnTo>
                <a:lnTo>
                  <a:pt x="12025" y="33670"/>
                </a:lnTo>
                <a:lnTo>
                  <a:pt x="12480" y="33778"/>
                </a:lnTo>
                <a:lnTo>
                  <a:pt x="12707" y="33833"/>
                </a:lnTo>
                <a:lnTo>
                  <a:pt x="13221" y="31241"/>
                </a:lnTo>
                <a:lnTo>
                  <a:pt x="13791" y="28705"/>
                </a:lnTo>
                <a:lnTo>
                  <a:pt x="14361" y="26330"/>
                </a:lnTo>
                <a:lnTo>
                  <a:pt x="16413" y="26600"/>
                </a:lnTo>
                <a:lnTo>
                  <a:pt x="14476" y="25791"/>
                </a:lnTo>
                <a:lnTo>
                  <a:pt x="15217" y="22877"/>
                </a:lnTo>
                <a:lnTo>
                  <a:pt x="16014" y="20124"/>
                </a:lnTo>
                <a:lnTo>
                  <a:pt x="16812" y="17535"/>
                </a:lnTo>
                <a:lnTo>
                  <a:pt x="18407" y="17750"/>
                </a:lnTo>
                <a:lnTo>
                  <a:pt x="20004" y="17913"/>
                </a:lnTo>
                <a:lnTo>
                  <a:pt x="21657" y="18019"/>
                </a:lnTo>
                <a:lnTo>
                  <a:pt x="21315" y="20664"/>
                </a:lnTo>
                <a:lnTo>
                  <a:pt x="21029" y="23471"/>
                </a:lnTo>
                <a:lnTo>
                  <a:pt x="20745" y="26439"/>
                </a:lnTo>
                <a:lnTo>
                  <a:pt x="20687" y="26978"/>
                </a:lnTo>
                <a:lnTo>
                  <a:pt x="20403" y="29461"/>
                </a:lnTo>
                <a:lnTo>
                  <a:pt x="20175" y="32050"/>
                </a:lnTo>
                <a:close/>
              </a:path>
            </a:pathLst>
          </a:custGeom>
          <a:solidFill>
            <a:srgbClr val="0070AD"/>
          </a:solidFill>
        </p:spPr>
        <p:txBody>
          <a:bodyPr wrap="square" lIns="0" tIns="0" rIns="0" bIns="0" rtlCol="0">
            <a:noAutofit/>
          </a:bodyPr>
          <a:lstStyle/>
          <a:p>
            <a:endParaRPr/>
          </a:p>
        </p:txBody>
      </p:sp>
      <p:sp>
        <p:nvSpPr>
          <p:cNvPr id="1177" name="object 1177"/>
          <p:cNvSpPr/>
          <p:nvPr/>
        </p:nvSpPr>
        <p:spPr>
          <a:xfrm>
            <a:off x="442284" y="696288"/>
            <a:ext cx="20346" cy="13383"/>
          </a:xfrm>
          <a:custGeom>
            <a:avLst/>
            <a:gdLst/>
            <a:ahLst/>
            <a:cxnLst/>
            <a:rect l="l" t="t" r="r" b="b"/>
            <a:pathLst>
              <a:path w="20346" h="13383">
                <a:moveTo>
                  <a:pt x="6611" y="911"/>
                </a:moveTo>
                <a:lnTo>
                  <a:pt x="7181" y="1404"/>
                </a:lnTo>
                <a:lnTo>
                  <a:pt x="7808" y="1879"/>
                </a:lnTo>
                <a:lnTo>
                  <a:pt x="7352" y="2107"/>
                </a:lnTo>
                <a:lnTo>
                  <a:pt x="6839" y="2259"/>
                </a:lnTo>
                <a:lnTo>
                  <a:pt x="6327" y="2486"/>
                </a:lnTo>
                <a:lnTo>
                  <a:pt x="5586" y="1670"/>
                </a:lnTo>
                <a:lnTo>
                  <a:pt x="4845" y="911"/>
                </a:lnTo>
                <a:lnTo>
                  <a:pt x="4160" y="265"/>
                </a:lnTo>
                <a:lnTo>
                  <a:pt x="3705" y="208"/>
                </a:lnTo>
                <a:lnTo>
                  <a:pt x="4388" y="911"/>
                </a:lnTo>
                <a:lnTo>
                  <a:pt x="5129" y="1727"/>
                </a:lnTo>
                <a:lnTo>
                  <a:pt x="5985" y="2581"/>
                </a:lnTo>
                <a:lnTo>
                  <a:pt x="5415" y="2752"/>
                </a:lnTo>
                <a:lnTo>
                  <a:pt x="4845" y="2904"/>
                </a:lnTo>
                <a:lnTo>
                  <a:pt x="4275" y="3018"/>
                </a:lnTo>
                <a:lnTo>
                  <a:pt x="3534" y="1936"/>
                </a:lnTo>
                <a:lnTo>
                  <a:pt x="2849" y="968"/>
                </a:lnTo>
                <a:lnTo>
                  <a:pt x="2279" y="94"/>
                </a:lnTo>
                <a:lnTo>
                  <a:pt x="1937" y="56"/>
                </a:lnTo>
                <a:lnTo>
                  <a:pt x="2507" y="968"/>
                </a:lnTo>
                <a:lnTo>
                  <a:pt x="3192" y="1993"/>
                </a:lnTo>
                <a:lnTo>
                  <a:pt x="3876" y="3132"/>
                </a:lnTo>
                <a:lnTo>
                  <a:pt x="3363" y="3227"/>
                </a:lnTo>
                <a:lnTo>
                  <a:pt x="2793" y="3341"/>
                </a:lnTo>
                <a:lnTo>
                  <a:pt x="2223" y="3398"/>
                </a:lnTo>
                <a:lnTo>
                  <a:pt x="1709" y="2107"/>
                </a:lnTo>
                <a:lnTo>
                  <a:pt x="1254" y="1025"/>
                </a:lnTo>
                <a:lnTo>
                  <a:pt x="855" y="0"/>
                </a:lnTo>
                <a:lnTo>
                  <a:pt x="569" y="0"/>
                </a:lnTo>
                <a:lnTo>
                  <a:pt x="912" y="1025"/>
                </a:lnTo>
                <a:lnTo>
                  <a:pt x="1367" y="2145"/>
                </a:lnTo>
                <a:lnTo>
                  <a:pt x="1824" y="3455"/>
                </a:lnTo>
                <a:lnTo>
                  <a:pt x="1198" y="3512"/>
                </a:lnTo>
                <a:lnTo>
                  <a:pt x="628" y="3550"/>
                </a:lnTo>
                <a:lnTo>
                  <a:pt x="0" y="3606"/>
                </a:lnTo>
                <a:lnTo>
                  <a:pt x="684" y="3872"/>
                </a:lnTo>
                <a:lnTo>
                  <a:pt x="1311" y="3834"/>
                </a:lnTo>
                <a:lnTo>
                  <a:pt x="1881" y="3720"/>
                </a:lnTo>
                <a:lnTo>
                  <a:pt x="2450" y="5334"/>
                </a:lnTo>
                <a:lnTo>
                  <a:pt x="2338" y="3663"/>
                </a:lnTo>
                <a:lnTo>
                  <a:pt x="2908" y="3606"/>
                </a:lnTo>
                <a:lnTo>
                  <a:pt x="3478" y="3512"/>
                </a:lnTo>
                <a:lnTo>
                  <a:pt x="4048" y="3398"/>
                </a:lnTo>
                <a:lnTo>
                  <a:pt x="5016" y="4897"/>
                </a:lnTo>
                <a:lnTo>
                  <a:pt x="6041" y="6682"/>
                </a:lnTo>
                <a:lnTo>
                  <a:pt x="7125" y="8637"/>
                </a:lnTo>
                <a:lnTo>
                  <a:pt x="6213" y="8846"/>
                </a:lnTo>
                <a:lnTo>
                  <a:pt x="5187" y="9017"/>
                </a:lnTo>
                <a:lnTo>
                  <a:pt x="4217" y="9112"/>
                </a:lnTo>
                <a:lnTo>
                  <a:pt x="3818" y="9548"/>
                </a:lnTo>
                <a:lnTo>
                  <a:pt x="4559" y="11865"/>
                </a:lnTo>
                <a:lnTo>
                  <a:pt x="4331" y="9492"/>
                </a:lnTo>
                <a:lnTo>
                  <a:pt x="5357" y="9340"/>
                </a:lnTo>
                <a:lnTo>
                  <a:pt x="6327" y="9169"/>
                </a:lnTo>
                <a:lnTo>
                  <a:pt x="7296" y="8960"/>
                </a:lnTo>
                <a:lnTo>
                  <a:pt x="7580" y="8523"/>
                </a:lnTo>
                <a:lnTo>
                  <a:pt x="6496" y="6587"/>
                </a:lnTo>
                <a:lnTo>
                  <a:pt x="5415" y="4859"/>
                </a:lnTo>
                <a:lnTo>
                  <a:pt x="4446" y="3284"/>
                </a:lnTo>
                <a:lnTo>
                  <a:pt x="5016" y="3170"/>
                </a:lnTo>
                <a:lnTo>
                  <a:pt x="5586" y="3018"/>
                </a:lnTo>
                <a:lnTo>
                  <a:pt x="6156" y="2809"/>
                </a:lnTo>
                <a:lnTo>
                  <a:pt x="7296" y="4043"/>
                </a:lnTo>
                <a:lnTo>
                  <a:pt x="6555" y="2695"/>
                </a:lnTo>
                <a:lnTo>
                  <a:pt x="7066" y="2486"/>
                </a:lnTo>
                <a:lnTo>
                  <a:pt x="7580" y="2259"/>
                </a:lnTo>
                <a:lnTo>
                  <a:pt x="8037" y="2050"/>
                </a:lnTo>
                <a:lnTo>
                  <a:pt x="9177" y="2961"/>
                </a:lnTo>
                <a:lnTo>
                  <a:pt x="10430" y="3986"/>
                </a:lnTo>
                <a:lnTo>
                  <a:pt x="11684" y="5125"/>
                </a:lnTo>
                <a:lnTo>
                  <a:pt x="12254" y="5562"/>
                </a:lnTo>
                <a:lnTo>
                  <a:pt x="12824" y="6093"/>
                </a:lnTo>
                <a:lnTo>
                  <a:pt x="13394" y="6625"/>
                </a:lnTo>
                <a:lnTo>
                  <a:pt x="13622" y="6853"/>
                </a:lnTo>
                <a:lnTo>
                  <a:pt x="15674" y="8732"/>
                </a:lnTo>
                <a:lnTo>
                  <a:pt x="17783" y="10953"/>
                </a:lnTo>
                <a:lnTo>
                  <a:pt x="19948" y="13383"/>
                </a:lnTo>
                <a:lnTo>
                  <a:pt x="20346" y="13155"/>
                </a:lnTo>
                <a:lnTo>
                  <a:pt x="18238" y="10688"/>
                </a:lnTo>
                <a:lnTo>
                  <a:pt x="16073" y="8523"/>
                </a:lnTo>
                <a:lnTo>
                  <a:pt x="14021" y="6625"/>
                </a:lnTo>
                <a:lnTo>
                  <a:pt x="14762" y="6264"/>
                </a:lnTo>
                <a:lnTo>
                  <a:pt x="15503" y="5828"/>
                </a:lnTo>
                <a:lnTo>
                  <a:pt x="16129" y="5391"/>
                </a:lnTo>
                <a:lnTo>
                  <a:pt x="18465" y="7062"/>
                </a:lnTo>
                <a:lnTo>
                  <a:pt x="16415" y="5182"/>
                </a:lnTo>
                <a:lnTo>
                  <a:pt x="16985" y="4746"/>
                </a:lnTo>
                <a:lnTo>
                  <a:pt x="17555" y="4195"/>
                </a:lnTo>
                <a:lnTo>
                  <a:pt x="17098" y="4309"/>
                </a:lnTo>
                <a:lnTo>
                  <a:pt x="16586" y="4689"/>
                </a:lnTo>
                <a:lnTo>
                  <a:pt x="16186" y="4954"/>
                </a:lnTo>
                <a:lnTo>
                  <a:pt x="15046" y="4157"/>
                </a:lnTo>
                <a:lnTo>
                  <a:pt x="13906" y="3398"/>
                </a:lnTo>
                <a:lnTo>
                  <a:pt x="12824" y="2752"/>
                </a:lnTo>
                <a:lnTo>
                  <a:pt x="12140" y="2316"/>
                </a:lnTo>
                <a:lnTo>
                  <a:pt x="11457" y="1879"/>
                </a:lnTo>
                <a:lnTo>
                  <a:pt x="10772" y="1499"/>
                </a:lnTo>
                <a:lnTo>
                  <a:pt x="10146" y="1347"/>
                </a:lnTo>
                <a:lnTo>
                  <a:pt x="9803" y="1233"/>
                </a:lnTo>
                <a:lnTo>
                  <a:pt x="10716" y="1784"/>
                </a:lnTo>
                <a:lnTo>
                  <a:pt x="11626" y="2373"/>
                </a:lnTo>
                <a:lnTo>
                  <a:pt x="12597" y="3018"/>
                </a:lnTo>
                <a:lnTo>
                  <a:pt x="13678" y="3663"/>
                </a:lnTo>
                <a:lnTo>
                  <a:pt x="14762" y="4423"/>
                </a:lnTo>
                <a:lnTo>
                  <a:pt x="15845" y="5182"/>
                </a:lnTo>
                <a:lnTo>
                  <a:pt x="15217" y="5657"/>
                </a:lnTo>
                <a:lnTo>
                  <a:pt x="14534" y="6036"/>
                </a:lnTo>
                <a:lnTo>
                  <a:pt x="13793" y="6416"/>
                </a:lnTo>
                <a:lnTo>
                  <a:pt x="13167" y="5885"/>
                </a:lnTo>
                <a:lnTo>
                  <a:pt x="12538" y="5334"/>
                </a:lnTo>
                <a:lnTo>
                  <a:pt x="11968" y="4802"/>
                </a:lnTo>
                <a:lnTo>
                  <a:pt x="10716" y="3720"/>
                </a:lnTo>
                <a:lnTo>
                  <a:pt x="9517" y="2752"/>
                </a:lnTo>
                <a:lnTo>
                  <a:pt x="8377" y="1879"/>
                </a:lnTo>
                <a:lnTo>
                  <a:pt x="9177" y="1461"/>
                </a:lnTo>
                <a:lnTo>
                  <a:pt x="8549" y="1556"/>
                </a:lnTo>
                <a:lnTo>
                  <a:pt x="8150" y="1727"/>
                </a:lnTo>
                <a:lnTo>
                  <a:pt x="7636" y="1347"/>
                </a:lnTo>
                <a:lnTo>
                  <a:pt x="7125" y="968"/>
                </a:lnTo>
                <a:lnTo>
                  <a:pt x="6668" y="588"/>
                </a:lnTo>
                <a:lnTo>
                  <a:pt x="6213" y="531"/>
                </a:lnTo>
                <a:lnTo>
                  <a:pt x="6041" y="531"/>
                </a:lnTo>
                <a:lnTo>
                  <a:pt x="6611" y="911"/>
                </a:lnTo>
                <a:close/>
              </a:path>
            </a:pathLst>
          </a:custGeom>
          <a:solidFill>
            <a:srgbClr val="0070AD"/>
          </a:solidFill>
        </p:spPr>
        <p:txBody>
          <a:bodyPr wrap="square" lIns="0" tIns="0" rIns="0" bIns="0" rtlCol="0">
            <a:noAutofit/>
          </a:bodyPr>
          <a:lstStyle/>
          <a:p>
            <a:endParaRPr/>
          </a:p>
        </p:txBody>
      </p:sp>
      <p:sp>
        <p:nvSpPr>
          <p:cNvPr id="1178" name="object 1178"/>
          <p:cNvSpPr/>
          <p:nvPr/>
        </p:nvSpPr>
        <p:spPr>
          <a:xfrm>
            <a:off x="443652" y="698984"/>
            <a:ext cx="26731" cy="23312"/>
          </a:xfrm>
          <a:custGeom>
            <a:avLst/>
            <a:gdLst/>
            <a:ahLst/>
            <a:cxnLst/>
            <a:rect l="l" t="t" r="r" b="b"/>
            <a:pathLst>
              <a:path w="26731" h="23312">
                <a:moveTo>
                  <a:pt x="18808" y="10953"/>
                </a:moveTo>
                <a:lnTo>
                  <a:pt x="20747" y="13174"/>
                </a:lnTo>
                <a:lnTo>
                  <a:pt x="22628" y="15648"/>
                </a:lnTo>
                <a:lnTo>
                  <a:pt x="24451" y="18237"/>
                </a:lnTo>
                <a:lnTo>
                  <a:pt x="24908" y="18023"/>
                </a:lnTo>
                <a:lnTo>
                  <a:pt x="23083" y="15378"/>
                </a:lnTo>
                <a:lnTo>
                  <a:pt x="21202" y="12947"/>
                </a:lnTo>
                <a:lnTo>
                  <a:pt x="19265" y="10744"/>
                </a:lnTo>
                <a:lnTo>
                  <a:pt x="20348" y="10137"/>
                </a:lnTo>
                <a:lnTo>
                  <a:pt x="21373" y="9548"/>
                </a:lnTo>
                <a:lnTo>
                  <a:pt x="22342" y="8846"/>
                </a:lnTo>
                <a:lnTo>
                  <a:pt x="24507" y="10839"/>
                </a:lnTo>
                <a:lnTo>
                  <a:pt x="26731" y="13117"/>
                </a:lnTo>
                <a:lnTo>
                  <a:pt x="24850" y="10574"/>
                </a:lnTo>
                <a:lnTo>
                  <a:pt x="22628" y="8580"/>
                </a:lnTo>
                <a:lnTo>
                  <a:pt x="23367" y="7992"/>
                </a:lnTo>
                <a:lnTo>
                  <a:pt x="24052" y="7384"/>
                </a:lnTo>
                <a:lnTo>
                  <a:pt x="24622" y="6739"/>
                </a:lnTo>
                <a:lnTo>
                  <a:pt x="25021" y="6321"/>
                </a:lnTo>
                <a:lnTo>
                  <a:pt x="24678" y="6093"/>
                </a:lnTo>
                <a:lnTo>
                  <a:pt x="23996" y="6853"/>
                </a:lnTo>
                <a:lnTo>
                  <a:pt x="23254" y="7612"/>
                </a:lnTo>
                <a:lnTo>
                  <a:pt x="22342" y="8315"/>
                </a:lnTo>
                <a:lnTo>
                  <a:pt x="19891" y="6093"/>
                </a:lnTo>
                <a:lnTo>
                  <a:pt x="17384" y="4157"/>
                </a:lnTo>
                <a:lnTo>
                  <a:pt x="15048" y="2486"/>
                </a:lnTo>
                <a:lnTo>
                  <a:pt x="17098" y="4366"/>
                </a:lnTo>
                <a:lnTo>
                  <a:pt x="19549" y="6321"/>
                </a:lnTo>
                <a:lnTo>
                  <a:pt x="22000" y="8580"/>
                </a:lnTo>
                <a:lnTo>
                  <a:pt x="21087" y="9283"/>
                </a:lnTo>
                <a:lnTo>
                  <a:pt x="20062" y="9871"/>
                </a:lnTo>
                <a:lnTo>
                  <a:pt x="18979" y="10460"/>
                </a:lnTo>
                <a:lnTo>
                  <a:pt x="18580" y="10688"/>
                </a:lnTo>
                <a:lnTo>
                  <a:pt x="17954" y="10953"/>
                </a:lnTo>
                <a:lnTo>
                  <a:pt x="17327" y="11219"/>
                </a:lnTo>
                <a:lnTo>
                  <a:pt x="16699" y="11485"/>
                </a:lnTo>
                <a:lnTo>
                  <a:pt x="16129" y="11713"/>
                </a:lnTo>
                <a:lnTo>
                  <a:pt x="15503" y="11978"/>
                </a:lnTo>
                <a:lnTo>
                  <a:pt x="14876" y="12187"/>
                </a:lnTo>
                <a:lnTo>
                  <a:pt x="14363" y="12358"/>
                </a:lnTo>
                <a:lnTo>
                  <a:pt x="13052" y="12833"/>
                </a:lnTo>
                <a:lnTo>
                  <a:pt x="11684" y="13212"/>
                </a:lnTo>
                <a:lnTo>
                  <a:pt x="10259" y="13543"/>
                </a:lnTo>
                <a:lnTo>
                  <a:pt x="8949" y="10839"/>
                </a:lnTo>
                <a:lnTo>
                  <a:pt x="7638" y="8371"/>
                </a:lnTo>
                <a:lnTo>
                  <a:pt x="6384" y="6150"/>
                </a:lnTo>
                <a:lnTo>
                  <a:pt x="7409" y="5941"/>
                </a:lnTo>
                <a:lnTo>
                  <a:pt x="8380" y="5657"/>
                </a:lnTo>
                <a:lnTo>
                  <a:pt x="9290" y="5334"/>
                </a:lnTo>
                <a:lnTo>
                  <a:pt x="10943" y="7441"/>
                </a:lnTo>
                <a:lnTo>
                  <a:pt x="12653" y="9757"/>
                </a:lnTo>
                <a:lnTo>
                  <a:pt x="11398" y="7232"/>
                </a:lnTo>
                <a:lnTo>
                  <a:pt x="9747" y="5182"/>
                </a:lnTo>
                <a:lnTo>
                  <a:pt x="10659" y="4859"/>
                </a:lnTo>
                <a:lnTo>
                  <a:pt x="11457" y="4537"/>
                </a:lnTo>
                <a:lnTo>
                  <a:pt x="12254" y="4157"/>
                </a:lnTo>
                <a:lnTo>
                  <a:pt x="12027" y="3929"/>
                </a:lnTo>
                <a:lnTo>
                  <a:pt x="11229" y="4252"/>
                </a:lnTo>
                <a:lnTo>
                  <a:pt x="10373" y="4594"/>
                </a:lnTo>
                <a:lnTo>
                  <a:pt x="9519" y="4916"/>
                </a:lnTo>
                <a:lnTo>
                  <a:pt x="9006" y="4309"/>
                </a:lnTo>
                <a:lnTo>
                  <a:pt x="8778" y="3986"/>
                </a:lnTo>
                <a:lnTo>
                  <a:pt x="7524" y="2486"/>
                </a:lnTo>
                <a:lnTo>
                  <a:pt x="6327" y="1177"/>
                </a:lnTo>
                <a:lnTo>
                  <a:pt x="5187" y="0"/>
                </a:lnTo>
                <a:lnTo>
                  <a:pt x="5929" y="1347"/>
                </a:lnTo>
                <a:lnTo>
                  <a:pt x="7125" y="2695"/>
                </a:lnTo>
                <a:lnTo>
                  <a:pt x="8436" y="4252"/>
                </a:lnTo>
                <a:lnTo>
                  <a:pt x="8835" y="4802"/>
                </a:lnTo>
                <a:lnTo>
                  <a:pt x="9062" y="5068"/>
                </a:lnTo>
                <a:lnTo>
                  <a:pt x="8150" y="5334"/>
                </a:lnTo>
                <a:lnTo>
                  <a:pt x="7181" y="5619"/>
                </a:lnTo>
                <a:lnTo>
                  <a:pt x="6213" y="5828"/>
                </a:lnTo>
                <a:lnTo>
                  <a:pt x="5929" y="6264"/>
                </a:lnTo>
                <a:lnTo>
                  <a:pt x="7181" y="8466"/>
                </a:lnTo>
                <a:lnTo>
                  <a:pt x="8436" y="10953"/>
                </a:lnTo>
                <a:lnTo>
                  <a:pt x="9689" y="13651"/>
                </a:lnTo>
                <a:lnTo>
                  <a:pt x="8265" y="13976"/>
                </a:lnTo>
                <a:lnTo>
                  <a:pt x="6782" y="14245"/>
                </a:lnTo>
                <a:lnTo>
                  <a:pt x="5300" y="14462"/>
                </a:lnTo>
                <a:lnTo>
                  <a:pt x="4503" y="11656"/>
                </a:lnTo>
                <a:lnTo>
                  <a:pt x="3705" y="9112"/>
                </a:lnTo>
                <a:lnTo>
                  <a:pt x="2964" y="6796"/>
                </a:lnTo>
                <a:lnTo>
                  <a:pt x="3192" y="9169"/>
                </a:lnTo>
                <a:lnTo>
                  <a:pt x="3933" y="11770"/>
                </a:lnTo>
                <a:lnTo>
                  <a:pt x="4674" y="14515"/>
                </a:lnTo>
                <a:lnTo>
                  <a:pt x="3135" y="14731"/>
                </a:lnTo>
                <a:lnTo>
                  <a:pt x="1597" y="14839"/>
                </a:lnTo>
                <a:lnTo>
                  <a:pt x="0" y="14892"/>
                </a:lnTo>
                <a:lnTo>
                  <a:pt x="1653" y="15270"/>
                </a:lnTo>
                <a:lnTo>
                  <a:pt x="3250" y="15162"/>
                </a:lnTo>
                <a:lnTo>
                  <a:pt x="4789" y="14946"/>
                </a:lnTo>
                <a:lnTo>
                  <a:pt x="5530" y="17590"/>
                </a:lnTo>
                <a:lnTo>
                  <a:pt x="6213" y="20343"/>
                </a:lnTo>
                <a:lnTo>
                  <a:pt x="6839" y="23312"/>
                </a:lnTo>
                <a:lnTo>
                  <a:pt x="6839" y="20290"/>
                </a:lnTo>
                <a:lnTo>
                  <a:pt x="6156" y="17482"/>
                </a:lnTo>
                <a:lnTo>
                  <a:pt x="5415" y="14892"/>
                </a:lnTo>
                <a:lnTo>
                  <a:pt x="6954" y="14676"/>
                </a:lnTo>
                <a:lnTo>
                  <a:pt x="8436" y="14406"/>
                </a:lnTo>
                <a:lnTo>
                  <a:pt x="9918" y="14084"/>
                </a:lnTo>
                <a:lnTo>
                  <a:pt x="11058" y="16565"/>
                </a:lnTo>
                <a:lnTo>
                  <a:pt x="12254" y="19264"/>
                </a:lnTo>
                <a:lnTo>
                  <a:pt x="13338" y="22179"/>
                </a:lnTo>
                <a:lnTo>
                  <a:pt x="13908" y="22015"/>
                </a:lnTo>
                <a:lnTo>
                  <a:pt x="12824" y="19156"/>
                </a:lnTo>
                <a:lnTo>
                  <a:pt x="11628" y="16457"/>
                </a:lnTo>
                <a:lnTo>
                  <a:pt x="10430" y="13976"/>
                </a:lnTo>
                <a:lnTo>
                  <a:pt x="11856" y="13598"/>
                </a:lnTo>
                <a:lnTo>
                  <a:pt x="13279" y="13212"/>
                </a:lnTo>
                <a:lnTo>
                  <a:pt x="14649" y="12738"/>
                </a:lnTo>
                <a:lnTo>
                  <a:pt x="16188" y="15109"/>
                </a:lnTo>
                <a:lnTo>
                  <a:pt x="17726" y="17698"/>
                </a:lnTo>
                <a:lnTo>
                  <a:pt x="16699" y="14946"/>
                </a:lnTo>
                <a:lnTo>
                  <a:pt x="15160" y="12510"/>
                </a:lnTo>
                <a:lnTo>
                  <a:pt x="15730" y="12301"/>
                </a:lnTo>
                <a:lnTo>
                  <a:pt x="16300" y="12092"/>
                </a:lnTo>
                <a:lnTo>
                  <a:pt x="16870" y="11865"/>
                </a:lnTo>
                <a:lnTo>
                  <a:pt x="17555" y="11599"/>
                </a:lnTo>
                <a:lnTo>
                  <a:pt x="18181" y="11276"/>
                </a:lnTo>
                <a:lnTo>
                  <a:pt x="18808" y="10953"/>
                </a:lnTo>
                <a:close/>
              </a:path>
            </a:pathLst>
          </a:custGeom>
          <a:solidFill>
            <a:srgbClr val="0070AD"/>
          </a:solidFill>
        </p:spPr>
        <p:txBody>
          <a:bodyPr wrap="square" lIns="0" tIns="0" rIns="0" bIns="0" rtlCol="0">
            <a:noAutofit/>
          </a:bodyPr>
          <a:lstStyle/>
          <a:p>
            <a:endParaRPr/>
          </a:p>
        </p:txBody>
      </p:sp>
      <p:sp>
        <p:nvSpPr>
          <p:cNvPr id="1179" name="object 1179"/>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70AD"/>
          </a:solidFill>
        </p:spPr>
        <p:txBody>
          <a:bodyPr wrap="square" lIns="0" tIns="0" rIns="0" bIns="0" rtlCol="0">
            <a:noAutofit/>
          </a:bodyPr>
          <a:lstStyle/>
          <a:p>
            <a:endParaRPr/>
          </a:p>
        </p:txBody>
      </p:sp>
      <p:sp>
        <p:nvSpPr>
          <p:cNvPr id="1180" name="object 1180"/>
          <p:cNvSpPr/>
          <p:nvPr/>
        </p:nvSpPr>
        <p:spPr>
          <a:xfrm>
            <a:off x="405466" y="696934"/>
            <a:ext cx="34710" cy="31243"/>
          </a:xfrm>
          <a:custGeom>
            <a:avLst/>
            <a:gdLst/>
            <a:ahLst/>
            <a:cxnLst/>
            <a:rect l="l" t="t" r="r" b="b"/>
            <a:pathLst>
              <a:path w="34710" h="31243">
                <a:moveTo>
                  <a:pt x="30207" y="8466"/>
                </a:moveTo>
                <a:lnTo>
                  <a:pt x="30948" y="6473"/>
                </a:lnTo>
                <a:lnTo>
                  <a:pt x="31632" y="4632"/>
                </a:lnTo>
                <a:lnTo>
                  <a:pt x="32259" y="3018"/>
                </a:lnTo>
                <a:lnTo>
                  <a:pt x="31860" y="2961"/>
                </a:lnTo>
                <a:lnTo>
                  <a:pt x="31177" y="4594"/>
                </a:lnTo>
                <a:lnTo>
                  <a:pt x="30493" y="6359"/>
                </a:lnTo>
                <a:lnTo>
                  <a:pt x="29695" y="8409"/>
                </a:lnTo>
                <a:lnTo>
                  <a:pt x="28726" y="8258"/>
                </a:lnTo>
                <a:lnTo>
                  <a:pt x="27814" y="8087"/>
                </a:lnTo>
                <a:lnTo>
                  <a:pt x="26902" y="7878"/>
                </a:lnTo>
                <a:lnTo>
                  <a:pt x="28042" y="5941"/>
                </a:lnTo>
                <a:lnTo>
                  <a:pt x="29182" y="4214"/>
                </a:lnTo>
                <a:lnTo>
                  <a:pt x="30150" y="2638"/>
                </a:lnTo>
                <a:lnTo>
                  <a:pt x="29808" y="2581"/>
                </a:lnTo>
                <a:lnTo>
                  <a:pt x="28783" y="4043"/>
                </a:lnTo>
                <a:lnTo>
                  <a:pt x="27643" y="5714"/>
                </a:lnTo>
                <a:lnTo>
                  <a:pt x="26503" y="7612"/>
                </a:lnTo>
                <a:lnTo>
                  <a:pt x="26388" y="7764"/>
                </a:lnTo>
                <a:lnTo>
                  <a:pt x="25419" y="7498"/>
                </a:lnTo>
                <a:lnTo>
                  <a:pt x="24507" y="7232"/>
                </a:lnTo>
                <a:lnTo>
                  <a:pt x="23597" y="6967"/>
                </a:lnTo>
                <a:lnTo>
                  <a:pt x="24052" y="6416"/>
                </a:lnTo>
                <a:lnTo>
                  <a:pt x="24280" y="6150"/>
                </a:lnTo>
                <a:lnTo>
                  <a:pt x="25647" y="4632"/>
                </a:lnTo>
                <a:lnTo>
                  <a:pt x="26902" y="3284"/>
                </a:lnTo>
                <a:lnTo>
                  <a:pt x="28098" y="2050"/>
                </a:lnTo>
                <a:lnTo>
                  <a:pt x="27699" y="1936"/>
                </a:lnTo>
                <a:lnTo>
                  <a:pt x="26503" y="3075"/>
                </a:lnTo>
                <a:lnTo>
                  <a:pt x="25248" y="4423"/>
                </a:lnTo>
                <a:lnTo>
                  <a:pt x="23937" y="5885"/>
                </a:lnTo>
                <a:lnTo>
                  <a:pt x="23426" y="6473"/>
                </a:lnTo>
                <a:lnTo>
                  <a:pt x="23140" y="6796"/>
                </a:lnTo>
                <a:lnTo>
                  <a:pt x="22342" y="6473"/>
                </a:lnTo>
                <a:lnTo>
                  <a:pt x="21545" y="6150"/>
                </a:lnTo>
                <a:lnTo>
                  <a:pt x="20860" y="5828"/>
                </a:lnTo>
                <a:lnTo>
                  <a:pt x="21430" y="5277"/>
                </a:lnTo>
                <a:lnTo>
                  <a:pt x="22000" y="4745"/>
                </a:lnTo>
                <a:lnTo>
                  <a:pt x="22570" y="4309"/>
                </a:lnTo>
                <a:lnTo>
                  <a:pt x="23881" y="3189"/>
                </a:lnTo>
                <a:lnTo>
                  <a:pt x="25136" y="2202"/>
                </a:lnTo>
                <a:lnTo>
                  <a:pt x="26332" y="1290"/>
                </a:lnTo>
                <a:lnTo>
                  <a:pt x="26731" y="1499"/>
                </a:lnTo>
                <a:lnTo>
                  <a:pt x="26503" y="1139"/>
                </a:lnTo>
                <a:lnTo>
                  <a:pt x="27073" y="759"/>
                </a:lnTo>
                <a:lnTo>
                  <a:pt x="27586" y="322"/>
                </a:lnTo>
                <a:lnTo>
                  <a:pt x="28098" y="0"/>
                </a:lnTo>
                <a:lnTo>
                  <a:pt x="27643" y="56"/>
                </a:lnTo>
                <a:lnTo>
                  <a:pt x="27017" y="379"/>
                </a:lnTo>
                <a:lnTo>
                  <a:pt x="26217" y="968"/>
                </a:lnTo>
                <a:lnTo>
                  <a:pt x="25647" y="702"/>
                </a:lnTo>
                <a:lnTo>
                  <a:pt x="25192" y="588"/>
                </a:lnTo>
                <a:lnTo>
                  <a:pt x="25647" y="968"/>
                </a:lnTo>
                <a:lnTo>
                  <a:pt x="25989" y="1139"/>
                </a:lnTo>
                <a:lnTo>
                  <a:pt x="24850" y="1993"/>
                </a:lnTo>
                <a:lnTo>
                  <a:pt x="23597" y="2961"/>
                </a:lnTo>
                <a:lnTo>
                  <a:pt x="22342" y="3986"/>
                </a:lnTo>
                <a:lnTo>
                  <a:pt x="21716" y="4537"/>
                </a:lnTo>
                <a:lnTo>
                  <a:pt x="21087" y="5068"/>
                </a:lnTo>
                <a:lnTo>
                  <a:pt x="20461" y="5619"/>
                </a:lnTo>
                <a:lnTo>
                  <a:pt x="19778" y="5277"/>
                </a:lnTo>
                <a:lnTo>
                  <a:pt x="19150" y="4916"/>
                </a:lnTo>
                <a:lnTo>
                  <a:pt x="18639" y="4537"/>
                </a:lnTo>
                <a:lnTo>
                  <a:pt x="18296" y="4309"/>
                </a:lnTo>
                <a:lnTo>
                  <a:pt x="19492" y="3512"/>
                </a:lnTo>
                <a:lnTo>
                  <a:pt x="20576" y="2809"/>
                </a:lnTo>
                <a:lnTo>
                  <a:pt x="21657" y="2164"/>
                </a:lnTo>
                <a:lnTo>
                  <a:pt x="22342" y="1727"/>
                </a:lnTo>
                <a:lnTo>
                  <a:pt x="23027" y="1347"/>
                </a:lnTo>
                <a:lnTo>
                  <a:pt x="23653" y="968"/>
                </a:lnTo>
                <a:lnTo>
                  <a:pt x="23254" y="1082"/>
                </a:lnTo>
                <a:lnTo>
                  <a:pt x="22797" y="1176"/>
                </a:lnTo>
                <a:lnTo>
                  <a:pt x="22115" y="1499"/>
                </a:lnTo>
                <a:lnTo>
                  <a:pt x="21488" y="1879"/>
                </a:lnTo>
                <a:lnTo>
                  <a:pt x="20348" y="2524"/>
                </a:lnTo>
                <a:lnTo>
                  <a:pt x="19208" y="3284"/>
                </a:lnTo>
                <a:lnTo>
                  <a:pt x="18010" y="4100"/>
                </a:lnTo>
                <a:lnTo>
                  <a:pt x="17327" y="3549"/>
                </a:lnTo>
                <a:lnTo>
                  <a:pt x="16814" y="3398"/>
                </a:lnTo>
                <a:lnTo>
                  <a:pt x="17440" y="3986"/>
                </a:lnTo>
                <a:lnTo>
                  <a:pt x="17783" y="4252"/>
                </a:lnTo>
                <a:lnTo>
                  <a:pt x="15388" y="5885"/>
                </a:lnTo>
                <a:lnTo>
                  <a:pt x="12881" y="7764"/>
                </a:lnTo>
                <a:lnTo>
                  <a:pt x="10317" y="9928"/>
                </a:lnTo>
                <a:lnTo>
                  <a:pt x="9689" y="9435"/>
                </a:lnTo>
                <a:lnTo>
                  <a:pt x="9119" y="8846"/>
                </a:lnTo>
                <a:lnTo>
                  <a:pt x="8607" y="8258"/>
                </a:lnTo>
                <a:lnTo>
                  <a:pt x="8265" y="8523"/>
                </a:lnTo>
                <a:lnTo>
                  <a:pt x="8778" y="9112"/>
                </a:lnTo>
                <a:lnTo>
                  <a:pt x="9405" y="9719"/>
                </a:lnTo>
                <a:lnTo>
                  <a:pt x="10031" y="10251"/>
                </a:lnTo>
                <a:lnTo>
                  <a:pt x="7751" y="12187"/>
                </a:lnTo>
                <a:lnTo>
                  <a:pt x="5530" y="14408"/>
                </a:lnTo>
                <a:lnTo>
                  <a:pt x="3363" y="16834"/>
                </a:lnTo>
                <a:lnTo>
                  <a:pt x="2680" y="16240"/>
                </a:lnTo>
                <a:lnTo>
                  <a:pt x="1995" y="15648"/>
                </a:lnTo>
                <a:lnTo>
                  <a:pt x="1482" y="14997"/>
                </a:lnTo>
                <a:lnTo>
                  <a:pt x="1198" y="15320"/>
                </a:lnTo>
                <a:lnTo>
                  <a:pt x="1709" y="15971"/>
                </a:lnTo>
                <a:lnTo>
                  <a:pt x="2394" y="16565"/>
                </a:lnTo>
                <a:lnTo>
                  <a:pt x="3079" y="17159"/>
                </a:lnTo>
                <a:lnTo>
                  <a:pt x="1995" y="18346"/>
                </a:lnTo>
                <a:lnTo>
                  <a:pt x="970" y="19587"/>
                </a:lnTo>
                <a:lnTo>
                  <a:pt x="0" y="20882"/>
                </a:lnTo>
                <a:lnTo>
                  <a:pt x="285" y="21260"/>
                </a:lnTo>
                <a:lnTo>
                  <a:pt x="1311" y="19910"/>
                </a:lnTo>
                <a:lnTo>
                  <a:pt x="2338" y="18670"/>
                </a:lnTo>
                <a:lnTo>
                  <a:pt x="3419" y="17429"/>
                </a:lnTo>
                <a:lnTo>
                  <a:pt x="4559" y="18399"/>
                </a:lnTo>
                <a:lnTo>
                  <a:pt x="5929" y="19318"/>
                </a:lnTo>
                <a:lnTo>
                  <a:pt x="7352" y="20073"/>
                </a:lnTo>
                <a:lnTo>
                  <a:pt x="6213" y="21637"/>
                </a:lnTo>
                <a:lnTo>
                  <a:pt x="5129" y="23310"/>
                </a:lnTo>
                <a:lnTo>
                  <a:pt x="4104" y="25037"/>
                </a:lnTo>
                <a:lnTo>
                  <a:pt x="4559" y="25362"/>
                </a:lnTo>
                <a:lnTo>
                  <a:pt x="5586" y="23635"/>
                </a:lnTo>
                <a:lnTo>
                  <a:pt x="6670" y="21962"/>
                </a:lnTo>
                <a:lnTo>
                  <a:pt x="7810" y="20343"/>
                </a:lnTo>
                <a:lnTo>
                  <a:pt x="9006" y="20990"/>
                </a:lnTo>
                <a:lnTo>
                  <a:pt x="10202" y="21584"/>
                </a:lnTo>
                <a:lnTo>
                  <a:pt x="11513" y="22123"/>
                </a:lnTo>
                <a:lnTo>
                  <a:pt x="11968" y="22285"/>
                </a:lnTo>
                <a:lnTo>
                  <a:pt x="12254" y="22393"/>
                </a:lnTo>
                <a:lnTo>
                  <a:pt x="11171" y="24282"/>
                </a:lnTo>
                <a:lnTo>
                  <a:pt x="10146" y="26279"/>
                </a:lnTo>
                <a:lnTo>
                  <a:pt x="9233" y="28329"/>
                </a:lnTo>
                <a:lnTo>
                  <a:pt x="9747" y="28654"/>
                </a:lnTo>
                <a:lnTo>
                  <a:pt x="10716" y="26549"/>
                </a:lnTo>
                <a:lnTo>
                  <a:pt x="11741" y="24551"/>
                </a:lnTo>
                <a:lnTo>
                  <a:pt x="12824" y="22609"/>
                </a:lnTo>
                <a:lnTo>
                  <a:pt x="14478" y="23257"/>
                </a:lnTo>
                <a:lnTo>
                  <a:pt x="16188" y="23796"/>
                </a:lnTo>
                <a:lnTo>
                  <a:pt x="17954" y="24282"/>
                </a:lnTo>
                <a:lnTo>
                  <a:pt x="17098" y="26440"/>
                </a:lnTo>
                <a:lnTo>
                  <a:pt x="16188" y="28707"/>
                </a:lnTo>
                <a:lnTo>
                  <a:pt x="15388" y="31027"/>
                </a:lnTo>
                <a:lnTo>
                  <a:pt x="16016" y="31243"/>
                </a:lnTo>
                <a:lnTo>
                  <a:pt x="16814" y="28868"/>
                </a:lnTo>
                <a:lnTo>
                  <a:pt x="17668" y="26602"/>
                </a:lnTo>
                <a:lnTo>
                  <a:pt x="18580" y="24390"/>
                </a:lnTo>
                <a:lnTo>
                  <a:pt x="20461" y="24876"/>
                </a:lnTo>
                <a:lnTo>
                  <a:pt x="18751" y="23904"/>
                </a:lnTo>
                <a:lnTo>
                  <a:pt x="19948" y="21098"/>
                </a:lnTo>
                <a:lnTo>
                  <a:pt x="21202" y="18399"/>
                </a:lnTo>
                <a:lnTo>
                  <a:pt x="22457" y="15918"/>
                </a:lnTo>
                <a:lnTo>
                  <a:pt x="21887" y="15809"/>
                </a:lnTo>
                <a:lnTo>
                  <a:pt x="20632" y="18292"/>
                </a:lnTo>
                <a:lnTo>
                  <a:pt x="19378" y="20937"/>
                </a:lnTo>
                <a:lnTo>
                  <a:pt x="18181" y="23796"/>
                </a:lnTo>
                <a:lnTo>
                  <a:pt x="16415" y="23310"/>
                </a:lnTo>
                <a:lnTo>
                  <a:pt x="14705" y="22771"/>
                </a:lnTo>
                <a:lnTo>
                  <a:pt x="13052" y="22177"/>
                </a:lnTo>
                <a:lnTo>
                  <a:pt x="14591" y="19426"/>
                </a:lnTo>
                <a:lnTo>
                  <a:pt x="16188" y="16890"/>
                </a:lnTo>
                <a:lnTo>
                  <a:pt x="17839" y="14522"/>
                </a:lnTo>
                <a:lnTo>
                  <a:pt x="17327" y="14294"/>
                </a:lnTo>
                <a:lnTo>
                  <a:pt x="15674" y="16673"/>
                </a:lnTo>
                <a:lnTo>
                  <a:pt x="14021" y="19209"/>
                </a:lnTo>
                <a:lnTo>
                  <a:pt x="12482" y="21962"/>
                </a:lnTo>
                <a:lnTo>
                  <a:pt x="11968" y="21746"/>
                </a:lnTo>
                <a:lnTo>
                  <a:pt x="11684" y="21637"/>
                </a:lnTo>
                <a:lnTo>
                  <a:pt x="10430" y="21151"/>
                </a:lnTo>
                <a:lnTo>
                  <a:pt x="9233" y="20559"/>
                </a:lnTo>
                <a:lnTo>
                  <a:pt x="8094" y="19965"/>
                </a:lnTo>
                <a:lnTo>
                  <a:pt x="9975" y="17374"/>
                </a:lnTo>
                <a:lnTo>
                  <a:pt x="11912" y="14940"/>
                </a:lnTo>
                <a:lnTo>
                  <a:pt x="13849" y="12738"/>
                </a:lnTo>
                <a:lnTo>
                  <a:pt x="13451" y="12510"/>
                </a:lnTo>
                <a:lnTo>
                  <a:pt x="11457" y="14731"/>
                </a:lnTo>
                <a:lnTo>
                  <a:pt x="9519" y="17104"/>
                </a:lnTo>
                <a:lnTo>
                  <a:pt x="7638" y="19695"/>
                </a:lnTo>
                <a:lnTo>
                  <a:pt x="6213" y="18940"/>
                </a:lnTo>
                <a:lnTo>
                  <a:pt x="4901" y="18021"/>
                </a:lnTo>
                <a:lnTo>
                  <a:pt x="3705" y="17104"/>
                </a:lnTo>
                <a:lnTo>
                  <a:pt x="5870" y="14674"/>
                </a:lnTo>
                <a:lnTo>
                  <a:pt x="8094" y="12472"/>
                </a:lnTo>
                <a:lnTo>
                  <a:pt x="10373" y="10460"/>
                </a:lnTo>
                <a:lnTo>
                  <a:pt x="11229" y="11162"/>
                </a:lnTo>
                <a:lnTo>
                  <a:pt x="10659" y="10194"/>
                </a:lnTo>
                <a:lnTo>
                  <a:pt x="13167" y="8030"/>
                </a:lnTo>
                <a:lnTo>
                  <a:pt x="15674" y="6093"/>
                </a:lnTo>
                <a:lnTo>
                  <a:pt x="18069" y="4480"/>
                </a:lnTo>
                <a:lnTo>
                  <a:pt x="18467" y="4745"/>
                </a:lnTo>
                <a:lnTo>
                  <a:pt x="18979" y="5125"/>
                </a:lnTo>
                <a:lnTo>
                  <a:pt x="19549" y="5505"/>
                </a:lnTo>
                <a:lnTo>
                  <a:pt x="20177" y="5828"/>
                </a:lnTo>
                <a:lnTo>
                  <a:pt x="20576" y="6036"/>
                </a:lnTo>
                <a:lnTo>
                  <a:pt x="21317" y="6359"/>
                </a:lnTo>
                <a:lnTo>
                  <a:pt x="22115" y="6739"/>
                </a:lnTo>
                <a:lnTo>
                  <a:pt x="22912" y="7062"/>
                </a:lnTo>
                <a:lnTo>
                  <a:pt x="23367" y="7232"/>
                </a:lnTo>
                <a:lnTo>
                  <a:pt x="24280" y="7555"/>
                </a:lnTo>
                <a:lnTo>
                  <a:pt x="25248" y="7821"/>
                </a:lnTo>
                <a:lnTo>
                  <a:pt x="26217" y="8087"/>
                </a:lnTo>
                <a:lnTo>
                  <a:pt x="26674" y="8201"/>
                </a:lnTo>
                <a:lnTo>
                  <a:pt x="27643" y="8409"/>
                </a:lnTo>
                <a:lnTo>
                  <a:pt x="28612" y="8580"/>
                </a:lnTo>
                <a:lnTo>
                  <a:pt x="29580" y="8732"/>
                </a:lnTo>
                <a:lnTo>
                  <a:pt x="30094" y="8789"/>
                </a:lnTo>
                <a:lnTo>
                  <a:pt x="31177" y="8960"/>
                </a:lnTo>
                <a:lnTo>
                  <a:pt x="32259" y="9055"/>
                </a:lnTo>
                <a:lnTo>
                  <a:pt x="33399" y="9112"/>
                </a:lnTo>
                <a:lnTo>
                  <a:pt x="33056" y="11485"/>
                </a:lnTo>
                <a:lnTo>
                  <a:pt x="33000" y="17374"/>
                </a:lnTo>
                <a:lnTo>
                  <a:pt x="33626" y="17429"/>
                </a:lnTo>
                <a:lnTo>
                  <a:pt x="33056" y="16943"/>
                </a:lnTo>
                <a:lnTo>
                  <a:pt x="33342" y="14143"/>
                </a:lnTo>
                <a:lnTo>
                  <a:pt x="33626" y="11485"/>
                </a:lnTo>
                <a:lnTo>
                  <a:pt x="33912" y="9169"/>
                </a:lnTo>
                <a:lnTo>
                  <a:pt x="34710" y="9169"/>
                </a:lnTo>
                <a:lnTo>
                  <a:pt x="33969" y="8789"/>
                </a:lnTo>
                <a:lnTo>
                  <a:pt x="34255" y="6739"/>
                </a:lnTo>
                <a:lnTo>
                  <a:pt x="34482" y="4916"/>
                </a:lnTo>
                <a:lnTo>
                  <a:pt x="34255" y="3227"/>
                </a:lnTo>
                <a:lnTo>
                  <a:pt x="33969" y="4859"/>
                </a:lnTo>
                <a:lnTo>
                  <a:pt x="33685" y="6682"/>
                </a:lnTo>
                <a:lnTo>
                  <a:pt x="33399" y="8732"/>
                </a:lnTo>
                <a:lnTo>
                  <a:pt x="32317" y="8694"/>
                </a:lnTo>
                <a:lnTo>
                  <a:pt x="31290" y="8580"/>
                </a:lnTo>
                <a:lnTo>
                  <a:pt x="30207" y="8466"/>
                </a:lnTo>
                <a:close/>
              </a:path>
            </a:pathLst>
          </a:custGeom>
          <a:solidFill>
            <a:srgbClr val="0070AD"/>
          </a:solidFill>
        </p:spPr>
        <p:txBody>
          <a:bodyPr wrap="square" lIns="0" tIns="0" rIns="0" bIns="0" rtlCol="0">
            <a:noAutofit/>
          </a:bodyPr>
          <a:lstStyle/>
          <a:p>
            <a:endParaRPr/>
          </a:p>
        </p:txBody>
      </p:sp>
      <p:sp>
        <p:nvSpPr>
          <p:cNvPr id="1181" name="object 1181"/>
          <p:cNvSpPr/>
          <p:nvPr/>
        </p:nvSpPr>
        <p:spPr>
          <a:xfrm>
            <a:off x="433053" y="705666"/>
            <a:ext cx="2507" cy="7724"/>
          </a:xfrm>
          <a:custGeom>
            <a:avLst/>
            <a:gdLst/>
            <a:ahLst/>
            <a:cxnLst/>
            <a:rect l="l" t="t" r="r" b="b"/>
            <a:pathLst>
              <a:path w="2507" h="7724">
                <a:moveTo>
                  <a:pt x="2507" y="56"/>
                </a:moveTo>
                <a:lnTo>
                  <a:pt x="1993" y="0"/>
                </a:lnTo>
                <a:lnTo>
                  <a:pt x="1139" y="2335"/>
                </a:lnTo>
                <a:lnTo>
                  <a:pt x="283" y="4859"/>
                </a:lnTo>
                <a:lnTo>
                  <a:pt x="0" y="7724"/>
                </a:lnTo>
                <a:lnTo>
                  <a:pt x="853" y="4973"/>
                </a:lnTo>
                <a:lnTo>
                  <a:pt x="1709" y="2373"/>
                </a:lnTo>
                <a:lnTo>
                  <a:pt x="2507" y="56"/>
                </a:lnTo>
                <a:close/>
              </a:path>
            </a:pathLst>
          </a:custGeom>
          <a:solidFill>
            <a:srgbClr val="006EAC"/>
          </a:solidFill>
        </p:spPr>
        <p:txBody>
          <a:bodyPr wrap="square" lIns="0" tIns="0" rIns="0" bIns="0" rtlCol="0">
            <a:noAutofit/>
          </a:bodyPr>
          <a:lstStyle/>
          <a:p>
            <a:endParaRPr/>
          </a:p>
        </p:txBody>
      </p:sp>
      <p:sp>
        <p:nvSpPr>
          <p:cNvPr id="1182" name="object 1182"/>
          <p:cNvSpPr/>
          <p:nvPr/>
        </p:nvSpPr>
        <p:spPr>
          <a:xfrm>
            <a:off x="416125" y="702762"/>
            <a:ext cx="16812" cy="19318"/>
          </a:xfrm>
          <a:custGeom>
            <a:avLst/>
            <a:gdLst/>
            <a:ahLst/>
            <a:cxnLst/>
            <a:rect l="l" t="t" r="r" b="b"/>
            <a:pathLst>
              <a:path w="16812" h="19318">
                <a:moveTo>
                  <a:pt x="16812" y="11061"/>
                </a:moveTo>
                <a:lnTo>
                  <a:pt x="16298" y="10520"/>
                </a:lnTo>
                <a:lnTo>
                  <a:pt x="14818" y="10306"/>
                </a:lnTo>
                <a:lnTo>
                  <a:pt x="13392" y="10034"/>
                </a:lnTo>
                <a:lnTo>
                  <a:pt x="11968" y="9712"/>
                </a:lnTo>
                <a:lnTo>
                  <a:pt x="13336" y="7005"/>
                </a:lnTo>
                <a:lnTo>
                  <a:pt x="14703" y="4537"/>
                </a:lnTo>
                <a:lnTo>
                  <a:pt x="16014" y="2373"/>
                </a:lnTo>
                <a:lnTo>
                  <a:pt x="15557" y="2259"/>
                </a:lnTo>
                <a:lnTo>
                  <a:pt x="14248" y="4423"/>
                </a:lnTo>
                <a:lnTo>
                  <a:pt x="12822" y="6910"/>
                </a:lnTo>
                <a:lnTo>
                  <a:pt x="11455" y="9548"/>
                </a:lnTo>
                <a:lnTo>
                  <a:pt x="10087" y="9226"/>
                </a:lnTo>
                <a:lnTo>
                  <a:pt x="8718" y="8789"/>
                </a:lnTo>
                <a:lnTo>
                  <a:pt x="7409" y="8314"/>
                </a:lnTo>
                <a:lnTo>
                  <a:pt x="9231" y="5771"/>
                </a:lnTo>
                <a:lnTo>
                  <a:pt x="10998" y="3455"/>
                </a:lnTo>
                <a:lnTo>
                  <a:pt x="12707" y="1404"/>
                </a:lnTo>
                <a:lnTo>
                  <a:pt x="12252" y="1233"/>
                </a:lnTo>
                <a:lnTo>
                  <a:pt x="10542" y="3227"/>
                </a:lnTo>
                <a:lnTo>
                  <a:pt x="8718" y="5562"/>
                </a:lnTo>
                <a:lnTo>
                  <a:pt x="6895" y="8144"/>
                </a:lnTo>
                <a:lnTo>
                  <a:pt x="5699" y="7669"/>
                </a:lnTo>
                <a:lnTo>
                  <a:pt x="4559" y="7175"/>
                </a:lnTo>
                <a:lnTo>
                  <a:pt x="3476" y="6587"/>
                </a:lnTo>
                <a:lnTo>
                  <a:pt x="5699" y="4214"/>
                </a:lnTo>
                <a:lnTo>
                  <a:pt x="7864" y="2050"/>
                </a:lnTo>
                <a:lnTo>
                  <a:pt x="9916" y="208"/>
                </a:lnTo>
                <a:lnTo>
                  <a:pt x="9517" y="0"/>
                </a:lnTo>
                <a:lnTo>
                  <a:pt x="7465" y="1841"/>
                </a:lnTo>
                <a:lnTo>
                  <a:pt x="5242" y="3986"/>
                </a:lnTo>
                <a:lnTo>
                  <a:pt x="3077" y="6359"/>
                </a:lnTo>
                <a:lnTo>
                  <a:pt x="2678" y="6150"/>
                </a:lnTo>
                <a:lnTo>
                  <a:pt x="1766" y="5657"/>
                </a:lnTo>
                <a:lnTo>
                  <a:pt x="853" y="5011"/>
                </a:lnTo>
                <a:lnTo>
                  <a:pt x="0" y="4366"/>
                </a:lnTo>
                <a:lnTo>
                  <a:pt x="569" y="5334"/>
                </a:lnTo>
                <a:lnTo>
                  <a:pt x="1480" y="5979"/>
                </a:lnTo>
                <a:lnTo>
                  <a:pt x="2448" y="6530"/>
                </a:lnTo>
                <a:lnTo>
                  <a:pt x="2791" y="6682"/>
                </a:lnTo>
                <a:lnTo>
                  <a:pt x="3190" y="6910"/>
                </a:lnTo>
                <a:lnTo>
                  <a:pt x="4273" y="7498"/>
                </a:lnTo>
                <a:lnTo>
                  <a:pt x="5469" y="8030"/>
                </a:lnTo>
                <a:lnTo>
                  <a:pt x="6668" y="8466"/>
                </a:lnTo>
                <a:lnTo>
                  <a:pt x="7179" y="8694"/>
                </a:lnTo>
                <a:lnTo>
                  <a:pt x="8490" y="9169"/>
                </a:lnTo>
                <a:lnTo>
                  <a:pt x="9858" y="9605"/>
                </a:lnTo>
                <a:lnTo>
                  <a:pt x="11227" y="9981"/>
                </a:lnTo>
                <a:lnTo>
                  <a:pt x="11797" y="10090"/>
                </a:lnTo>
                <a:lnTo>
                  <a:pt x="13221" y="10467"/>
                </a:lnTo>
                <a:lnTo>
                  <a:pt x="14703" y="10737"/>
                </a:lnTo>
                <a:lnTo>
                  <a:pt x="16186" y="11006"/>
                </a:lnTo>
                <a:lnTo>
                  <a:pt x="15388" y="13543"/>
                </a:lnTo>
                <a:lnTo>
                  <a:pt x="14588" y="16349"/>
                </a:lnTo>
                <a:lnTo>
                  <a:pt x="14476" y="19318"/>
                </a:lnTo>
                <a:lnTo>
                  <a:pt x="15217" y="16404"/>
                </a:lnTo>
                <a:lnTo>
                  <a:pt x="16014" y="13651"/>
                </a:lnTo>
                <a:lnTo>
                  <a:pt x="16812" y="11061"/>
                </a:lnTo>
                <a:close/>
              </a:path>
            </a:pathLst>
          </a:custGeom>
          <a:solidFill>
            <a:srgbClr val="006EAC"/>
          </a:solidFill>
        </p:spPr>
        <p:txBody>
          <a:bodyPr wrap="square" lIns="0" tIns="0" rIns="0" bIns="0" rtlCol="0">
            <a:noAutofit/>
          </a:bodyPr>
          <a:lstStyle/>
          <a:p>
            <a:endParaRPr/>
          </a:p>
        </p:txBody>
      </p:sp>
      <p:sp>
        <p:nvSpPr>
          <p:cNvPr id="1183" name="object 1183"/>
          <p:cNvSpPr/>
          <p:nvPr/>
        </p:nvSpPr>
        <p:spPr>
          <a:xfrm>
            <a:off x="424217" y="699895"/>
            <a:ext cx="15217" cy="31196"/>
          </a:xfrm>
          <a:custGeom>
            <a:avLst/>
            <a:gdLst/>
            <a:ahLst/>
            <a:cxnLst/>
            <a:rect l="l" t="t" r="r" b="b"/>
            <a:pathLst>
              <a:path w="15217" h="31196">
                <a:moveTo>
                  <a:pt x="14591" y="13981"/>
                </a:moveTo>
                <a:lnTo>
                  <a:pt x="14305" y="13981"/>
                </a:lnTo>
                <a:lnTo>
                  <a:pt x="14591" y="11181"/>
                </a:lnTo>
                <a:lnTo>
                  <a:pt x="14874" y="8523"/>
                </a:lnTo>
                <a:lnTo>
                  <a:pt x="15160" y="6207"/>
                </a:lnTo>
                <a:lnTo>
                  <a:pt x="15217" y="1898"/>
                </a:lnTo>
                <a:lnTo>
                  <a:pt x="14933" y="3720"/>
                </a:lnTo>
                <a:lnTo>
                  <a:pt x="14647" y="5771"/>
                </a:lnTo>
                <a:lnTo>
                  <a:pt x="13565" y="5733"/>
                </a:lnTo>
                <a:lnTo>
                  <a:pt x="12538" y="5619"/>
                </a:lnTo>
                <a:lnTo>
                  <a:pt x="11455" y="5505"/>
                </a:lnTo>
                <a:lnTo>
                  <a:pt x="12196" y="3512"/>
                </a:lnTo>
                <a:lnTo>
                  <a:pt x="12881" y="1670"/>
                </a:lnTo>
                <a:lnTo>
                  <a:pt x="13507" y="56"/>
                </a:lnTo>
                <a:lnTo>
                  <a:pt x="13108" y="0"/>
                </a:lnTo>
                <a:lnTo>
                  <a:pt x="12426" y="1632"/>
                </a:lnTo>
                <a:lnTo>
                  <a:pt x="11741" y="3398"/>
                </a:lnTo>
                <a:lnTo>
                  <a:pt x="10943" y="5448"/>
                </a:lnTo>
                <a:lnTo>
                  <a:pt x="9975" y="5296"/>
                </a:lnTo>
                <a:lnTo>
                  <a:pt x="9062" y="5125"/>
                </a:lnTo>
                <a:lnTo>
                  <a:pt x="8150" y="4916"/>
                </a:lnTo>
                <a:lnTo>
                  <a:pt x="8891" y="2752"/>
                </a:lnTo>
                <a:lnTo>
                  <a:pt x="7922" y="5239"/>
                </a:lnTo>
                <a:lnTo>
                  <a:pt x="8891" y="5448"/>
                </a:lnTo>
                <a:lnTo>
                  <a:pt x="9860" y="5619"/>
                </a:lnTo>
                <a:lnTo>
                  <a:pt x="10828" y="5771"/>
                </a:lnTo>
                <a:lnTo>
                  <a:pt x="11342" y="5828"/>
                </a:lnTo>
                <a:lnTo>
                  <a:pt x="12426" y="5998"/>
                </a:lnTo>
                <a:lnTo>
                  <a:pt x="13507" y="6093"/>
                </a:lnTo>
                <a:lnTo>
                  <a:pt x="14647" y="6150"/>
                </a:lnTo>
                <a:lnTo>
                  <a:pt x="14305" y="8523"/>
                </a:lnTo>
                <a:lnTo>
                  <a:pt x="13964" y="11124"/>
                </a:lnTo>
                <a:lnTo>
                  <a:pt x="13622" y="13981"/>
                </a:lnTo>
                <a:lnTo>
                  <a:pt x="12025" y="13873"/>
                </a:lnTo>
                <a:lnTo>
                  <a:pt x="10373" y="13712"/>
                </a:lnTo>
                <a:lnTo>
                  <a:pt x="8835" y="13495"/>
                </a:lnTo>
                <a:lnTo>
                  <a:pt x="9119" y="10631"/>
                </a:lnTo>
                <a:lnTo>
                  <a:pt x="8206" y="13387"/>
                </a:lnTo>
                <a:lnTo>
                  <a:pt x="8720" y="13928"/>
                </a:lnTo>
                <a:lnTo>
                  <a:pt x="10315" y="14143"/>
                </a:lnTo>
                <a:lnTo>
                  <a:pt x="11912" y="14306"/>
                </a:lnTo>
                <a:lnTo>
                  <a:pt x="13565" y="14412"/>
                </a:lnTo>
                <a:lnTo>
                  <a:pt x="13223" y="17057"/>
                </a:lnTo>
                <a:lnTo>
                  <a:pt x="12937" y="19864"/>
                </a:lnTo>
                <a:lnTo>
                  <a:pt x="12653" y="22832"/>
                </a:lnTo>
                <a:lnTo>
                  <a:pt x="10544" y="22723"/>
                </a:lnTo>
                <a:lnTo>
                  <a:pt x="8436" y="22507"/>
                </a:lnTo>
                <a:lnTo>
                  <a:pt x="6384" y="22184"/>
                </a:lnTo>
                <a:lnTo>
                  <a:pt x="6496" y="19215"/>
                </a:lnTo>
                <a:lnTo>
                  <a:pt x="5755" y="22129"/>
                </a:lnTo>
                <a:lnTo>
                  <a:pt x="3762" y="21806"/>
                </a:lnTo>
                <a:lnTo>
                  <a:pt x="1881" y="21429"/>
                </a:lnTo>
                <a:lnTo>
                  <a:pt x="0" y="20943"/>
                </a:lnTo>
                <a:lnTo>
                  <a:pt x="1709" y="21915"/>
                </a:lnTo>
                <a:lnTo>
                  <a:pt x="3647" y="22292"/>
                </a:lnTo>
                <a:lnTo>
                  <a:pt x="5643" y="22615"/>
                </a:lnTo>
                <a:lnTo>
                  <a:pt x="5016" y="24990"/>
                </a:lnTo>
                <a:lnTo>
                  <a:pt x="4446" y="27526"/>
                </a:lnTo>
                <a:lnTo>
                  <a:pt x="3933" y="30063"/>
                </a:lnTo>
                <a:lnTo>
                  <a:pt x="4388" y="30171"/>
                </a:lnTo>
                <a:lnTo>
                  <a:pt x="4615" y="30226"/>
                </a:lnTo>
                <a:lnTo>
                  <a:pt x="5129" y="27635"/>
                </a:lnTo>
                <a:lnTo>
                  <a:pt x="5699" y="25098"/>
                </a:lnTo>
                <a:lnTo>
                  <a:pt x="6269" y="22723"/>
                </a:lnTo>
                <a:lnTo>
                  <a:pt x="8321" y="22993"/>
                </a:lnTo>
                <a:lnTo>
                  <a:pt x="10430" y="23209"/>
                </a:lnTo>
                <a:lnTo>
                  <a:pt x="12595" y="23371"/>
                </a:lnTo>
                <a:lnTo>
                  <a:pt x="12311" y="25854"/>
                </a:lnTo>
                <a:lnTo>
                  <a:pt x="12083" y="28443"/>
                </a:lnTo>
                <a:lnTo>
                  <a:pt x="11856" y="31143"/>
                </a:lnTo>
                <a:lnTo>
                  <a:pt x="12367" y="31196"/>
                </a:lnTo>
                <a:lnTo>
                  <a:pt x="12653" y="31196"/>
                </a:lnTo>
                <a:lnTo>
                  <a:pt x="12881" y="28498"/>
                </a:lnTo>
                <a:lnTo>
                  <a:pt x="13108" y="25907"/>
                </a:lnTo>
                <a:lnTo>
                  <a:pt x="13336" y="23371"/>
                </a:lnTo>
                <a:lnTo>
                  <a:pt x="14135" y="23426"/>
                </a:lnTo>
                <a:lnTo>
                  <a:pt x="14534" y="22940"/>
                </a:lnTo>
                <a:lnTo>
                  <a:pt x="13735" y="22885"/>
                </a:lnTo>
                <a:lnTo>
                  <a:pt x="13394" y="22885"/>
                </a:lnTo>
                <a:lnTo>
                  <a:pt x="13678" y="19918"/>
                </a:lnTo>
                <a:lnTo>
                  <a:pt x="13964" y="17057"/>
                </a:lnTo>
                <a:lnTo>
                  <a:pt x="14248" y="14412"/>
                </a:lnTo>
                <a:lnTo>
                  <a:pt x="14874" y="14467"/>
                </a:lnTo>
                <a:lnTo>
                  <a:pt x="15160" y="14034"/>
                </a:lnTo>
                <a:lnTo>
                  <a:pt x="14591" y="13981"/>
                </a:lnTo>
                <a:close/>
              </a:path>
            </a:pathLst>
          </a:custGeom>
          <a:solidFill>
            <a:srgbClr val="006EAC"/>
          </a:solidFill>
        </p:spPr>
        <p:txBody>
          <a:bodyPr wrap="square" lIns="0" tIns="0" rIns="0" bIns="0" rtlCol="0">
            <a:noAutofit/>
          </a:bodyPr>
          <a:lstStyle/>
          <a:p>
            <a:endParaRPr/>
          </a:p>
        </p:txBody>
      </p:sp>
      <p:sp>
        <p:nvSpPr>
          <p:cNvPr id="1184" name="object 1184"/>
          <p:cNvSpPr/>
          <p:nvPr/>
        </p:nvSpPr>
        <p:spPr>
          <a:xfrm>
            <a:off x="439435" y="705723"/>
            <a:ext cx="3135" cy="2752"/>
          </a:xfrm>
          <a:custGeom>
            <a:avLst/>
            <a:gdLst/>
            <a:ahLst/>
            <a:cxnLst/>
            <a:rect l="l" t="t" r="r" b="b"/>
            <a:pathLst>
              <a:path w="3135" h="2752">
                <a:moveTo>
                  <a:pt x="0" y="0"/>
                </a:moveTo>
                <a:lnTo>
                  <a:pt x="741" y="379"/>
                </a:lnTo>
                <a:lnTo>
                  <a:pt x="2908" y="379"/>
                </a:lnTo>
                <a:lnTo>
                  <a:pt x="3135" y="2752"/>
                </a:lnTo>
                <a:lnTo>
                  <a:pt x="2908" y="0"/>
                </a:lnTo>
                <a:lnTo>
                  <a:pt x="0" y="0"/>
                </a:lnTo>
                <a:close/>
              </a:path>
            </a:pathLst>
          </a:custGeom>
          <a:solidFill>
            <a:srgbClr val="006EAC"/>
          </a:solidFill>
        </p:spPr>
        <p:txBody>
          <a:bodyPr wrap="square" lIns="0" tIns="0" rIns="0" bIns="0" rtlCol="0">
            <a:noAutofit/>
          </a:bodyPr>
          <a:lstStyle/>
          <a:p>
            <a:endParaRPr/>
          </a:p>
        </p:txBody>
      </p:sp>
      <p:sp>
        <p:nvSpPr>
          <p:cNvPr id="1185" name="object 1185"/>
          <p:cNvSpPr/>
          <p:nvPr/>
        </p:nvSpPr>
        <p:spPr>
          <a:xfrm>
            <a:off x="442284" y="696725"/>
            <a:ext cx="20346" cy="12947"/>
          </a:xfrm>
          <a:custGeom>
            <a:avLst/>
            <a:gdLst/>
            <a:ahLst/>
            <a:cxnLst/>
            <a:rect l="l" t="t" r="r" b="b"/>
            <a:pathLst>
              <a:path w="20346" h="12947">
                <a:moveTo>
                  <a:pt x="4730" y="797"/>
                </a:moveTo>
                <a:lnTo>
                  <a:pt x="5300" y="1442"/>
                </a:lnTo>
                <a:lnTo>
                  <a:pt x="5985" y="2145"/>
                </a:lnTo>
                <a:lnTo>
                  <a:pt x="5415" y="2316"/>
                </a:lnTo>
                <a:lnTo>
                  <a:pt x="4845" y="2467"/>
                </a:lnTo>
                <a:lnTo>
                  <a:pt x="4275" y="2581"/>
                </a:lnTo>
                <a:lnTo>
                  <a:pt x="3647" y="1670"/>
                </a:lnTo>
                <a:lnTo>
                  <a:pt x="3077" y="854"/>
                </a:lnTo>
                <a:lnTo>
                  <a:pt x="2565" y="94"/>
                </a:lnTo>
                <a:lnTo>
                  <a:pt x="2223" y="37"/>
                </a:lnTo>
                <a:lnTo>
                  <a:pt x="2736" y="854"/>
                </a:lnTo>
                <a:lnTo>
                  <a:pt x="3306" y="1708"/>
                </a:lnTo>
                <a:lnTo>
                  <a:pt x="3876" y="2695"/>
                </a:lnTo>
                <a:lnTo>
                  <a:pt x="3363" y="2790"/>
                </a:lnTo>
                <a:lnTo>
                  <a:pt x="2793" y="2904"/>
                </a:lnTo>
                <a:lnTo>
                  <a:pt x="2223" y="2961"/>
                </a:lnTo>
                <a:lnTo>
                  <a:pt x="1768" y="1879"/>
                </a:lnTo>
                <a:lnTo>
                  <a:pt x="1425" y="854"/>
                </a:lnTo>
                <a:lnTo>
                  <a:pt x="1027" y="0"/>
                </a:lnTo>
                <a:lnTo>
                  <a:pt x="684" y="0"/>
                </a:lnTo>
                <a:lnTo>
                  <a:pt x="1027" y="911"/>
                </a:lnTo>
                <a:lnTo>
                  <a:pt x="1425" y="1879"/>
                </a:lnTo>
                <a:lnTo>
                  <a:pt x="1824" y="3018"/>
                </a:lnTo>
                <a:lnTo>
                  <a:pt x="1198" y="3075"/>
                </a:lnTo>
                <a:lnTo>
                  <a:pt x="628" y="3113"/>
                </a:lnTo>
                <a:lnTo>
                  <a:pt x="0" y="3170"/>
                </a:lnTo>
                <a:lnTo>
                  <a:pt x="0" y="3436"/>
                </a:lnTo>
                <a:lnTo>
                  <a:pt x="684" y="3436"/>
                </a:lnTo>
                <a:lnTo>
                  <a:pt x="1311" y="3398"/>
                </a:lnTo>
                <a:lnTo>
                  <a:pt x="1881" y="3284"/>
                </a:lnTo>
                <a:lnTo>
                  <a:pt x="2450" y="4897"/>
                </a:lnTo>
                <a:lnTo>
                  <a:pt x="2338" y="3227"/>
                </a:lnTo>
                <a:lnTo>
                  <a:pt x="2908" y="3170"/>
                </a:lnTo>
                <a:lnTo>
                  <a:pt x="3478" y="3075"/>
                </a:lnTo>
                <a:lnTo>
                  <a:pt x="4048" y="2961"/>
                </a:lnTo>
                <a:lnTo>
                  <a:pt x="5016" y="4461"/>
                </a:lnTo>
                <a:lnTo>
                  <a:pt x="6041" y="6245"/>
                </a:lnTo>
                <a:lnTo>
                  <a:pt x="7125" y="8201"/>
                </a:lnTo>
                <a:lnTo>
                  <a:pt x="6213" y="8409"/>
                </a:lnTo>
                <a:lnTo>
                  <a:pt x="5187" y="8580"/>
                </a:lnTo>
                <a:lnTo>
                  <a:pt x="4217" y="8675"/>
                </a:lnTo>
                <a:lnTo>
                  <a:pt x="3818" y="9112"/>
                </a:lnTo>
                <a:lnTo>
                  <a:pt x="4559" y="11428"/>
                </a:lnTo>
                <a:lnTo>
                  <a:pt x="4331" y="9055"/>
                </a:lnTo>
                <a:lnTo>
                  <a:pt x="5357" y="8903"/>
                </a:lnTo>
                <a:lnTo>
                  <a:pt x="6327" y="8732"/>
                </a:lnTo>
                <a:lnTo>
                  <a:pt x="7296" y="8523"/>
                </a:lnTo>
                <a:lnTo>
                  <a:pt x="7580" y="8087"/>
                </a:lnTo>
                <a:lnTo>
                  <a:pt x="6496" y="6150"/>
                </a:lnTo>
                <a:lnTo>
                  <a:pt x="5415" y="4423"/>
                </a:lnTo>
                <a:lnTo>
                  <a:pt x="4446" y="2847"/>
                </a:lnTo>
                <a:lnTo>
                  <a:pt x="5016" y="2733"/>
                </a:lnTo>
                <a:lnTo>
                  <a:pt x="5586" y="2581"/>
                </a:lnTo>
                <a:lnTo>
                  <a:pt x="6156" y="2373"/>
                </a:lnTo>
                <a:lnTo>
                  <a:pt x="7296" y="3606"/>
                </a:lnTo>
                <a:lnTo>
                  <a:pt x="6555" y="2259"/>
                </a:lnTo>
                <a:lnTo>
                  <a:pt x="7066" y="2050"/>
                </a:lnTo>
                <a:lnTo>
                  <a:pt x="7580" y="1822"/>
                </a:lnTo>
                <a:lnTo>
                  <a:pt x="8037" y="1613"/>
                </a:lnTo>
                <a:lnTo>
                  <a:pt x="9177" y="2524"/>
                </a:lnTo>
                <a:lnTo>
                  <a:pt x="10430" y="3550"/>
                </a:lnTo>
                <a:lnTo>
                  <a:pt x="11684" y="4689"/>
                </a:lnTo>
                <a:lnTo>
                  <a:pt x="12254" y="5125"/>
                </a:lnTo>
                <a:lnTo>
                  <a:pt x="12824" y="5657"/>
                </a:lnTo>
                <a:lnTo>
                  <a:pt x="13394" y="6188"/>
                </a:lnTo>
                <a:lnTo>
                  <a:pt x="13622" y="6416"/>
                </a:lnTo>
                <a:lnTo>
                  <a:pt x="15674" y="8296"/>
                </a:lnTo>
                <a:lnTo>
                  <a:pt x="17783" y="10517"/>
                </a:lnTo>
                <a:lnTo>
                  <a:pt x="19948" y="12947"/>
                </a:lnTo>
                <a:lnTo>
                  <a:pt x="20346" y="12719"/>
                </a:lnTo>
                <a:lnTo>
                  <a:pt x="18238" y="10251"/>
                </a:lnTo>
                <a:lnTo>
                  <a:pt x="16073" y="8087"/>
                </a:lnTo>
                <a:lnTo>
                  <a:pt x="14021" y="6188"/>
                </a:lnTo>
                <a:lnTo>
                  <a:pt x="14762" y="5828"/>
                </a:lnTo>
                <a:lnTo>
                  <a:pt x="15503" y="5391"/>
                </a:lnTo>
                <a:lnTo>
                  <a:pt x="16129" y="4954"/>
                </a:lnTo>
                <a:lnTo>
                  <a:pt x="18465" y="6625"/>
                </a:lnTo>
                <a:lnTo>
                  <a:pt x="16415" y="4746"/>
                </a:lnTo>
                <a:lnTo>
                  <a:pt x="16985" y="4309"/>
                </a:lnTo>
                <a:lnTo>
                  <a:pt x="17497" y="3815"/>
                </a:lnTo>
                <a:lnTo>
                  <a:pt x="16927" y="3986"/>
                </a:lnTo>
                <a:lnTo>
                  <a:pt x="16415" y="4423"/>
                </a:lnTo>
                <a:lnTo>
                  <a:pt x="16186" y="4518"/>
                </a:lnTo>
                <a:lnTo>
                  <a:pt x="15046" y="3720"/>
                </a:lnTo>
                <a:lnTo>
                  <a:pt x="13906" y="2961"/>
                </a:lnTo>
                <a:lnTo>
                  <a:pt x="12824" y="2316"/>
                </a:lnTo>
                <a:lnTo>
                  <a:pt x="12311" y="1993"/>
                </a:lnTo>
                <a:lnTo>
                  <a:pt x="11741" y="1708"/>
                </a:lnTo>
                <a:lnTo>
                  <a:pt x="11000" y="1556"/>
                </a:lnTo>
                <a:lnTo>
                  <a:pt x="11513" y="1879"/>
                </a:lnTo>
                <a:lnTo>
                  <a:pt x="12083" y="2202"/>
                </a:lnTo>
                <a:lnTo>
                  <a:pt x="12597" y="2581"/>
                </a:lnTo>
                <a:lnTo>
                  <a:pt x="13678" y="3227"/>
                </a:lnTo>
                <a:lnTo>
                  <a:pt x="14762" y="3986"/>
                </a:lnTo>
                <a:lnTo>
                  <a:pt x="15845" y="4746"/>
                </a:lnTo>
                <a:lnTo>
                  <a:pt x="15217" y="5220"/>
                </a:lnTo>
                <a:lnTo>
                  <a:pt x="14534" y="5600"/>
                </a:lnTo>
                <a:lnTo>
                  <a:pt x="13793" y="5979"/>
                </a:lnTo>
                <a:lnTo>
                  <a:pt x="13167" y="5448"/>
                </a:lnTo>
                <a:lnTo>
                  <a:pt x="12538" y="4897"/>
                </a:lnTo>
                <a:lnTo>
                  <a:pt x="11968" y="4366"/>
                </a:lnTo>
                <a:lnTo>
                  <a:pt x="10716" y="3284"/>
                </a:lnTo>
                <a:lnTo>
                  <a:pt x="9517" y="2316"/>
                </a:lnTo>
                <a:lnTo>
                  <a:pt x="8377" y="1442"/>
                </a:lnTo>
                <a:lnTo>
                  <a:pt x="8835" y="1177"/>
                </a:lnTo>
                <a:lnTo>
                  <a:pt x="8321" y="1177"/>
                </a:lnTo>
                <a:lnTo>
                  <a:pt x="7866" y="1063"/>
                </a:lnTo>
                <a:lnTo>
                  <a:pt x="7409" y="683"/>
                </a:lnTo>
                <a:lnTo>
                  <a:pt x="6954" y="645"/>
                </a:lnTo>
                <a:lnTo>
                  <a:pt x="7409" y="1177"/>
                </a:lnTo>
                <a:lnTo>
                  <a:pt x="7808" y="1442"/>
                </a:lnTo>
                <a:lnTo>
                  <a:pt x="7352" y="1670"/>
                </a:lnTo>
                <a:lnTo>
                  <a:pt x="6839" y="1822"/>
                </a:lnTo>
                <a:lnTo>
                  <a:pt x="6327" y="2050"/>
                </a:lnTo>
                <a:lnTo>
                  <a:pt x="5757" y="1385"/>
                </a:lnTo>
                <a:lnTo>
                  <a:pt x="5187" y="854"/>
                </a:lnTo>
                <a:lnTo>
                  <a:pt x="4617" y="322"/>
                </a:lnTo>
                <a:lnTo>
                  <a:pt x="4160" y="265"/>
                </a:lnTo>
                <a:lnTo>
                  <a:pt x="4730" y="797"/>
                </a:lnTo>
                <a:close/>
              </a:path>
            </a:pathLst>
          </a:custGeom>
          <a:solidFill>
            <a:srgbClr val="006EAC"/>
          </a:solidFill>
        </p:spPr>
        <p:txBody>
          <a:bodyPr wrap="square" lIns="0" tIns="0" rIns="0" bIns="0" rtlCol="0">
            <a:noAutofit/>
          </a:bodyPr>
          <a:lstStyle/>
          <a:p>
            <a:endParaRPr/>
          </a:p>
        </p:txBody>
      </p:sp>
      <p:sp>
        <p:nvSpPr>
          <p:cNvPr id="1186" name="object 1186"/>
          <p:cNvSpPr/>
          <p:nvPr/>
        </p:nvSpPr>
        <p:spPr>
          <a:xfrm>
            <a:off x="443652" y="698984"/>
            <a:ext cx="26731" cy="23312"/>
          </a:xfrm>
          <a:custGeom>
            <a:avLst/>
            <a:gdLst/>
            <a:ahLst/>
            <a:cxnLst/>
            <a:rect l="l" t="t" r="r" b="b"/>
            <a:pathLst>
              <a:path w="26731" h="23312">
                <a:moveTo>
                  <a:pt x="18808" y="10953"/>
                </a:moveTo>
                <a:lnTo>
                  <a:pt x="20747" y="13174"/>
                </a:lnTo>
                <a:lnTo>
                  <a:pt x="22628" y="15648"/>
                </a:lnTo>
                <a:lnTo>
                  <a:pt x="24451" y="18237"/>
                </a:lnTo>
                <a:lnTo>
                  <a:pt x="24908" y="18023"/>
                </a:lnTo>
                <a:lnTo>
                  <a:pt x="23083" y="15378"/>
                </a:lnTo>
                <a:lnTo>
                  <a:pt x="21202" y="12947"/>
                </a:lnTo>
                <a:lnTo>
                  <a:pt x="19265" y="10744"/>
                </a:lnTo>
                <a:lnTo>
                  <a:pt x="20348" y="10137"/>
                </a:lnTo>
                <a:lnTo>
                  <a:pt x="21373" y="9548"/>
                </a:lnTo>
                <a:lnTo>
                  <a:pt x="22342" y="8846"/>
                </a:lnTo>
                <a:lnTo>
                  <a:pt x="24507" y="10839"/>
                </a:lnTo>
                <a:lnTo>
                  <a:pt x="26731" y="13117"/>
                </a:lnTo>
                <a:lnTo>
                  <a:pt x="24850" y="10574"/>
                </a:lnTo>
                <a:lnTo>
                  <a:pt x="22628" y="8580"/>
                </a:lnTo>
                <a:lnTo>
                  <a:pt x="23367" y="7992"/>
                </a:lnTo>
                <a:lnTo>
                  <a:pt x="24052" y="7384"/>
                </a:lnTo>
                <a:lnTo>
                  <a:pt x="24622" y="6739"/>
                </a:lnTo>
                <a:lnTo>
                  <a:pt x="24394" y="6416"/>
                </a:lnTo>
                <a:lnTo>
                  <a:pt x="23824" y="7062"/>
                </a:lnTo>
                <a:lnTo>
                  <a:pt x="23140" y="7707"/>
                </a:lnTo>
                <a:lnTo>
                  <a:pt x="22342" y="8315"/>
                </a:lnTo>
                <a:lnTo>
                  <a:pt x="19891" y="6093"/>
                </a:lnTo>
                <a:lnTo>
                  <a:pt x="17384" y="4157"/>
                </a:lnTo>
                <a:lnTo>
                  <a:pt x="15048" y="2486"/>
                </a:lnTo>
                <a:lnTo>
                  <a:pt x="17098" y="4366"/>
                </a:lnTo>
                <a:lnTo>
                  <a:pt x="19549" y="6321"/>
                </a:lnTo>
                <a:lnTo>
                  <a:pt x="22000" y="8580"/>
                </a:lnTo>
                <a:lnTo>
                  <a:pt x="21087" y="9283"/>
                </a:lnTo>
                <a:lnTo>
                  <a:pt x="20062" y="9871"/>
                </a:lnTo>
                <a:lnTo>
                  <a:pt x="18979" y="10460"/>
                </a:lnTo>
                <a:lnTo>
                  <a:pt x="18580" y="10688"/>
                </a:lnTo>
                <a:lnTo>
                  <a:pt x="17954" y="10953"/>
                </a:lnTo>
                <a:lnTo>
                  <a:pt x="17327" y="11219"/>
                </a:lnTo>
                <a:lnTo>
                  <a:pt x="16699" y="11485"/>
                </a:lnTo>
                <a:lnTo>
                  <a:pt x="16129" y="11713"/>
                </a:lnTo>
                <a:lnTo>
                  <a:pt x="15503" y="11978"/>
                </a:lnTo>
                <a:lnTo>
                  <a:pt x="14876" y="12187"/>
                </a:lnTo>
                <a:lnTo>
                  <a:pt x="14363" y="12358"/>
                </a:lnTo>
                <a:lnTo>
                  <a:pt x="13052" y="12833"/>
                </a:lnTo>
                <a:lnTo>
                  <a:pt x="11684" y="13212"/>
                </a:lnTo>
                <a:lnTo>
                  <a:pt x="10259" y="13543"/>
                </a:lnTo>
                <a:lnTo>
                  <a:pt x="8949" y="10839"/>
                </a:lnTo>
                <a:lnTo>
                  <a:pt x="7638" y="8371"/>
                </a:lnTo>
                <a:lnTo>
                  <a:pt x="6384" y="6150"/>
                </a:lnTo>
                <a:lnTo>
                  <a:pt x="7409" y="5941"/>
                </a:lnTo>
                <a:lnTo>
                  <a:pt x="8380" y="5657"/>
                </a:lnTo>
                <a:lnTo>
                  <a:pt x="9290" y="5334"/>
                </a:lnTo>
                <a:lnTo>
                  <a:pt x="10943" y="7441"/>
                </a:lnTo>
                <a:lnTo>
                  <a:pt x="12653" y="9757"/>
                </a:lnTo>
                <a:lnTo>
                  <a:pt x="11398" y="7232"/>
                </a:lnTo>
                <a:lnTo>
                  <a:pt x="9747" y="5182"/>
                </a:lnTo>
                <a:lnTo>
                  <a:pt x="10659" y="4859"/>
                </a:lnTo>
                <a:lnTo>
                  <a:pt x="11457" y="4537"/>
                </a:lnTo>
                <a:lnTo>
                  <a:pt x="12254" y="4157"/>
                </a:lnTo>
                <a:lnTo>
                  <a:pt x="12027" y="3929"/>
                </a:lnTo>
                <a:lnTo>
                  <a:pt x="11229" y="4252"/>
                </a:lnTo>
                <a:lnTo>
                  <a:pt x="10373" y="4594"/>
                </a:lnTo>
                <a:lnTo>
                  <a:pt x="9519" y="4916"/>
                </a:lnTo>
                <a:lnTo>
                  <a:pt x="9006" y="4309"/>
                </a:lnTo>
                <a:lnTo>
                  <a:pt x="8778" y="3986"/>
                </a:lnTo>
                <a:lnTo>
                  <a:pt x="7524" y="2486"/>
                </a:lnTo>
                <a:lnTo>
                  <a:pt x="6327" y="1177"/>
                </a:lnTo>
                <a:lnTo>
                  <a:pt x="5187" y="0"/>
                </a:lnTo>
                <a:lnTo>
                  <a:pt x="5929" y="1347"/>
                </a:lnTo>
                <a:lnTo>
                  <a:pt x="7125" y="2695"/>
                </a:lnTo>
                <a:lnTo>
                  <a:pt x="8436" y="4252"/>
                </a:lnTo>
                <a:lnTo>
                  <a:pt x="8835" y="4802"/>
                </a:lnTo>
                <a:lnTo>
                  <a:pt x="9062" y="5068"/>
                </a:lnTo>
                <a:lnTo>
                  <a:pt x="8150" y="5334"/>
                </a:lnTo>
                <a:lnTo>
                  <a:pt x="7181" y="5619"/>
                </a:lnTo>
                <a:lnTo>
                  <a:pt x="6213" y="5828"/>
                </a:lnTo>
                <a:lnTo>
                  <a:pt x="5929" y="6264"/>
                </a:lnTo>
                <a:lnTo>
                  <a:pt x="7181" y="8466"/>
                </a:lnTo>
                <a:lnTo>
                  <a:pt x="8436" y="10953"/>
                </a:lnTo>
                <a:lnTo>
                  <a:pt x="9689" y="13651"/>
                </a:lnTo>
                <a:lnTo>
                  <a:pt x="8265" y="13976"/>
                </a:lnTo>
                <a:lnTo>
                  <a:pt x="6782" y="14245"/>
                </a:lnTo>
                <a:lnTo>
                  <a:pt x="5300" y="14462"/>
                </a:lnTo>
                <a:lnTo>
                  <a:pt x="4503" y="11656"/>
                </a:lnTo>
                <a:lnTo>
                  <a:pt x="3705" y="9112"/>
                </a:lnTo>
                <a:lnTo>
                  <a:pt x="2964" y="6796"/>
                </a:lnTo>
                <a:lnTo>
                  <a:pt x="3192" y="9169"/>
                </a:lnTo>
                <a:lnTo>
                  <a:pt x="3933" y="11770"/>
                </a:lnTo>
                <a:lnTo>
                  <a:pt x="4674" y="14515"/>
                </a:lnTo>
                <a:lnTo>
                  <a:pt x="3135" y="14731"/>
                </a:lnTo>
                <a:lnTo>
                  <a:pt x="1597" y="14839"/>
                </a:lnTo>
                <a:lnTo>
                  <a:pt x="0" y="14892"/>
                </a:lnTo>
                <a:lnTo>
                  <a:pt x="1653" y="15270"/>
                </a:lnTo>
                <a:lnTo>
                  <a:pt x="3250" y="15162"/>
                </a:lnTo>
                <a:lnTo>
                  <a:pt x="4789" y="14946"/>
                </a:lnTo>
                <a:lnTo>
                  <a:pt x="5530" y="17590"/>
                </a:lnTo>
                <a:lnTo>
                  <a:pt x="6213" y="20343"/>
                </a:lnTo>
                <a:lnTo>
                  <a:pt x="6839" y="23312"/>
                </a:lnTo>
                <a:lnTo>
                  <a:pt x="6839" y="20290"/>
                </a:lnTo>
                <a:lnTo>
                  <a:pt x="6156" y="17482"/>
                </a:lnTo>
                <a:lnTo>
                  <a:pt x="5415" y="14892"/>
                </a:lnTo>
                <a:lnTo>
                  <a:pt x="6954" y="14676"/>
                </a:lnTo>
                <a:lnTo>
                  <a:pt x="8436" y="14406"/>
                </a:lnTo>
                <a:lnTo>
                  <a:pt x="9918" y="14084"/>
                </a:lnTo>
                <a:lnTo>
                  <a:pt x="11058" y="16565"/>
                </a:lnTo>
                <a:lnTo>
                  <a:pt x="12254" y="19264"/>
                </a:lnTo>
                <a:lnTo>
                  <a:pt x="13338" y="22179"/>
                </a:lnTo>
                <a:lnTo>
                  <a:pt x="13908" y="22015"/>
                </a:lnTo>
                <a:lnTo>
                  <a:pt x="12824" y="19156"/>
                </a:lnTo>
                <a:lnTo>
                  <a:pt x="11628" y="16457"/>
                </a:lnTo>
                <a:lnTo>
                  <a:pt x="10430" y="13976"/>
                </a:lnTo>
                <a:lnTo>
                  <a:pt x="11856" y="13598"/>
                </a:lnTo>
                <a:lnTo>
                  <a:pt x="13279" y="13212"/>
                </a:lnTo>
                <a:lnTo>
                  <a:pt x="14649" y="12738"/>
                </a:lnTo>
                <a:lnTo>
                  <a:pt x="16188" y="15109"/>
                </a:lnTo>
                <a:lnTo>
                  <a:pt x="17726" y="17698"/>
                </a:lnTo>
                <a:lnTo>
                  <a:pt x="16699" y="14946"/>
                </a:lnTo>
                <a:lnTo>
                  <a:pt x="15160" y="12510"/>
                </a:lnTo>
                <a:lnTo>
                  <a:pt x="15730" y="12301"/>
                </a:lnTo>
                <a:lnTo>
                  <a:pt x="16300" y="12092"/>
                </a:lnTo>
                <a:lnTo>
                  <a:pt x="16870" y="11865"/>
                </a:lnTo>
                <a:lnTo>
                  <a:pt x="17555" y="11599"/>
                </a:lnTo>
                <a:lnTo>
                  <a:pt x="18181" y="11276"/>
                </a:lnTo>
                <a:lnTo>
                  <a:pt x="18808" y="10953"/>
                </a:lnTo>
                <a:close/>
              </a:path>
            </a:pathLst>
          </a:custGeom>
          <a:solidFill>
            <a:srgbClr val="006EAC"/>
          </a:solidFill>
        </p:spPr>
        <p:txBody>
          <a:bodyPr wrap="square" lIns="0" tIns="0" rIns="0" bIns="0" rtlCol="0">
            <a:noAutofit/>
          </a:bodyPr>
          <a:lstStyle/>
          <a:p>
            <a:endParaRPr/>
          </a:p>
        </p:txBody>
      </p:sp>
      <p:sp>
        <p:nvSpPr>
          <p:cNvPr id="1187" name="object 1187"/>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EAC"/>
          </a:solidFill>
        </p:spPr>
        <p:txBody>
          <a:bodyPr wrap="square" lIns="0" tIns="0" rIns="0" bIns="0" rtlCol="0">
            <a:noAutofit/>
          </a:bodyPr>
          <a:lstStyle/>
          <a:p>
            <a:endParaRPr/>
          </a:p>
        </p:txBody>
      </p:sp>
      <p:sp>
        <p:nvSpPr>
          <p:cNvPr id="1188" name="object 1188"/>
          <p:cNvSpPr/>
          <p:nvPr/>
        </p:nvSpPr>
        <p:spPr>
          <a:xfrm>
            <a:off x="431969" y="696668"/>
            <a:ext cx="43891" cy="34478"/>
          </a:xfrm>
          <a:custGeom>
            <a:avLst/>
            <a:gdLst/>
            <a:ahLst/>
            <a:cxnLst/>
            <a:rect l="l" t="t" r="r" b="b"/>
            <a:pathLst>
              <a:path w="43891" h="34478">
                <a:moveTo>
                  <a:pt x="12653" y="3284"/>
                </a:moveTo>
                <a:lnTo>
                  <a:pt x="12766" y="4954"/>
                </a:lnTo>
                <a:lnTo>
                  <a:pt x="13392" y="6796"/>
                </a:lnTo>
                <a:lnTo>
                  <a:pt x="14021" y="8789"/>
                </a:lnTo>
                <a:lnTo>
                  <a:pt x="12993" y="8903"/>
                </a:lnTo>
                <a:lnTo>
                  <a:pt x="11968" y="8998"/>
                </a:lnTo>
                <a:lnTo>
                  <a:pt x="10943" y="9055"/>
                </a:lnTo>
                <a:lnTo>
                  <a:pt x="10714" y="7005"/>
                </a:lnTo>
                <a:lnTo>
                  <a:pt x="10486" y="5125"/>
                </a:lnTo>
                <a:lnTo>
                  <a:pt x="10315" y="3493"/>
                </a:lnTo>
                <a:lnTo>
                  <a:pt x="10315" y="3227"/>
                </a:lnTo>
                <a:lnTo>
                  <a:pt x="10144" y="2050"/>
                </a:lnTo>
                <a:lnTo>
                  <a:pt x="10031" y="968"/>
                </a:lnTo>
                <a:lnTo>
                  <a:pt x="9916" y="0"/>
                </a:lnTo>
                <a:lnTo>
                  <a:pt x="9574" y="0"/>
                </a:lnTo>
                <a:lnTo>
                  <a:pt x="9632" y="968"/>
                </a:lnTo>
                <a:lnTo>
                  <a:pt x="9745" y="2050"/>
                </a:lnTo>
                <a:lnTo>
                  <a:pt x="9860" y="3227"/>
                </a:lnTo>
                <a:lnTo>
                  <a:pt x="8206" y="3227"/>
                </a:lnTo>
                <a:lnTo>
                  <a:pt x="8377" y="2050"/>
                </a:lnTo>
                <a:lnTo>
                  <a:pt x="8492" y="968"/>
                </a:lnTo>
                <a:lnTo>
                  <a:pt x="8605" y="0"/>
                </a:lnTo>
                <a:lnTo>
                  <a:pt x="8263" y="56"/>
                </a:lnTo>
                <a:lnTo>
                  <a:pt x="8150" y="968"/>
                </a:lnTo>
                <a:lnTo>
                  <a:pt x="7979" y="1993"/>
                </a:lnTo>
                <a:lnTo>
                  <a:pt x="7751" y="3170"/>
                </a:lnTo>
                <a:lnTo>
                  <a:pt x="7123" y="3170"/>
                </a:lnTo>
                <a:lnTo>
                  <a:pt x="6496" y="3132"/>
                </a:lnTo>
                <a:lnTo>
                  <a:pt x="5870" y="3018"/>
                </a:lnTo>
                <a:lnTo>
                  <a:pt x="6325" y="1936"/>
                </a:lnTo>
                <a:lnTo>
                  <a:pt x="6724" y="968"/>
                </a:lnTo>
                <a:lnTo>
                  <a:pt x="7123" y="56"/>
                </a:lnTo>
                <a:lnTo>
                  <a:pt x="6724" y="94"/>
                </a:lnTo>
                <a:lnTo>
                  <a:pt x="6384" y="968"/>
                </a:lnTo>
                <a:lnTo>
                  <a:pt x="5927" y="1879"/>
                </a:lnTo>
                <a:lnTo>
                  <a:pt x="5471" y="2961"/>
                </a:lnTo>
                <a:lnTo>
                  <a:pt x="4901" y="2904"/>
                </a:lnTo>
                <a:lnTo>
                  <a:pt x="4388" y="2790"/>
                </a:lnTo>
                <a:lnTo>
                  <a:pt x="3818" y="2695"/>
                </a:lnTo>
                <a:lnTo>
                  <a:pt x="4444" y="1765"/>
                </a:lnTo>
                <a:lnTo>
                  <a:pt x="5073" y="911"/>
                </a:lnTo>
                <a:lnTo>
                  <a:pt x="5584" y="151"/>
                </a:lnTo>
                <a:lnTo>
                  <a:pt x="5185" y="208"/>
                </a:lnTo>
                <a:lnTo>
                  <a:pt x="4674" y="911"/>
                </a:lnTo>
                <a:lnTo>
                  <a:pt x="4104" y="1727"/>
                </a:lnTo>
                <a:lnTo>
                  <a:pt x="3476" y="2581"/>
                </a:lnTo>
                <a:lnTo>
                  <a:pt x="2906" y="2467"/>
                </a:lnTo>
                <a:lnTo>
                  <a:pt x="2336" y="2316"/>
                </a:lnTo>
                <a:lnTo>
                  <a:pt x="1766" y="2107"/>
                </a:lnTo>
                <a:lnTo>
                  <a:pt x="2394" y="1499"/>
                </a:lnTo>
                <a:lnTo>
                  <a:pt x="2964" y="911"/>
                </a:lnTo>
                <a:lnTo>
                  <a:pt x="3534" y="379"/>
                </a:lnTo>
                <a:lnTo>
                  <a:pt x="3020" y="417"/>
                </a:lnTo>
                <a:lnTo>
                  <a:pt x="2507" y="911"/>
                </a:lnTo>
                <a:lnTo>
                  <a:pt x="1937" y="1442"/>
                </a:lnTo>
                <a:lnTo>
                  <a:pt x="1423" y="1993"/>
                </a:lnTo>
                <a:lnTo>
                  <a:pt x="912" y="1822"/>
                </a:lnTo>
                <a:lnTo>
                  <a:pt x="455" y="1613"/>
                </a:lnTo>
                <a:lnTo>
                  <a:pt x="0" y="1404"/>
                </a:lnTo>
                <a:lnTo>
                  <a:pt x="227" y="1765"/>
                </a:lnTo>
                <a:lnTo>
                  <a:pt x="684" y="1993"/>
                </a:lnTo>
                <a:lnTo>
                  <a:pt x="1196" y="2202"/>
                </a:lnTo>
                <a:lnTo>
                  <a:pt x="1595" y="2316"/>
                </a:lnTo>
                <a:lnTo>
                  <a:pt x="2108" y="2524"/>
                </a:lnTo>
                <a:lnTo>
                  <a:pt x="2678" y="2695"/>
                </a:lnTo>
                <a:lnTo>
                  <a:pt x="3304" y="2847"/>
                </a:lnTo>
                <a:lnTo>
                  <a:pt x="2279" y="4309"/>
                </a:lnTo>
                <a:lnTo>
                  <a:pt x="1139" y="5979"/>
                </a:lnTo>
                <a:lnTo>
                  <a:pt x="398" y="8144"/>
                </a:lnTo>
                <a:lnTo>
                  <a:pt x="1538" y="6207"/>
                </a:lnTo>
                <a:lnTo>
                  <a:pt x="2678" y="4480"/>
                </a:lnTo>
                <a:lnTo>
                  <a:pt x="3647" y="2904"/>
                </a:lnTo>
                <a:lnTo>
                  <a:pt x="4217" y="3075"/>
                </a:lnTo>
                <a:lnTo>
                  <a:pt x="4787" y="3170"/>
                </a:lnTo>
                <a:lnTo>
                  <a:pt x="5357" y="3227"/>
                </a:lnTo>
                <a:lnTo>
                  <a:pt x="5755" y="3284"/>
                </a:lnTo>
                <a:lnTo>
                  <a:pt x="6384" y="3398"/>
                </a:lnTo>
                <a:lnTo>
                  <a:pt x="7066" y="3455"/>
                </a:lnTo>
                <a:lnTo>
                  <a:pt x="7751" y="3493"/>
                </a:lnTo>
                <a:lnTo>
                  <a:pt x="7465" y="5125"/>
                </a:lnTo>
                <a:lnTo>
                  <a:pt x="7409" y="9435"/>
                </a:lnTo>
                <a:lnTo>
                  <a:pt x="8206" y="9435"/>
                </a:lnTo>
                <a:lnTo>
                  <a:pt x="7465" y="9055"/>
                </a:lnTo>
                <a:lnTo>
                  <a:pt x="7751" y="7005"/>
                </a:lnTo>
                <a:lnTo>
                  <a:pt x="7979" y="5182"/>
                </a:lnTo>
                <a:lnTo>
                  <a:pt x="8150" y="3493"/>
                </a:lnTo>
                <a:lnTo>
                  <a:pt x="8605" y="3550"/>
                </a:lnTo>
                <a:lnTo>
                  <a:pt x="9403" y="3550"/>
                </a:lnTo>
                <a:lnTo>
                  <a:pt x="9860" y="3493"/>
                </a:lnTo>
                <a:lnTo>
                  <a:pt x="10031" y="5182"/>
                </a:lnTo>
                <a:lnTo>
                  <a:pt x="10202" y="7005"/>
                </a:lnTo>
                <a:lnTo>
                  <a:pt x="10373" y="9055"/>
                </a:lnTo>
                <a:lnTo>
                  <a:pt x="10601" y="11808"/>
                </a:lnTo>
                <a:lnTo>
                  <a:pt x="10772" y="14408"/>
                </a:lnTo>
                <a:lnTo>
                  <a:pt x="11000" y="17262"/>
                </a:lnTo>
                <a:lnTo>
                  <a:pt x="7409" y="17262"/>
                </a:lnTo>
                <a:lnTo>
                  <a:pt x="7123" y="17694"/>
                </a:lnTo>
                <a:lnTo>
                  <a:pt x="7409" y="17694"/>
                </a:lnTo>
                <a:lnTo>
                  <a:pt x="8605" y="17748"/>
                </a:lnTo>
                <a:lnTo>
                  <a:pt x="9803" y="17748"/>
                </a:lnTo>
                <a:lnTo>
                  <a:pt x="11000" y="17695"/>
                </a:lnTo>
                <a:lnTo>
                  <a:pt x="11227" y="20339"/>
                </a:lnTo>
                <a:lnTo>
                  <a:pt x="11398" y="23145"/>
                </a:lnTo>
                <a:lnTo>
                  <a:pt x="11570" y="26112"/>
                </a:lnTo>
                <a:lnTo>
                  <a:pt x="10031" y="26167"/>
                </a:lnTo>
                <a:lnTo>
                  <a:pt x="6782" y="26167"/>
                </a:lnTo>
                <a:lnTo>
                  <a:pt x="6384" y="26653"/>
                </a:lnTo>
                <a:lnTo>
                  <a:pt x="6782" y="26653"/>
                </a:lnTo>
                <a:lnTo>
                  <a:pt x="8377" y="26706"/>
                </a:lnTo>
                <a:lnTo>
                  <a:pt x="10031" y="26706"/>
                </a:lnTo>
                <a:lnTo>
                  <a:pt x="11626" y="26653"/>
                </a:lnTo>
                <a:lnTo>
                  <a:pt x="11797" y="29189"/>
                </a:lnTo>
                <a:lnTo>
                  <a:pt x="11912" y="31779"/>
                </a:lnTo>
                <a:lnTo>
                  <a:pt x="12083" y="34478"/>
                </a:lnTo>
                <a:lnTo>
                  <a:pt x="12595" y="34423"/>
                </a:lnTo>
                <a:lnTo>
                  <a:pt x="12881" y="34423"/>
                </a:lnTo>
                <a:lnTo>
                  <a:pt x="12709" y="31726"/>
                </a:lnTo>
                <a:lnTo>
                  <a:pt x="12538" y="29134"/>
                </a:lnTo>
                <a:lnTo>
                  <a:pt x="12367" y="26653"/>
                </a:lnTo>
                <a:lnTo>
                  <a:pt x="14476" y="26545"/>
                </a:lnTo>
                <a:lnTo>
                  <a:pt x="16584" y="26383"/>
                </a:lnTo>
                <a:lnTo>
                  <a:pt x="18637" y="26112"/>
                </a:lnTo>
                <a:lnTo>
                  <a:pt x="19150" y="28487"/>
                </a:lnTo>
                <a:lnTo>
                  <a:pt x="19662" y="30970"/>
                </a:lnTo>
                <a:lnTo>
                  <a:pt x="20119" y="33559"/>
                </a:lnTo>
                <a:lnTo>
                  <a:pt x="20574" y="33453"/>
                </a:lnTo>
                <a:lnTo>
                  <a:pt x="20802" y="33398"/>
                </a:lnTo>
                <a:lnTo>
                  <a:pt x="20346" y="30862"/>
                </a:lnTo>
                <a:lnTo>
                  <a:pt x="19833" y="28379"/>
                </a:lnTo>
                <a:lnTo>
                  <a:pt x="19321" y="26006"/>
                </a:lnTo>
                <a:lnTo>
                  <a:pt x="21315" y="25734"/>
                </a:lnTo>
                <a:lnTo>
                  <a:pt x="23311" y="25412"/>
                </a:lnTo>
                <a:lnTo>
                  <a:pt x="25192" y="24926"/>
                </a:lnTo>
                <a:lnTo>
                  <a:pt x="26046" y="27084"/>
                </a:lnTo>
                <a:lnTo>
                  <a:pt x="26787" y="29351"/>
                </a:lnTo>
                <a:lnTo>
                  <a:pt x="27528" y="31671"/>
                </a:lnTo>
                <a:lnTo>
                  <a:pt x="28154" y="31509"/>
                </a:lnTo>
                <a:lnTo>
                  <a:pt x="27413" y="29189"/>
                </a:lnTo>
                <a:lnTo>
                  <a:pt x="26616" y="26923"/>
                </a:lnTo>
                <a:lnTo>
                  <a:pt x="25762" y="24817"/>
                </a:lnTo>
                <a:lnTo>
                  <a:pt x="27641" y="24331"/>
                </a:lnTo>
                <a:lnTo>
                  <a:pt x="29409" y="23847"/>
                </a:lnTo>
                <a:lnTo>
                  <a:pt x="31119" y="23253"/>
                </a:lnTo>
                <a:lnTo>
                  <a:pt x="32088" y="25087"/>
                </a:lnTo>
                <a:lnTo>
                  <a:pt x="33056" y="27031"/>
                </a:lnTo>
                <a:lnTo>
                  <a:pt x="33912" y="29081"/>
                </a:lnTo>
                <a:lnTo>
                  <a:pt x="34482" y="28757"/>
                </a:lnTo>
                <a:lnTo>
                  <a:pt x="33626" y="26761"/>
                </a:lnTo>
                <a:lnTo>
                  <a:pt x="32658" y="24872"/>
                </a:lnTo>
                <a:lnTo>
                  <a:pt x="31689" y="23037"/>
                </a:lnTo>
                <a:lnTo>
                  <a:pt x="33340" y="22389"/>
                </a:lnTo>
                <a:lnTo>
                  <a:pt x="34937" y="21742"/>
                </a:lnTo>
                <a:lnTo>
                  <a:pt x="36361" y="20931"/>
                </a:lnTo>
                <a:lnTo>
                  <a:pt x="37388" y="22442"/>
                </a:lnTo>
                <a:lnTo>
                  <a:pt x="38413" y="24062"/>
                </a:lnTo>
                <a:lnTo>
                  <a:pt x="39380" y="25681"/>
                </a:lnTo>
                <a:lnTo>
                  <a:pt x="39783" y="25357"/>
                </a:lnTo>
                <a:lnTo>
                  <a:pt x="38877" y="23739"/>
                </a:lnTo>
                <a:lnTo>
                  <a:pt x="37850" y="22173"/>
                </a:lnTo>
                <a:lnTo>
                  <a:pt x="36875" y="20717"/>
                </a:lnTo>
                <a:lnTo>
                  <a:pt x="38293" y="19961"/>
                </a:lnTo>
                <a:lnTo>
                  <a:pt x="39602" y="19097"/>
                </a:lnTo>
                <a:lnTo>
                  <a:pt x="40810" y="18181"/>
                </a:lnTo>
                <a:lnTo>
                  <a:pt x="41716" y="19314"/>
                </a:lnTo>
                <a:lnTo>
                  <a:pt x="42623" y="20500"/>
                </a:lnTo>
                <a:lnTo>
                  <a:pt x="43549" y="21742"/>
                </a:lnTo>
                <a:lnTo>
                  <a:pt x="43891" y="21364"/>
                </a:lnTo>
                <a:lnTo>
                  <a:pt x="42965" y="20176"/>
                </a:lnTo>
                <a:lnTo>
                  <a:pt x="42059" y="19042"/>
                </a:lnTo>
                <a:lnTo>
                  <a:pt x="41152" y="17911"/>
                </a:lnTo>
                <a:lnTo>
                  <a:pt x="41998" y="17209"/>
                </a:lnTo>
                <a:lnTo>
                  <a:pt x="42804" y="16506"/>
                </a:lnTo>
                <a:lnTo>
                  <a:pt x="43549" y="15751"/>
                </a:lnTo>
                <a:lnTo>
                  <a:pt x="43267" y="15434"/>
                </a:lnTo>
                <a:lnTo>
                  <a:pt x="42582" y="16183"/>
                </a:lnTo>
                <a:lnTo>
                  <a:pt x="41777" y="16939"/>
                </a:lnTo>
                <a:lnTo>
                  <a:pt x="40870" y="17586"/>
                </a:lnTo>
                <a:lnTo>
                  <a:pt x="38756" y="15149"/>
                </a:lnTo>
                <a:lnTo>
                  <a:pt x="36532" y="12890"/>
                </a:lnTo>
                <a:lnTo>
                  <a:pt x="38413" y="15434"/>
                </a:lnTo>
                <a:lnTo>
                  <a:pt x="40528" y="17856"/>
                </a:lnTo>
                <a:lnTo>
                  <a:pt x="39320" y="18773"/>
                </a:lnTo>
                <a:lnTo>
                  <a:pt x="38011" y="19583"/>
                </a:lnTo>
                <a:lnTo>
                  <a:pt x="36591" y="20339"/>
                </a:lnTo>
                <a:lnTo>
                  <a:pt x="36134" y="20554"/>
                </a:lnTo>
                <a:lnTo>
                  <a:pt x="34651" y="21309"/>
                </a:lnTo>
                <a:lnTo>
                  <a:pt x="33113" y="22012"/>
                </a:lnTo>
                <a:lnTo>
                  <a:pt x="31461" y="22606"/>
                </a:lnTo>
                <a:lnTo>
                  <a:pt x="29979" y="19798"/>
                </a:lnTo>
                <a:lnTo>
                  <a:pt x="28382" y="17262"/>
                </a:lnTo>
                <a:lnTo>
                  <a:pt x="29409" y="20014"/>
                </a:lnTo>
                <a:lnTo>
                  <a:pt x="30891" y="22820"/>
                </a:lnTo>
                <a:lnTo>
                  <a:pt x="29182" y="23361"/>
                </a:lnTo>
                <a:lnTo>
                  <a:pt x="27413" y="23900"/>
                </a:lnTo>
                <a:lnTo>
                  <a:pt x="25591" y="24331"/>
                </a:lnTo>
                <a:lnTo>
                  <a:pt x="25021" y="24495"/>
                </a:lnTo>
                <a:lnTo>
                  <a:pt x="23140" y="24872"/>
                </a:lnTo>
                <a:lnTo>
                  <a:pt x="21202" y="25250"/>
                </a:lnTo>
                <a:lnTo>
                  <a:pt x="19206" y="25520"/>
                </a:lnTo>
                <a:lnTo>
                  <a:pt x="18522" y="22606"/>
                </a:lnTo>
                <a:lnTo>
                  <a:pt x="18522" y="25628"/>
                </a:lnTo>
                <a:lnTo>
                  <a:pt x="16528" y="25842"/>
                </a:lnTo>
                <a:lnTo>
                  <a:pt x="14419" y="26006"/>
                </a:lnTo>
                <a:lnTo>
                  <a:pt x="12367" y="26112"/>
                </a:lnTo>
                <a:lnTo>
                  <a:pt x="12140" y="23145"/>
                </a:lnTo>
                <a:lnTo>
                  <a:pt x="11912" y="20339"/>
                </a:lnTo>
                <a:lnTo>
                  <a:pt x="11682" y="17695"/>
                </a:lnTo>
                <a:lnTo>
                  <a:pt x="13336" y="17586"/>
                </a:lnTo>
                <a:lnTo>
                  <a:pt x="11682" y="17209"/>
                </a:lnTo>
                <a:lnTo>
                  <a:pt x="11398" y="14408"/>
                </a:lnTo>
                <a:lnTo>
                  <a:pt x="11171" y="11751"/>
                </a:lnTo>
                <a:lnTo>
                  <a:pt x="10943" y="9435"/>
                </a:lnTo>
                <a:lnTo>
                  <a:pt x="12025" y="9378"/>
                </a:lnTo>
                <a:lnTo>
                  <a:pt x="13108" y="9283"/>
                </a:lnTo>
                <a:lnTo>
                  <a:pt x="14133" y="9169"/>
                </a:lnTo>
                <a:lnTo>
                  <a:pt x="14532" y="8732"/>
                </a:lnTo>
                <a:lnTo>
                  <a:pt x="13849" y="6739"/>
                </a:lnTo>
                <a:lnTo>
                  <a:pt x="13223" y="4897"/>
                </a:lnTo>
                <a:lnTo>
                  <a:pt x="12653" y="3284"/>
                </a:lnTo>
                <a:close/>
              </a:path>
            </a:pathLst>
          </a:custGeom>
          <a:solidFill>
            <a:srgbClr val="006EAC"/>
          </a:solidFill>
        </p:spPr>
        <p:txBody>
          <a:bodyPr wrap="square" lIns="0" tIns="0" rIns="0" bIns="0" rtlCol="0">
            <a:noAutofit/>
          </a:bodyPr>
          <a:lstStyle/>
          <a:p>
            <a:endParaRPr/>
          </a:p>
        </p:txBody>
      </p:sp>
      <p:sp>
        <p:nvSpPr>
          <p:cNvPr id="1189" name="object 1189"/>
          <p:cNvSpPr/>
          <p:nvPr/>
        </p:nvSpPr>
        <p:spPr>
          <a:xfrm>
            <a:off x="405466" y="697579"/>
            <a:ext cx="28098" cy="30598"/>
          </a:xfrm>
          <a:custGeom>
            <a:avLst/>
            <a:gdLst/>
            <a:ahLst/>
            <a:cxnLst/>
            <a:rect l="l" t="t" r="r" b="b"/>
            <a:pathLst>
              <a:path w="28098" h="30598">
                <a:moveTo>
                  <a:pt x="25591" y="265"/>
                </a:moveTo>
                <a:lnTo>
                  <a:pt x="25989" y="493"/>
                </a:lnTo>
                <a:lnTo>
                  <a:pt x="24850" y="1347"/>
                </a:lnTo>
                <a:lnTo>
                  <a:pt x="23597" y="2316"/>
                </a:lnTo>
                <a:lnTo>
                  <a:pt x="22342" y="3341"/>
                </a:lnTo>
                <a:lnTo>
                  <a:pt x="21716" y="3891"/>
                </a:lnTo>
                <a:lnTo>
                  <a:pt x="21087" y="4423"/>
                </a:lnTo>
                <a:lnTo>
                  <a:pt x="20461" y="4973"/>
                </a:lnTo>
                <a:lnTo>
                  <a:pt x="19778" y="4632"/>
                </a:lnTo>
                <a:lnTo>
                  <a:pt x="19150" y="4271"/>
                </a:lnTo>
                <a:lnTo>
                  <a:pt x="18639" y="3891"/>
                </a:lnTo>
                <a:lnTo>
                  <a:pt x="18296" y="3663"/>
                </a:lnTo>
                <a:lnTo>
                  <a:pt x="19492" y="2866"/>
                </a:lnTo>
                <a:lnTo>
                  <a:pt x="20576" y="2164"/>
                </a:lnTo>
                <a:lnTo>
                  <a:pt x="21657" y="1518"/>
                </a:lnTo>
                <a:lnTo>
                  <a:pt x="22227" y="1139"/>
                </a:lnTo>
                <a:lnTo>
                  <a:pt x="21772" y="1290"/>
                </a:lnTo>
                <a:lnTo>
                  <a:pt x="21317" y="1461"/>
                </a:lnTo>
                <a:lnTo>
                  <a:pt x="20860" y="1613"/>
                </a:lnTo>
                <a:lnTo>
                  <a:pt x="19948" y="2164"/>
                </a:lnTo>
                <a:lnTo>
                  <a:pt x="18979" y="2809"/>
                </a:lnTo>
                <a:lnTo>
                  <a:pt x="18010" y="3455"/>
                </a:lnTo>
                <a:lnTo>
                  <a:pt x="17555" y="3132"/>
                </a:lnTo>
                <a:lnTo>
                  <a:pt x="17783" y="3606"/>
                </a:lnTo>
                <a:lnTo>
                  <a:pt x="15388" y="5239"/>
                </a:lnTo>
                <a:lnTo>
                  <a:pt x="12881" y="7118"/>
                </a:lnTo>
                <a:lnTo>
                  <a:pt x="10317" y="9283"/>
                </a:lnTo>
                <a:lnTo>
                  <a:pt x="9803" y="8846"/>
                </a:lnTo>
                <a:lnTo>
                  <a:pt x="9348" y="8409"/>
                </a:lnTo>
                <a:lnTo>
                  <a:pt x="8891" y="7935"/>
                </a:lnTo>
                <a:lnTo>
                  <a:pt x="8549" y="8201"/>
                </a:lnTo>
                <a:lnTo>
                  <a:pt x="9006" y="8694"/>
                </a:lnTo>
                <a:lnTo>
                  <a:pt x="9519" y="9112"/>
                </a:lnTo>
                <a:lnTo>
                  <a:pt x="10031" y="9605"/>
                </a:lnTo>
                <a:lnTo>
                  <a:pt x="7751" y="11542"/>
                </a:lnTo>
                <a:lnTo>
                  <a:pt x="5530" y="13763"/>
                </a:lnTo>
                <a:lnTo>
                  <a:pt x="3363" y="16189"/>
                </a:lnTo>
                <a:lnTo>
                  <a:pt x="2793" y="15703"/>
                </a:lnTo>
                <a:lnTo>
                  <a:pt x="2223" y="15217"/>
                </a:lnTo>
                <a:lnTo>
                  <a:pt x="1768" y="14674"/>
                </a:lnTo>
                <a:lnTo>
                  <a:pt x="1482" y="15003"/>
                </a:lnTo>
                <a:lnTo>
                  <a:pt x="1939" y="15542"/>
                </a:lnTo>
                <a:lnTo>
                  <a:pt x="2509" y="16028"/>
                </a:lnTo>
                <a:lnTo>
                  <a:pt x="3079" y="16514"/>
                </a:lnTo>
                <a:lnTo>
                  <a:pt x="1995" y="17700"/>
                </a:lnTo>
                <a:lnTo>
                  <a:pt x="970" y="18942"/>
                </a:lnTo>
                <a:lnTo>
                  <a:pt x="0" y="20236"/>
                </a:lnTo>
                <a:lnTo>
                  <a:pt x="285" y="20614"/>
                </a:lnTo>
                <a:lnTo>
                  <a:pt x="1311" y="19264"/>
                </a:lnTo>
                <a:lnTo>
                  <a:pt x="2338" y="18025"/>
                </a:lnTo>
                <a:lnTo>
                  <a:pt x="3419" y="16783"/>
                </a:lnTo>
                <a:lnTo>
                  <a:pt x="4559" y="17753"/>
                </a:lnTo>
                <a:lnTo>
                  <a:pt x="5929" y="18672"/>
                </a:lnTo>
                <a:lnTo>
                  <a:pt x="7352" y="19428"/>
                </a:lnTo>
                <a:lnTo>
                  <a:pt x="6213" y="20992"/>
                </a:lnTo>
                <a:lnTo>
                  <a:pt x="5129" y="22664"/>
                </a:lnTo>
                <a:lnTo>
                  <a:pt x="4104" y="24392"/>
                </a:lnTo>
                <a:lnTo>
                  <a:pt x="4559" y="24717"/>
                </a:lnTo>
                <a:lnTo>
                  <a:pt x="5586" y="22989"/>
                </a:lnTo>
                <a:lnTo>
                  <a:pt x="6670" y="21317"/>
                </a:lnTo>
                <a:lnTo>
                  <a:pt x="7810" y="19697"/>
                </a:lnTo>
                <a:lnTo>
                  <a:pt x="9006" y="20345"/>
                </a:lnTo>
                <a:lnTo>
                  <a:pt x="10202" y="20939"/>
                </a:lnTo>
                <a:lnTo>
                  <a:pt x="11513" y="21478"/>
                </a:lnTo>
                <a:lnTo>
                  <a:pt x="11968" y="21639"/>
                </a:lnTo>
                <a:lnTo>
                  <a:pt x="12254" y="21748"/>
                </a:lnTo>
                <a:lnTo>
                  <a:pt x="11171" y="23636"/>
                </a:lnTo>
                <a:lnTo>
                  <a:pt x="10146" y="25634"/>
                </a:lnTo>
                <a:lnTo>
                  <a:pt x="9233" y="27684"/>
                </a:lnTo>
                <a:lnTo>
                  <a:pt x="9747" y="28008"/>
                </a:lnTo>
                <a:lnTo>
                  <a:pt x="10716" y="25903"/>
                </a:lnTo>
                <a:lnTo>
                  <a:pt x="11741" y="23906"/>
                </a:lnTo>
                <a:lnTo>
                  <a:pt x="12824" y="21964"/>
                </a:lnTo>
                <a:lnTo>
                  <a:pt x="14478" y="22611"/>
                </a:lnTo>
                <a:lnTo>
                  <a:pt x="16188" y="23150"/>
                </a:lnTo>
                <a:lnTo>
                  <a:pt x="17954" y="23636"/>
                </a:lnTo>
                <a:lnTo>
                  <a:pt x="17098" y="25795"/>
                </a:lnTo>
                <a:lnTo>
                  <a:pt x="16188" y="28062"/>
                </a:lnTo>
                <a:lnTo>
                  <a:pt x="15388" y="30381"/>
                </a:lnTo>
                <a:lnTo>
                  <a:pt x="16016" y="30598"/>
                </a:lnTo>
                <a:lnTo>
                  <a:pt x="16814" y="28223"/>
                </a:lnTo>
                <a:lnTo>
                  <a:pt x="17668" y="25956"/>
                </a:lnTo>
                <a:lnTo>
                  <a:pt x="18580" y="23745"/>
                </a:lnTo>
                <a:lnTo>
                  <a:pt x="20461" y="24231"/>
                </a:lnTo>
                <a:lnTo>
                  <a:pt x="18751" y="23259"/>
                </a:lnTo>
                <a:lnTo>
                  <a:pt x="19948" y="20453"/>
                </a:lnTo>
                <a:lnTo>
                  <a:pt x="21202" y="17753"/>
                </a:lnTo>
                <a:lnTo>
                  <a:pt x="22457" y="15272"/>
                </a:lnTo>
                <a:lnTo>
                  <a:pt x="21887" y="15164"/>
                </a:lnTo>
                <a:lnTo>
                  <a:pt x="20632" y="17647"/>
                </a:lnTo>
                <a:lnTo>
                  <a:pt x="19378" y="20291"/>
                </a:lnTo>
                <a:lnTo>
                  <a:pt x="18181" y="23150"/>
                </a:lnTo>
                <a:lnTo>
                  <a:pt x="16415" y="22664"/>
                </a:lnTo>
                <a:lnTo>
                  <a:pt x="14705" y="22125"/>
                </a:lnTo>
                <a:lnTo>
                  <a:pt x="13052" y="21531"/>
                </a:lnTo>
                <a:lnTo>
                  <a:pt x="14591" y="18780"/>
                </a:lnTo>
                <a:lnTo>
                  <a:pt x="16188" y="16244"/>
                </a:lnTo>
                <a:lnTo>
                  <a:pt x="17839" y="13877"/>
                </a:lnTo>
                <a:lnTo>
                  <a:pt x="17327" y="13649"/>
                </a:lnTo>
                <a:lnTo>
                  <a:pt x="15674" y="16028"/>
                </a:lnTo>
                <a:lnTo>
                  <a:pt x="14021" y="18564"/>
                </a:lnTo>
                <a:lnTo>
                  <a:pt x="12482" y="21317"/>
                </a:lnTo>
                <a:lnTo>
                  <a:pt x="11968" y="21100"/>
                </a:lnTo>
                <a:lnTo>
                  <a:pt x="11684" y="20992"/>
                </a:lnTo>
                <a:lnTo>
                  <a:pt x="10430" y="20506"/>
                </a:lnTo>
                <a:lnTo>
                  <a:pt x="9233" y="19914"/>
                </a:lnTo>
                <a:lnTo>
                  <a:pt x="8094" y="19319"/>
                </a:lnTo>
                <a:lnTo>
                  <a:pt x="9975" y="16728"/>
                </a:lnTo>
                <a:lnTo>
                  <a:pt x="11912" y="14294"/>
                </a:lnTo>
                <a:lnTo>
                  <a:pt x="13849" y="12092"/>
                </a:lnTo>
                <a:lnTo>
                  <a:pt x="13451" y="11864"/>
                </a:lnTo>
                <a:lnTo>
                  <a:pt x="11457" y="14086"/>
                </a:lnTo>
                <a:lnTo>
                  <a:pt x="9519" y="16459"/>
                </a:lnTo>
                <a:lnTo>
                  <a:pt x="7638" y="19050"/>
                </a:lnTo>
                <a:lnTo>
                  <a:pt x="6213" y="18294"/>
                </a:lnTo>
                <a:lnTo>
                  <a:pt x="4901" y="17376"/>
                </a:lnTo>
                <a:lnTo>
                  <a:pt x="3705" y="16459"/>
                </a:lnTo>
                <a:lnTo>
                  <a:pt x="5870" y="14029"/>
                </a:lnTo>
                <a:lnTo>
                  <a:pt x="8094" y="11827"/>
                </a:lnTo>
                <a:lnTo>
                  <a:pt x="10373" y="9814"/>
                </a:lnTo>
                <a:lnTo>
                  <a:pt x="11229" y="10517"/>
                </a:lnTo>
                <a:lnTo>
                  <a:pt x="10659" y="9548"/>
                </a:lnTo>
                <a:lnTo>
                  <a:pt x="13167" y="7384"/>
                </a:lnTo>
                <a:lnTo>
                  <a:pt x="15674" y="5448"/>
                </a:lnTo>
                <a:lnTo>
                  <a:pt x="18069" y="3834"/>
                </a:lnTo>
                <a:lnTo>
                  <a:pt x="18467" y="4100"/>
                </a:lnTo>
                <a:lnTo>
                  <a:pt x="18979" y="4480"/>
                </a:lnTo>
                <a:lnTo>
                  <a:pt x="19549" y="4859"/>
                </a:lnTo>
                <a:lnTo>
                  <a:pt x="20177" y="5182"/>
                </a:lnTo>
                <a:lnTo>
                  <a:pt x="20576" y="5391"/>
                </a:lnTo>
                <a:lnTo>
                  <a:pt x="21317" y="5714"/>
                </a:lnTo>
                <a:lnTo>
                  <a:pt x="22115" y="6093"/>
                </a:lnTo>
                <a:lnTo>
                  <a:pt x="22912" y="6416"/>
                </a:lnTo>
                <a:lnTo>
                  <a:pt x="23367" y="6587"/>
                </a:lnTo>
                <a:lnTo>
                  <a:pt x="24280" y="6910"/>
                </a:lnTo>
                <a:lnTo>
                  <a:pt x="25248" y="7175"/>
                </a:lnTo>
                <a:lnTo>
                  <a:pt x="26217" y="7441"/>
                </a:lnTo>
                <a:lnTo>
                  <a:pt x="26674" y="7555"/>
                </a:lnTo>
                <a:lnTo>
                  <a:pt x="27643" y="5068"/>
                </a:lnTo>
                <a:lnTo>
                  <a:pt x="26503" y="6967"/>
                </a:lnTo>
                <a:lnTo>
                  <a:pt x="26388" y="7119"/>
                </a:lnTo>
                <a:lnTo>
                  <a:pt x="25419" y="6853"/>
                </a:lnTo>
                <a:lnTo>
                  <a:pt x="24507" y="6587"/>
                </a:lnTo>
                <a:lnTo>
                  <a:pt x="23597" y="6321"/>
                </a:lnTo>
                <a:lnTo>
                  <a:pt x="24052" y="5771"/>
                </a:lnTo>
                <a:lnTo>
                  <a:pt x="24280" y="5505"/>
                </a:lnTo>
                <a:lnTo>
                  <a:pt x="25647" y="3986"/>
                </a:lnTo>
                <a:lnTo>
                  <a:pt x="26902" y="2638"/>
                </a:lnTo>
                <a:lnTo>
                  <a:pt x="28098" y="1404"/>
                </a:lnTo>
                <a:lnTo>
                  <a:pt x="27699" y="1290"/>
                </a:lnTo>
                <a:lnTo>
                  <a:pt x="26503" y="2429"/>
                </a:lnTo>
                <a:lnTo>
                  <a:pt x="25248" y="3777"/>
                </a:lnTo>
                <a:lnTo>
                  <a:pt x="23937" y="5239"/>
                </a:lnTo>
                <a:lnTo>
                  <a:pt x="23426" y="5828"/>
                </a:lnTo>
                <a:lnTo>
                  <a:pt x="23140" y="6150"/>
                </a:lnTo>
                <a:lnTo>
                  <a:pt x="22342" y="5828"/>
                </a:lnTo>
                <a:lnTo>
                  <a:pt x="21545" y="5505"/>
                </a:lnTo>
                <a:lnTo>
                  <a:pt x="20860" y="5182"/>
                </a:lnTo>
                <a:lnTo>
                  <a:pt x="21430" y="4632"/>
                </a:lnTo>
                <a:lnTo>
                  <a:pt x="22000" y="4100"/>
                </a:lnTo>
                <a:lnTo>
                  <a:pt x="22570" y="3663"/>
                </a:lnTo>
                <a:lnTo>
                  <a:pt x="23881" y="2543"/>
                </a:lnTo>
                <a:lnTo>
                  <a:pt x="25136" y="1556"/>
                </a:lnTo>
                <a:lnTo>
                  <a:pt x="26332" y="645"/>
                </a:lnTo>
                <a:lnTo>
                  <a:pt x="26731" y="854"/>
                </a:lnTo>
                <a:lnTo>
                  <a:pt x="26503" y="493"/>
                </a:lnTo>
                <a:lnTo>
                  <a:pt x="27073" y="113"/>
                </a:lnTo>
                <a:lnTo>
                  <a:pt x="26618" y="0"/>
                </a:lnTo>
                <a:lnTo>
                  <a:pt x="26104" y="265"/>
                </a:lnTo>
                <a:lnTo>
                  <a:pt x="25591" y="265"/>
                </a:lnTo>
                <a:close/>
              </a:path>
            </a:pathLst>
          </a:custGeom>
          <a:solidFill>
            <a:srgbClr val="006EAC"/>
          </a:solidFill>
        </p:spPr>
        <p:txBody>
          <a:bodyPr wrap="square" lIns="0" tIns="0" rIns="0" bIns="0" rtlCol="0">
            <a:noAutofit/>
          </a:bodyPr>
          <a:lstStyle/>
          <a:p>
            <a:endParaRPr/>
          </a:p>
        </p:txBody>
      </p:sp>
      <p:sp>
        <p:nvSpPr>
          <p:cNvPr id="1190" name="object 1190"/>
          <p:cNvSpPr/>
          <p:nvPr/>
        </p:nvSpPr>
        <p:spPr>
          <a:xfrm>
            <a:off x="423535" y="697579"/>
            <a:ext cx="52326" cy="33567"/>
          </a:xfrm>
          <a:custGeom>
            <a:avLst/>
            <a:gdLst/>
            <a:ahLst/>
            <a:cxnLst/>
            <a:rect l="l" t="t" r="r" b="b"/>
            <a:pathLst>
              <a:path w="52326" h="33567">
                <a:moveTo>
                  <a:pt x="18920" y="4214"/>
                </a:moveTo>
                <a:lnTo>
                  <a:pt x="19035" y="10896"/>
                </a:lnTo>
                <a:lnTo>
                  <a:pt x="19206" y="13497"/>
                </a:lnTo>
                <a:lnTo>
                  <a:pt x="19434" y="16350"/>
                </a:lnTo>
                <a:lnTo>
                  <a:pt x="15843" y="16350"/>
                </a:lnTo>
                <a:lnTo>
                  <a:pt x="15273" y="16297"/>
                </a:lnTo>
                <a:lnTo>
                  <a:pt x="14987" y="16297"/>
                </a:lnTo>
                <a:lnTo>
                  <a:pt x="15273" y="13497"/>
                </a:lnTo>
                <a:lnTo>
                  <a:pt x="15557" y="10839"/>
                </a:lnTo>
                <a:lnTo>
                  <a:pt x="15843" y="8523"/>
                </a:lnTo>
                <a:lnTo>
                  <a:pt x="18637" y="8523"/>
                </a:lnTo>
                <a:lnTo>
                  <a:pt x="18179" y="8144"/>
                </a:lnTo>
                <a:lnTo>
                  <a:pt x="15900" y="8144"/>
                </a:lnTo>
                <a:lnTo>
                  <a:pt x="16186" y="6093"/>
                </a:lnTo>
                <a:lnTo>
                  <a:pt x="16413" y="4271"/>
                </a:lnTo>
                <a:lnTo>
                  <a:pt x="16186" y="2581"/>
                </a:lnTo>
                <a:lnTo>
                  <a:pt x="15900" y="4214"/>
                </a:lnTo>
                <a:lnTo>
                  <a:pt x="15616" y="6036"/>
                </a:lnTo>
                <a:lnTo>
                  <a:pt x="15330" y="8087"/>
                </a:lnTo>
                <a:lnTo>
                  <a:pt x="14248" y="8049"/>
                </a:lnTo>
                <a:lnTo>
                  <a:pt x="13221" y="7935"/>
                </a:lnTo>
                <a:lnTo>
                  <a:pt x="12138" y="7821"/>
                </a:lnTo>
                <a:lnTo>
                  <a:pt x="12879" y="5828"/>
                </a:lnTo>
                <a:lnTo>
                  <a:pt x="13563" y="3986"/>
                </a:lnTo>
                <a:lnTo>
                  <a:pt x="14190" y="2373"/>
                </a:lnTo>
                <a:lnTo>
                  <a:pt x="13791" y="2316"/>
                </a:lnTo>
                <a:lnTo>
                  <a:pt x="13108" y="3948"/>
                </a:lnTo>
                <a:lnTo>
                  <a:pt x="12424" y="5714"/>
                </a:lnTo>
                <a:lnTo>
                  <a:pt x="11626" y="7764"/>
                </a:lnTo>
                <a:lnTo>
                  <a:pt x="10657" y="7612"/>
                </a:lnTo>
                <a:lnTo>
                  <a:pt x="9745" y="7441"/>
                </a:lnTo>
                <a:lnTo>
                  <a:pt x="8833" y="7232"/>
                </a:lnTo>
                <a:lnTo>
                  <a:pt x="9973" y="5296"/>
                </a:lnTo>
                <a:lnTo>
                  <a:pt x="11112" y="3568"/>
                </a:lnTo>
                <a:lnTo>
                  <a:pt x="12081" y="1993"/>
                </a:lnTo>
                <a:lnTo>
                  <a:pt x="11739" y="1936"/>
                </a:lnTo>
                <a:lnTo>
                  <a:pt x="10714" y="3398"/>
                </a:lnTo>
                <a:lnTo>
                  <a:pt x="9574" y="5068"/>
                </a:lnTo>
                <a:lnTo>
                  <a:pt x="8434" y="6967"/>
                </a:lnTo>
                <a:lnTo>
                  <a:pt x="8319" y="7118"/>
                </a:lnTo>
                <a:lnTo>
                  <a:pt x="7350" y="6853"/>
                </a:lnTo>
                <a:lnTo>
                  <a:pt x="6438" y="6587"/>
                </a:lnTo>
                <a:lnTo>
                  <a:pt x="5528" y="6321"/>
                </a:lnTo>
                <a:lnTo>
                  <a:pt x="5983" y="5771"/>
                </a:lnTo>
                <a:lnTo>
                  <a:pt x="6210" y="5505"/>
                </a:lnTo>
                <a:lnTo>
                  <a:pt x="7578" y="3986"/>
                </a:lnTo>
                <a:lnTo>
                  <a:pt x="7179" y="3777"/>
                </a:lnTo>
                <a:lnTo>
                  <a:pt x="5868" y="5239"/>
                </a:lnTo>
                <a:lnTo>
                  <a:pt x="5357" y="5828"/>
                </a:lnTo>
                <a:lnTo>
                  <a:pt x="5071" y="6150"/>
                </a:lnTo>
                <a:lnTo>
                  <a:pt x="4273" y="5828"/>
                </a:lnTo>
                <a:lnTo>
                  <a:pt x="3476" y="5505"/>
                </a:lnTo>
                <a:lnTo>
                  <a:pt x="2791" y="5182"/>
                </a:lnTo>
                <a:lnTo>
                  <a:pt x="3361" y="4632"/>
                </a:lnTo>
                <a:lnTo>
                  <a:pt x="3931" y="4100"/>
                </a:lnTo>
                <a:lnTo>
                  <a:pt x="4501" y="3663"/>
                </a:lnTo>
                <a:lnTo>
                  <a:pt x="5812" y="2543"/>
                </a:lnTo>
                <a:lnTo>
                  <a:pt x="7066" y="1556"/>
                </a:lnTo>
                <a:lnTo>
                  <a:pt x="8263" y="645"/>
                </a:lnTo>
                <a:lnTo>
                  <a:pt x="8661" y="854"/>
                </a:lnTo>
                <a:lnTo>
                  <a:pt x="9119" y="1082"/>
                </a:lnTo>
                <a:lnTo>
                  <a:pt x="9630" y="1290"/>
                </a:lnTo>
                <a:lnTo>
                  <a:pt x="10029" y="1404"/>
                </a:lnTo>
                <a:lnTo>
                  <a:pt x="10200" y="1195"/>
                </a:lnTo>
                <a:lnTo>
                  <a:pt x="10657" y="759"/>
                </a:lnTo>
                <a:lnTo>
                  <a:pt x="11056" y="322"/>
                </a:lnTo>
                <a:lnTo>
                  <a:pt x="10941" y="0"/>
                </a:lnTo>
                <a:lnTo>
                  <a:pt x="10542" y="379"/>
                </a:lnTo>
                <a:lnTo>
                  <a:pt x="10200" y="702"/>
                </a:lnTo>
                <a:lnTo>
                  <a:pt x="9858" y="1082"/>
                </a:lnTo>
                <a:lnTo>
                  <a:pt x="9346" y="911"/>
                </a:lnTo>
                <a:lnTo>
                  <a:pt x="8889" y="702"/>
                </a:lnTo>
                <a:lnTo>
                  <a:pt x="8434" y="493"/>
                </a:lnTo>
                <a:lnTo>
                  <a:pt x="7749" y="588"/>
                </a:lnTo>
                <a:lnTo>
                  <a:pt x="6668" y="1461"/>
                </a:lnTo>
                <a:lnTo>
                  <a:pt x="5469" y="2372"/>
                </a:lnTo>
                <a:lnTo>
                  <a:pt x="4273" y="3341"/>
                </a:lnTo>
                <a:lnTo>
                  <a:pt x="3647" y="3891"/>
                </a:lnTo>
                <a:lnTo>
                  <a:pt x="3018" y="4423"/>
                </a:lnTo>
                <a:lnTo>
                  <a:pt x="2392" y="4973"/>
                </a:lnTo>
                <a:lnTo>
                  <a:pt x="1709" y="4632"/>
                </a:lnTo>
                <a:lnTo>
                  <a:pt x="1081" y="4271"/>
                </a:lnTo>
                <a:lnTo>
                  <a:pt x="569" y="3891"/>
                </a:lnTo>
                <a:lnTo>
                  <a:pt x="227" y="3663"/>
                </a:lnTo>
                <a:lnTo>
                  <a:pt x="0" y="3834"/>
                </a:lnTo>
                <a:lnTo>
                  <a:pt x="398" y="4100"/>
                </a:lnTo>
                <a:lnTo>
                  <a:pt x="910" y="4480"/>
                </a:lnTo>
                <a:lnTo>
                  <a:pt x="1480" y="4859"/>
                </a:lnTo>
                <a:lnTo>
                  <a:pt x="2108" y="5182"/>
                </a:lnTo>
                <a:lnTo>
                  <a:pt x="2507" y="5391"/>
                </a:lnTo>
                <a:lnTo>
                  <a:pt x="3248" y="5714"/>
                </a:lnTo>
                <a:lnTo>
                  <a:pt x="4046" y="6093"/>
                </a:lnTo>
                <a:lnTo>
                  <a:pt x="4843" y="6416"/>
                </a:lnTo>
                <a:lnTo>
                  <a:pt x="5298" y="6587"/>
                </a:lnTo>
                <a:lnTo>
                  <a:pt x="6210" y="6910"/>
                </a:lnTo>
                <a:lnTo>
                  <a:pt x="7179" y="7175"/>
                </a:lnTo>
                <a:lnTo>
                  <a:pt x="8148" y="7441"/>
                </a:lnTo>
                <a:lnTo>
                  <a:pt x="8605" y="7555"/>
                </a:lnTo>
                <a:lnTo>
                  <a:pt x="9574" y="7764"/>
                </a:lnTo>
                <a:lnTo>
                  <a:pt x="10542" y="7935"/>
                </a:lnTo>
                <a:lnTo>
                  <a:pt x="11511" y="8087"/>
                </a:lnTo>
                <a:lnTo>
                  <a:pt x="12025" y="8144"/>
                </a:lnTo>
                <a:lnTo>
                  <a:pt x="13108" y="8315"/>
                </a:lnTo>
                <a:lnTo>
                  <a:pt x="14190" y="8409"/>
                </a:lnTo>
                <a:lnTo>
                  <a:pt x="15330" y="8466"/>
                </a:lnTo>
                <a:lnTo>
                  <a:pt x="14987" y="10839"/>
                </a:lnTo>
                <a:lnTo>
                  <a:pt x="14931" y="16728"/>
                </a:lnTo>
                <a:lnTo>
                  <a:pt x="15557" y="16783"/>
                </a:lnTo>
                <a:lnTo>
                  <a:pt x="15843" y="16783"/>
                </a:lnTo>
                <a:lnTo>
                  <a:pt x="17039" y="16836"/>
                </a:lnTo>
                <a:lnTo>
                  <a:pt x="18238" y="16836"/>
                </a:lnTo>
                <a:lnTo>
                  <a:pt x="19434" y="16783"/>
                </a:lnTo>
                <a:lnTo>
                  <a:pt x="19662" y="19428"/>
                </a:lnTo>
                <a:lnTo>
                  <a:pt x="19833" y="22234"/>
                </a:lnTo>
                <a:lnTo>
                  <a:pt x="20004" y="25201"/>
                </a:lnTo>
                <a:lnTo>
                  <a:pt x="18465" y="25256"/>
                </a:lnTo>
                <a:lnTo>
                  <a:pt x="15217" y="25256"/>
                </a:lnTo>
                <a:lnTo>
                  <a:pt x="14417" y="25201"/>
                </a:lnTo>
                <a:lnTo>
                  <a:pt x="14077" y="25201"/>
                </a:lnTo>
                <a:lnTo>
                  <a:pt x="14019" y="25687"/>
                </a:lnTo>
                <a:lnTo>
                  <a:pt x="14818" y="25742"/>
                </a:lnTo>
                <a:lnTo>
                  <a:pt x="15217" y="25742"/>
                </a:lnTo>
                <a:lnTo>
                  <a:pt x="16812" y="25795"/>
                </a:lnTo>
                <a:lnTo>
                  <a:pt x="18465" y="25795"/>
                </a:lnTo>
                <a:lnTo>
                  <a:pt x="20060" y="25742"/>
                </a:lnTo>
                <a:lnTo>
                  <a:pt x="20232" y="28278"/>
                </a:lnTo>
                <a:lnTo>
                  <a:pt x="20346" y="30868"/>
                </a:lnTo>
                <a:lnTo>
                  <a:pt x="20518" y="33567"/>
                </a:lnTo>
                <a:lnTo>
                  <a:pt x="21029" y="33512"/>
                </a:lnTo>
                <a:lnTo>
                  <a:pt x="21315" y="33512"/>
                </a:lnTo>
                <a:lnTo>
                  <a:pt x="21144" y="30814"/>
                </a:lnTo>
                <a:lnTo>
                  <a:pt x="20973" y="28223"/>
                </a:lnTo>
                <a:lnTo>
                  <a:pt x="20802" y="25742"/>
                </a:lnTo>
                <a:lnTo>
                  <a:pt x="22910" y="25634"/>
                </a:lnTo>
                <a:lnTo>
                  <a:pt x="25019" y="25472"/>
                </a:lnTo>
                <a:lnTo>
                  <a:pt x="27071" y="25201"/>
                </a:lnTo>
                <a:lnTo>
                  <a:pt x="27584" y="27576"/>
                </a:lnTo>
                <a:lnTo>
                  <a:pt x="28096" y="30059"/>
                </a:lnTo>
                <a:lnTo>
                  <a:pt x="28553" y="32648"/>
                </a:lnTo>
                <a:lnTo>
                  <a:pt x="29008" y="32542"/>
                </a:lnTo>
                <a:lnTo>
                  <a:pt x="29236" y="32487"/>
                </a:lnTo>
                <a:lnTo>
                  <a:pt x="28781" y="29951"/>
                </a:lnTo>
                <a:lnTo>
                  <a:pt x="28267" y="27467"/>
                </a:lnTo>
                <a:lnTo>
                  <a:pt x="27756" y="25094"/>
                </a:lnTo>
                <a:lnTo>
                  <a:pt x="29749" y="24823"/>
                </a:lnTo>
                <a:lnTo>
                  <a:pt x="31745" y="24500"/>
                </a:lnTo>
                <a:lnTo>
                  <a:pt x="33626" y="24014"/>
                </a:lnTo>
                <a:lnTo>
                  <a:pt x="34480" y="26173"/>
                </a:lnTo>
                <a:lnTo>
                  <a:pt x="35221" y="28439"/>
                </a:lnTo>
                <a:lnTo>
                  <a:pt x="35962" y="30759"/>
                </a:lnTo>
                <a:lnTo>
                  <a:pt x="36589" y="30598"/>
                </a:lnTo>
                <a:lnTo>
                  <a:pt x="35848" y="28278"/>
                </a:lnTo>
                <a:lnTo>
                  <a:pt x="35050" y="26011"/>
                </a:lnTo>
                <a:lnTo>
                  <a:pt x="34196" y="23906"/>
                </a:lnTo>
                <a:lnTo>
                  <a:pt x="36075" y="23420"/>
                </a:lnTo>
                <a:lnTo>
                  <a:pt x="37843" y="22936"/>
                </a:lnTo>
                <a:lnTo>
                  <a:pt x="39553" y="22342"/>
                </a:lnTo>
                <a:lnTo>
                  <a:pt x="40522" y="24176"/>
                </a:lnTo>
                <a:lnTo>
                  <a:pt x="41491" y="26120"/>
                </a:lnTo>
                <a:lnTo>
                  <a:pt x="42347" y="28170"/>
                </a:lnTo>
                <a:lnTo>
                  <a:pt x="42917" y="27845"/>
                </a:lnTo>
                <a:lnTo>
                  <a:pt x="42061" y="25850"/>
                </a:lnTo>
                <a:lnTo>
                  <a:pt x="41092" y="23961"/>
                </a:lnTo>
                <a:lnTo>
                  <a:pt x="40123" y="22125"/>
                </a:lnTo>
                <a:lnTo>
                  <a:pt x="41775" y="21478"/>
                </a:lnTo>
                <a:lnTo>
                  <a:pt x="43372" y="20831"/>
                </a:lnTo>
                <a:lnTo>
                  <a:pt x="44796" y="20020"/>
                </a:lnTo>
                <a:lnTo>
                  <a:pt x="45823" y="21531"/>
                </a:lnTo>
                <a:lnTo>
                  <a:pt x="46848" y="23151"/>
                </a:lnTo>
                <a:lnTo>
                  <a:pt x="47815" y="24770"/>
                </a:lnTo>
                <a:lnTo>
                  <a:pt x="48217" y="24445"/>
                </a:lnTo>
                <a:lnTo>
                  <a:pt x="47311" y="22828"/>
                </a:lnTo>
                <a:lnTo>
                  <a:pt x="46284" y="21262"/>
                </a:lnTo>
                <a:lnTo>
                  <a:pt x="45309" y="19806"/>
                </a:lnTo>
                <a:lnTo>
                  <a:pt x="46727" y="19050"/>
                </a:lnTo>
                <a:lnTo>
                  <a:pt x="48036" y="18186"/>
                </a:lnTo>
                <a:lnTo>
                  <a:pt x="49244" y="17269"/>
                </a:lnTo>
                <a:lnTo>
                  <a:pt x="50151" y="18403"/>
                </a:lnTo>
                <a:lnTo>
                  <a:pt x="51057" y="19589"/>
                </a:lnTo>
                <a:lnTo>
                  <a:pt x="51983" y="20831"/>
                </a:lnTo>
                <a:lnTo>
                  <a:pt x="52326" y="20453"/>
                </a:lnTo>
                <a:lnTo>
                  <a:pt x="51399" y="19265"/>
                </a:lnTo>
                <a:lnTo>
                  <a:pt x="50493" y="18131"/>
                </a:lnTo>
                <a:lnTo>
                  <a:pt x="49587" y="17000"/>
                </a:lnTo>
                <a:lnTo>
                  <a:pt x="50332" y="16406"/>
                </a:lnTo>
                <a:lnTo>
                  <a:pt x="51057" y="15758"/>
                </a:lnTo>
                <a:lnTo>
                  <a:pt x="51701" y="15111"/>
                </a:lnTo>
                <a:lnTo>
                  <a:pt x="51399" y="14839"/>
                </a:lnTo>
                <a:lnTo>
                  <a:pt x="50775" y="15489"/>
                </a:lnTo>
                <a:lnTo>
                  <a:pt x="50090" y="16081"/>
                </a:lnTo>
                <a:lnTo>
                  <a:pt x="49305" y="16675"/>
                </a:lnTo>
                <a:lnTo>
                  <a:pt x="47190" y="14238"/>
                </a:lnTo>
                <a:lnTo>
                  <a:pt x="44967" y="11978"/>
                </a:lnTo>
                <a:lnTo>
                  <a:pt x="46848" y="14522"/>
                </a:lnTo>
                <a:lnTo>
                  <a:pt x="48962" y="16945"/>
                </a:lnTo>
                <a:lnTo>
                  <a:pt x="47754" y="17862"/>
                </a:lnTo>
                <a:lnTo>
                  <a:pt x="46445" y="18672"/>
                </a:lnTo>
                <a:lnTo>
                  <a:pt x="45025" y="19428"/>
                </a:lnTo>
                <a:lnTo>
                  <a:pt x="44568" y="19642"/>
                </a:lnTo>
                <a:lnTo>
                  <a:pt x="43086" y="20398"/>
                </a:lnTo>
                <a:lnTo>
                  <a:pt x="41547" y="21100"/>
                </a:lnTo>
                <a:lnTo>
                  <a:pt x="39896" y="21694"/>
                </a:lnTo>
                <a:lnTo>
                  <a:pt x="38413" y="18887"/>
                </a:lnTo>
                <a:lnTo>
                  <a:pt x="36816" y="16350"/>
                </a:lnTo>
                <a:lnTo>
                  <a:pt x="37843" y="19103"/>
                </a:lnTo>
                <a:lnTo>
                  <a:pt x="39326" y="21909"/>
                </a:lnTo>
                <a:lnTo>
                  <a:pt x="37616" y="22450"/>
                </a:lnTo>
                <a:lnTo>
                  <a:pt x="35848" y="22989"/>
                </a:lnTo>
                <a:lnTo>
                  <a:pt x="34025" y="23420"/>
                </a:lnTo>
                <a:lnTo>
                  <a:pt x="33455" y="23583"/>
                </a:lnTo>
                <a:lnTo>
                  <a:pt x="31574" y="23961"/>
                </a:lnTo>
                <a:lnTo>
                  <a:pt x="29637" y="24339"/>
                </a:lnTo>
                <a:lnTo>
                  <a:pt x="27641" y="24609"/>
                </a:lnTo>
                <a:lnTo>
                  <a:pt x="26956" y="21694"/>
                </a:lnTo>
                <a:lnTo>
                  <a:pt x="26956" y="24717"/>
                </a:lnTo>
                <a:lnTo>
                  <a:pt x="24962" y="24931"/>
                </a:lnTo>
                <a:lnTo>
                  <a:pt x="22854" y="25094"/>
                </a:lnTo>
                <a:lnTo>
                  <a:pt x="20802" y="25201"/>
                </a:lnTo>
                <a:lnTo>
                  <a:pt x="20574" y="22234"/>
                </a:lnTo>
                <a:lnTo>
                  <a:pt x="20346" y="19428"/>
                </a:lnTo>
                <a:lnTo>
                  <a:pt x="20117" y="16783"/>
                </a:lnTo>
                <a:lnTo>
                  <a:pt x="21770" y="16675"/>
                </a:lnTo>
                <a:lnTo>
                  <a:pt x="20117" y="16297"/>
                </a:lnTo>
                <a:lnTo>
                  <a:pt x="19833" y="13497"/>
                </a:lnTo>
                <a:lnTo>
                  <a:pt x="19605" y="10839"/>
                </a:lnTo>
                <a:lnTo>
                  <a:pt x="19378" y="8523"/>
                </a:lnTo>
                <a:lnTo>
                  <a:pt x="20459" y="8466"/>
                </a:lnTo>
                <a:lnTo>
                  <a:pt x="19378" y="8144"/>
                </a:lnTo>
                <a:lnTo>
                  <a:pt x="19148" y="6093"/>
                </a:lnTo>
                <a:lnTo>
                  <a:pt x="18920" y="4214"/>
                </a:lnTo>
                <a:close/>
              </a:path>
            </a:pathLst>
          </a:custGeom>
          <a:solidFill>
            <a:srgbClr val="006CAB"/>
          </a:solidFill>
        </p:spPr>
        <p:txBody>
          <a:bodyPr wrap="square" lIns="0" tIns="0" rIns="0" bIns="0" rtlCol="0">
            <a:noAutofit/>
          </a:bodyPr>
          <a:lstStyle/>
          <a:p>
            <a:endParaRPr/>
          </a:p>
        </p:txBody>
      </p:sp>
      <p:sp>
        <p:nvSpPr>
          <p:cNvPr id="1191" name="object 1191"/>
          <p:cNvSpPr/>
          <p:nvPr/>
        </p:nvSpPr>
        <p:spPr>
          <a:xfrm>
            <a:off x="443652" y="697408"/>
            <a:ext cx="26731" cy="24888"/>
          </a:xfrm>
          <a:custGeom>
            <a:avLst/>
            <a:gdLst/>
            <a:ahLst/>
            <a:cxnLst/>
            <a:rect l="l" t="t" r="r" b="b"/>
            <a:pathLst>
              <a:path w="26731" h="24888">
                <a:moveTo>
                  <a:pt x="18808" y="12529"/>
                </a:moveTo>
                <a:lnTo>
                  <a:pt x="20747" y="14750"/>
                </a:lnTo>
                <a:lnTo>
                  <a:pt x="22628" y="17224"/>
                </a:lnTo>
                <a:lnTo>
                  <a:pt x="24451" y="19813"/>
                </a:lnTo>
                <a:lnTo>
                  <a:pt x="24908" y="19599"/>
                </a:lnTo>
                <a:lnTo>
                  <a:pt x="23083" y="16954"/>
                </a:lnTo>
                <a:lnTo>
                  <a:pt x="21202" y="14522"/>
                </a:lnTo>
                <a:lnTo>
                  <a:pt x="19265" y="12320"/>
                </a:lnTo>
                <a:lnTo>
                  <a:pt x="20348" y="11713"/>
                </a:lnTo>
                <a:lnTo>
                  <a:pt x="21373" y="11124"/>
                </a:lnTo>
                <a:lnTo>
                  <a:pt x="22342" y="10422"/>
                </a:lnTo>
                <a:lnTo>
                  <a:pt x="24507" y="12415"/>
                </a:lnTo>
                <a:lnTo>
                  <a:pt x="26731" y="14693"/>
                </a:lnTo>
                <a:lnTo>
                  <a:pt x="24850" y="12149"/>
                </a:lnTo>
                <a:lnTo>
                  <a:pt x="22628" y="10156"/>
                </a:lnTo>
                <a:lnTo>
                  <a:pt x="23311" y="9605"/>
                </a:lnTo>
                <a:lnTo>
                  <a:pt x="23881" y="9131"/>
                </a:lnTo>
                <a:lnTo>
                  <a:pt x="24451" y="8542"/>
                </a:lnTo>
                <a:lnTo>
                  <a:pt x="24108" y="8258"/>
                </a:lnTo>
                <a:lnTo>
                  <a:pt x="23597" y="8865"/>
                </a:lnTo>
                <a:lnTo>
                  <a:pt x="23027" y="9397"/>
                </a:lnTo>
                <a:lnTo>
                  <a:pt x="22342" y="9890"/>
                </a:lnTo>
                <a:lnTo>
                  <a:pt x="19891" y="7669"/>
                </a:lnTo>
                <a:lnTo>
                  <a:pt x="17384" y="5733"/>
                </a:lnTo>
                <a:lnTo>
                  <a:pt x="15048" y="4062"/>
                </a:lnTo>
                <a:lnTo>
                  <a:pt x="17098" y="5942"/>
                </a:lnTo>
                <a:lnTo>
                  <a:pt x="19549" y="7897"/>
                </a:lnTo>
                <a:lnTo>
                  <a:pt x="22000" y="10156"/>
                </a:lnTo>
                <a:lnTo>
                  <a:pt x="21087" y="10858"/>
                </a:lnTo>
                <a:lnTo>
                  <a:pt x="20062" y="11447"/>
                </a:lnTo>
                <a:lnTo>
                  <a:pt x="18979" y="12035"/>
                </a:lnTo>
                <a:lnTo>
                  <a:pt x="18580" y="12263"/>
                </a:lnTo>
                <a:lnTo>
                  <a:pt x="17954" y="12529"/>
                </a:lnTo>
                <a:lnTo>
                  <a:pt x="17327" y="12795"/>
                </a:lnTo>
                <a:lnTo>
                  <a:pt x="16699" y="13061"/>
                </a:lnTo>
                <a:lnTo>
                  <a:pt x="16129" y="13288"/>
                </a:lnTo>
                <a:lnTo>
                  <a:pt x="15503" y="13554"/>
                </a:lnTo>
                <a:lnTo>
                  <a:pt x="14876" y="13763"/>
                </a:lnTo>
                <a:lnTo>
                  <a:pt x="14363" y="13934"/>
                </a:lnTo>
                <a:lnTo>
                  <a:pt x="13052" y="14408"/>
                </a:lnTo>
                <a:lnTo>
                  <a:pt x="11684" y="14788"/>
                </a:lnTo>
                <a:lnTo>
                  <a:pt x="10259" y="15118"/>
                </a:lnTo>
                <a:lnTo>
                  <a:pt x="8949" y="12415"/>
                </a:lnTo>
                <a:lnTo>
                  <a:pt x="7638" y="9947"/>
                </a:lnTo>
                <a:lnTo>
                  <a:pt x="6384" y="7726"/>
                </a:lnTo>
                <a:lnTo>
                  <a:pt x="7409" y="7517"/>
                </a:lnTo>
                <a:lnTo>
                  <a:pt x="8380" y="7232"/>
                </a:lnTo>
                <a:lnTo>
                  <a:pt x="9290" y="6910"/>
                </a:lnTo>
                <a:lnTo>
                  <a:pt x="10943" y="9017"/>
                </a:lnTo>
                <a:lnTo>
                  <a:pt x="12653" y="11333"/>
                </a:lnTo>
                <a:lnTo>
                  <a:pt x="11398" y="8808"/>
                </a:lnTo>
                <a:lnTo>
                  <a:pt x="9747" y="6758"/>
                </a:lnTo>
                <a:lnTo>
                  <a:pt x="10659" y="6435"/>
                </a:lnTo>
                <a:lnTo>
                  <a:pt x="11457" y="6112"/>
                </a:lnTo>
                <a:lnTo>
                  <a:pt x="12254" y="5733"/>
                </a:lnTo>
                <a:lnTo>
                  <a:pt x="12027" y="5505"/>
                </a:lnTo>
                <a:lnTo>
                  <a:pt x="11229" y="5828"/>
                </a:lnTo>
                <a:lnTo>
                  <a:pt x="10373" y="6169"/>
                </a:lnTo>
                <a:lnTo>
                  <a:pt x="9519" y="6492"/>
                </a:lnTo>
                <a:lnTo>
                  <a:pt x="9006" y="5885"/>
                </a:lnTo>
                <a:lnTo>
                  <a:pt x="8778" y="5562"/>
                </a:lnTo>
                <a:lnTo>
                  <a:pt x="7524" y="4062"/>
                </a:lnTo>
                <a:lnTo>
                  <a:pt x="6327" y="2752"/>
                </a:lnTo>
                <a:lnTo>
                  <a:pt x="5187" y="1575"/>
                </a:lnTo>
                <a:lnTo>
                  <a:pt x="5699" y="1366"/>
                </a:lnTo>
                <a:lnTo>
                  <a:pt x="6213" y="1139"/>
                </a:lnTo>
                <a:lnTo>
                  <a:pt x="6670" y="930"/>
                </a:lnTo>
                <a:lnTo>
                  <a:pt x="6440" y="759"/>
                </a:lnTo>
                <a:lnTo>
                  <a:pt x="5985" y="987"/>
                </a:lnTo>
                <a:lnTo>
                  <a:pt x="5471" y="1139"/>
                </a:lnTo>
                <a:lnTo>
                  <a:pt x="4960" y="1366"/>
                </a:lnTo>
                <a:lnTo>
                  <a:pt x="4559" y="930"/>
                </a:lnTo>
                <a:lnTo>
                  <a:pt x="4160" y="493"/>
                </a:lnTo>
                <a:lnTo>
                  <a:pt x="3762" y="56"/>
                </a:lnTo>
                <a:lnTo>
                  <a:pt x="3192" y="0"/>
                </a:lnTo>
                <a:lnTo>
                  <a:pt x="3649" y="493"/>
                </a:lnTo>
                <a:lnTo>
                  <a:pt x="4104" y="987"/>
                </a:lnTo>
                <a:lnTo>
                  <a:pt x="4617" y="1461"/>
                </a:lnTo>
                <a:lnTo>
                  <a:pt x="4048" y="1632"/>
                </a:lnTo>
                <a:lnTo>
                  <a:pt x="3478" y="1784"/>
                </a:lnTo>
                <a:lnTo>
                  <a:pt x="2908" y="1898"/>
                </a:lnTo>
                <a:lnTo>
                  <a:pt x="2680" y="2278"/>
                </a:lnTo>
                <a:lnTo>
                  <a:pt x="3649" y="3777"/>
                </a:lnTo>
                <a:lnTo>
                  <a:pt x="3079" y="2164"/>
                </a:lnTo>
                <a:lnTo>
                  <a:pt x="3649" y="2050"/>
                </a:lnTo>
                <a:lnTo>
                  <a:pt x="4219" y="1898"/>
                </a:lnTo>
                <a:lnTo>
                  <a:pt x="4789" y="1689"/>
                </a:lnTo>
                <a:lnTo>
                  <a:pt x="5929" y="2923"/>
                </a:lnTo>
                <a:lnTo>
                  <a:pt x="7125" y="4271"/>
                </a:lnTo>
                <a:lnTo>
                  <a:pt x="8436" y="5828"/>
                </a:lnTo>
                <a:lnTo>
                  <a:pt x="8835" y="6378"/>
                </a:lnTo>
                <a:lnTo>
                  <a:pt x="9062" y="6644"/>
                </a:lnTo>
                <a:lnTo>
                  <a:pt x="8150" y="6910"/>
                </a:lnTo>
                <a:lnTo>
                  <a:pt x="7181" y="7194"/>
                </a:lnTo>
                <a:lnTo>
                  <a:pt x="6213" y="7403"/>
                </a:lnTo>
                <a:lnTo>
                  <a:pt x="5929" y="7840"/>
                </a:lnTo>
                <a:lnTo>
                  <a:pt x="7181" y="10042"/>
                </a:lnTo>
                <a:lnTo>
                  <a:pt x="8436" y="12529"/>
                </a:lnTo>
                <a:lnTo>
                  <a:pt x="9689" y="15227"/>
                </a:lnTo>
                <a:lnTo>
                  <a:pt x="8265" y="15551"/>
                </a:lnTo>
                <a:lnTo>
                  <a:pt x="6782" y="15821"/>
                </a:lnTo>
                <a:lnTo>
                  <a:pt x="5300" y="16037"/>
                </a:lnTo>
                <a:lnTo>
                  <a:pt x="4503" y="13231"/>
                </a:lnTo>
                <a:lnTo>
                  <a:pt x="3705" y="10687"/>
                </a:lnTo>
                <a:lnTo>
                  <a:pt x="2964" y="8371"/>
                </a:lnTo>
                <a:lnTo>
                  <a:pt x="3192" y="10744"/>
                </a:lnTo>
                <a:lnTo>
                  <a:pt x="3933" y="13345"/>
                </a:lnTo>
                <a:lnTo>
                  <a:pt x="4674" y="16090"/>
                </a:lnTo>
                <a:lnTo>
                  <a:pt x="3135" y="16307"/>
                </a:lnTo>
                <a:lnTo>
                  <a:pt x="1597" y="16415"/>
                </a:lnTo>
                <a:lnTo>
                  <a:pt x="0" y="16468"/>
                </a:lnTo>
                <a:lnTo>
                  <a:pt x="1653" y="16846"/>
                </a:lnTo>
                <a:lnTo>
                  <a:pt x="3250" y="16738"/>
                </a:lnTo>
                <a:lnTo>
                  <a:pt x="4789" y="16521"/>
                </a:lnTo>
                <a:lnTo>
                  <a:pt x="5530" y="19166"/>
                </a:lnTo>
                <a:lnTo>
                  <a:pt x="6213" y="21918"/>
                </a:lnTo>
                <a:lnTo>
                  <a:pt x="6839" y="24888"/>
                </a:lnTo>
                <a:lnTo>
                  <a:pt x="6839" y="21865"/>
                </a:lnTo>
                <a:lnTo>
                  <a:pt x="6156" y="19058"/>
                </a:lnTo>
                <a:lnTo>
                  <a:pt x="5415" y="16468"/>
                </a:lnTo>
                <a:lnTo>
                  <a:pt x="6954" y="16252"/>
                </a:lnTo>
                <a:lnTo>
                  <a:pt x="8436" y="15982"/>
                </a:lnTo>
                <a:lnTo>
                  <a:pt x="9918" y="15659"/>
                </a:lnTo>
                <a:lnTo>
                  <a:pt x="11058" y="18141"/>
                </a:lnTo>
                <a:lnTo>
                  <a:pt x="12254" y="20840"/>
                </a:lnTo>
                <a:lnTo>
                  <a:pt x="13338" y="23754"/>
                </a:lnTo>
                <a:lnTo>
                  <a:pt x="13908" y="23591"/>
                </a:lnTo>
                <a:lnTo>
                  <a:pt x="12824" y="20732"/>
                </a:lnTo>
                <a:lnTo>
                  <a:pt x="11628" y="18032"/>
                </a:lnTo>
                <a:lnTo>
                  <a:pt x="10430" y="15551"/>
                </a:lnTo>
                <a:lnTo>
                  <a:pt x="11856" y="15173"/>
                </a:lnTo>
                <a:lnTo>
                  <a:pt x="13279" y="14788"/>
                </a:lnTo>
                <a:lnTo>
                  <a:pt x="14649" y="14313"/>
                </a:lnTo>
                <a:lnTo>
                  <a:pt x="16188" y="16685"/>
                </a:lnTo>
                <a:lnTo>
                  <a:pt x="17726" y="19274"/>
                </a:lnTo>
                <a:lnTo>
                  <a:pt x="16699" y="16521"/>
                </a:lnTo>
                <a:lnTo>
                  <a:pt x="15160" y="14086"/>
                </a:lnTo>
                <a:lnTo>
                  <a:pt x="15730" y="13877"/>
                </a:lnTo>
                <a:lnTo>
                  <a:pt x="16300" y="13668"/>
                </a:lnTo>
                <a:lnTo>
                  <a:pt x="16870" y="13440"/>
                </a:lnTo>
                <a:lnTo>
                  <a:pt x="17555" y="13174"/>
                </a:lnTo>
                <a:lnTo>
                  <a:pt x="18181" y="12852"/>
                </a:lnTo>
                <a:lnTo>
                  <a:pt x="18808" y="12529"/>
                </a:lnTo>
                <a:close/>
              </a:path>
            </a:pathLst>
          </a:custGeom>
          <a:solidFill>
            <a:srgbClr val="006CAB"/>
          </a:solidFill>
        </p:spPr>
        <p:txBody>
          <a:bodyPr wrap="square" lIns="0" tIns="0" rIns="0" bIns="0" rtlCol="0">
            <a:noAutofit/>
          </a:bodyPr>
          <a:lstStyle/>
          <a:p>
            <a:endParaRPr/>
          </a:p>
        </p:txBody>
      </p:sp>
      <p:sp>
        <p:nvSpPr>
          <p:cNvPr id="1192" name="object 1192"/>
          <p:cNvSpPr/>
          <p:nvPr/>
        </p:nvSpPr>
        <p:spPr>
          <a:xfrm>
            <a:off x="449694" y="697845"/>
            <a:ext cx="12937" cy="11827"/>
          </a:xfrm>
          <a:custGeom>
            <a:avLst/>
            <a:gdLst/>
            <a:ahLst/>
            <a:cxnLst/>
            <a:rect l="l" t="t" r="r" b="b"/>
            <a:pathLst>
              <a:path w="12937" h="11827">
                <a:moveTo>
                  <a:pt x="5244" y="1347"/>
                </a:moveTo>
                <a:lnTo>
                  <a:pt x="6269" y="2107"/>
                </a:lnTo>
                <a:lnTo>
                  <a:pt x="7352" y="2866"/>
                </a:lnTo>
                <a:lnTo>
                  <a:pt x="8436" y="3625"/>
                </a:lnTo>
                <a:lnTo>
                  <a:pt x="7808" y="4100"/>
                </a:lnTo>
                <a:lnTo>
                  <a:pt x="7125" y="4480"/>
                </a:lnTo>
                <a:lnTo>
                  <a:pt x="6384" y="4859"/>
                </a:lnTo>
                <a:lnTo>
                  <a:pt x="5757" y="4328"/>
                </a:lnTo>
                <a:lnTo>
                  <a:pt x="5129" y="3777"/>
                </a:lnTo>
                <a:lnTo>
                  <a:pt x="4559" y="3246"/>
                </a:lnTo>
                <a:lnTo>
                  <a:pt x="3306" y="2164"/>
                </a:lnTo>
                <a:lnTo>
                  <a:pt x="2108" y="1195"/>
                </a:lnTo>
                <a:lnTo>
                  <a:pt x="968" y="322"/>
                </a:lnTo>
                <a:lnTo>
                  <a:pt x="457" y="113"/>
                </a:lnTo>
                <a:lnTo>
                  <a:pt x="0" y="0"/>
                </a:lnTo>
                <a:lnTo>
                  <a:pt x="398" y="322"/>
                </a:lnTo>
                <a:lnTo>
                  <a:pt x="628" y="493"/>
                </a:lnTo>
                <a:lnTo>
                  <a:pt x="1768" y="1404"/>
                </a:lnTo>
                <a:lnTo>
                  <a:pt x="3020" y="2429"/>
                </a:lnTo>
                <a:lnTo>
                  <a:pt x="4275" y="3569"/>
                </a:lnTo>
                <a:lnTo>
                  <a:pt x="4845" y="4005"/>
                </a:lnTo>
                <a:lnTo>
                  <a:pt x="5415" y="4537"/>
                </a:lnTo>
                <a:lnTo>
                  <a:pt x="5985" y="5068"/>
                </a:lnTo>
                <a:lnTo>
                  <a:pt x="6213" y="5296"/>
                </a:lnTo>
                <a:lnTo>
                  <a:pt x="8265" y="7175"/>
                </a:lnTo>
                <a:lnTo>
                  <a:pt x="10373" y="9397"/>
                </a:lnTo>
                <a:lnTo>
                  <a:pt x="12538" y="11827"/>
                </a:lnTo>
                <a:lnTo>
                  <a:pt x="12937" y="11599"/>
                </a:lnTo>
                <a:lnTo>
                  <a:pt x="10828" y="9131"/>
                </a:lnTo>
                <a:lnTo>
                  <a:pt x="8663" y="6967"/>
                </a:lnTo>
                <a:lnTo>
                  <a:pt x="6611" y="5068"/>
                </a:lnTo>
                <a:lnTo>
                  <a:pt x="7352" y="4708"/>
                </a:lnTo>
                <a:lnTo>
                  <a:pt x="8094" y="4271"/>
                </a:lnTo>
                <a:lnTo>
                  <a:pt x="8720" y="3834"/>
                </a:lnTo>
                <a:lnTo>
                  <a:pt x="11056" y="5505"/>
                </a:lnTo>
                <a:lnTo>
                  <a:pt x="9006" y="3625"/>
                </a:lnTo>
                <a:lnTo>
                  <a:pt x="9576" y="3189"/>
                </a:lnTo>
                <a:lnTo>
                  <a:pt x="9006" y="3303"/>
                </a:lnTo>
                <a:lnTo>
                  <a:pt x="8776" y="3398"/>
                </a:lnTo>
                <a:lnTo>
                  <a:pt x="7866" y="2752"/>
                </a:lnTo>
                <a:lnTo>
                  <a:pt x="6954" y="2164"/>
                </a:lnTo>
                <a:lnTo>
                  <a:pt x="6041" y="1575"/>
                </a:lnTo>
                <a:lnTo>
                  <a:pt x="5244" y="1347"/>
                </a:lnTo>
                <a:close/>
              </a:path>
            </a:pathLst>
          </a:custGeom>
          <a:solidFill>
            <a:srgbClr val="006CAB"/>
          </a:solidFill>
        </p:spPr>
        <p:txBody>
          <a:bodyPr wrap="square" lIns="0" tIns="0" rIns="0" bIns="0" rtlCol="0">
            <a:noAutofit/>
          </a:bodyPr>
          <a:lstStyle/>
          <a:p>
            <a:endParaRPr/>
          </a:p>
        </p:txBody>
      </p:sp>
      <p:sp>
        <p:nvSpPr>
          <p:cNvPr id="1193" name="object 1193"/>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CAB"/>
          </a:solidFill>
        </p:spPr>
        <p:txBody>
          <a:bodyPr wrap="square" lIns="0" tIns="0" rIns="0" bIns="0" rtlCol="0">
            <a:noAutofit/>
          </a:bodyPr>
          <a:lstStyle/>
          <a:p>
            <a:endParaRPr/>
          </a:p>
        </p:txBody>
      </p:sp>
      <p:sp>
        <p:nvSpPr>
          <p:cNvPr id="1194" name="object 1194"/>
          <p:cNvSpPr/>
          <p:nvPr/>
        </p:nvSpPr>
        <p:spPr>
          <a:xfrm>
            <a:off x="405466" y="704698"/>
            <a:ext cx="22457" cy="23479"/>
          </a:xfrm>
          <a:custGeom>
            <a:avLst/>
            <a:gdLst/>
            <a:ahLst/>
            <a:cxnLst/>
            <a:rect l="l" t="t" r="r" b="b"/>
            <a:pathLst>
              <a:path w="22457" h="23479">
                <a:moveTo>
                  <a:pt x="13052" y="14412"/>
                </a:moveTo>
                <a:lnTo>
                  <a:pt x="14591" y="11661"/>
                </a:lnTo>
                <a:lnTo>
                  <a:pt x="16188" y="9125"/>
                </a:lnTo>
                <a:lnTo>
                  <a:pt x="17839" y="6758"/>
                </a:lnTo>
                <a:lnTo>
                  <a:pt x="17327" y="6530"/>
                </a:lnTo>
                <a:lnTo>
                  <a:pt x="15674" y="8909"/>
                </a:lnTo>
                <a:lnTo>
                  <a:pt x="14021" y="11445"/>
                </a:lnTo>
                <a:lnTo>
                  <a:pt x="12482" y="14198"/>
                </a:lnTo>
                <a:lnTo>
                  <a:pt x="11968" y="13981"/>
                </a:lnTo>
                <a:lnTo>
                  <a:pt x="11684" y="13873"/>
                </a:lnTo>
                <a:lnTo>
                  <a:pt x="10430" y="13387"/>
                </a:lnTo>
                <a:lnTo>
                  <a:pt x="9233" y="12795"/>
                </a:lnTo>
                <a:lnTo>
                  <a:pt x="8094" y="12201"/>
                </a:lnTo>
                <a:lnTo>
                  <a:pt x="9975" y="9609"/>
                </a:lnTo>
                <a:lnTo>
                  <a:pt x="11912" y="7175"/>
                </a:lnTo>
                <a:lnTo>
                  <a:pt x="13849" y="4973"/>
                </a:lnTo>
                <a:lnTo>
                  <a:pt x="13451" y="4746"/>
                </a:lnTo>
                <a:lnTo>
                  <a:pt x="11457" y="6967"/>
                </a:lnTo>
                <a:lnTo>
                  <a:pt x="9519" y="9340"/>
                </a:lnTo>
                <a:lnTo>
                  <a:pt x="7638" y="11931"/>
                </a:lnTo>
                <a:lnTo>
                  <a:pt x="6213" y="11175"/>
                </a:lnTo>
                <a:lnTo>
                  <a:pt x="4901" y="10257"/>
                </a:lnTo>
                <a:lnTo>
                  <a:pt x="3705" y="9340"/>
                </a:lnTo>
                <a:lnTo>
                  <a:pt x="5870" y="6910"/>
                </a:lnTo>
                <a:lnTo>
                  <a:pt x="8094" y="4708"/>
                </a:lnTo>
                <a:lnTo>
                  <a:pt x="10373" y="2695"/>
                </a:lnTo>
                <a:lnTo>
                  <a:pt x="12881" y="0"/>
                </a:lnTo>
                <a:lnTo>
                  <a:pt x="10317" y="2164"/>
                </a:lnTo>
                <a:lnTo>
                  <a:pt x="9519" y="1518"/>
                </a:lnTo>
                <a:lnTo>
                  <a:pt x="9177" y="1139"/>
                </a:lnTo>
                <a:lnTo>
                  <a:pt x="8835" y="1347"/>
                </a:lnTo>
                <a:lnTo>
                  <a:pt x="9233" y="1727"/>
                </a:lnTo>
                <a:lnTo>
                  <a:pt x="9632" y="2107"/>
                </a:lnTo>
                <a:lnTo>
                  <a:pt x="10031" y="2486"/>
                </a:lnTo>
                <a:lnTo>
                  <a:pt x="7751" y="4423"/>
                </a:lnTo>
                <a:lnTo>
                  <a:pt x="5530" y="6644"/>
                </a:lnTo>
                <a:lnTo>
                  <a:pt x="3363" y="9070"/>
                </a:lnTo>
                <a:lnTo>
                  <a:pt x="2908" y="8692"/>
                </a:lnTo>
                <a:lnTo>
                  <a:pt x="2450" y="8261"/>
                </a:lnTo>
                <a:lnTo>
                  <a:pt x="1939" y="7992"/>
                </a:lnTo>
                <a:lnTo>
                  <a:pt x="2167" y="8584"/>
                </a:lnTo>
                <a:lnTo>
                  <a:pt x="2622" y="9017"/>
                </a:lnTo>
                <a:lnTo>
                  <a:pt x="3079" y="9395"/>
                </a:lnTo>
                <a:lnTo>
                  <a:pt x="1995" y="10581"/>
                </a:lnTo>
                <a:lnTo>
                  <a:pt x="970" y="11823"/>
                </a:lnTo>
                <a:lnTo>
                  <a:pt x="0" y="13117"/>
                </a:lnTo>
                <a:lnTo>
                  <a:pt x="285" y="13495"/>
                </a:lnTo>
                <a:lnTo>
                  <a:pt x="1311" y="12145"/>
                </a:lnTo>
                <a:lnTo>
                  <a:pt x="2338" y="10906"/>
                </a:lnTo>
                <a:lnTo>
                  <a:pt x="3419" y="9664"/>
                </a:lnTo>
                <a:lnTo>
                  <a:pt x="4559" y="10634"/>
                </a:lnTo>
                <a:lnTo>
                  <a:pt x="5929" y="11553"/>
                </a:lnTo>
                <a:lnTo>
                  <a:pt x="7352" y="12309"/>
                </a:lnTo>
                <a:lnTo>
                  <a:pt x="6213" y="13873"/>
                </a:lnTo>
                <a:lnTo>
                  <a:pt x="5129" y="15545"/>
                </a:lnTo>
                <a:lnTo>
                  <a:pt x="4104" y="17273"/>
                </a:lnTo>
                <a:lnTo>
                  <a:pt x="4559" y="17598"/>
                </a:lnTo>
                <a:lnTo>
                  <a:pt x="5586" y="15870"/>
                </a:lnTo>
                <a:lnTo>
                  <a:pt x="6670" y="14198"/>
                </a:lnTo>
                <a:lnTo>
                  <a:pt x="7810" y="12578"/>
                </a:lnTo>
                <a:lnTo>
                  <a:pt x="9006" y="13226"/>
                </a:lnTo>
                <a:lnTo>
                  <a:pt x="10202" y="13820"/>
                </a:lnTo>
                <a:lnTo>
                  <a:pt x="11513" y="14359"/>
                </a:lnTo>
                <a:lnTo>
                  <a:pt x="11968" y="14520"/>
                </a:lnTo>
                <a:lnTo>
                  <a:pt x="12254" y="14629"/>
                </a:lnTo>
                <a:lnTo>
                  <a:pt x="11171" y="16517"/>
                </a:lnTo>
                <a:lnTo>
                  <a:pt x="10146" y="18515"/>
                </a:lnTo>
                <a:lnTo>
                  <a:pt x="9233" y="20565"/>
                </a:lnTo>
                <a:lnTo>
                  <a:pt x="9747" y="20889"/>
                </a:lnTo>
                <a:lnTo>
                  <a:pt x="10716" y="18784"/>
                </a:lnTo>
                <a:lnTo>
                  <a:pt x="11741" y="16787"/>
                </a:lnTo>
                <a:lnTo>
                  <a:pt x="12824" y="14845"/>
                </a:lnTo>
                <a:lnTo>
                  <a:pt x="14478" y="15492"/>
                </a:lnTo>
                <a:lnTo>
                  <a:pt x="16188" y="16032"/>
                </a:lnTo>
                <a:lnTo>
                  <a:pt x="17954" y="16517"/>
                </a:lnTo>
                <a:lnTo>
                  <a:pt x="17098" y="18676"/>
                </a:lnTo>
                <a:lnTo>
                  <a:pt x="16188" y="20943"/>
                </a:lnTo>
                <a:lnTo>
                  <a:pt x="15388" y="23263"/>
                </a:lnTo>
                <a:lnTo>
                  <a:pt x="16016" y="23479"/>
                </a:lnTo>
                <a:lnTo>
                  <a:pt x="16814" y="21104"/>
                </a:lnTo>
                <a:lnTo>
                  <a:pt x="17668" y="18837"/>
                </a:lnTo>
                <a:lnTo>
                  <a:pt x="18580" y="16626"/>
                </a:lnTo>
                <a:lnTo>
                  <a:pt x="20461" y="17112"/>
                </a:lnTo>
                <a:lnTo>
                  <a:pt x="18751" y="16140"/>
                </a:lnTo>
                <a:lnTo>
                  <a:pt x="19948" y="13334"/>
                </a:lnTo>
                <a:lnTo>
                  <a:pt x="21202" y="10634"/>
                </a:lnTo>
                <a:lnTo>
                  <a:pt x="22457" y="8153"/>
                </a:lnTo>
                <a:lnTo>
                  <a:pt x="21887" y="8045"/>
                </a:lnTo>
                <a:lnTo>
                  <a:pt x="20632" y="10528"/>
                </a:lnTo>
                <a:lnTo>
                  <a:pt x="19378" y="13173"/>
                </a:lnTo>
                <a:lnTo>
                  <a:pt x="18181" y="16032"/>
                </a:lnTo>
                <a:lnTo>
                  <a:pt x="16415" y="15546"/>
                </a:lnTo>
                <a:lnTo>
                  <a:pt x="14705" y="15006"/>
                </a:lnTo>
                <a:lnTo>
                  <a:pt x="13052" y="14412"/>
                </a:lnTo>
                <a:close/>
              </a:path>
            </a:pathLst>
          </a:custGeom>
          <a:solidFill>
            <a:srgbClr val="006CAB"/>
          </a:solidFill>
        </p:spPr>
        <p:txBody>
          <a:bodyPr wrap="square" lIns="0" tIns="0" rIns="0" bIns="0" rtlCol="0">
            <a:noAutofit/>
          </a:bodyPr>
          <a:lstStyle/>
          <a:p>
            <a:endParaRPr/>
          </a:p>
        </p:txBody>
      </p:sp>
      <p:sp>
        <p:nvSpPr>
          <p:cNvPr id="1195" name="object 1195"/>
          <p:cNvSpPr/>
          <p:nvPr/>
        </p:nvSpPr>
        <p:spPr>
          <a:xfrm>
            <a:off x="430714" y="698870"/>
            <a:ext cx="2849" cy="2695"/>
          </a:xfrm>
          <a:custGeom>
            <a:avLst/>
            <a:gdLst/>
            <a:ahLst/>
            <a:cxnLst/>
            <a:rect l="l" t="t" r="r" b="b"/>
            <a:pathLst>
              <a:path w="2849" h="2695">
                <a:moveTo>
                  <a:pt x="0" y="2486"/>
                </a:moveTo>
                <a:lnTo>
                  <a:pt x="398" y="2695"/>
                </a:lnTo>
                <a:lnTo>
                  <a:pt x="1653" y="1347"/>
                </a:lnTo>
                <a:lnTo>
                  <a:pt x="2849" y="113"/>
                </a:lnTo>
                <a:lnTo>
                  <a:pt x="2450" y="0"/>
                </a:lnTo>
                <a:lnTo>
                  <a:pt x="1254" y="1139"/>
                </a:lnTo>
                <a:lnTo>
                  <a:pt x="0" y="2486"/>
                </a:lnTo>
                <a:close/>
              </a:path>
            </a:pathLst>
          </a:custGeom>
          <a:solidFill>
            <a:srgbClr val="006CAB"/>
          </a:solidFill>
        </p:spPr>
        <p:txBody>
          <a:bodyPr wrap="square" lIns="0" tIns="0" rIns="0" bIns="0" rtlCol="0">
            <a:noAutofit/>
          </a:bodyPr>
          <a:lstStyle/>
          <a:p>
            <a:endParaRPr/>
          </a:p>
        </p:txBody>
      </p:sp>
      <p:sp>
        <p:nvSpPr>
          <p:cNvPr id="1196" name="object 1196"/>
          <p:cNvSpPr/>
          <p:nvPr/>
        </p:nvSpPr>
        <p:spPr>
          <a:xfrm>
            <a:off x="433564" y="697086"/>
            <a:ext cx="16300" cy="11390"/>
          </a:xfrm>
          <a:custGeom>
            <a:avLst/>
            <a:gdLst/>
            <a:ahLst/>
            <a:cxnLst/>
            <a:rect l="l" t="t" r="r" b="b"/>
            <a:pathLst>
              <a:path w="16300" h="11390">
                <a:moveTo>
                  <a:pt x="4958" y="56"/>
                </a:moveTo>
                <a:lnTo>
                  <a:pt x="4617" y="816"/>
                </a:lnTo>
                <a:lnTo>
                  <a:pt x="4275" y="1689"/>
                </a:lnTo>
                <a:lnTo>
                  <a:pt x="3876" y="2543"/>
                </a:lnTo>
                <a:lnTo>
                  <a:pt x="3306" y="2486"/>
                </a:lnTo>
                <a:lnTo>
                  <a:pt x="2793" y="2372"/>
                </a:lnTo>
                <a:lnTo>
                  <a:pt x="2223" y="2278"/>
                </a:lnTo>
                <a:lnTo>
                  <a:pt x="2736" y="1518"/>
                </a:lnTo>
                <a:lnTo>
                  <a:pt x="3248" y="816"/>
                </a:lnTo>
                <a:lnTo>
                  <a:pt x="3705" y="170"/>
                </a:lnTo>
                <a:lnTo>
                  <a:pt x="3306" y="227"/>
                </a:lnTo>
                <a:lnTo>
                  <a:pt x="2849" y="816"/>
                </a:lnTo>
                <a:lnTo>
                  <a:pt x="2394" y="1461"/>
                </a:lnTo>
                <a:lnTo>
                  <a:pt x="1881" y="2164"/>
                </a:lnTo>
                <a:lnTo>
                  <a:pt x="1311" y="2050"/>
                </a:lnTo>
                <a:lnTo>
                  <a:pt x="741" y="1898"/>
                </a:lnTo>
                <a:lnTo>
                  <a:pt x="171" y="1689"/>
                </a:lnTo>
                <a:lnTo>
                  <a:pt x="0" y="1898"/>
                </a:lnTo>
                <a:lnTo>
                  <a:pt x="513" y="2107"/>
                </a:lnTo>
                <a:lnTo>
                  <a:pt x="1083" y="2278"/>
                </a:lnTo>
                <a:lnTo>
                  <a:pt x="1709" y="2429"/>
                </a:lnTo>
                <a:lnTo>
                  <a:pt x="2052" y="2486"/>
                </a:lnTo>
                <a:lnTo>
                  <a:pt x="2622" y="2657"/>
                </a:lnTo>
                <a:lnTo>
                  <a:pt x="3192" y="2752"/>
                </a:lnTo>
                <a:lnTo>
                  <a:pt x="3762" y="2809"/>
                </a:lnTo>
                <a:lnTo>
                  <a:pt x="4160" y="2866"/>
                </a:lnTo>
                <a:lnTo>
                  <a:pt x="4789" y="2980"/>
                </a:lnTo>
                <a:lnTo>
                  <a:pt x="5471" y="3037"/>
                </a:lnTo>
                <a:lnTo>
                  <a:pt x="6156" y="3075"/>
                </a:lnTo>
                <a:lnTo>
                  <a:pt x="6384" y="4764"/>
                </a:lnTo>
                <a:lnTo>
                  <a:pt x="6555" y="3075"/>
                </a:lnTo>
                <a:lnTo>
                  <a:pt x="7010" y="3132"/>
                </a:lnTo>
                <a:lnTo>
                  <a:pt x="7808" y="3132"/>
                </a:lnTo>
                <a:lnTo>
                  <a:pt x="8265" y="3075"/>
                </a:lnTo>
                <a:lnTo>
                  <a:pt x="8436" y="4764"/>
                </a:lnTo>
                <a:lnTo>
                  <a:pt x="8607" y="6587"/>
                </a:lnTo>
                <a:lnTo>
                  <a:pt x="8778" y="8637"/>
                </a:lnTo>
                <a:lnTo>
                  <a:pt x="8150" y="8637"/>
                </a:lnTo>
                <a:lnTo>
                  <a:pt x="8607" y="9017"/>
                </a:lnTo>
                <a:lnTo>
                  <a:pt x="8778" y="9017"/>
                </a:lnTo>
                <a:lnTo>
                  <a:pt x="9006" y="11390"/>
                </a:lnTo>
                <a:lnTo>
                  <a:pt x="8891" y="4708"/>
                </a:lnTo>
                <a:lnTo>
                  <a:pt x="8720" y="3075"/>
                </a:lnTo>
                <a:lnTo>
                  <a:pt x="9405" y="3075"/>
                </a:lnTo>
                <a:lnTo>
                  <a:pt x="10031" y="3037"/>
                </a:lnTo>
                <a:lnTo>
                  <a:pt x="10601" y="2923"/>
                </a:lnTo>
                <a:lnTo>
                  <a:pt x="11171" y="4537"/>
                </a:lnTo>
                <a:lnTo>
                  <a:pt x="11797" y="6378"/>
                </a:lnTo>
                <a:lnTo>
                  <a:pt x="12426" y="8371"/>
                </a:lnTo>
                <a:lnTo>
                  <a:pt x="11398" y="8485"/>
                </a:lnTo>
                <a:lnTo>
                  <a:pt x="10373" y="8580"/>
                </a:lnTo>
                <a:lnTo>
                  <a:pt x="9348" y="8637"/>
                </a:lnTo>
                <a:lnTo>
                  <a:pt x="10430" y="8960"/>
                </a:lnTo>
                <a:lnTo>
                  <a:pt x="11513" y="8865"/>
                </a:lnTo>
                <a:lnTo>
                  <a:pt x="12538" y="8751"/>
                </a:lnTo>
                <a:lnTo>
                  <a:pt x="13279" y="11067"/>
                </a:lnTo>
                <a:lnTo>
                  <a:pt x="13052" y="8694"/>
                </a:lnTo>
                <a:lnTo>
                  <a:pt x="14077" y="8542"/>
                </a:lnTo>
                <a:lnTo>
                  <a:pt x="15048" y="8371"/>
                </a:lnTo>
                <a:lnTo>
                  <a:pt x="16016" y="8163"/>
                </a:lnTo>
                <a:lnTo>
                  <a:pt x="16300" y="7726"/>
                </a:lnTo>
                <a:lnTo>
                  <a:pt x="15217" y="5790"/>
                </a:lnTo>
                <a:lnTo>
                  <a:pt x="14135" y="4062"/>
                </a:lnTo>
                <a:lnTo>
                  <a:pt x="13167" y="2486"/>
                </a:lnTo>
                <a:lnTo>
                  <a:pt x="13737" y="4100"/>
                </a:lnTo>
                <a:lnTo>
                  <a:pt x="14762" y="5885"/>
                </a:lnTo>
                <a:lnTo>
                  <a:pt x="15845" y="7840"/>
                </a:lnTo>
                <a:lnTo>
                  <a:pt x="14933" y="8049"/>
                </a:lnTo>
                <a:lnTo>
                  <a:pt x="13908" y="8220"/>
                </a:lnTo>
                <a:lnTo>
                  <a:pt x="12937" y="8315"/>
                </a:lnTo>
                <a:lnTo>
                  <a:pt x="12254" y="6321"/>
                </a:lnTo>
                <a:lnTo>
                  <a:pt x="11628" y="4480"/>
                </a:lnTo>
                <a:lnTo>
                  <a:pt x="11058" y="2866"/>
                </a:lnTo>
                <a:lnTo>
                  <a:pt x="11628" y="2809"/>
                </a:lnTo>
                <a:lnTo>
                  <a:pt x="12198" y="2714"/>
                </a:lnTo>
                <a:lnTo>
                  <a:pt x="12768" y="2600"/>
                </a:lnTo>
                <a:lnTo>
                  <a:pt x="12995" y="2221"/>
                </a:lnTo>
                <a:lnTo>
                  <a:pt x="12482" y="1518"/>
                </a:lnTo>
                <a:lnTo>
                  <a:pt x="12027" y="816"/>
                </a:lnTo>
                <a:lnTo>
                  <a:pt x="11570" y="170"/>
                </a:lnTo>
                <a:lnTo>
                  <a:pt x="11171" y="113"/>
                </a:lnTo>
                <a:lnTo>
                  <a:pt x="11628" y="816"/>
                </a:lnTo>
                <a:lnTo>
                  <a:pt x="12083" y="1518"/>
                </a:lnTo>
                <a:lnTo>
                  <a:pt x="12597" y="2335"/>
                </a:lnTo>
                <a:lnTo>
                  <a:pt x="12083" y="2429"/>
                </a:lnTo>
                <a:lnTo>
                  <a:pt x="11513" y="2543"/>
                </a:lnTo>
                <a:lnTo>
                  <a:pt x="10943" y="2600"/>
                </a:lnTo>
                <a:lnTo>
                  <a:pt x="10601" y="1689"/>
                </a:lnTo>
                <a:lnTo>
                  <a:pt x="10259" y="816"/>
                </a:lnTo>
                <a:lnTo>
                  <a:pt x="9918" y="56"/>
                </a:lnTo>
                <a:lnTo>
                  <a:pt x="9576" y="56"/>
                </a:lnTo>
                <a:lnTo>
                  <a:pt x="9860" y="816"/>
                </a:lnTo>
                <a:lnTo>
                  <a:pt x="10202" y="1689"/>
                </a:lnTo>
                <a:lnTo>
                  <a:pt x="10544" y="2657"/>
                </a:lnTo>
                <a:lnTo>
                  <a:pt x="9918" y="2714"/>
                </a:lnTo>
                <a:lnTo>
                  <a:pt x="9348" y="2752"/>
                </a:lnTo>
                <a:lnTo>
                  <a:pt x="8720" y="2809"/>
                </a:lnTo>
                <a:lnTo>
                  <a:pt x="8607" y="1784"/>
                </a:lnTo>
                <a:lnTo>
                  <a:pt x="8492" y="873"/>
                </a:lnTo>
                <a:lnTo>
                  <a:pt x="8377" y="0"/>
                </a:lnTo>
                <a:lnTo>
                  <a:pt x="8037" y="0"/>
                </a:lnTo>
                <a:lnTo>
                  <a:pt x="8094" y="873"/>
                </a:lnTo>
                <a:lnTo>
                  <a:pt x="8150" y="1784"/>
                </a:lnTo>
                <a:lnTo>
                  <a:pt x="8265" y="2809"/>
                </a:lnTo>
                <a:lnTo>
                  <a:pt x="6611" y="2809"/>
                </a:lnTo>
                <a:lnTo>
                  <a:pt x="6726" y="1784"/>
                </a:lnTo>
                <a:lnTo>
                  <a:pt x="6897" y="873"/>
                </a:lnTo>
                <a:lnTo>
                  <a:pt x="7010" y="0"/>
                </a:lnTo>
                <a:lnTo>
                  <a:pt x="6611" y="0"/>
                </a:lnTo>
                <a:lnTo>
                  <a:pt x="6498" y="873"/>
                </a:lnTo>
                <a:lnTo>
                  <a:pt x="6327" y="1784"/>
                </a:lnTo>
                <a:lnTo>
                  <a:pt x="6156" y="2752"/>
                </a:lnTo>
                <a:lnTo>
                  <a:pt x="5528" y="2752"/>
                </a:lnTo>
                <a:lnTo>
                  <a:pt x="4901" y="2714"/>
                </a:lnTo>
                <a:lnTo>
                  <a:pt x="4275" y="2600"/>
                </a:lnTo>
                <a:lnTo>
                  <a:pt x="4674" y="1689"/>
                </a:lnTo>
                <a:lnTo>
                  <a:pt x="5016" y="816"/>
                </a:lnTo>
                <a:lnTo>
                  <a:pt x="5359" y="56"/>
                </a:lnTo>
                <a:lnTo>
                  <a:pt x="4958" y="56"/>
                </a:lnTo>
                <a:close/>
              </a:path>
            </a:pathLst>
          </a:custGeom>
          <a:solidFill>
            <a:srgbClr val="006CAB"/>
          </a:solidFill>
        </p:spPr>
        <p:txBody>
          <a:bodyPr wrap="square" lIns="0" tIns="0" rIns="0" bIns="0" rtlCol="0">
            <a:noAutofit/>
          </a:bodyPr>
          <a:lstStyle/>
          <a:p>
            <a:endParaRPr/>
          </a:p>
        </p:txBody>
      </p:sp>
      <p:sp>
        <p:nvSpPr>
          <p:cNvPr id="1197" name="object 1197"/>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6CAB"/>
          </a:solidFill>
        </p:spPr>
        <p:txBody>
          <a:bodyPr wrap="square" lIns="0" tIns="0" rIns="0" bIns="0" rtlCol="0">
            <a:noAutofit/>
          </a:bodyPr>
          <a:lstStyle/>
          <a:p>
            <a:endParaRPr/>
          </a:p>
        </p:txBody>
      </p:sp>
      <p:sp>
        <p:nvSpPr>
          <p:cNvPr id="1198" name="object 1198"/>
          <p:cNvSpPr/>
          <p:nvPr/>
        </p:nvSpPr>
        <p:spPr>
          <a:xfrm>
            <a:off x="415839" y="699686"/>
            <a:ext cx="22683" cy="31405"/>
          </a:xfrm>
          <a:custGeom>
            <a:avLst/>
            <a:gdLst/>
            <a:ahLst/>
            <a:cxnLst/>
            <a:rect l="l" t="t" r="r" b="b"/>
            <a:pathLst>
              <a:path w="22683" h="31405">
                <a:moveTo>
                  <a:pt x="20461" y="28652"/>
                </a:moveTo>
                <a:lnTo>
                  <a:pt x="20234" y="31352"/>
                </a:lnTo>
                <a:lnTo>
                  <a:pt x="20745" y="31405"/>
                </a:lnTo>
                <a:lnTo>
                  <a:pt x="21031" y="31405"/>
                </a:lnTo>
                <a:lnTo>
                  <a:pt x="21259" y="28707"/>
                </a:lnTo>
                <a:lnTo>
                  <a:pt x="21486" y="26116"/>
                </a:lnTo>
                <a:lnTo>
                  <a:pt x="21714" y="23580"/>
                </a:lnTo>
                <a:lnTo>
                  <a:pt x="21772" y="23094"/>
                </a:lnTo>
                <a:lnTo>
                  <a:pt x="22056" y="20126"/>
                </a:lnTo>
                <a:lnTo>
                  <a:pt x="22342" y="17265"/>
                </a:lnTo>
                <a:lnTo>
                  <a:pt x="22626" y="14621"/>
                </a:lnTo>
                <a:lnTo>
                  <a:pt x="22683" y="8732"/>
                </a:lnTo>
                <a:lnTo>
                  <a:pt x="22342" y="11333"/>
                </a:lnTo>
                <a:lnTo>
                  <a:pt x="22000" y="14190"/>
                </a:lnTo>
                <a:lnTo>
                  <a:pt x="20403" y="14082"/>
                </a:lnTo>
                <a:lnTo>
                  <a:pt x="18751" y="13920"/>
                </a:lnTo>
                <a:lnTo>
                  <a:pt x="17213" y="13704"/>
                </a:lnTo>
                <a:lnTo>
                  <a:pt x="18067" y="10953"/>
                </a:lnTo>
                <a:lnTo>
                  <a:pt x="18922" y="8352"/>
                </a:lnTo>
                <a:lnTo>
                  <a:pt x="19720" y="6036"/>
                </a:lnTo>
                <a:lnTo>
                  <a:pt x="19206" y="5979"/>
                </a:lnTo>
                <a:lnTo>
                  <a:pt x="18353" y="8315"/>
                </a:lnTo>
                <a:lnTo>
                  <a:pt x="17497" y="10839"/>
                </a:lnTo>
                <a:lnTo>
                  <a:pt x="16584" y="13596"/>
                </a:lnTo>
                <a:lnTo>
                  <a:pt x="15104" y="13381"/>
                </a:lnTo>
                <a:lnTo>
                  <a:pt x="13678" y="13110"/>
                </a:lnTo>
                <a:lnTo>
                  <a:pt x="12254" y="12787"/>
                </a:lnTo>
                <a:lnTo>
                  <a:pt x="13622" y="10080"/>
                </a:lnTo>
                <a:lnTo>
                  <a:pt x="14989" y="7612"/>
                </a:lnTo>
                <a:lnTo>
                  <a:pt x="16300" y="5448"/>
                </a:lnTo>
                <a:lnTo>
                  <a:pt x="15843" y="5334"/>
                </a:lnTo>
                <a:lnTo>
                  <a:pt x="14534" y="7498"/>
                </a:lnTo>
                <a:lnTo>
                  <a:pt x="13108" y="9985"/>
                </a:lnTo>
                <a:lnTo>
                  <a:pt x="11741" y="12624"/>
                </a:lnTo>
                <a:lnTo>
                  <a:pt x="10373" y="12301"/>
                </a:lnTo>
                <a:lnTo>
                  <a:pt x="9004" y="11865"/>
                </a:lnTo>
                <a:lnTo>
                  <a:pt x="7695" y="11390"/>
                </a:lnTo>
                <a:lnTo>
                  <a:pt x="9517" y="8846"/>
                </a:lnTo>
                <a:lnTo>
                  <a:pt x="11284" y="6530"/>
                </a:lnTo>
                <a:lnTo>
                  <a:pt x="12993" y="4480"/>
                </a:lnTo>
                <a:lnTo>
                  <a:pt x="12538" y="4309"/>
                </a:lnTo>
                <a:lnTo>
                  <a:pt x="10828" y="6302"/>
                </a:lnTo>
                <a:lnTo>
                  <a:pt x="9004" y="8637"/>
                </a:lnTo>
                <a:lnTo>
                  <a:pt x="7181" y="11219"/>
                </a:lnTo>
                <a:lnTo>
                  <a:pt x="5985" y="10744"/>
                </a:lnTo>
                <a:lnTo>
                  <a:pt x="4845" y="10251"/>
                </a:lnTo>
                <a:lnTo>
                  <a:pt x="3762" y="9662"/>
                </a:lnTo>
                <a:lnTo>
                  <a:pt x="5985" y="7289"/>
                </a:lnTo>
                <a:lnTo>
                  <a:pt x="8150" y="5125"/>
                </a:lnTo>
                <a:lnTo>
                  <a:pt x="10202" y="3284"/>
                </a:lnTo>
                <a:lnTo>
                  <a:pt x="9803" y="3075"/>
                </a:lnTo>
                <a:lnTo>
                  <a:pt x="7751" y="4916"/>
                </a:lnTo>
                <a:lnTo>
                  <a:pt x="5528" y="7062"/>
                </a:lnTo>
                <a:lnTo>
                  <a:pt x="3363" y="9435"/>
                </a:lnTo>
                <a:lnTo>
                  <a:pt x="2964" y="9226"/>
                </a:lnTo>
                <a:lnTo>
                  <a:pt x="2052" y="8732"/>
                </a:lnTo>
                <a:lnTo>
                  <a:pt x="1139" y="8087"/>
                </a:lnTo>
                <a:lnTo>
                  <a:pt x="285" y="7441"/>
                </a:lnTo>
                <a:lnTo>
                  <a:pt x="2793" y="5277"/>
                </a:lnTo>
                <a:lnTo>
                  <a:pt x="5300" y="3341"/>
                </a:lnTo>
                <a:lnTo>
                  <a:pt x="7695" y="1727"/>
                </a:lnTo>
                <a:lnTo>
                  <a:pt x="7922" y="1556"/>
                </a:lnTo>
                <a:lnTo>
                  <a:pt x="8776" y="1025"/>
                </a:lnTo>
                <a:lnTo>
                  <a:pt x="9574" y="474"/>
                </a:lnTo>
                <a:lnTo>
                  <a:pt x="10373" y="0"/>
                </a:lnTo>
                <a:lnTo>
                  <a:pt x="9860" y="151"/>
                </a:lnTo>
                <a:lnTo>
                  <a:pt x="9346" y="379"/>
                </a:lnTo>
                <a:lnTo>
                  <a:pt x="8835" y="531"/>
                </a:lnTo>
                <a:lnTo>
                  <a:pt x="8035" y="1082"/>
                </a:lnTo>
                <a:lnTo>
                  <a:pt x="7524" y="1290"/>
                </a:lnTo>
                <a:lnTo>
                  <a:pt x="7409" y="1499"/>
                </a:lnTo>
                <a:lnTo>
                  <a:pt x="5014" y="3132"/>
                </a:lnTo>
                <a:lnTo>
                  <a:pt x="2507" y="5011"/>
                </a:lnTo>
                <a:lnTo>
                  <a:pt x="0" y="7707"/>
                </a:lnTo>
                <a:lnTo>
                  <a:pt x="855" y="8409"/>
                </a:lnTo>
                <a:lnTo>
                  <a:pt x="1766" y="9055"/>
                </a:lnTo>
                <a:lnTo>
                  <a:pt x="2734" y="9605"/>
                </a:lnTo>
                <a:lnTo>
                  <a:pt x="3077" y="9757"/>
                </a:lnTo>
                <a:lnTo>
                  <a:pt x="3476" y="9985"/>
                </a:lnTo>
                <a:lnTo>
                  <a:pt x="4559" y="10574"/>
                </a:lnTo>
                <a:lnTo>
                  <a:pt x="5755" y="11105"/>
                </a:lnTo>
                <a:lnTo>
                  <a:pt x="6954" y="11542"/>
                </a:lnTo>
                <a:lnTo>
                  <a:pt x="7465" y="11770"/>
                </a:lnTo>
                <a:lnTo>
                  <a:pt x="8776" y="12244"/>
                </a:lnTo>
                <a:lnTo>
                  <a:pt x="10144" y="12681"/>
                </a:lnTo>
                <a:lnTo>
                  <a:pt x="11513" y="13057"/>
                </a:lnTo>
                <a:lnTo>
                  <a:pt x="12083" y="13165"/>
                </a:lnTo>
                <a:lnTo>
                  <a:pt x="13507" y="13543"/>
                </a:lnTo>
                <a:lnTo>
                  <a:pt x="14989" y="13812"/>
                </a:lnTo>
                <a:lnTo>
                  <a:pt x="16472" y="14082"/>
                </a:lnTo>
                <a:lnTo>
                  <a:pt x="15674" y="16618"/>
                </a:lnTo>
                <a:lnTo>
                  <a:pt x="14874" y="19424"/>
                </a:lnTo>
                <a:lnTo>
                  <a:pt x="14133" y="22338"/>
                </a:lnTo>
                <a:lnTo>
                  <a:pt x="12140" y="22015"/>
                </a:lnTo>
                <a:lnTo>
                  <a:pt x="10259" y="21637"/>
                </a:lnTo>
                <a:lnTo>
                  <a:pt x="8377" y="21151"/>
                </a:lnTo>
                <a:lnTo>
                  <a:pt x="10087" y="22123"/>
                </a:lnTo>
                <a:lnTo>
                  <a:pt x="12025" y="22501"/>
                </a:lnTo>
                <a:lnTo>
                  <a:pt x="14021" y="22824"/>
                </a:lnTo>
                <a:lnTo>
                  <a:pt x="13394" y="25199"/>
                </a:lnTo>
                <a:lnTo>
                  <a:pt x="12824" y="27735"/>
                </a:lnTo>
                <a:lnTo>
                  <a:pt x="12311" y="30271"/>
                </a:lnTo>
                <a:lnTo>
                  <a:pt x="12766" y="30380"/>
                </a:lnTo>
                <a:lnTo>
                  <a:pt x="12993" y="30435"/>
                </a:lnTo>
                <a:lnTo>
                  <a:pt x="13507" y="27843"/>
                </a:lnTo>
                <a:lnTo>
                  <a:pt x="14077" y="25307"/>
                </a:lnTo>
                <a:lnTo>
                  <a:pt x="14647" y="22932"/>
                </a:lnTo>
                <a:lnTo>
                  <a:pt x="16699" y="23202"/>
                </a:lnTo>
                <a:lnTo>
                  <a:pt x="14762" y="22393"/>
                </a:lnTo>
                <a:lnTo>
                  <a:pt x="15503" y="19479"/>
                </a:lnTo>
                <a:lnTo>
                  <a:pt x="16300" y="16726"/>
                </a:lnTo>
                <a:lnTo>
                  <a:pt x="17098" y="14137"/>
                </a:lnTo>
                <a:lnTo>
                  <a:pt x="18693" y="14351"/>
                </a:lnTo>
                <a:lnTo>
                  <a:pt x="20290" y="14515"/>
                </a:lnTo>
                <a:lnTo>
                  <a:pt x="21943" y="14621"/>
                </a:lnTo>
                <a:lnTo>
                  <a:pt x="21601" y="17265"/>
                </a:lnTo>
                <a:lnTo>
                  <a:pt x="21315" y="20073"/>
                </a:lnTo>
                <a:lnTo>
                  <a:pt x="21031" y="23040"/>
                </a:lnTo>
                <a:lnTo>
                  <a:pt x="20973" y="23580"/>
                </a:lnTo>
                <a:lnTo>
                  <a:pt x="20689" y="26063"/>
                </a:lnTo>
                <a:lnTo>
                  <a:pt x="20461" y="28652"/>
                </a:lnTo>
                <a:close/>
              </a:path>
            </a:pathLst>
          </a:custGeom>
          <a:solidFill>
            <a:srgbClr val="006CAB"/>
          </a:solidFill>
        </p:spPr>
        <p:txBody>
          <a:bodyPr wrap="square" lIns="0" tIns="0" rIns="0" bIns="0" rtlCol="0">
            <a:noAutofit/>
          </a:bodyPr>
          <a:lstStyle/>
          <a:p>
            <a:endParaRPr/>
          </a:p>
        </p:txBody>
      </p:sp>
      <p:sp>
        <p:nvSpPr>
          <p:cNvPr id="1199" name="object 1199"/>
          <p:cNvSpPr/>
          <p:nvPr/>
        </p:nvSpPr>
        <p:spPr>
          <a:xfrm>
            <a:off x="418518" y="697465"/>
            <a:ext cx="23653" cy="33626"/>
          </a:xfrm>
          <a:custGeom>
            <a:avLst/>
            <a:gdLst/>
            <a:ahLst/>
            <a:cxnLst/>
            <a:rect l="l" t="t" r="r" b="b"/>
            <a:pathLst>
              <a:path w="23653" h="33626">
                <a:moveTo>
                  <a:pt x="23482" y="56"/>
                </a:moveTo>
                <a:lnTo>
                  <a:pt x="23083" y="0"/>
                </a:lnTo>
                <a:lnTo>
                  <a:pt x="23140" y="759"/>
                </a:lnTo>
                <a:lnTo>
                  <a:pt x="23254" y="1575"/>
                </a:lnTo>
                <a:lnTo>
                  <a:pt x="23311" y="2429"/>
                </a:lnTo>
                <a:lnTo>
                  <a:pt x="21657" y="2429"/>
                </a:lnTo>
                <a:lnTo>
                  <a:pt x="21772" y="1575"/>
                </a:lnTo>
                <a:lnTo>
                  <a:pt x="21885" y="759"/>
                </a:lnTo>
                <a:lnTo>
                  <a:pt x="22000" y="56"/>
                </a:lnTo>
                <a:lnTo>
                  <a:pt x="21601" y="56"/>
                </a:lnTo>
                <a:lnTo>
                  <a:pt x="21486" y="759"/>
                </a:lnTo>
                <a:lnTo>
                  <a:pt x="21373" y="1575"/>
                </a:lnTo>
                <a:lnTo>
                  <a:pt x="21202" y="2372"/>
                </a:lnTo>
                <a:lnTo>
                  <a:pt x="21202" y="2695"/>
                </a:lnTo>
                <a:lnTo>
                  <a:pt x="20916" y="4328"/>
                </a:lnTo>
                <a:lnTo>
                  <a:pt x="20632" y="6150"/>
                </a:lnTo>
                <a:lnTo>
                  <a:pt x="20346" y="8201"/>
                </a:lnTo>
                <a:lnTo>
                  <a:pt x="19265" y="8163"/>
                </a:lnTo>
                <a:lnTo>
                  <a:pt x="18238" y="8049"/>
                </a:lnTo>
                <a:lnTo>
                  <a:pt x="17154" y="7935"/>
                </a:lnTo>
                <a:lnTo>
                  <a:pt x="17440" y="5828"/>
                </a:lnTo>
                <a:lnTo>
                  <a:pt x="16643" y="7878"/>
                </a:lnTo>
                <a:lnTo>
                  <a:pt x="15674" y="7726"/>
                </a:lnTo>
                <a:lnTo>
                  <a:pt x="14762" y="7555"/>
                </a:lnTo>
                <a:lnTo>
                  <a:pt x="13849" y="7346"/>
                </a:lnTo>
                <a:lnTo>
                  <a:pt x="14989" y="5410"/>
                </a:lnTo>
                <a:lnTo>
                  <a:pt x="16129" y="3682"/>
                </a:lnTo>
                <a:lnTo>
                  <a:pt x="17098" y="2107"/>
                </a:lnTo>
                <a:lnTo>
                  <a:pt x="16755" y="2050"/>
                </a:lnTo>
                <a:lnTo>
                  <a:pt x="15730" y="3512"/>
                </a:lnTo>
                <a:lnTo>
                  <a:pt x="14591" y="5182"/>
                </a:lnTo>
                <a:lnTo>
                  <a:pt x="13451" y="7081"/>
                </a:lnTo>
                <a:lnTo>
                  <a:pt x="13336" y="7232"/>
                </a:lnTo>
                <a:lnTo>
                  <a:pt x="12367" y="6967"/>
                </a:lnTo>
                <a:lnTo>
                  <a:pt x="11455" y="6701"/>
                </a:lnTo>
                <a:lnTo>
                  <a:pt x="10544" y="6435"/>
                </a:lnTo>
                <a:lnTo>
                  <a:pt x="11227" y="7024"/>
                </a:lnTo>
                <a:lnTo>
                  <a:pt x="12196" y="7289"/>
                </a:lnTo>
                <a:lnTo>
                  <a:pt x="13165" y="7555"/>
                </a:lnTo>
                <a:lnTo>
                  <a:pt x="13622" y="7669"/>
                </a:lnTo>
                <a:lnTo>
                  <a:pt x="14591" y="7878"/>
                </a:lnTo>
                <a:lnTo>
                  <a:pt x="15559" y="8049"/>
                </a:lnTo>
                <a:lnTo>
                  <a:pt x="16528" y="8201"/>
                </a:lnTo>
                <a:lnTo>
                  <a:pt x="17041" y="8258"/>
                </a:lnTo>
                <a:lnTo>
                  <a:pt x="18125" y="8428"/>
                </a:lnTo>
                <a:lnTo>
                  <a:pt x="19206" y="8523"/>
                </a:lnTo>
                <a:lnTo>
                  <a:pt x="20346" y="8580"/>
                </a:lnTo>
                <a:lnTo>
                  <a:pt x="20004" y="10953"/>
                </a:lnTo>
                <a:lnTo>
                  <a:pt x="19664" y="13554"/>
                </a:lnTo>
                <a:lnTo>
                  <a:pt x="19321" y="16411"/>
                </a:lnTo>
                <a:lnTo>
                  <a:pt x="17724" y="16303"/>
                </a:lnTo>
                <a:lnTo>
                  <a:pt x="16073" y="16142"/>
                </a:lnTo>
                <a:lnTo>
                  <a:pt x="14534" y="15925"/>
                </a:lnTo>
                <a:lnTo>
                  <a:pt x="14818" y="13060"/>
                </a:lnTo>
                <a:lnTo>
                  <a:pt x="13906" y="15817"/>
                </a:lnTo>
                <a:lnTo>
                  <a:pt x="12426" y="15602"/>
                </a:lnTo>
                <a:lnTo>
                  <a:pt x="11000" y="15331"/>
                </a:lnTo>
                <a:lnTo>
                  <a:pt x="9576" y="15008"/>
                </a:lnTo>
                <a:lnTo>
                  <a:pt x="10430" y="12206"/>
                </a:lnTo>
                <a:lnTo>
                  <a:pt x="9062" y="14845"/>
                </a:lnTo>
                <a:lnTo>
                  <a:pt x="7695" y="14522"/>
                </a:lnTo>
                <a:lnTo>
                  <a:pt x="6325" y="14086"/>
                </a:lnTo>
                <a:lnTo>
                  <a:pt x="5016" y="13611"/>
                </a:lnTo>
                <a:lnTo>
                  <a:pt x="6839" y="11067"/>
                </a:lnTo>
                <a:lnTo>
                  <a:pt x="8605" y="8751"/>
                </a:lnTo>
                <a:lnTo>
                  <a:pt x="10315" y="6701"/>
                </a:lnTo>
                <a:lnTo>
                  <a:pt x="9860" y="6530"/>
                </a:lnTo>
                <a:lnTo>
                  <a:pt x="8150" y="8523"/>
                </a:lnTo>
                <a:lnTo>
                  <a:pt x="6325" y="10858"/>
                </a:lnTo>
                <a:lnTo>
                  <a:pt x="4503" y="13440"/>
                </a:lnTo>
                <a:lnTo>
                  <a:pt x="3306" y="12966"/>
                </a:lnTo>
                <a:lnTo>
                  <a:pt x="2167" y="12472"/>
                </a:lnTo>
                <a:lnTo>
                  <a:pt x="1083" y="11883"/>
                </a:lnTo>
                <a:lnTo>
                  <a:pt x="1881" y="12795"/>
                </a:lnTo>
                <a:lnTo>
                  <a:pt x="3077" y="13326"/>
                </a:lnTo>
                <a:lnTo>
                  <a:pt x="4275" y="13763"/>
                </a:lnTo>
                <a:lnTo>
                  <a:pt x="4787" y="13991"/>
                </a:lnTo>
                <a:lnTo>
                  <a:pt x="6098" y="14465"/>
                </a:lnTo>
                <a:lnTo>
                  <a:pt x="7465" y="14902"/>
                </a:lnTo>
                <a:lnTo>
                  <a:pt x="8835" y="15278"/>
                </a:lnTo>
                <a:lnTo>
                  <a:pt x="9405" y="15386"/>
                </a:lnTo>
                <a:lnTo>
                  <a:pt x="10828" y="15764"/>
                </a:lnTo>
                <a:lnTo>
                  <a:pt x="12311" y="16033"/>
                </a:lnTo>
                <a:lnTo>
                  <a:pt x="13793" y="16303"/>
                </a:lnTo>
                <a:lnTo>
                  <a:pt x="14419" y="16358"/>
                </a:lnTo>
                <a:lnTo>
                  <a:pt x="16014" y="16573"/>
                </a:lnTo>
                <a:lnTo>
                  <a:pt x="17611" y="16736"/>
                </a:lnTo>
                <a:lnTo>
                  <a:pt x="19265" y="16842"/>
                </a:lnTo>
                <a:lnTo>
                  <a:pt x="18922" y="19487"/>
                </a:lnTo>
                <a:lnTo>
                  <a:pt x="18637" y="22294"/>
                </a:lnTo>
                <a:lnTo>
                  <a:pt x="18353" y="25262"/>
                </a:lnTo>
                <a:lnTo>
                  <a:pt x="16244" y="25153"/>
                </a:lnTo>
                <a:lnTo>
                  <a:pt x="14135" y="24937"/>
                </a:lnTo>
                <a:lnTo>
                  <a:pt x="12083" y="24614"/>
                </a:lnTo>
                <a:lnTo>
                  <a:pt x="12196" y="21645"/>
                </a:lnTo>
                <a:lnTo>
                  <a:pt x="11455" y="24559"/>
                </a:lnTo>
                <a:lnTo>
                  <a:pt x="9461" y="24236"/>
                </a:lnTo>
                <a:lnTo>
                  <a:pt x="7580" y="23859"/>
                </a:lnTo>
                <a:lnTo>
                  <a:pt x="5699" y="23373"/>
                </a:lnTo>
                <a:lnTo>
                  <a:pt x="6325" y="20405"/>
                </a:lnTo>
                <a:lnTo>
                  <a:pt x="5129" y="23264"/>
                </a:lnTo>
                <a:lnTo>
                  <a:pt x="3363" y="22778"/>
                </a:lnTo>
                <a:lnTo>
                  <a:pt x="1653" y="22239"/>
                </a:lnTo>
                <a:lnTo>
                  <a:pt x="0" y="21645"/>
                </a:lnTo>
                <a:lnTo>
                  <a:pt x="1425" y="22725"/>
                </a:lnTo>
                <a:lnTo>
                  <a:pt x="3135" y="23264"/>
                </a:lnTo>
                <a:lnTo>
                  <a:pt x="4901" y="23750"/>
                </a:lnTo>
                <a:lnTo>
                  <a:pt x="4046" y="25909"/>
                </a:lnTo>
                <a:lnTo>
                  <a:pt x="3135" y="28176"/>
                </a:lnTo>
                <a:lnTo>
                  <a:pt x="2336" y="30495"/>
                </a:lnTo>
                <a:lnTo>
                  <a:pt x="2964" y="30712"/>
                </a:lnTo>
                <a:lnTo>
                  <a:pt x="3762" y="28337"/>
                </a:lnTo>
                <a:lnTo>
                  <a:pt x="4615" y="26070"/>
                </a:lnTo>
                <a:lnTo>
                  <a:pt x="5528" y="23859"/>
                </a:lnTo>
                <a:lnTo>
                  <a:pt x="7409" y="24345"/>
                </a:lnTo>
                <a:lnTo>
                  <a:pt x="9346" y="24722"/>
                </a:lnTo>
                <a:lnTo>
                  <a:pt x="11342" y="25045"/>
                </a:lnTo>
                <a:lnTo>
                  <a:pt x="10716" y="27420"/>
                </a:lnTo>
                <a:lnTo>
                  <a:pt x="10146" y="29956"/>
                </a:lnTo>
                <a:lnTo>
                  <a:pt x="9632" y="32493"/>
                </a:lnTo>
                <a:lnTo>
                  <a:pt x="10087" y="32601"/>
                </a:lnTo>
                <a:lnTo>
                  <a:pt x="10315" y="32656"/>
                </a:lnTo>
                <a:lnTo>
                  <a:pt x="10828" y="30064"/>
                </a:lnTo>
                <a:lnTo>
                  <a:pt x="11398" y="27528"/>
                </a:lnTo>
                <a:lnTo>
                  <a:pt x="11968" y="25153"/>
                </a:lnTo>
                <a:lnTo>
                  <a:pt x="14021" y="25423"/>
                </a:lnTo>
                <a:lnTo>
                  <a:pt x="16129" y="25639"/>
                </a:lnTo>
                <a:lnTo>
                  <a:pt x="18294" y="25801"/>
                </a:lnTo>
                <a:lnTo>
                  <a:pt x="18010" y="28284"/>
                </a:lnTo>
                <a:lnTo>
                  <a:pt x="17783" y="30873"/>
                </a:lnTo>
                <a:lnTo>
                  <a:pt x="17555" y="33573"/>
                </a:lnTo>
                <a:lnTo>
                  <a:pt x="18067" y="33626"/>
                </a:lnTo>
                <a:lnTo>
                  <a:pt x="18353" y="33626"/>
                </a:lnTo>
                <a:lnTo>
                  <a:pt x="18580" y="30928"/>
                </a:lnTo>
                <a:lnTo>
                  <a:pt x="18808" y="28337"/>
                </a:lnTo>
                <a:lnTo>
                  <a:pt x="19035" y="25801"/>
                </a:lnTo>
                <a:lnTo>
                  <a:pt x="19094" y="25315"/>
                </a:lnTo>
                <a:lnTo>
                  <a:pt x="19378" y="22347"/>
                </a:lnTo>
                <a:lnTo>
                  <a:pt x="19664" y="19487"/>
                </a:lnTo>
                <a:lnTo>
                  <a:pt x="19948" y="16842"/>
                </a:lnTo>
                <a:lnTo>
                  <a:pt x="20574" y="16897"/>
                </a:lnTo>
                <a:lnTo>
                  <a:pt x="20860" y="16464"/>
                </a:lnTo>
                <a:lnTo>
                  <a:pt x="20290" y="16411"/>
                </a:lnTo>
                <a:lnTo>
                  <a:pt x="20004" y="16411"/>
                </a:lnTo>
                <a:lnTo>
                  <a:pt x="20290" y="13611"/>
                </a:lnTo>
                <a:lnTo>
                  <a:pt x="20574" y="10953"/>
                </a:lnTo>
                <a:lnTo>
                  <a:pt x="20860" y="8637"/>
                </a:lnTo>
                <a:lnTo>
                  <a:pt x="21657" y="8637"/>
                </a:lnTo>
                <a:lnTo>
                  <a:pt x="20916" y="8258"/>
                </a:lnTo>
                <a:lnTo>
                  <a:pt x="21202" y="6207"/>
                </a:lnTo>
                <a:lnTo>
                  <a:pt x="21430" y="4385"/>
                </a:lnTo>
                <a:lnTo>
                  <a:pt x="21601" y="2695"/>
                </a:lnTo>
                <a:lnTo>
                  <a:pt x="22056" y="2752"/>
                </a:lnTo>
                <a:lnTo>
                  <a:pt x="22854" y="2752"/>
                </a:lnTo>
                <a:lnTo>
                  <a:pt x="23311" y="2695"/>
                </a:lnTo>
                <a:lnTo>
                  <a:pt x="23482" y="4385"/>
                </a:lnTo>
                <a:lnTo>
                  <a:pt x="23653" y="6207"/>
                </a:lnTo>
                <a:lnTo>
                  <a:pt x="23653" y="1575"/>
                </a:lnTo>
                <a:lnTo>
                  <a:pt x="23538" y="759"/>
                </a:lnTo>
                <a:lnTo>
                  <a:pt x="23482" y="56"/>
                </a:lnTo>
                <a:close/>
              </a:path>
            </a:pathLst>
          </a:custGeom>
          <a:solidFill>
            <a:srgbClr val="006CAB"/>
          </a:solidFill>
        </p:spPr>
        <p:txBody>
          <a:bodyPr wrap="square" lIns="0" tIns="0" rIns="0" bIns="0" rtlCol="0">
            <a:noAutofit/>
          </a:bodyPr>
          <a:lstStyle/>
          <a:p>
            <a:endParaRPr/>
          </a:p>
        </p:txBody>
      </p:sp>
      <p:sp>
        <p:nvSpPr>
          <p:cNvPr id="1200" name="object 1200"/>
          <p:cNvSpPr/>
          <p:nvPr/>
        </p:nvSpPr>
        <p:spPr>
          <a:xfrm>
            <a:off x="450435" y="698433"/>
            <a:ext cx="12196" cy="11238"/>
          </a:xfrm>
          <a:custGeom>
            <a:avLst/>
            <a:gdLst/>
            <a:ahLst/>
            <a:cxnLst/>
            <a:rect l="l" t="t" r="r" b="b"/>
            <a:pathLst>
              <a:path w="12196" h="11238">
                <a:moveTo>
                  <a:pt x="1083" y="873"/>
                </a:moveTo>
                <a:lnTo>
                  <a:pt x="2279" y="1841"/>
                </a:lnTo>
                <a:lnTo>
                  <a:pt x="3534" y="2980"/>
                </a:lnTo>
                <a:lnTo>
                  <a:pt x="4104" y="3417"/>
                </a:lnTo>
                <a:lnTo>
                  <a:pt x="4674" y="3948"/>
                </a:lnTo>
                <a:lnTo>
                  <a:pt x="5244" y="4480"/>
                </a:lnTo>
                <a:lnTo>
                  <a:pt x="5471" y="4708"/>
                </a:lnTo>
                <a:lnTo>
                  <a:pt x="7524" y="6587"/>
                </a:lnTo>
                <a:lnTo>
                  <a:pt x="9632" y="8808"/>
                </a:lnTo>
                <a:lnTo>
                  <a:pt x="11797" y="11238"/>
                </a:lnTo>
                <a:lnTo>
                  <a:pt x="12196" y="11010"/>
                </a:lnTo>
                <a:lnTo>
                  <a:pt x="10087" y="8542"/>
                </a:lnTo>
                <a:lnTo>
                  <a:pt x="7922" y="6378"/>
                </a:lnTo>
                <a:lnTo>
                  <a:pt x="5870" y="4480"/>
                </a:lnTo>
                <a:lnTo>
                  <a:pt x="6611" y="4119"/>
                </a:lnTo>
                <a:lnTo>
                  <a:pt x="7352" y="3682"/>
                </a:lnTo>
                <a:lnTo>
                  <a:pt x="7979" y="3246"/>
                </a:lnTo>
                <a:lnTo>
                  <a:pt x="10315" y="4916"/>
                </a:lnTo>
                <a:lnTo>
                  <a:pt x="8265" y="3037"/>
                </a:lnTo>
                <a:lnTo>
                  <a:pt x="8436" y="2657"/>
                </a:lnTo>
                <a:lnTo>
                  <a:pt x="8035" y="2809"/>
                </a:lnTo>
                <a:lnTo>
                  <a:pt x="7580" y="2543"/>
                </a:lnTo>
                <a:lnTo>
                  <a:pt x="7181" y="2221"/>
                </a:lnTo>
                <a:lnTo>
                  <a:pt x="6726" y="1955"/>
                </a:lnTo>
                <a:lnTo>
                  <a:pt x="6325" y="1784"/>
                </a:lnTo>
                <a:lnTo>
                  <a:pt x="5870" y="1632"/>
                </a:lnTo>
                <a:lnTo>
                  <a:pt x="5415" y="1461"/>
                </a:lnTo>
                <a:lnTo>
                  <a:pt x="6156" y="1955"/>
                </a:lnTo>
                <a:lnTo>
                  <a:pt x="6954" y="2486"/>
                </a:lnTo>
                <a:lnTo>
                  <a:pt x="7695" y="3037"/>
                </a:lnTo>
                <a:lnTo>
                  <a:pt x="7066" y="3512"/>
                </a:lnTo>
                <a:lnTo>
                  <a:pt x="6384" y="3891"/>
                </a:lnTo>
                <a:lnTo>
                  <a:pt x="5643" y="4271"/>
                </a:lnTo>
                <a:lnTo>
                  <a:pt x="5016" y="3739"/>
                </a:lnTo>
                <a:lnTo>
                  <a:pt x="4388" y="3189"/>
                </a:lnTo>
                <a:lnTo>
                  <a:pt x="3818" y="2657"/>
                </a:lnTo>
                <a:lnTo>
                  <a:pt x="2736" y="1727"/>
                </a:lnTo>
                <a:lnTo>
                  <a:pt x="1709" y="930"/>
                </a:lnTo>
                <a:lnTo>
                  <a:pt x="684" y="113"/>
                </a:lnTo>
                <a:lnTo>
                  <a:pt x="227" y="0"/>
                </a:lnTo>
                <a:lnTo>
                  <a:pt x="0" y="0"/>
                </a:lnTo>
                <a:lnTo>
                  <a:pt x="1083" y="873"/>
                </a:lnTo>
                <a:close/>
              </a:path>
            </a:pathLst>
          </a:custGeom>
          <a:solidFill>
            <a:srgbClr val="006CAB"/>
          </a:solidFill>
        </p:spPr>
        <p:txBody>
          <a:bodyPr wrap="square" lIns="0" tIns="0" rIns="0" bIns="0" rtlCol="0">
            <a:noAutofit/>
          </a:bodyPr>
          <a:lstStyle/>
          <a:p>
            <a:endParaRPr/>
          </a:p>
        </p:txBody>
      </p:sp>
      <p:sp>
        <p:nvSpPr>
          <p:cNvPr id="1201" name="object 1201"/>
          <p:cNvSpPr/>
          <p:nvPr/>
        </p:nvSpPr>
        <p:spPr>
          <a:xfrm>
            <a:off x="443652" y="697902"/>
            <a:ext cx="26731" cy="24394"/>
          </a:xfrm>
          <a:custGeom>
            <a:avLst/>
            <a:gdLst/>
            <a:ahLst/>
            <a:cxnLst/>
            <a:rect l="l" t="t" r="r" b="b"/>
            <a:pathLst>
              <a:path w="26731" h="24394">
                <a:moveTo>
                  <a:pt x="18808" y="12035"/>
                </a:moveTo>
                <a:lnTo>
                  <a:pt x="20747" y="14257"/>
                </a:lnTo>
                <a:lnTo>
                  <a:pt x="22628" y="16730"/>
                </a:lnTo>
                <a:lnTo>
                  <a:pt x="24451" y="19320"/>
                </a:lnTo>
                <a:lnTo>
                  <a:pt x="24908" y="19105"/>
                </a:lnTo>
                <a:lnTo>
                  <a:pt x="23083" y="16461"/>
                </a:lnTo>
                <a:lnTo>
                  <a:pt x="21202" y="14029"/>
                </a:lnTo>
                <a:lnTo>
                  <a:pt x="19265" y="11827"/>
                </a:lnTo>
                <a:lnTo>
                  <a:pt x="20348" y="11219"/>
                </a:lnTo>
                <a:lnTo>
                  <a:pt x="21373" y="10631"/>
                </a:lnTo>
                <a:lnTo>
                  <a:pt x="22342" y="9928"/>
                </a:lnTo>
                <a:lnTo>
                  <a:pt x="24507" y="11921"/>
                </a:lnTo>
                <a:lnTo>
                  <a:pt x="26731" y="14200"/>
                </a:lnTo>
                <a:lnTo>
                  <a:pt x="24850" y="11656"/>
                </a:lnTo>
                <a:lnTo>
                  <a:pt x="22628" y="9662"/>
                </a:lnTo>
                <a:lnTo>
                  <a:pt x="23198" y="9226"/>
                </a:lnTo>
                <a:lnTo>
                  <a:pt x="23710" y="8789"/>
                </a:lnTo>
                <a:lnTo>
                  <a:pt x="24167" y="8315"/>
                </a:lnTo>
                <a:lnTo>
                  <a:pt x="23824" y="8087"/>
                </a:lnTo>
                <a:lnTo>
                  <a:pt x="23367" y="8523"/>
                </a:lnTo>
                <a:lnTo>
                  <a:pt x="22912" y="8960"/>
                </a:lnTo>
                <a:lnTo>
                  <a:pt x="22342" y="9397"/>
                </a:lnTo>
                <a:lnTo>
                  <a:pt x="19891" y="7175"/>
                </a:lnTo>
                <a:lnTo>
                  <a:pt x="17384" y="5239"/>
                </a:lnTo>
                <a:lnTo>
                  <a:pt x="15048" y="3569"/>
                </a:lnTo>
                <a:lnTo>
                  <a:pt x="17098" y="5448"/>
                </a:lnTo>
                <a:lnTo>
                  <a:pt x="19549" y="7403"/>
                </a:lnTo>
                <a:lnTo>
                  <a:pt x="22000" y="9662"/>
                </a:lnTo>
                <a:lnTo>
                  <a:pt x="21087" y="10365"/>
                </a:lnTo>
                <a:lnTo>
                  <a:pt x="20062" y="10953"/>
                </a:lnTo>
                <a:lnTo>
                  <a:pt x="18979" y="11542"/>
                </a:lnTo>
                <a:lnTo>
                  <a:pt x="18580" y="11770"/>
                </a:lnTo>
                <a:lnTo>
                  <a:pt x="17954" y="12035"/>
                </a:lnTo>
                <a:lnTo>
                  <a:pt x="17327" y="12301"/>
                </a:lnTo>
                <a:lnTo>
                  <a:pt x="16699" y="12567"/>
                </a:lnTo>
                <a:lnTo>
                  <a:pt x="16129" y="12795"/>
                </a:lnTo>
                <a:lnTo>
                  <a:pt x="15503" y="13061"/>
                </a:lnTo>
                <a:lnTo>
                  <a:pt x="14876" y="13269"/>
                </a:lnTo>
                <a:lnTo>
                  <a:pt x="14363" y="13440"/>
                </a:lnTo>
                <a:lnTo>
                  <a:pt x="13052" y="13915"/>
                </a:lnTo>
                <a:lnTo>
                  <a:pt x="11684" y="14294"/>
                </a:lnTo>
                <a:lnTo>
                  <a:pt x="10259" y="14625"/>
                </a:lnTo>
                <a:lnTo>
                  <a:pt x="8949" y="11921"/>
                </a:lnTo>
                <a:lnTo>
                  <a:pt x="7638" y="9454"/>
                </a:lnTo>
                <a:lnTo>
                  <a:pt x="6384" y="7232"/>
                </a:lnTo>
                <a:lnTo>
                  <a:pt x="7409" y="7024"/>
                </a:lnTo>
                <a:lnTo>
                  <a:pt x="8380" y="6739"/>
                </a:lnTo>
                <a:lnTo>
                  <a:pt x="9290" y="6416"/>
                </a:lnTo>
                <a:lnTo>
                  <a:pt x="10943" y="8523"/>
                </a:lnTo>
                <a:lnTo>
                  <a:pt x="12653" y="10839"/>
                </a:lnTo>
                <a:lnTo>
                  <a:pt x="11398" y="8315"/>
                </a:lnTo>
                <a:lnTo>
                  <a:pt x="9747" y="6264"/>
                </a:lnTo>
                <a:lnTo>
                  <a:pt x="10659" y="5942"/>
                </a:lnTo>
                <a:lnTo>
                  <a:pt x="11457" y="5619"/>
                </a:lnTo>
                <a:lnTo>
                  <a:pt x="12254" y="5239"/>
                </a:lnTo>
                <a:lnTo>
                  <a:pt x="12027" y="5011"/>
                </a:lnTo>
                <a:lnTo>
                  <a:pt x="11229" y="5334"/>
                </a:lnTo>
                <a:lnTo>
                  <a:pt x="10373" y="5676"/>
                </a:lnTo>
                <a:lnTo>
                  <a:pt x="9519" y="5998"/>
                </a:lnTo>
                <a:lnTo>
                  <a:pt x="9006" y="5391"/>
                </a:lnTo>
                <a:lnTo>
                  <a:pt x="8778" y="5068"/>
                </a:lnTo>
                <a:lnTo>
                  <a:pt x="7524" y="3569"/>
                </a:lnTo>
                <a:lnTo>
                  <a:pt x="6327" y="2259"/>
                </a:lnTo>
                <a:lnTo>
                  <a:pt x="5187" y="1082"/>
                </a:lnTo>
                <a:lnTo>
                  <a:pt x="5699" y="873"/>
                </a:lnTo>
                <a:lnTo>
                  <a:pt x="6156" y="702"/>
                </a:lnTo>
                <a:lnTo>
                  <a:pt x="6611" y="493"/>
                </a:lnTo>
                <a:lnTo>
                  <a:pt x="6156" y="379"/>
                </a:lnTo>
                <a:lnTo>
                  <a:pt x="5415" y="702"/>
                </a:lnTo>
                <a:lnTo>
                  <a:pt x="4960" y="873"/>
                </a:lnTo>
                <a:lnTo>
                  <a:pt x="4446" y="322"/>
                </a:lnTo>
                <a:lnTo>
                  <a:pt x="3876" y="0"/>
                </a:lnTo>
                <a:lnTo>
                  <a:pt x="4275" y="645"/>
                </a:lnTo>
                <a:lnTo>
                  <a:pt x="4617" y="968"/>
                </a:lnTo>
                <a:lnTo>
                  <a:pt x="4048" y="1139"/>
                </a:lnTo>
                <a:lnTo>
                  <a:pt x="3478" y="1290"/>
                </a:lnTo>
                <a:lnTo>
                  <a:pt x="2908" y="1404"/>
                </a:lnTo>
                <a:lnTo>
                  <a:pt x="2680" y="1784"/>
                </a:lnTo>
                <a:lnTo>
                  <a:pt x="3649" y="3284"/>
                </a:lnTo>
                <a:lnTo>
                  <a:pt x="3079" y="1670"/>
                </a:lnTo>
                <a:lnTo>
                  <a:pt x="3649" y="1556"/>
                </a:lnTo>
                <a:lnTo>
                  <a:pt x="4219" y="1404"/>
                </a:lnTo>
                <a:lnTo>
                  <a:pt x="4789" y="1195"/>
                </a:lnTo>
                <a:lnTo>
                  <a:pt x="5929" y="2429"/>
                </a:lnTo>
                <a:lnTo>
                  <a:pt x="7125" y="3777"/>
                </a:lnTo>
                <a:lnTo>
                  <a:pt x="8436" y="5334"/>
                </a:lnTo>
                <a:lnTo>
                  <a:pt x="8835" y="5885"/>
                </a:lnTo>
                <a:lnTo>
                  <a:pt x="9062" y="6150"/>
                </a:lnTo>
                <a:lnTo>
                  <a:pt x="8150" y="6416"/>
                </a:lnTo>
                <a:lnTo>
                  <a:pt x="7181" y="6701"/>
                </a:lnTo>
                <a:lnTo>
                  <a:pt x="6213" y="6910"/>
                </a:lnTo>
                <a:lnTo>
                  <a:pt x="5929" y="7346"/>
                </a:lnTo>
                <a:lnTo>
                  <a:pt x="7181" y="9548"/>
                </a:lnTo>
                <a:lnTo>
                  <a:pt x="8436" y="12035"/>
                </a:lnTo>
                <a:lnTo>
                  <a:pt x="9689" y="14733"/>
                </a:lnTo>
                <a:lnTo>
                  <a:pt x="8265" y="15058"/>
                </a:lnTo>
                <a:lnTo>
                  <a:pt x="6782" y="15327"/>
                </a:lnTo>
                <a:lnTo>
                  <a:pt x="5300" y="15544"/>
                </a:lnTo>
                <a:lnTo>
                  <a:pt x="4503" y="12738"/>
                </a:lnTo>
                <a:lnTo>
                  <a:pt x="3705" y="10194"/>
                </a:lnTo>
                <a:lnTo>
                  <a:pt x="2964" y="7878"/>
                </a:lnTo>
                <a:lnTo>
                  <a:pt x="3192" y="10251"/>
                </a:lnTo>
                <a:lnTo>
                  <a:pt x="3933" y="12852"/>
                </a:lnTo>
                <a:lnTo>
                  <a:pt x="4674" y="15597"/>
                </a:lnTo>
                <a:lnTo>
                  <a:pt x="3135" y="15813"/>
                </a:lnTo>
                <a:lnTo>
                  <a:pt x="1597" y="15921"/>
                </a:lnTo>
                <a:lnTo>
                  <a:pt x="0" y="15975"/>
                </a:lnTo>
                <a:lnTo>
                  <a:pt x="1653" y="16352"/>
                </a:lnTo>
                <a:lnTo>
                  <a:pt x="3250" y="16244"/>
                </a:lnTo>
                <a:lnTo>
                  <a:pt x="4789" y="16028"/>
                </a:lnTo>
                <a:lnTo>
                  <a:pt x="5530" y="18672"/>
                </a:lnTo>
                <a:lnTo>
                  <a:pt x="6213" y="21425"/>
                </a:lnTo>
                <a:lnTo>
                  <a:pt x="6839" y="24394"/>
                </a:lnTo>
                <a:lnTo>
                  <a:pt x="6839" y="21372"/>
                </a:lnTo>
                <a:lnTo>
                  <a:pt x="6156" y="18564"/>
                </a:lnTo>
                <a:lnTo>
                  <a:pt x="5415" y="15975"/>
                </a:lnTo>
                <a:lnTo>
                  <a:pt x="6954" y="15758"/>
                </a:lnTo>
                <a:lnTo>
                  <a:pt x="8436" y="15489"/>
                </a:lnTo>
                <a:lnTo>
                  <a:pt x="9918" y="15166"/>
                </a:lnTo>
                <a:lnTo>
                  <a:pt x="11058" y="17647"/>
                </a:lnTo>
                <a:lnTo>
                  <a:pt x="12254" y="20347"/>
                </a:lnTo>
                <a:lnTo>
                  <a:pt x="13338" y="23261"/>
                </a:lnTo>
                <a:lnTo>
                  <a:pt x="13908" y="23097"/>
                </a:lnTo>
                <a:lnTo>
                  <a:pt x="12824" y="20238"/>
                </a:lnTo>
                <a:lnTo>
                  <a:pt x="11628" y="17539"/>
                </a:lnTo>
                <a:lnTo>
                  <a:pt x="10430" y="15058"/>
                </a:lnTo>
                <a:lnTo>
                  <a:pt x="11856" y="14680"/>
                </a:lnTo>
                <a:lnTo>
                  <a:pt x="13279" y="14294"/>
                </a:lnTo>
                <a:lnTo>
                  <a:pt x="14649" y="13820"/>
                </a:lnTo>
                <a:lnTo>
                  <a:pt x="16188" y="16191"/>
                </a:lnTo>
                <a:lnTo>
                  <a:pt x="17726" y="18780"/>
                </a:lnTo>
                <a:lnTo>
                  <a:pt x="16699" y="16028"/>
                </a:lnTo>
                <a:lnTo>
                  <a:pt x="15160" y="13592"/>
                </a:lnTo>
                <a:lnTo>
                  <a:pt x="15730" y="13383"/>
                </a:lnTo>
                <a:lnTo>
                  <a:pt x="16300" y="13174"/>
                </a:lnTo>
                <a:lnTo>
                  <a:pt x="16870" y="12947"/>
                </a:lnTo>
                <a:lnTo>
                  <a:pt x="17555" y="12681"/>
                </a:lnTo>
                <a:lnTo>
                  <a:pt x="18181" y="12358"/>
                </a:lnTo>
                <a:lnTo>
                  <a:pt x="18808" y="12035"/>
                </a:lnTo>
                <a:close/>
              </a:path>
            </a:pathLst>
          </a:custGeom>
          <a:solidFill>
            <a:srgbClr val="006CAB"/>
          </a:solidFill>
        </p:spPr>
        <p:txBody>
          <a:bodyPr wrap="square" lIns="0" tIns="0" rIns="0" bIns="0" rtlCol="0">
            <a:noAutofit/>
          </a:bodyPr>
          <a:lstStyle/>
          <a:p>
            <a:endParaRPr/>
          </a:p>
        </p:txBody>
      </p:sp>
      <p:sp>
        <p:nvSpPr>
          <p:cNvPr id="1202" name="object 1202"/>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CAB"/>
          </a:solidFill>
        </p:spPr>
        <p:txBody>
          <a:bodyPr wrap="square" lIns="0" tIns="0" rIns="0" bIns="0" rtlCol="0">
            <a:noAutofit/>
          </a:bodyPr>
          <a:lstStyle/>
          <a:p>
            <a:endParaRPr/>
          </a:p>
        </p:txBody>
      </p:sp>
      <p:sp>
        <p:nvSpPr>
          <p:cNvPr id="1203" name="object 1203"/>
          <p:cNvSpPr/>
          <p:nvPr/>
        </p:nvSpPr>
        <p:spPr>
          <a:xfrm>
            <a:off x="405466" y="697579"/>
            <a:ext cx="34255" cy="20614"/>
          </a:xfrm>
          <a:custGeom>
            <a:avLst/>
            <a:gdLst/>
            <a:ahLst/>
            <a:cxnLst/>
            <a:rect l="l" t="t" r="r" b="b"/>
            <a:pathLst>
              <a:path w="34255" h="20614">
                <a:moveTo>
                  <a:pt x="32374" y="2107"/>
                </a:moveTo>
                <a:lnTo>
                  <a:pt x="32716" y="1347"/>
                </a:lnTo>
                <a:lnTo>
                  <a:pt x="33000" y="645"/>
                </a:lnTo>
                <a:lnTo>
                  <a:pt x="33228" y="0"/>
                </a:lnTo>
                <a:lnTo>
                  <a:pt x="32887" y="0"/>
                </a:lnTo>
                <a:lnTo>
                  <a:pt x="32601" y="645"/>
                </a:lnTo>
                <a:lnTo>
                  <a:pt x="32317" y="1347"/>
                </a:lnTo>
                <a:lnTo>
                  <a:pt x="31975" y="2050"/>
                </a:lnTo>
                <a:lnTo>
                  <a:pt x="31405" y="1993"/>
                </a:lnTo>
                <a:lnTo>
                  <a:pt x="30891" y="1879"/>
                </a:lnTo>
                <a:lnTo>
                  <a:pt x="30321" y="1784"/>
                </a:lnTo>
                <a:lnTo>
                  <a:pt x="30720" y="1195"/>
                </a:lnTo>
                <a:lnTo>
                  <a:pt x="31119" y="645"/>
                </a:lnTo>
                <a:lnTo>
                  <a:pt x="31461" y="113"/>
                </a:lnTo>
                <a:lnTo>
                  <a:pt x="31063" y="170"/>
                </a:lnTo>
                <a:lnTo>
                  <a:pt x="30720" y="645"/>
                </a:lnTo>
                <a:lnTo>
                  <a:pt x="30378" y="1139"/>
                </a:lnTo>
                <a:lnTo>
                  <a:pt x="29979" y="1670"/>
                </a:lnTo>
                <a:lnTo>
                  <a:pt x="29409" y="1556"/>
                </a:lnTo>
                <a:lnTo>
                  <a:pt x="28839" y="1404"/>
                </a:lnTo>
                <a:lnTo>
                  <a:pt x="28269" y="1195"/>
                </a:lnTo>
                <a:lnTo>
                  <a:pt x="28783" y="702"/>
                </a:lnTo>
                <a:lnTo>
                  <a:pt x="28269" y="702"/>
                </a:lnTo>
                <a:lnTo>
                  <a:pt x="27927" y="1082"/>
                </a:lnTo>
                <a:lnTo>
                  <a:pt x="27357" y="854"/>
                </a:lnTo>
                <a:lnTo>
                  <a:pt x="26845" y="816"/>
                </a:lnTo>
                <a:lnTo>
                  <a:pt x="27357" y="1139"/>
                </a:lnTo>
                <a:lnTo>
                  <a:pt x="27699" y="1290"/>
                </a:lnTo>
                <a:lnTo>
                  <a:pt x="26503" y="2429"/>
                </a:lnTo>
                <a:lnTo>
                  <a:pt x="25248" y="3777"/>
                </a:lnTo>
                <a:lnTo>
                  <a:pt x="23937" y="5239"/>
                </a:lnTo>
                <a:lnTo>
                  <a:pt x="23426" y="5828"/>
                </a:lnTo>
                <a:lnTo>
                  <a:pt x="23140" y="6150"/>
                </a:lnTo>
                <a:lnTo>
                  <a:pt x="22342" y="5828"/>
                </a:lnTo>
                <a:lnTo>
                  <a:pt x="21545" y="5505"/>
                </a:lnTo>
                <a:lnTo>
                  <a:pt x="20860" y="5182"/>
                </a:lnTo>
                <a:lnTo>
                  <a:pt x="21430" y="4632"/>
                </a:lnTo>
                <a:lnTo>
                  <a:pt x="22000" y="4100"/>
                </a:lnTo>
                <a:lnTo>
                  <a:pt x="22570" y="3663"/>
                </a:lnTo>
                <a:lnTo>
                  <a:pt x="23710" y="2695"/>
                </a:lnTo>
                <a:lnTo>
                  <a:pt x="24793" y="1841"/>
                </a:lnTo>
                <a:lnTo>
                  <a:pt x="25818" y="1025"/>
                </a:lnTo>
                <a:lnTo>
                  <a:pt x="25307" y="1139"/>
                </a:lnTo>
                <a:lnTo>
                  <a:pt x="25021" y="1233"/>
                </a:lnTo>
                <a:lnTo>
                  <a:pt x="24167" y="1879"/>
                </a:lnTo>
                <a:lnTo>
                  <a:pt x="23254" y="2581"/>
                </a:lnTo>
                <a:lnTo>
                  <a:pt x="22342" y="3341"/>
                </a:lnTo>
                <a:lnTo>
                  <a:pt x="21716" y="3891"/>
                </a:lnTo>
                <a:lnTo>
                  <a:pt x="21087" y="4423"/>
                </a:lnTo>
                <a:lnTo>
                  <a:pt x="20461" y="4973"/>
                </a:lnTo>
                <a:lnTo>
                  <a:pt x="19778" y="4632"/>
                </a:lnTo>
                <a:lnTo>
                  <a:pt x="19150" y="4271"/>
                </a:lnTo>
                <a:lnTo>
                  <a:pt x="18639" y="3891"/>
                </a:lnTo>
                <a:lnTo>
                  <a:pt x="18580" y="3512"/>
                </a:lnTo>
                <a:lnTo>
                  <a:pt x="19150" y="3132"/>
                </a:lnTo>
                <a:lnTo>
                  <a:pt x="18524" y="3341"/>
                </a:lnTo>
                <a:lnTo>
                  <a:pt x="17954" y="3606"/>
                </a:lnTo>
                <a:lnTo>
                  <a:pt x="17384" y="3891"/>
                </a:lnTo>
                <a:lnTo>
                  <a:pt x="15104" y="5448"/>
                </a:lnTo>
                <a:lnTo>
                  <a:pt x="12709" y="7232"/>
                </a:lnTo>
                <a:lnTo>
                  <a:pt x="10317" y="9283"/>
                </a:lnTo>
                <a:lnTo>
                  <a:pt x="9747" y="8789"/>
                </a:lnTo>
                <a:lnTo>
                  <a:pt x="9233" y="8694"/>
                </a:lnTo>
                <a:lnTo>
                  <a:pt x="9689" y="9340"/>
                </a:lnTo>
                <a:lnTo>
                  <a:pt x="10031" y="9605"/>
                </a:lnTo>
                <a:lnTo>
                  <a:pt x="7751" y="11542"/>
                </a:lnTo>
                <a:lnTo>
                  <a:pt x="5530" y="13763"/>
                </a:lnTo>
                <a:lnTo>
                  <a:pt x="3363" y="16189"/>
                </a:lnTo>
                <a:lnTo>
                  <a:pt x="2680" y="15595"/>
                </a:lnTo>
                <a:lnTo>
                  <a:pt x="2223" y="15380"/>
                </a:lnTo>
                <a:lnTo>
                  <a:pt x="2394" y="15919"/>
                </a:lnTo>
                <a:lnTo>
                  <a:pt x="3079" y="16514"/>
                </a:lnTo>
                <a:lnTo>
                  <a:pt x="1995" y="17700"/>
                </a:lnTo>
                <a:lnTo>
                  <a:pt x="970" y="18942"/>
                </a:lnTo>
                <a:lnTo>
                  <a:pt x="0" y="20236"/>
                </a:lnTo>
                <a:lnTo>
                  <a:pt x="285" y="20614"/>
                </a:lnTo>
                <a:lnTo>
                  <a:pt x="1311" y="19264"/>
                </a:lnTo>
                <a:lnTo>
                  <a:pt x="2338" y="18025"/>
                </a:lnTo>
                <a:lnTo>
                  <a:pt x="3419" y="16783"/>
                </a:lnTo>
                <a:lnTo>
                  <a:pt x="4559" y="17753"/>
                </a:lnTo>
                <a:lnTo>
                  <a:pt x="5929" y="18672"/>
                </a:lnTo>
                <a:lnTo>
                  <a:pt x="7352" y="19428"/>
                </a:lnTo>
                <a:lnTo>
                  <a:pt x="7638" y="19050"/>
                </a:lnTo>
                <a:lnTo>
                  <a:pt x="6213" y="18294"/>
                </a:lnTo>
                <a:lnTo>
                  <a:pt x="4901" y="17376"/>
                </a:lnTo>
                <a:lnTo>
                  <a:pt x="3705" y="16459"/>
                </a:lnTo>
                <a:lnTo>
                  <a:pt x="5870" y="14029"/>
                </a:lnTo>
                <a:lnTo>
                  <a:pt x="8094" y="11826"/>
                </a:lnTo>
                <a:lnTo>
                  <a:pt x="10373" y="9814"/>
                </a:lnTo>
                <a:lnTo>
                  <a:pt x="10659" y="9548"/>
                </a:lnTo>
                <a:lnTo>
                  <a:pt x="13167" y="7384"/>
                </a:lnTo>
                <a:lnTo>
                  <a:pt x="15674" y="5448"/>
                </a:lnTo>
                <a:lnTo>
                  <a:pt x="18069" y="3834"/>
                </a:lnTo>
                <a:lnTo>
                  <a:pt x="18467" y="4100"/>
                </a:lnTo>
                <a:lnTo>
                  <a:pt x="18979" y="4480"/>
                </a:lnTo>
                <a:lnTo>
                  <a:pt x="19549" y="4859"/>
                </a:lnTo>
                <a:lnTo>
                  <a:pt x="20177" y="5182"/>
                </a:lnTo>
                <a:lnTo>
                  <a:pt x="18125" y="7024"/>
                </a:lnTo>
                <a:lnTo>
                  <a:pt x="15902" y="9169"/>
                </a:lnTo>
                <a:lnTo>
                  <a:pt x="13849" y="12092"/>
                </a:lnTo>
                <a:lnTo>
                  <a:pt x="14933" y="12681"/>
                </a:lnTo>
                <a:lnTo>
                  <a:pt x="14135" y="11770"/>
                </a:lnTo>
                <a:lnTo>
                  <a:pt x="16359" y="9397"/>
                </a:lnTo>
                <a:lnTo>
                  <a:pt x="18524" y="7232"/>
                </a:lnTo>
                <a:lnTo>
                  <a:pt x="20576" y="5391"/>
                </a:lnTo>
                <a:lnTo>
                  <a:pt x="21317" y="5714"/>
                </a:lnTo>
                <a:lnTo>
                  <a:pt x="22115" y="6093"/>
                </a:lnTo>
                <a:lnTo>
                  <a:pt x="22912" y="6416"/>
                </a:lnTo>
                <a:lnTo>
                  <a:pt x="23367" y="6587"/>
                </a:lnTo>
                <a:lnTo>
                  <a:pt x="24280" y="6910"/>
                </a:lnTo>
                <a:lnTo>
                  <a:pt x="23597" y="6321"/>
                </a:lnTo>
                <a:lnTo>
                  <a:pt x="24052" y="5771"/>
                </a:lnTo>
                <a:lnTo>
                  <a:pt x="24280" y="5505"/>
                </a:lnTo>
                <a:lnTo>
                  <a:pt x="25647" y="3986"/>
                </a:lnTo>
                <a:lnTo>
                  <a:pt x="26902" y="2638"/>
                </a:lnTo>
                <a:lnTo>
                  <a:pt x="28098" y="1404"/>
                </a:lnTo>
                <a:lnTo>
                  <a:pt x="28612" y="1613"/>
                </a:lnTo>
                <a:lnTo>
                  <a:pt x="29182" y="1784"/>
                </a:lnTo>
                <a:lnTo>
                  <a:pt x="29808" y="1936"/>
                </a:lnTo>
                <a:lnTo>
                  <a:pt x="30150" y="1993"/>
                </a:lnTo>
                <a:lnTo>
                  <a:pt x="30720" y="2164"/>
                </a:lnTo>
                <a:lnTo>
                  <a:pt x="31290" y="2259"/>
                </a:lnTo>
                <a:lnTo>
                  <a:pt x="31860" y="2316"/>
                </a:lnTo>
                <a:lnTo>
                  <a:pt x="31177" y="3948"/>
                </a:lnTo>
                <a:lnTo>
                  <a:pt x="30493" y="5714"/>
                </a:lnTo>
                <a:lnTo>
                  <a:pt x="30207" y="7821"/>
                </a:lnTo>
                <a:lnTo>
                  <a:pt x="30948" y="5828"/>
                </a:lnTo>
                <a:lnTo>
                  <a:pt x="31632" y="3986"/>
                </a:lnTo>
                <a:lnTo>
                  <a:pt x="32259" y="2373"/>
                </a:lnTo>
                <a:lnTo>
                  <a:pt x="32887" y="2486"/>
                </a:lnTo>
                <a:lnTo>
                  <a:pt x="33570" y="2543"/>
                </a:lnTo>
                <a:lnTo>
                  <a:pt x="34255" y="2581"/>
                </a:lnTo>
                <a:lnTo>
                  <a:pt x="34255" y="2259"/>
                </a:lnTo>
                <a:lnTo>
                  <a:pt x="33626" y="2259"/>
                </a:lnTo>
                <a:lnTo>
                  <a:pt x="33000" y="2221"/>
                </a:lnTo>
                <a:lnTo>
                  <a:pt x="32374" y="2107"/>
                </a:lnTo>
                <a:close/>
              </a:path>
            </a:pathLst>
          </a:custGeom>
          <a:solidFill>
            <a:srgbClr val="006CAB"/>
          </a:solidFill>
        </p:spPr>
        <p:txBody>
          <a:bodyPr wrap="square" lIns="0" tIns="0" rIns="0" bIns="0" rtlCol="0">
            <a:noAutofit/>
          </a:bodyPr>
          <a:lstStyle/>
          <a:p>
            <a:endParaRPr/>
          </a:p>
        </p:txBody>
      </p:sp>
      <p:sp>
        <p:nvSpPr>
          <p:cNvPr id="1204" name="object 1204"/>
          <p:cNvSpPr/>
          <p:nvPr/>
        </p:nvSpPr>
        <p:spPr>
          <a:xfrm>
            <a:off x="433053" y="705666"/>
            <a:ext cx="2507" cy="7724"/>
          </a:xfrm>
          <a:custGeom>
            <a:avLst/>
            <a:gdLst/>
            <a:ahLst/>
            <a:cxnLst/>
            <a:rect l="l" t="t" r="r" b="b"/>
            <a:pathLst>
              <a:path w="2507" h="7724">
                <a:moveTo>
                  <a:pt x="2507" y="56"/>
                </a:moveTo>
                <a:lnTo>
                  <a:pt x="1993" y="0"/>
                </a:lnTo>
                <a:lnTo>
                  <a:pt x="1139" y="2335"/>
                </a:lnTo>
                <a:lnTo>
                  <a:pt x="283" y="4859"/>
                </a:lnTo>
                <a:lnTo>
                  <a:pt x="0" y="7724"/>
                </a:lnTo>
                <a:lnTo>
                  <a:pt x="853" y="4973"/>
                </a:lnTo>
                <a:lnTo>
                  <a:pt x="1709" y="2373"/>
                </a:lnTo>
                <a:lnTo>
                  <a:pt x="2507" y="56"/>
                </a:lnTo>
                <a:close/>
              </a:path>
            </a:pathLst>
          </a:custGeom>
          <a:solidFill>
            <a:srgbClr val="006CAB"/>
          </a:solidFill>
        </p:spPr>
        <p:txBody>
          <a:bodyPr wrap="square" lIns="0" tIns="0" rIns="0" bIns="0" rtlCol="0">
            <a:noAutofit/>
          </a:bodyPr>
          <a:lstStyle/>
          <a:p>
            <a:endParaRPr/>
          </a:p>
        </p:txBody>
      </p:sp>
      <p:sp>
        <p:nvSpPr>
          <p:cNvPr id="1205" name="object 1205"/>
          <p:cNvSpPr/>
          <p:nvPr/>
        </p:nvSpPr>
        <p:spPr>
          <a:xfrm>
            <a:off x="430602" y="713769"/>
            <a:ext cx="2336" cy="8311"/>
          </a:xfrm>
          <a:custGeom>
            <a:avLst/>
            <a:gdLst/>
            <a:ahLst/>
            <a:cxnLst/>
            <a:rect l="l" t="t" r="r" b="b"/>
            <a:pathLst>
              <a:path w="2336" h="8311">
                <a:moveTo>
                  <a:pt x="2336" y="55"/>
                </a:moveTo>
                <a:lnTo>
                  <a:pt x="1709" y="0"/>
                </a:lnTo>
                <a:lnTo>
                  <a:pt x="912" y="2536"/>
                </a:lnTo>
                <a:lnTo>
                  <a:pt x="112" y="5342"/>
                </a:lnTo>
                <a:lnTo>
                  <a:pt x="0" y="8311"/>
                </a:lnTo>
                <a:lnTo>
                  <a:pt x="741" y="5397"/>
                </a:lnTo>
                <a:lnTo>
                  <a:pt x="1538" y="2644"/>
                </a:lnTo>
                <a:lnTo>
                  <a:pt x="2336" y="55"/>
                </a:lnTo>
                <a:close/>
              </a:path>
            </a:pathLst>
          </a:custGeom>
          <a:solidFill>
            <a:srgbClr val="006CAB"/>
          </a:solidFill>
        </p:spPr>
        <p:txBody>
          <a:bodyPr wrap="square" lIns="0" tIns="0" rIns="0" bIns="0" rtlCol="0">
            <a:noAutofit/>
          </a:bodyPr>
          <a:lstStyle/>
          <a:p>
            <a:endParaRPr/>
          </a:p>
        </p:txBody>
      </p:sp>
      <p:sp>
        <p:nvSpPr>
          <p:cNvPr id="1206" name="object 1206"/>
          <p:cNvSpPr/>
          <p:nvPr/>
        </p:nvSpPr>
        <p:spPr>
          <a:xfrm>
            <a:off x="409570" y="706748"/>
            <a:ext cx="13735" cy="18839"/>
          </a:xfrm>
          <a:custGeom>
            <a:avLst/>
            <a:gdLst/>
            <a:ahLst/>
            <a:cxnLst/>
            <a:rect l="l" t="t" r="r" b="b"/>
            <a:pathLst>
              <a:path w="13735" h="18839">
                <a:moveTo>
                  <a:pt x="3989" y="10150"/>
                </a:moveTo>
                <a:lnTo>
                  <a:pt x="5870" y="7559"/>
                </a:lnTo>
                <a:lnTo>
                  <a:pt x="7808" y="5125"/>
                </a:lnTo>
                <a:lnTo>
                  <a:pt x="9745" y="2923"/>
                </a:lnTo>
                <a:lnTo>
                  <a:pt x="11797" y="0"/>
                </a:lnTo>
                <a:lnTo>
                  <a:pt x="9632" y="2372"/>
                </a:lnTo>
                <a:lnTo>
                  <a:pt x="9233" y="2164"/>
                </a:lnTo>
                <a:lnTo>
                  <a:pt x="8321" y="1670"/>
                </a:lnTo>
                <a:lnTo>
                  <a:pt x="7409" y="1025"/>
                </a:lnTo>
                <a:lnTo>
                  <a:pt x="6555" y="379"/>
                </a:lnTo>
                <a:lnTo>
                  <a:pt x="6269" y="645"/>
                </a:lnTo>
                <a:lnTo>
                  <a:pt x="7125" y="1347"/>
                </a:lnTo>
                <a:lnTo>
                  <a:pt x="8035" y="1993"/>
                </a:lnTo>
                <a:lnTo>
                  <a:pt x="9004" y="2543"/>
                </a:lnTo>
                <a:lnTo>
                  <a:pt x="9346" y="2695"/>
                </a:lnTo>
                <a:lnTo>
                  <a:pt x="7352" y="4916"/>
                </a:lnTo>
                <a:lnTo>
                  <a:pt x="5415" y="7289"/>
                </a:lnTo>
                <a:lnTo>
                  <a:pt x="3534" y="9881"/>
                </a:lnTo>
                <a:lnTo>
                  <a:pt x="3248" y="10258"/>
                </a:lnTo>
                <a:lnTo>
                  <a:pt x="2108" y="11823"/>
                </a:lnTo>
                <a:lnTo>
                  <a:pt x="1025" y="13495"/>
                </a:lnTo>
                <a:lnTo>
                  <a:pt x="0" y="15223"/>
                </a:lnTo>
                <a:lnTo>
                  <a:pt x="455" y="15547"/>
                </a:lnTo>
                <a:lnTo>
                  <a:pt x="1482" y="13820"/>
                </a:lnTo>
                <a:lnTo>
                  <a:pt x="2565" y="12147"/>
                </a:lnTo>
                <a:lnTo>
                  <a:pt x="3705" y="10528"/>
                </a:lnTo>
                <a:lnTo>
                  <a:pt x="4901" y="11175"/>
                </a:lnTo>
                <a:lnTo>
                  <a:pt x="6098" y="11770"/>
                </a:lnTo>
                <a:lnTo>
                  <a:pt x="7409" y="12309"/>
                </a:lnTo>
                <a:lnTo>
                  <a:pt x="7864" y="12470"/>
                </a:lnTo>
                <a:lnTo>
                  <a:pt x="8150" y="12578"/>
                </a:lnTo>
                <a:lnTo>
                  <a:pt x="7066" y="14467"/>
                </a:lnTo>
                <a:lnTo>
                  <a:pt x="6041" y="16464"/>
                </a:lnTo>
                <a:lnTo>
                  <a:pt x="5129" y="18515"/>
                </a:lnTo>
                <a:lnTo>
                  <a:pt x="5643" y="18839"/>
                </a:lnTo>
                <a:lnTo>
                  <a:pt x="6611" y="16734"/>
                </a:lnTo>
                <a:lnTo>
                  <a:pt x="7636" y="14737"/>
                </a:lnTo>
                <a:lnTo>
                  <a:pt x="8720" y="12795"/>
                </a:lnTo>
                <a:lnTo>
                  <a:pt x="10373" y="13442"/>
                </a:lnTo>
                <a:lnTo>
                  <a:pt x="8947" y="12362"/>
                </a:lnTo>
                <a:lnTo>
                  <a:pt x="10486" y="9611"/>
                </a:lnTo>
                <a:lnTo>
                  <a:pt x="12083" y="7075"/>
                </a:lnTo>
                <a:lnTo>
                  <a:pt x="13735" y="4708"/>
                </a:lnTo>
                <a:lnTo>
                  <a:pt x="13223" y="4480"/>
                </a:lnTo>
                <a:lnTo>
                  <a:pt x="11570" y="6858"/>
                </a:lnTo>
                <a:lnTo>
                  <a:pt x="9916" y="9395"/>
                </a:lnTo>
                <a:lnTo>
                  <a:pt x="8377" y="12147"/>
                </a:lnTo>
                <a:lnTo>
                  <a:pt x="7864" y="11931"/>
                </a:lnTo>
                <a:lnTo>
                  <a:pt x="7580" y="11823"/>
                </a:lnTo>
                <a:lnTo>
                  <a:pt x="6325" y="11337"/>
                </a:lnTo>
                <a:lnTo>
                  <a:pt x="5129" y="10744"/>
                </a:lnTo>
                <a:lnTo>
                  <a:pt x="3989" y="10150"/>
                </a:lnTo>
                <a:close/>
              </a:path>
            </a:pathLst>
          </a:custGeom>
          <a:solidFill>
            <a:srgbClr val="006CAB"/>
          </a:solidFill>
        </p:spPr>
        <p:txBody>
          <a:bodyPr wrap="square" lIns="0" tIns="0" rIns="0" bIns="0" rtlCol="0">
            <a:noAutofit/>
          </a:bodyPr>
          <a:lstStyle/>
          <a:p>
            <a:endParaRPr/>
          </a:p>
        </p:txBody>
      </p:sp>
      <p:sp>
        <p:nvSpPr>
          <p:cNvPr id="1207" name="object 1207"/>
          <p:cNvSpPr/>
          <p:nvPr/>
        </p:nvSpPr>
        <p:spPr>
          <a:xfrm>
            <a:off x="428094" y="705021"/>
            <a:ext cx="4046" cy="7453"/>
          </a:xfrm>
          <a:custGeom>
            <a:avLst/>
            <a:gdLst/>
            <a:ahLst/>
            <a:cxnLst/>
            <a:rect l="l" t="t" r="r" b="b"/>
            <a:pathLst>
              <a:path w="4046" h="7453">
                <a:moveTo>
                  <a:pt x="4046" y="113"/>
                </a:moveTo>
                <a:lnTo>
                  <a:pt x="3588" y="0"/>
                </a:lnTo>
                <a:lnTo>
                  <a:pt x="2279" y="2164"/>
                </a:lnTo>
                <a:lnTo>
                  <a:pt x="853" y="4651"/>
                </a:lnTo>
                <a:lnTo>
                  <a:pt x="0" y="7453"/>
                </a:lnTo>
                <a:lnTo>
                  <a:pt x="1367" y="4745"/>
                </a:lnTo>
                <a:lnTo>
                  <a:pt x="2734" y="2278"/>
                </a:lnTo>
                <a:lnTo>
                  <a:pt x="4046" y="113"/>
                </a:lnTo>
                <a:close/>
              </a:path>
            </a:pathLst>
          </a:custGeom>
          <a:solidFill>
            <a:srgbClr val="006CAB"/>
          </a:solidFill>
        </p:spPr>
        <p:txBody>
          <a:bodyPr wrap="square" lIns="0" tIns="0" rIns="0" bIns="0" rtlCol="0">
            <a:noAutofit/>
          </a:bodyPr>
          <a:lstStyle/>
          <a:p>
            <a:endParaRPr/>
          </a:p>
        </p:txBody>
      </p:sp>
      <p:sp>
        <p:nvSpPr>
          <p:cNvPr id="1208" name="object 1208"/>
          <p:cNvSpPr/>
          <p:nvPr/>
        </p:nvSpPr>
        <p:spPr>
          <a:xfrm>
            <a:off x="424217" y="712744"/>
            <a:ext cx="3705" cy="8094"/>
          </a:xfrm>
          <a:custGeom>
            <a:avLst/>
            <a:gdLst/>
            <a:ahLst/>
            <a:cxnLst/>
            <a:rect l="l" t="t" r="r" b="b"/>
            <a:pathLst>
              <a:path w="3705" h="8094">
                <a:moveTo>
                  <a:pt x="3705" y="108"/>
                </a:moveTo>
                <a:lnTo>
                  <a:pt x="3135" y="0"/>
                </a:lnTo>
                <a:lnTo>
                  <a:pt x="1881" y="2483"/>
                </a:lnTo>
                <a:lnTo>
                  <a:pt x="626" y="5127"/>
                </a:lnTo>
                <a:lnTo>
                  <a:pt x="0" y="8094"/>
                </a:lnTo>
                <a:lnTo>
                  <a:pt x="1196" y="5288"/>
                </a:lnTo>
                <a:lnTo>
                  <a:pt x="2450" y="2589"/>
                </a:lnTo>
                <a:lnTo>
                  <a:pt x="3705" y="108"/>
                </a:lnTo>
                <a:close/>
              </a:path>
            </a:pathLst>
          </a:custGeom>
          <a:solidFill>
            <a:srgbClr val="006CAB"/>
          </a:solidFill>
        </p:spPr>
        <p:txBody>
          <a:bodyPr wrap="square" lIns="0" tIns="0" rIns="0" bIns="0" rtlCol="0">
            <a:noAutofit/>
          </a:bodyPr>
          <a:lstStyle/>
          <a:p>
            <a:endParaRPr/>
          </a:p>
        </p:txBody>
      </p:sp>
      <p:sp>
        <p:nvSpPr>
          <p:cNvPr id="1209" name="object 1209"/>
          <p:cNvSpPr/>
          <p:nvPr/>
        </p:nvSpPr>
        <p:spPr>
          <a:xfrm>
            <a:off x="442284" y="697522"/>
            <a:ext cx="7580" cy="10631"/>
          </a:xfrm>
          <a:custGeom>
            <a:avLst/>
            <a:gdLst/>
            <a:ahLst/>
            <a:cxnLst/>
            <a:rect l="l" t="t" r="r" b="b"/>
            <a:pathLst>
              <a:path w="7580" h="10631">
                <a:moveTo>
                  <a:pt x="3818" y="8315"/>
                </a:moveTo>
                <a:lnTo>
                  <a:pt x="4559" y="10631"/>
                </a:lnTo>
                <a:lnTo>
                  <a:pt x="4331" y="8258"/>
                </a:lnTo>
                <a:lnTo>
                  <a:pt x="5357" y="8106"/>
                </a:lnTo>
                <a:lnTo>
                  <a:pt x="6327" y="7935"/>
                </a:lnTo>
                <a:lnTo>
                  <a:pt x="7296" y="7726"/>
                </a:lnTo>
                <a:lnTo>
                  <a:pt x="7580" y="7289"/>
                </a:lnTo>
                <a:lnTo>
                  <a:pt x="6496" y="5353"/>
                </a:lnTo>
                <a:lnTo>
                  <a:pt x="5415" y="3625"/>
                </a:lnTo>
                <a:lnTo>
                  <a:pt x="4446" y="2050"/>
                </a:lnTo>
                <a:lnTo>
                  <a:pt x="5016" y="3663"/>
                </a:lnTo>
                <a:lnTo>
                  <a:pt x="6041" y="5448"/>
                </a:lnTo>
                <a:lnTo>
                  <a:pt x="7125" y="7403"/>
                </a:lnTo>
                <a:lnTo>
                  <a:pt x="6213" y="7612"/>
                </a:lnTo>
                <a:lnTo>
                  <a:pt x="5187" y="7783"/>
                </a:lnTo>
                <a:lnTo>
                  <a:pt x="4217" y="7878"/>
                </a:lnTo>
                <a:lnTo>
                  <a:pt x="3534" y="5885"/>
                </a:lnTo>
                <a:lnTo>
                  <a:pt x="2908" y="4043"/>
                </a:lnTo>
                <a:lnTo>
                  <a:pt x="2338" y="2429"/>
                </a:lnTo>
                <a:lnTo>
                  <a:pt x="2908" y="2373"/>
                </a:lnTo>
                <a:lnTo>
                  <a:pt x="3478" y="2278"/>
                </a:lnTo>
                <a:lnTo>
                  <a:pt x="4048" y="2164"/>
                </a:lnTo>
                <a:lnTo>
                  <a:pt x="4275" y="1784"/>
                </a:lnTo>
                <a:lnTo>
                  <a:pt x="3876" y="1252"/>
                </a:lnTo>
                <a:lnTo>
                  <a:pt x="3534" y="702"/>
                </a:lnTo>
                <a:lnTo>
                  <a:pt x="3135" y="170"/>
                </a:lnTo>
                <a:lnTo>
                  <a:pt x="2736" y="113"/>
                </a:lnTo>
                <a:lnTo>
                  <a:pt x="3135" y="702"/>
                </a:lnTo>
                <a:lnTo>
                  <a:pt x="3478" y="1252"/>
                </a:lnTo>
                <a:lnTo>
                  <a:pt x="3876" y="1898"/>
                </a:lnTo>
                <a:lnTo>
                  <a:pt x="3363" y="1993"/>
                </a:lnTo>
                <a:lnTo>
                  <a:pt x="2793" y="2107"/>
                </a:lnTo>
                <a:lnTo>
                  <a:pt x="2223" y="2164"/>
                </a:lnTo>
                <a:lnTo>
                  <a:pt x="1937" y="1404"/>
                </a:lnTo>
                <a:lnTo>
                  <a:pt x="1653" y="702"/>
                </a:lnTo>
                <a:lnTo>
                  <a:pt x="1367" y="56"/>
                </a:lnTo>
                <a:lnTo>
                  <a:pt x="1027" y="0"/>
                </a:lnTo>
                <a:lnTo>
                  <a:pt x="1254" y="702"/>
                </a:lnTo>
                <a:lnTo>
                  <a:pt x="1538" y="1404"/>
                </a:lnTo>
                <a:lnTo>
                  <a:pt x="1824" y="2221"/>
                </a:lnTo>
                <a:lnTo>
                  <a:pt x="1198" y="2278"/>
                </a:lnTo>
                <a:lnTo>
                  <a:pt x="628" y="2316"/>
                </a:lnTo>
                <a:lnTo>
                  <a:pt x="0" y="2372"/>
                </a:lnTo>
                <a:lnTo>
                  <a:pt x="0" y="2638"/>
                </a:lnTo>
                <a:lnTo>
                  <a:pt x="684" y="2638"/>
                </a:lnTo>
                <a:lnTo>
                  <a:pt x="1311" y="2600"/>
                </a:lnTo>
                <a:lnTo>
                  <a:pt x="1881" y="2486"/>
                </a:lnTo>
                <a:lnTo>
                  <a:pt x="2450" y="4100"/>
                </a:lnTo>
                <a:lnTo>
                  <a:pt x="3077" y="5941"/>
                </a:lnTo>
                <a:lnTo>
                  <a:pt x="3705" y="7935"/>
                </a:lnTo>
                <a:lnTo>
                  <a:pt x="2678" y="8049"/>
                </a:lnTo>
                <a:lnTo>
                  <a:pt x="1653" y="8144"/>
                </a:lnTo>
                <a:lnTo>
                  <a:pt x="628" y="8201"/>
                </a:lnTo>
                <a:lnTo>
                  <a:pt x="1709" y="8523"/>
                </a:lnTo>
                <a:lnTo>
                  <a:pt x="2793" y="8428"/>
                </a:lnTo>
                <a:lnTo>
                  <a:pt x="3818" y="8315"/>
                </a:lnTo>
                <a:close/>
              </a:path>
            </a:pathLst>
          </a:custGeom>
          <a:solidFill>
            <a:srgbClr val="006CAB"/>
          </a:solidFill>
        </p:spPr>
        <p:txBody>
          <a:bodyPr wrap="square" lIns="0" tIns="0" rIns="0" bIns="0" rtlCol="0">
            <a:noAutofit/>
          </a:bodyPr>
          <a:lstStyle/>
          <a:p>
            <a:endParaRPr/>
          </a:p>
        </p:txBody>
      </p:sp>
      <p:sp>
        <p:nvSpPr>
          <p:cNvPr id="1210" name="object 1210"/>
          <p:cNvSpPr/>
          <p:nvPr/>
        </p:nvSpPr>
        <p:spPr>
          <a:xfrm>
            <a:off x="437554" y="699041"/>
            <a:ext cx="38307" cy="32105"/>
          </a:xfrm>
          <a:custGeom>
            <a:avLst/>
            <a:gdLst/>
            <a:ahLst/>
            <a:cxnLst/>
            <a:rect l="l" t="t" r="r" b="b"/>
            <a:pathLst>
              <a:path w="38307" h="32105">
                <a:moveTo>
                  <a:pt x="4730" y="854"/>
                </a:moveTo>
                <a:lnTo>
                  <a:pt x="4617" y="0"/>
                </a:lnTo>
                <a:lnTo>
                  <a:pt x="4617" y="4632"/>
                </a:lnTo>
                <a:lnTo>
                  <a:pt x="4789" y="6682"/>
                </a:lnTo>
                <a:lnTo>
                  <a:pt x="1881" y="6682"/>
                </a:lnTo>
                <a:lnTo>
                  <a:pt x="2622" y="7062"/>
                </a:lnTo>
                <a:lnTo>
                  <a:pt x="4789" y="7062"/>
                </a:lnTo>
                <a:lnTo>
                  <a:pt x="5016" y="9435"/>
                </a:lnTo>
                <a:lnTo>
                  <a:pt x="5187" y="12035"/>
                </a:lnTo>
                <a:lnTo>
                  <a:pt x="5415" y="14889"/>
                </a:lnTo>
                <a:lnTo>
                  <a:pt x="1824" y="14889"/>
                </a:lnTo>
                <a:lnTo>
                  <a:pt x="1538" y="15321"/>
                </a:lnTo>
                <a:lnTo>
                  <a:pt x="1824" y="15321"/>
                </a:lnTo>
                <a:lnTo>
                  <a:pt x="3020" y="15375"/>
                </a:lnTo>
                <a:lnTo>
                  <a:pt x="4219" y="15375"/>
                </a:lnTo>
                <a:lnTo>
                  <a:pt x="5415" y="15321"/>
                </a:lnTo>
                <a:lnTo>
                  <a:pt x="5643" y="17966"/>
                </a:lnTo>
                <a:lnTo>
                  <a:pt x="5814" y="20772"/>
                </a:lnTo>
                <a:lnTo>
                  <a:pt x="5985" y="23739"/>
                </a:lnTo>
                <a:lnTo>
                  <a:pt x="4446" y="23794"/>
                </a:lnTo>
                <a:lnTo>
                  <a:pt x="1198" y="23794"/>
                </a:lnTo>
                <a:lnTo>
                  <a:pt x="398" y="23739"/>
                </a:lnTo>
                <a:lnTo>
                  <a:pt x="58" y="23739"/>
                </a:lnTo>
                <a:lnTo>
                  <a:pt x="0" y="24225"/>
                </a:lnTo>
                <a:lnTo>
                  <a:pt x="799" y="24280"/>
                </a:lnTo>
                <a:lnTo>
                  <a:pt x="1198" y="24280"/>
                </a:lnTo>
                <a:lnTo>
                  <a:pt x="2793" y="24333"/>
                </a:lnTo>
                <a:lnTo>
                  <a:pt x="4446" y="24333"/>
                </a:lnTo>
                <a:lnTo>
                  <a:pt x="6041" y="24280"/>
                </a:lnTo>
                <a:lnTo>
                  <a:pt x="6213" y="26816"/>
                </a:lnTo>
                <a:lnTo>
                  <a:pt x="6327" y="29406"/>
                </a:lnTo>
                <a:lnTo>
                  <a:pt x="6498" y="32105"/>
                </a:lnTo>
                <a:lnTo>
                  <a:pt x="7010" y="32050"/>
                </a:lnTo>
                <a:lnTo>
                  <a:pt x="7296" y="32050"/>
                </a:lnTo>
                <a:lnTo>
                  <a:pt x="7125" y="29353"/>
                </a:lnTo>
                <a:lnTo>
                  <a:pt x="6954" y="26761"/>
                </a:lnTo>
                <a:lnTo>
                  <a:pt x="6782" y="24280"/>
                </a:lnTo>
                <a:lnTo>
                  <a:pt x="8891" y="24172"/>
                </a:lnTo>
                <a:lnTo>
                  <a:pt x="11000" y="24010"/>
                </a:lnTo>
                <a:lnTo>
                  <a:pt x="13052" y="23739"/>
                </a:lnTo>
                <a:lnTo>
                  <a:pt x="13565" y="26114"/>
                </a:lnTo>
                <a:lnTo>
                  <a:pt x="14077" y="28597"/>
                </a:lnTo>
                <a:lnTo>
                  <a:pt x="14534" y="31186"/>
                </a:lnTo>
                <a:lnTo>
                  <a:pt x="14989" y="31080"/>
                </a:lnTo>
                <a:lnTo>
                  <a:pt x="15217" y="31025"/>
                </a:lnTo>
                <a:lnTo>
                  <a:pt x="14762" y="28489"/>
                </a:lnTo>
                <a:lnTo>
                  <a:pt x="14248" y="26006"/>
                </a:lnTo>
                <a:lnTo>
                  <a:pt x="13737" y="23633"/>
                </a:lnTo>
                <a:lnTo>
                  <a:pt x="15730" y="23361"/>
                </a:lnTo>
                <a:lnTo>
                  <a:pt x="17726" y="23039"/>
                </a:lnTo>
                <a:lnTo>
                  <a:pt x="19607" y="22553"/>
                </a:lnTo>
                <a:lnTo>
                  <a:pt x="20461" y="24711"/>
                </a:lnTo>
                <a:lnTo>
                  <a:pt x="21202" y="26978"/>
                </a:lnTo>
                <a:lnTo>
                  <a:pt x="21943" y="29298"/>
                </a:lnTo>
                <a:lnTo>
                  <a:pt x="22570" y="29136"/>
                </a:lnTo>
                <a:lnTo>
                  <a:pt x="21829" y="26816"/>
                </a:lnTo>
                <a:lnTo>
                  <a:pt x="21031" y="24550"/>
                </a:lnTo>
                <a:lnTo>
                  <a:pt x="20177" y="22444"/>
                </a:lnTo>
                <a:lnTo>
                  <a:pt x="22056" y="21958"/>
                </a:lnTo>
                <a:lnTo>
                  <a:pt x="23824" y="21474"/>
                </a:lnTo>
                <a:lnTo>
                  <a:pt x="25534" y="20880"/>
                </a:lnTo>
                <a:lnTo>
                  <a:pt x="26503" y="22714"/>
                </a:lnTo>
                <a:lnTo>
                  <a:pt x="27472" y="24658"/>
                </a:lnTo>
                <a:lnTo>
                  <a:pt x="28328" y="26708"/>
                </a:lnTo>
                <a:lnTo>
                  <a:pt x="28898" y="26384"/>
                </a:lnTo>
                <a:lnTo>
                  <a:pt x="28042" y="24388"/>
                </a:lnTo>
                <a:lnTo>
                  <a:pt x="27073" y="22499"/>
                </a:lnTo>
                <a:lnTo>
                  <a:pt x="26104" y="20664"/>
                </a:lnTo>
                <a:lnTo>
                  <a:pt x="27756" y="20016"/>
                </a:lnTo>
                <a:lnTo>
                  <a:pt x="29353" y="19369"/>
                </a:lnTo>
                <a:lnTo>
                  <a:pt x="30777" y="18558"/>
                </a:lnTo>
                <a:lnTo>
                  <a:pt x="31804" y="20069"/>
                </a:lnTo>
                <a:lnTo>
                  <a:pt x="32829" y="21689"/>
                </a:lnTo>
                <a:lnTo>
                  <a:pt x="33795" y="23308"/>
                </a:lnTo>
                <a:lnTo>
                  <a:pt x="34198" y="22984"/>
                </a:lnTo>
                <a:lnTo>
                  <a:pt x="33292" y="21366"/>
                </a:lnTo>
                <a:lnTo>
                  <a:pt x="32265" y="19800"/>
                </a:lnTo>
                <a:lnTo>
                  <a:pt x="31290" y="18344"/>
                </a:lnTo>
                <a:lnTo>
                  <a:pt x="32708" y="17588"/>
                </a:lnTo>
                <a:lnTo>
                  <a:pt x="34017" y="16724"/>
                </a:lnTo>
                <a:lnTo>
                  <a:pt x="35225" y="15808"/>
                </a:lnTo>
                <a:lnTo>
                  <a:pt x="36132" y="16941"/>
                </a:lnTo>
                <a:lnTo>
                  <a:pt x="37038" y="18127"/>
                </a:lnTo>
                <a:lnTo>
                  <a:pt x="37964" y="19369"/>
                </a:lnTo>
                <a:lnTo>
                  <a:pt x="38307" y="18991"/>
                </a:lnTo>
                <a:lnTo>
                  <a:pt x="37380" y="17803"/>
                </a:lnTo>
                <a:lnTo>
                  <a:pt x="36474" y="16669"/>
                </a:lnTo>
                <a:lnTo>
                  <a:pt x="35568" y="15538"/>
                </a:lnTo>
                <a:lnTo>
                  <a:pt x="36192" y="15052"/>
                </a:lnTo>
                <a:lnTo>
                  <a:pt x="36816" y="14511"/>
                </a:lnTo>
                <a:lnTo>
                  <a:pt x="37380" y="13972"/>
                </a:lnTo>
                <a:lnTo>
                  <a:pt x="37098" y="13649"/>
                </a:lnTo>
                <a:lnTo>
                  <a:pt x="36534" y="14188"/>
                </a:lnTo>
                <a:lnTo>
                  <a:pt x="35910" y="14727"/>
                </a:lnTo>
                <a:lnTo>
                  <a:pt x="35286" y="15213"/>
                </a:lnTo>
                <a:lnTo>
                  <a:pt x="33171" y="12776"/>
                </a:lnTo>
                <a:lnTo>
                  <a:pt x="30948" y="10517"/>
                </a:lnTo>
                <a:lnTo>
                  <a:pt x="32829" y="13061"/>
                </a:lnTo>
                <a:lnTo>
                  <a:pt x="34943" y="15483"/>
                </a:lnTo>
                <a:lnTo>
                  <a:pt x="33735" y="16400"/>
                </a:lnTo>
                <a:lnTo>
                  <a:pt x="32426" y="17210"/>
                </a:lnTo>
                <a:lnTo>
                  <a:pt x="31006" y="17966"/>
                </a:lnTo>
                <a:lnTo>
                  <a:pt x="30549" y="18181"/>
                </a:lnTo>
                <a:lnTo>
                  <a:pt x="29067" y="18936"/>
                </a:lnTo>
                <a:lnTo>
                  <a:pt x="27528" y="19639"/>
                </a:lnTo>
                <a:lnTo>
                  <a:pt x="25877" y="20233"/>
                </a:lnTo>
                <a:lnTo>
                  <a:pt x="24394" y="17425"/>
                </a:lnTo>
                <a:lnTo>
                  <a:pt x="22797" y="14889"/>
                </a:lnTo>
                <a:lnTo>
                  <a:pt x="23824" y="17641"/>
                </a:lnTo>
                <a:lnTo>
                  <a:pt x="25307" y="20447"/>
                </a:lnTo>
                <a:lnTo>
                  <a:pt x="23597" y="20988"/>
                </a:lnTo>
                <a:lnTo>
                  <a:pt x="21829" y="21527"/>
                </a:lnTo>
                <a:lnTo>
                  <a:pt x="20006" y="21958"/>
                </a:lnTo>
                <a:lnTo>
                  <a:pt x="19436" y="22122"/>
                </a:lnTo>
                <a:lnTo>
                  <a:pt x="17555" y="22499"/>
                </a:lnTo>
                <a:lnTo>
                  <a:pt x="15618" y="22877"/>
                </a:lnTo>
                <a:lnTo>
                  <a:pt x="13622" y="23147"/>
                </a:lnTo>
                <a:lnTo>
                  <a:pt x="12937" y="20233"/>
                </a:lnTo>
                <a:lnTo>
                  <a:pt x="12937" y="23255"/>
                </a:lnTo>
                <a:lnTo>
                  <a:pt x="10943" y="23469"/>
                </a:lnTo>
                <a:lnTo>
                  <a:pt x="8835" y="23633"/>
                </a:lnTo>
                <a:lnTo>
                  <a:pt x="6782" y="23739"/>
                </a:lnTo>
                <a:lnTo>
                  <a:pt x="6555" y="20772"/>
                </a:lnTo>
                <a:lnTo>
                  <a:pt x="6327" y="17966"/>
                </a:lnTo>
                <a:lnTo>
                  <a:pt x="6098" y="15321"/>
                </a:lnTo>
                <a:lnTo>
                  <a:pt x="7751" y="15213"/>
                </a:lnTo>
                <a:lnTo>
                  <a:pt x="6098" y="14836"/>
                </a:lnTo>
                <a:lnTo>
                  <a:pt x="5814" y="12035"/>
                </a:lnTo>
                <a:lnTo>
                  <a:pt x="5586" y="9378"/>
                </a:lnTo>
                <a:lnTo>
                  <a:pt x="5359" y="7062"/>
                </a:lnTo>
                <a:lnTo>
                  <a:pt x="6440" y="7005"/>
                </a:lnTo>
                <a:lnTo>
                  <a:pt x="5359" y="6682"/>
                </a:lnTo>
                <a:lnTo>
                  <a:pt x="5129" y="4632"/>
                </a:lnTo>
                <a:lnTo>
                  <a:pt x="4901" y="2752"/>
                </a:lnTo>
                <a:lnTo>
                  <a:pt x="4730" y="1120"/>
                </a:lnTo>
                <a:lnTo>
                  <a:pt x="4730" y="854"/>
                </a:lnTo>
                <a:close/>
              </a:path>
            </a:pathLst>
          </a:custGeom>
          <a:solidFill>
            <a:srgbClr val="006CAB"/>
          </a:solidFill>
        </p:spPr>
        <p:txBody>
          <a:bodyPr wrap="square" lIns="0" tIns="0" rIns="0" bIns="0" rtlCol="0">
            <a:noAutofit/>
          </a:bodyPr>
          <a:lstStyle/>
          <a:p>
            <a:endParaRPr/>
          </a:p>
        </p:txBody>
      </p:sp>
      <p:sp>
        <p:nvSpPr>
          <p:cNvPr id="1211" name="object 1211"/>
          <p:cNvSpPr/>
          <p:nvPr/>
        </p:nvSpPr>
        <p:spPr>
          <a:xfrm>
            <a:off x="439948" y="697902"/>
            <a:ext cx="2223" cy="5771"/>
          </a:xfrm>
          <a:custGeom>
            <a:avLst/>
            <a:gdLst/>
            <a:ahLst/>
            <a:cxnLst/>
            <a:rect l="l" t="t" r="r" b="b"/>
            <a:pathLst>
              <a:path w="2223" h="5771">
                <a:moveTo>
                  <a:pt x="2108" y="0"/>
                </a:moveTo>
                <a:lnTo>
                  <a:pt x="1709" y="0"/>
                </a:lnTo>
                <a:lnTo>
                  <a:pt x="1766" y="588"/>
                </a:lnTo>
                <a:lnTo>
                  <a:pt x="1824" y="1290"/>
                </a:lnTo>
                <a:lnTo>
                  <a:pt x="1881" y="1993"/>
                </a:lnTo>
                <a:lnTo>
                  <a:pt x="227" y="1993"/>
                </a:lnTo>
                <a:lnTo>
                  <a:pt x="342" y="1290"/>
                </a:lnTo>
                <a:lnTo>
                  <a:pt x="398" y="588"/>
                </a:lnTo>
                <a:lnTo>
                  <a:pt x="513" y="0"/>
                </a:lnTo>
                <a:lnTo>
                  <a:pt x="114" y="0"/>
                </a:lnTo>
                <a:lnTo>
                  <a:pt x="0" y="645"/>
                </a:lnTo>
                <a:lnTo>
                  <a:pt x="0" y="3948"/>
                </a:lnTo>
                <a:lnTo>
                  <a:pt x="171" y="2259"/>
                </a:lnTo>
                <a:lnTo>
                  <a:pt x="626" y="2316"/>
                </a:lnTo>
                <a:lnTo>
                  <a:pt x="1423" y="2316"/>
                </a:lnTo>
                <a:lnTo>
                  <a:pt x="1881" y="2259"/>
                </a:lnTo>
                <a:lnTo>
                  <a:pt x="2052" y="3948"/>
                </a:lnTo>
                <a:lnTo>
                  <a:pt x="2223" y="5771"/>
                </a:lnTo>
                <a:lnTo>
                  <a:pt x="2223" y="1290"/>
                </a:lnTo>
                <a:lnTo>
                  <a:pt x="2164" y="588"/>
                </a:lnTo>
                <a:lnTo>
                  <a:pt x="2108" y="0"/>
                </a:lnTo>
                <a:close/>
              </a:path>
            </a:pathLst>
          </a:custGeom>
          <a:solidFill>
            <a:srgbClr val="0069A8"/>
          </a:solidFill>
        </p:spPr>
        <p:txBody>
          <a:bodyPr wrap="square" lIns="0" tIns="0" rIns="0" bIns="0" rtlCol="0">
            <a:noAutofit/>
          </a:bodyPr>
          <a:lstStyle/>
          <a:p>
            <a:endParaRPr/>
          </a:p>
        </p:txBody>
      </p:sp>
      <p:sp>
        <p:nvSpPr>
          <p:cNvPr id="1212" name="object 1212"/>
          <p:cNvSpPr/>
          <p:nvPr/>
        </p:nvSpPr>
        <p:spPr>
          <a:xfrm>
            <a:off x="424217" y="703293"/>
            <a:ext cx="51643" cy="27853"/>
          </a:xfrm>
          <a:custGeom>
            <a:avLst/>
            <a:gdLst/>
            <a:ahLst/>
            <a:cxnLst/>
            <a:rect l="l" t="t" r="r" b="b"/>
            <a:pathLst>
              <a:path w="51643" h="27853">
                <a:moveTo>
                  <a:pt x="14135" y="20028"/>
                </a:moveTo>
                <a:lnTo>
                  <a:pt x="14534" y="20028"/>
                </a:lnTo>
                <a:lnTo>
                  <a:pt x="16129" y="20081"/>
                </a:lnTo>
                <a:lnTo>
                  <a:pt x="17783" y="20081"/>
                </a:lnTo>
                <a:lnTo>
                  <a:pt x="19378" y="20028"/>
                </a:lnTo>
                <a:lnTo>
                  <a:pt x="19549" y="22564"/>
                </a:lnTo>
                <a:lnTo>
                  <a:pt x="19664" y="25153"/>
                </a:lnTo>
                <a:lnTo>
                  <a:pt x="19835" y="27853"/>
                </a:lnTo>
                <a:lnTo>
                  <a:pt x="20346" y="27798"/>
                </a:lnTo>
                <a:lnTo>
                  <a:pt x="20632" y="27798"/>
                </a:lnTo>
                <a:lnTo>
                  <a:pt x="20461" y="25100"/>
                </a:lnTo>
                <a:lnTo>
                  <a:pt x="20290" y="22509"/>
                </a:lnTo>
                <a:lnTo>
                  <a:pt x="20119" y="20028"/>
                </a:lnTo>
                <a:lnTo>
                  <a:pt x="22227" y="19919"/>
                </a:lnTo>
                <a:lnTo>
                  <a:pt x="24336" y="19758"/>
                </a:lnTo>
                <a:lnTo>
                  <a:pt x="26388" y="19487"/>
                </a:lnTo>
                <a:lnTo>
                  <a:pt x="26902" y="21862"/>
                </a:lnTo>
                <a:lnTo>
                  <a:pt x="27413" y="24345"/>
                </a:lnTo>
                <a:lnTo>
                  <a:pt x="27870" y="26934"/>
                </a:lnTo>
                <a:lnTo>
                  <a:pt x="28326" y="26828"/>
                </a:lnTo>
                <a:lnTo>
                  <a:pt x="28553" y="26773"/>
                </a:lnTo>
                <a:lnTo>
                  <a:pt x="28098" y="24236"/>
                </a:lnTo>
                <a:lnTo>
                  <a:pt x="27584" y="21753"/>
                </a:lnTo>
                <a:lnTo>
                  <a:pt x="27073" y="19380"/>
                </a:lnTo>
                <a:lnTo>
                  <a:pt x="29067" y="19109"/>
                </a:lnTo>
                <a:lnTo>
                  <a:pt x="31063" y="18786"/>
                </a:lnTo>
                <a:lnTo>
                  <a:pt x="32944" y="18300"/>
                </a:lnTo>
                <a:lnTo>
                  <a:pt x="33797" y="20459"/>
                </a:lnTo>
                <a:lnTo>
                  <a:pt x="34539" y="22725"/>
                </a:lnTo>
                <a:lnTo>
                  <a:pt x="35280" y="25045"/>
                </a:lnTo>
                <a:lnTo>
                  <a:pt x="35906" y="24884"/>
                </a:lnTo>
                <a:lnTo>
                  <a:pt x="35165" y="22564"/>
                </a:lnTo>
                <a:lnTo>
                  <a:pt x="34367" y="20297"/>
                </a:lnTo>
                <a:lnTo>
                  <a:pt x="33514" y="18192"/>
                </a:lnTo>
                <a:lnTo>
                  <a:pt x="35393" y="17706"/>
                </a:lnTo>
                <a:lnTo>
                  <a:pt x="37161" y="17222"/>
                </a:lnTo>
                <a:lnTo>
                  <a:pt x="38871" y="16628"/>
                </a:lnTo>
                <a:lnTo>
                  <a:pt x="39839" y="18462"/>
                </a:lnTo>
                <a:lnTo>
                  <a:pt x="40808" y="20405"/>
                </a:lnTo>
                <a:lnTo>
                  <a:pt x="41664" y="22456"/>
                </a:lnTo>
                <a:lnTo>
                  <a:pt x="42234" y="22131"/>
                </a:lnTo>
                <a:lnTo>
                  <a:pt x="41378" y="20136"/>
                </a:lnTo>
                <a:lnTo>
                  <a:pt x="40409" y="18247"/>
                </a:lnTo>
                <a:lnTo>
                  <a:pt x="39441" y="16411"/>
                </a:lnTo>
                <a:lnTo>
                  <a:pt x="41092" y="15764"/>
                </a:lnTo>
                <a:lnTo>
                  <a:pt x="42689" y="15117"/>
                </a:lnTo>
                <a:lnTo>
                  <a:pt x="44113" y="14306"/>
                </a:lnTo>
                <a:lnTo>
                  <a:pt x="45140" y="15817"/>
                </a:lnTo>
                <a:lnTo>
                  <a:pt x="46165" y="17436"/>
                </a:lnTo>
                <a:lnTo>
                  <a:pt x="47132" y="19056"/>
                </a:lnTo>
                <a:lnTo>
                  <a:pt x="47535" y="18731"/>
                </a:lnTo>
                <a:lnTo>
                  <a:pt x="46628" y="17114"/>
                </a:lnTo>
                <a:lnTo>
                  <a:pt x="45601" y="15547"/>
                </a:lnTo>
                <a:lnTo>
                  <a:pt x="44626" y="14091"/>
                </a:lnTo>
                <a:lnTo>
                  <a:pt x="46044" y="13336"/>
                </a:lnTo>
                <a:lnTo>
                  <a:pt x="47353" y="12472"/>
                </a:lnTo>
                <a:lnTo>
                  <a:pt x="48562" y="11555"/>
                </a:lnTo>
                <a:lnTo>
                  <a:pt x="49468" y="12688"/>
                </a:lnTo>
                <a:lnTo>
                  <a:pt x="50374" y="13875"/>
                </a:lnTo>
                <a:lnTo>
                  <a:pt x="51301" y="15117"/>
                </a:lnTo>
                <a:lnTo>
                  <a:pt x="51643" y="14739"/>
                </a:lnTo>
                <a:lnTo>
                  <a:pt x="50717" y="13550"/>
                </a:lnTo>
                <a:lnTo>
                  <a:pt x="49810" y="12417"/>
                </a:lnTo>
                <a:lnTo>
                  <a:pt x="48904" y="11286"/>
                </a:lnTo>
                <a:lnTo>
                  <a:pt x="49408" y="10853"/>
                </a:lnTo>
                <a:lnTo>
                  <a:pt x="49931" y="10422"/>
                </a:lnTo>
                <a:lnTo>
                  <a:pt x="50374" y="9989"/>
                </a:lnTo>
                <a:lnTo>
                  <a:pt x="50153" y="9666"/>
                </a:lnTo>
                <a:lnTo>
                  <a:pt x="49649" y="10152"/>
                </a:lnTo>
                <a:lnTo>
                  <a:pt x="49126" y="10583"/>
                </a:lnTo>
                <a:lnTo>
                  <a:pt x="48622" y="10961"/>
                </a:lnTo>
                <a:lnTo>
                  <a:pt x="46507" y="8523"/>
                </a:lnTo>
                <a:lnTo>
                  <a:pt x="44284" y="6264"/>
                </a:lnTo>
                <a:lnTo>
                  <a:pt x="42063" y="4271"/>
                </a:lnTo>
                <a:lnTo>
                  <a:pt x="43942" y="6530"/>
                </a:lnTo>
                <a:lnTo>
                  <a:pt x="46165" y="8808"/>
                </a:lnTo>
                <a:lnTo>
                  <a:pt x="48280" y="11231"/>
                </a:lnTo>
                <a:lnTo>
                  <a:pt x="47071" y="12147"/>
                </a:lnTo>
                <a:lnTo>
                  <a:pt x="45762" y="12958"/>
                </a:lnTo>
                <a:lnTo>
                  <a:pt x="44342" y="13714"/>
                </a:lnTo>
                <a:lnTo>
                  <a:pt x="43885" y="13928"/>
                </a:lnTo>
                <a:lnTo>
                  <a:pt x="42403" y="14684"/>
                </a:lnTo>
                <a:lnTo>
                  <a:pt x="40864" y="15386"/>
                </a:lnTo>
                <a:lnTo>
                  <a:pt x="39213" y="15980"/>
                </a:lnTo>
                <a:lnTo>
                  <a:pt x="37731" y="13173"/>
                </a:lnTo>
                <a:lnTo>
                  <a:pt x="36134" y="10636"/>
                </a:lnTo>
                <a:lnTo>
                  <a:pt x="37161" y="13389"/>
                </a:lnTo>
                <a:lnTo>
                  <a:pt x="38643" y="16195"/>
                </a:lnTo>
                <a:lnTo>
                  <a:pt x="36933" y="16736"/>
                </a:lnTo>
                <a:lnTo>
                  <a:pt x="35165" y="17275"/>
                </a:lnTo>
                <a:lnTo>
                  <a:pt x="33342" y="17706"/>
                </a:lnTo>
                <a:lnTo>
                  <a:pt x="32772" y="17869"/>
                </a:lnTo>
                <a:lnTo>
                  <a:pt x="30891" y="18247"/>
                </a:lnTo>
                <a:lnTo>
                  <a:pt x="28954" y="18625"/>
                </a:lnTo>
                <a:lnTo>
                  <a:pt x="26958" y="18894"/>
                </a:lnTo>
                <a:lnTo>
                  <a:pt x="26273" y="15980"/>
                </a:lnTo>
                <a:lnTo>
                  <a:pt x="26273" y="19003"/>
                </a:lnTo>
                <a:lnTo>
                  <a:pt x="24280" y="19217"/>
                </a:lnTo>
                <a:lnTo>
                  <a:pt x="22171" y="19380"/>
                </a:lnTo>
                <a:lnTo>
                  <a:pt x="20119" y="19487"/>
                </a:lnTo>
                <a:lnTo>
                  <a:pt x="19891" y="16519"/>
                </a:lnTo>
                <a:lnTo>
                  <a:pt x="19664" y="13714"/>
                </a:lnTo>
                <a:lnTo>
                  <a:pt x="19434" y="11069"/>
                </a:lnTo>
                <a:lnTo>
                  <a:pt x="21087" y="10961"/>
                </a:lnTo>
                <a:lnTo>
                  <a:pt x="19434" y="10583"/>
                </a:lnTo>
                <a:lnTo>
                  <a:pt x="19150" y="7783"/>
                </a:lnTo>
                <a:lnTo>
                  <a:pt x="18922" y="5125"/>
                </a:lnTo>
                <a:lnTo>
                  <a:pt x="18751" y="10636"/>
                </a:lnTo>
                <a:lnTo>
                  <a:pt x="15160" y="10636"/>
                </a:lnTo>
                <a:lnTo>
                  <a:pt x="14874" y="11069"/>
                </a:lnTo>
                <a:lnTo>
                  <a:pt x="15160" y="11069"/>
                </a:lnTo>
                <a:lnTo>
                  <a:pt x="16357" y="11122"/>
                </a:lnTo>
                <a:lnTo>
                  <a:pt x="17555" y="11122"/>
                </a:lnTo>
                <a:lnTo>
                  <a:pt x="18751" y="11069"/>
                </a:lnTo>
                <a:lnTo>
                  <a:pt x="18979" y="13714"/>
                </a:lnTo>
                <a:lnTo>
                  <a:pt x="19150" y="16519"/>
                </a:lnTo>
                <a:lnTo>
                  <a:pt x="19321" y="19487"/>
                </a:lnTo>
                <a:lnTo>
                  <a:pt x="17783" y="19542"/>
                </a:lnTo>
                <a:lnTo>
                  <a:pt x="14534" y="19542"/>
                </a:lnTo>
                <a:lnTo>
                  <a:pt x="13735" y="19487"/>
                </a:lnTo>
                <a:lnTo>
                  <a:pt x="13394" y="19487"/>
                </a:lnTo>
                <a:lnTo>
                  <a:pt x="13678" y="16519"/>
                </a:lnTo>
                <a:lnTo>
                  <a:pt x="13964" y="13658"/>
                </a:lnTo>
                <a:lnTo>
                  <a:pt x="14248" y="11014"/>
                </a:lnTo>
                <a:lnTo>
                  <a:pt x="14305" y="5125"/>
                </a:lnTo>
                <a:lnTo>
                  <a:pt x="13964" y="7726"/>
                </a:lnTo>
                <a:lnTo>
                  <a:pt x="13622" y="10583"/>
                </a:lnTo>
                <a:lnTo>
                  <a:pt x="12025" y="10475"/>
                </a:lnTo>
                <a:lnTo>
                  <a:pt x="10373" y="10314"/>
                </a:lnTo>
                <a:lnTo>
                  <a:pt x="8835" y="10097"/>
                </a:lnTo>
                <a:lnTo>
                  <a:pt x="9689" y="7346"/>
                </a:lnTo>
                <a:lnTo>
                  <a:pt x="10544" y="4746"/>
                </a:lnTo>
                <a:lnTo>
                  <a:pt x="11342" y="2429"/>
                </a:lnTo>
                <a:lnTo>
                  <a:pt x="11741" y="0"/>
                </a:lnTo>
                <a:lnTo>
                  <a:pt x="10943" y="2050"/>
                </a:lnTo>
                <a:lnTo>
                  <a:pt x="9975" y="1898"/>
                </a:lnTo>
                <a:lnTo>
                  <a:pt x="9062" y="1727"/>
                </a:lnTo>
                <a:lnTo>
                  <a:pt x="8150" y="1518"/>
                </a:lnTo>
                <a:lnTo>
                  <a:pt x="8891" y="2050"/>
                </a:lnTo>
                <a:lnTo>
                  <a:pt x="9860" y="2221"/>
                </a:lnTo>
                <a:lnTo>
                  <a:pt x="10828" y="2372"/>
                </a:lnTo>
                <a:lnTo>
                  <a:pt x="9975" y="4708"/>
                </a:lnTo>
                <a:lnTo>
                  <a:pt x="9119" y="7232"/>
                </a:lnTo>
                <a:lnTo>
                  <a:pt x="8206" y="9989"/>
                </a:lnTo>
                <a:lnTo>
                  <a:pt x="8094" y="10475"/>
                </a:lnTo>
                <a:lnTo>
                  <a:pt x="7296" y="13011"/>
                </a:lnTo>
                <a:lnTo>
                  <a:pt x="6496" y="15817"/>
                </a:lnTo>
                <a:lnTo>
                  <a:pt x="5755" y="18731"/>
                </a:lnTo>
                <a:lnTo>
                  <a:pt x="3762" y="18408"/>
                </a:lnTo>
                <a:lnTo>
                  <a:pt x="1881" y="18030"/>
                </a:lnTo>
                <a:lnTo>
                  <a:pt x="0" y="17544"/>
                </a:lnTo>
                <a:lnTo>
                  <a:pt x="1709" y="18516"/>
                </a:lnTo>
                <a:lnTo>
                  <a:pt x="3647" y="18894"/>
                </a:lnTo>
                <a:lnTo>
                  <a:pt x="5643" y="19217"/>
                </a:lnTo>
                <a:lnTo>
                  <a:pt x="5016" y="21592"/>
                </a:lnTo>
                <a:lnTo>
                  <a:pt x="4446" y="24128"/>
                </a:lnTo>
                <a:lnTo>
                  <a:pt x="3933" y="26664"/>
                </a:lnTo>
                <a:lnTo>
                  <a:pt x="4388" y="26773"/>
                </a:lnTo>
                <a:lnTo>
                  <a:pt x="4615" y="26828"/>
                </a:lnTo>
                <a:lnTo>
                  <a:pt x="5129" y="24236"/>
                </a:lnTo>
                <a:lnTo>
                  <a:pt x="5699" y="21700"/>
                </a:lnTo>
                <a:lnTo>
                  <a:pt x="6269" y="19325"/>
                </a:lnTo>
                <a:lnTo>
                  <a:pt x="8321" y="19595"/>
                </a:lnTo>
                <a:lnTo>
                  <a:pt x="6384" y="18786"/>
                </a:lnTo>
                <a:lnTo>
                  <a:pt x="7125" y="15872"/>
                </a:lnTo>
                <a:lnTo>
                  <a:pt x="7922" y="13119"/>
                </a:lnTo>
                <a:lnTo>
                  <a:pt x="8720" y="10530"/>
                </a:lnTo>
                <a:lnTo>
                  <a:pt x="10315" y="10744"/>
                </a:lnTo>
                <a:lnTo>
                  <a:pt x="11912" y="10908"/>
                </a:lnTo>
                <a:lnTo>
                  <a:pt x="13565" y="11014"/>
                </a:lnTo>
                <a:lnTo>
                  <a:pt x="13223" y="13658"/>
                </a:lnTo>
                <a:lnTo>
                  <a:pt x="12937" y="16466"/>
                </a:lnTo>
                <a:lnTo>
                  <a:pt x="12653" y="19433"/>
                </a:lnTo>
                <a:lnTo>
                  <a:pt x="12595" y="19973"/>
                </a:lnTo>
                <a:lnTo>
                  <a:pt x="12311" y="22456"/>
                </a:lnTo>
                <a:lnTo>
                  <a:pt x="12083" y="25045"/>
                </a:lnTo>
                <a:lnTo>
                  <a:pt x="11856" y="27745"/>
                </a:lnTo>
                <a:lnTo>
                  <a:pt x="12367" y="27798"/>
                </a:lnTo>
                <a:lnTo>
                  <a:pt x="12653" y="27798"/>
                </a:lnTo>
                <a:lnTo>
                  <a:pt x="12881" y="25100"/>
                </a:lnTo>
                <a:lnTo>
                  <a:pt x="13108" y="22509"/>
                </a:lnTo>
                <a:lnTo>
                  <a:pt x="13336" y="19973"/>
                </a:lnTo>
                <a:lnTo>
                  <a:pt x="14135" y="20028"/>
                </a:lnTo>
                <a:close/>
              </a:path>
            </a:pathLst>
          </a:custGeom>
          <a:solidFill>
            <a:srgbClr val="0069A8"/>
          </a:solidFill>
        </p:spPr>
        <p:txBody>
          <a:bodyPr wrap="square" lIns="0" tIns="0" rIns="0" bIns="0" rtlCol="0">
            <a:noAutofit/>
          </a:bodyPr>
          <a:lstStyle/>
          <a:p>
            <a:endParaRPr/>
          </a:p>
        </p:txBody>
      </p:sp>
      <p:sp>
        <p:nvSpPr>
          <p:cNvPr id="1213" name="object 1213"/>
          <p:cNvSpPr/>
          <p:nvPr/>
        </p:nvSpPr>
        <p:spPr>
          <a:xfrm>
            <a:off x="429518" y="698016"/>
            <a:ext cx="14476" cy="16347"/>
          </a:xfrm>
          <a:custGeom>
            <a:avLst/>
            <a:gdLst/>
            <a:ahLst/>
            <a:cxnLst/>
            <a:rect l="l" t="t" r="r" b="b"/>
            <a:pathLst>
              <a:path w="14476" h="16347">
                <a:moveTo>
                  <a:pt x="10657" y="8087"/>
                </a:moveTo>
                <a:lnTo>
                  <a:pt x="12824" y="8087"/>
                </a:lnTo>
                <a:lnTo>
                  <a:pt x="13052" y="10460"/>
                </a:lnTo>
                <a:lnTo>
                  <a:pt x="13223" y="13061"/>
                </a:lnTo>
                <a:lnTo>
                  <a:pt x="13451" y="15914"/>
                </a:lnTo>
                <a:lnTo>
                  <a:pt x="13622" y="10403"/>
                </a:lnTo>
                <a:lnTo>
                  <a:pt x="13394" y="8087"/>
                </a:lnTo>
                <a:lnTo>
                  <a:pt x="14476" y="8030"/>
                </a:lnTo>
                <a:lnTo>
                  <a:pt x="13394" y="7707"/>
                </a:lnTo>
                <a:lnTo>
                  <a:pt x="13165" y="5657"/>
                </a:lnTo>
                <a:lnTo>
                  <a:pt x="12937" y="3777"/>
                </a:lnTo>
                <a:lnTo>
                  <a:pt x="12766" y="2145"/>
                </a:lnTo>
                <a:lnTo>
                  <a:pt x="12766" y="1879"/>
                </a:lnTo>
                <a:lnTo>
                  <a:pt x="12653" y="1177"/>
                </a:lnTo>
                <a:lnTo>
                  <a:pt x="12653" y="5657"/>
                </a:lnTo>
                <a:lnTo>
                  <a:pt x="12824" y="7707"/>
                </a:lnTo>
                <a:lnTo>
                  <a:pt x="9916" y="7707"/>
                </a:lnTo>
                <a:lnTo>
                  <a:pt x="10202" y="5657"/>
                </a:lnTo>
                <a:lnTo>
                  <a:pt x="9916" y="3777"/>
                </a:lnTo>
                <a:lnTo>
                  <a:pt x="9632" y="5600"/>
                </a:lnTo>
                <a:lnTo>
                  <a:pt x="9346" y="7650"/>
                </a:lnTo>
                <a:lnTo>
                  <a:pt x="8265" y="7612"/>
                </a:lnTo>
                <a:lnTo>
                  <a:pt x="7238" y="7498"/>
                </a:lnTo>
                <a:lnTo>
                  <a:pt x="6154" y="7384"/>
                </a:lnTo>
                <a:lnTo>
                  <a:pt x="6895" y="5391"/>
                </a:lnTo>
                <a:lnTo>
                  <a:pt x="7580" y="3550"/>
                </a:lnTo>
                <a:lnTo>
                  <a:pt x="8206" y="1936"/>
                </a:lnTo>
                <a:lnTo>
                  <a:pt x="8835" y="2050"/>
                </a:lnTo>
                <a:lnTo>
                  <a:pt x="9517" y="2107"/>
                </a:lnTo>
                <a:lnTo>
                  <a:pt x="10202" y="2145"/>
                </a:lnTo>
                <a:lnTo>
                  <a:pt x="10430" y="3834"/>
                </a:lnTo>
                <a:lnTo>
                  <a:pt x="10430" y="531"/>
                </a:lnTo>
                <a:lnTo>
                  <a:pt x="10315" y="1177"/>
                </a:lnTo>
                <a:lnTo>
                  <a:pt x="10202" y="1822"/>
                </a:lnTo>
                <a:lnTo>
                  <a:pt x="9574" y="1822"/>
                </a:lnTo>
                <a:lnTo>
                  <a:pt x="8947" y="1784"/>
                </a:lnTo>
                <a:lnTo>
                  <a:pt x="8321" y="1670"/>
                </a:lnTo>
                <a:lnTo>
                  <a:pt x="8549" y="1082"/>
                </a:lnTo>
                <a:lnTo>
                  <a:pt x="8776" y="474"/>
                </a:lnTo>
                <a:lnTo>
                  <a:pt x="9004" y="0"/>
                </a:lnTo>
                <a:lnTo>
                  <a:pt x="8663" y="0"/>
                </a:lnTo>
                <a:lnTo>
                  <a:pt x="8434" y="474"/>
                </a:lnTo>
                <a:lnTo>
                  <a:pt x="8150" y="1082"/>
                </a:lnTo>
                <a:lnTo>
                  <a:pt x="7922" y="1613"/>
                </a:lnTo>
                <a:lnTo>
                  <a:pt x="7352" y="1556"/>
                </a:lnTo>
                <a:lnTo>
                  <a:pt x="6839" y="1442"/>
                </a:lnTo>
                <a:lnTo>
                  <a:pt x="6269" y="1347"/>
                </a:lnTo>
                <a:lnTo>
                  <a:pt x="6555" y="911"/>
                </a:lnTo>
                <a:lnTo>
                  <a:pt x="6839" y="531"/>
                </a:lnTo>
                <a:lnTo>
                  <a:pt x="7125" y="94"/>
                </a:lnTo>
                <a:lnTo>
                  <a:pt x="6668" y="151"/>
                </a:lnTo>
                <a:lnTo>
                  <a:pt x="6440" y="531"/>
                </a:lnTo>
                <a:lnTo>
                  <a:pt x="6213" y="854"/>
                </a:lnTo>
                <a:lnTo>
                  <a:pt x="5927" y="1233"/>
                </a:lnTo>
                <a:lnTo>
                  <a:pt x="5357" y="1120"/>
                </a:lnTo>
                <a:lnTo>
                  <a:pt x="4787" y="968"/>
                </a:lnTo>
                <a:lnTo>
                  <a:pt x="4217" y="759"/>
                </a:lnTo>
                <a:lnTo>
                  <a:pt x="3762" y="588"/>
                </a:lnTo>
                <a:lnTo>
                  <a:pt x="3304" y="702"/>
                </a:lnTo>
                <a:lnTo>
                  <a:pt x="3647" y="854"/>
                </a:lnTo>
                <a:lnTo>
                  <a:pt x="2450" y="1993"/>
                </a:lnTo>
                <a:lnTo>
                  <a:pt x="1196" y="3341"/>
                </a:lnTo>
                <a:lnTo>
                  <a:pt x="0" y="5334"/>
                </a:lnTo>
                <a:lnTo>
                  <a:pt x="227" y="5068"/>
                </a:lnTo>
                <a:lnTo>
                  <a:pt x="1595" y="3549"/>
                </a:lnTo>
                <a:lnTo>
                  <a:pt x="2849" y="2202"/>
                </a:lnTo>
                <a:lnTo>
                  <a:pt x="4046" y="968"/>
                </a:lnTo>
                <a:lnTo>
                  <a:pt x="4559" y="1177"/>
                </a:lnTo>
                <a:lnTo>
                  <a:pt x="5129" y="1347"/>
                </a:lnTo>
                <a:lnTo>
                  <a:pt x="5755" y="1499"/>
                </a:lnTo>
                <a:lnTo>
                  <a:pt x="4730" y="2961"/>
                </a:lnTo>
                <a:lnTo>
                  <a:pt x="3590" y="4632"/>
                </a:lnTo>
                <a:lnTo>
                  <a:pt x="2622" y="7118"/>
                </a:lnTo>
                <a:lnTo>
                  <a:pt x="3590" y="7327"/>
                </a:lnTo>
                <a:lnTo>
                  <a:pt x="2849" y="6796"/>
                </a:lnTo>
                <a:lnTo>
                  <a:pt x="3989" y="4859"/>
                </a:lnTo>
                <a:lnTo>
                  <a:pt x="5129" y="3132"/>
                </a:lnTo>
                <a:lnTo>
                  <a:pt x="6098" y="1556"/>
                </a:lnTo>
                <a:lnTo>
                  <a:pt x="6668" y="1727"/>
                </a:lnTo>
                <a:lnTo>
                  <a:pt x="7238" y="1822"/>
                </a:lnTo>
                <a:lnTo>
                  <a:pt x="7808" y="1879"/>
                </a:lnTo>
                <a:lnTo>
                  <a:pt x="7125" y="3512"/>
                </a:lnTo>
                <a:lnTo>
                  <a:pt x="6440" y="5277"/>
                </a:lnTo>
                <a:lnTo>
                  <a:pt x="6041" y="7707"/>
                </a:lnTo>
                <a:lnTo>
                  <a:pt x="7125" y="7878"/>
                </a:lnTo>
                <a:lnTo>
                  <a:pt x="8206" y="7973"/>
                </a:lnTo>
                <a:lnTo>
                  <a:pt x="9346" y="8030"/>
                </a:lnTo>
                <a:lnTo>
                  <a:pt x="9004" y="10403"/>
                </a:lnTo>
                <a:lnTo>
                  <a:pt x="8947" y="16292"/>
                </a:lnTo>
                <a:lnTo>
                  <a:pt x="9574" y="16347"/>
                </a:lnTo>
                <a:lnTo>
                  <a:pt x="9860" y="15914"/>
                </a:lnTo>
                <a:lnTo>
                  <a:pt x="9290" y="15861"/>
                </a:lnTo>
                <a:lnTo>
                  <a:pt x="9004" y="15861"/>
                </a:lnTo>
                <a:lnTo>
                  <a:pt x="9290" y="13061"/>
                </a:lnTo>
                <a:lnTo>
                  <a:pt x="9574" y="10403"/>
                </a:lnTo>
                <a:lnTo>
                  <a:pt x="9860" y="8087"/>
                </a:lnTo>
                <a:lnTo>
                  <a:pt x="10657" y="8087"/>
                </a:lnTo>
                <a:close/>
              </a:path>
            </a:pathLst>
          </a:custGeom>
          <a:solidFill>
            <a:srgbClr val="0069A8"/>
          </a:solidFill>
        </p:spPr>
        <p:txBody>
          <a:bodyPr wrap="square" lIns="0" tIns="0" rIns="0" bIns="0" rtlCol="0">
            <a:noAutofit/>
          </a:bodyPr>
          <a:lstStyle/>
          <a:p>
            <a:endParaRPr/>
          </a:p>
        </p:txBody>
      </p:sp>
      <p:sp>
        <p:nvSpPr>
          <p:cNvPr id="1214" name="object 1214"/>
          <p:cNvSpPr/>
          <p:nvPr/>
        </p:nvSpPr>
        <p:spPr>
          <a:xfrm>
            <a:off x="443652" y="698396"/>
            <a:ext cx="18979" cy="23900"/>
          </a:xfrm>
          <a:custGeom>
            <a:avLst/>
            <a:gdLst/>
            <a:ahLst/>
            <a:cxnLst/>
            <a:rect l="l" t="t" r="r" b="b"/>
            <a:pathLst>
              <a:path w="18979" h="23900">
                <a:moveTo>
                  <a:pt x="4104" y="0"/>
                </a:moveTo>
                <a:lnTo>
                  <a:pt x="4617" y="474"/>
                </a:lnTo>
                <a:lnTo>
                  <a:pt x="4048" y="645"/>
                </a:lnTo>
                <a:lnTo>
                  <a:pt x="3478" y="797"/>
                </a:lnTo>
                <a:lnTo>
                  <a:pt x="2908" y="911"/>
                </a:lnTo>
                <a:lnTo>
                  <a:pt x="2680" y="1290"/>
                </a:lnTo>
                <a:lnTo>
                  <a:pt x="3649" y="2790"/>
                </a:lnTo>
                <a:lnTo>
                  <a:pt x="3079" y="1177"/>
                </a:lnTo>
                <a:lnTo>
                  <a:pt x="3649" y="1063"/>
                </a:lnTo>
                <a:lnTo>
                  <a:pt x="4219" y="911"/>
                </a:lnTo>
                <a:lnTo>
                  <a:pt x="4789" y="702"/>
                </a:lnTo>
                <a:lnTo>
                  <a:pt x="5929" y="1936"/>
                </a:lnTo>
                <a:lnTo>
                  <a:pt x="7125" y="3284"/>
                </a:lnTo>
                <a:lnTo>
                  <a:pt x="8436" y="4840"/>
                </a:lnTo>
                <a:lnTo>
                  <a:pt x="8835" y="5391"/>
                </a:lnTo>
                <a:lnTo>
                  <a:pt x="9062" y="5657"/>
                </a:lnTo>
                <a:lnTo>
                  <a:pt x="8150" y="5923"/>
                </a:lnTo>
                <a:lnTo>
                  <a:pt x="7181" y="6207"/>
                </a:lnTo>
                <a:lnTo>
                  <a:pt x="6213" y="6416"/>
                </a:lnTo>
                <a:lnTo>
                  <a:pt x="5929" y="6853"/>
                </a:lnTo>
                <a:lnTo>
                  <a:pt x="7181" y="9055"/>
                </a:lnTo>
                <a:lnTo>
                  <a:pt x="8436" y="11542"/>
                </a:lnTo>
                <a:lnTo>
                  <a:pt x="9689" y="14239"/>
                </a:lnTo>
                <a:lnTo>
                  <a:pt x="8265" y="14564"/>
                </a:lnTo>
                <a:lnTo>
                  <a:pt x="6782" y="14834"/>
                </a:lnTo>
                <a:lnTo>
                  <a:pt x="5300" y="15050"/>
                </a:lnTo>
                <a:lnTo>
                  <a:pt x="4503" y="12244"/>
                </a:lnTo>
                <a:lnTo>
                  <a:pt x="3705" y="9700"/>
                </a:lnTo>
                <a:lnTo>
                  <a:pt x="2964" y="7384"/>
                </a:lnTo>
                <a:lnTo>
                  <a:pt x="3192" y="9757"/>
                </a:lnTo>
                <a:lnTo>
                  <a:pt x="3933" y="12358"/>
                </a:lnTo>
                <a:lnTo>
                  <a:pt x="4674" y="15103"/>
                </a:lnTo>
                <a:lnTo>
                  <a:pt x="3135" y="15320"/>
                </a:lnTo>
                <a:lnTo>
                  <a:pt x="1597" y="15428"/>
                </a:lnTo>
                <a:lnTo>
                  <a:pt x="0" y="15481"/>
                </a:lnTo>
                <a:lnTo>
                  <a:pt x="1653" y="15859"/>
                </a:lnTo>
                <a:lnTo>
                  <a:pt x="3250" y="15751"/>
                </a:lnTo>
                <a:lnTo>
                  <a:pt x="4789" y="15534"/>
                </a:lnTo>
                <a:lnTo>
                  <a:pt x="5530" y="18179"/>
                </a:lnTo>
                <a:lnTo>
                  <a:pt x="6213" y="20931"/>
                </a:lnTo>
                <a:lnTo>
                  <a:pt x="6839" y="23900"/>
                </a:lnTo>
                <a:lnTo>
                  <a:pt x="6839" y="20878"/>
                </a:lnTo>
                <a:lnTo>
                  <a:pt x="6156" y="18070"/>
                </a:lnTo>
                <a:lnTo>
                  <a:pt x="5415" y="15481"/>
                </a:lnTo>
                <a:lnTo>
                  <a:pt x="6954" y="15265"/>
                </a:lnTo>
                <a:lnTo>
                  <a:pt x="8436" y="14995"/>
                </a:lnTo>
                <a:lnTo>
                  <a:pt x="9918" y="14672"/>
                </a:lnTo>
                <a:lnTo>
                  <a:pt x="11058" y="17153"/>
                </a:lnTo>
                <a:lnTo>
                  <a:pt x="12254" y="19853"/>
                </a:lnTo>
                <a:lnTo>
                  <a:pt x="13338" y="22767"/>
                </a:lnTo>
                <a:lnTo>
                  <a:pt x="13908" y="22604"/>
                </a:lnTo>
                <a:lnTo>
                  <a:pt x="12824" y="19745"/>
                </a:lnTo>
                <a:lnTo>
                  <a:pt x="11628" y="17045"/>
                </a:lnTo>
                <a:lnTo>
                  <a:pt x="10430" y="14564"/>
                </a:lnTo>
                <a:lnTo>
                  <a:pt x="11856" y="14186"/>
                </a:lnTo>
                <a:lnTo>
                  <a:pt x="13279" y="13801"/>
                </a:lnTo>
                <a:lnTo>
                  <a:pt x="14649" y="13326"/>
                </a:lnTo>
                <a:lnTo>
                  <a:pt x="16188" y="15697"/>
                </a:lnTo>
                <a:lnTo>
                  <a:pt x="17726" y="18287"/>
                </a:lnTo>
                <a:lnTo>
                  <a:pt x="16699" y="15534"/>
                </a:lnTo>
                <a:lnTo>
                  <a:pt x="15160" y="13098"/>
                </a:lnTo>
                <a:lnTo>
                  <a:pt x="15730" y="12890"/>
                </a:lnTo>
                <a:lnTo>
                  <a:pt x="16300" y="12681"/>
                </a:lnTo>
                <a:lnTo>
                  <a:pt x="16870" y="12453"/>
                </a:lnTo>
                <a:lnTo>
                  <a:pt x="17555" y="12187"/>
                </a:lnTo>
                <a:lnTo>
                  <a:pt x="18181" y="11865"/>
                </a:lnTo>
                <a:lnTo>
                  <a:pt x="18808" y="11542"/>
                </a:lnTo>
                <a:lnTo>
                  <a:pt x="18979" y="11048"/>
                </a:lnTo>
                <a:lnTo>
                  <a:pt x="16870" y="8580"/>
                </a:lnTo>
                <a:lnTo>
                  <a:pt x="14705" y="6416"/>
                </a:lnTo>
                <a:lnTo>
                  <a:pt x="12653" y="4518"/>
                </a:lnTo>
                <a:lnTo>
                  <a:pt x="14307" y="6625"/>
                </a:lnTo>
                <a:lnTo>
                  <a:pt x="16415" y="8846"/>
                </a:lnTo>
                <a:lnTo>
                  <a:pt x="18580" y="11276"/>
                </a:lnTo>
                <a:lnTo>
                  <a:pt x="17954" y="11542"/>
                </a:lnTo>
                <a:lnTo>
                  <a:pt x="17327" y="11808"/>
                </a:lnTo>
                <a:lnTo>
                  <a:pt x="16699" y="12073"/>
                </a:lnTo>
                <a:lnTo>
                  <a:pt x="16129" y="12301"/>
                </a:lnTo>
                <a:lnTo>
                  <a:pt x="15503" y="12567"/>
                </a:lnTo>
                <a:lnTo>
                  <a:pt x="14876" y="12776"/>
                </a:lnTo>
                <a:lnTo>
                  <a:pt x="14363" y="12947"/>
                </a:lnTo>
                <a:lnTo>
                  <a:pt x="13052" y="13421"/>
                </a:lnTo>
                <a:lnTo>
                  <a:pt x="11684" y="13801"/>
                </a:lnTo>
                <a:lnTo>
                  <a:pt x="10259" y="14131"/>
                </a:lnTo>
                <a:lnTo>
                  <a:pt x="8949" y="11428"/>
                </a:lnTo>
                <a:lnTo>
                  <a:pt x="7638" y="8960"/>
                </a:lnTo>
                <a:lnTo>
                  <a:pt x="6384" y="6739"/>
                </a:lnTo>
                <a:lnTo>
                  <a:pt x="7409" y="6530"/>
                </a:lnTo>
                <a:lnTo>
                  <a:pt x="8380" y="6245"/>
                </a:lnTo>
                <a:lnTo>
                  <a:pt x="9290" y="5923"/>
                </a:lnTo>
                <a:lnTo>
                  <a:pt x="10943" y="8030"/>
                </a:lnTo>
                <a:lnTo>
                  <a:pt x="12653" y="10346"/>
                </a:lnTo>
                <a:lnTo>
                  <a:pt x="11398" y="7821"/>
                </a:lnTo>
                <a:lnTo>
                  <a:pt x="9747" y="5771"/>
                </a:lnTo>
                <a:lnTo>
                  <a:pt x="10659" y="5448"/>
                </a:lnTo>
                <a:lnTo>
                  <a:pt x="11457" y="5125"/>
                </a:lnTo>
                <a:lnTo>
                  <a:pt x="12254" y="4746"/>
                </a:lnTo>
                <a:lnTo>
                  <a:pt x="12027" y="4518"/>
                </a:lnTo>
                <a:lnTo>
                  <a:pt x="11229" y="4840"/>
                </a:lnTo>
                <a:lnTo>
                  <a:pt x="10373" y="5182"/>
                </a:lnTo>
                <a:lnTo>
                  <a:pt x="9519" y="5505"/>
                </a:lnTo>
                <a:lnTo>
                  <a:pt x="9006" y="4897"/>
                </a:lnTo>
                <a:lnTo>
                  <a:pt x="8778" y="4575"/>
                </a:lnTo>
                <a:lnTo>
                  <a:pt x="7524" y="3075"/>
                </a:lnTo>
                <a:lnTo>
                  <a:pt x="6327" y="1765"/>
                </a:lnTo>
                <a:lnTo>
                  <a:pt x="5187" y="588"/>
                </a:lnTo>
                <a:lnTo>
                  <a:pt x="5699" y="379"/>
                </a:lnTo>
                <a:lnTo>
                  <a:pt x="5129" y="322"/>
                </a:lnTo>
                <a:lnTo>
                  <a:pt x="4674" y="37"/>
                </a:lnTo>
                <a:lnTo>
                  <a:pt x="4104" y="0"/>
                </a:lnTo>
                <a:close/>
              </a:path>
            </a:pathLst>
          </a:custGeom>
          <a:solidFill>
            <a:srgbClr val="0069A8"/>
          </a:solidFill>
        </p:spPr>
        <p:txBody>
          <a:bodyPr wrap="square" lIns="0" tIns="0" rIns="0" bIns="0" rtlCol="0">
            <a:noAutofit/>
          </a:bodyPr>
          <a:lstStyle/>
          <a:p>
            <a:endParaRPr/>
          </a:p>
        </p:txBody>
      </p:sp>
      <p:sp>
        <p:nvSpPr>
          <p:cNvPr id="1215" name="object 1215"/>
          <p:cNvSpPr/>
          <p:nvPr/>
        </p:nvSpPr>
        <p:spPr>
          <a:xfrm>
            <a:off x="451120" y="698984"/>
            <a:ext cx="17440" cy="18237"/>
          </a:xfrm>
          <a:custGeom>
            <a:avLst/>
            <a:gdLst/>
            <a:ahLst/>
            <a:cxnLst/>
            <a:rect l="l" t="t" r="r" b="b"/>
            <a:pathLst>
              <a:path w="17440" h="18237">
                <a:moveTo>
                  <a:pt x="4787" y="4157"/>
                </a:moveTo>
                <a:lnTo>
                  <a:pt x="6839" y="6036"/>
                </a:lnTo>
                <a:lnTo>
                  <a:pt x="5185" y="3929"/>
                </a:lnTo>
                <a:lnTo>
                  <a:pt x="5927" y="3569"/>
                </a:lnTo>
                <a:lnTo>
                  <a:pt x="6668" y="3132"/>
                </a:lnTo>
                <a:lnTo>
                  <a:pt x="7294" y="2695"/>
                </a:lnTo>
                <a:lnTo>
                  <a:pt x="9630" y="4366"/>
                </a:lnTo>
                <a:lnTo>
                  <a:pt x="12081" y="6321"/>
                </a:lnTo>
                <a:lnTo>
                  <a:pt x="14532" y="8580"/>
                </a:lnTo>
                <a:lnTo>
                  <a:pt x="13620" y="9283"/>
                </a:lnTo>
                <a:lnTo>
                  <a:pt x="12595" y="9871"/>
                </a:lnTo>
                <a:lnTo>
                  <a:pt x="11511" y="10460"/>
                </a:lnTo>
                <a:lnTo>
                  <a:pt x="11340" y="10953"/>
                </a:lnTo>
                <a:lnTo>
                  <a:pt x="13279" y="13174"/>
                </a:lnTo>
                <a:lnTo>
                  <a:pt x="15160" y="15648"/>
                </a:lnTo>
                <a:lnTo>
                  <a:pt x="16983" y="18237"/>
                </a:lnTo>
                <a:lnTo>
                  <a:pt x="17440" y="18023"/>
                </a:lnTo>
                <a:lnTo>
                  <a:pt x="15616" y="15378"/>
                </a:lnTo>
                <a:lnTo>
                  <a:pt x="13735" y="12947"/>
                </a:lnTo>
                <a:lnTo>
                  <a:pt x="11797" y="10744"/>
                </a:lnTo>
                <a:lnTo>
                  <a:pt x="12881" y="10137"/>
                </a:lnTo>
                <a:lnTo>
                  <a:pt x="13906" y="9548"/>
                </a:lnTo>
                <a:lnTo>
                  <a:pt x="14874" y="8846"/>
                </a:lnTo>
                <a:lnTo>
                  <a:pt x="17039" y="10839"/>
                </a:lnTo>
                <a:lnTo>
                  <a:pt x="15160" y="8580"/>
                </a:lnTo>
                <a:lnTo>
                  <a:pt x="15616" y="8258"/>
                </a:lnTo>
                <a:lnTo>
                  <a:pt x="16014" y="7878"/>
                </a:lnTo>
                <a:lnTo>
                  <a:pt x="16300" y="7441"/>
                </a:lnTo>
                <a:lnTo>
                  <a:pt x="15672" y="7669"/>
                </a:lnTo>
                <a:lnTo>
                  <a:pt x="15332" y="7992"/>
                </a:lnTo>
                <a:lnTo>
                  <a:pt x="14874" y="8315"/>
                </a:lnTo>
                <a:lnTo>
                  <a:pt x="12424" y="6093"/>
                </a:lnTo>
                <a:lnTo>
                  <a:pt x="9916" y="4157"/>
                </a:lnTo>
                <a:lnTo>
                  <a:pt x="7580" y="2486"/>
                </a:lnTo>
                <a:lnTo>
                  <a:pt x="7123" y="2259"/>
                </a:lnTo>
                <a:lnTo>
                  <a:pt x="6611" y="2050"/>
                </a:lnTo>
                <a:lnTo>
                  <a:pt x="6098" y="1841"/>
                </a:lnTo>
                <a:lnTo>
                  <a:pt x="6724" y="2259"/>
                </a:lnTo>
                <a:lnTo>
                  <a:pt x="7010" y="2486"/>
                </a:lnTo>
                <a:lnTo>
                  <a:pt x="6382" y="2961"/>
                </a:lnTo>
                <a:lnTo>
                  <a:pt x="5699" y="3341"/>
                </a:lnTo>
                <a:lnTo>
                  <a:pt x="4958" y="3720"/>
                </a:lnTo>
                <a:lnTo>
                  <a:pt x="4331" y="3189"/>
                </a:lnTo>
                <a:lnTo>
                  <a:pt x="3703" y="2638"/>
                </a:lnTo>
                <a:lnTo>
                  <a:pt x="3133" y="2107"/>
                </a:lnTo>
                <a:lnTo>
                  <a:pt x="2336" y="1461"/>
                </a:lnTo>
                <a:lnTo>
                  <a:pt x="1538" y="816"/>
                </a:lnTo>
                <a:lnTo>
                  <a:pt x="797" y="151"/>
                </a:lnTo>
                <a:lnTo>
                  <a:pt x="283" y="56"/>
                </a:lnTo>
                <a:lnTo>
                  <a:pt x="0" y="0"/>
                </a:lnTo>
                <a:lnTo>
                  <a:pt x="912" y="759"/>
                </a:lnTo>
                <a:lnTo>
                  <a:pt x="1881" y="1556"/>
                </a:lnTo>
                <a:lnTo>
                  <a:pt x="2849" y="2429"/>
                </a:lnTo>
                <a:lnTo>
                  <a:pt x="3419" y="2866"/>
                </a:lnTo>
                <a:lnTo>
                  <a:pt x="3989" y="3398"/>
                </a:lnTo>
                <a:lnTo>
                  <a:pt x="4559" y="3929"/>
                </a:lnTo>
                <a:lnTo>
                  <a:pt x="4787" y="4157"/>
                </a:lnTo>
                <a:close/>
              </a:path>
            </a:pathLst>
          </a:custGeom>
          <a:solidFill>
            <a:srgbClr val="0069A8"/>
          </a:solidFill>
        </p:spPr>
        <p:txBody>
          <a:bodyPr wrap="square" lIns="0" tIns="0" rIns="0" bIns="0" rtlCol="0">
            <a:noAutofit/>
          </a:bodyPr>
          <a:lstStyle/>
          <a:p>
            <a:endParaRPr/>
          </a:p>
        </p:txBody>
      </p:sp>
      <p:sp>
        <p:nvSpPr>
          <p:cNvPr id="1216" name="object 1216"/>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9A8"/>
          </a:solidFill>
        </p:spPr>
        <p:txBody>
          <a:bodyPr wrap="square" lIns="0" tIns="0" rIns="0" bIns="0" rtlCol="0">
            <a:noAutofit/>
          </a:bodyPr>
          <a:lstStyle/>
          <a:p>
            <a:endParaRPr/>
          </a:p>
        </p:txBody>
      </p:sp>
      <p:sp>
        <p:nvSpPr>
          <p:cNvPr id="1217" name="object 1217"/>
          <p:cNvSpPr/>
          <p:nvPr/>
        </p:nvSpPr>
        <p:spPr>
          <a:xfrm>
            <a:off x="439435" y="700161"/>
            <a:ext cx="513" cy="3512"/>
          </a:xfrm>
          <a:custGeom>
            <a:avLst/>
            <a:gdLst/>
            <a:ahLst/>
            <a:cxnLst/>
            <a:rect l="l" t="t" r="r" b="b"/>
            <a:pathLst>
              <a:path w="513" h="3512">
                <a:moveTo>
                  <a:pt x="285" y="0"/>
                </a:moveTo>
                <a:lnTo>
                  <a:pt x="0" y="1632"/>
                </a:lnTo>
                <a:lnTo>
                  <a:pt x="285" y="3512"/>
                </a:lnTo>
                <a:lnTo>
                  <a:pt x="513" y="1689"/>
                </a:lnTo>
                <a:lnTo>
                  <a:pt x="285" y="0"/>
                </a:lnTo>
                <a:close/>
              </a:path>
            </a:pathLst>
          </a:custGeom>
          <a:solidFill>
            <a:srgbClr val="0069A8"/>
          </a:solidFill>
        </p:spPr>
        <p:txBody>
          <a:bodyPr wrap="square" lIns="0" tIns="0" rIns="0" bIns="0" rtlCol="0">
            <a:noAutofit/>
          </a:bodyPr>
          <a:lstStyle/>
          <a:p>
            <a:endParaRPr/>
          </a:p>
        </p:txBody>
      </p:sp>
      <p:sp>
        <p:nvSpPr>
          <p:cNvPr id="1218" name="object 1218"/>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69A8"/>
          </a:solidFill>
        </p:spPr>
        <p:txBody>
          <a:bodyPr wrap="square" lIns="0" tIns="0" rIns="0" bIns="0" rtlCol="0">
            <a:noAutofit/>
          </a:bodyPr>
          <a:lstStyle/>
          <a:p>
            <a:endParaRPr/>
          </a:p>
        </p:txBody>
      </p:sp>
      <p:sp>
        <p:nvSpPr>
          <p:cNvPr id="1219" name="object 1219"/>
          <p:cNvSpPr/>
          <p:nvPr/>
        </p:nvSpPr>
        <p:spPr>
          <a:xfrm>
            <a:off x="405466" y="701357"/>
            <a:ext cx="27643" cy="26820"/>
          </a:xfrm>
          <a:custGeom>
            <a:avLst/>
            <a:gdLst/>
            <a:ahLst/>
            <a:cxnLst/>
            <a:rect l="l" t="t" r="r" b="b"/>
            <a:pathLst>
              <a:path w="27643" h="26820">
                <a:moveTo>
                  <a:pt x="10031" y="5828"/>
                </a:moveTo>
                <a:lnTo>
                  <a:pt x="7751" y="7764"/>
                </a:lnTo>
                <a:lnTo>
                  <a:pt x="5530" y="9985"/>
                </a:lnTo>
                <a:lnTo>
                  <a:pt x="3363" y="12411"/>
                </a:lnTo>
                <a:lnTo>
                  <a:pt x="2849" y="11980"/>
                </a:lnTo>
                <a:lnTo>
                  <a:pt x="2338" y="12142"/>
                </a:lnTo>
                <a:lnTo>
                  <a:pt x="2793" y="12519"/>
                </a:lnTo>
                <a:lnTo>
                  <a:pt x="3079" y="12736"/>
                </a:lnTo>
                <a:lnTo>
                  <a:pt x="1995" y="13922"/>
                </a:lnTo>
                <a:lnTo>
                  <a:pt x="970" y="15164"/>
                </a:lnTo>
                <a:lnTo>
                  <a:pt x="0" y="16459"/>
                </a:lnTo>
                <a:lnTo>
                  <a:pt x="285" y="16836"/>
                </a:lnTo>
                <a:lnTo>
                  <a:pt x="1311" y="15487"/>
                </a:lnTo>
                <a:lnTo>
                  <a:pt x="2338" y="14247"/>
                </a:lnTo>
                <a:lnTo>
                  <a:pt x="3419" y="13005"/>
                </a:lnTo>
                <a:lnTo>
                  <a:pt x="4559" y="13975"/>
                </a:lnTo>
                <a:lnTo>
                  <a:pt x="5929" y="14894"/>
                </a:lnTo>
                <a:lnTo>
                  <a:pt x="7352" y="15650"/>
                </a:lnTo>
                <a:lnTo>
                  <a:pt x="6213" y="17214"/>
                </a:lnTo>
                <a:lnTo>
                  <a:pt x="5129" y="18887"/>
                </a:lnTo>
                <a:lnTo>
                  <a:pt x="4104" y="20614"/>
                </a:lnTo>
                <a:lnTo>
                  <a:pt x="4559" y="20939"/>
                </a:lnTo>
                <a:lnTo>
                  <a:pt x="5586" y="19211"/>
                </a:lnTo>
                <a:lnTo>
                  <a:pt x="6670" y="17539"/>
                </a:lnTo>
                <a:lnTo>
                  <a:pt x="7810" y="15919"/>
                </a:lnTo>
                <a:lnTo>
                  <a:pt x="9006" y="16567"/>
                </a:lnTo>
                <a:lnTo>
                  <a:pt x="10202" y="17161"/>
                </a:lnTo>
                <a:lnTo>
                  <a:pt x="11513" y="17700"/>
                </a:lnTo>
                <a:lnTo>
                  <a:pt x="11968" y="17862"/>
                </a:lnTo>
                <a:lnTo>
                  <a:pt x="12254" y="17970"/>
                </a:lnTo>
                <a:lnTo>
                  <a:pt x="11171" y="19859"/>
                </a:lnTo>
                <a:lnTo>
                  <a:pt x="10146" y="21856"/>
                </a:lnTo>
                <a:lnTo>
                  <a:pt x="9233" y="23906"/>
                </a:lnTo>
                <a:lnTo>
                  <a:pt x="9747" y="24231"/>
                </a:lnTo>
                <a:lnTo>
                  <a:pt x="10716" y="22125"/>
                </a:lnTo>
                <a:lnTo>
                  <a:pt x="11741" y="20128"/>
                </a:lnTo>
                <a:lnTo>
                  <a:pt x="12824" y="18186"/>
                </a:lnTo>
                <a:lnTo>
                  <a:pt x="14478" y="18834"/>
                </a:lnTo>
                <a:lnTo>
                  <a:pt x="16188" y="19373"/>
                </a:lnTo>
                <a:lnTo>
                  <a:pt x="17954" y="19859"/>
                </a:lnTo>
                <a:lnTo>
                  <a:pt x="17098" y="22017"/>
                </a:lnTo>
                <a:lnTo>
                  <a:pt x="16188" y="24284"/>
                </a:lnTo>
                <a:lnTo>
                  <a:pt x="15388" y="26604"/>
                </a:lnTo>
                <a:lnTo>
                  <a:pt x="16016" y="26820"/>
                </a:lnTo>
                <a:lnTo>
                  <a:pt x="16814" y="24445"/>
                </a:lnTo>
                <a:lnTo>
                  <a:pt x="17668" y="22179"/>
                </a:lnTo>
                <a:lnTo>
                  <a:pt x="18580" y="19967"/>
                </a:lnTo>
                <a:lnTo>
                  <a:pt x="20461" y="20453"/>
                </a:lnTo>
                <a:lnTo>
                  <a:pt x="18751" y="19481"/>
                </a:lnTo>
                <a:lnTo>
                  <a:pt x="19948" y="16675"/>
                </a:lnTo>
                <a:lnTo>
                  <a:pt x="21202" y="13976"/>
                </a:lnTo>
                <a:lnTo>
                  <a:pt x="22457" y="11494"/>
                </a:lnTo>
                <a:lnTo>
                  <a:pt x="23881" y="11872"/>
                </a:lnTo>
                <a:lnTo>
                  <a:pt x="25363" y="12142"/>
                </a:lnTo>
                <a:lnTo>
                  <a:pt x="26845" y="12411"/>
                </a:lnTo>
                <a:lnTo>
                  <a:pt x="26958" y="11925"/>
                </a:lnTo>
                <a:lnTo>
                  <a:pt x="25478" y="11711"/>
                </a:lnTo>
                <a:lnTo>
                  <a:pt x="24052" y="11439"/>
                </a:lnTo>
                <a:lnTo>
                  <a:pt x="22628" y="11117"/>
                </a:lnTo>
                <a:lnTo>
                  <a:pt x="23996" y="8409"/>
                </a:lnTo>
                <a:lnTo>
                  <a:pt x="25363" y="5941"/>
                </a:lnTo>
                <a:lnTo>
                  <a:pt x="26674" y="3777"/>
                </a:lnTo>
                <a:lnTo>
                  <a:pt x="27643" y="1290"/>
                </a:lnTo>
                <a:lnTo>
                  <a:pt x="26503" y="3189"/>
                </a:lnTo>
                <a:lnTo>
                  <a:pt x="26388" y="3341"/>
                </a:lnTo>
                <a:lnTo>
                  <a:pt x="25419" y="3075"/>
                </a:lnTo>
                <a:lnTo>
                  <a:pt x="24507" y="2809"/>
                </a:lnTo>
                <a:lnTo>
                  <a:pt x="23597" y="2543"/>
                </a:lnTo>
                <a:lnTo>
                  <a:pt x="24052" y="1993"/>
                </a:lnTo>
                <a:lnTo>
                  <a:pt x="25248" y="0"/>
                </a:lnTo>
                <a:lnTo>
                  <a:pt x="23937" y="1461"/>
                </a:lnTo>
                <a:lnTo>
                  <a:pt x="23426" y="2050"/>
                </a:lnTo>
                <a:lnTo>
                  <a:pt x="23140" y="2372"/>
                </a:lnTo>
                <a:lnTo>
                  <a:pt x="22342" y="2050"/>
                </a:lnTo>
                <a:lnTo>
                  <a:pt x="21545" y="1727"/>
                </a:lnTo>
                <a:lnTo>
                  <a:pt x="20860" y="1404"/>
                </a:lnTo>
                <a:lnTo>
                  <a:pt x="20576" y="1613"/>
                </a:lnTo>
                <a:lnTo>
                  <a:pt x="21317" y="1936"/>
                </a:lnTo>
                <a:lnTo>
                  <a:pt x="22115" y="2316"/>
                </a:lnTo>
                <a:lnTo>
                  <a:pt x="22912" y="2638"/>
                </a:lnTo>
                <a:lnTo>
                  <a:pt x="23367" y="2809"/>
                </a:lnTo>
                <a:lnTo>
                  <a:pt x="24280" y="3132"/>
                </a:lnTo>
                <a:lnTo>
                  <a:pt x="25248" y="3398"/>
                </a:lnTo>
                <a:lnTo>
                  <a:pt x="26217" y="3663"/>
                </a:lnTo>
                <a:lnTo>
                  <a:pt x="24908" y="5828"/>
                </a:lnTo>
                <a:lnTo>
                  <a:pt x="23482" y="8314"/>
                </a:lnTo>
                <a:lnTo>
                  <a:pt x="22115" y="10953"/>
                </a:lnTo>
                <a:lnTo>
                  <a:pt x="20747" y="10631"/>
                </a:lnTo>
                <a:lnTo>
                  <a:pt x="19378" y="10194"/>
                </a:lnTo>
                <a:lnTo>
                  <a:pt x="18069" y="9719"/>
                </a:lnTo>
                <a:lnTo>
                  <a:pt x="19378" y="6967"/>
                </a:lnTo>
                <a:lnTo>
                  <a:pt x="17555" y="9548"/>
                </a:lnTo>
                <a:lnTo>
                  <a:pt x="16359" y="9074"/>
                </a:lnTo>
                <a:lnTo>
                  <a:pt x="15219" y="8580"/>
                </a:lnTo>
                <a:lnTo>
                  <a:pt x="14135" y="7992"/>
                </a:lnTo>
                <a:lnTo>
                  <a:pt x="14933" y="8903"/>
                </a:lnTo>
                <a:lnTo>
                  <a:pt x="16129" y="9435"/>
                </a:lnTo>
                <a:lnTo>
                  <a:pt x="17327" y="9871"/>
                </a:lnTo>
                <a:lnTo>
                  <a:pt x="17839" y="10099"/>
                </a:lnTo>
                <a:lnTo>
                  <a:pt x="19150" y="10574"/>
                </a:lnTo>
                <a:lnTo>
                  <a:pt x="20518" y="11010"/>
                </a:lnTo>
                <a:lnTo>
                  <a:pt x="21887" y="11386"/>
                </a:lnTo>
                <a:lnTo>
                  <a:pt x="20632" y="13869"/>
                </a:lnTo>
                <a:lnTo>
                  <a:pt x="19378" y="16514"/>
                </a:lnTo>
                <a:lnTo>
                  <a:pt x="18181" y="19373"/>
                </a:lnTo>
                <a:lnTo>
                  <a:pt x="16415" y="18887"/>
                </a:lnTo>
                <a:lnTo>
                  <a:pt x="14705" y="18348"/>
                </a:lnTo>
                <a:lnTo>
                  <a:pt x="13052" y="17753"/>
                </a:lnTo>
                <a:lnTo>
                  <a:pt x="14021" y="14786"/>
                </a:lnTo>
                <a:lnTo>
                  <a:pt x="12482" y="17539"/>
                </a:lnTo>
                <a:lnTo>
                  <a:pt x="11968" y="17322"/>
                </a:lnTo>
                <a:lnTo>
                  <a:pt x="11684" y="17214"/>
                </a:lnTo>
                <a:lnTo>
                  <a:pt x="10430" y="16728"/>
                </a:lnTo>
                <a:lnTo>
                  <a:pt x="9233" y="16136"/>
                </a:lnTo>
                <a:lnTo>
                  <a:pt x="8094" y="15542"/>
                </a:lnTo>
                <a:lnTo>
                  <a:pt x="9975" y="12950"/>
                </a:lnTo>
                <a:lnTo>
                  <a:pt x="11912" y="10517"/>
                </a:lnTo>
                <a:lnTo>
                  <a:pt x="13849" y="8314"/>
                </a:lnTo>
                <a:lnTo>
                  <a:pt x="13451" y="8087"/>
                </a:lnTo>
                <a:lnTo>
                  <a:pt x="11457" y="10308"/>
                </a:lnTo>
                <a:lnTo>
                  <a:pt x="9519" y="12681"/>
                </a:lnTo>
                <a:lnTo>
                  <a:pt x="7638" y="15272"/>
                </a:lnTo>
                <a:lnTo>
                  <a:pt x="6213" y="14517"/>
                </a:lnTo>
                <a:lnTo>
                  <a:pt x="4901" y="13598"/>
                </a:lnTo>
                <a:lnTo>
                  <a:pt x="3705" y="12681"/>
                </a:lnTo>
                <a:lnTo>
                  <a:pt x="5870" y="10251"/>
                </a:lnTo>
                <a:lnTo>
                  <a:pt x="8094" y="8049"/>
                </a:lnTo>
                <a:lnTo>
                  <a:pt x="10373" y="6036"/>
                </a:lnTo>
                <a:lnTo>
                  <a:pt x="10659" y="5771"/>
                </a:lnTo>
                <a:lnTo>
                  <a:pt x="12939" y="3834"/>
                </a:lnTo>
                <a:lnTo>
                  <a:pt x="15219" y="2107"/>
                </a:lnTo>
                <a:lnTo>
                  <a:pt x="17384" y="531"/>
                </a:lnTo>
                <a:lnTo>
                  <a:pt x="16643" y="854"/>
                </a:lnTo>
                <a:lnTo>
                  <a:pt x="15958" y="1233"/>
                </a:lnTo>
                <a:lnTo>
                  <a:pt x="15275" y="1556"/>
                </a:lnTo>
                <a:lnTo>
                  <a:pt x="13678" y="2752"/>
                </a:lnTo>
                <a:lnTo>
                  <a:pt x="12027" y="4100"/>
                </a:lnTo>
                <a:lnTo>
                  <a:pt x="10317" y="5505"/>
                </a:lnTo>
                <a:lnTo>
                  <a:pt x="9803" y="5068"/>
                </a:lnTo>
                <a:lnTo>
                  <a:pt x="9803" y="5619"/>
                </a:lnTo>
                <a:lnTo>
                  <a:pt x="10031" y="5828"/>
                </a:lnTo>
                <a:close/>
              </a:path>
            </a:pathLst>
          </a:custGeom>
          <a:solidFill>
            <a:srgbClr val="0069A8"/>
          </a:solidFill>
        </p:spPr>
        <p:txBody>
          <a:bodyPr wrap="square" lIns="0" tIns="0" rIns="0" bIns="0" rtlCol="0">
            <a:noAutofit/>
          </a:bodyPr>
          <a:lstStyle/>
          <a:p>
            <a:endParaRPr/>
          </a:p>
        </p:txBody>
      </p:sp>
      <p:sp>
        <p:nvSpPr>
          <p:cNvPr id="1220" name="object 1220"/>
          <p:cNvSpPr/>
          <p:nvPr/>
        </p:nvSpPr>
        <p:spPr>
          <a:xfrm>
            <a:off x="415839" y="699193"/>
            <a:ext cx="14703" cy="11067"/>
          </a:xfrm>
          <a:custGeom>
            <a:avLst/>
            <a:gdLst/>
            <a:ahLst/>
            <a:cxnLst/>
            <a:rect l="l" t="t" r="r" b="b"/>
            <a:pathLst>
              <a:path w="14703" h="11067">
                <a:moveTo>
                  <a:pt x="13906" y="645"/>
                </a:moveTo>
                <a:lnTo>
                  <a:pt x="14703" y="0"/>
                </a:lnTo>
                <a:lnTo>
                  <a:pt x="14133" y="170"/>
                </a:lnTo>
                <a:lnTo>
                  <a:pt x="13849" y="227"/>
                </a:lnTo>
                <a:lnTo>
                  <a:pt x="13223" y="702"/>
                </a:lnTo>
                <a:lnTo>
                  <a:pt x="12595" y="1252"/>
                </a:lnTo>
                <a:lnTo>
                  <a:pt x="11968" y="1727"/>
                </a:lnTo>
                <a:lnTo>
                  <a:pt x="11342" y="2278"/>
                </a:lnTo>
                <a:lnTo>
                  <a:pt x="10714" y="2809"/>
                </a:lnTo>
                <a:lnTo>
                  <a:pt x="10087" y="3360"/>
                </a:lnTo>
                <a:lnTo>
                  <a:pt x="9405" y="3018"/>
                </a:lnTo>
                <a:lnTo>
                  <a:pt x="8776" y="2657"/>
                </a:lnTo>
                <a:lnTo>
                  <a:pt x="8265" y="2278"/>
                </a:lnTo>
                <a:lnTo>
                  <a:pt x="8094" y="2486"/>
                </a:lnTo>
                <a:lnTo>
                  <a:pt x="8605" y="2866"/>
                </a:lnTo>
                <a:lnTo>
                  <a:pt x="9175" y="3246"/>
                </a:lnTo>
                <a:lnTo>
                  <a:pt x="9803" y="3568"/>
                </a:lnTo>
                <a:lnTo>
                  <a:pt x="7751" y="5410"/>
                </a:lnTo>
                <a:lnTo>
                  <a:pt x="5528" y="7555"/>
                </a:lnTo>
                <a:lnTo>
                  <a:pt x="3363" y="9928"/>
                </a:lnTo>
                <a:lnTo>
                  <a:pt x="2964" y="9719"/>
                </a:lnTo>
                <a:lnTo>
                  <a:pt x="2052" y="9226"/>
                </a:lnTo>
                <a:lnTo>
                  <a:pt x="1139" y="8580"/>
                </a:lnTo>
                <a:lnTo>
                  <a:pt x="285" y="7935"/>
                </a:lnTo>
                <a:lnTo>
                  <a:pt x="0" y="8201"/>
                </a:lnTo>
                <a:lnTo>
                  <a:pt x="855" y="8903"/>
                </a:lnTo>
                <a:lnTo>
                  <a:pt x="1766" y="9548"/>
                </a:lnTo>
                <a:lnTo>
                  <a:pt x="2734" y="10099"/>
                </a:lnTo>
                <a:lnTo>
                  <a:pt x="3077" y="10251"/>
                </a:lnTo>
                <a:lnTo>
                  <a:pt x="3476" y="10479"/>
                </a:lnTo>
                <a:lnTo>
                  <a:pt x="4559" y="11067"/>
                </a:lnTo>
                <a:lnTo>
                  <a:pt x="3762" y="10156"/>
                </a:lnTo>
                <a:lnTo>
                  <a:pt x="5985" y="7783"/>
                </a:lnTo>
                <a:lnTo>
                  <a:pt x="8150" y="5619"/>
                </a:lnTo>
                <a:lnTo>
                  <a:pt x="10202" y="3777"/>
                </a:lnTo>
                <a:lnTo>
                  <a:pt x="10486" y="3568"/>
                </a:lnTo>
                <a:lnTo>
                  <a:pt x="11056" y="3018"/>
                </a:lnTo>
                <a:lnTo>
                  <a:pt x="11626" y="2486"/>
                </a:lnTo>
                <a:lnTo>
                  <a:pt x="12196" y="2050"/>
                </a:lnTo>
                <a:lnTo>
                  <a:pt x="13052" y="1290"/>
                </a:lnTo>
                <a:lnTo>
                  <a:pt x="13906" y="645"/>
                </a:lnTo>
                <a:close/>
              </a:path>
            </a:pathLst>
          </a:custGeom>
          <a:solidFill>
            <a:srgbClr val="0069A8"/>
          </a:solidFill>
        </p:spPr>
        <p:txBody>
          <a:bodyPr wrap="square" lIns="0" tIns="0" rIns="0" bIns="0" rtlCol="0">
            <a:noAutofit/>
          </a:bodyPr>
          <a:lstStyle/>
          <a:p>
            <a:endParaRPr/>
          </a:p>
        </p:txBody>
      </p:sp>
      <p:sp>
        <p:nvSpPr>
          <p:cNvPr id="1221" name="object 1221"/>
          <p:cNvSpPr/>
          <p:nvPr/>
        </p:nvSpPr>
        <p:spPr>
          <a:xfrm>
            <a:off x="423535" y="703996"/>
            <a:ext cx="5298" cy="7081"/>
          </a:xfrm>
          <a:custGeom>
            <a:avLst/>
            <a:gdLst/>
            <a:ahLst/>
            <a:cxnLst/>
            <a:rect l="l" t="t" r="r" b="b"/>
            <a:pathLst>
              <a:path w="5298" h="7081">
                <a:moveTo>
                  <a:pt x="5298" y="170"/>
                </a:moveTo>
                <a:lnTo>
                  <a:pt x="4843" y="0"/>
                </a:lnTo>
                <a:lnTo>
                  <a:pt x="3133" y="1993"/>
                </a:lnTo>
                <a:lnTo>
                  <a:pt x="1309" y="4328"/>
                </a:lnTo>
                <a:lnTo>
                  <a:pt x="0" y="7081"/>
                </a:lnTo>
                <a:lnTo>
                  <a:pt x="1822" y="4537"/>
                </a:lnTo>
                <a:lnTo>
                  <a:pt x="3588" y="2221"/>
                </a:lnTo>
                <a:lnTo>
                  <a:pt x="5298" y="170"/>
                </a:lnTo>
                <a:close/>
              </a:path>
            </a:pathLst>
          </a:custGeom>
          <a:solidFill>
            <a:srgbClr val="0069A8"/>
          </a:solidFill>
        </p:spPr>
        <p:txBody>
          <a:bodyPr wrap="square" lIns="0" tIns="0" rIns="0" bIns="0" rtlCol="0">
            <a:noAutofit/>
          </a:bodyPr>
          <a:lstStyle/>
          <a:p>
            <a:endParaRPr/>
          </a:p>
        </p:txBody>
      </p:sp>
      <p:sp>
        <p:nvSpPr>
          <p:cNvPr id="1222" name="object 1222"/>
          <p:cNvSpPr/>
          <p:nvPr/>
        </p:nvSpPr>
        <p:spPr>
          <a:xfrm>
            <a:off x="418518" y="711229"/>
            <a:ext cx="4787" cy="7882"/>
          </a:xfrm>
          <a:custGeom>
            <a:avLst/>
            <a:gdLst/>
            <a:ahLst/>
            <a:cxnLst/>
            <a:rect l="l" t="t" r="r" b="b"/>
            <a:pathLst>
              <a:path w="4787" h="7882">
                <a:moveTo>
                  <a:pt x="4787" y="227"/>
                </a:moveTo>
                <a:lnTo>
                  <a:pt x="4275" y="0"/>
                </a:lnTo>
                <a:lnTo>
                  <a:pt x="2622" y="2378"/>
                </a:lnTo>
                <a:lnTo>
                  <a:pt x="968" y="4914"/>
                </a:lnTo>
                <a:lnTo>
                  <a:pt x="0" y="7882"/>
                </a:lnTo>
                <a:lnTo>
                  <a:pt x="1538" y="5131"/>
                </a:lnTo>
                <a:lnTo>
                  <a:pt x="3135" y="2595"/>
                </a:lnTo>
                <a:lnTo>
                  <a:pt x="4787" y="227"/>
                </a:lnTo>
                <a:close/>
              </a:path>
            </a:pathLst>
          </a:custGeom>
          <a:solidFill>
            <a:srgbClr val="0069A8"/>
          </a:solidFill>
        </p:spPr>
        <p:txBody>
          <a:bodyPr wrap="square" lIns="0" tIns="0" rIns="0" bIns="0" rtlCol="0">
            <a:noAutofit/>
          </a:bodyPr>
          <a:lstStyle/>
          <a:p>
            <a:endParaRPr/>
          </a:p>
        </p:txBody>
      </p:sp>
      <p:sp>
        <p:nvSpPr>
          <p:cNvPr id="1223" name="object 1223"/>
          <p:cNvSpPr/>
          <p:nvPr/>
        </p:nvSpPr>
        <p:spPr>
          <a:xfrm>
            <a:off x="442284" y="697959"/>
            <a:ext cx="7580" cy="10194"/>
          </a:xfrm>
          <a:custGeom>
            <a:avLst/>
            <a:gdLst/>
            <a:ahLst/>
            <a:cxnLst/>
            <a:rect l="l" t="t" r="r" b="b"/>
            <a:pathLst>
              <a:path w="7580" h="10194">
                <a:moveTo>
                  <a:pt x="3818" y="7878"/>
                </a:moveTo>
                <a:lnTo>
                  <a:pt x="4559" y="10194"/>
                </a:lnTo>
                <a:lnTo>
                  <a:pt x="4331" y="7821"/>
                </a:lnTo>
                <a:lnTo>
                  <a:pt x="5357" y="7669"/>
                </a:lnTo>
                <a:lnTo>
                  <a:pt x="6327" y="7498"/>
                </a:lnTo>
                <a:lnTo>
                  <a:pt x="7296" y="7289"/>
                </a:lnTo>
                <a:lnTo>
                  <a:pt x="7580" y="6853"/>
                </a:lnTo>
                <a:lnTo>
                  <a:pt x="6496" y="4916"/>
                </a:lnTo>
                <a:lnTo>
                  <a:pt x="5415" y="3189"/>
                </a:lnTo>
                <a:lnTo>
                  <a:pt x="4446" y="1613"/>
                </a:lnTo>
                <a:lnTo>
                  <a:pt x="5016" y="3227"/>
                </a:lnTo>
                <a:lnTo>
                  <a:pt x="6041" y="5011"/>
                </a:lnTo>
                <a:lnTo>
                  <a:pt x="7125" y="6967"/>
                </a:lnTo>
                <a:lnTo>
                  <a:pt x="6213" y="7175"/>
                </a:lnTo>
                <a:lnTo>
                  <a:pt x="5187" y="7346"/>
                </a:lnTo>
                <a:lnTo>
                  <a:pt x="4217" y="7441"/>
                </a:lnTo>
                <a:lnTo>
                  <a:pt x="3534" y="5448"/>
                </a:lnTo>
                <a:lnTo>
                  <a:pt x="2908" y="3606"/>
                </a:lnTo>
                <a:lnTo>
                  <a:pt x="2338" y="1993"/>
                </a:lnTo>
                <a:lnTo>
                  <a:pt x="2908" y="1936"/>
                </a:lnTo>
                <a:lnTo>
                  <a:pt x="3478" y="1841"/>
                </a:lnTo>
                <a:lnTo>
                  <a:pt x="4048" y="1727"/>
                </a:lnTo>
                <a:lnTo>
                  <a:pt x="4275" y="1347"/>
                </a:lnTo>
                <a:lnTo>
                  <a:pt x="3989" y="968"/>
                </a:lnTo>
                <a:lnTo>
                  <a:pt x="3705" y="531"/>
                </a:lnTo>
                <a:lnTo>
                  <a:pt x="3478" y="151"/>
                </a:lnTo>
                <a:lnTo>
                  <a:pt x="3020" y="113"/>
                </a:lnTo>
                <a:lnTo>
                  <a:pt x="3306" y="531"/>
                </a:lnTo>
                <a:lnTo>
                  <a:pt x="3590" y="968"/>
                </a:lnTo>
                <a:lnTo>
                  <a:pt x="3876" y="1461"/>
                </a:lnTo>
                <a:lnTo>
                  <a:pt x="3363" y="1556"/>
                </a:lnTo>
                <a:lnTo>
                  <a:pt x="2793" y="1670"/>
                </a:lnTo>
                <a:lnTo>
                  <a:pt x="2223" y="1727"/>
                </a:lnTo>
                <a:lnTo>
                  <a:pt x="1995" y="1139"/>
                </a:lnTo>
                <a:lnTo>
                  <a:pt x="1768" y="531"/>
                </a:lnTo>
                <a:lnTo>
                  <a:pt x="1538" y="0"/>
                </a:lnTo>
                <a:lnTo>
                  <a:pt x="1139" y="0"/>
                </a:lnTo>
                <a:lnTo>
                  <a:pt x="1367" y="531"/>
                </a:lnTo>
                <a:lnTo>
                  <a:pt x="1597" y="1139"/>
                </a:lnTo>
                <a:lnTo>
                  <a:pt x="1824" y="1784"/>
                </a:lnTo>
                <a:lnTo>
                  <a:pt x="1198" y="1841"/>
                </a:lnTo>
                <a:lnTo>
                  <a:pt x="628" y="1879"/>
                </a:lnTo>
                <a:lnTo>
                  <a:pt x="0" y="1936"/>
                </a:lnTo>
                <a:lnTo>
                  <a:pt x="0" y="2202"/>
                </a:lnTo>
                <a:lnTo>
                  <a:pt x="684" y="2202"/>
                </a:lnTo>
                <a:lnTo>
                  <a:pt x="1311" y="2164"/>
                </a:lnTo>
                <a:lnTo>
                  <a:pt x="1881" y="2050"/>
                </a:lnTo>
                <a:lnTo>
                  <a:pt x="2450" y="3663"/>
                </a:lnTo>
                <a:lnTo>
                  <a:pt x="3077" y="5505"/>
                </a:lnTo>
                <a:lnTo>
                  <a:pt x="3705" y="7498"/>
                </a:lnTo>
                <a:lnTo>
                  <a:pt x="2678" y="7612"/>
                </a:lnTo>
                <a:lnTo>
                  <a:pt x="1653" y="7707"/>
                </a:lnTo>
                <a:lnTo>
                  <a:pt x="628" y="7764"/>
                </a:lnTo>
                <a:lnTo>
                  <a:pt x="1709" y="8087"/>
                </a:lnTo>
                <a:lnTo>
                  <a:pt x="2793" y="7992"/>
                </a:lnTo>
                <a:lnTo>
                  <a:pt x="3818" y="7878"/>
                </a:lnTo>
                <a:close/>
              </a:path>
            </a:pathLst>
          </a:custGeom>
          <a:solidFill>
            <a:srgbClr val="0069A8"/>
          </a:solidFill>
        </p:spPr>
        <p:txBody>
          <a:bodyPr wrap="square" lIns="0" tIns="0" rIns="0" bIns="0" rtlCol="0">
            <a:noAutofit/>
          </a:bodyPr>
          <a:lstStyle/>
          <a:p>
            <a:endParaRPr/>
          </a:p>
        </p:txBody>
      </p:sp>
      <p:sp>
        <p:nvSpPr>
          <p:cNvPr id="1224" name="object 1224"/>
          <p:cNvSpPr/>
          <p:nvPr/>
        </p:nvSpPr>
        <p:spPr>
          <a:xfrm>
            <a:off x="446616" y="705780"/>
            <a:ext cx="1538" cy="4973"/>
          </a:xfrm>
          <a:custGeom>
            <a:avLst/>
            <a:gdLst/>
            <a:ahLst/>
            <a:cxnLst/>
            <a:rect l="l" t="t" r="r" b="b"/>
            <a:pathLst>
              <a:path w="1538" h="4973">
                <a:moveTo>
                  <a:pt x="741" y="2316"/>
                </a:moveTo>
                <a:lnTo>
                  <a:pt x="0" y="0"/>
                </a:lnTo>
                <a:lnTo>
                  <a:pt x="227" y="2373"/>
                </a:lnTo>
                <a:lnTo>
                  <a:pt x="968" y="4973"/>
                </a:lnTo>
                <a:lnTo>
                  <a:pt x="1538" y="4859"/>
                </a:lnTo>
                <a:lnTo>
                  <a:pt x="741" y="2316"/>
                </a:lnTo>
                <a:close/>
              </a:path>
            </a:pathLst>
          </a:custGeom>
          <a:solidFill>
            <a:srgbClr val="0069A8"/>
          </a:solidFill>
        </p:spPr>
        <p:txBody>
          <a:bodyPr wrap="square" lIns="0" tIns="0" rIns="0" bIns="0" rtlCol="0">
            <a:noAutofit/>
          </a:bodyPr>
          <a:lstStyle/>
          <a:p>
            <a:endParaRPr/>
          </a:p>
        </p:txBody>
      </p:sp>
      <p:sp>
        <p:nvSpPr>
          <p:cNvPr id="1225" name="object 1225"/>
          <p:cNvSpPr/>
          <p:nvPr/>
        </p:nvSpPr>
        <p:spPr>
          <a:xfrm>
            <a:off x="418518" y="703996"/>
            <a:ext cx="10430" cy="16842"/>
          </a:xfrm>
          <a:custGeom>
            <a:avLst/>
            <a:gdLst/>
            <a:ahLst/>
            <a:cxnLst/>
            <a:rect l="l" t="t" r="r" b="b"/>
            <a:pathLst>
              <a:path w="10430" h="16842">
                <a:moveTo>
                  <a:pt x="4787" y="7460"/>
                </a:moveTo>
                <a:lnTo>
                  <a:pt x="6098" y="7935"/>
                </a:lnTo>
                <a:lnTo>
                  <a:pt x="7465" y="8371"/>
                </a:lnTo>
                <a:lnTo>
                  <a:pt x="8835" y="8747"/>
                </a:lnTo>
                <a:lnTo>
                  <a:pt x="7580" y="11230"/>
                </a:lnTo>
                <a:lnTo>
                  <a:pt x="6325" y="13875"/>
                </a:lnTo>
                <a:lnTo>
                  <a:pt x="5699" y="16842"/>
                </a:lnTo>
                <a:lnTo>
                  <a:pt x="6895" y="14036"/>
                </a:lnTo>
                <a:lnTo>
                  <a:pt x="8150" y="11337"/>
                </a:lnTo>
                <a:lnTo>
                  <a:pt x="9405" y="8856"/>
                </a:lnTo>
                <a:lnTo>
                  <a:pt x="10430" y="5676"/>
                </a:lnTo>
                <a:lnTo>
                  <a:pt x="9062" y="8314"/>
                </a:lnTo>
                <a:lnTo>
                  <a:pt x="7695" y="7992"/>
                </a:lnTo>
                <a:lnTo>
                  <a:pt x="6325" y="7555"/>
                </a:lnTo>
                <a:lnTo>
                  <a:pt x="5016" y="7081"/>
                </a:lnTo>
                <a:lnTo>
                  <a:pt x="6839" y="4537"/>
                </a:lnTo>
                <a:lnTo>
                  <a:pt x="8605" y="2221"/>
                </a:lnTo>
                <a:lnTo>
                  <a:pt x="10315" y="170"/>
                </a:lnTo>
                <a:lnTo>
                  <a:pt x="9860" y="0"/>
                </a:lnTo>
                <a:lnTo>
                  <a:pt x="8150" y="1993"/>
                </a:lnTo>
                <a:lnTo>
                  <a:pt x="6325" y="4328"/>
                </a:lnTo>
                <a:lnTo>
                  <a:pt x="4503" y="6910"/>
                </a:lnTo>
                <a:lnTo>
                  <a:pt x="3306" y="6435"/>
                </a:lnTo>
                <a:lnTo>
                  <a:pt x="2167" y="5941"/>
                </a:lnTo>
                <a:lnTo>
                  <a:pt x="1083" y="5353"/>
                </a:lnTo>
                <a:lnTo>
                  <a:pt x="1881" y="6264"/>
                </a:lnTo>
                <a:lnTo>
                  <a:pt x="3077" y="6796"/>
                </a:lnTo>
                <a:lnTo>
                  <a:pt x="4275" y="7232"/>
                </a:lnTo>
                <a:lnTo>
                  <a:pt x="2622" y="9611"/>
                </a:lnTo>
                <a:lnTo>
                  <a:pt x="968" y="12147"/>
                </a:lnTo>
                <a:lnTo>
                  <a:pt x="0" y="15115"/>
                </a:lnTo>
                <a:lnTo>
                  <a:pt x="1538" y="12364"/>
                </a:lnTo>
                <a:lnTo>
                  <a:pt x="3135" y="9828"/>
                </a:lnTo>
                <a:lnTo>
                  <a:pt x="4787" y="7460"/>
                </a:lnTo>
                <a:close/>
              </a:path>
            </a:pathLst>
          </a:custGeom>
          <a:solidFill>
            <a:srgbClr val="0069A8"/>
          </a:solidFill>
        </p:spPr>
        <p:txBody>
          <a:bodyPr wrap="square" lIns="0" tIns="0" rIns="0" bIns="0" rtlCol="0">
            <a:noAutofit/>
          </a:bodyPr>
          <a:lstStyle/>
          <a:p>
            <a:endParaRPr/>
          </a:p>
        </p:txBody>
      </p:sp>
      <p:sp>
        <p:nvSpPr>
          <p:cNvPr id="1226" name="object 1226"/>
          <p:cNvSpPr/>
          <p:nvPr/>
        </p:nvSpPr>
        <p:spPr>
          <a:xfrm>
            <a:off x="442284" y="698396"/>
            <a:ext cx="4275" cy="7650"/>
          </a:xfrm>
          <a:custGeom>
            <a:avLst/>
            <a:gdLst/>
            <a:ahLst/>
            <a:cxnLst/>
            <a:rect l="l" t="t" r="r" b="b"/>
            <a:pathLst>
              <a:path w="4275" h="7650">
                <a:moveTo>
                  <a:pt x="3818" y="7441"/>
                </a:moveTo>
                <a:lnTo>
                  <a:pt x="4217" y="7005"/>
                </a:lnTo>
                <a:lnTo>
                  <a:pt x="3534" y="5011"/>
                </a:lnTo>
                <a:lnTo>
                  <a:pt x="2908" y="3170"/>
                </a:lnTo>
                <a:lnTo>
                  <a:pt x="2338" y="1556"/>
                </a:lnTo>
                <a:lnTo>
                  <a:pt x="2908" y="1499"/>
                </a:lnTo>
                <a:lnTo>
                  <a:pt x="3478" y="1404"/>
                </a:lnTo>
                <a:lnTo>
                  <a:pt x="4048" y="1290"/>
                </a:lnTo>
                <a:lnTo>
                  <a:pt x="4275" y="911"/>
                </a:lnTo>
                <a:lnTo>
                  <a:pt x="3933" y="417"/>
                </a:lnTo>
                <a:lnTo>
                  <a:pt x="3478" y="151"/>
                </a:lnTo>
                <a:lnTo>
                  <a:pt x="3705" y="702"/>
                </a:lnTo>
                <a:lnTo>
                  <a:pt x="3876" y="1025"/>
                </a:lnTo>
                <a:lnTo>
                  <a:pt x="3363" y="1120"/>
                </a:lnTo>
                <a:lnTo>
                  <a:pt x="2793" y="1233"/>
                </a:lnTo>
                <a:lnTo>
                  <a:pt x="2223" y="1290"/>
                </a:lnTo>
                <a:lnTo>
                  <a:pt x="2052" y="854"/>
                </a:lnTo>
                <a:lnTo>
                  <a:pt x="1881" y="417"/>
                </a:lnTo>
                <a:lnTo>
                  <a:pt x="1709" y="0"/>
                </a:lnTo>
                <a:lnTo>
                  <a:pt x="1311" y="0"/>
                </a:lnTo>
                <a:lnTo>
                  <a:pt x="1482" y="417"/>
                </a:lnTo>
                <a:lnTo>
                  <a:pt x="1653" y="854"/>
                </a:lnTo>
                <a:lnTo>
                  <a:pt x="1824" y="1347"/>
                </a:lnTo>
                <a:lnTo>
                  <a:pt x="1198" y="1404"/>
                </a:lnTo>
                <a:lnTo>
                  <a:pt x="628" y="1442"/>
                </a:lnTo>
                <a:lnTo>
                  <a:pt x="0" y="1499"/>
                </a:lnTo>
                <a:lnTo>
                  <a:pt x="684" y="1765"/>
                </a:lnTo>
                <a:lnTo>
                  <a:pt x="1311" y="1727"/>
                </a:lnTo>
                <a:lnTo>
                  <a:pt x="1881" y="1613"/>
                </a:lnTo>
                <a:lnTo>
                  <a:pt x="2450" y="3227"/>
                </a:lnTo>
                <a:lnTo>
                  <a:pt x="3077" y="5068"/>
                </a:lnTo>
                <a:lnTo>
                  <a:pt x="3705" y="7062"/>
                </a:lnTo>
                <a:lnTo>
                  <a:pt x="2678" y="7175"/>
                </a:lnTo>
                <a:lnTo>
                  <a:pt x="1653" y="7270"/>
                </a:lnTo>
                <a:lnTo>
                  <a:pt x="628" y="7327"/>
                </a:lnTo>
                <a:lnTo>
                  <a:pt x="1709" y="7650"/>
                </a:lnTo>
                <a:lnTo>
                  <a:pt x="2793" y="7555"/>
                </a:lnTo>
                <a:lnTo>
                  <a:pt x="3818" y="7441"/>
                </a:lnTo>
                <a:close/>
              </a:path>
            </a:pathLst>
          </a:custGeom>
          <a:solidFill>
            <a:srgbClr val="0069A8"/>
          </a:solidFill>
        </p:spPr>
        <p:txBody>
          <a:bodyPr wrap="square" lIns="0" tIns="0" rIns="0" bIns="0" rtlCol="0">
            <a:noAutofit/>
          </a:bodyPr>
          <a:lstStyle/>
          <a:p>
            <a:endParaRPr/>
          </a:p>
        </p:txBody>
      </p:sp>
      <p:sp>
        <p:nvSpPr>
          <p:cNvPr id="1227" name="object 1227"/>
          <p:cNvSpPr/>
          <p:nvPr/>
        </p:nvSpPr>
        <p:spPr>
          <a:xfrm>
            <a:off x="429403" y="698339"/>
            <a:ext cx="31975" cy="32808"/>
          </a:xfrm>
          <a:custGeom>
            <a:avLst/>
            <a:gdLst/>
            <a:ahLst/>
            <a:cxnLst/>
            <a:rect l="l" t="t" r="r" b="b"/>
            <a:pathLst>
              <a:path w="31975" h="32808">
                <a:moveTo>
                  <a:pt x="30948" y="15591"/>
                </a:moveTo>
                <a:lnTo>
                  <a:pt x="29409" y="13155"/>
                </a:lnTo>
                <a:lnTo>
                  <a:pt x="29125" y="12833"/>
                </a:lnTo>
                <a:lnTo>
                  <a:pt x="28612" y="13004"/>
                </a:lnTo>
                <a:lnTo>
                  <a:pt x="27300" y="13478"/>
                </a:lnTo>
                <a:lnTo>
                  <a:pt x="25933" y="13858"/>
                </a:lnTo>
                <a:lnTo>
                  <a:pt x="24507" y="14188"/>
                </a:lnTo>
                <a:lnTo>
                  <a:pt x="23198" y="11485"/>
                </a:lnTo>
                <a:lnTo>
                  <a:pt x="21887" y="9017"/>
                </a:lnTo>
                <a:lnTo>
                  <a:pt x="20632" y="6796"/>
                </a:lnTo>
                <a:lnTo>
                  <a:pt x="21657" y="6587"/>
                </a:lnTo>
                <a:lnTo>
                  <a:pt x="22628" y="6302"/>
                </a:lnTo>
                <a:lnTo>
                  <a:pt x="23538" y="5979"/>
                </a:lnTo>
                <a:lnTo>
                  <a:pt x="25192" y="8087"/>
                </a:lnTo>
                <a:lnTo>
                  <a:pt x="26902" y="10403"/>
                </a:lnTo>
                <a:lnTo>
                  <a:pt x="25647" y="7878"/>
                </a:lnTo>
                <a:lnTo>
                  <a:pt x="23996" y="5828"/>
                </a:lnTo>
                <a:lnTo>
                  <a:pt x="24908" y="5505"/>
                </a:lnTo>
                <a:lnTo>
                  <a:pt x="25705" y="5182"/>
                </a:lnTo>
                <a:lnTo>
                  <a:pt x="26503" y="4802"/>
                </a:lnTo>
                <a:lnTo>
                  <a:pt x="26275" y="4575"/>
                </a:lnTo>
                <a:lnTo>
                  <a:pt x="25478" y="4897"/>
                </a:lnTo>
                <a:lnTo>
                  <a:pt x="24622" y="5239"/>
                </a:lnTo>
                <a:lnTo>
                  <a:pt x="23768" y="5562"/>
                </a:lnTo>
                <a:lnTo>
                  <a:pt x="23254" y="4954"/>
                </a:lnTo>
                <a:lnTo>
                  <a:pt x="23027" y="4632"/>
                </a:lnTo>
                <a:lnTo>
                  <a:pt x="21772" y="3132"/>
                </a:lnTo>
                <a:lnTo>
                  <a:pt x="20576" y="1822"/>
                </a:lnTo>
                <a:lnTo>
                  <a:pt x="19436" y="645"/>
                </a:lnTo>
                <a:lnTo>
                  <a:pt x="18844" y="538"/>
                </a:lnTo>
                <a:lnTo>
                  <a:pt x="18296" y="702"/>
                </a:lnTo>
                <a:lnTo>
                  <a:pt x="17726" y="854"/>
                </a:lnTo>
                <a:lnTo>
                  <a:pt x="17156" y="968"/>
                </a:lnTo>
                <a:lnTo>
                  <a:pt x="16929" y="1347"/>
                </a:lnTo>
                <a:lnTo>
                  <a:pt x="17897" y="2847"/>
                </a:lnTo>
                <a:lnTo>
                  <a:pt x="17327" y="1233"/>
                </a:lnTo>
                <a:lnTo>
                  <a:pt x="17897" y="1120"/>
                </a:lnTo>
                <a:lnTo>
                  <a:pt x="18467" y="968"/>
                </a:lnTo>
                <a:lnTo>
                  <a:pt x="19037" y="759"/>
                </a:lnTo>
                <a:lnTo>
                  <a:pt x="20177" y="1993"/>
                </a:lnTo>
                <a:lnTo>
                  <a:pt x="21373" y="3341"/>
                </a:lnTo>
                <a:lnTo>
                  <a:pt x="22685" y="4897"/>
                </a:lnTo>
                <a:lnTo>
                  <a:pt x="23083" y="5448"/>
                </a:lnTo>
                <a:lnTo>
                  <a:pt x="23311" y="5714"/>
                </a:lnTo>
                <a:lnTo>
                  <a:pt x="22399" y="5979"/>
                </a:lnTo>
                <a:lnTo>
                  <a:pt x="21430" y="6264"/>
                </a:lnTo>
                <a:lnTo>
                  <a:pt x="20461" y="6473"/>
                </a:lnTo>
                <a:lnTo>
                  <a:pt x="20006" y="6587"/>
                </a:lnTo>
                <a:lnTo>
                  <a:pt x="19094" y="6796"/>
                </a:lnTo>
                <a:lnTo>
                  <a:pt x="18069" y="6967"/>
                </a:lnTo>
                <a:lnTo>
                  <a:pt x="17098" y="7062"/>
                </a:lnTo>
                <a:lnTo>
                  <a:pt x="16699" y="7498"/>
                </a:lnTo>
                <a:lnTo>
                  <a:pt x="17440" y="9814"/>
                </a:lnTo>
                <a:lnTo>
                  <a:pt x="17213" y="7441"/>
                </a:lnTo>
                <a:lnTo>
                  <a:pt x="18238" y="7289"/>
                </a:lnTo>
                <a:lnTo>
                  <a:pt x="19208" y="7119"/>
                </a:lnTo>
                <a:lnTo>
                  <a:pt x="20177" y="6910"/>
                </a:lnTo>
                <a:lnTo>
                  <a:pt x="21430" y="9112"/>
                </a:lnTo>
                <a:lnTo>
                  <a:pt x="22685" y="11599"/>
                </a:lnTo>
                <a:lnTo>
                  <a:pt x="23937" y="14296"/>
                </a:lnTo>
                <a:lnTo>
                  <a:pt x="22513" y="14621"/>
                </a:lnTo>
                <a:lnTo>
                  <a:pt x="21031" y="14891"/>
                </a:lnTo>
                <a:lnTo>
                  <a:pt x="19549" y="15107"/>
                </a:lnTo>
                <a:lnTo>
                  <a:pt x="18751" y="12301"/>
                </a:lnTo>
                <a:lnTo>
                  <a:pt x="18181" y="12415"/>
                </a:lnTo>
                <a:lnTo>
                  <a:pt x="18922" y="15160"/>
                </a:lnTo>
                <a:lnTo>
                  <a:pt x="17384" y="15377"/>
                </a:lnTo>
                <a:lnTo>
                  <a:pt x="15845" y="15485"/>
                </a:lnTo>
                <a:lnTo>
                  <a:pt x="14248" y="15538"/>
                </a:lnTo>
                <a:lnTo>
                  <a:pt x="13964" y="12738"/>
                </a:lnTo>
                <a:lnTo>
                  <a:pt x="13737" y="10080"/>
                </a:lnTo>
                <a:lnTo>
                  <a:pt x="13509" y="7764"/>
                </a:lnTo>
                <a:lnTo>
                  <a:pt x="14591" y="7707"/>
                </a:lnTo>
                <a:lnTo>
                  <a:pt x="13509" y="7384"/>
                </a:lnTo>
                <a:lnTo>
                  <a:pt x="13279" y="5334"/>
                </a:lnTo>
                <a:lnTo>
                  <a:pt x="13052" y="3455"/>
                </a:lnTo>
                <a:lnTo>
                  <a:pt x="12881" y="1822"/>
                </a:lnTo>
                <a:lnTo>
                  <a:pt x="13565" y="1822"/>
                </a:lnTo>
                <a:lnTo>
                  <a:pt x="12881" y="1556"/>
                </a:lnTo>
                <a:lnTo>
                  <a:pt x="12824" y="968"/>
                </a:lnTo>
                <a:lnTo>
                  <a:pt x="12709" y="474"/>
                </a:lnTo>
                <a:lnTo>
                  <a:pt x="12653" y="0"/>
                </a:lnTo>
                <a:lnTo>
                  <a:pt x="12311" y="0"/>
                </a:lnTo>
                <a:lnTo>
                  <a:pt x="12311" y="474"/>
                </a:lnTo>
                <a:lnTo>
                  <a:pt x="12369" y="1025"/>
                </a:lnTo>
                <a:lnTo>
                  <a:pt x="12426" y="1556"/>
                </a:lnTo>
                <a:lnTo>
                  <a:pt x="10772" y="1556"/>
                </a:lnTo>
                <a:lnTo>
                  <a:pt x="10828" y="1025"/>
                </a:lnTo>
                <a:lnTo>
                  <a:pt x="10943" y="474"/>
                </a:lnTo>
                <a:lnTo>
                  <a:pt x="11000" y="0"/>
                </a:lnTo>
                <a:lnTo>
                  <a:pt x="10601" y="0"/>
                </a:lnTo>
                <a:lnTo>
                  <a:pt x="10488" y="474"/>
                </a:lnTo>
                <a:lnTo>
                  <a:pt x="10430" y="968"/>
                </a:lnTo>
                <a:lnTo>
                  <a:pt x="10317" y="1499"/>
                </a:lnTo>
                <a:lnTo>
                  <a:pt x="9689" y="1499"/>
                </a:lnTo>
                <a:lnTo>
                  <a:pt x="9062" y="1461"/>
                </a:lnTo>
                <a:lnTo>
                  <a:pt x="8436" y="1347"/>
                </a:lnTo>
                <a:lnTo>
                  <a:pt x="8607" y="911"/>
                </a:lnTo>
                <a:lnTo>
                  <a:pt x="8778" y="474"/>
                </a:lnTo>
                <a:lnTo>
                  <a:pt x="8949" y="56"/>
                </a:lnTo>
                <a:lnTo>
                  <a:pt x="8549" y="94"/>
                </a:lnTo>
                <a:lnTo>
                  <a:pt x="8380" y="474"/>
                </a:lnTo>
                <a:lnTo>
                  <a:pt x="8208" y="854"/>
                </a:lnTo>
                <a:lnTo>
                  <a:pt x="8037" y="1290"/>
                </a:lnTo>
                <a:lnTo>
                  <a:pt x="7467" y="1233"/>
                </a:lnTo>
                <a:lnTo>
                  <a:pt x="6954" y="1120"/>
                </a:lnTo>
                <a:lnTo>
                  <a:pt x="6384" y="1025"/>
                </a:lnTo>
                <a:lnTo>
                  <a:pt x="6782" y="474"/>
                </a:lnTo>
                <a:lnTo>
                  <a:pt x="6327" y="474"/>
                </a:lnTo>
                <a:lnTo>
                  <a:pt x="6041" y="911"/>
                </a:lnTo>
                <a:lnTo>
                  <a:pt x="5586" y="797"/>
                </a:lnTo>
                <a:lnTo>
                  <a:pt x="5129" y="702"/>
                </a:lnTo>
                <a:lnTo>
                  <a:pt x="4674" y="531"/>
                </a:lnTo>
                <a:lnTo>
                  <a:pt x="3876" y="702"/>
                </a:lnTo>
                <a:lnTo>
                  <a:pt x="3534" y="759"/>
                </a:lnTo>
                <a:lnTo>
                  <a:pt x="2394" y="1879"/>
                </a:lnTo>
                <a:lnTo>
                  <a:pt x="1254" y="3132"/>
                </a:lnTo>
                <a:lnTo>
                  <a:pt x="0" y="4480"/>
                </a:lnTo>
                <a:lnTo>
                  <a:pt x="114" y="5011"/>
                </a:lnTo>
                <a:lnTo>
                  <a:pt x="342" y="4745"/>
                </a:lnTo>
                <a:lnTo>
                  <a:pt x="1709" y="3227"/>
                </a:lnTo>
                <a:lnTo>
                  <a:pt x="2964" y="1879"/>
                </a:lnTo>
                <a:lnTo>
                  <a:pt x="4160" y="645"/>
                </a:lnTo>
                <a:lnTo>
                  <a:pt x="4674" y="854"/>
                </a:lnTo>
                <a:lnTo>
                  <a:pt x="5244" y="1025"/>
                </a:lnTo>
                <a:lnTo>
                  <a:pt x="5870" y="1176"/>
                </a:lnTo>
                <a:lnTo>
                  <a:pt x="4845" y="2638"/>
                </a:lnTo>
                <a:lnTo>
                  <a:pt x="3705" y="4309"/>
                </a:lnTo>
                <a:lnTo>
                  <a:pt x="2964" y="6473"/>
                </a:lnTo>
                <a:lnTo>
                  <a:pt x="4104" y="4537"/>
                </a:lnTo>
                <a:lnTo>
                  <a:pt x="5244" y="2809"/>
                </a:lnTo>
                <a:lnTo>
                  <a:pt x="6213" y="1233"/>
                </a:lnTo>
                <a:lnTo>
                  <a:pt x="6782" y="1404"/>
                </a:lnTo>
                <a:lnTo>
                  <a:pt x="7352" y="1499"/>
                </a:lnTo>
                <a:lnTo>
                  <a:pt x="7922" y="1556"/>
                </a:lnTo>
                <a:lnTo>
                  <a:pt x="8321" y="1613"/>
                </a:lnTo>
                <a:lnTo>
                  <a:pt x="8949" y="1727"/>
                </a:lnTo>
                <a:lnTo>
                  <a:pt x="9632" y="1784"/>
                </a:lnTo>
                <a:lnTo>
                  <a:pt x="10317" y="1822"/>
                </a:lnTo>
                <a:lnTo>
                  <a:pt x="10544" y="3512"/>
                </a:lnTo>
                <a:lnTo>
                  <a:pt x="10716" y="1822"/>
                </a:lnTo>
                <a:lnTo>
                  <a:pt x="11171" y="1879"/>
                </a:lnTo>
                <a:lnTo>
                  <a:pt x="11968" y="1879"/>
                </a:lnTo>
                <a:lnTo>
                  <a:pt x="12426" y="1822"/>
                </a:lnTo>
                <a:lnTo>
                  <a:pt x="12597" y="3512"/>
                </a:lnTo>
                <a:lnTo>
                  <a:pt x="12768" y="5334"/>
                </a:lnTo>
                <a:lnTo>
                  <a:pt x="12939" y="7384"/>
                </a:lnTo>
                <a:lnTo>
                  <a:pt x="10031" y="7384"/>
                </a:lnTo>
                <a:lnTo>
                  <a:pt x="10772" y="7764"/>
                </a:lnTo>
                <a:lnTo>
                  <a:pt x="12939" y="7764"/>
                </a:lnTo>
                <a:lnTo>
                  <a:pt x="13167" y="10137"/>
                </a:lnTo>
                <a:lnTo>
                  <a:pt x="13338" y="12738"/>
                </a:lnTo>
                <a:lnTo>
                  <a:pt x="13565" y="15591"/>
                </a:lnTo>
                <a:lnTo>
                  <a:pt x="9975" y="15591"/>
                </a:lnTo>
                <a:lnTo>
                  <a:pt x="9405" y="15538"/>
                </a:lnTo>
                <a:lnTo>
                  <a:pt x="9119" y="15538"/>
                </a:lnTo>
                <a:lnTo>
                  <a:pt x="9119" y="10080"/>
                </a:lnTo>
                <a:lnTo>
                  <a:pt x="8778" y="12681"/>
                </a:lnTo>
                <a:lnTo>
                  <a:pt x="9062" y="15969"/>
                </a:lnTo>
                <a:lnTo>
                  <a:pt x="9689" y="16024"/>
                </a:lnTo>
                <a:lnTo>
                  <a:pt x="9975" y="16024"/>
                </a:lnTo>
                <a:lnTo>
                  <a:pt x="11171" y="16077"/>
                </a:lnTo>
                <a:lnTo>
                  <a:pt x="12369" y="16077"/>
                </a:lnTo>
                <a:lnTo>
                  <a:pt x="13565" y="16024"/>
                </a:lnTo>
                <a:lnTo>
                  <a:pt x="13793" y="18668"/>
                </a:lnTo>
                <a:lnTo>
                  <a:pt x="13964" y="21474"/>
                </a:lnTo>
                <a:lnTo>
                  <a:pt x="14135" y="24441"/>
                </a:lnTo>
                <a:lnTo>
                  <a:pt x="12597" y="24496"/>
                </a:lnTo>
                <a:lnTo>
                  <a:pt x="9348" y="24496"/>
                </a:lnTo>
                <a:lnTo>
                  <a:pt x="8549" y="24441"/>
                </a:lnTo>
                <a:lnTo>
                  <a:pt x="8208" y="24441"/>
                </a:lnTo>
                <a:lnTo>
                  <a:pt x="8492" y="21474"/>
                </a:lnTo>
                <a:lnTo>
                  <a:pt x="8380" y="15969"/>
                </a:lnTo>
                <a:lnTo>
                  <a:pt x="8037" y="18613"/>
                </a:lnTo>
                <a:lnTo>
                  <a:pt x="7751" y="21421"/>
                </a:lnTo>
                <a:lnTo>
                  <a:pt x="7467" y="24388"/>
                </a:lnTo>
                <a:lnTo>
                  <a:pt x="7409" y="24927"/>
                </a:lnTo>
                <a:lnTo>
                  <a:pt x="7125" y="27411"/>
                </a:lnTo>
                <a:lnTo>
                  <a:pt x="6897" y="30000"/>
                </a:lnTo>
                <a:lnTo>
                  <a:pt x="6670" y="32699"/>
                </a:lnTo>
                <a:lnTo>
                  <a:pt x="7181" y="32753"/>
                </a:lnTo>
                <a:lnTo>
                  <a:pt x="7467" y="32753"/>
                </a:lnTo>
                <a:lnTo>
                  <a:pt x="7695" y="30055"/>
                </a:lnTo>
                <a:lnTo>
                  <a:pt x="7922" y="27464"/>
                </a:lnTo>
                <a:lnTo>
                  <a:pt x="8150" y="24927"/>
                </a:lnTo>
                <a:lnTo>
                  <a:pt x="8949" y="24982"/>
                </a:lnTo>
                <a:lnTo>
                  <a:pt x="9348" y="24982"/>
                </a:lnTo>
                <a:lnTo>
                  <a:pt x="10943" y="25036"/>
                </a:lnTo>
                <a:lnTo>
                  <a:pt x="12597" y="25036"/>
                </a:lnTo>
                <a:lnTo>
                  <a:pt x="14192" y="24982"/>
                </a:lnTo>
                <a:lnTo>
                  <a:pt x="14363" y="27519"/>
                </a:lnTo>
                <a:lnTo>
                  <a:pt x="14478" y="30108"/>
                </a:lnTo>
                <a:lnTo>
                  <a:pt x="14649" y="32808"/>
                </a:lnTo>
                <a:lnTo>
                  <a:pt x="14478" y="18668"/>
                </a:lnTo>
                <a:lnTo>
                  <a:pt x="14248" y="16024"/>
                </a:lnTo>
                <a:lnTo>
                  <a:pt x="15902" y="15916"/>
                </a:lnTo>
                <a:lnTo>
                  <a:pt x="17499" y="15807"/>
                </a:lnTo>
                <a:lnTo>
                  <a:pt x="19037" y="15591"/>
                </a:lnTo>
                <a:lnTo>
                  <a:pt x="19778" y="18236"/>
                </a:lnTo>
                <a:lnTo>
                  <a:pt x="20461" y="20988"/>
                </a:lnTo>
                <a:lnTo>
                  <a:pt x="21087" y="23957"/>
                </a:lnTo>
                <a:lnTo>
                  <a:pt x="21087" y="20935"/>
                </a:lnTo>
                <a:lnTo>
                  <a:pt x="20405" y="18127"/>
                </a:lnTo>
                <a:lnTo>
                  <a:pt x="19664" y="15538"/>
                </a:lnTo>
                <a:lnTo>
                  <a:pt x="21202" y="15322"/>
                </a:lnTo>
                <a:lnTo>
                  <a:pt x="22685" y="15052"/>
                </a:lnTo>
                <a:lnTo>
                  <a:pt x="24167" y="14729"/>
                </a:lnTo>
                <a:lnTo>
                  <a:pt x="25307" y="17210"/>
                </a:lnTo>
                <a:lnTo>
                  <a:pt x="26503" y="19910"/>
                </a:lnTo>
                <a:lnTo>
                  <a:pt x="27586" y="22824"/>
                </a:lnTo>
                <a:lnTo>
                  <a:pt x="28156" y="22661"/>
                </a:lnTo>
                <a:lnTo>
                  <a:pt x="27073" y="19802"/>
                </a:lnTo>
                <a:lnTo>
                  <a:pt x="25877" y="17102"/>
                </a:lnTo>
                <a:lnTo>
                  <a:pt x="24678" y="14621"/>
                </a:lnTo>
                <a:lnTo>
                  <a:pt x="26104" y="14243"/>
                </a:lnTo>
                <a:lnTo>
                  <a:pt x="27528" y="13858"/>
                </a:lnTo>
                <a:lnTo>
                  <a:pt x="28898" y="13383"/>
                </a:lnTo>
                <a:lnTo>
                  <a:pt x="30436" y="15754"/>
                </a:lnTo>
                <a:lnTo>
                  <a:pt x="31975" y="18344"/>
                </a:lnTo>
                <a:lnTo>
                  <a:pt x="30948" y="15591"/>
                </a:lnTo>
                <a:close/>
              </a:path>
            </a:pathLst>
          </a:custGeom>
          <a:solidFill>
            <a:srgbClr val="0069A8"/>
          </a:solidFill>
        </p:spPr>
        <p:txBody>
          <a:bodyPr wrap="square" lIns="0" tIns="0" rIns="0" bIns="0" rtlCol="0">
            <a:noAutofit/>
          </a:bodyPr>
          <a:lstStyle/>
          <a:p>
            <a:endParaRPr/>
          </a:p>
        </p:txBody>
      </p:sp>
      <p:sp>
        <p:nvSpPr>
          <p:cNvPr id="1228" name="object 1228"/>
          <p:cNvSpPr/>
          <p:nvPr/>
        </p:nvSpPr>
        <p:spPr>
          <a:xfrm>
            <a:off x="448211" y="698870"/>
            <a:ext cx="58" cy="0"/>
          </a:xfrm>
          <a:custGeom>
            <a:avLst/>
            <a:gdLst/>
            <a:ahLst/>
            <a:cxnLst/>
            <a:rect l="l" t="t" r="r" b="b"/>
            <a:pathLst>
              <a:path w="58">
                <a:moveTo>
                  <a:pt x="58" y="0"/>
                </a:moveTo>
                <a:lnTo>
                  <a:pt x="0" y="0"/>
                </a:lnTo>
                <a:lnTo>
                  <a:pt x="58" y="0"/>
                </a:lnTo>
                <a:close/>
              </a:path>
            </a:pathLst>
          </a:custGeom>
          <a:solidFill>
            <a:srgbClr val="0069A8"/>
          </a:solidFill>
        </p:spPr>
        <p:txBody>
          <a:bodyPr wrap="square" lIns="0" tIns="0" rIns="0" bIns="0" rtlCol="0">
            <a:noAutofit/>
          </a:bodyPr>
          <a:lstStyle/>
          <a:p>
            <a:endParaRPr/>
          </a:p>
        </p:txBody>
      </p:sp>
      <p:sp>
        <p:nvSpPr>
          <p:cNvPr id="1229" name="object 1229"/>
          <p:cNvSpPr/>
          <p:nvPr/>
        </p:nvSpPr>
        <p:spPr>
          <a:xfrm>
            <a:off x="451861" y="699573"/>
            <a:ext cx="18522" cy="17649"/>
          </a:xfrm>
          <a:custGeom>
            <a:avLst/>
            <a:gdLst/>
            <a:ahLst/>
            <a:cxnLst/>
            <a:rect l="l" t="t" r="r" b="b"/>
            <a:pathLst>
              <a:path w="18522" h="17649">
                <a:moveTo>
                  <a:pt x="9060" y="3948"/>
                </a:moveTo>
                <a:lnTo>
                  <a:pt x="11455" y="5828"/>
                </a:lnTo>
                <a:lnTo>
                  <a:pt x="13791" y="7992"/>
                </a:lnTo>
                <a:lnTo>
                  <a:pt x="12879" y="8694"/>
                </a:lnTo>
                <a:lnTo>
                  <a:pt x="11854" y="9283"/>
                </a:lnTo>
                <a:lnTo>
                  <a:pt x="10770" y="9871"/>
                </a:lnTo>
                <a:lnTo>
                  <a:pt x="8661" y="7403"/>
                </a:lnTo>
                <a:lnTo>
                  <a:pt x="6496" y="5239"/>
                </a:lnTo>
                <a:lnTo>
                  <a:pt x="4444" y="3341"/>
                </a:lnTo>
                <a:lnTo>
                  <a:pt x="5185" y="2980"/>
                </a:lnTo>
                <a:lnTo>
                  <a:pt x="5870" y="2600"/>
                </a:lnTo>
                <a:lnTo>
                  <a:pt x="6440" y="2164"/>
                </a:lnTo>
                <a:lnTo>
                  <a:pt x="6154" y="1993"/>
                </a:lnTo>
                <a:lnTo>
                  <a:pt x="5528" y="2429"/>
                </a:lnTo>
                <a:lnTo>
                  <a:pt x="4899" y="2809"/>
                </a:lnTo>
                <a:lnTo>
                  <a:pt x="4217" y="3132"/>
                </a:lnTo>
                <a:lnTo>
                  <a:pt x="3590" y="2600"/>
                </a:lnTo>
                <a:lnTo>
                  <a:pt x="2962" y="2050"/>
                </a:lnTo>
                <a:lnTo>
                  <a:pt x="2392" y="1518"/>
                </a:lnTo>
                <a:lnTo>
                  <a:pt x="1822" y="1082"/>
                </a:lnTo>
                <a:lnTo>
                  <a:pt x="1311" y="645"/>
                </a:lnTo>
                <a:lnTo>
                  <a:pt x="797" y="227"/>
                </a:lnTo>
                <a:lnTo>
                  <a:pt x="227" y="56"/>
                </a:lnTo>
                <a:lnTo>
                  <a:pt x="0" y="0"/>
                </a:lnTo>
                <a:lnTo>
                  <a:pt x="682" y="588"/>
                </a:lnTo>
                <a:lnTo>
                  <a:pt x="1367" y="1195"/>
                </a:lnTo>
                <a:lnTo>
                  <a:pt x="2108" y="1841"/>
                </a:lnTo>
                <a:lnTo>
                  <a:pt x="2678" y="2278"/>
                </a:lnTo>
                <a:lnTo>
                  <a:pt x="3248" y="2809"/>
                </a:lnTo>
                <a:lnTo>
                  <a:pt x="3818" y="3341"/>
                </a:lnTo>
                <a:lnTo>
                  <a:pt x="4046" y="3569"/>
                </a:lnTo>
                <a:lnTo>
                  <a:pt x="6098" y="5448"/>
                </a:lnTo>
                <a:lnTo>
                  <a:pt x="8206" y="7669"/>
                </a:lnTo>
                <a:lnTo>
                  <a:pt x="10371" y="10099"/>
                </a:lnTo>
                <a:lnTo>
                  <a:pt x="9745" y="10365"/>
                </a:lnTo>
                <a:lnTo>
                  <a:pt x="9119" y="10631"/>
                </a:lnTo>
                <a:lnTo>
                  <a:pt x="8490" y="10896"/>
                </a:lnTo>
                <a:lnTo>
                  <a:pt x="7920" y="11124"/>
                </a:lnTo>
                <a:lnTo>
                  <a:pt x="7294" y="11390"/>
                </a:lnTo>
                <a:lnTo>
                  <a:pt x="6668" y="11599"/>
                </a:lnTo>
                <a:lnTo>
                  <a:pt x="6952" y="11921"/>
                </a:lnTo>
                <a:lnTo>
                  <a:pt x="7522" y="11713"/>
                </a:lnTo>
                <a:lnTo>
                  <a:pt x="8092" y="11504"/>
                </a:lnTo>
                <a:lnTo>
                  <a:pt x="8661" y="11276"/>
                </a:lnTo>
                <a:lnTo>
                  <a:pt x="9346" y="11010"/>
                </a:lnTo>
                <a:lnTo>
                  <a:pt x="9973" y="10688"/>
                </a:lnTo>
                <a:lnTo>
                  <a:pt x="10599" y="10365"/>
                </a:lnTo>
                <a:lnTo>
                  <a:pt x="12538" y="12586"/>
                </a:lnTo>
                <a:lnTo>
                  <a:pt x="14419" y="15060"/>
                </a:lnTo>
                <a:lnTo>
                  <a:pt x="16242" y="17649"/>
                </a:lnTo>
                <a:lnTo>
                  <a:pt x="16699" y="17434"/>
                </a:lnTo>
                <a:lnTo>
                  <a:pt x="14874" y="14790"/>
                </a:lnTo>
                <a:lnTo>
                  <a:pt x="12993" y="12358"/>
                </a:lnTo>
                <a:lnTo>
                  <a:pt x="11056" y="10156"/>
                </a:lnTo>
                <a:lnTo>
                  <a:pt x="12140" y="9548"/>
                </a:lnTo>
                <a:lnTo>
                  <a:pt x="13165" y="8960"/>
                </a:lnTo>
                <a:lnTo>
                  <a:pt x="14133" y="8258"/>
                </a:lnTo>
                <a:lnTo>
                  <a:pt x="16298" y="10251"/>
                </a:lnTo>
                <a:lnTo>
                  <a:pt x="18522" y="12529"/>
                </a:lnTo>
                <a:lnTo>
                  <a:pt x="16641" y="9985"/>
                </a:lnTo>
                <a:lnTo>
                  <a:pt x="14419" y="7992"/>
                </a:lnTo>
                <a:lnTo>
                  <a:pt x="15046" y="7498"/>
                </a:lnTo>
                <a:lnTo>
                  <a:pt x="15102" y="7081"/>
                </a:lnTo>
                <a:lnTo>
                  <a:pt x="14476" y="7498"/>
                </a:lnTo>
                <a:lnTo>
                  <a:pt x="14133" y="7726"/>
                </a:lnTo>
                <a:lnTo>
                  <a:pt x="12252" y="5998"/>
                </a:lnTo>
                <a:lnTo>
                  <a:pt x="10371" y="4480"/>
                </a:lnTo>
                <a:lnTo>
                  <a:pt x="8490" y="3075"/>
                </a:lnTo>
                <a:lnTo>
                  <a:pt x="7920" y="2809"/>
                </a:lnTo>
                <a:lnTo>
                  <a:pt x="7409" y="2543"/>
                </a:lnTo>
                <a:lnTo>
                  <a:pt x="6839" y="2316"/>
                </a:lnTo>
                <a:lnTo>
                  <a:pt x="9060" y="3948"/>
                </a:lnTo>
                <a:close/>
              </a:path>
            </a:pathLst>
          </a:custGeom>
          <a:solidFill>
            <a:srgbClr val="0069A8"/>
          </a:solidFill>
        </p:spPr>
        <p:txBody>
          <a:bodyPr wrap="square" lIns="0" tIns="0" rIns="0" bIns="0" rtlCol="0">
            <a:noAutofit/>
          </a:bodyPr>
          <a:lstStyle/>
          <a:p>
            <a:endParaRPr/>
          </a:p>
        </p:txBody>
      </p:sp>
      <p:sp>
        <p:nvSpPr>
          <p:cNvPr id="1230" name="object 1230"/>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9A8"/>
          </a:solidFill>
        </p:spPr>
        <p:txBody>
          <a:bodyPr wrap="square" lIns="0" tIns="0" rIns="0" bIns="0" rtlCol="0">
            <a:noAutofit/>
          </a:bodyPr>
          <a:lstStyle/>
          <a:p>
            <a:endParaRPr/>
          </a:p>
        </p:txBody>
      </p:sp>
      <p:sp>
        <p:nvSpPr>
          <p:cNvPr id="1231" name="object 1231"/>
          <p:cNvSpPr/>
          <p:nvPr/>
        </p:nvSpPr>
        <p:spPr>
          <a:xfrm>
            <a:off x="446731" y="699573"/>
            <a:ext cx="3133" cy="5353"/>
          </a:xfrm>
          <a:custGeom>
            <a:avLst/>
            <a:gdLst/>
            <a:ahLst/>
            <a:cxnLst/>
            <a:rect l="l" t="t" r="r" b="b"/>
            <a:pathLst>
              <a:path w="3133" h="5353">
                <a:moveTo>
                  <a:pt x="0" y="0"/>
                </a:moveTo>
                <a:lnTo>
                  <a:pt x="569" y="1613"/>
                </a:lnTo>
                <a:lnTo>
                  <a:pt x="1595" y="3398"/>
                </a:lnTo>
                <a:lnTo>
                  <a:pt x="2678" y="5353"/>
                </a:lnTo>
                <a:lnTo>
                  <a:pt x="3133" y="5239"/>
                </a:lnTo>
                <a:lnTo>
                  <a:pt x="2050" y="3303"/>
                </a:lnTo>
                <a:lnTo>
                  <a:pt x="968" y="1575"/>
                </a:lnTo>
                <a:lnTo>
                  <a:pt x="0" y="0"/>
                </a:lnTo>
                <a:close/>
              </a:path>
            </a:pathLst>
          </a:custGeom>
          <a:solidFill>
            <a:srgbClr val="0069A8"/>
          </a:solidFill>
        </p:spPr>
        <p:txBody>
          <a:bodyPr wrap="square" lIns="0" tIns="0" rIns="0" bIns="0" rtlCol="0">
            <a:noAutofit/>
          </a:bodyPr>
          <a:lstStyle/>
          <a:p>
            <a:endParaRPr/>
          </a:p>
        </p:txBody>
      </p:sp>
      <p:sp>
        <p:nvSpPr>
          <p:cNvPr id="1232" name="object 1232"/>
          <p:cNvSpPr/>
          <p:nvPr/>
        </p:nvSpPr>
        <p:spPr>
          <a:xfrm>
            <a:off x="443881" y="709558"/>
            <a:ext cx="31979" cy="21588"/>
          </a:xfrm>
          <a:custGeom>
            <a:avLst/>
            <a:gdLst/>
            <a:ahLst/>
            <a:cxnLst/>
            <a:rect l="l" t="t" r="r" b="b"/>
            <a:pathLst>
              <a:path w="31979" h="21588">
                <a:moveTo>
                  <a:pt x="171" y="21588"/>
                </a:moveTo>
                <a:lnTo>
                  <a:pt x="682" y="21533"/>
                </a:lnTo>
                <a:lnTo>
                  <a:pt x="968" y="21533"/>
                </a:lnTo>
                <a:lnTo>
                  <a:pt x="797" y="18835"/>
                </a:lnTo>
                <a:lnTo>
                  <a:pt x="626" y="16244"/>
                </a:lnTo>
                <a:lnTo>
                  <a:pt x="455" y="13763"/>
                </a:lnTo>
                <a:lnTo>
                  <a:pt x="2563" y="13655"/>
                </a:lnTo>
                <a:lnTo>
                  <a:pt x="4672" y="13493"/>
                </a:lnTo>
                <a:lnTo>
                  <a:pt x="6724" y="13222"/>
                </a:lnTo>
                <a:lnTo>
                  <a:pt x="7238" y="15597"/>
                </a:lnTo>
                <a:lnTo>
                  <a:pt x="7749" y="18080"/>
                </a:lnTo>
                <a:lnTo>
                  <a:pt x="8206" y="20669"/>
                </a:lnTo>
                <a:lnTo>
                  <a:pt x="8661" y="20563"/>
                </a:lnTo>
                <a:lnTo>
                  <a:pt x="8889" y="20508"/>
                </a:lnTo>
                <a:lnTo>
                  <a:pt x="8434" y="17972"/>
                </a:lnTo>
                <a:lnTo>
                  <a:pt x="7920" y="15489"/>
                </a:lnTo>
                <a:lnTo>
                  <a:pt x="7409" y="13116"/>
                </a:lnTo>
                <a:lnTo>
                  <a:pt x="9403" y="12844"/>
                </a:lnTo>
                <a:lnTo>
                  <a:pt x="11398" y="12521"/>
                </a:lnTo>
                <a:lnTo>
                  <a:pt x="13279" y="12035"/>
                </a:lnTo>
                <a:lnTo>
                  <a:pt x="14133" y="14194"/>
                </a:lnTo>
                <a:lnTo>
                  <a:pt x="14874" y="16461"/>
                </a:lnTo>
                <a:lnTo>
                  <a:pt x="15616" y="18780"/>
                </a:lnTo>
                <a:lnTo>
                  <a:pt x="16242" y="18619"/>
                </a:lnTo>
                <a:lnTo>
                  <a:pt x="15501" y="16299"/>
                </a:lnTo>
                <a:lnTo>
                  <a:pt x="14703" y="14032"/>
                </a:lnTo>
                <a:lnTo>
                  <a:pt x="13849" y="11927"/>
                </a:lnTo>
                <a:lnTo>
                  <a:pt x="15728" y="11441"/>
                </a:lnTo>
                <a:lnTo>
                  <a:pt x="17497" y="10957"/>
                </a:lnTo>
                <a:lnTo>
                  <a:pt x="19206" y="10363"/>
                </a:lnTo>
                <a:lnTo>
                  <a:pt x="20175" y="12197"/>
                </a:lnTo>
                <a:lnTo>
                  <a:pt x="21144" y="14141"/>
                </a:lnTo>
                <a:lnTo>
                  <a:pt x="22000" y="16191"/>
                </a:lnTo>
                <a:lnTo>
                  <a:pt x="22570" y="15866"/>
                </a:lnTo>
                <a:lnTo>
                  <a:pt x="21714" y="13871"/>
                </a:lnTo>
                <a:lnTo>
                  <a:pt x="20745" y="11982"/>
                </a:lnTo>
                <a:lnTo>
                  <a:pt x="19776" y="10146"/>
                </a:lnTo>
                <a:lnTo>
                  <a:pt x="21428" y="9499"/>
                </a:lnTo>
                <a:lnTo>
                  <a:pt x="23025" y="8852"/>
                </a:lnTo>
                <a:lnTo>
                  <a:pt x="24449" y="8041"/>
                </a:lnTo>
                <a:lnTo>
                  <a:pt x="25476" y="9552"/>
                </a:lnTo>
                <a:lnTo>
                  <a:pt x="26501" y="11172"/>
                </a:lnTo>
                <a:lnTo>
                  <a:pt x="27468" y="12791"/>
                </a:lnTo>
                <a:lnTo>
                  <a:pt x="27870" y="12466"/>
                </a:lnTo>
                <a:lnTo>
                  <a:pt x="26964" y="10849"/>
                </a:lnTo>
                <a:lnTo>
                  <a:pt x="25937" y="9283"/>
                </a:lnTo>
                <a:lnTo>
                  <a:pt x="24962" y="7827"/>
                </a:lnTo>
                <a:lnTo>
                  <a:pt x="26380" y="7071"/>
                </a:lnTo>
                <a:lnTo>
                  <a:pt x="27689" y="6207"/>
                </a:lnTo>
                <a:lnTo>
                  <a:pt x="28898" y="5290"/>
                </a:lnTo>
                <a:lnTo>
                  <a:pt x="29804" y="6424"/>
                </a:lnTo>
                <a:lnTo>
                  <a:pt x="30710" y="7610"/>
                </a:lnTo>
                <a:lnTo>
                  <a:pt x="31637" y="8852"/>
                </a:lnTo>
                <a:lnTo>
                  <a:pt x="31979" y="8474"/>
                </a:lnTo>
                <a:lnTo>
                  <a:pt x="31052" y="7286"/>
                </a:lnTo>
                <a:lnTo>
                  <a:pt x="30146" y="6152"/>
                </a:lnTo>
                <a:lnTo>
                  <a:pt x="29240" y="5021"/>
                </a:lnTo>
                <a:lnTo>
                  <a:pt x="29643" y="4696"/>
                </a:lnTo>
                <a:lnTo>
                  <a:pt x="30025" y="4372"/>
                </a:lnTo>
                <a:lnTo>
                  <a:pt x="30428" y="3994"/>
                </a:lnTo>
                <a:lnTo>
                  <a:pt x="30146" y="3724"/>
                </a:lnTo>
                <a:lnTo>
                  <a:pt x="29743" y="4049"/>
                </a:lnTo>
                <a:lnTo>
                  <a:pt x="29361" y="4372"/>
                </a:lnTo>
                <a:lnTo>
                  <a:pt x="28958" y="4696"/>
                </a:lnTo>
                <a:lnTo>
                  <a:pt x="26843" y="2259"/>
                </a:lnTo>
                <a:lnTo>
                  <a:pt x="24620" y="0"/>
                </a:lnTo>
                <a:lnTo>
                  <a:pt x="26501" y="2543"/>
                </a:lnTo>
                <a:lnTo>
                  <a:pt x="28616" y="4966"/>
                </a:lnTo>
                <a:lnTo>
                  <a:pt x="27407" y="5883"/>
                </a:lnTo>
                <a:lnTo>
                  <a:pt x="26098" y="6693"/>
                </a:lnTo>
                <a:lnTo>
                  <a:pt x="24678" y="7449"/>
                </a:lnTo>
                <a:lnTo>
                  <a:pt x="24221" y="7663"/>
                </a:lnTo>
                <a:lnTo>
                  <a:pt x="22739" y="8419"/>
                </a:lnTo>
                <a:lnTo>
                  <a:pt x="21200" y="9121"/>
                </a:lnTo>
                <a:lnTo>
                  <a:pt x="19549" y="9716"/>
                </a:lnTo>
                <a:lnTo>
                  <a:pt x="18067" y="6908"/>
                </a:lnTo>
                <a:lnTo>
                  <a:pt x="16470" y="4372"/>
                </a:lnTo>
                <a:lnTo>
                  <a:pt x="17497" y="7124"/>
                </a:lnTo>
                <a:lnTo>
                  <a:pt x="18979" y="9930"/>
                </a:lnTo>
                <a:lnTo>
                  <a:pt x="17269" y="10471"/>
                </a:lnTo>
                <a:lnTo>
                  <a:pt x="15501" y="11010"/>
                </a:lnTo>
                <a:lnTo>
                  <a:pt x="13678" y="11441"/>
                </a:lnTo>
                <a:lnTo>
                  <a:pt x="13108" y="11604"/>
                </a:lnTo>
                <a:lnTo>
                  <a:pt x="11227" y="11982"/>
                </a:lnTo>
                <a:lnTo>
                  <a:pt x="9290" y="12360"/>
                </a:lnTo>
                <a:lnTo>
                  <a:pt x="7294" y="12630"/>
                </a:lnTo>
                <a:lnTo>
                  <a:pt x="6609" y="9715"/>
                </a:lnTo>
                <a:lnTo>
                  <a:pt x="6609" y="12738"/>
                </a:lnTo>
                <a:lnTo>
                  <a:pt x="4615" y="12952"/>
                </a:lnTo>
                <a:lnTo>
                  <a:pt x="2507" y="13116"/>
                </a:lnTo>
                <a:lnTo>
                  <a:pt x="455" y="13222"/>
                </a:lnTo>
                <a:lnTo>
                  <a:pt x="227" y="10255"/>
                </a:lnTo>
                <a:lnTo>
                  <a:pt x="0" y="7449"/>
                </a:lnTo>
                <a:lnTo>
                  <a:pt x="171" y="21588"/>
                </a:lnTo>
                <a:close/>
              </a:path>
            </a:pathLst>
          </a:custGeom>
          <a:solidFill>
            <a:srgbClr val="0069A8"/>
          </a:solidFill>
        </p:spPr>
        <p:txBody>
          <a:bodyPr wrap="square" lIns="0" tIns="0" rIns="0" bIns="0" rtlCol="0">
            <a:noAutofit/>
          </a:bodyPr>
          <a:lstStyle/>
          <a:p>
            <a:endParaRPr/>
          </a:p>
        </p:txBody>
      </p:sp>
      <p:sp>
        <p:nvSpPr>
          <p:cNvPr id="1233" name="object 1233"/>
          <p:cNvSpPr/>
          <p:nvPr/>
        </p:nvSpPr>
        <p:spPr>
          <a:xfrm>
            <a:off x="405466" y="699895"/>
            <a:ext cx="34710" cy="30226"/>
          </a:xfrm>
          <a:custGeom>
            <a:avLst/>
            <a:gdLst/>
            <a:ahLst/>
            <a:cxnLst/>
            <a:rect l="l" t="t" r="r" b="b"/>
            <a:pathLst>
              <a:path w="34710" h="30226">
                <a:moveTo>
                  <a:pt x="8094" y="17003"/>
                </a:moveTo>
                <a:lnTo>
                  <a:pt x="9975" y="14412"/>
                </a:lnTo>
                <a:lnTo>
                  <a:pt x="11912" y="11978"/>
                </a:lnTo>
                <a:lnTo>
                  <a:pt x="13849" y="9776"/>
                </a:lnTo>
                <a:lnTo>
                  <a:pt x="13451" y="9548"/>
                </a:lnTo>
                <a:lnTo>
                  <a:pt x="11457" y="11770"/>
                </a:lnTo>
                <a:lnTo>
                  <a:pt x="9519" y="14143"/>
                </a:lnTo>
                <a:lnTo>
                  <a:pt x="7638" y="16734"/>
                </a:lnTo>
                <a:lnTo>
                  <a:pt x="6213" y="15978"/>
                </a:lnTo>
                <a:lnTo>
                  <a:pt x="4901" y="15059"/>
                </a:lnTo>
                <a:lnTo>
                  <a:pt x="3705" y="14143"/>
                </a:lnTo>
                <a:lnTo>
                  <a:pt x="5870" y="11713"/>
                </a:lnTo>
                <a:lnTo>
                  <a:pt x="8094" y="9510"/>
                </a:lnTo>
                <a:lnTo>
                  <a:pt x="10373" y="7498"/>
                </a:lnTo>
                <a:lnTo>
                  <a:pt x="11229" y="8201"/>
                </a:lnTo>
                <a:lnTo>
                  <a:pt x="10659" y="7232"/>
                </a:lnTo>
                <a:lnTo>
                  <a:pt x="12254" y="5885"/>
                </a:lnTo>
                <a:lnTo>
                  <a:pt x="13793" y="4651"/>
                </a:lnTo>
                <a:lnTo>
                  <a:pt x="15332" y="3455"/>
                </a:lnTo>
                <a:lnTo>
                  <a:pt x="14478" y="3948"/>
                </a:lnTo>
                <a:lnTo>
                  <a:pt x="13622" y="4423"/>
                </a:lnTo>
                <a:lnTo>
                  <a:pt x="12768" y="4973"/>
                </a:lnTo>
                <a:lnTo>
                  <a:pt x="11968" y="5619"/>
                </a:lnTo>
                <a:lnTo>
                  <a:pt x="11171" y="6264"/>
                </a:lnTo>
                <a:lnTo>
                  <a:pt x="10317" y="6967"/>
                </a:lnTo>
                <a:lnTo>
                  <a:pt x="9860" y="6967"/>
                </a:lnTo>
                <a:lnTo>
                  <a:pt x="10031" y="7289"/>
                </a:lnTo>
                <a:lnTo>
                  <a:pt x="7751" y="9226"/>
                </a:lnTo>
                <a:lnTo>
                  <a:pt x="5530" y="11447"/>
                </a:lnTo>
                <a:lnTo>
                  <a:pt x="3363" y="13873"/>
                </a:lnTo>
                <a:lnTo>
                  <a:pt x="2849" y="13657"/>
                </a:lnTo>
                <a:lnTo>
                  <a:pt x="2908" y="14089"/>
                </a:lnTo>
                <a:lnTo>
                  <a:pt x="3079" y="14198"/>
                </a:lnTo>
                <a:lnTo>
                  <a:pt x="1995" y="15384"/>
                </a:lnTo>
                <a:lnTo>
                  <a:pt x="970" y="16626"/>
                </a:lnTo>
                <a:lnTo>
                  <a:pt x="0" y="17920"/>
                </a:lnTo>
                <a:lnTo>
                  <a:pt x="285" y="18298"/>
                </a:lnTo>
                <a:lnTo>
                  <a:pt x="1311" y="16948"/>
                </a:lnTo>
                <a:lnTo>
                  <a:pt x="2338" y="15709"/>
                </a:lnTo>
                <a:lnTo>
                  <a:pt x="3419" y="14467"/>
                </a:lnTo>
                <a:lnTo>
                  <a:pt x="4559" y="15437"/>
                </a:lnTo>
                <a:lnTo>
                  <a:pt x="5929" y="16356"/>
                </a:lnTo>
                <a:lnTo>
                  <a:pt x="7352" y="17112"/>
                </a:lnTo>
                <a:lnTo>
                  <a:pt x="6213" y="18676"/>
                </a:lnTo>
                <a:lnTo>
                  <a:pt x="5129" y="20348"/>
                </a:lnTo>
                <a:lnTo>
                  <a:pt x="4104" y="22076"/>
                </a:lnTo>
                <a:lnTo>
                  <a:pt x="4559" y="22401"/>
                </a:lnTo>
                <a:lnTo>
                  <a:pt x="5586" y="20673"/>
                </a:lnTo>
                <a:lnTo>
                  <a:pt x="6670" y="19001"/>
                </a:lnTo>
                <a:lnTo>
                  <a:pt x="7810" y="17381"/>
                </a:lnTo>
                <a:lnTo>
                  <a:pt x="9006" y="18029"/>
                </a:lnTo>
                <a:lnTo>
                  <a:pt x="10202" y="18623"/>
                </a:lnTo>
                <a:lnTo>
                  <a:pt x="11513" y="19162"/>
                </a:lnTo>
                <a:lnTo>
                  <a:pt x="11968" y="19323"/>
                </a:lnTo>
                <a:lnTo>
                  <a:pt x="12254" y="19431"/>
                </a:lnTo>
                <a:lnTo>
                  <a:pt x="11171" y="21320"/>
                </a:lnTo>
                <a:lnTo>
                  <a:pt x="10146" y="23318"/>
                </a:lnTo>
                <a:lnTo>
                  <a:pt x="9233" y="25368"/>
                </a:lnTo>
                <a:lnTo>
                  <a:pt x="9747" y="25692"/>
                </a:lnTo>
                <a:lnTo>
                  <a:pt x="10716" y="23587"/>
                </a:lnTo>
                <a:lnTo>
                  <a:pt x="11741" y="21590"/>
                </a:lnTo>
                <a:lnTo>
                  <a:pt x="12824" y="19648"/>
                </a:lnTo>
                <a:lnTo>
                  <a:pt x="14478" y="20295"/>
                </a:lnTo>
                <a:lnTo>
                  <a:pt x="16188" y="20834"/>
                </a:lnTo>
                <a:lnTo>
                  <a:pt x="17954" y="21320"/>
                </a:lnTo>
                <a:lnTo>
                  <a:pt x="17098" y="23479"/>
                </a:lnTo>
                <a:lnTo>
                  <a:pt x="16188" y="25746"/>
                </a:lnTo>
                <a:lnTo>
                  <a:pt x="15388" y="28065"/>
                </a:lnTo>
                <a:lnTo>
                  <a:pt x="16016" y="28282"/>
                </a:lnTo>
                <a:lnTo>
                  <a:pt x="16814" y="25907"/>
                </a:lnTo>
                <a:lnTo>
                  <a:pt x="17668" y="23640"/>
                </a:lnTo>
                <a:lnTo>
                  <a:pt x="18580" y="21429"/>
                </a:lnTo>
                <a:lnTo>
                  <a:pt x="20461" y="21915"/>
                </a:lnTo>
                <a:lnTo>
                  <a:pt x="22399" y="22292"/>
                </a:lnTo>
                <a:lnTo>
                  <a:pt x="24394" y="22615"/>
                </a:lnTo>
                <a:lnTo>
                  <a:pt x="23768" y="24990"/>
                </a:lnTo>
                <a:lnTo>
                  <a:pt x="23198" y="27526"/>
                </a:lnTo>
                <a:lnTo>
                  <a:pt x="22685" y="30063"/>
                </a:lnTo>
                <a:lnTo>
                  <a:pt x="23140" y="30171"/>
                </a:lnTo>
                <a:lnTo>
                  <a:pt x="23367" y="30226"/>
                </a:lnTo>
                <a:lnTo>
                  <a:pt x="23881" y="27635"/>
                </a:lnTo>
                <a:lnTo>
                  <a:pt x="24451" y="25098"/>
                </a:lnTo>
                <a:lnTo>
                  <a:pt x="25021" y="22723"/>
                </a:lnTo>
                <a:lnTo>
                  <a:pt x="27073" y="22993"/>
                </a:lnTo>
                <a:lnTo>
                  <a:pt x="29182" y="23209"/>
                </a:lnTo>
                <a:lnTo>
                  <a:pt x="31346" y="23371"/>
                </a:lnTo>
                <a:lnTo>
                  <a:pt x="31405" y="22832"/>
                </a:lnTo>
                <a:lnTo>
                  <a:pt x="29296" y="22723"/>
                </a:lnTo>
                <a:lnTo>
                  <a:pt x="27188" y="22507"/>
                </a:lnTo>
                <a:lnTo>
                  <a:pt x="25136" y="22184"/>
                </a:lnTo>
                <a:lnTo>
                  <a:pt x="25877" y="19270"/>
                </a:lnTo>
                <a:lnTo>
                  <a:pt x="26674" y="16517"/>
                </a:lnTo>
                <a:lnTo>
                  <a:pt x="27472" y="13928"/>
                </a:lnTo>
                <a:lnTo>
                  <a:pt x="29067" y="14143"/>
                </a:lnTo>
                <a:lnTo>
                  <a:pt x="30664" y="14306"/>
                </a:lnTo>
                <a:lnTo>
                  <a:pt x="32317" y="14412"/>
                </a:lnTo>
                <a:lnTo>
                  <a:pt x="32430" y="19918"/>
                </a:lnTo>
                <a:lnTo>
                  <a:pt x="32716" y="17057"/>
                </a:lnTo>
                <a:lnTo>
                  <a:pt x="33000" y="14412"/>
                </a:lnTo>
                <a:lnTo>
                  <a:pt x="32716" y="11124"/>
                </a:lnTo>
                <a:lnTo>
                  <a:pt x="32374" y="13981"/>
                </a:lnTo>
                <a:lnTo>
                  <a:pt x="30777" y="13873"/>
                </a:lnTo>
                <a:lnTo>
                  <a:pt x="29125" y="13712"/>
                </a:lnTo>
                <a:lnTo>
                  <a:pt x="27586" y="13495"/>
                </a:lnTo>
                <a:lnTo>
                  <a:pt x="28440" y="10744"/>
                </a:lnTo>
                <a:lnTo>
                  <a:pt x="29296" y="8144"/>
                </a:lnTo>
                <a:lnTo>
                  <a:pt x="30094" y="5828"/>
                </a:lnTo>
                <a:lnTo>
                  <a:pt x="31177" y="5998"/>
                </a:lnTo>
                <a:lnTo>
                  <a:pt x="32259" y="6093"/>
                </a:lnTo>
                <a:lnTo>
                  <a:pt x="33399" y="6150"/>
                </a:lnTo>
                <a:lnTo>
                  <a:pt x="33056" y="8523"/>
                </a:lnTo>
                <a:lnTo>
                  <a:pt x="33056" y="13981"/>
                </a:lnTo>
                <a:lnTo>
                  <a:pt x="33342" y="11181"/>
                </a:lnTo>
                <a:lnTo>
                  <a:pt x="33626" y="8523"/>
                </a:lnTo>
                <a:lnTo>
                  <a:pt x="33912" y="6207"/>
                </a:lnTo>
                <a:lnTo>
                  <a:pt x="34710" y="6207"/>
                </a:lnTo>
                <a:lnTo>
                  <a:pt x="33969" y="5828"/>
                </a:lnTo>
                <a:lnTo>
                  <a:pt x="34255" y="3777"/>
                </a:lnTo>
                <a:lnTo>
                  <a:pt x="34482" y="1955"/>
                </a:lnTo>
                <a:lnTo>
                  <a:pt x="34255" y="265"/>
                </a:lnTo>
                <a:lnTo>
                  <a:pt x="33969" y="1898"/>
                </a:lnTo>
                <a:lnTo>
                  <a:pt x="33685" y="3720"/>
                </a:lnTo>
                <a:lnTo>
                  <a:pt x="33399" y="5771"/>
                </a:lnTo>
                <a:lnTo>
                  <a:pt x="32317" y="5733"/>
                </a:lnTo>
                <a:lnTo>
                  <a:pt x="31290" y="5619"/>
                </a:lnTo>
                <a:lnTo>
                  <a:pt x="30207" y="5505"/>
                </a:lnTo>
                <a:lnTo>
                  <a:pt x="30948" y="3512"/>
                </a:lnTo>
                <a:lnTo>
                  <a:pt x="31632" y="1670"/>
                </a:lnTo>
                <a:lnTo>
                  <a:pt x="32259" y="56"/>
                </a:lnTo>
                <a:lnTo>
                  <a:pt x="31860" y="0"/>
                </a:lnTo>
                <a:lnTo>
                  <a:pt x="31177" y="1632"/>
                </a:lnTo>
                <a:lnTo>
                  <a:pt x="30493" y="3398"/>
                </a:lnTo>
                <a:lnTo>
                  <a:pt x="29695" y="5448"/>
                </a:lnTo>
                <a:lnTo>
                  <a:pt x="28726" y="5296"/>
                </a:lnTo>
                <a:lnTo>
                  <a:pt x="27814" y="5125"/>
                </a:lnTo>
                <a:lnTo>
                  <a:pt x="26902" y="4916"/>
                </a:lnTo>
                <a:lnTo>
                  <a:pt x="27643" y="2752"/>
                </a:lnTo>
                <a:lnTo>
                  <a:pt x="26674" y="5239"/>
                </a:lnTo>
                <a:lnTo>
                  <a:pt x="27643" y="5448"/>
                </a:lnTo>
                <a:lnTo>
                  <a:pt x="28612" y="5619"/>
                </a:lnTo>
                <a:lnTo>
                  <a:pt x="29580" y="5771"/>
                </a:lnTo>
                <a:lnTo>
                  <a:pt x="28726" y="8106"/>
                </a:lnTo>
                <a:lnTo>
                  <a:pt x="27870" y="10631"/>
                </a:lnTo>
                <a:lnTo>
                  <a:pt x="26958" y="13387"/>
                </a:lnTo>
                <a:lnTo>
                  <a:pt x="25478" y="13172"/>
                </a:lnTo>
                <a:lnTo>
                  <a:pt x="24052" y="12901"/>
                </a:lnTo>
                <a:lnTo>
                  <a:pt x="22628" y="12578"/>
                </a:lnTo>
                <a:lnTo>
                  <a:pt x="23482" y="9776"/>
                </a:lnTo>
                <a:lnTo>
                  <a:pt x="22457" y="12956"/>
                </a:lnTo>
                <a:lnTo>
                  <a:pt x="23881" y="13334"/>
                </a:lnTo>
                <a:lnTo>
                  <a:pt x="25363" y="13603"/>
                </a:lnTo>
                <a:lnTo>
                  <a:pt x="26845" y="13873"/>
                </a:lnTo>
                <a:lnTo>
                  <a:pt x="26048" y="16409"/>
                </a:lnTo>
                <a:lnTo>
                  <a:pt x="25248" y="19215"/>
                </a:lnTo>
                <a:lnTo>
                  <a:pt x="24507" y="22129"/>
                </a:lnTo>
                <a:lnTo>
                  <a:pt x="22513" y="21806"/>
                </a:lnTo>
                <a:lnTo>
                  <a:pt x="20632" y="21429"/>
                </a:lnTo>
                <a:lnTo>
                  <a:pt x="18751" y="20943"/>
                </a:lnTo>
                <a:lnTo>
                  <a:pt x="19378" y="17975"/>
                </a:lnTo>
                <a:lnTo>
                  <a:pt x="18181" y="20834"/>
                </a:lnTo>
                <a:lnTo>
                  <a:pt x="16415" y="20348"/>
                </a:lnTo>
                <a:lnTo>
                  <a:pt x="14705" y="19809"/>
                </a:lnTo>
                <a:lnTo>
                  <a:pt x="13052" y="19215"/>
                </a:lnTo>
                <a:lnTo>
                  <a:pt x="14021" y="16248"/>
                </a:lnTo>
                <a:lnTo>
                  <a:pt x="12482" y="19001"/>
                </a:lnTo>
                <a:lnTo>
                  <a:pt x="11968" y="18784"/>
                </a:lnTo>
                <a:lnTo>
                  <a:pt x="11684" y="18676"/>
                </a:lnTo>
                <a:lnTo>
                  <a:pt x="10430" y="18190"/>
                </a:lnTo>
                <a:lnTo>
                  <a:pt x="9233" y="17598"/>
                </a:lnTo>
                <a:lnTo>
                  <a:pt x="8094" y="17003"/>
                </a:lnTo>
                <a:close/>
              </a:path>
            </a:pathLst>
          </a:custGeom>
          <a:solidFill>
            <a:srgbClr val="0069A8"/>
          </a:solidFill>
        </p:spPr>
        <p:txBody>
          <a:bodyPr wrap="square" lIns="0" tIns="0" rIns="0" bIns="0" rtlCol="0">
            <a:noAutofit/>
          </a:bodyPr>
          <a:lstStyle/>
          <a:p>
            <a:endParaRPr/>
          </a:p>
        </p:txBody>
      </p:sp>
      <p:sp>
        <p:nvSpPr>
          <p:cNvPr id="1234" name="object 1234"/>
          <p:cNvSpPr/>
          <p:nvPr/>
        </p:nvSpPr>
        <p:spPr>
          <a:xfrm>
            <a:off x="416125" y="699838"/>
            <a:ext cx="16983" cy="12635"/>
          </a:xfrm>
          <a:custGeom>
            <a:avLst/>
            <a:gdLst/>
            <a:ahLst/>
            <a:cxnLst/>
            <a:rect l="l" t="t" r="r" b="b"/>
            <a:pathLst>
              <a:path w="16983" h="12635">
                <a:moveTo>
                  <a:pt x="8263" y="1841"/>
                </a:moveTo>
                <a:lnTo>
                  <a:pt x="7979" y="1955"/>
                </a:lnTo>
                <a:lnTo>
                  <a:pt x="8434" y="2278"/>
                </a:lnTo>
                <a:lnTo>
                  <a:pt x="9004" y="2600"/>
                </a:lnTo>
                <a:lnTo>
                  <a:pt x="9517" y="2923"/>
                </a:lnTo>
                <a:lnTo>
                  <a:pt x="7465" y="4764"/>
                </a:lnTo>
                <a:lnTo>
                  <a:pt x="5242" y="6910"/>
                </a:lnTo>
                <a:lnTo>
                  <a:pt x="3077" y="9283"/>
                </a:lnTo>
                <a:lnTo>
                  <a:pt x="2678" y="9074"/>
                </a:lnTo>
                <a:lnTo>
                  <a:pt x="1766" y="8580"/>
                </a:lnTo>
                <a:lnTo>
                  <a:pt x="853" y="7935"/>
                </a:lnTo>
                <a:lnTo>
                  <a:pt x="0" y="7289"/>
                </a:lnTo>
                <a:lnTo>
                  <a:pt x="569" y="8258"/>
                </a:lnTo>
                <a:lnTo>
                  <a:pt x="1480" y="8903"/>
                </a:lnTo>
                <a:lnTo>
                  <a:pt x="2448" y="9454"/>
                </a:lnTo>
                <a:lnTo>
                  <a:pt x="2791" y="9605"/>
                </a:lnTo>
                <a:lnTo>
                  <a:pt x="3190" y="9833"/>
                </a:lnTo>
                <a:lnTo>
                  <a:pt x="4273" y="10422"/>
                </a:lnTo>
                <a:lnTo>
                  <a:pt x="3476" y="9510"/>
                </a:lnTo>
                <a:lnTo>
                  <a:pt x="5699" y="7137"/>
                </a:lnTo>
                <a:lnTo>
                  <a:pt x="7864" y="4973"/>
                </a:lnTo>
                <a:lnTo>
                  <a:pt x="9916" y="3132"/>
                </a:lnTo>
                <a:lnTo>
                  <a:pt x="10657" y="3455"/>
                </a:lnTo>
                <a:lnTo>
                  <a:pt x="11455" y="3834"/>
                </a:lnTo>
                <a:lnTo>
                  <a:pt x="12252" y="4157"/>
                </a:lnTo>
                <a:lnTo>
                  <a:pt x="12707" y="4328"/>
                </a:lnTo>
                <a:lnTo>
                  <a:pt x="13620" y="4651"/>
                </a:lnTo>
                <a:lnTo>
                  <a:pt x="14588" y="4916"/>
                </a:lnTo>
                <a:lnTo>
                  <a:pt x="15557" y="5182"/>
                </a:lnTo>
                <a:lnTo>
                  <a:pt x="14248" y="7346"/>
                </a:lnTo>
                <a:lnTo>
                  <a:pt x="12822" y="9833"/>
                </a:lnTo>
                <a:lnTo>
                  <a:pt x="11968" y="12635"/>
                </a:lnTo>
                <a:lnTo>
                  <a:pt x="13336" y="9928"/>
                </a:lnTo>
                <a:lnTo>
                  <a:pt x="14703" y="7460"/>
                </a:lnTo>
                <a:lnTo>
                  <a:pt x="16014" y="5296"/>
                </a:lnTo>
                <a:lnTo>
                  <a:pt x="16983" y="2809"/>
                </a:lnTo>
                <a:lnTo>
                  <a:pt x="15843" y="4708"/>
                </a:lnTo>
                <a:lnTo>
                  <a:pt x="15728" y="4859"/>
                </a:lnTo>
                <a:lnTo>
                  <a:pt x="14760" y="4594"/>
                </a:lnTo>
                <a:lnTo>
                  <a:pt x="13847" y="4328"/>
                </a:lnTo>
                <a:lnTo>
                  <a:pt x="12937" y="4062"/>
                </a:lnTo>
                <a:lnTo>
                  <a:pt x="13392" y="3512"/>
                </a:lnTo>
                <a:lnTo>
                  <a:pt x="13277" y="2980"/>
                </a:lnTo>
                <a:lnTo>
                  <a:pt x="12766" y="3568"/>
                </a:lnTo>
                <a:lnTo>
                  <a:pt x="12480" y="3891"/>
                </a:lnTo>
                <a:lnTo>
                  <a:pt x="11682" y="3568"/>
                </a:lnTo>
                <a:lnTo>
                  <a:pt x="10885" y="3246"/>
                </a:lnTo>
                <a:lnTo>
                  <a:pt x="10200" y="2923"/>
                </a:lnTo>
                <a:lnTo>
                  <a:pt x="10770" y="2372"/>
                </a:lnTo>
                <a:lnTo>
                  <a:pt x="11340" y="1841"/>
                </a:lnTo>
                <a:lnTo>
                  <a:pt x="11910" y="1404"/>
                </a:lnTo>
                <a:lnTo>
                  <a:pt x="12480" y="930"/>
                </a:lnTo>
                <a:lnTo>
                  <a:pt x="13050" y="436"/>
                </a:lnTo>
                <a:lnTo>
                  <a:pt x="13620" y="0"/>
                </a:lnTo>
                <a:lnTo>
                  <a:pt x="12993" y="170"/>
                </a:lnTo>
                <a:lnTo>
                  <a:pt x="12367" y="550"/>
                </a:lnTo>
                <a:lnTo>
                  <a:pt x="11682" y="1082"/>
                </a:lnTo>
                <a:lnTo>
                  <a:pt x="11056" y="1632"/>
                </a:lnTo>
                <a:lnTo>
                  <a:pt x="10428" y="2164"/>
                </a:lnTo>
                <a:lnTo>
                  <a:pt x="9801" y="2714"/>
                </a:lnTo>
                <a:lnTo>
                  <a:pt x="9231" y="2429"/>
                </a:lnTo>
                <a:lnTo>
                  <a:pt x="8718" y="2107"/>
                </a:lnTo>
                <a:lnTo>
                  <a:pt x="8263" y="1841"/>
                </a:lnTo>
                <a:close/>
              </a:path>
            </a:pathLst>
          </a:custGeom>
          <a:solidFill>
            <a:srgbClr val="0069A8"/>
          </a:solidFill>
        </p:spPr>
        <p:txBody>
          <a:bodyPr wrap="square" lIns="0" tIns="0" rIns="0" bIns="0" rtlCol="0">
            <a:noAutofit/>
          </a:bodyPr>
          <a:lstStyle/>
          <a:p>
            <a:endParaRPr/>
          </a:p>
        </p:txBody>
      </p:sp>
      <p:sp>
        <p:nvSpPr>
          <p:cNvPr id="1235" name="object 1235"/>
          <p:cNvSpPr/>
          <p:nvPr/>
        </p:nvSpPr>
        <p:spPr>
          <a:xfrm>
            <a:off x="452543" y="700161"/>
            <a:ext cx="17839" cy="17060"/>
          </a:xfrm>
          <a:custGeom>
            <a:avLst/>
            <a:gdLst/>
            <a:ahLst/>
            <a:cxnLst/>
            <a:rect l="l" t="t" r="r" b="b"/>
            <a:pathLst>
              <a:path w="17839" h="17060">
                <a:moveTo>
                  <a:pt x="3363" y="2980"/>
                </a:moveTo>
                <a:lnTo>
                  <a:pt x="5415" y="4859"/>
                </a:lnTo>
                <a:lnTo>
                  <a:pt x="7524" y="7081"/>
                </a:lnTo>
                <a:lnTo>
                  <a:pt x="9689" y="9511"/>
                </a:lnTo>
                <a:lnTo>
                  <a:pt x="9062" y="9776"/>
                </a:lnTo>
                <a:lnTo>
                  <a:pt x="8436" y="10042"/>
                </a:lnTo>
                <a:lnTo>
                  <a:pt x="7808" y="10308"/>
                </a:lnTo>
                <a:lnTo>
                  <a:pt x="7238" y="10536"/>
                </a:lnTo>
                <a:lnTo>
                  <a:pt x="6611" y="10801"/>
                </a:lnTo>
                <a:lnTo>
                  <a:pt x="5985" y="11010"/>
                </a:lnTo>
                <a:lnTo>
                  <a:pt x="6269" y="11333"/>
                </a:lnTo>
                <a:lnTo>
                  <a:pt x="6839" y="11124"/>
                </a:lnTo>
                <a:lnTo>
                  <a:pt x="7409" y="10915"/>
                </a:lnTo>
                <a:lnTo>
                  <a:pt x="7979" y="10688"/>
                </a:lnTo>
                <a:lnTo>
                  <a:pt x="8663" y="10422"/>
                </a:lnTo>
                <a:lnTo>
                  <a:pt x="9290" y="10099"/>
                </a:lnTo>
                <a:lnTo>
                  <a:pt x="9916" y="9776"/>
                </a:lnTo>
                <a:lnTo>
                  <a:pt x="11856" y="11997"/>
                </a:lnTo>
                <a:lnTo>
                  <a:pt x="13737" y="14471"/>
                </a:lnTo>
                <a:lnTo>
                  <a:pt x="15559" y="17060"/>
                </a:lnTo>
                <a:lnTo>
                  <a:pt x="16016" y="16846"/>
                </a:lnTo>
                <a:lnTo>
                  <a:pt x="14192" y="14201"/>
                </a:lnTo>
                <a:lnTo>
                  <a:pt x="12311" y="11770"/>
                </a:lnTo>
                <a:lnTo>
                  <a:pt x="10373" y="9567"/>
                </a:lnTo>
                <a:lnTo>
                  <a:pt x="11457" y="8960"/>
                </a:lnTo>
                <a:lnTo>
                  <a:pt x="12482" y="8371"/>
                </a:lnTo>
                <a:lnTo>
                  <a:pt x="13451" y="7669"/>
                </a:lnTo>
                <a:lnTo>
                  <a:pt x="15616" y="9662"/>
                </a:lnTo>
                <a:lnTo>
                  <a:pt x="17839" y="11940"/>
                </a:lnTo>
                <a:lnTo>
                  <a:pt x="15958" y="9397"/>
                </a:lnTo>
                <a:lnTo>
                  <a:pt x="13737" y="7403"/>
                </a:lnTo>
                <a:lnTo>
                  <a:pt x="14307" y="6910"/>
                </a:lnTo>
                <a:lnTo>
                  <a:pt x="13849" y="6815"/>
                </a:lnTo>
                <a:lnTo>
                  <a:pt x="13451" y="7138"/>
                </a:lnTo>
                <a:lnTo>
                  <a:pt x="12196" y="5998"/>
                </a:lnTo>
                <a:lnTo>
                  <a:pt x="10943" y="4916"/>
                </a:lnTo>
                <a:lnTo>
                  <a:pt x="9689" y="3948"/>
                </a:lnTo>
                <a:lnTo>
                  <a:pt x="9062" y="3569"/>
                </a:lnTo>
                <a:lnTo>
                  <a:pt x="8377" y="3246"/>
                </a:lnTo>
                <a:lnTo>
                  <a:pt x="7751" y="2923"/>
                </a:lnTo>
                <a:lnTo>
                  <a:pt x="9517" y="4271"/>
                </a:lnTo>
                <a:lnTo>
                  <a:pt x="11342" y="5733"/>
                </a:lnTo>
                <a:lnTo>
                  <a:pt x="13108" y="7403"/>
                </a:lnTo>
                <a:lnTo>
                  <a:pt x="12196" y="8106"/>
                </a:lnTo>
                <a:lnTo>
                  <a:pt x="11171" y="8694"/>
                </a:lnTo>
                <a:lnTo>
                  <a:pt x="10087" y="9283"/>
                </a:lnTo>
                <a:lnTo>
                  <a:pt x="7979" y="6815"/>
                </a:lnTo>
                <a:lnTo>
                  <a:pt x="5814" y="4651"/>
                </a:lnTo>
                <a:lnTo>
                  <a:pt x="3762" y="2752"/>
                </a:lnTo>
                <a:lnTo>
                  <a:pt x="4331" y="2486"/>
                </a:lnTo>
                <a:lnTo>
                  <a:pt x="4845" y="2164"/>
                </a:lnTo>
                <a:lnTo>
                  <a:pt x="5357" y="1841"/>
                </a:lnTo>
                <a:lnTo>
                  <a:pt x="5016" y="1689"/>
                </a:lnTo>
                <a:lnTo>
                  <a:pt x="4559" y="2012"/>
                </a:lnTo>
                <a:lnTo>
                  <a:pt x="4048" y="2278"/>
                </a:lnTo>
                <a:lnTo>
                  <a:pt x="3534" y="2543"/>
                </a:lnTo>
                <a:lnTo>
                  <a:pt x="2908" y="2012"/>
                </a:lnTo>
                <a:lnTo>
                  <a:pt x="2279" y="1461"/>
                </a:lnTo>
                <a:lnTo>
                  <a:pt x="1709" y="930"/>
                </a:lnTo>
                <a:lnTo>
                  <a:pt x="1139" y="493"/>
                </a:lnTo>
                <a:lnTo>
                  <a:pt x="628" y="170"/>
                </a:lnTo>
                <a:lnTo>
                  <a:pt x="0" y="0"/>
                </a:lnTo>
                <a:lnTo>
                  <a:pt x="457" y="379"/>
                </a:lnTo>
                <a:lnTo>
                  <a:pt x="968" y="816"/>
                </a:lnTo>
                <a:lnTo>
                  <a:pt x="1425" y="1252"/>
                </a:lnTo>
                <a:lnTo>
                  <a:pt x="1995" y="1689"/>
                </a:lnTo>
                <a:lnTo>
                  <a:pt x="2565" y="2221"/>
                </a:lnTo>
                <a:lnTo>
                  <a:pt x="3135" y="2752"/>
                </a:lnTo>
                <a:lnTo>
                  <a:pt x="3363" y="2980"/>
                </a:lnTo>
                <a:close/>
              </a:path>
            </a:pathLst>
          </a:custGeom>
          <a:solidFill>
            <a:srgbClr val="0066A6"/>
          </a:solidFill>
        </p:spPr>
        <p:txBody>
          <a:bodyPr wrap="square" lIns="0" tIns="0" rIns="0" bIns="0" rtlCol="0">
            <a:noAutofit/>
          </a:bodyPr>
          <a:lstStyle/>
          <a:p>
            <a:endParaRPr/>
          </a:p>
        </p:txBody>
      </p:sp>
      <p:sp>
        <p:nvSpPr>
          <p:cNvPr id="1236" name="object 1236"/>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6A6"/>
          </a:solidFill>
        </p:spPr>
        <p:txBody>
          <a:bodyPr wrap="square" lIns="0" tIns="0" rIns="0" bIns="0" rtlCol="0">
            <a:noAutofit/>
          </a:bodyPr>
          <a:lstStyle/>
          <a:p>
            <a:endParaRPr/>
          </a:p>
        </p:txBody>
      </p:sp>
      <p:sp>
        <p:nvSpPr>
          <p:cNvPr id="1237" name="object 1237"/>
          <p:cNvSpPr/>
          <p:nvPr/>
        </p:nvSpPr>
        <p:spPr>
          <a:xfrm>
            <a:off x="443881" y="709558"/>
            <a:ext cx="31979" cy="21588"/>
          </a:xfrm>
          <a:custGeom>
            <a:avLst/>
            <a:gdLst/>
            <a:ahLst/>
            <a:cxnLst/>
            <a:rect l="l" t="t" r="r" b="b"/>
            <a:pathLst>
              <a:path w="31979" h="21588">
                <a:moveTo>
                  <a:pt x="171" y="21588"/>
                </a:moveTo>
                <a:lnTo>
                  <a:pt x="682" y="21533"/>
                </a:lnTo>
                <a:lnTo>
                  <a:pt x="968" y="21533"/>
                </a:lnTo>
                <a:lnTo>
                  <a:pt x="797" y="18835"/>
                </a:lnTo>
                <a:lnTo>
                  <a:pt x="626" y="16244"/>
                </a:lnTo>
                <a:lnTo>
                  <a:pt x="455" y="13763"/>
                </a:lnTo>
                <a:lnTo>
                  <a:pt x="2563" y="13655"/>
                </a:lnTo>
                <a:lnTo>
                  <a:pt x="4672" y="13493"/>
                </a:lnTo>
                <a:lnTo>
                  <a:pt x="6724" y="13222"/>
                </a:lnTo>
                <a:lnTo>
                  <a:pt x="7238" y="15597"/>
                </a:lnTo>
                <a:lnTo>
                  <a:pt x="7749" y="18080"/>
                </a:lnTo>
                <a:lnTo>
                  <a:pt x="8206" y="20669"/>
                </a:lnTo>
                <a:lnTo>
                  <a:pt x="8661" y="20563"/>
                </a:lnTo>
                <a:lnTo>
                  <a:pt x="8889" y="20508"/>
                </a:lnTo>
                <a:lnTo>
                  <a:pt x="8434" y="17972"/>
                </a:lnTo>
                <a:lnTo>
                  <a:pt x="7920" y="15489"/>
                </a:lnTo>
                <a:lnTo>
                  <a:pt x="7409" y="13116"/>
                </a:lnTo>
                <a:lnTo>
                  <a:pt x="9403" y="12844"/>
                </a:lnTo>
                <a:lnTo>
                  <a:pt x="11398" y="12521"/>
                </a:lnTo>
                <a:lnTo>
                  <a:pt x="13279" y="12035"/>
                </a:lnTo>
                <a:lnTo>
                  <a:pt x="14133" y="14194"/>
                </a:lnTo>
                <a:lnTo>
                  <a:pt x="14874" y="16461"/>
                </a:lnTo>
                <a:lnTo>
                  <a:pt x="15616" y="18780"/>
                </a:lnTo>
                <a:lnTo>
                  <a:pt x="16242" y="18619"/>
                </a:lnTo>
                <a:lnTo>
                  <a:pt x="15501" y="16299"/>
                </a:lnTo>
                <a:lnTo>
                  <a:pt x="14703" y="14032"/>
                </a:lnTo>
                <a:lnTo>
                  <a:pt x="13849" y="11927"/>
                </a:lnTo>
                <a:lnTo>
                  <a:pt x="15728" y="11441"/>
                </a:lnTo>
                <a:lnTo>
                  <a:pt x="17497" y="10957"/>
                </a:lnTo>
                <a:lnTo>
                  <a:pt x="19206" y="10363"/>
                </a:lnTo>
                <a:lnTo>
                  <a:pt x="20175" y="12197"/>
                </a:lnTo>
                <a:lnTo>
                  <a:pt x="21144" y="14141"/>
                </a:lnTo>
                <a:lnTo>
                  <a:pt x="22000" y="16191"/>
                </a:lnTo>
                <a:lnTo>
                  <a:pt x="22570" y="15866"/>
                </a:lnTo>
                <a:lnTo>
                  <a:pt x="21714" y="13871"/>
                </a:lnTo>
                <a:lnTo>
                  <a:pt x="20745" y="11982"/>
                </a:lnTo>
                <a:lnTo>
                  <a:pt x="19776" y="10146"/>
                </a:lnTo>
                <a:lnTo>
                  <a:pt x="21428" y="9499"/>
                </a:lnTo>
                <a:lnTo>
                  <a:pt x="23025" y="8852"/>
                </a:lnTo>
                <a:lnTo>
                  <a:pt x="24449" y="8041"/>
                </a:lnTo>
                <a:lnTo>
                  <a:pt x="25476" y="9552"/>
                </a:lnTo>
                <a:lnTo>
                  <a:pt x="26501" y="11172"/>
                </a:lnTo>
                <a:lnTo>
                  <a:pt x="27468" y="12791"/>
                </a:lnTo>
                <a:lnTo>
                  <a:pt x="27870" y="12466"/>
                </a:lnTo>
                <a:lnTo>
                  <a:pt x="26964" y="10849"/>
                </a:lnTo>
                <a:lnTo>
                  <a:pt x="25937" y="9283"/>
                </a:lnTo>
                <a:lnTo>
                  <a:pt x="24962" y="7827"/>
                </a:lnTo>
                <a:lnTo>
                  <a:pt x="26380" y="7071"/>
                </a:lnTo>
                <a:lnTo>
                  <a:pt x="27689" y="6207"/>
                </a:lnTo>
                <a:lnTo>
                  <a:pt x="28898" y="5290"/>
                </a:lnTo>
                <a:lnTo>
                  <a:pt x="29804" y="6424"/>
                </a:lnTo>
                <a:lnTo>
                  <a:pt x="30710" y="7610"/>
                </a:lnTo>
                <a:lnTo>
                  <a:pt x="31637" y="8852"/>
                </a:lnTo>
                <a:lnTo>
                  <a:pt x="31979" y="8474"/>
                </a:lnTo>
                <a:lnTo>
                  <a:pt x="31052" y="7286"/>
                </a:lnTo>
                <a:lnTo>
                  <a:pt x="30146" y="6152"/>
                </a:lnTo>
                <a:lnTo>
                  <a:pt x="29240" y="5021"/>
                </a:lnTo>
                <a:lnTo>
                  <a:pt x="29804" y="4535"/>
                </a:lnTo>
                <a:lnTo>
                  <a:pt x="29925" y="4102"/>
                </a:lnTo>
                <a:lnTo>
                  <a:pt x="29240" y="4480"/>
                </a:lnTo>
                <a:lnTo>
                  <a:pt x="28958" y="4696"/>
                </a:lnTo>
                <a:lnTo>
                  <a:pt x="26843" y="2259"/>
                </a:lnTo>
                <a:lnTo>
                  <a:pt x="24620" y="0"/>
                </a:lnTo>
                <a:lnTo>
                  <a:pt x="26501" y="2543"/>
                </a:lnTo>
                <a:lnTo>
                  <a:pt x="28616" y="4966"/>
                </a:lnTo>
                <a:lnTo>
                  <a:pt x="27407" y="5883"/>
                </a:lnTo>
                <a:lnTo>
                  <a:pt x="26098" y="6693"/>
                </a:lnTo>
                <a:lnTo>
                  <a:pt x="24678" y="7449"/>
                </a:lnTo>
                <a:lnTo>
                  <a:pt x="24221" y="7663"/>
                </a:lnTo>
                <a:lnTo>
                  <a:pt x="22739" y="8419"/>
                </a:lnTo>
                <a:lnTo>
                  <a:pt x="21200" y="9121"/>
                </a:lnTo>
                <a:lnTo>
                  <a:pt x="19549" y="9716"/>
                </a:lnTo>
                <a:lnTo>
                  <a:pt x="18067" y="6908"/>
                </a:lnTo>
                <a:lnTo>
                  <a:pt x="16470" y="4372"/>
                </a:lnTo>
                <a:lnTo>
                  <a:pt x="17497" y="7124"/>
                </a:lnTo>
                <a:lnTo>
                  <a:pt x="18979" y="9930"/>
                </a:lnTo>
                <a:lnTo>
                  <a:pt x="17269" y="10471"/>
                </a:lnTo>
                <a:lnTo>
                  <a:pt x="15501" y="11010"/>
                </a:lnTo>
                <a:lnTo>
                  <a:pt x="13678" y="11441"/>
                </a:lnTo>
                <a:lnTo>
                  <a:pt x="13108" y="11604"/>
                </a:lnTo>
                <a:lnTo>
                  <a:pt x="11227" y="11982"/>
                </a:lnTo>
                <a:lnTo>
                  <a:pt x="9290" y="12360"/>
                </a:lnTo>
                <a:lnTo>
                  <a:pt x="7294" y="12630"/>
                </a:lnTo>
                <a:lnTo>
                  <a:pt x="6609" y="9715"/>
                </a:lnTo>
                <a:lnTo>
                  <a:pt x="6609" y="12738"/>
                </a:lnTo>
                <a:lnTo>
                  <a:pt x="4615" y="12952"/>
                </a:lnTo>
                <a:lnTo>
                  <a:pt x="2507" y="13116"/>
                </a:lnTo>
                <a:lnTo>
                  <a:pt x="455" y="13222"/>
                </a:lnTo>
                <a:lnTo>
                  <a:pt x="227" y="10255"/>
                </a:lnTo>
                <a:lnTo>
                  <a:pt x="0" y="7449"/>
                </a:lnTo>
                <a:lnTo>
                  <a:pt x="171" y="21588"/>
                </a:lnTo>
                <a:close/>
              </a:path>
            </a:pathLst>
          </a:custGeom>
          <a:solidFill>
            <a:srgbClr val="0066A6"/>
          </a:solidFill>
        </p:spPr>
        <p:txBody>
          <a:bodyPr wrap="square" lIns="0" tIns="0" rIns="0" bIns="0" rtlCol="0">
            <a:noAutofit/>
          </a:bodyPr>
          <a:lstStyle/>
          <a:p>
            <a:endParaRPr/>
          </a:p>
        </p:txBody>
      </p:sp>
      <p:sp>
        <p:nvSpPr>
          <p:cNvPr id="1238" name="object 1238"/>
          <p:cNvSpPr/>
          <p:nvPr/>
        </p:nvSpPr>
        <p:spPr>
          <a:xfrm>
            <a:off x="432368" y="699098"/>
            <a:ext cx="10202" cy="14779"/>
          </a:xfrm>
          <a:custGeom>
            <a:avLst/>
            <a:gdLst/>
            <a:ahLst/>
            <a:cxnLst/>
            <a:rect l="l" t="t" r="r" b="b"/>
            <a:pathLst>
              <a:path w="10202" h="14779">
                <a:moveTo>
                  <a:pt x="5699" y="0"/>
                </a:moveTo>
                <a:lnTo>
                  <a:pt x="5185" y="265"/>
                </a:lnTo>
                <a:lnTo>
                  <a:pt x="5073" y="531"/>
                </a:lnTo>
                <a:lnTo>
                  <a:pt x="4503" y="474"/>
                </a:lnTo>
                <a:lnTo>
                  <a:pt x="3989" y="360"/>
                </a:lnTo>
                <a:lnTo>
                  <a:pt x="3419" y="265"/>
                </a:lnTo>
                <a:lnTo>
                  <a:pt x="2964" y="151"/>
                </a:lnTo>
                <a:lnTo>
                  <a:pt x="2450" y="94"/>
                </a:lnTo>
                <a:lnTo>
                  <a:pt x="1995" y="151"/>
                </a:lnTo>
                <a:lnTo>
                  <a:pt x="2622" y="322"/>
                </a:lnTo>
                <a:lnTo>
                  <a:pt x="2906" y="417"/>
                </a:lnTo>
                <a:lnTo>
                  <a:pt x="1881" y="1879"/>
                </a:lnTo>
                <a:lnTo>
                  <a:pt x="741" y="3550"/>
                </a:lnTo>
                <a:lnTo>
                  <a:pt x="0" y="5714"/>
                </a:lnTo>
                <a:lnTo>
                  <a:pt x="1139" y="3777"/>
                </a:lnTo>
                <a:lnTo>
                  <a:pt x="2279" y="2050"/>
                </a:lnTo>
                <a:lnTo>
                  <a:pt x="3248" y="474"/>
                </a:lnTo>
                <a:lnTo>
                  <a:pt x="3818" y="645"/>
                </a:lnTo>
                <a:lnTo>
                  <a:pt x="4388" y="740"/>
                </a:lnTo>
                <a:lnTo>
                  <a:pt x="4958" y="797"/>
                </a:lnTo>
                <a:lnTo>
                  <a:pt x="4275" y="2429"/>
                </a:lnTo>
                <a:lnTo>
                  <a:pt x="3590" y="4195"/>
                </a:lnTo>
                <a:lnTo>
                  <a:pt x="4046" y="4309"/>
                </a:lnTo>
                <a:lnTo>
                  <a:pt x="4730" y="2467"/>
                </a:lnTo>
                <a:lnTo>
                  <a:pt x="5357" y="854"/>
                </a:lnTo>
                <a:lnTo>
                  <a:pt x="5985" y="968"/>
                </a:lnTo>
                <a:lnTo>
                  <a:pt x="6668" y="1025"/>
                </a:lnTo>
                <a:lnTo>
                  <a:pt x="7352" y="1063"/>
                </a:lnTo>
                <a:lnTo>
                  <a:pt x="7066" y="2695"/>
                </a:lnTo>
                <a:lnTo>
                  <a:pt x="6782" y="4518"/>
                </a:lnTo>
                <a:lnTo>
                  <a:pt x="6496" y="6568"/>
                </a:lnTo>
                <a:lnTo>
                  <a:pt x="5415" y="6530"/>
                </a:lnTo>
                <a:lnTo>
                  <a:pt x="4388" y="6416"/>
                </a:lnTo>
                <a:lnTo>
                  <a:pt x="3304" y="6302"/>
                </a:lnTo>
                <a:lnTo>
                  <a:pt x="3192" y="6625"/>
                </a:lnTo>
                <a:lnTo>
                  <a:pt x="4275" y="6796"/>
                </a:lnTo>
                <a:lnTo>
                  <a:pt x="5357" y="6891"/>
                </a:lnTo>
                <a:lnTo>
                  <a:pt x="6496" y="6948"/>
                </a:lnTo>
                <a:lnTo>
                  <a:pt x="6154" y="9321"/>
                </a:lnTo>
                <a:lnTo>
                  <a:pt x="6154" y="14779"/>
                </a:lnTo>
                <a:lnTo>
                  <a:pt x="6440" y="11978"/>
                </a:lnTo>
                <a:lnTo>
                  <a:pt x="6724" y="9321"/>
                </a:lnTo>
                <a:lnTo>
                  <a:pt x="7010" y="7005"/>
                </a:lnTo>
                <a:lnTo>
                  <a:pt x="9975" y="7005"/>
                </a:lnTo>
                <a:lnTo>
                  <a:pt x="10202" y="9378"/>
                </a:lnTo>
                <a:lnTo>
                  <a:pt x="9975" y="6625"/>
                </a:lnTo>
                <a:lnTo>
                  <a:pt x="7066" y="6625"/>
                </a:lnTo>
                <a:lnTo>
                  <a:pt x="7352" y="4575"/>
                </a:lnTo>
                <a:lnTo>
                  <a:pt x="7580" y="2752"/>
                </a:lnTo>
                <a:lnTo>
                  <a:pt x="7524" y="0"/>
                </a:lnTo>
                <a:lnTo>
                  <a:pt x="7465" y="360"/>
                </a:lnTo>
                <a:lnTo>
                  <a:pt x="7352" y="740"/>
                </a:lnTo>
                <a:lnTo>
                  <a:pt x="6724" y="740"/>
                </a:lnTo>
                <a:lnTo>
                  <a:pt x="6098" y="702"/>
                </a:lnTo>
                <a:lnTo>
                  <a:pt x="5471" y="588"/>
                </a:lnTo>
                <a:lnTo>
                  <a:pt x="5699" y="0"/>
                </a:lnTo>
                <a:close/>
              </a:path>
            </a:pathLst>
          </a:custGeom>
          <a:solidFill>
            <a:srgbClr val="0066A6"/>
          </a:solidFill>
        </p:spPr>
        <p:txBody>
          <a:bodyPr wrap="square" lIns="0" tIns="0" rIns="0" bIns="0" rtlCol="0">
            <a:noAutofit/>
          </a:bodyPr>
          <a:lstStyle/>
          <a:p>
            <a:endParaRPr/>
          </a:p>
        </p:txBody>
      </p:sp>
      <p:sp>
        <p:nvSpPr>
          <p:cNvPr id="1239" name="object 1239"/>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066A6"/>
          </a:solidFill>
        </p:spPr>
        <p:txBody>
          <a:bodyPr wrap="square" lIns="0" tIns="0" rIns="0" bIns="0" rtlCol="0">
            <a:noAutofit/>
          </a:bodyPr>
          <a:lstStyle/>
          <a:p>
            <a:endParaRPr/>
          </a:p>
        </p:txBody>
      </p:sp>
      <p:sp>
        <p:nvSpPr>
          <p:cNvPr id="1240" name="object 1240"/>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66A6"/>
          </a:solidFill>
        </p:spPr>
        <p:txBody>
          <a:bodyPr wrap="square" lIns="0" tIns="0" rIns="0" bIns="0" rtlCol="0">
            <a:noAutofit/>
          </a:bodyPr>
          <a:lstStyle/>
          <a:p>
            <a:endParaRPr/>
          </a:p>
        </p:txBody>
      </p:sp>
      <p:sp>
        <p:nvSpPr>
          <p:cNvPr id="1241" name="object 1241"/>
          <p:cNvSpPr/>
          <p:nvPr/>
        </p:nvSpPr>
        <p:spPr>
          <a:xfrm>
            <a:off x="410653" y="705249"/>
            <a:ext cx="10714" cy="11650"/>
          </a:xfrm>
          <a:custGeom>
            <a:avLst/>
            <a:gdLst/>
            <a:ahLst/>
            <a:cxnLst/>
            <a:rect l="l" t="t" r="r" b="b"/>
            <a:pathLst>
              <a:path w="10714" h="11650">
                <a:moveTo>
                  <a:pt x="5471" y="1879"/>
                </a:moveTo>
                <a:lnTo>
                  <a:pt x="6210" y="1233"/>
                </a:lnTo>
                <a:lnTo>
                  <a:pt x="6952" y="645"/>
                </a:lnTo>
                <a:lnTo>
                  <a:pt x="7751" y="0"/>
                </a:lnTo>
                <a:lnTo>
                  <a:pt x="6382" y="854"/>
                </a:lnTo>
                <a:lnTo>
                  <a:pt x="5071" y="1765"/>
                </a:lnTo>
                <a:lnTo>
                  <a:pt x="3818" y="2790"/>
                </a:lnTo>
                <a:lnTo>
                  <a:pt x="1937" y="4518"/>
                </a:lnTo>
                <a:lnTo>
                  <a:pt x="0" y="6416"/>
                </a:lnTo>
                <a:lnTo>
                  <a:pt x="682" y="6359"/>
                </a:lnTo>
                <a:lnTo>
                  <a:pt x="2906" y="4157"/>
                </a:lnTo>
                <a:lnTo>
                  <a:pt x="5185" y="2145"/>
                </a:lnTo>
                <a:lnTo>
                  <a:pt x="6041" y="2847"/>
                </a:lnTo>
                <a:lnTo>
                  <a:pt x="6952" y="3493"/>
                </a:lnTo>
                <a:lnTo>
                  <a:pt x="7920" y="4043"/>
                </a:lnTo>
                <a:lnTo>
                  <a:pt x="8263" y="4195"/>
                </a:lnTo>
                <a:lnTo>
                  <a:pt x="6269" y="6416"/>
                </a:lnTo>
                <a:lnTo>
                  <a:pt x="4331" y="8789"/>
                </a:lnTo>
                <a:lnTo>
                  <a:pt x="2906" y="11650"/>
                </a:lnTo>
                <a:lnTo>
                  <a:pt x="4787" y="9059"/>
                </a:lnTo>
                <a:lnTo>
                  <a:pt x="6724" y="6625"/>
                </a:lnTo>
                <a:lnTo>
                  <a:pt x="8661" y="4423"/>
                </a:lnTo>
                <a:lnTo>
                  <a:pt x="10714" y="1499"/>
                </a:lnTo>
                <a:lnTo>
                  <a:pt x="8549" y="3872"/>
                </a:lnTo>
                <a:lnTo>
                  <a:pt x="8150" y="3663"/>
                </a:lnTo>
                <a:lnTo>
                  <a:pt x="7238" y="3170"/>
                </a:lnTo>
                <a:lnTo>
                  <a:pt x="6325" y="2524"/>
                </a:lnTo>
                <a:lnTo>
                  <a:pt x="5471" y="1879"/>
                </a:lnTo>
                <a:close/>
              </a:path>
            </a:pathLst>
          </a:custGeom>
          <a:solidFill>
            <a:srgbClr val="0066A6"/>
          </a:solidFill>
        </p:spPr>
        <p:txBody>
          <a:bodyPr wrap="square" lIns="0" tIns="0" rIns="0" bIns="0" rtlCol="0">
            <a:noAutofit/>
          </a:bodyPr>
          <a:lstStyle/>
          <a:p>
            <a:endParaRPr/>
          </a:p>
        </p:txBody>
      </p:sp>
      <p:sp>
        <p:nvSpPr>
          <p:cNvPr id="1242" name="object 1242"/>
          <p:cNvSpPr/>
          <p:nvPr/>
        </p:nvSpPr>
        <p:spPr>
          <a:xfrm>
            <a:off x="421368" y="702002"/>
            <a:ext cx="5185" cy="4973"/>
          </a:xfrm>
          <a:custGeom>
            <a:avLst/>
            <a:gdLst/>
            <a:ahLst/>
            <a:cxnLst/>
            <a:rect l="l" t="t" r="r" b="b"/>
            <a:pathLst>
              <a:path w="5185" h="4973">
                <a:moveTo>
                  <a:pt x="2622" y="2809"/>
                </a:moveTo>
                <a:lnTo>
                  <a:pt x="4674" y="968"/>
                </a:lnTo>
                <a:lnTo>
                  <a:pt x="5185" y="0"/>
                </a:lnTo>
                <a:lnTo>
                  <a:pt x="4559" y="550"/>
                </a:lnTo>
                <a:lnTo>
                  <a:pt x="3818" y="170"/>
                </a:lnTo>
                <a:lnTo>
                  <a:pt x="3363" y="0"/>
                </a:lnTo>
                <a:lnTo>
                  <a:pt x="3876" y="550"/>
                </a:lnTo>
                <a:lnTo>
                  <a:pt x="4275" y="759"/>
                </a:lnTo>
                <a:lnTo>
                  <a:pt x="2223" y="2600"/>
                </a:lnTo>
                <a:lnTo>
                  <a:pt x="0" y="4745"/>
                </a:lnTo>
                <a:lnTo>
                  <a:pt x="457" y="4973"/>
                </a:lnTo>
                <a:lnTo>
                  <a:pt x="2622" y="2809"/>
                </a:lnTo>
                <a:close/>
              </a:path>
            </a:pathLst>
          </a:custGeom>
          <a:solidFill>
            <a:srgbClr val="0066A6"/>
          </a:solidFill>
        </p:spPr>
        <p:txBody>
          <a:bodyPr wrap="square" lIns="0" tIns="0" rIns="0" bIns="0" rtlCol="0">
            <a:noAutofit/>
          </a:bodyPr>
          <a:lstStyle/>
          <a:p>
            <a:endParaRPr/>
          </a:p>
        </p:txBody>
      </p:sp>
      <p:sp>
        <p:nvSpPr>
          <p:cNvPr id="1243" name="object 1243"/>
          <p:cNvSpPr/>
          <p:nvPr/>
        </p:nvSpPr>
        <p:spPr>
          <a:xfrm>
            <a:off x="446616" y="705780"/>
            <a:ext cx="1538" cy="4973"/>
          </a:xfrm>
          <a:custGeom>
            <a:avLst/>
            <a:gdLst/>
            <a:ahLst/>
            <a:cxnLst/>
            <a:rect l="l" t="t" r="r" b="b"/>
            <a:pathLst>
              <a:path w="1538" h="4973">
                <a:moveTo>
                  <a:pt x="741" y="2316"/>
                </a:moveTo>
                <a:lnTo>
                  <a:pt x="0" y="0"/>
                </a:lnTo>
                <a:lnTo>
                  <a:pt x="227" y="2373"/>
                </a:lnTo>
                <a:lnTo>
                  <a:pt x="968" y="4973"/>
                </a:lnTo>
                <a:lnTo>
                  <a:pt x="1538" y="4859"/>
                </a:lnTo>
                <a:lnTo>
                  <a:pt x="741" y="2316"/>
                </a:lnTo>
                <a:close/>
              </a:path>
            </a:pathLst>
          </a:custGeom>
          <a:solidFill>
            <a:srgbClr val="0066A6"/>
          </a:solidFill>
        </p:spPr>
        <p:txBody>
          <a:bodyPr wrap="square" lIns="0" tIns="0" rIns="0" bIns="0" rtlCol="0">
            <a:noAutofit/>
          </a:bodyPr>
          <a:lstStyle/>
          <a:p>
            <a:endParaRPr/>
          </a:p>
        </p:txBody>
      </p:sp>
      <p:sp>
        <p:nvSpPr>
          <p:cNvPr id="1244" name="object 1244"/>
          <p:cNvSpPr/>
          <p:nvPr/>
        </p:nvSpPr>
        <p:spPr>
          <a:xfrm>
            <a:off x="442913" y="705458"/>
            <a:ext cx="3190" cy="588"/>
          </a:xfrm>
          <a:custGeom>
            <a:avLst/>
            <a:gdLst/>
            <a:ahLst/>
            <a:cxnLst/>
            <a:rect l="l" t="t" r="r" b="b"/>
            <a:pathLst>
              <a:path w="3190" h="588">
                <a:moveTo>
                  <a:pt x="3190" y="379"/>
                </a:moveTo>
                <a:lnTo>
                  <a:pt x="3077" y="0"/>
                </a:lnTo>
                <a:lnTo>
                  <a:pt x="2050" y="113"/>
                </a:lnTo>
                <a:lnTo>
                  <a:pt x="1025" y="208"/>
                </a:lnTo>
                <a:lnTo>
                  <a:pt x="0" y="265"/>
                </a:lnTo>
                <a:lnTo>
                  <a:pt x="1081" y="588"/>
                </a:lnTo>
                <a:lnTo>
                  <a:pt x="2164" y="493"/>
                </a:lnTo>
                <a:lnTo>
                  <a:pt x="3190" y="379"/>
                </a:lnTo>
                <a:close/>
              </a:path>
            </a:pathLst>
          </a:custGeom>
          <a:solidFill>
            <a:srgbClr val="0066A6"/>
          </a:solidFill>
        </p:spPr>
        <p:txBody>
          <a:bodyPr wrap="square" lIns="0" tIns="0" rIns="0" bIns="0" rtlCol="0">
            <a:noAutofit/>
          </a:bodyPr>
          <a:lstStyle/>
          <a:p>
            <a:endParaRPr/>
          </a:p>
        </p:txBody>
      </p:sp>
      <p:sp>
        <p:nvSpPr>
          <p:cNvPr id="1245" name="object 1245"/>
          <p:cNvSpPr/>
          <p:nvPr/>
        </p:nvSpPr>
        <p:spPr>
          <a:xfrm>
            <a:off x="437554" y="722780"/>
            <a:ext cx="1198" cy="541"/>
          </a:xfrm>
          <a:custGeom>
            <a:avLst/>
            <a:gdLst/>
            <a:ahLst/>
            <a:cxnLst/>
            <a:rect l="l" t="t" r="r" b="b"/>
            <a:pathLst>
              <a:path w="1198" h="541">
                <a:moveTo>
                  <a:pt x="799" y="541"/>
                </a:moveTo>
                <a:lnTo>
                  <a:pt x="1198" y="55"/>
                </a:lnTo>
                <a:lnTo>
                  <a:pt x="398" y="0"/>
                </a:lnTo>
                <a:lnTo>
                  <a:pt x="58" y="0"/>
                </a:lnTo>
                <a:lnTo>
                  <a:pt x="0" y="485"/>
                </a:lnTo>
                <a:lnTo>
                  <a:pt x="799" y="541"/>
                </a:lnTo>
                <a:close/>
              </a:path>
            </a:pathLst>
          </a:custGeom>
          <a:solidFill>
            <a:srgbClr val="0066A6"/>
          </a:solidFill>
        </p:spPr>
        <p:txBody>
          <a:bodyPr wrap="square" lIns="0" tIns="0" rIns="0" bIns="0" rtlCol="0">
            <a:noAutofit/>
          </a:bodyPr>
          <a:lstStyle/>
          <a:p>
            <a:endParaRPr/>
          </a:p>
        </p:txBody>
      </p:sp>
      <p:sp>
        <p:nvSpPr>
          <p:cNvPr id="1246" name="object 1246"/>
          <p:cNvSpPr/>
          <p:nvPr/>
        </p:nvSpPr>
        <p:spPr>
          <a:xfrm>
            <a:off x="405637" y="699459"/>
            <a:ext cx="30777" cy="26129"/>
          </a:xfrm>
          <a:custGeom>
            <a:avLst/>
            <a:gdLst/>
            <a:ahLst/>
            <a:cxnLst/>
            <a:rect l="l" t="t" r="r" b="b"/>
            <a:pathLst>
              <a:path w="30777" h="26129">
                <a:moveTo>
                  <a:pt x="15730" y="7289"/>
                </a:moveTo>
                <a:lnTo>
                  <a:pt x="13678" y="10213"/>
                </a:lnTo>
                <a:lnTo>
                  <a:pt x="14762" y="10801"/>
                </a:lnTo>
                <a:lnTo>
                  <a:pt x="15958" y="11333"/>
                </a:lnTo>
                <a:lnTo>
                  <a:pt x="17156" y="11770"/>
                </a:lnTo>
                <a:lnTo>
                  <a:pt x="15503" y="14148"/>
                </a:lnTo>
                <a:lnTo>
                  <a:pt x="13849" y="16685"/>
                </a:lnTo>
                <a:lnTo>
                  <a:pt x="12311" y="19437"/>
                </a:lnTo>
                <a:lnTo>
                  <a:pt x="11797" y="19221"/>
                </a:lnTo>
                <a:lnTo>
                  <a:pt x="11513" y="19113"/>
                </a:lnTo>
                <a:lnTo>
                  <a:pt x="10259" y="18627"/>
                </a:lnTo>
                <a:lnTo>
                  <a:pt x="9062" y="18034"/>
                </a:lnTo>
                <a:lnTo>
                  <a:pt x="7922" y="17440"/>
                </a:lnTo>
                <a:lnTo>
                  <a:pt x="9348" y="14579"/>
                </a:lnTo>
                <a:lnTo>
                  <a:pt x="7467" y="17170"/>
                </a:lnTo>
                <a:lnTo>
                  <a:pt x="6041" y="16415"/>
                </a:lnTo>
                <a:lnTo>
                  <a:pt x="4730" y="15496"/>
                </a:lnTo>
                <a:lnTo>
                  <a:pt x="3534" y="14579"/>
                </a:lnTo>
                <a:lnTo>
                  <a:pt x="5699" y="12149"/>
                </a:lnTo>
                <a:lnTo>
                  <a:pt x="5016" y="12206"/>
                </a:lnTo>
                <a:lnTo>
                  <a:pt x="3192" y="14310"/>
                </a:lnTo>
                <a:lnTo>
                  <a:pt x="2509" y="15012"/>
                </a:lnTo>
                <a:lnTo>
                  <a:pt x="2167" y="15443"/>
                </a:lnTo>
                <a:lnTo>
                  <a:pt x="1824" y="15821"/>
                </a:lnTo>
                <a:lnTo>
                  <a:pt x="1198" y="16738"/>
                </a:lnTo>
                <a:lnTo>
                  <a:pt x="569" y="17601"/>
                </a:lnTo>
                <a:lnTo>
                  <a:pt x="0" y="18573"/>
                </a:lnTo>
                <a:lnTo>
                  <a:pt x="114" y="18735"/>
                </a:lnTo>
                <a:lnTo>
                  <a:pt x="1139" y="17385"/>
                </a:lnTo>
                <a:lnTo>
                  <a:pt x="2167" y="16145"/>
                </a:lnTo>
                <a:lnTo>
                  <a:pt x="3248" y="14904"/>
                </a:lnTo>
                <a:lnTo>
                  <a:pt x="4388" y="15874"/>
                </a:lnTo>
                <a:lnTo>
                  <a:pt x="5757" y="16793"/>
                </a:lnTo>
                <a:lnTo>
                  <a:pt x="7181" y="17548"/>
                </a:lnTo>
                <a:lnTo>
                  <a:pt x="6041" y="19113"/>
                </a:lnTo>
                <a:lnTo>
                  <a:pt x="4958" y="20785"/>
                </a:lnTo>
                <a:lnTo>
                  <a:pt x="3933" y="22513"/>
                </a:lnTo>
                <a:lnTo>
                  <a:pt x="4388" y="22837"/>
                </a:lnTo>
                <a:lnTo>
                  <a:pt x="5415" y="21110"/>
                </a:lnTo>
                <a:lnTo>
                  <a:pt x="6498" y="19437"/>
                </a:lnTo>
                <a:lnTo>
                  <a:pt x="7638" y="17818"/>
                </a:lnTo>
                <a:lnTo>
                  <a:pt x="8835" y="18465"/>
                </a:lnTo>
                <a:lnTo>
                  <a:pt x="10031" y="19059"/>
                </a:lnTo>
                <a:lnTo>
                  <a:pt x="11342" y="19599"/>
                </a:lnTo>
                <a:lnTo>
                  <a:pt x="11797" y="19760"/>
                </a:lnTo>
                <a:lnTo>
                  <a:pt x="12083" y="19868"/>
                </a:lnTo>
                <a:lnTo>
                  <a:pt x="11000" y="21757"/>
                </a:lnTo>
                <a:lnTo>
                  <a:pt x="9975" y="23754"/>
                </a:lnTo>
                <a:lnTo>
                  <a:pt x="9062" y="25804"/>
                </a:lnTo>
                <a:lnTo>
                  <a:pt x="9576" y="26129"/>
                </a:lnTo>
                <a:lnTo>
                  <a:pt x="10544" y="24024"/>
                </a:lnTo>
                <a:lnTo>
                  <a:pt x="11570" y="22027"/>
                </a:lnTo>
                <a:lnTo>
                  <a:pt x="12653" y="20085"/>
                </a:lnTo>
                <a:lnTo>
                  <a:pt x="14307" y="20732"/>
                </a:lnTo>
                <a:lnTo>
                  <a:pt x="16016" y="21271"/>
                </a:lnTo>
                <a:lnTo>
                  <a:pt x="17783" y="21757"/>
                </a:lnTo>
                <a:lnTo>
                  <a:pt x="18010" y="21271"/>
                </a:lnTo>
                <a:lnTo>
                  <a:pt x="16244" y="20785"/>
                </a:lnTo>
                <a:lnTo>
                  <a:pt x="14534" y="20246"/>
                </a:lnTo>
                <a:lnTo>
                  <a:pt x="12881" y="19652"/>
                </a:lnTo>
                <a:lnTo>
                  <a:pt x="14419" y="16901"/>
                </a:lnTo>
                <a:lnTo>
                  <a:pt x="16016" y="14365"/>
                </a:lnTo>
                <a:lnTo>
                  <a:pt x="17668" y="11997"/>
                </a:lnTo>
                <a:lnTo>
                  <a:pt x="18979" y="12472"/>
                </a:lnTo>
                <a:lnTo>
                  <a:pt x="20346" y="12909"/>
                </a:lnTo>
                <a:lnTo>
                  <a:pt x="21716" y="13284"/>
                </a:lnTo>
                <a:lnTo>
                  <a:pt x="21943" y="12852"/>
                </a:lnTo>
                <a:lnTo>
                  <a:pt x="20576" y="12529"/>
                </a:lnTo>
                <a:lnTo>
                  <a:pt x="19206" y="12092"/>
                </a:lnTo>
                <a:lnTo>
                  <a:pt x="17897" y="11618"/>
                </a:lnTo>
                <a:lnTo>
                  <a:pt x="19720" y="9074"/>
                </a:lnTo>
                <a:lnTo>
                  <a:pt x="21486" y="6758"/>
                </a:lnTo>
                <a:lnTo>
                  <a:pt x="23196" y="4708"/>
                </a:lnTo>
                <a:lnTo>
                  <a:pt x="24108" y="5030"/>
                </a:lnTo>
                <a:lnTo>
                  <a:pt x="25077" y="5296"/>
                </a:lnTo>
                <a:lnTo>
                  <a:pt x="26046" y="5562"/>
                </a:lnTo>
                <a:lnTo>
                  <a:pt x="24737" y="7726"/>
                </a:lnTo>
                <a:lnTo>
                  <a:pt x="23311" y="10213"/>
                </a:lnTo>
                <a:lnTo>
                  <a:pt x="22457" y="13015"/>
                </a:lnTo>
                <a:lnTo>
                  <a:pt x="23824" y="10308"/>
                </a:lnTo>
                <a:lnTo>
                  <a:pt x="25192" y="7840"/>
                </a:lnTo>
                <a:lnTo>
                  <a:pt x="26503" y="5676"/>
                </a:lnTo>
                <a:lnTo>
                  <a:pt x="27472" y="5885"/>
                </a:lnTo>
                <a:lnTo>
                  <a:pt x="28440" y="6055"/>
                </a:lnTo>
                <a:lnTo>
                  <a:pt x="29409" y="6207"/>
                </a:lnTo>
                <a:lnTo>
                  <a:pt x="29923" y="6264"/>
                </a:lnTo>
                <a:lnTo>
                  <a:pt x="30035" y="5942"/>
                </a:lnTo>
                <a:lnTo>
                  <a:pt x="30777" y="3948"/>
                </a:lnTo>
                <a:lnTo>
                  <a:pt x="30321" y="3834"/>
                </a:lnTo>
                <a:lnTo>
                  <a:pt x="29524" y="5885"/>
                </a:lnTo>
                <a:lnTo>
                  <a:pt x="28555" y="5733"/>
                </a:lnTo>
                <a:lnTo>
                  <a:pt x="27643" y="5562"/>
                </a:lnTo>
                <a:lnTo>
                  <a:pt x="26731" y="5353"/>
                </a:lnTo>
                <a:lnTo>
                  <a:pt x="27472" y="3189"/>
                </a:lnTo>
                <a:lnTo>
                  <a:pt x="26332" y="5087"/>
                </a:lnTo>
                <a:lnTo>
                  <a:pt x="26217" y="5239"/>
                </a:lnTo>
                <a:lnTo>
                  <a:pt x="25248" y="4973"/>
                </a:lnTo>
                <a:lnTo>
                  <a:pt x="24336" y="4708"/>
                </a:lnTo>
                <a:lnTo>
                  <a:pt x="23426" y="4442"/>
                </a:lnTo>
                <a:lnTo>
                  <a:pt x="23881" y="3891"/>
                </a:lnTo>
                <a:lnTo>
                  <a:pt x="24108" y="3625"/>
                </a:lnTo>
                <a:lnTo>
                  <a:pt x="25307" y="2335"/>
                </a:lnTo>
                <a:lnTo>
                  <a:pt x="26388" y="1082"/>
                </a:lnTo>
                <a:lnTo>
                  <a:pt x="27415" y="0"/>
                </a:lnTo>
                <a:lnTo>
                  <a:pt x="26958" y="113"/>
                </a:lnTo>
                <a:lnTo>
                  <a:pt x="26787" y="170"/>
                </a:lnTo>
                <a:lnTo>
                  <a:pt x="25818" y="1139"/>
                </a:lnTo>
                <a:lnTo>
                  <a:pt x="24850" y="2164"/>
                </a:lnTo>
                <a:lnTo>
                  <a:pt x="23766" y="3360"/>
                </a:lnTo>
                <a:lnTo>
                  <a:pt x="23254" y="3948"/>
                </a:lnTo>
                <a:lnTo>
                  <a:pt x="22969" y="4271"/>
                </a:lnTo>
                <a:lnTo>
                  <a:pt x="22171" y="3948"/>
                </a:lnTo>
                <a:lnTo>
                  <a:pt x="21373" y="3625"/>
                </a:lnTo>
                <a:lnTo>
                  <a:pt x="20689" y="3303"/>
                </a:lnTo>
                <a:lnTo>
                  <a:pt x="21259" y="2752"/>
                </a:lnTo>
                <a:lnTo>
                  <a:pt x="21829" y="2221"/>
                </a:lnTo>
                <a:lnTo>
                  <a:pt x="22399" y="1784"/>
                </a:lnTo>
                <a:lnTo>
                  <a:pt x="23027" y="1252"/>
                </a:lnTo>
                <a:lnTo>
                  <a:pt x="22342" y="1309"/>
                </a:lnTo>
                <a:lnTo>
                  <a:pt x="22171" y="1461"/>
                </a:lnTo>
                <a:lnTo>
                  <a:pt x="21545" y="2012"/>
                </a:lnTo>
                <a:lnTo>
                  <a:pt x="20916" y="2543"/>
                </a:lnTo>
                <a:lnTo>
                  <a:pt x="20405" y="3512"/>
                </a:lnTo>
                <a:lnTo>
                  <a:pt x="21146" y="3834"/>
                </a:lnTo>
                <a:lnTo>
                  <a:pt x="21943" y="4214"/>
                </a:lnTo>
                <a:lnTo>
                  <a:pt x="22741" y="4537"/>
                </a:lnTo>
                <a:lnTo>
                  <a:pt x="21031" y="6530"/>
                </a:lnTo>
                <a:lnTo>
                  <a:pt x="19206" y="8865"/>
                </a:lnTo>
                <a:lnTo>
                  <a:pt x="17384" y="11447"/>
                </a:lnTo>
                <a:lnTo>
                  <a:pt x="16188" y="10972"/>
                </a:lnTo>
                <a:lnTo>
                  <a:pt x="15048" y="10479"/>
                </a:lnTo>
                <a:lnTo>
                  <a:pt x="13964" y="9890"/>
                </a:lnTo>
                <a:lnTo>
                  <a:pt x="16188" y="7517"/>
                </a:lnTo>
                <a:lnTo>
                  <a:pt x="15730" y="7289"/>
                </a:lnTo>
                <a:close/>
              </a:path>
            </a:pathLst>
          </a:custGeom>
          <a:solidFill>
            <a:srgbClr val="0066A6"/>
          </a:solidFill>
        </p:spPr>
        <p:txBody>
          <a:bodyPr wrap="square" lIns="0" tIns="0" rIns="0" bIns="0" rtlCol="0">
            <a:noAutofit/>
          </a:bodyPr>
          <a:lstStyle/>
          <a:p>
            <a:endParaRPr/>
          </a:p>
        </p:txBody>
      </p:sp>
      <p:sp>
        <p:nvSpPr>
          <p:cNvPr id="1247" name="object 1247"/>
          <p:cNvSpPr/>
          <p:nvPr/>
        </p:nvSpPr>
        <p:spPr>
          <a:xfrm>
            <a:off x="439892" y="698718"/>
            <a:ext cx="9973" cy="12358"/>
          </a:xfrm>
          <a:custGeom>
            <a:avLst/>
            <a:gdLst/>
            <a:ahLst/>
            <a:cxnLst/>
            <a:rect l="l" t="t" r="r" b="b"/>
            <a:pathLst>
              <a:path w="9973" h="12358">
                <a:moveTo>
                  <a:pt x="6269" y="702"/>
                </a:moveTo>
                <a:lnTo>
                  <a:pt x="5755" y="797"/>
                </a:lnTo>
                <a:lnTo>
                  <a:pt x="5185" y="911"/>
                </a:lnTo>
                <a:lnTo>
                  <a:pt x="4615" y="968"/>
                </a:lnTo>
                <a:lnTo>
                  <a:pt x="4388" y="379"/>
                </a:lnTo>
                <a:lnTo>
                  <a:pt x="3874" y="56"/>
                </a:lnTo>
                <a:lnTo>
                  <a:pt x="4102" y="702"/>
                </a:lnTo>
                <a:lnTo>
                  <a:pt x="4217" y="1025"/>
                </a:lnTo>
                <a:lnTo>
                  <a:pt x="3590" y="1082"/>
                </a:lnTo>
                <a:lnTo>
                  <a:pt x="3020" y="1120"/>
                </a:lnTo>
                <a:lnTo>
                  <a:pt x="2392" y="1177"/>
                </a:lnTo>
                <a:lnTo>
                  <a:pt x="2336" y="740"/>
                </a:lnTo>
                <a:lnTo>
                  <a:pt x="2279" y="379"/>
                </a:lnTo>
                <a:lnTo>
                  <a:pt x="2221" y="0"/>
                </a:lnTo>
                <a:lnTo>
                  <a:pt x="1822" y="0"/>
                </a:lnTo>
                <a:lnTo>
                  <a:pt x="1937" y="1177"/>
                </a:lnTo>
                <a:lnTo>
                  <a:pt x="283" y="1177"/>
                </a:lnTo>
                <a:lnTo>
                  <a:pt x="455" y="0"/>
                </a:lnTo>
                <a:lnTo>
                  <a:pt x="56" y="0"/>
                </a:lnTo>
                <a:lnTo>
                  <a:pt x="0" y="379"/>
                </a:lnTo>
                <a:lnTo>
                  <a:pt x="56" y="3132"/>
                </a:lnTo>
                <a:lnTo>
                  <a:pt x="227" y="1442"/>
                </a:lnTo>
                <a:lnTo>
                  <a:pt x="682" y="1499"/>
                </a:lnTo>
                <a:lnTo>
                  <a:pt x="1480" y="1499"/>
                </a:lnTo>
                <a:lnTo>
                  <a:pt x="1937" y="1442"/>
                </a:lnTo>
                <a:lnTo>
                  <a:pt x="2108" y="3132"/>
                </a:lnTo>
                <a:lnTo>
                  <a:pt x="2279" y="4954"/>
                </a:lnTo>
                <a:lnTo>
                  <a:pt x="2450" y="7005"/>
                </a:lnTo>
                <a:lnTo>
                  <a:pt x="2678" y="9757"/>
                </a:lnTo>
                <a:lnTo>
                  <a:pt x="2849" y="12358"/>
                </a:lnTo>
                <a:lnTo>
                  <a:pt x="3020" y="7384"/>
                </a:lnTo>
                <a:lnTo>
                  <a:pt x="4102" y="7327"/>
                </a:lnTo>
                <a:lnTo>
                  <a:pt x="3020" y="7005"/>
                </a:lnTo>
                <a:lnTo>
                  <a:pt x="2791" y="4954"/>
                </a:lnTo>
                <a:lnTo>
                  <a:pt x="2563" y="3075"/>
                </a:lnTo>
                <a:lnTo>
                  <a:pt x="2392" y="1442"/>
                </a:lnTo>
                <a:lnTo>
                  <a:pt x="3077" y="1442"/>
                </a:lnTo>
                <a:lnTo>
                  <a:pt x="3703" y="1404"/>
                </a:lnTo>
                <a:lnTo>
                  <a:pt x="4273" y="1290"/>
                </a:lnTo>
                <a:lnTo>
                  <a:pt x="4843" y="2904"/>
                </a:lnTo>
                <a:lnTo>
                  <a:pt x="5469" y="4746"/>
                </a:lnTo>
                <a:lnTo>
                  <a:pt x="6098" y="6739"/>
                </a:lnTo>
                <a:lnTo>
                  <a:pt x="6210" y="7119"/>
                </a:lnTo>
                <a:lnTo>
                  <a:pt x="6609" y="6682"/>
                </a:lnTo>
                <a:lnTo>
                  <a:pt x="5927" y="4689"/>
                </a:lnTo>
                <a:lnTo>
                  <a:pt x="5300" y="2847"/>
                </a:lnTo>
                <a:lnTo>
                  <a:pt x="4730" y="1233"/>
                </a:lnTo>
                <a:lnTo>
                  <a:pt x="5300" y="1177"/>
                </a:lnTo>
                <a:lnTo>
                  <a:pt x="5870" y="1082"/>
                </a:lnTo>
                <a:lnTo>
                  <a:pt x="6440" y="968"/>
                </a:lnTo>
                <a:lnTo>
                  <a:pt x="7409" y="2467"/>
                </a:lnTo>
                <a:lnTo>
                  <a:pt x="8434" y="4252"/>
                </a:lnTo>
                <a:lnTo>
                  <a:pt x="9517" y="6207"/>
                </a:lnTo>
                <a:lnTo>
                  <a:pt x="9973" y="6093"/>
                </a:lnTo>
                <a:lnTo>
                  <a:pt x="8889" y="4157"/>
                </a:lnTo>
                <a:lnTo>
                  <a:pt x="7808" y="2429"/>
                </a:lnTo>
                <a:lnTo>
                  <a:pt x="6839" y="854"/>
                </a:lnTo>
                <a:lnTo>
                  <a:pt x="7294" y="740"/>
                </a:lnTo>
                <a:lnTo>
                  <a:pt x="7693" y="645"/>
                </a:lnTo>
                <a:lnTo>
                  <a:pt x="8150" y="531"/>
                </a:lnTo>
                <a:lnTo>
                  <a:pt x="7693" y="417"/>
                </a:lnTo>
                <a:lnTo>
                  <a:pt x="7179" y="474"/>
                </a:lnTo>
                <a:lnTo>
                  <a:pt x="6668" y="588"/>
                </a:lnTo>
                <a:lnTo>
                  <a:pt x="6154" y="265"/>
                </a:lnTo>
                <a:lnTo>
                  <a:pt x="6269" y="702"/>
                </a:lnTo>
                <a:close/>
              </a:path>
            </a:pathLst>
          </a:custGeom>
          <a:solidFill>
            <a:srgbClr val="0066A6"/>
          </a:solidFill>
        </p:spPr>
        <p:txBody>
          <a:bodyPr wrap="square" lIns="0" tIns="0" rIns="0" bIns="0" rtlCol="0">
            <a:noAutofit/>
          </a:bodyPr>
          <a:lstStyle/>
          <a:p>
            <a:endParaRPr/>
          </a:p>
        </p:txBody>
      </p:sp>
      <p:sp>
        <p:nvSpPr>
          <p:cNvPr id="1248" name="object 1248"/>
          <p:cNvSpPr/>
          <p:nvPr/>
        </p:nvSpPr>
        <p:spPr>
          <a:xfrm>
            <a:off x="420854" y="699307"/>
            <a:ext cx="40524" cy="31839"/>
          </a:xfrm>
          <a:custGeom>
            <a:avLst/>
            <a:gdLst/>
            <a:ahLst/>
            <a:cxnLst/>
            <a:rect l="l" t="t" r="r" b="b"/>
            <a:pathLst>
              <a:path w="40524" h="31839">
                <a:moveTo>
                  <a:pt x="39497" y="14623"/>
                </a:moveTo>
                <a:lnTo>
                  <a:pt x="37958" y="12187"/>
                </a:lnTo>
                <a:lnTo>
                  <a:pt x="37674" y="11865"/>
                </a:lnTo>
                <a:lnTo>
                  <a:pt x="37161" y="12035"/>
                </a:lnTo>
                <a:lnTo>
                  <a:pt x="35850" y="12510"/>
                </a:lnTo>
                <a:lnTo>
                  <a:pt x="34482" y="12890"/>
                </a:lnTo>
                <a:lnTo>
                  <a:pt x="33056" y="13220"/>
                </a:lnTo>
                <a:lnTo>
                  <a:pt x="31747" y="10517"/>
                </a:lnTo>
                <a:lnTo>
                  <a:pt x="30436" y="8049"/>
                </a:lnTo>
                <a:lnTo>
                  <a:pt x="29182" y="5828"/>
                </a:lnTo>
                <a:lnTo>
                  <a:pt x="30207" y="5619"/>
                </a:lnTo>
                <a:lnTo>
                  <a:pt x="31177" y="5334"/>
                </a:lnTo>
                <a:lnTo>
                  <a:pt x="32088" y="5011"/>
                </a:lnTo>
                <a:lnTo>
                  <a:pt x="33741" y="7119"/>
                </a:lnTo>
                <a:lnTo>
                  <a:pt x="35451" y="9435"/>
                </a:lnTo>
                <a:lnTo>
                  <a:pt x="34196" y="6910"/>
                </a:lnTo>
                <a:lnTo>
                  <a:pt x="32545" y="4859"/>
                </a:lnTo>
                <a:lnTo>
                  <a:pt x="33457" y="4537"/>
                </a:lnTo>
                <a:lnTo>
                  <a:pt x="34255" y="4214"/>
                </a:lnTo>
                <a:lnTo>
                  <a:pt x="35052" y="3834"/>
                </a:lnTo>
                <a:lnTo>
                  <a:pt x="34825" y="3606"/>
                </a:lnTo>
                <a:lnTo>
                  <a:pt x="34027" y="3929"/>
                </a:lnTo>
                <a:lnTo>
                  <a:pt x="33171" y="4271"/>
                </a:lnTo>
                <a:lnTo>
                  <a:pt x="32317" y="4594"/>
                </a:lnTo>
                <a:lnTo>
                  <a:pt x="31804" y="3986"/>
                </a:lnTo>
                <a:lnTo>
                  <a:pt x="31576" y="3663"/>
                </a:lnTo>
                <a:lnTo>
                  <a:pt x="30493" y="2373"/>
                </a:lnTo>
                <a:lnTo>
                  <a:pt x="29409" y="1177"/>
                </a:lnTo>
                <a:lnTo>
                  <a:pt x="28440" y="151"/>
                </a:lnTo>
                <a:lnTo>
                  <a:pt x="27814" y="0"/>
                </a:lnTo>
                <a:lnTo>
                  <a:pt x="28898" y="1177"/>
                </a:lnTo>
                <a:lnTo>
                  <a:pt x="30037" y="2486"/>
                </a:lnTo>
                <a:lnTo>
                  <a:pt x="31234" y="3929"/>
                </a:lnTo>
                <a:lnTo>
                  <a:pt x="31632" y="4480"/>
                </a:lnTo>
                <a:lnTo>
                  <a:pt x="31860" y="4746"/>
                </a:lnTo>
                <a:lnTo>
                  <a:pt x="30948" y="5011"/>
                </a:lnTo>
                <a:lnTo>
                  <a:pt x="29979" y="5296"/>
                </a:lnTo>
                <a:lnTo>
                  <a:pt x="29010" y="5505"/>
                </a:lnTo>
                <a:lnTo>
                  <a:pt x="28555" y="5619"/>
                </a:lnTo>
                <a:lnTo>
                  <a:pt x="27643" y="5828"/>
                </a:lnTo>
                <a:lnTo>
                  <a:pt x="26618" y="5998"/>
                </a:lnTo>
                <a:lnTo>
                  <a:pt x="25647" y="6093"/>
                </a:lnTo>
                <a:lnTo>
                  <a:pt x="25248" y="6530"/>
                </a:lnTo>
                <a:lnTo>
                  <a:pt x="25989" y="8846"/>
                </a:lnTo>
                <a:lnTo>
                  <a:pt x="25762" y="6473"/>
                </a:lnTo>
                <a:lnTo>
                  <a:pt x="26787" y="6321"/>
                </a:lnTo>
                <a:lnTo>
                  <a:pt x="27758" y="6150"/>
                </a:lnTo>
                <a:lnTo>
                  <a:pt x="28726" y="5941"/>
                </a:lnTo>
                <a:lnTo>
                  <a:pt x="29979" y="8144"/>
                </a:lnTo>
                <a:lnTo>
                  <a:pt x="31234" y="10631"/>
                </a:lnTo>
                <a:lnTo>
                  <a:pt x="32486" y="13328"/>
                </a:lnTo>
                <a:lnTo>
                  <a:pt x="31063" y="13653"/>
                </a:lnTo>
                <a:lnTo>
                  <a:pt x="29580" y="13922"/>
                </a:lnTo>
                <a:lnTo>
                  <a:pt x="28098" y="14139"/>
                </a:lnTo>
                <a:lnTo>
                  <a:pt x="27300" y="11333"/>
                </a:lnTo>
                <a:lnTo>
                  <a:pt x="26731" y="11447"/>
                </a:lnTo>
                <a:lnTo>
                  <a:pt x="27472" y="14192"/>
                </a:lnTo>
                <a:lnTo>
                  <a:pt x="25933" y="14408"/>
                </a:lnTo>
                <a:lnTo>
                  <a:pt x="24394" y="14517"/>
                </a:lnTo>
                <a:lnTo>
                  <a:pt x="22797" y="14570"/>
                </a:lnTo>
                <a:lnTo>
                  <a:pt x="22513" y="11770"/>
                </a:lnTo>
                <a:lnTo>
                  <a:pt x="22286" y="9112"/>
                </a:lnTo>
                <a:lnTo>
                  <a:pt x="22058" y="6796"/>
                </a:lnTo>
                <a:lnTo>
                  <a:pt x="21887" y="11770"/>
                </a:lnTo>
                <a:lnTo>
                  <a:pt x="22115" y="14623"/>
                </a:lnTo>
                <a:lnTo>
                  <a:pt x="18524" y="14623"/>
                </a:lnTo>
                <a:lnTo>
                  <a:pt x="17954" y="14570"/>
                </a:lnTo>
                <a:lnTo>
                  <a:pt x="17668" y="14570"/>
                </a:lnTo>
                <a:lnTo>
                  <a:pt x="17668" y="9112"/>
                </a:lnTo>
                <a:lnTo>
                  <a:pt x="17327" y="11713"/>
                </a:lnTo>
                <a:lnTo>
                  <a:pt x="16985" y="14570"/>
                </a:lnTo>
                <a:lnTo>
                  <a:pt x="15388" y="14461"/>
                </a:lnTo>
                <a:lnTo>
                  <a:pt x="13737" y="14300"/>
                </a:lnTo>
                <a:lnTo>
                  <a:pt x="12198" y="14084"/>
                </a:lnTo>
                <a:lnTo>
                  <a:pt x="13052" y="11333"/>
                </a:lnTo>
                <a:lnTo>
                  <a:pt x="13908" y="8732"/>
                </a:lnTo>
                <a:lnTo>
                  <a:pt x="14705" y="6416"/>
                </a:lnTo>
                <a:lnTo>
                  <a:pt x="14192" y="6359"/>
                </a:lnTo>
                <a:lnTo>
                  <a:pt x="13338" y="8694"/>
                </a:lnTo>
                <a:lnTo>
                  <a:pt x="12482" y="11219"/>
                </a:lnTo>
                <a:lnTo>
                  <a:pt x="11570" y="13975"/>
                </a:lnTo>
                <a:lnTo>
                  <a:pt x="10089" y="13761"/>
                </a:lnTo>
                <a:lnTo>
                  <a:pt x="8663" y="13489"/>
                </a:lnTo>
                <a:lnTo>
                  <a:pt x="7240" y="13167"/>
                </a:lnTo>
                <a:lnTo>
                  <a:pt x="8094" y="10365"/>
                </a:lnTo>
                <a:lnTo>
                  <a:pt x="6726" y="13004"/>
                </a:lnTo>
                <a:lnTo>
                  <a:pt x="6498" y="13436"/>
                </a:lnTo>
                <a:lnTo>
                  <a:pt x="5244" y="15919"/>
                </a:lnTo>
                <a:lnTo>
                  <a:pt x="3989" y="18564"/>
                </a:lnTo>
                <a:lnTo>
                  <a:pt x="2793" y="21423"/>
                </a:lnTo>
                <a:lnTo>
                  <a:pt x="2565" y="21909"/>
                </a:lnTo>
                <a:lnTo>
                  <a:pt x="1709" y="24067"/>
                </a:lnTo>
                <a:lnTo>
                  <a:pt x="799" y="26334"/>
                </a:lnTo>
                <a:lnTo>
                  <a:pt x="0" y="28654"/>
                </a:lnTo>
                <a:lnTo>
                  <a:pt x="628" y="28870"/>
                </a:lnTo>
                <a:lnTo>
                  <a:pt x="1425" y="26495"/>
                </a:lnTo>
                <a:lnTo>
                  <a:pt x="2279" y="24229"/>
                </a:lnTo>
                <a:lnTo>
                  <a:pt x="3192" y="22017"/>
                </a:lnTo>
                <a:lnTo>
                  <a:pt x="5073" y="22503"/>
                </a:lnTo>
                <a:lnTo>
                  <a:pt x="3363" y="21531"/>
                </a:lnTo>
                <a:lnTo>
                  <a:pt x="4559" y="18725"/>
                </a:lnTo>
                <a:lnTo>
                  <a:pt x="5814" y="16026"/>
                </a:lnTo>
                <a:lnTo>
                  <a:pt x="7068" y="13545"/>
                </a:lnTo>
                <a:lnTo>
                  <a:pt x="8492" y="13922"/>
                </a:lnTo>
                <a:lnTo>
                  <a:pt x="9975" y="14192"/>
                </a:lnTo>
                <a:lnTo>
                  <a:pt x="11457" y="14461"/>
                </a:lnTo>
                <a:lnTo>
                  <a:pt x="10659" y="16998"/>
                </a:lnTo>
                <a:lnTo>
                  <a:pt x="9860" y="19804"/>
                </a:lnTo>
                <a:lnTo>
                  <a:pt x="9119" y="22718"/>
                </a:lnTo>
                <a:lnTo>
                  <a:pt x="9006" y="23204"/>
                </a:lnTo>
                <a:lnTo>
                  <a:pt x="8380" y="25579"/>
                </a:lnTo>
                <a:lnTo>
                  <a:pt x="7810" y="28115"/>
                </a:lnTo>
                <a:lnTo>
                  <a:pt x="7296" y="30651"/>
                </a:lnTo>
                <a:lnTo>
                  <a:pt x="7751" y="30759"/>
                </a:lnTo>
                <a:lnTo>
                  <a:pt x="7979" y="30814"/>
                </a:lnTo>
                <a:lnTo>
                  <a:pt x="8492" y="28223"/>
                </a:lnTo>
                <a:lnTo>
                  <a:pt x="9062" y="25687"/>
                </a:lnTo>
                <a:lnTo>
                  <a:pt x="9632" y="23312"/>
                </a:lnTo>
                <a:lnTo>
                  <a:pt x="11684" y="23581"/>
                </a:lnTo>
                <a:lnTo>
                  <a:pt x="9747" y="22773"/>
                </a:lnTo>
                <a:lnTo>
                  <a:pt x="10488" y="19859"/>
                </a:lnTo>
                <a:lnTo>
                  <a:pt x="11286" y="17106"/>
                </a:lnTo>
                <a:lnTo>
                  <a:pt x="12083" y="14517"/>
                </a:lnTo>
                <a:lnTo>
                  <a:pt x="13678" y="14731"/>
                </a:lnTo>
                <a:lnTo>
                  <a:pt x="15275" y="14894"/>
                </a:lnTo>
                <a:lnTo>
                  <a:pt x="16929" y="15001"/>
                </a:lnTo>
                <a:lnTo>
                  <a:pt x="16586" y="17645"/>
                </a:lnTo>
                <a:lnTo>
                  <a:pt x="16300" y="20453"/>
                </a:lnTo>
                <a:lnTo>
                  <a:pt x="16016" y="23420"/>
                </a:lnTo>
                <a:lnTo>
                  <a:pt x="15958" y="23959"/>
                </a:lnTo>
                <a:lnTo>
                  <a:pt x="15674" y="26442"/>
                </a:lnTo>
                <a:lnTo>
                  <a:pt x="15446" y="29032"/>
                </a:lnTo>
                <a:lnTo>
                  <a:pt x="15219" y="31731"/>
                </a:lnTo>
                <a:lnTo>
                  <a:pt x="15730" y="31784"/>
                </a:lnTo>
                <a:lnTo>
                  <a:pt x="16016" y="31784"/>
                </a:lnTo>
                <a:lnTo>
                  <a:pt x="16244" y="29087"/>
                </a:lnTo>
                <a:lnTo>
                  <a:pt x="16472" y="26495"/>
                </a:lnTo>
                <a:lnTo>
                  <a:pt x="16699" y="23959"/>
                </a:lnTo>
                <a:lnTo>
                  <a:pt x="16758" y="23473"/>
                </a:lnTo>
                <a:lnTo>
                  <a:pt x="17041" y="20506"/>
                </a:lnTo>
                <a:lnTo>
                  <a:pt x="17327" y="17645"/>
                </a:lnTo>
                <a:lnTo>
                  <a:pt x="17611" y="15001"/>
                </a:lnTo>
                <a:lnTo>
                  <a:pt x="18238" y="15056"/>
                </a:lnTo>
                <a:lnTo>
                  <a:pt x="18524" y="15056"/>
                </a:lnTo>
                <a:lnTo>
                  <a:pt x="19720" y="15109"/>
                </a:lnTo>
                <a:lnTo>
                  <a:pt x="20918" y="15109"/>
                </a:lnTo>
                <a:lnTo>
                  <a:pt x="22115" y="15056"/>
                </a:lnTo>
                <a:lnTo>
                  <a:pt x="22342" y="17700"/>
                </a:lnTo>
                <a:lnTo>
                  <a:pt x="22513" y="20506"/>
                </a:lnTo>
                <a:lnTo>
                  <a:pt x="22685" y="23473"/>
                </a:lnTo>
                <a:lnTo>
                  <a:pt x="21146" y="23528"/>
                </a:lnTo>
                <a:lnTo>
                  <a:pt x="17897" y="23528"/>
                </a:lnTo>
                <a:lnTo>
                  <a:pt x="17499" y="24014"/>
                </a:lnTo>
                <a:lnTo>
                  <a:pt x="17897" y="24014"/>
                </a:lnTo>
                <a:lnTo>
                  <a:pt x="19492" y="24067"/>
                </a:lnTo>
                <a:lnTo>
                  <a:pt x="21146" y="24067"/>
                </a:lnTo>
                <a:lnTo>
                  <a:pt x="22741" y="24014"/>
                </a:lnTo>
                <a:lnTo>
                  <a:pt x="22912" y="26551"/>
                </a:lnTo>
                <a:lnTo>
                  <a:pt x="23027" y="29140"/>
                </a:lnTo>
                <a:lnTo>
                  <a:pt x="23198" y="31839"/>
                </a:lnTo>
                <a:lnTo>
                  <a:pt x="23027" y="17700"/>
                </a:lnTo>
                <a:lnTo>
                  <a:pt x="22797" y="15056"/>
                </a:lnTo>
                <a:lnTo>
                  <a:pt x="24451" y="14948"/>
                </a:lnTo>
                <a:lnTo>
                  <a:pt x="26048" y="14839"/>
                </a:lnTo>
                <a:lnTo>
                  <a:pt x="27586" y="14623"/>
                </a:lnTo>
                <a:lnTo>
                  <a:pt x="28328" y="17267"/>
                </a:lnTo>
                <a:lnTo>
                  <a:pt x="29010" y="20020"/>
                </a:lnTo>
                <a:lnTo>
                  <a:pt x="29637" y="22989"/>
                </a:lnTo>
                <a:lnTo>
                  <a:pt x="29637" y="19967"/>
                </a:lnTo>
                <a:lnTo>
                  <a:pt x="28954" y="17159"/>
                </a:lnTo>
                <a:lnTo>
                  <a:pt x="28213" y="14570"/>
                </a:lnTo>
                <a:lnTo>
                  <a:pt x="29751" y="14353"/>
                </a:lnTo>
                <a:lnTo>
                  <a:pt x="31234" y="14084"/>
                </a:lnTo>
                <a:lnTo>
                  <a:pt x="32716" y="13761"/>
                </a:lnTo>
                <a:lnTo>
                  <a:pt x="33856" y="16242"/>
                </a:lnTo>
                <a:lnTo>
                  <a:pt x="35052" y="18942"/>
                </a:lnTo>
                <a:lnTo>
                  <a:pt x="36136" y="21856"/>
                </a:lnTo>
                <a:lnTo>
                  <a:pt x="36706" y="21693"/>
                </a:lnTo>
                <a:lnTo>
                  <a:pt x="35622" y="18834"/>
                </a:lnTo>
                <a:lnTo>
                  <a:pt x="34426" y="16134"/>
                </a:lnTo>
                <a:lnTo>
                  <a:pt x="33228" y="13653"/>
                </a:lnTo>
                <a:lnTo>
                  <a:pt x="34653" y="13275"/>
                </a:lnTo>
                <a:lnTo>
                  <a:pt x="36077" y="12890"/>
                </a:lnTo>
                <a:lnTo>
                  <a:pt x="37447" y="12415"/>
                </a:lnTo>
                <a:lnTo>
                  <a:pt x="38985" y="14786"/>
                </a:lnTo>
                <a:lnTo>
                  <a:pt x="40524" y="17376"/>
                </a:lnTo>
                <a:lnTo>
                  <a:pt x="39497" y="14623"/>
                </a:lnTo>
                <a:close/>
              </a:path>
            </a:pathLst>
          </a:custGeom>
          <a:solidFill>
            <a:srgbClr val="0066A6"/>
          </a:solidFill>
        </p:spPr>
        <p:txBody>
          <a:bodyPr wrap="square" lIns="0" tIns="0" rIns="0" bIns="0" rtlCol="0">
            <a:noAutofit/>
          </a:bodyPr>
          <a:lstStyle/>
          <a:p>
            <a:endParaRPr/>
          </a:p>
        </p:txBody>
      </p:sp>
      <p:sp>
        <p:nvSpPr>
          <p:cNvPr id="1249" name="object 1249"/>
          <p:cNvSpPr/>
          <p:nvPr/>
        </p:nvSpPr>
        <p:spPr>
          <a:xfrm>
            <a:off x="419601" y="704603"/>
            <a:ext cx="4388" cy="4745"/>
          </a:xfrm>
          <a:custGeom>
            <a:avLst/>
            <a:gdLst/>
            <a:ahLst/>
            <a:cxnLst/>
            <a:rect l="l" t="t" r="r" b="b"/>
            <a:pathLst>
              <a:path w="4388" h="4745">
                <a:moveTo>
                  <a:pt x="2223" y="2372"/>
                </a:moveTo>
                <a:lnTo>
                  <a:pt x="4388" y="208"/>
                </a:lnTo>
                <a:lnTo>
                  <a:pt x="3989" y="0"/>
                </a:lnTo>
                <a:lnTo>
                  <a:pt x="1766" y="2145"/>
                </a:lnTo>
                <a:lnTo>
                  <a:pt x="0" y="4745"/>
                </a:lnTo>
                <a:lnTo>
                  <a:pt x="2223" y="2372"/>
                </a:lnTo>
                <a:close/>
              </a:path>
            </a:pathLst>
          </a:custGeom>
          <a:solidFill>
            <a:srgbClr val="0063A3"/>
          </a:solidFill>
        </p:spPr>
        <p:txBody>
          <a:bodyPr wrap="square" lIns="0" tIns="0" rIns="0" bIns="0" rtlCol="0">
            <a:noAutofit/>
          </a:bodyPr>
          <a:lstStyle/>
          <a:p>
            <a:endParaRPr/>
          </a:p>
        </p:txBody>
      </p:sp>
      <p:sp>
        <p:nvSpPr>
          <p:cNvPr id="1250" name="object 1250"/>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0063A3"/>
          </a:solidFill>
        </p:spPr>
        <p:txBody>
          <a:bodyPr wrap="square" lIns="0" tIns="0" rIns="0" bIns="0" rtlCol="0">
            <a:noAutofit/>
          </a:bodyPr>
          <a:lstStyle/>
          <a:p>
            <a:endParaRPr/>
          </a:p>
        </p:txBody>
      </p:sp>
      <p:sp>
        <p:nvSpPr>
          <p:cNvPr id="1251" name="object 1251"/>
          <p:cNvSpPr/>
          <p:nvPr/>
        </p:nvSpPr>
        <p:spPr>
          <a:xfrm>
            <a:off x="442913" y="699952"/>
            <a:ext cx="3931" cy="8201"/>
          </a:xfrm>
          <a:custGeom>
            <a:avLst/>
            <a:gdLst/>
            <a:ahLst/>
            <a:cxnLst/>
            <a:rect l="l" t="t" r="r" b="b"/>
            <a:pathLst>
              <a:path w="3931" h="8201">
                <a:moveTo>
                  <a:pt x="1709" y="0"/>
                </a:moveTo>
                <a:lnTo>
                  <a:pt x="1822" y="1670"/>
                </a:lnTo>
                <a:lnTo>
                  <a:pt x="2448" y="3512"/>
                </a:lnTo>
                <a:lnTo>
                  <a:pt x="3077" y="5505"/>
                </a:lnTo>
                <a:lnTo>
                  <a:pt x="2050" y="5619"/>
                </a:lnTo>
                <a:lnTo>
                  <a:pt x="1025" y="5714"/>
                </a:lnTo>
                <a:lnTo>
                  <a:pt x="0" y="5771"/>
                </a:lnTo>
                <a:lnTo>
                  <a:pt x="1081" y="6093"/>
                </a:lnTo>
                <a:lnTo>
                  <a:pt x="2164" y="5998"/>
                </a:lnTo>
                <a:lnTo>
                  <a:pt x="3190" y="5885"/>
                </a:lnTo>
                <a:lnTo>
                  <a:pt x="3931" y="8201"/>
                </a:lnTo>
                <a:lnTo>
                  <a:pt x="3588" y="5448"/>
                </a:lnTo>
                <a:lnTo>
                  <a:pt x="2906" y="3455"/>
                </a:lnTo>
                <a:lnTo>
                  <a:pt x="2279" y="1613"/>
                </a:lnTo>
                <a:lnTo>
                  <a:pt x="1709" y="0"/>
                </a:lnTo>
                <a:close/>
              </a:path>
            </a:pathLst>
          </a:custGeom>
          <a:solidFill>
            <a:srgbClr val="0063A3"/>
          </a:solidFill>
        </p:spPr>
        <p:txBody>
          <a:bodyPr wrap="square" lIns="0" tIns="0" rIns="0" bIns="0" rtlCol="0">
            <a:noAutofit/>
          </a:bodyPr>
          <a:lstStyle/>
          <a:p>
            <a:endParaRPr/>
          </a:p>
        </p:txBody>
      </p:sp>
      <p:sp>
        <p:nvSpPr>
          <p:cNvPr id="1252" name="object 1252"/>
          <p:cNvSpPr/>
          <p:nvPr/>
        </p:nvSpPr>
        <p:spPr>
          <a:xfrm>
            <a:off x="446616" y="704926"/>
            <a:ext cx="2964" cy="854"/>
          </a:xfrm>
          <a:custGeom>
            <a:avLst/>
            <a:gdLst/>
            <a:ahLst/>
            <a:cxnLst/>
            <a:rect l="l" t="t" r="r" b="b"/>
            <a:pathLst>
              <a:path w="2964" h="854">
                <a:moveTo>
                  <a:pt x="2964" y="322"/>
                </a:moveTo>
                <a:lnTo>
                  <a:pt x="2793" y="0"/>
                </a:lnTo>
                <a:lnTo>
                  <a:pt x="1881" y="208"/>
                </a:lnTo>
                <a:lnTo>
                  <a:pt x="855" y="379"/>
                </a:lnTo>
                <a:lnTo>
                  <a:pt x="0" y="854"/>
                </a:lnTo>
                <a:lnTo>
                  <a:pt x="1025" y="702"/>
                </a:lnTo>
                <a:lnTo>
                  <a:pt x="1995" y="531"/>
                </a:lnTo>
                <a:lnTo>
                  <a:pt x="2964" y="322"/>
                </a:lnTo>
                <a:close/>
              </a:path>
            </a:pathLst>
          </a:custGeom>
          <a:solidFill>
            <a:srgbClr val="0063A3"/>
          </a:solidFill>
        </p:spPr>
        <p:txBody>
          <a:bodyPr wrap="square" lIns="0" tIns="0" rIns="0" bIns="0" rtlCol="0">
            <a:noAutofit/>
          </a:bodyPr>
          <a:lstStyle/>
          <a:p>
            <a:endParaRPr/>
          </a:p>
        </p:txBody>
      </p:sp>
      <p:sp>
        <p:nvSpPr>
          <p:cNvPr id="1253" name="object 1253"/>
          <p:cNvSpPr/>
          <p:nvPr/>
        </p:nvSpPr>
        <p:spPr>
          <a:xfrm>
            <a:off x="453627" y="700920"/>
            <a:ext cx="16755" cy="16301"/>
          </a:xfrm>
          <a:custGeom>
            <a:avLst/>
            <a:gdLst/>
            <a:ahLst/>
            <a:cxnLst/>
            <a:rect l="l" t="t" r="r" b="b"/>
            <a:pathLst>
              <a:path w="16755" h="16301">
                <a:moveTo>
                  <a:pt x="2279" y="2221"/>
                </a:moveTo>
                <a:lnTo>
                  <a:pt x="4331" y="4100"/>
                </a:lnTo>
                <a:lnTo>
                  <a:pt x="6440" y="6321"/>
                </a:lnTo>
                <a:lnTo>
                  <a:pt x="8605" y="8751"/>
                </a:lnTo>
                <a:lnTo>
                  <a:pt x="7979" y="9017"/>
                </a:lnTo>
                <a:lnTo>
                  <a:pt x="7352" y="9283"/>
                </a:lnTo>
                <a:lnTo>
                  <a:pt x="6724" y="9548"/>
                </a:lnTo>
                <a:lnTo>
                  <a:pt x="6154" y="9776"/>
                </a:lnTo>
                <a:lnTo>
                  <a:pt x="5528" y="10042"/>
                </a:lnTo>
                <a:lnTo>
                  <a:pt x="4901" y="10251"/>
                </a:lnTo>
                <a:lnTo>
                  <a:pt x="5185" y="10574"/>
                </a:lnTo>
                <a:lnTo>
                  <a:pt x="5755" y="10365"/>
                </a:lnTo>
                <a:lnTo>
                  <a:pt x="6325" y="10156"/>
                </a:lnTo>
                <a:lnTo>
                  <a:pt x="6895" y="9928"/>
                </a:lnTo>
                <a:lnTo>
                  <a:pt x="7580" y="9662"/>
                </a:lnTo>
                <a:lnTo>
                  <a:pt x="8206" y="9340"/>
                </a:lnTo>
                <a:lnTo>
                  <a:pt x="8833" y="9017"/>
                </a:lnTo>
                <a:lnTo>
                  <a:pt x="10772" y="11238"/>
                </a:lnTo>
                <a:lnTo>
                  <a:pt x="12653" y="13712"/>
                </a:lnTo>
                <a:lnTo>
                  <a:pt x="14476" y="16301"/>
                </a:lnTo>
                <a:lnTo>
                  <a:pt x="14933" y="16087"/>
                </a:lnTo>
                <a:lnTo>
                  <a:pt x="13108" y="13442"/>
                </a:lnTo>
                <a:lnTo>
                  <a:pt x="11227" y="11010"/>
                </a:lnTo>
                <a:lnTo>
                  <a:pt x="9290" y="8808"/>
                </a:lnTo>
                <a:lnTo>
                  <a:pt x="10373" y="8201"/>
                </a:lnTo>
                <a:lnTo>
                  <a:pt x="11398" y="7612"/>
                </a:lnTo>
                <a:lnTo>
                  <a:pt x="12367" y="6910"/>
                </a:lnTo>
                <a:lnTo>
                  <a:pt x="14532" y="8903"/>
                </a:lnTo>
                <a:lnTo>
                  <a:pt x="16755" y="11181"/>
                </a:lnTo>
                <a:lnTo>
                  <a:pt x="14874" y="8637"/>
                </a:lnTo>
                <a:lnTo>
                  <a:pt x="12653" y="6644"/>
                </a:lnTo>
                <a:lnTo>
                  <a:pt x="12709" y="6264"/>
                </a:lnTo>
                <a:lnTo>
                  <a:pt x="12367" y="6378"/>
                </a:lnTo>
                <a:lnTo>
                  <a:pt x="11854" y="5885"/>
                </a:lnTo>
                <a:lnTo>
                  <a:pt x="11284" y="5410"/>
                </a:lnTo>
                <a:lnTo>
                  <a:pt x="10772" y="4973"/>
                </a:lnTo>
                <a:lnTo>
                  <a:pt x="10031" y="4480"/>
                </a:lnTo>
                <a:lnTo>
                  <a:pt x="9233" y="4005"/>
                </a:lnTo>
                <a:lnTo>
                  <a:pt x="8492" y="3569"/>
                </a:lnTo>
                <a:lnTo>
                  <a:pt x="9632" y="4537"/>
                </a:lnTo>
                <a:lnTo>
                  <a:pt x="10828" y="5562"/>
                </a:lnTo>
                <a:lnTo>
                  <a:pt x="12025" y="6644"/>
                </a:lnTo>
                <a:lnTo>
                  <a:pt x="11112" y="7346"/>
                </a:lnTo>
                <a:lnTo>
                  <a:pt x="10087" y="7935"/>
                </a:lnTo>
                <a:lnTo>
                  <a:pt x="9004" y="8523"/>
                </a:lnTo>
                <a:lnTo>
                  <a:pt x="6895" y="6055"/>
                </a:lnTo>
                <a:lnTo>
                  <a:pt x="4730" y="3891"/>
                </a:lnTo>
                <a:lnTo>
                  <a:pt x="2678" y="1993"/>
                </a:lnTo>
                <a:lnTo>
                  <a:pt x="3476" y="1575"/>
                </a:lnTo>
                <a:lnTo>
                  <a:pt x="3534" y="1195"/>
                </a:lnTo>
                <a:lnTo>
                  <a:pt x="2793" y="1632"/>
                </a:lnTo>
                <a:lnTo>
                  <a:pt x="2450" y="1784"/>
                </a:lnTo>
                <a:lnTo>
                  <a:pt x="1824" y="1252"/>
                </a:lnTo>
                <a:lnTo>
                  <a:pt x="1196" y="702"/>
                </a:lnTo>
                <a:lnTo>
                  <a:pt x="626" y="170"/>
                </a:lnTo>
                <a:lnTo>
                  <a:pt x="0" y="0"/>
                </a:lnTo>
                <a:lnTo>
                  <a:pt x="342" y="493"/>
                </a:lnTo>
                <a:lnTo>
                  <a:pt x="912" y="930"/>
                </a:lnTo>
                <a:lnTo>
                  <a:pt x="1482" y="1461"/>
                </a:lnTo>
                <a:lnTo>
                  <a:pt x="2052" y="1993"/>
                </a:lnTo>
                <a:lnTo>
                  <a:pt x="2279" y="2221"/>
                </a:lnTo>
                <a:close/>
              </a:path>
            </a:pathLst>
          </a:custGeom>
          <a:solidFill>
            <a:srgbClr val="0063A3"/>
          </a:solidFill>
        </p:spPr>
        <p:txBody>
          <a:bodyPr wrap="square" lIns="0" tIns="0" rIns="0" bIns="0" rtlCol="0">
            <a:noAutofit/>
          </a:bodyPr>
          <a:lstStyle/>
          <a:p>
            <a:endParaRPr/>
          </a:p>
        </p:txBody>
      </p:sp>
      <p:sp>
        <p:nvSpPr>
          <p:cNvPr id="1254" name="object 1254"/>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3A3"/>
          </a:solidFill>
        </p:spPr>
        <p:txBody>
          <a:bodyPr wrap="square" lIns="0" tIns="0" rIns="0" bIns="0" rtlCol="0">
            <a:noAutofit/>
          </a:bodyPr>
          <a:lstStyle/>
          <a:p>
            <a:endParaRPr/>
          </a:p>
        </p:txBody>
      </p:sp>
      <p:sp>
        <p:nvSpPr>
          <p:cNvPr id="1255" name="object 1255"/>
          <p:cNvSpPr/>
          <p:nvPr/>
        </p:nvSpPr>
        <p:spPr>
          <a:xfrm>
            <a:off x="435616" y="699136"/>
            <a:ext cx="25762" cy="23160"/>
          </a:xfrm>
          <a:custGeom>
            <a:avLst/>
            <a:gdLst/>
            <a:ahLst/>
            <a:cxnLst/>
            <a:rect l="l" t="t" r="r" b="b"/>
            <a:pathLst>
              <a:path w="25762" h="23160">
                <a:moveTo>
                  <a:pt x="2394" y="113"/>
                </a:moveTo>
                <a:lnTo>
                  <a:pt x="1995" y="113"/>
                </a:lnTo>
                <a:lnTo>
                  <a:pt x="1824" y="493"/>
                </a:lnTo>
                <a:lnTo>
                  <a:pt x="1367" y="436"/>
                </a:lnTo>
                <a:lnTo>
                  <a:pt x="569" y="284"/>
                </a:lnTo>
                <a:lnTo>
                  <a:pt x="0" y="436"/>
                </a:lnTo>
                <a:lnTo>
                  <a:pt x="569" y="607"/>
                </a:lnTo>
                <a:lnTo>
                  <a:pt x="1139" y="702"/>
                </a:lnTo>
                <a:lnTo>
                  <a:pt x="1709" y="759"/>
                </a:lnTo>
                <a:lnTo>
                  <a:pt x="2108" y="816"/>
                </a:lnTo>
                <a:lnTo>
                  <a:pt x="2736" y="930"/>
                </a:lnTo>
                <a:lnTo>
                  <a:pt x="3419" y="987"/>
                </a:lnTo>
                <a:lnTo>
                  <a:pt x="4104" y="1025"/>
                </a:lnTo>
                <a:lnTo>
                  <a:pt x="4331" y="2714"/>
                </a:lnTo>
                <a:lnTo>
                  <a:pt x="4503" y="1025"/>
                </a:lnTo>
                <a:lnTo>
                  <a:pt x="4958" y="1082"/>
                </a:lnTo>
                <a:lnTo>
                  <a:pt x="5755" y="1082"/>
                </a:lnTo>
                <a:lnTo>
                  <a:pt x="6213" y="1025"/>
                </a:lnTo>
                <a:lnTo>
                  <a:pt x="6384" y="2714"/>
                </a:lnTo>
                <a:lnTo>
                  <a:pt x="6555" y="4537"/>
                </a:lnTo>
                <a:lnTo>
                  <a:pt x="6726" y="6587"/>
                </a:lnTo>
                <a:lnTo>
                  <a:pt x="6954" y="9340"/>
                </a:lnTo>
                <a:lnTo>
                  <a:pt x="7125" y="11940"/>
                </a:lnTo>
                <a:lnTo>
                  <a:pt x="7352" y="14794"/>
                </a:lnTo>
                <a:lnTo>
                  <a:pt x="7524" y="9283"/>
                </a:lnTo>
                <a:lnTo>
                  <a:pt x="7296" y="6967"/>
                </a:lnTo>
                <a:lnTo>
                  <a:pt x="8377" y="6910"/>
                </a:lnTo>
                <a:lnTo>
                  <a:pt x="7296" y="6587"/>
                </a:lnTo>
                <a:lnTo>
                  <a:pt x="7066" y="4537"/>
                </a:lnTo>
                <a:lnTo>
                  <a:pt x="6839" y="2657"/>
                </a:lnTo>
                <a:lnTo>
                  <a:pt x="6668" y="1025"/>
                </a:lnTo>
                <a:lnTo>
                  <a:pt x="7352" y="1025"/>
                </a:lnTo>
                <a:lnTo>
                  <a:pt x="7979" y="987"/>
                </a:lnTo>
                <a:lnTo>
                  <a:pt x="8549" y="873"/>
                </a:lnTo>
                <a:lnTo>
                  <a:pt x="9119" y="2486"/>
                </a:lnTo>
                <a:lnTo>
                  <a:pt x="9006" y="816"/>
                </a:lnTo>
                <a:lnTo>
                  <a:pt x="9576" y="759"/>
                </a:lnTo>
                <a:lnTo>
                  <a:pt x="10146" y="664"/>
                </a:lnTo>
                <a:lnTo>
                  <a:pt x="10716" y="550"/>
                </a:lnTo>
                <a:lnTo>
                  <a:pt x="11684" y="2050"/>
                </a:lnTo>
                <a:lnTo>
                  <a:pt x="12709" y="3834"/>
                </a:lnTo>
                <a:lnTo>
                  <a:pt x="13793" y="5790"/>
                </a:lnTo>
                <a:lnTo>
                  <a:pt x="13964" y="6112"/>
                </a:lnTo>
                <a:lnTo>
                  <a:pt x="15217" y="8315"/>
                </a:lnTo>
                <a:lnTo>
                  <a:pt x="16472" y="10801"/>
                </a:lnTo>
                <a:lnTo>
                  <a:pt x="17724" y="13499"/>
                </a:lnTo>
                <a:lnTo>
                  <a:pt x="16300" y="13824"/>
                </a:lnTo>
                <a:lnTo>
                  <a:pt x="14818" y="14093"/>
                </a:lnTo>
                <a:lnTo>
                  <a:pt x="13336" y="14310"/>
                </a:lnTo>
                <a:lnTo>
                  <a:pt x="12538" y="11504"/>
                </a:lnTo>
                <a:lnTo>
                  <a:pt x="11741" y="8960"/>
                </a:lnTo>
                <a:lnTo>
                  <a:pt x="11000" y="6644"/>
                </a:lnTo>
                <a:lnTo>
                  <a:pt x="11856" y="6169"/>
                </a:lnTo>
                <a:lnTo>
                  <a:pt x="10885" y="6264"/>
                </a:lnTo>
                <a:lnTo>
                  <a:pt x="11227" y="9017"/>
                </a:lnTo>
                <a:lnTo>
                  <a:pt x="11968" y="11618"/>
                </a:lnTo>
                <a:lnTo>
                  <a:pt x="12709" y="14363"/>
                </a:lnTo>
                <a:lnTo>
                  <a:pt x="11171" y="14579"/>
                </a:lnTo>
                <a:lnTo>
                  <a:pt x="9632" y="14687"/>
                </a:lnTo>
                <a:lnTo>
                  <a:pt x="8035" y="14741"/>
                </a:lnTo>
                <a:lnTo>
                  <a:pt x="9689" y="15118"/>
                </a:lnTo>
                <a:lnTo>
                  <a:pt x="11286" y="15010"/>
                </a:lnTo>
                <a:lnTo>
                  <a:pt x="12824" y="14794"/>
                </a:lnTo>
                <a:lnTo>
                  <a:pt x="13565" y="17438"/>
                </a:lnTo>
                <a:lnTo>
                  <a:pt x="14248" y="20191"/>
                </a:lnTo>
                <a:lnTo>
                  <a:pt x="14874" y="23160"/>
                </a:lnTo>
                <a:lnTo>
                  <a:pt x="14874" y="20138"/>
                </a:lnTo>
                <a:lnTo>
                  <a:pt x="14192" y="17330"/>
                </a:lnTo>
                <a:lnTo>
                  <a:pt x="13451" y="14741"/>
                </a:lnTo>
                <a:lnTo>
                  <a:pt x="14989" y="14524"/>
                </a:lnTo>
                <a:lnTo>
                  <a:pt x="16472" y="14255"/>
                </a:lnTo>
                <a:lnTo>
                  <a:pt x="17954" y="13932"/>
                </a:lnTo>
                <a:lnTo>
                  <a:pt x="19094" y="16413"/>
                </a:lnTo>
                <a:lnTo>
                  <a:pt x="20290" y="19113"/>
                </a:lnTo>
                <a:lnTo>
                  <a:pt x="21373" y="22027"/>
                </a:lnTo>
                <a:lnTo>
                  <a:pt x="21943" y="21863"/>
                </a:lnTo>
                <a:lnTo>
                  <a:pt x="20860" y="19004"/>
                </a:lnTo>
                <a:lnTo>
                  <a:pt x="19664" y="16305"/>
                </a:lnTo>
                <a:lnTo>
                  <a:pt x="18465" y="13824"/>
                </a:lnTo>
                <a:lnTo>
                  <a:pt x="19891" y="13446"/>
                </a:lnTo>
                <a:lnTo>
                  <a:pt x="21315" y="13061"/>
                </a:lnTo>
                <a:lnTo>
                  <a:pt x="22685" y="12586"/>
                </a:lnTo>
                <a:lnTo>
                  <a:pt x="24223" y="14957"/>
                </a:lnTo>
                <a:lnTo>
                  <a:pt x="25762" y="17546"/>
                </a:lnTo>
                <a:lnTo>
                  <a:pt x="24735" y="14794"/>
                </a:lnTo>
                <a:lnTo>
                  <a:pt x="23196" y="12358"/>
                </a:lnTo>
                <a:lnTo>
                  <a:pt x="22912" y="12035"/>
                </a:lnTo>
                <a:lnTo>
                  <a:pt x="22399" y="12206"/>
                </a:lnTo>
                <a:lnTo>
                  <a:pt x="21087" y="12681"/>
                </a:lnTo>
                <a:lnTo>
                  <a:pt x="19720" y="13061"/>
                </a:lnTo>
                <a:lnTo>
                  <a:pt x="18294" y="13391"/>
                </a:lnTo>
                <a:lnTo>
                  <a:pt x="16985" y="10688"/>
                </a:lnTo>
                <a:lnTo>
                  <a:pt x="15674" y="8220"/>
                </a:lnTo>
                <a:lnTo>
                  <a:pt x="14419" y="5998"/>
                </a:lnTo>
                <a:lnTo>
                  <a:pt x="15444" y="5790"/>
                </a:lnTo>
                <a:lnTo>
                  <a:pt x="16415" y="5505"/>
                </a:lnTo>
                <a:lnTo>
                  <a:pt x="17325" y="5182"/>
                </a:lnTo>
                <a:lnTo>
                  <a:pt x="18979" y="7289"/>
                </a:lnTo>
                <a:lnTo>
                  <a:pt x="20689" y="9605"/>
                </a:lnTo>
                <a:lnTo>
                  <a:pt x="19434" y="7081"/>
                </a:lnTo>
                <a:lnTo>
                  <a:pt x="17783" y="5030"/>
                </a:lnTo>
                <a:lnTo>
                  <a:pt x="18695" y="4708"/>
                </a:lnTo>
                <a:lnTo>
                  <a:pt x="19492" y="4385"/>
                </a:lnTo>
                <a:lnTo>
                  <a:pt x="20290" y="4005"/>
                </a:lnTo>
                <a:lnTo>
                  <a:pt x="20062" y="3777"/>
                </a:lnTo>
                <a:lnTo>
                  <a:pt x="19265" y="4100"/>
                </a:lnTo>
                <a:lnTo>
                  <a:pt x="18409" y="4442"/>
                </a:lnTo>
                <a:lnTo>
                  <a:pt x="17555" y="4765"/>
                </a:lnTo>
                <a:lnTo>
                  <a:pt x="17041" y="4157"/>
                </a:lnTo>
                <a:lnTo>
                  <a:pt x="16814" y="3834"/>
                </a:lnTo>
                <a:lnTo>
                  <a:pt x="15902" y="2752"/>
                </a:lnTo>
                <a:lnTo>
                  <a:pt x="14989" y="1727"/>
                </a:lnTo>
                <a:lnTo>
                  <a:pt x="14135" y="816"/>
                </a:lnTo>
                <a:lnTo>
                  <a:pt x="13507" y="702"/>
                </a:lnTo>
                <a:lnTo>
                  <a:pt x="14419" y="1727"/>
                </a:lnTo>
                <a:lnTo>
                  <a:pt x="15444" y="2866"/>
                </a:lnTo>
                <a:lnTo>
                  <a:pt x="16472" y="4100"/>
                </a:lnTo>
                <a:lnTo>
                  <a:pt x="16870" y="4651"/>
                </a:lnTo>
                <a:lnTo>
                  <a:pt x="17098" y="4916"/>
                </a:lnTo>
                <a:lnTo>
                  <a:pt x="16186" y="5182"/>
                </a:lnTo>
                <a:lnTo>
                  <a:pt x="15217" y="5467"/>
                </a:lnTo>
                <a:lnTo>
                  <a:pt x="14248" y="5676"/>
                </a:lnTo>
                <a:lnTo>
                  <a:pt x="13165" y="3739"/>
                </a:lnTo>
                <a:lnTo>
                  <a:pt x="12083" y="2012"/>
                </a:lnTo>
                <a:lnTo>
                  <a:pt x="11114" y="436"/>
                </a:lnTo>
                <a:lnTo>
                  <a:pt x="10544" y="284"/>
                </a:lnTo>
                <a:lnTo>
                  <a:pt x="10031" y="379"/>
                </a:lnTo>
                <a:lnTo>
                  <a:pt x="9461" y="493"/>
                </a:lnTo>
                <a:lnTo>
                  <a:pt x="8891" y="550"/>
                </a:lnTo>
                <a:lnTo>
                  <a:pt x="8720" y="56"/>
                </a:lnTo>
                <a:lnTo>
                  <a:pt x="8265" y="56"/>
                </a:lnTo>
                <a:lnTo>
                  <a:pt x="8492" y="607"/>
                </a:lnTo>
                <a:lnTo>
                  <a:pt x="7866" y="664"/>
                </a:lnTo>
                <a:lnTo>
                  <a:pt x="7296" y="702"/>
                </a:lnTo>
                <a:lnTo>
                  <a:pt x="6668" y="759"/>
                </a:lnTo>
                <a:lnTo>
                  <a:pt x="6555" y="0"/>
                </a:lnTo>
                <a:lnTo>
                  <a:pt x="6156" y="0"/>
                </a:lnTo>
                <a:lnTo>
                  <a:pt x="6213" y="759"/>
                </a:lnTo>
                <a:lnTo>
                  <a:pt x="4559" y="759"/>
                </a:lnTo>
                <a:lnTo>
                  <a:pt x="4674" y="0"/>
                </a:lnTo>
                <a:lnTo>
                  <a:pt x="4217" y="0"/>
                </a:lnTo>
                <a:lnTo>
                  <a:pt x="4160" y="493"/>
                </a:lnTo>
                <a:lnTo>
                  <a:pt x="4104" y="702"/>
                </a:lnTo>
                <a:lnTo>
                  <a:pt x="3476" y="702"/>
                </a:lnTo>
                <a:lnTo>
                  <a:pt x="2849" y="664"/>
                </a:lnTo>
                <a:lnTo>
                  <a:pt x="2223" y="550"/>
                </a:lnTo>
                <a:lnTo>
                  <a:pt x="2394" y="113"/>
                </a:lnTo>
                <a:close/>
              </a:path>
            </a:pathLst>
          </a:custGeom>
          <a:solidFill>
            <a:srgbClr val="0063A3"/>
          </a:solidFill>
        </p:spPr>
        <p:txBody>
          <a:bodyPr wrap="square" lIns="0" tIns="0" rIns="0" bIns="0" rtlCol="0">
            <a:noAutofit/>
          </a:bodyPr>
          <a:lstStyle/>
          <a:p>
            <a:endParaRPr/>
          </a:p>
        </p:txBody>
      </p:sp>
      <p:sp>
        <p:nvSpPr>
          <p:cNvPr id="1256" name="object 1256"/>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063A3"/>
          </a:solidFill>
        </p:spPr>
        <p:txBody>
          <a:bodyPr wrap="square" lIns="0" tIns="0" rIns="0" bIns="0" rtlCol="0">
            <a:noAutofit/>
          </a:bodyPr>
          <a:lstStyle/>
          <a:p>
            <a:endParaRPr/>
          </a:p>
        </p:txBody>
      </p:sp>
      <p:sp>
        <p:nvSpPr>
          <p:cNvPr id="1257" name="object 1257"/>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63A3"/>
          </a:solidFill>
        </p:spPr>
        <p:txBody>
          <a:bodyPr wrap="square" lIns="0" tIns="0" rIns="0" bIns="0" rtlCol="0">
            <a:noAutofit/>
          </a:bodyPr>
          <a:lstStyle/>
          <a:p>
            <a:endParaRPr/>
          </a:p>
        </p:txBody>
      </p:sp>
      <p:sp>
        <p:nvSpPr>
          <p:cNvPr id="1258" name="object 1258"/>
          <p:cNvSpPr/>
          <p:nvPr/>
        </p:nvSpPr>
        <p:spPr>
          <a:xfrm>
            <a:off x="418518" y="705021"/>
            <a:ext cx="20004" cy="26070"/>
          </a:xfrm>
          <a:custGeom>
            <a:avLst/>
            <a:gdLst/>
            <a:ahLst/>
            <a:cxnLst/>
            <a:rect l="l" t="t" r="r" b="b"/>
            <a:pathLst>
              <a:path w="20004" h="26070">
                <a:moveTo>
                  <a:pt x="17783" y="23318"/>
                </a:moveTo>
                <a:lnTo>
                  <a:pt x="17555" y="26017"/>
                </a:lnTo>
                <a:lnTo>
                  <a:pt x="18067" y="26070"/>
                </a:lnTo>
                <a:lnTo>
                  <a:pt x="18353" y="26070"/>
                </a:lnTo>
                <a:lnTo>
                  <a:pt x="18580" y="23373"/>
                </a:lnTo>
                <a:lnTo>
                  <a:pt x="18808" y="20781"/>
                </a:lnTo>
                <a:lnTo>
                  <a:pt x="19035" y="18245"/>
                </a:lnTo>
                <a:lnTo>
                  <a:pt x="19094" y="17759"/>
                </a:lnTo>
                <a:lnTo>
                  <a:pt x="19378" y="14792"/>
                </a:lnTo>
                <a:lnTo>
                  <a:pt x="19664" y="11931"/>
                </a:lnTo>
                <a:lnTo>
                  <a:pt x="19948" y="9286"/>
                </a:lnTo>
                <a:lnTo>
                  <a:pt x="20004" y="3398"/>
                </a:lnTo>
                <a:lnTo>
                  <a:pt x="19664" y="5998"/>
                </a:lnTo>
                <a:lnTo>
                  <a:pt x="19321" y="8856"/>
                </a:lnTo>
                <a:lnTo>
                  <a:pt x="17724" y="8747"/>
                </a:lnTo>
                <a:lnTo>
                  <a:pt x="16073" y="8586"/>
                </a:lnTo>
                <a:lnTo>
                  <a:pt x="14534" y="8370"/>
                </a:lnTo>
                <a:lnTo>
                  <a:pt x="15388" y="5619"/>
                </a:lnTo>
                <a:lnTo>
                  <a:pt x="16244" y="3018"/>
                </a:lnTo>
                <a:lnTo>
                  <a:pt x="17041" y="702"/>
                </a:lnTo>
                <a:lnTo>
                  <a:pt x="16528" y="645"/>
                </a:lnTo>
                <a:lnTo>
                  <a:pt x="15674" y="2980"/>
                </a:lnTo>
                <a:lnTo>
                  <a:pt x="14818" y="5505"/>
                </a:lnTo>
                <a:lnTo>
                  <a:pt x="13906" y="8261"/>
                </a:lnTo>
                <a:lnTo>
                  <a:pt x="12426" y="8047"/>
                </a:lnTo>
                <a:lnTo>
                  <a:pt x="11000" y="7775"/>
                </a:lnTo>
                <a:lnTo>
                  <a:pt x="9576" y="7453"/>
                </a:lnTo>
                <a:lnTo>
                  <a:pt x="10943" y="4745"/>
                </a:lnTo>
                <a:lnTo>
                  <a:pt x="12311" y="2278"/>
                </a:lnTo>
                <a:lnTo>
                  <a:pt x="13622" y="113"/>
                </a:lnTo>
                <a:lnTo>
                  <a:pt x="13165" y="0"/>
                </a:lnTo>
                <a:lnTo>
                  <a:pt x="11856" y="2164"/>
                </a:lnTo>
                <a:lnTo>
                  <a:pt x="10430" y="4651"/>
                </a:lnTo>
                <a:lnTo>
                  <a:pt x="9062" y="7289"/>
                </a:lnTo>
                <a:lnTo>
                  <a:pt x="8835" y="7722"/>
                </a:lnTo>
                <a:lnTo>
                  <a:pt x="7580" y="10205"/>
                </a:lnTo>
                <a:lnTo>
                  <a:pt x="6325" y="12850"/>
                </a:lnTo>
                <a:lnTo>
                  <a:pt x="5129" y="15709"/>
                </a:lnTo>
                <a:lnTo>
                  <a:pt x="3363" y="15223"/>
                </a:lnTo>
                <a:lnTo>
                  <a:pt x="1653" y="14684"/>
                </a:lnTo>
                <a:lnTo>
                  <a:pt x="0" y="14089"/>
                </a:lnTo>
                <a:lnTo>
                  <a:pt x="1425" y="15170"/>
                </a:lnTo>
                <a:lnTo>
                  <a:pt x="3135" y="15709"/>
                </a:lnTo>
                <a:lnTo>
                  <a:pt x="4901" y="16195"/>
                </a:lnTo>
                <a:lnTo>
                  <a:pt x="4046" y="18353"/>
                </a:lnTo>
                <a:lnTo>
                  <a:pt x="3135" y="20620"/>
                </a:lnTo>
                <a:lnTo>
                  <a:pt x="2336" y="22940"/>
                </a:lnTo>
                <a:lnTo>
                  <a:pt x="2964" y="23156"/>
                </a:lnTo>
                <a:lnTo>
                  <a:pt x="3762" y="20781"/>
                </a:lnTo>
                <a:lnTo>
                  <a:pt x="4615" y="18515"/>
                </a:lnTo>
                <a:lnTo>
                  <a:pt x="5528" y="16303"/>
                </a:lnTo>
                <a:lnTo>
                  <a:pt x="7409" y="16789"/>
                </a:lnTo>
                <a:lnTo>
                  <a:pt x="5699" y="15817"/>
                </a:lnTo>
                <a:lnTo>
                  <a:pt x="6895" y="13011"/>
                </a:lnTo>
                <a:lnTo>
                  <a:pt x="8150" y="10312"/>
                </a:lnTo>
                <a:lnTo>
                  <a:pt x="9405" y="7830"/>
                </a:lnTo>
                <a:lnTo>
                  <a:pt x="10828" y="8208"/>
                </a:lnTo>
                <a:lnTo>
                  <a:pt x="12311" y="8478"/>
                </a:lnTo>
                <a:lnTo>
                  <a:pt x="13793" y="8747"/>
                </a:lnTo>
                <a:lnTo>
                  <a:pt x="12995" y="11284"/>
                </a:lnTo>
                <a:lnTo>
                  <a:pt x="12196" y="14089"/>
                </a:lnTo>
                <a:lnTo>
                  <a:pt x="11455" y="17003"/>
                </a:lnTo>
                <a:lnTo>
                  <a:pt x="11342" y="17489"/>
                </a:lnTo>
                <a:lnTo>
                  <a:pt x="10716" y="19864"/>
                </a:lnTo>
                <a:lnTo>
                  <a:pt x="10146" y="22401"/>
                </a:lnTo>
                <a:lnTo>
                  <a:pt x="9632" y="24937"/>
                </a:lnTo>
                <a:lnTo>
                  <a:pt x="10087" y="25045"/>
                </a:lnTo>
                <a:lnTo>
                  <a:pt x="10315" y="25100"/>
                </a:lnTo>
                <a:lnTo>
                  <a:pt x="10828" y="22509"/>
                </a:lnTo>
                <a:lnTo>
                  <a:pt x="11398" y="19973"/>
                </a:lnTo>
                <a:lnTo>
                  <a:pt x="11968" y="17598"/>
                </a:lnTo>
                <a:lnTo>
                  <a:pt x="14021" y="17867"/>
                </a:lnTo>
                <a:lnTo>
                  <a:pt x="12083" y="17059"/>
                </a:lnTo>
                <a:lnTo>
                  <a:pt x="12824" y="14144"/>
                </a:lnTo>
                <a:lnTo>
                  <a:pt x="13622" y="11392"/>
                </a:lnTo>
                <a:lnTo>
                  <a:pt x="14419" y="8802"/>
                </a:lnTo>
                <a:lnTo>
                  <a:pt x="16014" y="9017"/>
                </a:lnTo>
                <a:lnTo>
                  <a:pt x="17611" y="9180"/>
                </a:lnTo>
                <a:lnTo>
                  <a:pt x="19265" y="9286"/>
                </a:lnTo>
                <a:lnTo>
                  <a:pt x="18922" y="11931"/>
                </a:lnTo>
                <a:lnTo>
                  <a:pt x="18637" y="14739"/>
                </a:lnTo>
                <a:lnTo>
                  <a:pt x="18353" y="17706"/>
                </a:lnTo>
                <a:lnTo>
                  <a:pt x="18294" y="18245"/>
                </a:lnTo>
                <a:lnTo>
                  <a:pt x="18010" y="20728"/>
                </a:lnTo>
                <a:lnTo>
                  <a:pt x="17783" y="23318"/>
                </a:lnTo>
                <a:close/>
              </a:path>
            </a:pathLst>
          </a:custGeom>
          <a:solidFill>
            <a:srgbClr val="0063A3"/>
          </a:solidFill>
        </p:spPr>
        <p:txBody>
          <a:bodyPr wrap="square" lIns="0" tIns="0" rIns="0" bIns="0" rtlCol="0">
            <a:noAutofit/>
          </a:bodyPr>
          <a:lstStyle/>
          <a:p>
            <a:endParaRPr/>
          </a:p>
        </p:txBody>
      </p:sp>
      <p:sp>
        <p:nvSpPr>
          <p:cNvPr id="1259" name="object 1259"/>
          <p:cNvSpPr/>
          <p:nvPr/>
        </p:nvSpPr>
        <p:spPr>
          <a:xfrm>
            <a:off x="407461" y="699421"/>
            <a:ext cx="68399" cy="31726"/>
          </a:xfrm>
          <a:custGeom>
            <a:avLst/>
            <a:gdLst/>
            <a:ahLst/>
            <a:cxnLst/>
            <a:rect l="l" t="t" r="r" b="b"/>
            <a:pathLst>
              <a:path w="68399" h="31726">
                <a:moveTo>
                  <a:pt x="1423" y="14942"/>
                </a:moveTo>
                <a:lnTo>
                  <a:pt x="2563" y="15912"/>
                </a:lnTo>
                <a:lnTo>
                  <a:pt x="3933" y="16831"/>
                </a:lnTo>
                <a:lnTo>
                  <a:pt x="5357" y="17586"/>
                </a:lnTo>
                <a:lnTo>
                  <a:pt x="4217" y="19151"/>
                </a:lnTo>
                <a:lnTo>
                  <a:pt x="3133" y="20823"/>
                </a:lnTo>
                <a:lnTo>
                  <a:pt x="2108" y="22551"/>
                </a:lnTo>
                <a:lnTo>
                  <a:pt x="2563" y="22875"/>
                </a:lnTo>
                <a:lnTo>
                  <a:pt x="3590" y="21148"/>
                </a:lnTo>
                <a:lnTo>
                  <a:pt x="4674" y="19475"/>
                </a:lnTo>
                <a:lnTo>
                  <a:pt x="5814" y="17856"/>
                </a:lnTo>
                <a:lnTo>
                  <a:pt x="7010" y="18503"/>
                </a:lnTo>
                <a:lnTo>
                  <a:pt x="8206" y="19097"/>
                </a:lnTo>
                <a:lnTo>
                  <a:pt x="9517" y="19637"/>
                </a:lnTo>
                <a:lnTo>
                  <a:pt x="9973" y="19798"/>
                </a:lnTo>
                <a:lnTo>
                  <a:pt x="10259" y="19906"/>
                </a:lnTo>
                <a:lnTo>
                  <a:pt x="9175" y="21795"/>
                </a:lnTo>
                <a:lnTo>
                  <a:pt x="8150" y="23792"/>
                </a:lnTo>
                <a:lnTo>
                  <a:pt x="7238" y="25842"/>
                </a:lnTo>
                <a:lnTo>
                  <a:pt x="7751" y="26167"/>
                </a:lnTo>
                <a:lnTo>
                  <a:pt x="8720" y="24062"/>
                </a:lnTo>
                <a:lnTo>
                  <a:pt x="9745" y="22065"/>
                </a:lnTo>
                <a:lnTo>
                  <a:pt x="10828" y="20123"/>
                </a:lnTo>
                <a:lnTo>
                  <a:pt x="12482" y="20770"/>
                </a:lnTo>
                <a:lnTo>
                  <a:pt x="11056" y="19690"/>
                </a:lnTo>
                <a:lnTo>
                  <a:pt x="12595" y="16939"/>
                </a:lnTo>
                <a:lnTo>
                  <a:pt x="14192" y="14403"/>
                </a:lnTo>
                <a:lnTo>
                  <a:pt x="15843" y="12035"/>
                </a:lnTo>
                <a:lnTo>
                  <a:pt x="17154" y="12510"/>
                </a:lnTo>
                <a:lnTo>
                  <a:pt x="18522" y="12947"/>
                </a:lnTo>
                <a:lnTo>
                  <a:pt x="19891" y="13322"/>
                </a:lnTo>
                <a:lnTo>
                  <a:pt x="20119" y="12890"/>
                </a:lnTo>
                <a:lnTo>
                  <a:pt x="18751" y="12567"/>
                </a:lnTo>
                <a:lnTo>
                  <a:pt x="17382" y="12130"/>
                </a:lnTo>
                <a:lnTo>
                  <a:pt x="16073" y="11656"/>
                </a:lnTo>
                <a:lnTo>
                  <a:pt x="17895" y="9112"/>
                </a:lnTo>
                <a:lnTo>
                  <a:pt x="19662" y="6796"/>
                </a:lnTo>
                <a:lnTo>
                  <a:pt x="21371" y="4745"/>
                </a:lnTo>
                <a:lnTo>
                  <a:pt x="22284" y="5068"/>
                </a:lnTo>
                <a:lnTo>
                  <a:pt x="23252" y="5334"/>
                </a:lnTo>
                <a:lnTo>
                  <a:pt x="24221" y="5600"/>
                </a:lnTo>
                <a:lnTo>
                  <a:pt x="24678" y="5714"/>
                </a:lnTo>
                <a:lnTo>
                  <a:pt x="25647" y="5923"/>
                </a:lnTo>
                <a:lnTo>
                  <a:pt x="26616" y="6093"/>
                </a:lnTo>
                <a:lnTo>
                  <a:pt x="27584" y="6245"/>
                </a:lnTo>
                <a:lnTo>
                  <a:pt x="28098" y="6302"/>
                </a:lnTo>
                <a:lnTo>
                  <a:pt x="29182" y="6473"/>
                </a:lnTo>
                <a:lnTo>
                  <a:pt x="30263" y="6568"/>
                </a:lnTo>
                <a:lnTo>
                  <a:pt x="31403" y="6625"/>
                </a:lnTo>
                <a:lnTo>
                  <a:pt x="31061" y="8998"/>
                </a:lnTo>
                <a:lnTo>
                  <a:pt x="31004" y="14887"/>
                </a:lnTo>
                <a:lnTo>
                  <a:pt x="31630" y="14942"/>
                </a:lnTo>
                <a:lnTo>
                  <a:pt x="31916" y="14942"/>
                </a:lnTo>
                <a:lnTo>
                  <a:pt x="33113" y="14995"/>
                </a:lnTo>
                <a:lnTo>
                  <a:pt x="34311" y="14995"/>
                </a:lnTo>
                <a:lnTo>
                  <a:pt x="35507" y="14942"/>
                </a:lnTo>
                <a:lnTo>
                  <a:pt x="35735" y="17586"/>
                </a:lnTo>
                <a:lnTo>
                  <a:pt x="35906" y="20392"/>
                </a:lnTo>
                <a:lnTo>
                  <a:pt x="36077" y="23359"/>
                </a:lnTo>
                <a:lnTo>
                  <a:pt x="34539" y="23414"/>
                </a:lnTo>
                <a:lnTo>
                  <a:pt x="31290" y="23414"/>
                </a:lnTo>
                <a:lnTo>
                  <a:pt x="30491" y="23359"/>
                </a:lnTo>
                <a:lnTo>
                  <a:pt x="30150" y="23359"/>
                </a:lnTo>
                <a:lnTo>
                  <a:pt x="30092" y="23845"/>
                </a:lnTo>
                <a:lnTo>
                  <a:pt x="30891" y="23900"/>
                </a:lnTo>
                <a:lnTo>
                  <a:pt x="31290" y="23900"/>
                </a:lnTo>
                <a:lnTo>
                  <a:pt x="32885" y="23954"/>
                </a:lnTo>
                <a:lnTo>
                  <a:pt x="34539" y="23954"/>
                </a:lnTo>
                <a:lnTo>
                  <a:pt x="36134" y="23900"/>
                </a:lnTo>
                <a:lnTo>
                  <a:pt x="36305" y="26437"/>
                </a:lnTo>
                <a:lnTo>
                  <a:pt x="36420" y="29026"/>
                </a:lnTo>
                <a:lnTo>
                  <a:pt x="36591" y="31726"/>
                </a:lnTo>
                <a:lnTo>
                  <a:pt x="37102" y="31671"/>
                </a:lnTo>
                <a:lnTo>
                  <a:pt x="37388" y="31671"/>
                </a:lnTo>
                <a:lnTo>
                  <a:pt x="37217" y="28973"/>
                </a:lnTo>
                <a:lnTo>
                  <a:pt x="37046" y="26382"/>
                </a:lnTo>
                <a:lnTo>
                  <a:pt x="36875" y="23900"/>
                </a:lnTo>
                <a:lnTo>
                  <a:pt x="38983" y="23792"/>
                </a:lnTo>
                <a:lnTo>
                  <a:pt x="41092" y="23631"/>
                </a:lnTo>
                <a:lnTo>
                  <a:pt x="43144" y="23359"/>
                </a:lnTo>
                <a:lnTo>
                  <a:pt x="43658" y="25734"/>
                </a:lnTo>
                <a:lnTo>
                  <a:pt x="44169" y="28217"/>
                </a:lnTo>
                <a:lnTo>
                  <a:pt x="44626" y="30807"/>
                </a:lnTo>
                <a:lnTo>
                  <a:pt x="45082" y="30700"/>
                </a:lnTo>
                <a:lnTo>
                  <a:pt x="45309" y="30645"/>
                </a:lnTo>
                <a:lnTo>
                  <a:pt x="44854" y="28109"/>
                </a:lnTo>
                <a:lnTo>
                  <a:pt x="44340" y="25626"/>
                </a:lnTo>
                <a:lnTo>
                  <a:pt x="43829" y="23253"/>
                </a:lnTo>
                <a:lnTo>
                  <a:pt x="45823" y="22982"/>
                </a:lnTo>
                <a:lnTo>
                  <a:pt x="47819" y="22659"/>
                </a:lnTo>
                <a:lnTo>
                  <a:pt x="49700" y="22173"/>
                </a:lnTo>
                <a:lnTo>
                  <a:pt x="50553" y="24331"/>
                </a:lnTo>
                <a:lnTo>
                  <a:pt x="51295" y="26598"/>
                </a:lnTo>
                <a:lnTo>
                  <a:pt x="52036" y="28918"/>
                </a:lnTo>
                <a:lnTo>
                  <a:pt x="52662" y="28757"/>
                </a:lnTo>
                <a:lnTo>
                  <a:pt x="51921" y="26437"/>
                </a:lnTo>
                <a:lnTo>
                  <a:pt x="51123" y="24170"/>
                </a:lnTo>
                <a:lnTo>
                  <a:pt x="50269" y="22065"/>
                </a:lnTo>
                <a:lnTo>
                  <a:pt x="52149" y="21579"/>
                </a:lnTo>
                <a:lnTo>
                  <a:pt x="53917" y="21095"/>
                </a:lnTo>
                <a:lnTo>
                  <a:pt x="55627" y="20500"/>
                </a:lnTo>
                <a:lnTo>
                  <a:pt x="56595" y="22334"/>
                </a:lnTo>
                <a:lnTo>
                  <a:pt x="57564" y="24278"/>
                </a:lnTo>
                <a:lnTo>
                  <a:pt x="58420" y="26328"/>
                </a:lnTo>
                <a:lnTo>
                  <a:pt x="58990" y="26004"/>
                </a:lnTo>
                <a:lnTo>
                  <a:pt x="58134" y="24009"/>
                </a:lnTo>
                <a:lnTo>
                  <a:pt x="57165" y="22120"/>
                </a:lnTo>
                <a:lnTo>
                  <a:pt x="56197" y="20284"/>
                </a:lnTo>
                <a:lnTo>
                  <a:pt x="57848" y="19637"/>
                </a:lnTo>
                <a:lnTo>
                  <a:pt x="59445" y="18989"/>
                </a:lnTo>
                <a:lnTo>
                  <a:pt x="60869" y="18179"/>
                </a:lnTo>
                <a:lnTo>
                  <a:pt x="61896" y="19690"/>
                </a:lnTo>
                <a:lnTo>
                  <a:pt x="62921" y="21309"/>
                </a:lnTo>
                <a:lnTo>
                  <a:pt x="63888" y="22928"/>
                </a:lnTo>
                <a:lnTo>
                  <a:pt x="64291" y="22604"/>
                </a:lnTo>
                <a:lnTo>
                  <a:pt x="63384" y="20986"/>
                </a:lnTo>
                <a:lnTo>
                  <a:pt x="62357" y="19420"/>
                </a:lnTo>
                <a:lnTo>
                  <a:pt x="61382" y="17964"/>
                </a:lnTo>
                <a:lnTo>
                  <a:pt x="62800" y="17209"/>
                </a:lnTo>
                <a:lnTo>
                  <a:pt x="64109" y="16345"/>
                </a:lnTo>
                <a:lnTo>
                  <a:pt x="65318" y="15428"/>
                </a:lnTo>
                <a:lnTo>
                  <a:pt x="66224" y="16561"/>
                </a:lnTo>
                <a:lnTo>
                  <a:pt x="67130" y="17748"/>
                </a:lnTo>
                <a:lnTo>
                  <a:pt x="68057" y="18989"/>
                </a:lnTo>
                <a:lnTo>
                  <a:pt x="68399" y="18612"/>
                </a:lnTo>
                <a:lnTo>
                  <a:pt x="67473" y="17423"/>
                </a:lnTo>
                <a:lnTo>
                  <a:pt x="66566" y="16290"/>
                </a:lnTo>
                <a:lnTo>
                  <a:pt x="65660" y="15158"/>
                </a:lnTo>
                <a:lnTo>
                  <a:pt x="66224" y="14725"/>
                </a:lnTo>
                <a:lnTo>
                  <a:pt x="65781" y="14564"/>
                </a:lnTo>
                <a:lnTo>
                  <a:pt x="65378" y="14834"/>
                </a:lnTo>
                <a:lnTo>
                  <a:pt x="63263" y="12396"/>
                </a:lnTo>
                <a:lnTo>
                  <a:pt x="61040" y="10137"/>
                </a:lnTo>
                <a:lnTo>
                  <a:pt x="62921" y="12681"/>
                </a:lnTo>
                <a:lnTo>
                  <a:pt x="65036" y="15103"/>
                </a:lnTo>
                <a:lnTo>
                  <a:pt x="63827" y="16020"/>
                </a:lnTo>
                <a:lnTo>
                  <a:pt x="62518" y="16831"/>
                </a:lnTo>
                <a:lnTo>
                  <a:pt x="61098" y="17586"/>
                </a:lnTo>
                <a:lnTo>
                  <a:pt x="60641" y="17801"/>
                </a:lnTo>
                <a:lnTo>
                  <a:pt x="59159" y="18556"/>
                </a:lnTo>
                <a:lnTo>
                  <a:pt x="57620" y="19259"/>
                </a:lnTo>
                <a:lnTo>
                  <a:pt x="55969" y="19853"/>
                </a:lnTo>
                <a:lnTo>
                  <a:pt x="54487" y="17045"/>
                </a:lnTo>
                <a:lnTo>
                  <a:pt x="52890" y="14509"/>
                </a:lnTo>
                <a:lnTo>
                  <a:pt x="53917" y="17262"/>
                </a:lnTo>
                <a:lnTo>
                  <a:pt x="55399" y="20068"/>
                </a:lnTo>
                <a:lnTo>
                  <a:pt x="53689" y="20609"/>
                </a:lnTo>
                <a:lnTo>
                  <a:pt x="51921" y="21148"/>
                </a:lnTo>
                <a:lnTo>
                  <a:pt x="50098" y="21579"/>
                </a:lnTo>
                <a:lnTo>
                  <a:pt x="49528" y="21742"/>
                </a:lnTo>
                <a:lnTo>
                  <a:pt x="47647" y="22120"/>
                </a:lnTo>
                <a:lnTo>
                  <a:pt x="45710" y="22497"/>
                </a:lnTo>
                <a:lnTo>
                  <a:pt x="43714" y="22767"/>
                </a:lnTo>
                <a:lnTo>
                  <a:pt x="43029" y="19853"/>
                </a:lnTo>
                <a:lnTo>
                  <a:pt x="43029" y="22875"/>
                </a:lnTo>
                <a:lnTo>
                  <a:pt x="41036" y="23090"/>
                </a:lnTo>
                <a:lnTo>
                  <a:pt x="38927" y="23253"/>
                </a:lnTo>
                <a:lnTo>
                  <a:pt x="36875" y="23359"/>
                </a:lnTo>
                <a:lnTo>
                  <a:pt x="36647" y="20392"/>
                </a:lnTo>
                <a:lnTo>
                  <a:pt x="36420" y="17586"/>
                </a:lnTo>
                <a:lnTo>
                  <a:pt x="36190" y="14942"/>
                </a:lnTo>
                <a:lnTo>
                  <a:pt x="37843" y="14834"/>
                </a:lnTo>
                <a:lnTo>
                  <a:pt x="36190" y="14456"/>
                </a:lnTo>
                <a:lnTo>
                  <a:pt x="35906" y="11656"/>
                </a:lnTo>
                <a:lnTo>
                  <a:pt x="35678" y="8998"/>
                </a:lnTo>
                <a:lnTo>
                  <a:pt x="35507" y="14509"/>
                </a:lnTo>
                <a:lnTo>
                  <a:pt x="31916" y="14509"/>
                </a:lnTo>
                <a:lnTo>
                  <a:pt x="31346" y="14456"/>
                </a:lnTo>
                <a:lnTo>
                  <a:pt x="31061" y="14456"/>
                </a:lnTo>
                <a:lnTo>
                  <a:pt x="31346" y="11656"/>
                </a:lnTo>
                <a:lnTo>
                  <a:pt x="31630" y="8998"/>
                </a:lnTo>
                <a:lnTo>
                  <a:pt x="31916" y="6682"/>
                </a:lnTo>
                <a:lnTo>
                  <a:pt x="34881" y="6682"/>
                </a:lnTo>
                <a:lnTo>
                  <a:pt x="35109" y="9055"/>
                </a:lnTo>
                <a:lnTo>
                  <a:pt x="34881" y="6302"/>
                </a:lnTo>
                <a:lnTo>
                  <a:pt x="31973" y="6302"/>
                </a:lnTo>
                <a:lnTo>
                  <a:pt x="32259" y="4252"/>
                </a:lnTo>
                <a:lnTo>
                  <a:pt x="32486" y="2429"/>
                </a:lnTo>
                <a:lnTo>
                  <a:pt x="32259" y="740"/>
                </a:lnTo>
                <a:lnTo>
                  <a:pt x="31973" y="2373"/>
                </a:lnTo>
                <a:lnTo>
                  <a:pt x="31689" y="4195"/>
                </a:lnTo>
                <a:lnTo>
                  <a:pt x="31403" y="6245"/>
                </a:lnTo>
                <a:lnTo>
                  <a:pt x="30321" y="6207"/>
                </a:lnTo>
                <a:lnTo>
                  <a:pt x="29294" y="6093"/>
                </a:lnTo>
                <a:lnTo>
                  <a:pt x="28211" y="5979"/>
                </a:lnTo>
                <a:lnTo>
                  <a:pt x="28952" y="3986"/>
                </a:lnTo>
                <a:lnTo>
                  <a:pt x="29637" y="2145"/>
                </a:lnTo>
                <a:lnTo>
                  <a:pt x="30263" y="531"/>
                </a:lnTo>
                <a:lnTo>
                  <a:pt x="29864" y="474"/>
                </a:lnTo>
                <a:lnTo>
                  <a:pt x="29182" y="2107"/>
                </a:lnTo>
                <a:lnTo>
                  <a:pt x="28497" y="3872"/>
                </a:lnTo>
                <a:lnTo>
                  <a:pt x="27699" y="5923"/>
                </a:lnTo>
                <a:lnTo>
                  <a:pt x="26731" y="5771"/>
                </a:lnTo>
                <a:lnTo>
                  <a:pt x="25818" y="5600"/>
                </a:lnTo>
                <a:lnTo>
                  <a:pt x="24906" y="5391"/>
                </a:lnTo>
                <a:lnTo>
                  <a:pt x="26046" y="3455"/>
                </a:lnTo>
                <a:lnTo>
                  <a:pt x="27186" y="1727"/>
                </a:lnTo>
                <a:lnTo>
                  <a:pt x="28154" y="151"/>
                </a:lnTo>
                <a:lnTo>
                  <a:pt x="28724" y="0"/>
                </a:lnTo>
                <a:lnTo>
                  <a:pt x="28098" y="94"/>
                </a:lnTo>
                <a:lnTo>
                  <a:pt x="27812" y="94"/>
                </a:lnTo>
                <a:lnTo>
                  <a:pt x="26787" y="1613"/>
                </a:lnTo>
                <a:lnTo>
                  <a:pt x="25647" y="3227"/>
                </a:lnTo>
                <a:lnTo>
                  <a:pt x="24507" y="5125"/>
                </a:lnTo>
                <a:lnTo>
                  <a:pt x="24392" y="5277"/>
                </a:lnTo>
                <a:lnTo>
                  <a:pt x="23424" y="5011"/>
                </a:lnTo>
                <a:lnTo>
                  <a:pt x="22511" y="4745"/>
                </a:lnTo>
                <a:lnTo>
                  <a:pt x="21601" y="4480"/>
                </a:lnTo>
                <a:lnTo>
                  <a:pt x="22056" y="3929"/>
                </a:lnTo>
                <a:lnTo>
                  <a:pt x="22284" y="3663"/>
                </a:lnTo>
                <a:lnTo>
                  <a:pt x="23311" y="2524"/>
                </a:lnTo>
                <a:lnTo>
                  <a:pt x="24221" y="1499"/>
                </a:lnTo>
                <a:lnTo>
                  <a:pt x="25133" y="588"/>
                </a:lnTo>
                <a:lnTo>
                  <a:pt x="24678" y="702"/>
                </a:lnTo>
                <a:lnTo>
                  <a:pt x="24451" y="740"/>
                </a:lnTo>
                <a:lnTo>
                  <a:pt x="23651" y="1556"/>
                </a:lnTo>
                <a:lnTo>
                  <a:pt x="22797" y="2429"/>
                </a:lnTo>
                <a:lnTo>
                  <a:pt x="21941" y="3398"/>
                </a:lnTo>
                <a:lnTo>
                  <a:pt x="21430" y="3986"/>
                </a:lnTo>
                <a:lnTo>
                  <a:pt x="21144" y="4309"/>
                </a:lnTo>
                <a:lnTo>
                  <a:pt x="20346" y="3986"/>
                </a:lnTo>
                <a:lnTo>
                  <a:pt x="19549" y="3663"/>
                </a:lnTo>
                <a:lnTo>
                  <a:pt x="18864" y="3341"/>
                </a:lnTo>
                <a:lnTo>
                  <a:pt x="19434" y="2790"/>
                </a:lnTo>
                <a:lnTo>
                  <a:pt x="20004" y="2259"/>
                </a:lnTo>
                <a:lnTo>
                  <a:pt x="20574" y="1822"/>
                </a:lnTo>
                <a:lnTo>
                  <a:pt x="20004" y="1993"/>
                </a:lnTo>
                <a:lnTo>
                  <a:pt x="19263" y="2429"/>
                </a:lnTo>
                <a:lnTo>
                  <a:pt x="18864" y="2752"/>
                </a:lnTo>
                <a:lnTo>
                  <a:pt x="18465" y="3132"/>
                </a:lnTo>
                <a:lnTo>
                  <a:pt x="18010" y="2904"/>
                </a:lnTo>
                <a:lnTo>
                  <a:pt x="17497" y="2904"/>
                </a:lnTo>
                <a:lnTo>
                  <a:pt x="17952" y="3170"/>
                </a:lnTo>
                <a:lnTo>
                  <a:pt x="18181" y="3341"/>
                </a:lnTo>
                <a:lnTo>
                  <a:pt x="16129" y="5182"/>
                </a:lnTo>
                <a:lnTo>
                  <a:pt x="16528" y="5391"/>
                </a:lnTo>
                <a:lnTo>
                  <a:pt x="18580" y="3549"/>
                </a:lnTo>
                <a:lnTo>
                  <a:pt x="19321" y="3872"/>
                </a:lnTo>
                <a:lnTo>
                  <a:pt x="20119" y="4252"/>
                </a:lnTo>
                <a:lnTo>
                  <a:pt x="20916" y="4575"/>
                </a:lnTo>
                <a:lnTo>
                  <a:pt x="19206" y="6568"/>
                </a:lnTo>
                <a:lnTo>
                  <a:pt x="17382" y="8903"/>
                </a:lnTo>
                <a:lnTo>
                  <a:pt x="15559" y="11485"/>
                </a:lnTo>
                <a:lnTo>
                  <a:pt x="14363" y="11010"/>
                </a:lnTo>
                <a:lnTo>
                  <a:pt x="13223" y="10517"/>
                </a:lnTo>
                <a:lnTo>
                  <a:pt x="12140" y="9928"/>
                </a:lnTo>
                <a:lnTo>
                  <a:pt x="13906" y="7327"/>
                </a:lnTo>
                <a:lnTo>
                  <a:pt x="11741" y="9700"/>
                </a:lnTo>
                <a:lnTo>
                  <a:pt x="11342" y="9491"/>
                </a:lnTo>
                <a:lnTo>
                  <a:pt x="10430" y="8998"/>
                </a:lnTo>
                <a:lnTo>
                  <a:pt x="9574" y="8409"/>
                </a:lnTo>
                <a:lnTo>
                  <a:pt x="8776" y="7821"/>
                </a:lnTo>
                <a:lnTo>
                  <a:pt x="8434" y="8087"/>
                </a:lnTo>
                <a:lnTo>
                  <a:pt x="9290" y="8732"/>
                </a:lnTo>
                <a:lnTo>
                  <a:pt x="10202" y="9321"/>
                </a:lnTo>
                <a:lnTo>
                  <a:pt x="11112" y="9871"/>
                </a:lnTo>
                <a:lnTo>
                  <a:pt x="11455" y="10023"/>
                </a:lnTo>
                <a:lnTo>
                  <a:pt x="11854" y="10251"/>
                </a:lnTo>
                <a:lnTo>
                  <a:pt x="12937" y="10839"/>
                </a:lnTo>
                <a:lnTo>
                  <a:pt x="14133" y="11371"/>
                </a:lnTo>
                <a:lnTo>
                  <a:pt x="15332" y="11808"/>
                </a:lnTo>
                <a:lnTo>
                  <a:pt x="13678" y="14186"/>
                </a:lnTo>
                <a:lnTo>
                  <a:pt x="12025" y="16722"/>
                </a:lnTo>
                <a:lnTo>
                  <a:pt x="10486" y="19475"/>
                </a:lnTo>
                <a:lnTo>
                  <a:pt x="9973" y="19259"/>
                </a:lnTo>
                <a:lnTo>
                  <a:pt x="9689" y="19151"/>
                </a:lnTo>
                <a:lnTo>
                  <a:pt x="8434" y="18665"/>
                </a:lnTo>
                <a:lnTo>
                  <a:pt x="7238" y="18072"/>
                </a:lnTo>
                <a:lnTo>
                  <a:pt x="6098" y="17478"/>
                </a:lnTo>
                <a:lnTo>
                  <a:pt x="7524" y="14617"/>
                </a:lnTo>
                <a:lnTo>
                  <a:pt x="5643" y="17208"/>
                </a:lnTo>
                <a:lnTo>
                  <a:pt x="4217" y="16453"/>
                </a:lnTo>
                <a:lnTo>
                  <a:pt x="2906" y="15534"/>
                </a:lnTo>
                <a:lnTo>
                  <a:pt x="1709" y="14617"/>
                </a:lnTo>
                <a:lnTo>
                  <a:pt x="3534" y="12510"/>
                </a:lnTo>
                <a:lnTo>
                  <a:pt x="5471" y="10630"/>
                </a:lnTo>
                <a:lnTo>
                  <a:pt x="7409" y="8846"/>
                </a:lnTo>
                <a:lnTo>
                  <a:pt x="4559" y="11105"/>
                </a:lnTo>
                <a:lnTo>
                  <a:pt x="2052" y="13753"/>
                </a:lnTo>
                <a:lnTo>
                  <a:pt x="0" y="16667"/>
                </a:lnTo>
                <a:lnTo>
                  <a:pt x="455" y="16075"/>
                </a:lnTo>
                <a:lnTo>
                  <a:pt x="912" y="15481"/>
                </a:lnTo>
                <a:lnTo>
                  <a:pt x="1423" y="14942"/>
                </a:lnTo>
                <a:close/>
              </a:path>
            </a:pathLst>
          </a:custGeom>
          <a:solidFill>
            <a:srgbClr val="0063A3"/>
          </a:solidFill>
        </p:spPr>
        <p:txBody>
          <a:bodyPr wrap="square" lIns="0" tIns="0" rIns="0" bIns="0" rtlCol="0">
            <a:noAutofit/>
          </a:bodyPr>
          <a:lstStyle/>
          <a:p>
            <a:endParaRPr/>
          </a:p>
        </p:txBody>
      </p:sp>
      <p:sp>
        <p:nvSpPr>
          <p:cNvPr id="1260" name="object 1260"/>
          <p:cNvSpPr/>
          <p:nvPr/>
        </p:nvSpPr>
        <p:spPr>
          <a:xfrm>
            <a:off x="443652" y="700332"/>
            <a:ext cx="18979" cy="21964"/>
          </a:xfrm>
          <a:custGeom>
            <a:avLst/>
            <a:gdLst/>
            <a:ahLst/>
            <a:cxnLst/>
            <a:rect l="l" t="t" r="r" b="b"/>
            <a:pathLst>
              <a:path w="18979" h="21964">
                <a:moveTo>
                  <a:pt x="10943" y="1613"/>
                </a:moveTo>
                <a:lnTo>
                  <a:pt x="11457" y="2050"/>
                </a:lnTo>
                <a:lnTo>
                  <a:pt x="12027" y="2581"/>
                </a:lnTo>
                <a:lnTo>
                  <a:pt x="11229" y="2904"/>
                </a:lnTo>
                <a:lnTo>
                  <a:pt x="10373" y="3246"/>
                </a:lnTo>
                <a:lnTo>
                  <a:pt x="9519" y="3569"/>
                </a:lnTo>
                <a:lnTo>
                  <a:pt x="9006" y="2961"/>
                </a:lnTo>
                <a:lnTo>
                  <a:pt x="8778" y="2638"/>
                </a:lnTo>
                <a:lnTo>
                  <a:pt x="7979" y="1727"/>
                </a:lnTo>
                <a:lnTo>
                  <a:pt x="7296" y="911"/>
                </a:lnTo>
                <a:lnTo>
                  <a:pt x="6555" y="113"/>
                </a:lnTo>
                <a:lnTo>
                  <a:pt x="6100" y="56"/>
                </a:lnTo>
                <a:lnTo>
                  <a:pt x="5929" y="0"/>
                </a:lnTo>
                <a:lnTo>
                  <a:pt x="6726" y="911"/>
                </a:lnTo>
                <a:lnTo>
                  <a:pt x="7524" y="1879"/>
                </a:lnTo>
                <a:lnTo>
                  <a:pt x="8436" y="2904"/>
                </a:lnTo>
                <a:lnTo>
                  <a:pt x="8835" y="3455"/>
                </a:lnTo>
                <a:lnTo>
                  <a:pt x="9062" y="3720"/>
                </a:lnTo>
                <a:lnTo>
                  <a:pt x="8150" y="3986"/>
                </a:lnTo>
                <a:lnTo>
                  <a:pt x="7181" y="4271"/>
                </a:lnTo>
                <a:lnTo>
                  <a:pt x="6213" y="4480"/>
                </a:lnTo>
                <a:lnTo>
                  <a:pt x="5929" y="4916"/>
                </a:lnTo>
                <a:lnTo>
                  <a:pt x="7181" y="7119"/>
                </a:lnTo>
                <a:lnTo>
                  <a:pt x="8436" y="9605"/>
                </a:lnTo>
                <a:lnTo>
                  <a:pt x="9689" y="12303"/>
                </a:lnTo>
                <a:lnTo>
                  <a:pt x="8265" y="12628"/>
                </a:lnTo>
                <a:lnTo>
                  <a:pt x="6782" y="12897"/>
                </a:lnTo>
                <a:lnTo>
                  <a:pt x="5300" y="13114"/>
                </a:lnTo>
                <a:lnTo>
                  <a:pt x="4503" y="10308"/>
                </a:lnTo>
                <a:lnTo>
                  <a:pt x="3705" y="7764"/>
                </a:lnTo>
                <a:lnTo>
                  <a:pt x="2964" y="5448"/>
                </a:lnTo>
                <a:lnTo>
                  <a:pt x="3192" y="7821"/>
                </a:lnTo>
                <a:lnTo>
                  <a:pt x="3933" y="10422"/>
                </a:lnTo>
                <a:lnTo>
                  <a:pt x="4674" y="13167"/>
                </a:lnTo>
                <a:lnTo>
                  <a:pt x="3135" y="13383"/>
                </a:lnTo>
                <a:lnTo>
                  <a:pt x="1597" y="13491"/>
                </a:lnTo>
                <a:lnTo>
                  <a:pt x="0" y="13545"/>
                </a:lnTo>
                <a:lnTo>
                  <a:pt x="0" y="14031"/>
                </a:lnTo>
                <a:lnTo>
                  <a:pt x="1653" y="13922"/>
                </a:lnTo>
                <a:lnTo>
                  <a:pt x="3250" y="13814"/>
                </a:lnTo>
                <a:lnTo>
                  <a:pt x="4789" y="13598"/>
                </a:lnTo>
                <a:lnTo>
                  <a:pt x="5530" y="16242"/>
                </a:lnTo>
                <a:lnTo>
                  <a:pt x="6213" y="18995"/>
                </a:lnTo>
                <a:lnTo>
                  <a:pt x="6839" y="21964"/>
                </a:lnTo>
                <a:lnTo>
                  <a:pt x="6839" y="18942"/>
                </a:lnTo>
                <a:lnTo>
                  <a:pt x="6156" y="16134"/>
                </a:lnTo>
                <a:lnTo>
                  <a:pt x="5415" y="13545"/>
                </a:lnTo>
                <a:lnTo>
                  <a:pt x="6954" y="13328"/>
                </a:lnTo>
                <a:lnTo>
                  <a:pt x="8436" y="13059"/>
                </a:lnTo>
                <a:lnTo>
                  <a:pt x="9918" y="12736"/>
                </a:lnTo>
                <a:lnTo>
                  <a:pt x="11058" y="15217"/>
                </a:lnTo>
                <a:lnTo>
                  <a:pt x="12254" y="17917"/>
                </a:lnTo>
                <a:lnTo>
                  <a:pt x="11628" y="15109"/>
                </a:lnTo>
                <a:lnTo>
                  <a:pt x="10430" y="12628"/>
                </a:lnTo>
                <a:lnTo>
                  <a:pt x="11856" y="12250"/>
                </a:lnTo>
                <a:lnTo>
                  <a:pt x="13279" y="11865"/>
                </a:lnTo>
                <a:lnTo>
                  <a:pt x="14649" y="11390"/>
                </a:lnTo>
                <a:lnTo>
                  <a:pt x="16188" y="13761"/>
                </a:lnTo>
                <a:lnTo>
                  <a:pt x="16699" y="13598"/>
                </a:lnTo>
                <a:lnTo>
                  <a:pt x="15160" y="11162"/>
                </a:lnTo>
                <a:lnTo>
                  <a:pt x="14876" y="10839"/>
                </a:lnTo>
                <a:lnTo>
                  <a:pt x="14363" y="11010"/>
                </a:lnTo>
                <a:lnTo>
                  <a:pt x="13052" y="11485"/>
                </a:lnTo>
                <a:lnTo>
                  <a:pt x="11684" y="11865"/>
                </a:lnTo>
                <a:lnTo>
                  <a:pt x="10259" y="12195"/>
                </a:lnTo>
                <a:lnTo>
                  <a:pt x="8949" y="9492"/>
                </a:lnTo>
                <a:lnTo>
                  <a:pt x="7638" y="7024"/>
                </a:lnTo>
                <a:lnTo>
                  <a:pt x="6384" y="4802"/>
                </a:lnTo>
                <a:lnTo>
                  <a:pt x="7409" y="4594"/>
                </a:lnTo>
                <a:lnTo>
                  <a:pt x="8380" y="4309"/>
                </a:lnTo>
                <a:lnTo>
                  <a:pt x="9290" y="3986"/>
                </a:lnTo>
                <a:lnTo>
                  <a:pt x="10943" y="6093"/>
                </a:lnTo>
                <a:lnTo>
                  <a:pt x="12653" y="8409"/>
                </a:lnTo>
                <a:lnTo>
                  <a:pt x="11398" y="5885"/>
                </a:lnTo>
                <a:lnTo>
                  <a:pt x="9747" y="3834"/>
                </a:lnTo>
                <a:lnTo>
                  <a:pt x="10659" y="3512"/>
                </a:lnTo>
                <a:lnTo>
                  <a:pt x="11457" y="3189"/>
                </a:lnTo>
                <a:lnTo>
                  <a:pt x="12254" y="2809"/>
                </a:lnTo>
                <a:lnTo>
                  <a:pt x="14307" y="4689"/>
                </a:lnTo>
                <a:lnTo>
                  <a:pt x="16415" y="6910"/>
                </a:lnTo>
                <a:lnTo>
                  <a:pt x="18580" y="9340"/>
                </a:lnTo>
                <a:lnTo>
                  <a:pt x="18979" y="9112"/>
                </a:lnTo>
                <a:lnTo>
                  <a:pt x="16870" y="6644"/>
                </a:lnTo>
                <a:lnTo>
                  <a:pt x="14705" y="4480"/>
                </a:lnTo>
                <a:lnTo>
                  <a:pt x="12653" y="2581"/>
                </a:lnTo>
                <a:lnTo>
                  <a:pt x="13167" y="2316"/>
                </a:lnTo>
                <a:lnTo>
                  <a:pt x="12597" y="2259"/>
                </a:lnTo>
                <a:lnTo>
                  <a:pt x="12027" y="2050"/>
                </a:lnTo>
                <a:lnTo>
                  <a:pt x="11342" y="1461"/>
                </a:lnTo>
                <a:lnTo>
                  <a:pt x="10716" y="1233"/>
                </a:lnTo>
                <a:lnTo>
                  <a:pt x="10430" y="1139"/>
                </a:lnTo>
                <a:lnTo>
                  <a:pt x="10943" y="1613"/>
                </a:lnTo>
                <a:close/>
              </a:path>
            </a:pathLst>
          </a:custGeom>
          <a:solidFill>
            <a:srgbClr val="0063A2"/>
          </a:solidFill>
        </p:spPr>
        <p:txBody>
          <a:bodyPr wrap="square" lIns="0" tIns="0" rIns="0" bIns="0" rtlCol="0">
            <a:noAutofit/>
          </a:bodyPr>
          <a:lstStyle/>
          <a:p>
            <a:endParaRPr/>
          </a:p>
        </p:txBody>
      </p:sp>
      <p:sp>
        <p:nvSpPr>
          <p:cNvPr id="1261" name="object 1261"/>
          <p:cNvSpPr/>
          <p:nvPr/>
        </p:nvSpPr>
        <p:spPr>
          <a:xfrm>
            <a:off x="442913" y="699629"/>
            <a:ext cx="2962" cy="3834"/>
          </a:xfrm>
          <a:custGeom>
            <a:avLst/>
            <a:gdLst/>
            <a:ahLst/>
            <a:cxnLst/>
            <a:rect l="l" t="t" r="r" b="b"/>
            <a:pathLst>
              <a:path w="2962" h="3834">
                <a:moveTo>
                  <a:pt x="1196" y="113"/>
                </a:moveTo>
                <a:lnTo>
                  <a:pt x="569" y="170"/>
                </a:lnTo>
                <a:lnTo>
                  <a:pt x="0" y="208"/>
                </a:lnTo>
                <a:lnTo>
                  <a:pt x="56" y="531"/>
                </a:lnTo>
                <a:lnTo>
                  <a:pt x="682" y="493"/>
                </a:lnTo>
                <a:lnTo>
                  <a:pt x="1252" y="379"/>
                </a:lnTo>
                <a:lnTo>
                  <a:pt x="1822" y="1993"/>
                </a:lnTo>
                <a:lnTo>
                  <a:pt x="2448" y="3834"/>
                </a:lnTo>
                <a:lnTo>
                  <a:pt x="2906" y="3777"/>
                </a:lnTo>
                <a:lnTo>
                  <a:pt x="2279" y="1936"/>
                </a:lnTo>
                <a:lnTo>
                  <a:pt x="1709" y="322"/>
                </a:lnTo>
                <a:lnTo>
                  <a:pt x="2507" y="208"/>
                </a:lnTo>
                <a:lnTo>
                  <a:pt x="2962" y="170"/>
                </a:lnTo>
                <a:lnTo>
                  <a:pt x="2164" y="56"/>
                </a:lnTo>
                <a:lnTo>
                  <a:pt x="1595" y="56"/>
                </a:lnTo>
                <a:lnTo>
                  <a:pt x="1139" y="0"/>
                </a:lnTo>
                <a:close/>
              </a:path>
            </a:pathLst>
          </a:custGeom>
          <a:solidFill>
            <a:srgbClr val="0063A2"/>
          </a:solidFill>
        </p:spPr>
        <p:txBody>
          <a:bodyPr wrap="square" lIns="0" tIns="0" rIns="0" bIns="0" rtlCol="0">
            <a:noAutofit/>
          </a:bodyPr>
          <a:lstStyle/>
          <a:p>
            <a:endParaRPr/>
          </a:p>
        </p:txBody>
      </p:sp>
      <p:sp>
        <p:nvSpPr>
          <p:cNvPr id="1262" name="object 1262"/>
          <p:cNvSpPr/>
          <p:nvPr/>
        </p:nvSpPr>
        <p:spPr>
          <a:xfrm>
            <a:off x="409115" y="699516"/>
            <a:ext cx="33228" cy="26072"/>
          </a:xfrm>
          <a:custGeom>
            <a:avLst/>
            <a:gdLst/>
            <a:ahLst/>
            <a:cxnLst/>
            <a:rect l="l" t="t" r="r" b="b"/>
            <a:pathLst>
              <a:path w="33228" h="26072">
                <a:moveTo>
                  <a:pt x="1139" y="15925"/>
                </a:moveTo>
                <a:lnTo>
                  <a:pt x="2336" y="16789"/>
                </a:lnTo>
                <a:lnTo>
                  <a:pt x="3703" y="17491"/>
                </a:lnTo>
                <a:lnTo>
                  <a:pt x="2563" y="19056"/>
                </a:lnTo>
                <a:lnTo>
                  <a:pt x="1480" y="20728"/>
                </a:lnTo>
                <a:lnTo>
                  <a:pt x="455" y="22456"/>
                </a:lnTo>
                <a:lnTo>
                  <a:pt x="910" y="22780"/>
                </a:lnTo>
                <a:lnTo>
                  <a:pt x="1937" y="21053"/>
                </a:lnTo>
                <a:lnTo>
                  <a:pt x="3020" y="19380"/>
                </a:lnTo>
                <a:lnTo>
                  <a:pt x="4160" y="17761"/>
                </a:lnTo>
                <a:lnTo>
                  <a:pt x="5357" y="18408"/>
                </a:lnTo>
                <a:lnTo>
                  <a:pt x="6553" y="19002"/>
                </a:lnTo>
                <a:lnTo>
                  <a:pt x="7864" y="19542"/>
                </a:lnTo>
                <a:lnTo>
                  <a:pt x="8319" y="19703"/>
                </a:lnTo>
                <a:lnTo>
                  <a:pt x="8605" y="19811"/>
                </a:lnTo>
                <a:lnTo>
                  <a:pt x="7522" y="21700"/>
                </a:lnTo>
                <a:lnTo>
                  <a:pt x="6496" y="23697"/>
                </a:lnTo>
                <a:lnTo>
                  <a:pt x="5584" y="25747"/>
                </a:lnTo>
                <a:lnTo>
                  <a:pt x="6098" y="26072"/>
                </a:lnTo>
                <a:lnTo>
                  <a:pt x="7066" y="23967"/>
                </a:lnTo>
                <a:lnTo>
                  <a:pt x="8092" y="21970"/>
                </a:lnTo>
                <a:lnTo>
                  <a:pt x="9175" y="20028"/>
                </a:lnTo>
                <a:lnTo>
                  <a:pt x="10828" y="20675"/>
                </a:lnTo>
                <a:lnTo>
                  <a:pt x="12538" y="21214"/>
                </a:lnTo>
                <a:lnTo>
                  <a:pt x="14305" y="21700"/>
                </a:lnTo>
                <a:lnTo>
                  <a:pt x="14532" y="21214"/>
                </a:lnTo>
                <a:lnTo>
                  <a:pt x="12766" y="20728"/>
                </a:lnTo>
                <a:lnTo>
                  <a:pt x="11056" y="20189"/>
                </a:lnTo>
                <a:lnTo>
                  <a:pt x="9403" y="19595"/>
                </a:lnTo>
                <a:lnTo>
                  <a:pt x="10941" y="16844"/>
                </a:lnTo>
                <a:lnTo>
                  <a:pt x="12538" y="14308"/>
                </a:lnTo>
                <a:lnTo>
                  <a:pt x="14190" y="11940"/>
                </a:lnTo>
                <a:lnTo>
                  <a:pt x="15501" y="12415"/>
                </a:lnTo>
                <a:lnTo>
                  <a:pt x="16868" y="12852"/>
                </a:lnTo>
                <a:lnTo>
                  <a:pt x="18238" y="13228"/>
                </a:lnTo>
                <a:lnTo>
                  <a:pt x="18465" y="12795"/>
                </a:lnTo>
                <a:lnTo>
                  <a:pt x="17098" y="12472"/>
                </a:lnTo>
                <a:lnTo>
                  <a:pt x="15728" y="12035"/>
                </a:lnTo>
                <a:lnTo>
                  <a:pt x="14419" y="11561"/>
                </a:lnTo>
                <a:lnTo>
                  <a:pt x="16242" y="9017"/>
                </a:lnTo>
                <a:lnTo>
                  <a:pt x="18008" y="6701"/>
                </a:lnTo>
                <a:lnTo>
                  <a:pt x="19718" y="4651"/>
                </a:lnTo>
                <a:lnTo>
                  <a:pt x="20630" y="4973"/>
                </a:lnTo>
                <a:lnTo>
                  <a:pt x="21599" y="5239"/>
                </a:lnTo>
                <a:lnTo>
                  <a:pt x="22568" y="5505"/>
                </a:lnTo>
                <a:lnTo>
                  <a:pt x="21259" y="7669"/>
                </a:lnTo>
                <a:lnTo>
                  <a:pt x="19833" y="10156"/>
                </a:lnTo>
                <a:lnTo>
                  <a:pt x="18979" y="12958"/>
                </a:lnTo>
                <a:lnTo>
                  <a:pt x="20346" y="10251"/>
                </a:lnTo>
                <a:lnTo>
                  <a:pt x="21714" y="7783"/>
                </a:lnTo>
                <a:lnTo>
                  <a:pt x="23025" y="5619"/>
                </a:lnTo>
                <a:lnTo>
                  <a:pt x="23994" y="5828"/>
                </a:lnTo>
                <a:lnTo>
                  <a:pt x="24962" y="5998"/>
                </a:lnTo>
                <a:lnTo>
                  <a:pt x="25931" y="6150"/>
                </a:lnTo>
                <a:lnTo>
                  <a:pt x="26445" y="6207"/>
                </a:lnTo>
                <a:lnTo>
                  <a:pt x="27528" y="6378"/>
                </a:lnTo>
                <a:lnTo>
                  <a:pt x="26557" y="5885"/>
                </a:lnTo>
                <a:lnTo>
                  <a:pt x="27298" y="3891"/>
                </a:lnTo>
                <a:lnTo>
                  <a:pt x="27983" y="2050"/>
                </a:lnTo>
                <a:lnTo>
                  <a:pt x="28610" y="436"/>
                </a:lnTo>
                <a:lnTo>
                  <a:pt x="29238" y="550"/>
                </a:lnTo>
                <a:lnTo>
                  <a:pt x="29921" y="607"/>
                </a:lnTo>
                <a:lnTo>
                  <a:pt x="30605" y="645"/>
                </a:lnTo>
                <a:lnTo>
                  <a:pt x="30833" y="2335"/>
                </a:lnTo>
                <a:lnTo>
                  <a:pt x="31004" y="645"/>
                </a:lnTo>
                <a:lnTo>
                  <a:pt x="31459" y="702"/>
                </a:lnTo>
                <a:lnTo>
                  <a:pt x="32257" y="702"/>
                </a:lnTo>
                <a:lnTo>
                  <a:pt x="32714" y="645"/>
                </a:lnTo>
                <a:lnTo>
                  <a:pt x="32885" y="2335"/>
                </a:lnTo>
                <a:lnTo>
                  <a:pt x="33056" y="4157"/>
                </a:lnTo>
                <a:lnTo>
                  <a:pt x="33228" y="6207"/>
                </a:lnTo>
                <a:lnTo>
                  <a:pt x="33113" y="0"/>
                </a:lnTo>
                <a:lnTo>
                  <a:pt x="32658" y="0"/>
                </a:lnTo>
                <a:lnTo>
                  <a:pt x="32714" y="379"/>
                </a:lnTo>
                <a:lnTo>
                  <a:pt x="31061" y="379"/>
                </a:lnTo>
                <a:lnTo>
                  <a:pt x="31117" y="0"/>
                </a:lnTo>
                <a:lnTo>
                  <a:pt x="30662" y="56"/>
                </a:lnTo>
                <a:lnTo>
                  <a:pt x="30605" y="322"/>
                </a:lnTo>
                <a:lnTo>
                  <a:pt x="29977" y="322"/>
                </a:lnTo>
                <a:lnTo>
                  <a:pt x="29351" y="284"/>
                </a:lnTo>
                <a:lnTo>
                  <a:pt x="28724" y="170"/>
                </a:lnTo>
                <a:lnTo>
                  <a:pt x="28326" y="170"/>
                </a:lnTo>
                <a:lnTo>
                  <a:pt x="27868" y="227"/>
                </a:lnTo>
                <a:lnTo>
                  <a:pt x="28211" y="379"/>
                </a:lnTo>
                <a:lnTo>
                  <a:pt x="27528" y="2012"/>
                </a:lnTo>
                <a:lnTo>
                  <a:pt x="26843" y="3777"/>
                </a:lnTo>
                <a:lnTo>
                  <a:pt x="26046" y="5828"/>
                </a:lnTo>
                <a:lnTo>
                  <a:pt x="25077" y="5676"/>
                </a:lnTo>
                <a:lnTo>
                  <a:pt x="24165" y="5505"/>
                </a:lnTo>
                <a:lnTo>
                  <a:pt x="23252" y="5296"/>
                </a:lnTo>
                <a:lnTo>
                  <a:pt x="24278" y="3455"/>
                </a:lnTo>
                <a:lnTo>
                  <a:pt x="25361" y="1841"/>
                </a:lnTo>
                <a:lnTo>
                  <a:pt x="26330" y="436"/>
                </a:lnTo>
                <a:lnTo>
                  <a:pt x="25818" y="493"/>
                </a:lnTo>
                <a:lnTo>
                  <a:pt x="24906" y="1841"/>
                </a:lnTo>
                <a:lnTo>
                  <a:pt x="23879" y="3360"/>
                </a:lnTo>
                <a:lnTo>
                  <a:pt x="22854" y="5030"/>
                </a:lnTo>
                <a:lnTo>
                  <a:pt x="22739" y="5182"/>
                </a:lnTo>
                <a:lnTo>
                  <a:pt x="21770" y="4916"/>
                </a:lnTo>
                <a:lnTo>
                  <a:pt x="20858" y="4651"/>
                </a:lnTo>
                <a:lnTo>
                  <a:pt x="19948" y="4385"/>
                </a:lnTo>
                <a:lnTo>
                  <a:pt x="20403" y="3834"/>
                </a:lnTo>
                <a:lnTo>
                  <a:pt x="20630" y="3568"/>
                </a:lnTo>
                <a:lnTo>
                  <a:pt x="21428" y="2657"/>
                </a:lnTo>
                <a:lnTo>
                  <a:pt x="22227" y="1784"/>
                </a:lnTo>
                <a:lnTo>
                  <a:pt x="22969" y="1025"/>
                </a:lnTo>
                <a:lnTo>
                  <a:pt x="22511" y="1139"/>
                </a:lnTo>
                <a:lnTo>
                  <a:pt x="22284" y="1195"/>
                </a:lnTo>
                <a:lnTo>
                  <a:pt x="21657" y="1841"/>
                </a:lnTo>
                <a:lnTo>
                  <a:pt x="20973" y="2543"/>
                </a:lnTo>
                <a:lnTo>
                  <a:pt x="20288" y="3303"/>
                </a:lnTo>
                <a:lnTo>
                  <a:pt x="19776" y="3891"/>
                </a:lnTo>
                <a:lnTo>
                  <a:pt x="19490" y="4214"/>
                </a:lnTo>
                <a:lnTo>
                  <a:pt x="18693" y="3891"/>
                </a:lnTo>
                <a:lnTo>
                  <a:pt x="17895" y="3568"/>
                </a:lnTo>
                <a:lnTo>
                  <a:pt x="18465" y="4157"/>
                </a:lnTo>
                <a:lnTo>
                  <a:pt x="19263" y="4480"/>
                </a:lnTo>
                <a:lnTo>
                  <a:pt x="17553" y="6473"/>
                </a:lnTo>
                <a:lnTo>
                  <a:pt x="15728" y="8808"/>
                </a:lnTo>
                <a:lnTo>
                  <a:pt x="13906" y="11390"/>
                </a:lnTo>
                <a:lnTo>
                  <a:pt x="12709" y="10915"/>
                </a:lnTo>
                <a:lnTo>
                  <a:pt x="11570" y="10422"/>
                </a:lnTo>
                <a:lnTo>
                  <a:pt x="10486" y="9833"/>
                </a:lnTo>
                <a:lnTo>
                  <a:pt x="12252" y="7232"/>
                </a:lnTo>
                <a:lnTo>
                  <a:pt x="10200" y="10156"/>
                </a:lnTo>
                <a:lnTo>
                  <a:pt x="11284" y="10744"/>
                </a:lnTo>
                <a:lnTo>
                  <a:pt x="12480" y="11276"/>
                </a:lnTo>
                <a:lnTo>
                  <a:pt x="13678" y="11713"/>
                </a:lnTo>
                <a:lnTo>
                  <a:pt x="12025" y="14091"/>
                </a:lnTo>
                <a:lnTo>
                  <a:pt x="10371" y="16628"/>
                </a:lnTo>
                <a:lnTo>
                  <a:pt x="8833" y="19380"/>
                </a:lnTo>
                <a:lnTo>
                  <a:pt x="8319" y="19164"/>
                </a:lnTo>
                <a:lnTo>
                  <a:pt x="8035" y="19056"/>
                </a:lnTo>
                <a:lnTo>
                  <a:pt x="6780" y="18570"/>
                </a:lnTo>
                <a:lnTo>
                  <a:pt x="5584" y="17977"/>
                </a:lnTo>
                <a:lnTo>
                  <a:pt x="4444" y="17383"/>
                </a:lnTo>
                <a:lnTo>
                  <a:pt x="5870" y="14522"/>
                </a:lnTo>
                <a:lnTo>
                  <a:pt x="3989" y="17114"/>
                </a:lnTo>
                <a:lnTo>
                  <a:pt x="2620" y="16411"/>
                </a:lnTo>
                <a:lnTo>
                  <a:pt x="1423" y="15602"/>
                </a:lnTo>
                <a:lnTo>
                  <a:pt x="283" y="14685"/>
                </a:lnTo>
                <a:lnTo>
                  <a:pt x="0" y="15063"/>
                </a:lnTo>
                <a:lnTo>
                  <a:pt x="1139" y="15925"/>
                </a:lnTo>
                <a:close/>
              </a:path>
            </a:pathLst>
          </a:custGeom>
          <a:solidFill>
            <a:srgbClr val="0063A2"/>
          </a:solidFill>
        </p:spPr>
        <p:txBody>
          <a:bodyPr wrap="square" lIns="0" tIns="0" rIns="0" bIns="0" rtlCol="0">
            <a:noAutofit/>
          </a:bodyPr>
          <a:lstStyle/>
          <a:p>
            <a:endParaRPr/>
          </a:p>
        </p:txBody>
      </p:sp>
      <p:sp>
        <p:nvSpPr>
          <p:cNvPr id="1263" name="object 1263"/>
          <p:cNvSpPr/>
          <p:nvPr/>
        </p:nvSpPr>
        <p:spPr>
          <a:xfrm>
            <a:off x="420854" y="699516"/>
            <a:ext cx="29010" cy="31576"/>
          </a:xfrm>
          <a:custGeom>
            <a:avLst/>
            <a:gdLst/>
            <a:ahLst/>
            <a:cxnLst/>
            <a:rect l="l" t="t" r="r" b="b"/>
            <a:pathLst>
              <a:path w="29010" h="31576">
                <a:moveTo>
                  <a:pt x="26503" y="1841"/>
                </a:moveTo>
                <a:lnTo>
                  <a:pt x="27528" y="3512"/>
                </a:lnTo>
                <a:lnTo>
                  <a:pt x="28555" y="5410"/>
                </a:lnTo>
                <a:lnTo>
                  <a:pt x="27643" y="5619"/>
                </a:lnTo>
                <a:lnTo>
                  <a:pt x="26618" y="5790"/>
                </a:lnTo>
                <a:lnTo>
                  <a:pt x="25647" y="5885"/>
                </a:lnTo>
                <a:lnTo>
                  <a:pt x="24964" y="3891"/>
                </a:lnTo>
                <a:lnTo>
                  <a:pt x="24507" y="3948"/>
                </a:lnTo>
                <a:lnTo>
                  <a:pt x="25136" y="5942"/>
                </a:lnTo>
                <a:lnTo>
                  <a:pt x="24108" y="6055"/>
                </a:lnTo>
                <a:lnTo>
                  <a:pt x="23083" y="6150"/>
                </a:lnTo>
                <a:lnTo>
                  <a:pt x="22058" y="6207"/>
                </a:lnTo>
                <a:lnTo>
                  <a:pt x="21829" y="4157"/>
                </a:lnTo>
                <a:lnTo>
                  <a:pt x="21601" y="2278"/>
                </a:lnTo>
                <a:lnTo>
                  <a:pt x="21430" y="645"/>
                </a:lnTo>
                <a:lnTo>
                  <a:pt x="22115" y="645"/>
                </a:lnTo>
                <a:lnTo>
                  <a:pt x="22058" y="322"/>
                </a:lnTo>
                <a:lnTo>
                  <a:pt x="21430" y="379"/>
                </a:lnTo>
                <a:lnTo>
                  <a:pt x="21373" y="0"/>
                </a:lnTo>
                <a:lnTo>
                  <a:pt x="21488" y="6207"/>
                </a:lnTo>
                <a:lnTo>
                  <a:pt x="18580" y="6207"/>
                </a:lnTo>
                <a:lnTo>
                  <a:pt x="18866" y="4157"/>
                </a:lnTo>
                <a:lnTo>
                  <a:pt x="19094" y="2335"/>
                </a:lnTo>
                <a:lnTo>
                  <a:pt x="18866" y="645"/>
                </a:lnTo>
                <a:lnTo>
                  <a:pt x="18580" y="2278"/>
                </a:lnTo>
                <a:lnTo>
                  <a:pt x="18296" y="4100"/>
                </a:lnTo>
                <a:lnTo>
                  <a:pt x="18010" y="6150"/>
                </a:lnTo>
                <a:lnTo>
                  <a:pt x="16929" y="6112"/>
                </a:lnTo>
                <a:lnTo>
                  <a:pt x="15902" y="5998"/>
                </a:lnTo>
                <a:lnTo>
                  <a:pt x="14818" y="5885"/>
                </a:lnTo>
                <a:lnTo>
                  <a:pt x="15789" y="6378"/>
                </a:lnTo>
                <a:lnTo>
                  <a:pt x="16870" y="6473"/>
                </a:lnTo>
                <a:lnTo>
                  <a:pt x="18010" y="6530"/>
                </a:lnTo>
                <a:lnTo>
                  <a:pt x="17668" y="8903"/>
                </a:lnTo>
                <a:lnTo>
                  <a:pt x="17327" y="11504"/>
                </a:lnTo>
                <a:lnTo>
                  <a:pt x="16985" y="14361"/>
                </a:lnTo>
                <a:lnTo>
                  <a:pt x="15388" y="14253"/>
                </a:lnTo>
                <a:lnTo>
                  <a:pt x="13737" y="14091"/>
                </a:lnTo>
                <a:lnTo>
                  <a:pt x="12198" y="13875"/>
                </a:lnTo>
                <a:lnTo>
                  <a:pt x="13052" y="11124"/>
                </a:lnTo>
                <a:lnTo>
                  <a:pt x="13908" y="8523"/>
                </a:lnTo>
                <a:lnTo>
                  <a:pt x="14705" y="6207"/>
                </a:lnTo>
                <a:lnTo>
                  <a:pt x="14192" y="6150"/>
                </a:lnTo>
                <a:lnTo>
                  <a:pt x="13338" y="8485"/>
                </a:lnTo>
                <a:lnTo>
                  <a:pt x="12482" y="11010"/>
                </a:lnTo>
                <a:lnTo>
                  <a:pt x="11570" y="13767"/>
                </a:lnTo>
                <a:lnTo>
                  <a:pt x="10089" y="13552"/>
                </a:lnTo>
                <a:lnTo>
                  <a:pt x="8663" y="13281"/>
                </a:lnTo>
                <a:lnTo>
                  <a:pt x="7240" y="12958"/>
                </a:lnTo>
                <a:lnTo>
                  <a:pt x="8094" y="10156"/>
                </a:lnTo>
                <a:lnTo>
                  <a:pt x="6726" y="12795"/>
                </a:lnTo>
                <a:lnTo>
                  <a:pt x="6498" y="13228"/>
                </a:lnTo>
                <a:lnTo>
                  <a:pt x="5244" y="15711"/>
                </a:lnTo>
                <a:lnTo>
                  <a:pt x="3989" y="18355"/>
                </a:lnTo>
                <a:lnTo>
                  <a:pt x="2793" y="21214"/>
                </a:lnTo>
                <a:lnTo>
                  <a:pt x="2565" y="21700"/>
                </a:lnTo>
                <a:lnTo>
                  <a:pt x="1709" y="23859"/>
                </a:lnTo>
                <a:lnTo>
                  <a:pt x="799" y="26125"/>
                </a:lnTo>
                <a:lnTo>
                  <a:pt x="0" y="28445"/>
                </a:lnTo>
                <a:lnTo>
                  <a:pt x="628" y="28662"/>
                </a:lnTo>
                <a:lnTo>
                  <a:pt x="1425" y="26287"/>
                </a:lnTo>
                <a:lnTo>
                  <a:pt x="2279" y="24020"/>
                </a:lnTo>
                <a:lnTo>
                  <a:pt x="3192" y="21808"/>
                </a:lnTo>
                <a:lnTo>
                  <a:pt x="5073" y="22294"/>
                </a:lnTo>
                <a:lnTo>
                  <a:pt x="3363" y="21322"/>
                </a:lnTo>
                <a:lnTo>
                  <a:pt x="4559" y="18516"/>
                </a:lnTo>
                <a:lnTo>
                  <a:pt x="5814" y="15817"/>
                </a:lnTo>
                <a:lnTo>
                  <a:pt x="7068" y="13336"/>
                </a:lnTo>
                <a:lnTo>
                  <a:pt x="8492" y="13714"/>
                </a:lnTo>
                <a:lnTo>
                  <a:pt x="9975" y="13983"/>
                </a:lnTo>
                <a:lnTo>
                  <a:pt x="11457" y="14253"/>
                </a:lnTo>
                <a:lnTo>
                  <a:pt x="10659" y="16789"/>
                </a:lnTo>
                <a:lnTo>
                  <a:pt x="9860" y="19595"/>
                </a:lnTo>
                <a:lnTo>
                  <a:pt x="9119" y="22509"/>
                </a:lnTo>
                <a:lnTo>
                  <a:pt x="9006" y="22995"/>
                </a:lnTo>
                <a:lnTo>
                  <a:pt x="8380" y="25370"/>
                </a:lnTo>
                <a:lnTo>
                  <a:pt x="7810" y="27906"/>
                </a:lnTo>
                <a:lnTo>
                  <a:pt x="7296" y="30442"/>
                </a:lnTo>
                <a:lnTo>
                  <a:pt x="7751" y="30550"/>
                </a:lnTo>
                <a:lnTo>
                  <a:pt x="7979" y="30605"/>
                </a:lnTo>
                <a:lnTo>
                  <a:pt x="8492" y="28014"/>
                </a:lnTo>
                <a:lnTo>
                  <a:pt x="9062" y="25478"/>
                </a:lnTo>
                <a:lnTo>
                  <a:pt x="9632" y="23103"/>
                </a:lnTo>
                <a:lnTo>
                  <a:pt x="11684" y="23373"/>
                </a:lnTo>
                <a:lnTo>
                  <a:pt x="9747" y="22564"/>
                </a:lnTo>
                <a:lnTo>
                  <a:pt x="10488" y="19650"/>
                </a:lnTo>
                <a:lnTo>
                  <a:pt x="11286" y="16897"/>
                </a:lnTo>
                <a:lnTo>
                  <a:pt x="12083" y="14308"/>
                </a:lnTo>
                <a:lnTo>
                  <a:pt x="13678" y="14522"/>
                </a:lnTo>
                <a:lnTo>
                  <a:pt x="15275" y="14686"/>
                </a:lnTo>
                <a:lnTo>
                  <a:pt x="16929" y="14792"/>
                </a:lnTo>
                <a:lnTo>
                  <a:pt x="16586" y="17436"/>
                </a:lnTo>
                <a:lnTo>
                  <a:pt x="16300" y="20244"/>
                </a:lnTo>
                <a:lnTo>
                  <a:pt x="16016" y="23211"/>
                </a:lnTo>
                <a:lnTo>
                  <a:pt x="15958" y="23750"/>
                </a:lnTo>
                <a:lnTo>
                  <a:pt x="15674" y="26233"/>
                </a:lnTo>
                <a:lnTo>
                  <a:pt x="15446" y="28823"/>
                </a:lnTo>
                <a:lnTo>
                  <a:pt x="15219" y="31522"/>
                </a:lnTo>
                <a:lnTo>
                  <a:pt x="15730" y="31576"/>
                </a:lnTo>
                <a:lnTo>
                  <a:pt x="16016" y="31576"/>
                </a:lnTo>
                <a:lnTo>
                  <a:pt x="16244" y="28878"/>
                </a:lnTo>
                <a:lnTo>
                  <a:pt x="16472" y="26287"/>
                </a:lnTo>
                <a:lnTo>
                  <a:pt x="16699" y="23750"/>
                </a:lnTo>
                <a:lnTo>
                  <a:pt x="16758" y="23264"/>
                </a:lnTo>
                <a:lnTo>
                  <a:pt x="17041" y="20297"/>
                </a:lnTo>
                <a:lnTo>
                  <a:pt x="17327" y="17436"/>
                </a:lnTo>
                <a:lnTo>
                  <a:pt x="17611" y="14792"/>
                </a:lnTo>
                <a:lnTo>
                  <a:pt x="18238" y="14847"/>
                </a:lnTo>
                <a:lnTo>
                  <a:pt x="18524" y="14414"/>
                </a:lnTo>
                <a:lnTo>
                  <a:pt x="17954" y="14361"/>
                </a:lnTo>
                <a:lnTo>
                  <a:pt x="17668" y="14361"/>
                </a:lnTo>
                <a:lnTo>
                  <a:pt x="17954" y="11561"/>
                </a:lnTo>
                <a:lnTo>
                  <a:pt x="18238" y="8903"/>
                </a:lnTo>
                <a:lnTo>
                  <a:pt x="18524" y="6587"/>
                </a:lnTo>
                <a:lnTo>
                  <a:pt x="21488" y="6587"/>
                </a:lnTo>
                <a:lnTo>
                  <a:pt x="21716" y="8960"/>
                </a:lnTo>
                <a:lnTo>
                  <a:pt x="21887" y="11561"/>
                </a:lnTo>
                <a:lnTo>
                  <a:pt x="22058" y="6587"/>
                </a:lnTo>
                <a:lnTo>
                  <a:pt x="23140" y="6530"/>
                </a:lnTo>
                <a:lnTo>
                  <a:pt x="24223" y="6435"/>
                </a:lnTo>
                <a:lnTo>
                  <a:pt x="25248" y="6321"/>
                </a:lnTo>
                <a:lnTo>
                  <a:pt x="25989" y="8637"/>
                </a:lnTo>
                <a:lnTo>
                  <a:pt x="25762" y="6264"/>
                </a:lnTo>
                <a:lnTo>
                  <a:pt x="26787" y="6112"/>
                </a:lnTo>
                <a:lnTo>
                  <a:pt x="27758" y="5942"/>
                </a:lnTo>
                <a:lnTo>
                  <a:pt x="28726" y="5733"/>
                </a:lnTo>
                <a:lnTo>
                  <a:pt x="29010" y="5296"/>
                </a:lnTo>
                <a:lnTo>
                  <a:pt x="27985" y="3455"/>
                </a:lnTo>
                <a:lnTo>
                  <a:pt x="26958" y="1841"/>
                </a:lnTo>
                <a:lnTo>
                  <a:pt x="26048" y="379"/>
                </a:lnTo>
                <a:lnTo>
                  <a:pt x="25591" y="322"/>
                </a:lnTo>
                <a:lnTo>
                  <a:pt x="26503" y="1841"/>
                </a:lnTo>
                <a:close/>
              </a:path>
            </a:pathLst>
          </a:custGeom>
          <a:solidFill>
            <a:srgbClr val="0063A2"/>
          </a:solidFill>
        </p:spPr>
        <p:txBody>
          <a:bodyPr wrap="square" lIns="0" tIns="0" rIns="0" bIns="0" rtlCol="0">
            <a:noAutofit/>
          </a:bodyPr>
          <a:lstStyle/>
          <a:p>
            <a:endParaRPr/>
          </a:p>
        </p:txBody>
      </p:sp>
      <p:sp>
        <p:nvSpPr>
          <p:cNvPr id="1264" name="object 1264"/>
          <p:cNvSpPr/>
          <p:nvPr/>
        </p:nvSpPr>
        <p:spPr>
          <a:xfrm>
            <a:off x="419601" y="702173"/>
            <a:ext cx="7979" cy="7175"/>
          </a:xfrm>
          <a:custGeom>
            <a:avLst/>
            <a:gdLst/>
            <a:ahLst/>
            <a:cxnLst/>
            <a:rect l="l" t="t" r="r" b="b"/>
            <a:pathLst>
              <a:path w="7979" h="7175">
                <a:moveTo>
                  <a:pt x="6724" y="588"/>
                </a:moveTo>
                <a:lnTo>
                  <a:pt x="7352" y="0"/>
                </a:lnTo>
                <a:lnTo>
                  <a:pt x="6611" y="94"/>
                </a:lnTo>
                <a:lnTo>
                  <a:pt x="6154" y="265"/>
                </a:lnTo>
                <a:lnTo>
                  <a:pt x="6041" y="588"/>
                </a:lnTo>
                <a:lnTo>
                  <a:pt x="3989" y="2429"/>
                </a:lnTo>
                <a:lnTo>
                  <a:pt x="1766" y="4575"/>
                </a:lnTo>
                <a:lnTo>
                  <a:pt x="0" y="7175"/>
                </a:lnTo>
                <a:lnTo>
                  <a:pt x="2223" y="4802"/>
                </a:lnTo>
                <a:lnTo>
                  <a:pt x="4388" y="2638"/>
                </a:lnTo>
                <a:lnTo>
                  <a:pt x="6440" y="797"/>
                </a:lnTo>
                <a:lnTo>
                  <a:pt x="7181" y="1120"/>
                </a:lnTo>
                <a:lnTo>
                  <a:pt x="7979" y="1499"/>
                </a:lnTo>
                <a:lnTo>
                  <a:pt x="7409" y="911"/>
                </a:lnTo>
                <a:lnTo>
                  <a:pt x="6724" y="588"/>
                </a:lnTo>
                <a:close/>
              </a:path>
            </a:pathLst>
          </a:custGeom>
          <a:solidFill>
            <a:srgbClr val="0063A2"/>
          </a:solidFill>
        </p:spPr>
        <p:txBody>
          <a:bodyPr wrap="square" lIns="0" tIns="0" rIns="0" bIns="0" rtlCol="0">
            <a:noAutofit/>
          </a:bodyPr>
          <a:lstStyle/>
          <a:p>
            <a:endParaRPr/>
          </a:p>
        </p:txBody>
      </p:sp>
      <p:sp>
        <p:nvSpPr>
          <p:cNvPr id="1265" name="object 1265"/>
          <p:cNvSpPr/>
          <p:nvPr/>
        </p:nvSpPr>
        <p:spPr>
          <a:xfrm>
            <a:off x="469130" y="710204"/>
            <a:ext cx="3709" cy="4320"/>
          </a:xfrm>
          <a:custGeom>
            <a:avLst/>
            <a:gdLst/>
            <a:ahLst/>
            <a:cxnLst/>
            <a:rect l="l" t="t" r="r" b="b"/>
            <a:pathLst>
              <a:path w="3709" h="4320">
                <a:moveTo>
                  <a:pt x="1876" y="1955"/>
                </a:moveTo>
                <a:lnTo>
                  <a:pt x="0" y="0"/>
                </a:lnTo>
                <a:lnTo>
                  <a:pt x="1252" y="1898"/>
                </a:lnTo>
                <a:lnTo>
                  <a:pt x="3367" y="4320"/>
                </a:lnTo>
                <a:lnTo>
                  <a:pt x="3709" y="4051"/>
                </a:lnTo>
                <a:lnTo>
                  <a:pt x="1876" y="1955"/>
                </a:lnTo>
                <a:close/>
              </a:path>
            </a:pathLst>
          </a:custGeom>
          <a:solidFill>
            <a:srgbClr val="0063A2"/>
          </a:solidFill>
        </p:spPr>
        <p:txBody>
          <a:bodyPr wrap="square" lIns="0" tIns="0" rIns="0" bIns="0" rtlCol="0">
            <a:noAutofit/>
          </a:bodyPr>
          <a:lstStyle/>
          <a:p>
            <a:endParaRPr/>
          </a:p>
        </p:txBody>
      </p:sp>
      <p:sp>
        <p:nvSpPr>
          <p:cNvPr id="1266" name="object 1266"/>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3A2"/>
          </a:solidFill>
        </p:spPr>
        <p:txBody>
          <a:bodyPr wrap="square" lIns="0" tIns="0" rIns="0" bIns="0" rtlCol="0">
            <a:noAutofit/>
          </a:bodyPr>
          <a:lstStyle/>
          <a:p>
            <a:endParaRPr/>
          </a:p>
        </p:txBody>
      </p:sp>
      <p:sp>
        <p:nvSpPr>
          <p:cNvPr id="1267" name="object 1267"/>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063A2"/>
          </a:solidFill>
        </p:spPr>
        <p:txBody>
          <a:bodyPr wrap="square" lIns="0" tIns="0" rIns="0" bIns="0" rtlCol="0">
            <a:noAutofit/>
          </a:bodyPr>
          <a:lstStyle/>
          <a:p>
            <a:endParaRPr/>
          </a:p>
        </p:txBody>
      </p:sp>
      <p:sp>
        <p:nvSpPr>
          <p:cNvPr id="1268" name="object 1268"/>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63A2"/>
          </a:solidFill>
        </p:spPr>
        <p:txBody>
          <a:bodyPr wrap="square" lIns="0" tIns="0" rIns="0" bIns="0" rtlCol="0">
            <a:noAutofit/>
          </a:bodyPr>
          <a:lstStyle/>
          <a:p>
            <a:endParaRPr/>
          </a:p>
        </p:txBody>
      </p:sp>
      <p:sp>
        <p:nvSpPr>
          <p:cNvPr id="1269" name="object 1269"/>
          <p:cNvSpPr/>
          <p:nvPr/>
        </p:nvSpPr>
        <p:spPr>
          <a:xfrm>
            <a:off x="413560" y="706748"/>
            <a:ext cx="7808" cy="10150"/>
          </a:xfrm>
          <a:custGeom>
            <a:avLst/>
            <a:gdLst/>
            <a:ahLst/>
            <a:cxnLst/>
            <a:rect l="l" t="t" r="r" b="b"/>
            <a:pathLst>
              <a:path w="7808" h="10150">
                <a:moveTo>
                  <a:pt x="3020" y="759"/>
                </a:moveTo>
                <a:lnTo>
                  <a:pt x="2678" y="968"/>
                </a:lnTo>
                <a:lnTo>
                  <a:pt x="3419" y="1575"/>
                </a:lnTo>
                <a:lnTo>
                  <a:pt x="4217" y="2050"/>
                </a:lnTo>
                <a:lnTo>
                  <a:pt x="5014" y="2543"/>
                </a:lnTo>
                <a:lnTo>
                  <a:pt x="5357" y="2695"/>
                </a:lnTo>
                <a:lnTo>
                  <a:pt x="3363" y="4916"/>
                </a:lnTo>
                <a:lnTo>
                  <a:pt x="1425" y="7289"/>
                </a:lnTo>
                <a:lnTo>
                  <a:pt x="0" y="10150"/>
                </a:lnTo>
                <a:lnTo>
                  <a:pt x="1881" y="7559"/>
                </a:lnTo>
                <a:lnTo>
                  <a:pt x="3818" y="5125"/>
                </a:lnTo>
                <a:lnTo>
                  <a:pt x="5755" y="2923"/>
                </a:lnTo>
                <a:lnTo>
                  <a:pt x="7808" y="0"/>
                </a:lnTo>
                <a:lnTo>
                  <a:pt x="5643" y="2372"/>
                </a:lnTo>
                <a:lnTo>
                  <a:pt x="5244" y="2164"/>
                </a:lnTo>
                <a:lnTo>
                  <a:pt x="4503" y="1727"/>
                </a:lnTo>
                <a:lnTo>
                  <a:pt x="3705" y="1252"/>
                </a:lnTo>
                <a:lnTo>
                  <a:pt x="3020" y="759"/>
                </a:lnTo>
                <a:close/>
              </a:path>
            </a:pathLst>
          </a:custGeom>
          <a:solidFill>
            <a:srgbClr val="0063A2"/>
          </a:solidFill>
        </p:spPr>
        <p:txBody>
          <a:bodyPr wrap="square" lIns="0" tIns="0" rIns="0" bIns="0" rtlCol="0">
            <a:noAutofit/>
          </a:bodyPr>
          <a:lstStyle/>
          <a:p>
            <a:endParaRPr/>
          </a:p>
        </p:txBody>
      </p:sp>
      <p:sp>
        <p:nvSpPr>
          <p:cNvPr id="1270" name="object 1270"/>
          <p:cNvSpPr/>
          <p:nvPr/>
        </p:nvSpPr>
        <p:spPr>
          <a:xfrm>
            <a:off x="437554" y="706103"/>
            <a:ext cx="38307" cy="25043"/>
          </a:xfrm>
          <a:custGeom>
            <a:avLst/>
            <a:gdLst/>
            <a:ahLst/>
            <a:cxnLst/>
            <a:rect l="l" t="t" r="r" b="b"/>
            <a:pathLst>
              <a:path w="38307" h="25043">
                <a:moveTo>
                  <a:pt x="799" y="17218"/>
                </a:moveTo>
                <a:lnTo>
                  <a:pt x="1198" y="17218"/>
                </a:lnTo>
                <a:lnTo>
                  <a:pt x="2793" y="17271"/>
                </a:lnTo>
                <a:lnTo>
                  <a:pt x="4446" y="17271"/>
                </a:lnTo>
                <a:lnTo>
                  <a:pt x="6041" y="17218"/>
                </a:lnTo>
                <a:lnTo>
                  <a:pt x="6213" y="19754"/>
                </a:lnTo>
                <a:lnTo>
                  <a:pt x="6327" y="22344"/>
                </a:lnTo>
                <a:lnTo>
                  <a:pt x="6498" y="25043"/>
                </a:lnTo>
                <a:lnTo>
                  <a:pt x="7010" y="24988"/>
                </a:lnTo>
                <a:lnTo>
                  <a:pt x="7296" y="24988"/>
                </a:lnTo>
                <a:lnTo>
                  <a:pt x="7125" y="22291"/>
                </a:lnTo>
                <a:lnTo>
                  <a:pt x="6954" y="19699"/>
                </a:lnTo>
                <a:lnTo>
                  <a:pt x="6782" y="17218"/>
                </a:lnTo>
                <a:lnTo>
                  <a:pt x="8891" y="17110"/>
                </a:lnTo>
                <a:lnTo>
                  <a:pt x="11000" y="16948"/>
                </a:lnTo>
                <a:lnTo>
                  <a:pt x="13052" y="16677"/>
                </a:lnTo>
                <a:lnTo>
                  <a:pt x="13565" y="19052"/>
                </a:lnTo>
                <a:lnTo>
                  <a:pt x="14077" y="21535"/>
                </a:lnTo>
                <a:lnTo>
                  <a:pt x="14534" y="24124"/>
                </a:lnTo>
                <a:lnTo>
                  <a:pt x="14989" y="24018"/>
                </a:lnTo>
                <a:lnTo>
                  <a:pt x="15217" y="23963"/>
                </a:lnTo>
                <a:lnTo>
                  <a:pt x="14762" y="21427"/>
                </a:lnTo>
                <a:lnTo>
                  <a:pt x="14248" y="18944"/>
                </a:lnTo>
                <a:lnTo>
                  <a:pt x="13737" y="16571"/>
                </a:lnTo>
                <a:lnTo>
                  <a:pt x="15730" y="16299"/>
                </a:lnTo>
                <a:lnTo>
                  <a:pt x="17726" y="15976"/>
                </a:lnTo>
                <a:lnTo>
                  <a:pt x="19607" y="15490"/>
                </a:lnTo>
                <a:lnTo>
                  <a:pt x="20461" y="17649"/>
                </a:lnTo>
                <a:lnTo>
                  <a:pt x="21202" y="19916"/>
                </a:lnTo>
                <a:lnTo>
                  <a:pt x="21943" y="22236"/>
                </a:lnTo>
                <a:lnTo>
                  <a:pt x="22570" y="22074"/>
                </a:lnTo>
                <a:lnTo>
                  <a:pt x="21829" y="19754"/>
                </a:lnTo>
                <a:lnTo>
                  <a:pt x="21031" y="17488"/>
                </a:lnTo>
                <a:lnTo>
                  <a:pt x="20177" y="15382"/>
                </a:lnTo>
                <a:lnTo>
                  <a:pt x="22056" y="14896"/>
                </a:lnTo>
                <a:lnTo>
                  <a:pt x="23824" y="14412"/>
                </a:lnTo>
                <a:lnTo>
                  <a:pt x="25534" y="13818"/>
                </a:lnTo>
                <a:lnTo>
                  <a:pt x="26503" y="15652"/>
                </a:lnTo>
                <a:lnTo>
                  <a:pt x="27472" y="17596"/>
                </a:lnTo>
                <a:lnTo>
                  <a:pt x="28328" y="19646"/>
                </a:lnTo>
                <a:lnTo>
                  <a:pt x="28898" y="19321"/>
                </a:lnTo>
                <a:lnTo>
                  <a:pt x="28042" y="17326"/>
                </a:lnTo>
                <a:lnTo>
                  <a:pt x="27073" y="15437"/>
                </a:lnTo>
                <a:lnTo>
                  <a:pt x="26104" y="13602"/>
                </a:lnTo>
                <a:lnTo>
                  <a:pt x="27756" y="12954"/>
                </a:lnTo>
                <a:lnTo>
                  <a:pt x="29353" y="12307"/>
                </a:lnTo>
                <a:lnTo>
                  <a:pt x="30777" y="11496"/>
                </a:lnTo>
                <a:lnTo>
                  <a:pt x="31804" y="13007"/>
                </a:lnTo>
                <a:lnTo>
                  <a:pt x="32829" y="14627"/>
                </a:lnTo>
                <a:lnTo>
                  <a:pt x="33795" y="16246"/>
                </a:lnTo>
                <a:lnTo>
                  <a:pt x="34198" y="15921"/>
                </a:lnTo>
                <a:lnTo>
                  <a:pt x="33292" y="14304"/>
                </a:lnTo>
                <a:lnTo>
                  <a:pt x="32265" y="12738"/>
                </a:lnTo>
                <a:lnTo>
                  <a:pt x="31290" y="11282"/>
                </a:lnTo>
                <a:lnTo>
                  <a:pt x="32708" y="10526"/>
                </a:lnTo>
                <a:lnTo>
                  <a:pt x="34017" y="9662"/>
                </a:lnTo>
                <a:lnTo>
                  <a:pt x="35225" y="8745"/>
                </a:lnTo>
                <a:lnTo>
                  <a:pt x="36132" y="9879"/>
                </a:lnTo>
                <a:lnTo>
                  <a:pt x="37038" y="11065"/>
                </a:lnTo>
                <a:lnTo>
                  <a:pt x="37964" y="12307"/>
                </a:lnTo>
                <a:lnTo>
                  <a:pt x="38307" y="11929"/>
                </a:lnTo>
                <a:lnTo>
                  <a:pt x="37380" y="10741"/>
                </a:lnTo>
                <a:lnTo>
                  <a:pt x="36474" y="9607"/>
                </a:lnTo>
                <a:lnTo>
                  <a:pt x="35568" y="8476"/>
                </a:lnTo>
                <a:lnTo>
                  <a:pt x="35507" y="7990"/>
                </a:lnTo>
                <a:lnTo>
                  <a:pt x="35286" y="8151"/>
                </a:lnTo>
                <a:lnTo>
                  <a:pt x="34943" y="8421"/>
                </a:lnTo>
                <a:lnTo>
                  <a:pt x="33735" y="9338"/>
                </a:lnTo>
                <a:lnTo>
                  <a:pt x="32426" y="10148"/>
                </a:lnTo>
                <a:lnTo>
                  <a:pt x="31006" y="10904"/>
                </a:lnTo>
                <a:lnTo>
                  <a:pt x="29182" y="8259"/>
                </a:lnTo>
                <a:lnTo>
                  <a:pt x="27300" y="5828"/>
                </a:lnTo>
                <a:lnTo>
                  <a:pt x="25363" y="3625"/>
                </a:lnTo>
                <a:lnTo>
                  <a:pt x="26447" y="3018"/>
                </a:lnTo>
                <a:lnTo>
                  <a:pt x="27472" y="2429"/>
                </a:lnTo>
                <a:lnTo>
                  <a:pt x="28440" y="1727"/>
                </a:lnTo>
                <a:lnTo>
                  <a:pt x="30605" y="3720"/>
                </a:lnTo>
                <a:lnTo>
                  <a:pt x="32829" y="5999"/>
                </a:lnTo>
                <a:lnTo>
                  <a:pt x="31576" y="4100"/>
                </a:lnTo>
                <a:lnTo>
                  <a:pt x="29637" y="2278"/>
                </a:lnTo>
                <a:lnTo>
                  <a:pt x="28668" y="1518"/>
                </a:lnTo>
                <a:lnTo>
                  <a:pt x="27643" y="816"/>
                </a:lnTo>
                <a:lnTo>
                  <a:pt x="26616" y="113"/>
                </a:lnTo>
                <a:lnTo>
                  <a:pt x="27129" y="550"/>
                </a:lnTo>
                <a:lnTo>
                  <a:pt x="27643" y="968"/>
                </a:lnTo>
                <a:lnTo>
                  <a:pt x="28098" y="1461"/>
                </a:lnTo>
                <a:lnTo>
                  <a:pt x="27186" y="2164"/>
                </a:lnTo>
                <a:lnTo>
                  <a:pt x="26161" y="2752"/>
                </a:lnTo>
                <a:lnTo>
                  <a:pt x="25077" y="3341"/>
                </a:lnTo>
                <a:lnTo>
                  <a:pt x="24678" y="3569"/>
                </a:lnTo>
                <a:lnTo>
                  <a:pt x="24052" y="3834"/>
                </a:lnTo>
                <a:lnTo>
                  <a:pt x="23426" y="4100"/>
                </a:lnTo>
                <a:lnTo>
                  <a:pt x="22797" y="4366"/>
                </a:lnTo>
                <a:lnTo>
                  <a:pt x="22227" y="4594"/>
                </a:lnTo>
                <a:lnTo>
                  <a:pt x="21601" y="4859"/>
                </a:lnTo>
                <a:lnTo>
                  <a:pt x="20975" y="5068"/>
                </a:lnTo>
                <a:lnTo>
                  <a:pt x="21259" y="5391"/>
                </a:lnTo>
                <a:lnTo>
                  <a:pt x="21829" y="5182"/>
                </a:lnTo>
                <a:lnTo>
                  <a:pt x="22399" y="4973"/>
                </a:lnTo>
                <a:lnTo>
                  <a:pt x="22969" y="4746"/>
                </a:lnTo>
                <a:lnTo>
                  <a:pt x="23653" y="4480"/>
                </a:lnTo>
                <a:lnTo>
                  <a:pt x="24280" y="4157"/>
                </a:lnTo>
                <a:lnTo>
                  <a:pt x="24906" y="3834"/>
                </a:lnTo>
                <a:lnTo>
                  <a:pt x="26845" y="6055"/>
                </a:lnTo>
                <a:lnTo>
                  <a:pt x="28726" y="8529"/>
                </a:lnTo>
                <a:lnTo>
                  <a:pt x="30549" y="11118"/>
                </a:lnTo>
                <a:lnTo>
                  <a:pt x="29067" y="11874"/>
                </a:lnTo>
                <a:lnTo>
                  <a:pt x="27528" y="12576"/>
                </a:lnTo>
                <a:lnTo>
                  <a:pt x="25877" y="13171"/>
                </a:lnTo>
                <a:lnTo>
                  <a:pt x="24394" y="10363"/>
                </a:lnTo>
                <a:lnTo>
                  <a:pt x="22797" y="7827"/>
                </a:lnTo>
                <a:lnTo>
                  <a:pt x="22286" y="7990"/>
                </a:lnTo>
                <a:lnTo>
                  <a:pt x="23824" y="10579"/>
                </a:lnTo>
                <a:lnTo>
                  <a:pt x="25307" y="13385"/>
                </a:lnTo>
                <a:lnTo>
                  <a:pt x="23597" y="13926"/>
                </a:lnTo>
                <a:lnTo>
                  <a:pt x="21829" y="14465"/>
                </a:lnTo>
                <a:lnTo>
                  <a:pt x="20006" y="14896"/>
                </a:lnTo>
                <a:lnTo>
                  <a:pt x="18922" y="12037"/>
                </a:lnTo>
                <a:lnTo>
                  <a:pt x="17726" y="9338"/>
                </a:lnTo>
                <a:lnTo>
                  <a:pt x="18353" y="12145"/>
                </a:lnTo>
                <a:lnTo>
                  <a:pt x="19436" y="15060"/>
                </a:lnTo>
                <a:lnTo>
                  <a:pt x="17555" y="15437"/>
                </a:lnTo>
                <a:lnTo>
                  <a:pt x="15618" y="15815"/>
                </a:lnTo>
                <a:lnTo>
                  <a:pt x="13622" y="16085"/>
                </a:lnTo>
                <a:lnTo>
                  <a:pt x="12937" y="13171"/>
                </a:lnTo>
                <a:lnTo>
                  <a:pt x="12937" y="16193"/>
                </a:lnTo>
                <a:lnTo>
                  <a:pt x="10943" y="16407"/>
                </a:lnTo>
                <a:lnTo>
                  <a:pt x="8835" y="16571"/>
                </a:lnTo>
                <a:lnTo>
                  <a:pt x="6782" y="16677"/>
                </a:lnTo>
                <a:lnTo>
                  <a:pt x="6555" y="13710"/>
                </a:lnTo>
                <a:lnTo>
                  <a:pt x="6327" y="10904"/>
                </a:lnTo>
                <a:lnTo>
                  <a:pt x="6098" y="8259"/>
                </a:lnTo>
                <a:lnTo>
                  <a:pt x="6098" y="7773"/>
                </a:lnTo>
                <a:lnTo>
                  <a:pt x="5814" y="4973"/>
                </a:lnTo>
                <a:lnTo>
                  <a:pt x="5586" y="2316"/>
                </a:lnTo>
                <a:lnTo>
                  <a:pt x="5359" y="0"/>
                </a:lnTo>
                <a:lnTo>
                  <a:pt x="5187" y="4973"/>
                </a:lnTo>
                <a:lnTo>
                  <a:pt x="5415" y="7827"/>
                </a:lnTo>
                <a:lnTo>
                  <a:pt x="1824" y="7827"/>
                </a:lnTo>
                <a:lnTo>
                  <a:pt x="1538" y="8259"/>
                </a:lnTo>
                <a:lnTo>
                  <a:pt x="1824" y="8259"/>
                </a:lnTo>
                <a:lnTo>
                  <a:pt x="3020" y="8313"/>
                </a:lnTo>
                <a:lnTo>
                  <a:pt x="4219" y="8313"/>
                </a:lnTo>
                <a:lnTo>
                  <a:pt x="5415" y="8259"/>
                </a:lnTo>
                <a:lnTo>
                  <a:pt x="5643" y="10904"/>
                </a:lnTo>
                <a:lnTo>
                  <a:pt x="5814" y="13710"/>
                </a:lnTo>
                <a:lnTo>
                  <a:pt x="5985" y="16677"/>
                </a:lnTo>
                <a:lnTo>
                  <a:pt x="4446" y="16732"/>
                </a:lnTo>
                <a:lnTo>
                  <a:pt x="1198" y="16732"/>
                </a:lnTo>
                <a:lnTo>
                  <a:pt x="398" y="16677"/>
                </a:lnTo>
                <a:lnTo>
                  <a:pt x="58" y="16677"/>
                </a:lnTo>
                <a:lnTo>
                  <a:pt x="0" y="17163"/>
                </a:lnTo>
                <a:lnTo>
                  <a:pt x="799" y="17218"/>
                </a:lnTo>
                <a:close/>
              </a:path>
            </a:pathLst>
          </a:custGeom>
          <a:solidFill>
            <a:srgbClr val="0063A2"/>
          </a:solidFill>
        </p:spPr>
        <p:txBody>
          <a:bodyPr wrap="square" lIns="0" tIns="0" rIns="0" bIns="0" rtlCol="0">
            <a:noAutofit/>
          </a:bodyPr>
          <a:lstStyle/>
          <a:p>
            <a:endParaRPr/>
          </a:p>
        </p:txBody>
      </p:sp>
      <p:sp>
        <p:nvSpPr>
          <p:cNvPr id="1271" name="object 1271"/>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0A0"/>
          </a:solidFill>
        </p:spPr>
        <p:txBody>
          <a:bodyPr wrap="square" lIns="0" tIns="0" rIns="0" bIns="0" rtlCol="0">
            <a:noAutofit/>
          </a:bodyPr>
          <a:lstStyle/>
          <a:p>
            <a:endParaRPr/>
          </a:p>
        </p:txBody>
      </p:sp>
      <p:sp>
        <p:nvSpPr>
          <p:cNvPr id="1272" name="object 1272"/>
          <p:cNvSpPr/>
          <p:nvPr/>
        </p:nvSpPr>
        <p:spPr>
          <a:xfrm>
            <a:off x="442284" y="699952"/>
            <a:ext cx="1881" cy="208"/>
          </a:xfrm>
          <a:custGeom>
            <a:avLst/>
            <a:gdLst/>
            <a:ahLst/>
            <a:cxnLst/>
            <a:rect l="l" t="t" r="r" b="b"/>
            <a:pathLst>
              <a:path w="1881" h="208">
                <a:moveTo>
                  <a:pt x="912" y="0"/>
                </a:moveTo>
                <a:lnTo>
                  <a:pt x="0" y="0"/>
                </a:lnTo>
                <a:lnTo>
                  <a:pt x="0" y="208"/>
                </a:lnTo>
                <a:lnTo>
                  <a:pt x="628" y="208"/>
                </a:lnTo>
                <a:lnTo>
                  <a:pt x="1254" y="170"/>
                </a:lnTo>
                <a:lnTo>
                  <a:pt x="1881" y="56"/>
                </a:lnTo>
                <a:lnTo>
                  <a:pt x="912" y="0"/>
                </a:lnTo>
                <a:close/>
              </a:path>
            </a:pathLst>
          </a:custGeom>
          <a:solidFill>
            <a:srgbClr val="0060A0"/>
          </a:solidFill>
        </p:spPr>
        <p:txBody>
          <a:bodyPr wrap="square" lIns="0" tIns="0" rIns="0" bIns="0" rtlCol="0">
            <a:noAutofit/>
          </a:bodyPr>
          <a:lstStyle/>
          <a:p>
            <a:endParaRPr/>
          </a:p>
        </p:txBody>
      </p:sp>
      <p:sp>
        <p:nvSpPr>
          <p:cNvPr id="1273" name="object 1273"/>
          <p:cNvSpPr/>
          <p:nvPr/>
        </p:nvSpPr>
        <p:spPr>
          <a:xfrm>
            <a:off x="438238" y="699952"/>
            <a:ext cx="4046" cy="3720"/>
          </a:xfrm>
          <a:custGeom>
            <a:avLst/>
            <a:gdLst/>
            <a:ahLst/>
            <a:cxnLst/>
            <a:rect l="l" t="t" r="r" b="b"/>
            <a:pathLst>
              <a:path w="4046" h="3720">
                <a:moveTo>
                  <a:pt x="1482" y="3720"/>
                </a:moveTo>
                <a:lnTo>
                  <a:pt x="1709" y="1898"/>
                </a:lnTo>
                <a:lnTo>
                  <a:pt x="1881" y="208"/>
                </a:lnTo>
                <a:lnTo>
                  <a:pt x="2336" y="265"/>
                </a:lnTo>
                <a:lnTo>
                  <a:pt x="3133" y="265"/>
                </a:lnTo>
                <a:lnTo>
                  <a:pt x="3590" y="208"/>
                </a:lnTo>
                <a:lnTo>
                  <a:pt x="4046" y="0"/>
                </a:lnTo>
                <a:lnTo>
                  <a:pt x="1025" y="0"/>
                </a:lnTo>
                <a:lnTo>
                  <a:pt x="0" y="113"/>
                </a:lnTo>
                <a:lnTo>
                  <a:pt x="513" y="170"/>
                </a:lnTo>
                <a:lnTo>
                  <a:pt x="968" y="170"/>
                </a:lnTo>
                <a:lnTo>
                  <a:pt x="1482" y="208"/>
                </a:lnTo>
                <a:lnTo>
                  <a:pt x="1482" y="3720"/>
                </a:lnTo>
                <a:close/>
              </a:path>
            </a:pathLst>
          </a:custGeom>
          <a:solidFill>
            <a:srgbClr val="0060A0"/>
          </a:solidFill>
        </p:spPr>
        <p:txBody>
          <a:bodyPr wrap="square" lIns="0" tIns="0" rIns="0" bIns="0" rtlCol="0">
            <a:noAutofit/>
          </a:bodyPr>
          <a:lstStyle/>
          <a:p>
            <a:endParaRPr/>
          </a:p>
        </p:txBody>
      </p:sp>
      <p:sp>
        <p:nvSpPr>
          <p:cNvPr id="1274" name="object 1274"/>
          <p:cNvSpPr/>
          <p:nvPr/>
        </p:nvSpPr>
        <p:spPr>
          <a:xfrm>
            <a:off x="430602" y="706103"/>
            <a:ext cx="45017" cy="25043"/>
          </a:xfrm>
          <a:custGeom>
            <a:avLst/>
            <a:gdLst/>
            <a:ahLst/>
            <a:cxnLst/>
            <a:rect l="l" t="t" r="r" b="b"/>
            <a:pathLst>
              <a:path w="45017" h="25043">
                <a:moveTo>
                  <a:pt x="12367" y="7827"/>
                </a:moveTo>
                <a:lnTo>
                  <a:pt x="8776" y="7827"/>
                </a:lnTo>
                <a:lnTo>
                  <a:pt x="8490" y="8259"/>
                </a:lnTo>
                <a:lnTo>
                  <a:pt x="8776" y="8259"/>
                </a:lnTo>
                <a:lnTo>
                  <a:pt x="9973" y="8313"/>
                </a:lnTo>
                <a:lnTo>
                  <a:pt x="11171" y="8313"/>
                </a:lnTo>
                <a:lnTo>
                  <a:pt x="12367" y="8259"/>
                </a:lnTo>
                <a:lnTo>
                  <a:pt x="12595" y="10904"/>
                </a:lnTo>
                <a:lnTo>
                  <a:pt x="12766" y="13710"/>
                </a:lnTo>
                <a:lnTo>
                  <a:pt x="12937" y="16677"/>
                </a:lnTo>
                <a:lnTo>
                  <a:pt x="11398" y="16732"/>
                </a:lnTo>
                <a:lnTo>
                  <a:pt x="8150" y="16732"/>
                </a:lnTo>
                <a:lnTo>
                  <a:pt x="7350" y="16677"/>
                </a:lnTo>
                <a:lnTo>
                  <a:pt x="7010" y="16677"/>
                </a:lnTo>
                <a:lnTo>
                  <a:pt x="7181" y="8204"/>
                </a:lnTo>
                <a:lnTo>
                  <a:pt x="6839" y="10849"/>
                </a:lnTo>
                <a:lnTo>
                  <a:pt x="6553" y="13657"/>
                </a:lnTo>
                <a:lnTo>
                  <a:pt x="6269" y="16624"/>
                </a:lnTo>
                <a:lnTo>
                  <a:pt x="4160" y="16516"/>
                </a:lnTo>
                <a:lnTo>
                  <a:pt x="2052" y="16299"/>
                </a:lnTo>
                <a:lnTo>
                  <a:pt x="0" y="15976"/>
                </a:lnTo>
                <a:lnTo>
                  <a:pt x="1937" y="16785"/>
                </a:lnTo>
                <a:lnTo>
                  <a:pt x="4046" y="17002"/>
                </a:lnTo>
                <a:lnTo>
                  <a:pt x="6210" y="17163"/>
                </a:lnTo>
                <a:lnTo>
                  <a:pt x="5927" y="19646"/>
                </a:lnTo>
                <a:lnTo>
                  <a:pt x="5699" y="22235"/>
                </a:lnTo>
                <a:lnTo>
                  <a:pt x="5471" y="24935"/>
                </a:lnTo>
                <a:lnTo>
                  <a:pt x="5983" y="24988"/>
                </a:lnTo>
                <a:lnTo>
                  <a:pt x="6269" y="24988"/>
                </a:lnTo>
                <a:lnTo>
                  <a:pt x="6496" y="22291"/>
                </a:lnTo>
                <a:lnTo>
                  <a:pt x="6724" y="19699"/>
                </a:lnTo>
                <a:lnTo>
                  <a:pt x="6952" y="17163"/>
                </a:lnTo>
                <a:lnTo>
                  <a:pt x="7751" y="17218"/>
                </a:lnTo>
                <a:lnTo>
                  <a:pt x="8150" y="17218"/>
                </a:lnTo>
                <a:lnTo>
                  <a:pt x="9745" y="17271"/>
                </a:lnTo>
                <a:lnTo>
                  <a:pt x="11398" y="17271"/>
                </a:lnTo>
                <a:lnTo>
                  <a:pt x="12993" y="17218"/>
                </a:lnTo>
                <a:lnTo>
                  <a:pt x="13165" y="19754"/>
                </a:lnTo>
                <a:lnTo>
                  <a:pt x="13279" y="22344"/>
                </a:lnTo>
                <a:lnTo>
                  <a:pt x="13451" y="25043"/>
                </a:lnTo>
                <a:lnTo>
                  <a:pt x="13962" y="24988"/>
                </a:lnTo>
                <a:lnTo>
                  <a:pt x="14248" y="24988"/>
                </a:lnTo>
                <a:lnTo>
                  <a:pt x="14077" y="22291"/>
                </a:lnTo>
                <a:lnTo>
                  <a:pt x="13906" y="19699"/>
                </a:lnTo>
                <a:lnTo>
                  <a:pt x="13735" y="17218"/>
                </a:lnTo>
                <a:lnTo>
                  <a:pt x="15843" y="17110"/>
                </a:lnTo>
                <a:lnTo>
                  <a:pt x="17952" y="16948"/>
                </a:lnTo>
                <a:lnTo>
                  <a:pt x="20004" y="16677"/>
                </a:lnTo>
                <a:lnTo>
                  <a:pt x="20518" y="19052"/>
                </a:lnTo>
                <a:lnTo>
                  <a:pt x="21029" y="21535"/>
                </a:lnTo>
                <a:lnTo>
                  <a:pt x="21486" y="24124"/>
                </a:lnTo>
                <a:lnTo>
                  <a:pt x="21941" y="24018"/>
                </a:lnTo>
                <a:lnTo>
                  <a:pt x="22169" y="23963"/>
                </a:lnTo>
                <a:lnTo>
                  <a:pt x="21714" y="21427"/>
                </a:lnTo>
                <a:lnTo>
                  <a:pt x="21200" y="18944"/>
                </a:lnTo>
                <a:lnTo>
                  <a:pt x="20689" y="16571"/>
                </a:lnTo>
                <a:lnTo>
                  <a:pt x="22683" y="16299"/>
                </a:lnTo>
                <a:lnTo>
                  <a:pt x="24678" y="15976"/>
                </a:lnTo>
                <a:lnTo>
                  <a:pt x="26559" y="15490"/>
                </a:lnTo>
                <a:lnTo>
                  <a:pt x="27413" y="17649"/>
                </a:lnTo>
                <a:lnTo>
                  <a:pt x="28154" y="19916"/>
                </a:lnTo>
                <a:lnTo>
                  <a:pt x="28896" y="22236"/>
                </a:lnTo>
                <a:lnTo>
                  <a:pt x="29522" y="22074"/>
                </a:lnTo>
                <a:lnTo>
                  <a:pt x="28781" y="19754"/>
                </a:lnTo>
                <a:lnTo>
                  <a:pt x="27983" y="17488"/>
                </a:lnTo>
                <a:lnTo>
                  <a:pt x="27129" y="15382"/>
                </a:lnTo>
                <a:lnTo>
                  <a:pt x="29008" y="14896"/>
                </a:lnTo>
                <a:lnTo>
                  <a:pt x="30777" y="14412"/>
                </a:lnTo>
                <a:lnTo>
                  <a:pt x="32486" y="13818"/>
                </a:lnTo>
                <a:lnTo>
                  <a:pt x="33455" y="15652"/>
                </a:lnTo>
                <a:lnTo>
                  <a:pt x="34424" y="17596"/>
                </a:lnTo>
                <a:lnTo>
                  <a:pt x="35280" y="19646"/>
                </a:lnTo>
                <a:lnTo>
                  <a:pt x="35850" y="19321"/>
                </a:lnTo>
                <a:lnTo>
                  <a:pt x="34994" y="17326"/>
                </a:lnTo>
                <a:lnTo>
                  <a:pt x="34025" y="15437"/>
                </a:lnTo>
                <a:lnTo>
                  <a:pt x="33056" y="13602"/>
                </a:lnTo>
                <a:lnTo>
                  <a:pt x="34708" y="12954"/>
                </a:lnTo>
                <a:lnTo>
                  <a:pt x="36305" y="12307"/>
                </a:lnTo>
                <a:lnTo>
                  <a:pt x="37729" y="11496"/>
                </a:lnTo>
                <a:lnTo>
                  <a:pt x="38756" y="13007"/>
                </a:lnTo>
                <a:lnTo>
                  <a:pt x="39781" y="14627"/>
                </a:lnTo>
                <a:lnTo>
                  <a:pt x="40748" y="16246"/>
                </a:lnTo>
                <a:lnTo>
                  <a:pt x="41150" y="15921"/>
                </a:lnTo>
                <a:lnTo>
                  <a:pt x="40244" y="14304"/>
                </a:lnTo>
                <a:lnTo>
                  <a:pt x="39217" y="12738"/>
                </a:lnTo>
                <a:lnTo>
                  <a:pt x="38242" y="11282"/>
                </a:lnTo>
                <a:lnTo>
                  <a:pt x="39660" y="10526"/>
                </a:lnTo>
                <a:lnTo>
                  <a:pt x="40969" y="9662"/>
                </a:lnTo>
                <a:lnTo>
                  <a:pt x="42177" y="8745"/>
                </a:lnTo>
                <a:lnTo>
                  <a:pt x="43084" y="9879"/>
                </a:lnTo>
                <a:lnTo>
                  <a:pt x="43990" y="11065"/>
                </a:lnTo>
                <a:lnTo>
                  <a:pt x="44916" y="12307"/>
                </a:lnTo>
                <a:lnTo>
                  <a:pt x="45017" y="12146"/>
                </a:lnTo>
                <a:lnTo>
                  <a:pt x="42681" y="8529"/>
                </a:lnTo>
                <a:lnTo>
                  <a:pt x="39720" y="5239"/>
                </a:lnTo>
                <a:lnTo>
                  <a:pt x="36248" y="2543"/>
                </a:lnTo>
                <a:lnTo>
                  <a:pt x="38186" y="4328"/>
                </a:lnTo>
                <a:lnTo>
                  <a:pt x="40063" y="6316"/>
                </a:lnTo>
                <a:lnTo>
                  <a:pt x="41896" y="8421"/>
                </a:lnTo>
                <a:lnTo>
                  <a:pt x="40687" y="9338"/>
                </a:lnTo>
                <a:lnTo>
                  <a:pt x="39378" y="10148"/>
                </a:lnTo>
                <a:lnTo>
                  <a:pt x="37958" y="10904"/>
                </a:lnTo>
                <a:lnTo>
                  <a:pt x="36134" y="8259"/>
                </a:lnTo>
                <a:lnTo>
                  <a:pt x="34253" y="5828"/>
                </a:lnTo>
                <a:lnTo>
                  <a:pt x="32315" y="3625"/>
                </a:lnTo>
                <a:lnTo>
                  <a:pt x="33340" y="3075"/>
                </a:lnTo>
                <a:lnTo>
                  <a:pt x="34367" y="2486"/>
                </a:lnTo>
                <a:lnTo>
                  <a:pt x="35280" y="1784"/>
                </a:lnTo>
                <a:lnTo>
                  <a:pt x="34937" y="1575"/>
                </a:lnTo>
                <a:lnTo>
                  <a:pt x="34025" y="2221"/>
                </a:lnTo>
                <a:lnTo>
                  <a:pt x="33056" y="2809"/>
                </a:lnTo>
                <a:lnTo>
                  <a:pt x="32029" y="3341"/>
                </a:lnTo>
                <a:lnTo>
                  <a:pt x="31630" y="3569"/>
                </a:lnTo>
                <a:lnTo>
                  <a:pt x="31004" y="3834"/>
                </a:lnTo>
                <a:lnTo>
                  <a:pt x="30378" y="4100"/>
                </a:lnTo>
                <a:lnTo>
                  <a:pt x="29749" y="4366"/>
                </a:lnTo>
                <a:lnTo>
                  <a:pt x="29179" y="4594"/>
                </a:lnTo>
                <a:lnTo>
                  <a:pt x="28553" y="4859"/>
                </a:lnTo>
                <a:lnTo>
                  <a:pt x="27927" y="5068"/>
                </a:lnTo>
                <a:lnTo>
                  <a:pt x="28211" y="5391"/>
                </a:lnTo>
                <a:lnTo>
                  <a:pt x="28781" y="5182"/>
                </a:lnTo>
                <a:lnTo>
                  <a:pt x="29351" y="4973"/>
                </a:lnTo>
                <a:lnTo>
                  <a:pt x="29921" y="4746"/>
                </a:lnTo>
                <a:lnTo>
                  <a:pt x="30605" y="4480"/>
                </a:lnTo>
                <a:lnTo>
                  <a:pt x="31232" y="4157"/>
                </a:lnTo>
                <a:lnTo>
                  <a:pt x="31858" y="3834"/>
                </a:lnTo>
                <a:lnTo>
                  <a:pt x="33797" y="6055"/>
                </a:lnTo>
                <a:lnTo>
                  <a:pt x="35678" y="8529"/>
                </a:lnTo>
                <a:lnTo>
                  <a:pt x="37501" y="11118"/>
                </a:lnTo>
                <a:lnTo>
                  <a:pt x="36019" y="11874"/>
                </a:lnTo>
                <a:lnTo>
                  <a:pt x="34480" y="12576"/>
                </a:lnTo>
                <a:lnTo>
                  <a:pt x="32829" y="13171"/>
                </a:lnTo>
                <a:lnTo>
                  <a:pt x="31346" y="10363"/>
                </a:lnTo>
                <a:lnTo>
                  <a:pt x="29749" y="7827"/>
                </a:lnTo>
                <a:lnTo>
                  <a:pt x="29238" y="7990"/>
                </a:lnTo>
                <a:lnTo>
                  <a:pt x="30777" y="10579"/>
                </a:lnTo>
                <a:lnTo>
                  <a:pt x="32259" y="13385"/>
                </a:lnTo>
                <a:lnTo>
                  <a:pt x="30549" y="13926"/>
                </a:lnTo>
                <a:lnTo>
                  <a:pt x="28781" y="14465"/>
                </a:lnTo>
                <a:lnTo>
                  <a:pt x="26958" y="14896"/>
                </a:lnTo>
                <a:lnTo>
                  <a:pt x="25875" y="12037"/>
                </a:lnTo>
                <a:lnTo>
                  <a:pt x="24678" y="9338"/>
                </a:lnTo>
                <a:lnTo>
                  <a:pt x="25305" y="12145"/>
                </a:lnTo>
                <a:lnTo>
                  <a:pt x="26388" y="15060"/>
                </a:lnTo>
                <a:lnTo>
                  <a:pt x="24507" y="15437"/>
                </a:lnTo>
                <a:lnTo>
                  <a:pt x="22570" y="15815"/>
                </a:lnTo>
                <a:lnTo>
                  <a:pt x="20574" y="16085"/>
                </a:lnTo>
                <a:lnTo>
                  <a:pt x="19889" y="13171"/>
                </a:lnTo>
                <a:lnTo>
                  <a:pt x="19889" y="16193"/>
                </a:lnTo>
                <a:lnTo>
                  <a:pt x="17895" y="16407"/>
                </a:lnTo>
                <a:lnTo>
                  <a:pt x="15787" y="16571"/>
                </a:lnTo>
                <a:lnTo>
                  <a:pt x="13735" y="16677"/>
                </a:lnTo>
                <a:lnTo>
                  <a:pt x="13507" y="13710"/>
                </a:lnTo>
                <a:lnTo>
                  <a:pt x="13279" y="10904"/>
                </a:lnTo>
                <a:lnTo>
                  <a:pt x="13050" y="8259"/>
                </a:lnTo>
                <a:lnTo>
                  <a:pt x="13050" y="7773"/>
                </a:lnTo>
                <a:lnTo>
                  <a:pt x="12766" y="4973"/>
                </a:lnTo>
                <a:lnTo>
                  <a:pt x="12538" y="2316"/>
                </a:lnTo>
                <a:lnTo>
                  <a:pt x="12311" y="0"/>
                </a:lnTo>
                <a:lnTo>
                  <a:pt x="12140" y="4973"/>
                </a:lnTo>
                <a:lnTo>
                  <a:pt x="12367" y="7827"/>
                </a:lnTo>
                <a:close/>
              </a:path>
            </a:pathLst>
          </a:custGeom>
          <a:solidFill>
            <a:srgbClr val="0060A0"/>
          </a:solidFill>
        </p:spPr>
        <p:txBody>
          <a:bodyPr wrap="square" lIns="0" tIns="0" rIns="0" bIns="0" rtlCol="0">
            <a:noAutofit/>
          </a:bodyPr>
          <a:lstStyle/>
          <a:p>
            <a:endParaRPr/>
          </a:p>
        </p:txBody>
      </p:sp>
      <p:sp>
        <p:nvSpPr>
          <p:cNvPr id="1275" name="object 1275"/>
          <p:cNvSpPr/>
          <p:nvPr/>
        </p:nvSpPr>
        <p:spPr>
          <a:xfrm>
            <a:off x="419601" y="699952"/>
            <a:ext cx="30263" cy="14410"/>
          </a:xfrm>
          <a:custGeom>
            <a:avLst/>
            <a:gdLst/>
            <a:ahLst/>
            <a:cxnLst/>
            <a:rect l="l" t="t" r="r" b="b"/>
            <a:pathLst>
              <a:path w="30263" h="14410">
                <a:moveTo>
                  <a:pt x="3933" y="11124"/>
                </a:moveTo>
                <a:lnTo>
                  <a:pt x="5755" y="8580"/>
                </a:lnTo>
                <a:lnTo>
                  <a:pt x="7522" y="6264"/>
                </a:lnTo>
                <a:lnTo>
                  <a:pt x="9231" y="4214"/>
                </a:lnTo>
                <a:lnTo>
                  <a:pt x="10144" y="4537"/>
                </a:lnTo>
                <a:lnTo>
                  <a:pt x="11112" y="4802"/>
                </a:lnTo>
                <a:lnTo>
                  <a:pt x="12081" y="5068"/>
                </a:lnTo>
                <a:lnTo>
                  <a:pt x="12538" y="5182"/>
                </a:lnTo>
                <a:lnTo>
                  <a:pt x="13507" y="5391"/>
                </a:lnTo>
                <a:lnTo>
                  <a:pt x="14476" y="5562"/>
                </a:lnTo>
                <a:lnTo>
                  <a:pt x="15444" y="5714"/>
                </a:lnTo>
                <a:lnTo>
                  <a:pt x="15958" y="5771"/>
                </a:lnTo>
                <a:lnTo>
                  <a:pt x="17041" y="5941"/>
                </a:lnTo>
                <a:lnTo>
                  <a:pt x="18123" y="6036"/>
                </a:lnTo>
                <a:lnTo>
                  <a:pt x="19263" y="6093"/>
                </a:lnTo>
                <a:lnTo>
                  <a:pt x="18920" y="8466"/>
                </a:lnTo>
                <a:lnTo>
                  <a:pt x="18864" y="14355"/>
                </a:lnTo>
                <a:lnTo>
                  <a:pt x="19490" y="14410"/>
                </a:lnTo>
                <a:lnTo>
                  <a:pt x="19776" y="13977"/>
                </a:lnTo>
                <a:lnTo>
                  <a:pt x="19206" y="13924"/>
                </a:lnTo>
                <a:lnTo>
                  <a:pt x="18920" y="13924"/>
                </a:lnTo>
                <a:lnTo>
                  <a:pt x="19206" y="11124"/>
                </a:lnTo>
                <a:lnTo>
                  <a:pt x="19490" y="8466"/>
                </a:lnTo>
                <a:lnTo>
                  <a:pt x="19776" y="6150"/>
                </a:lnTo>
                <a:lnTo>
                  <a:pt x="22741" y="6150"/>
                </a:lnTo>
                <a:lnTo>
                  <a:pt x="22969" y="8523"/>
                </a:lnTo>
                <a:lnTo>
                  <a:pt x="23140" y="11124"/>
                </a:lnTo>
                <a:lnTo>
                  <a:pt x="23311" y="6150"/>
                </a:lnTo>
                <a:lnTo>
                  <a:pt x="24392" y="6093"/>
                </a:lnTo>
                <a:lnTo>
                  <a:pt x="25476" y="5998"/>
                </a:lnTo>
                <a:lnTo>
                  <a:pt x="26501" y="5885"/>
                </a:lnTo>
                <a:lnTo>
                  <a:pt x="27242" y="8201"/>
                </a:lnTo>
                <a:lnTo>
                  <a:pt x="27983" y="10801"/>
                </a:lnTo>
                <a:lnTo>
                  <a:pt x="28553" y="10688"/>
                </a:lnTo>
                <a:lnTo>
                  <a:pt x="27756" y="8144"/>
                </a:lnTo>
                <a:lnTo>
                  <a:pt x="27015" y="5828"/>
                </a:lnTo>
                <a:lnTo>
                  <a:pt x="28040" y="5676"/>
                </a:lnTo>
                <a:lnTo>
                  <a:pt x="29010" y="5505"/>
                </a:lnTo>
                <a:lnTo>
                  <a:pt x="29979" y="5296"/>
                </a:lnTo>
                <a:lnTo>
                  <a:pt x="30263" y="4859"/>
                </a:lnTo>
                <a:lnTo>
                  <a:pt x="29351" y="3246"/>
                </a:lnTo>
                <a:lnTo>
                  <a:pt x="28440" y="1727"/>
                </a:lnTo>
                <a:lnTo>
                  <a:pt x="27584" y="379"/>
                </a:lnTo>
                <a:lnTo>
                  <a:pt x="27129" y="322"/>
                </a:lnTo>
                <a:lnTo>
                  <a:pt x="27927" y="1727"/>
                </a:lnTo>
                <a:lnTo>
                  <a:pt x="28839" y="3246"/>
                </a:lnTo>
                <a:lnTo>
                  <a:pt x="29808" y="4973"/>
                </a:lnTo>
                <a:lnTo>
                  <a:pt x="28896" y="5182"/>
                </a:lnTo>
                <a:lnTo>
                  <a:pt x="27870" y="5353"/>
                </a:lnTo>
                <a:lnTo>
                  <a:pt x="26900" y="5448"/>
                </a:lnTo>
                <a:lnTo>
                  <a:pt x="26217" y="3455"/>
                </a:lnTo>
                <a:lnTo>
                  <a:pt x="25591" y="1670"/>
                </a:lnTo>
                <a:lnTo>
                  <a:pt x="25021" y="113"/>
                </a:lnTo>
                <a:lnTo>
                  <a:pt x="24564" y="56"/>
                </a:lnTo>
                <a:lnTo>
                  <a:pt x="25133" y="1670"/>
                </a:lnTo>
                <a:lnTo>
                  <a:pt x="25760" y="3512"/>
                </a:lnTo>
                <a:lnTo>
                  <a:pt x="26388" y="5505"/>
                </a:lnTo>
                <a:lnTo>
                  <a:pt x="25361" y="5619"/>
                </a:lnTo>
                <a:lnTo>
                  <a:pt x="24336" y="5714"/>
                </a:lnTo>
                <a:lnTo>
                  <a:pt x="23311" y="5771"/>
                </a:lnTo>
                <a:lnTo>
                  <a:pt x="23081" y="3720"/>
                </a:lnTo>
                <a:lnTo>
                  <a:pt x="22854" y="1841"/>
                </a:lnTo>
                <a:lnTo>
                  <a:pt x="22683" y="208"/>
                </a:lnTo>
                <a:lnTo>
                  <a:pt x="22683" y="0"/>
                </a:lnTo>
                <a:lnTo>
                  <a:pt x="22227" y="208"/>
                </a:lnTo>
                <a:lnTo>
                  <a:pt x="22399" y="1898"/>
                </a:lnTo>
                <a:lnTo>
                  <a:pt x="22570" y="3720"/>
                </a:lnTo>
                <a:lnTo>
                  <a:pt x="22741" y="5771"/>
                </a:lnTo>
                <a:lnTo>
                  <a:pt x="19833" y="5771"/>
                </a:lnTo>
                <a:lnTo>
                  <a:pt x="20119" y="3720"/>
                </a:lnTo>
                <a:lnTo>
                  <a:pt x="20119" y="208"/>
                </a:lnTo>
                <a:lnTo>
                  <a:pt x="19833" y="1841"/>
                </a:lnTo>
                <a:lnTo>
                  <a:pt x="19549" y="3663"/>
                </a:lnTo>
                <a:lnTo>
                  <a:pt x="19263" y="5714"/>
                </a:lnTo>
                <a:lnTo>
                  <a:pt x="18181" y="5676"/>
                </a:lnTo>
                <a:lnTo>
                  <a:pt x="17154" y="5562"/>
                </a:lnTo>
                <a:lnTo>
                  <a:pt x="16071" y="5448"/>
                </a:lnTo>
                <a:lnTo>
                  <a:pt x="16812" y="3455"/>
                </a:lnTo>
                <a:lnTo>
                  <a:pt x="17440" y="1727"/>
                </a:lnTo>
                <a:lnTo>
                  <a:pt x="18067" y="170"/>
                </a:lnTo>
                <a:lnTo>
                  <a:pt x="17668" y="170"/>
                </a:lnTo>
                <a:lnTo>
                  <a:pt x="16983" y="1727"/>
                </a:lnTo>
                <a:lnTo>
                  <a:pt x="16300" y="3455"/>
                </a:lnTo>
                <a:lnTo>
                  <a:pt x="15559" y="5391"/>
                </a:lnTo>
                <a:lnTo>
                  <a:pt x="14591" y="5239"/>
                </a:lnTo>
                <a:lnTo>
                  <a:pt x="13678" y="5068"/>
                </a:lnTo>
                <a:lnTo>
                  <a:pt x="12766" y="4859"/>
                </a:lnTo>
                <a:lnTo>
                  <a:pt x="13735" y="3246"/>
                </a:lnTo>
                <a:lnTo>
                  <a:pt x="14647" y="1784"/>
                </a:lnTo>
                <a:lnTo>
                  <a:pt x="15501" y="436"/>
                </a:lnTo>
                <a:lnTo>
                  <a:pt x="15046" y="493"/>
                </a:lnTo>
                <a:lnTo>
                  <a:pt x="14192" y="1727"/>
                </a:lnTo>
                <a:lnTo>
                  <a:pt x="13279" y="3075"/>
                </a:lnTo>
                <a:lnTo>
                  <a:pt x="12367" y="4594"/>
                </a:lnTo>
                <a:lnTo>
                  <a:pt x="12252" y="4745"/>
                </a:lnTo>
                <a:lnTo>
                  <a:pt x="11284" y="4480"/>
                </a:lnTo>
                <a:lnTo>
                  <a:pt x="10371" y="4214"/>
                </a:lnTo>
                <a:lnTo>
                  <a:pt x="9461" y="3948"/>
                </a:lnTo>
                <a:lnTo>
                  <a:pt x="9916" y="3398"/>
                </a:lnTo>
                <a:lnTo>
                  <a:pt x="10144" y="3132"/>
                </a:lnTo>
                <a:lnTo>
                  <a:pt x="10772" y="2429"/>
                </a:lnTo>
                <a:lnTo>
                  <a:pt x="11398" y="1727"/>
                </a:lnTo>
                <a:lnTo>
                  <a:pt x="11968" y="1082"/>
                </a:lnTo>
                <a:lnTo>
                  <a:pt x="11511" y="1233"/>
                </a:lnTo>
                <a:lnTo>
                  <a:pt x="11284" y="1290"/>
                </a:lnTo>
                <a:lnTo>
                  <a:pt x="10772" y="1784"/>
                </a:lnTo>
                <a:lnTo>
                  <a:pt x="10315" y="2316"/>
                </a:lnTo>
                <a:lnTo>
                  <a:pt x="9801" y="2866"/>
                </a:lnTo>
                <a:lnTo>
                  <a:pt x="9290" y="3455"/>
                </a:lnTo>
                <a:lnTo>
                  <a:pt x="9004" y="3777"/>
                </a:lnTo>
                <a:lnTo>
                  <a:pt x="8206" y="3455"/>
                </a:lnTo>
                <a:lnTo>
                  <a:pt x="7409" y="3132"/>
                </a:lnTo>
                <a:lnTo>
                  <a:pt x="6724" y="2809"/>
                </a:lnTo>
                <a:lnTo>
                  <a:pt x="6041" y="2961"/>
                </a:lnTo>
                <a:lnTo>
                  <a:pt x="5699" y="3132"/>
                </a:lnTo>
                <a:lnTo>
                  <a:pt x="3703" y="4916"/>
                </a:lnTo>
                <a:lnTo>
                  <a:pt x="1653" y="6910"/>
                </a:lnTo>
                <a:lnTo>
                  <a:pt x="0" y="9397"/>
                </a:lnTo>
                <a:lnTo>
                  <a:pt x="2223" y="7024"/>
                </a:lnTo>
                <a:lnTo>
                  <a:pt x="4388" y="4859"/>
                </a:lnTo>
                <a:lnTo>
                  <a:pt x="6440" y="3018"/>
                </a:lnTo>
                <a:lnTo>
                  <a:pt x="7181" y="3341"/>
                </a:lnTo>
                <a:lnTo>
                  <a:pt x="7979" y="3720"/>
                </a:lnTo>
                <a:lnTo>
                  <a:pt x="8776" y="4043"/>
                </a:lnTo>
                <a:lnTo>
                  <a:pt x="7066" y="6036"/>
                </a:lnTo>
                <a:lnTo>
                  <a:pt x="5242" y="8371"/>
                </a:lnTo>
                <a:lnTo>
                  <a:pt x="3703" y="11504"/>
                </a:lnTo>
                <a:lnTo>
                  <a:pt x="5014" y="11978"/>
                </a:lnTo>
                <a:lnTo>
                  <a:pt x="6382" y="12415"/>
                </a:lnTo>
                <a:lnTo>
                  <a:pt x="7751" y="12791"/>
                </a:lnTo>
                <a:lnTo>
                  <a:pt x="7979" y="12358"/>
                </a:lnTo>
                <a:lnTo>
                  <a:pt x="6611" y="12035"/>
                </a:lnTo>
                <a:lnTo>
                  <a:pt x="5242" y="11599"/>
                </a:lnTo>
                <a:lnTo>
                  <a:pt x="3933" y="11124"/>
                </a:lnTo>
                <a:close/>
              </a:path>
            </a:pathLst>
          </a:custGeom>
          <a:solidFill>
            <a:srgbClr val="0060A0"/>
          </a:solidFill>
        </p:spPr>
        <p:txBody>
          <a:bodyPr wrap="square" lIns="0" tIns="0" rIns="0" bIns="0" rtlCol="0">
            <a:noAutofit/>
          </a:bodyPr>
          <a:lstStyle/>
          <a:p>
            <a:endParaRPr/>
          </a:p>
        </p:txBody>
      </p:sp>
      <p:sp>
        <p:nvSpPr>
          <p:cNvPr id="1276" name="object 1276"/>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0060A0"/>
          </a:solidFill>
        </p:spPr>
        <p:txBody>
          <a:bodyPr wrap="square" lIns="0" tIns="0" rIns="0" bIns="0" rtlCol="0">
            <a:noAutofit/>
          </a:bodyPr>
          <a:lstStyle/>
          <a:p>
            <a:endParaRPr/>
          </a:p>
        </p:txBody>
      </p:sp>
      <p:sp>
        <p:nvSpPr>
          <p:cNvPr id="1277" name="object 1277"/>
          <p:cNvSpPr/>
          <p:nvPr/>
        </p:nvSpPr>
        <p:spPr>
          <a:xfrm>
            <a:off x="443652" y="700825"/>
            <a:ext cx="18979" cy="21470"/>
          </a:xfrm>
          <a:custGeom>
            <a:avLst/>
            <a:gdLst/>
            <a:ahLst/>
            <a:cxnLst/>
            <a:rect l="l" t="t" r="r" b="b"/>
            <a:pathLst>
              <a:path w="18979" h="21470">
                <a:moveTo>
                  <a:pt x="1653" y="13429"/>
                </a:moveTo>
                <a:lnTo>
                  <a:pt x="3250" y="13321"/>
                </a:lnTo>
                <a:lnTo>
                  <a:pt x="4789" y="13104"/>
                </a:lnTo>
                <a:lnTo>
                  <a:pt x="5530" y="15749"/>
                </a:lnTo>
                <a:lnTo>
                  <a:pt x="6213" y="18501"/>
                </a:lnTo>
                <a:lnTo>
                  <a:pt x="6839" y="21470"/>
                </a:lnTo>
                <a:lnTo>
                  <a:pt x="6839" y="18448"/>
                </a:lnTo>
                <a:lnTo>
                  <a:pt x="6156" y="15640"/>
                </a:lnTo>
                <a:lnTo>
                  <a:pt x="5415" y="13051"/>
                </a:lnTo>
                <a:lnTo>
                  <a:pt x="6954" y="12835"/>
                </a:lnTo>
                <a:lnTo>
                  <a:pt x="8436" y="12565"/>
                </a:lnTo>
                <a:lnTo>
                  <a:pt x="9918" y="12242"/>
                </a:lnTo>
                <a:lnTo>
                  <a:pt x="11058" y="14724"/>
                </a:lnTo>
                <a:lnTo>
                  <a:pt x="12254" y="17423"/>
                </a:lnTo>
                <a:lnTo>
                  <a:pt x="11628" y="14615"/>
                </a:lnTo>
                <a:lnTo>
                  <a:pt x="10430" y="12134"/>
                </a:lnTo>
                <a:lnTo>
                  <a:pt x="11856" y="11756"/>
                </a:lnTo>
                <a:lnTo>
                  <a:pt x="13279" y="11371"/>
                </a:lnTo>
                <a:lnTo>
                  <a:pt x="14649" y="10896"/>
                </a:lnTo>
                <a:lnTo>
                  <a:pt x="16188" y="13267"/>
                </a:lnTo>
                <a:lnTo>
                  <a:pt x="16699" y="13104"/>
                </a:lnTo>
                <a:lnTo>
                  <a:pt x="15160" y="10669"/>
                </a:lnTo>
                <a:lnTo>
                  <a:pt x="14876" y="10346"/>
                </a:lnTo>
                <a:lnTo>
                  <a:pt x="14363" y="10517"/>
                </a:lnTo>
                <a:lnTo>
                  <a:pt x="13052" y="10991"/>
                </a:lnTo>
                <a:lnTo>
                  <a:pt x="11684" y="11371"/>
                </a:lnTo>
                <a:lnTo>
                  <a:pt x="10259" y="11701"/>
                </a:lnTo>
                <a:lnTo>
                  <a:pt x="8949" y="8998"/>
                </a:lnTo>
                <a:lnTo>
                  <a:pt x="7638" y="6530"/>
                </a:lnTo>
                <a:lnTo>
                  <a:pt x="6384" y="4309"/>
                </a:lnTo>
                <a:lnTo>
                  <a:pt x="7409" y="4100"/>
                </a:lnTo>
                <a:lnTo>
                  <a:pt x="8380" y="3815"/>
                </a:lnTo>
                <a:lnTo>
                  <a:pt x="9290" y="3493"/>
                </a:lnTo>
                <a:lnTo>
                  <a:pt x="10943" y="5600"/>
                </a:lnTo>
                <a:lnTo>
                  <a:pt x="12653" y="7916"/>
                </a:lnTo>
                <a:lnTo>
                  <a:pt x="11398" y="5391"/>
                </a:lnTo>
                <a:lnTo>
                  <a:pt x="9747" y="3341"/>
                </a:lnTo>
                <a:lnTo>
                  <a:pt x="10659" y="3018"/>
                </a:lnTo>
                <a:lnTo>
                  <a:pt x="11457" y="2695"/>
                </a:lnTo>
                <a:lnTo>
                  <a:pt x="12254" y="2316"/>
                </a:lnTo>
                <a:lnTo>
                  <a:pt x="14307" y="4195"/>
                </a:lnTo>
                <a:lnTo>
                  <a:pt x="16415" y="6416"/>
                </a:lnTo>
                <a:lnTo>
                  <a:pt x="18580" y="8846"/>
                </a:lnTo>
                <a:lnTo>
                  <a:pt x="18979" y="8618"/>
                </a:lnTo>
                <a:lnTo>
                  <a:pt x="16870" y="6150"/>
                </a:lnTo>
                <a:lnTo>
                  <a:pt x="14705" y="3986"/>
                </a:lnTo>
                <a:lnTo>
                  <a:pt x="12653" y="2088"/>
                </a:lnTo>
                <a:lnTo>
                  <a:pt x="12198" y="1670"/>
                </a:lnTo>
                <a:lnTo>
                  <a:pt x="11513" y="1442"/>
                </a:lnTo>
                <a:lnTo>
                  <a:pt x="12027" y="2088"/>
                </a:lnTo>
                <a:lnTo>
                  <a:pt x="11229" y="2410"/>
                </a:lnTo>
                <a:lnTo>
                  <a:pt x="10373" y="2752"/>
                </a:lnTo>
                <a:lnTo>
                  <a:pt x="9519" y="3075"/>
                </a:lnTo>
                <a:lnTo>
                  <a:pt x="9006" y="2467"/>
                </a:lnTo>
                <a:lnTo>
                  <a:pt x="8778" y="2145"/>
                </a:lnTo>
                <a:lnTo>
                  <a:pt x="8150" y="1442"/>
                </a:lnTo>
                <a:lnTo>
                  <a:pt x="7580" y="797"/>
                </a:lnTo>
                <a:lnTo>
                  <a:pt x="7010" y="151"/>
                </a:lnTo>
                <a:lnTo>
                  <a:pt x="6384" y="0"/>
                </a:lnTo>
                <a:lnTo>
                  <a:pt x="7010" y="740"/>
                </a:lnTo>
                <a:lnTo>
                  <a:pt x="7695" y="1556"/>
                </a:lnTo>
                <a:lnTo>
                  <a:pt x="8436" y="2410"/>
                </a:lnTo>
                <a:lnTo>
                  <a:pt x="8835" y="2961"/>
                </a:lnTo>
                <a:lnTo>
                  <a:pt x="9062" y="3227"/>
                </a:lnTo>
                <a:lnTo>
                  <a:pt x="8150" y="3493"/>
                </a:lnTo>
                <a:lnTo>
                  <a:pt x="7181" y="3777"/>
                </a:lnTo>
                <a:lnTo>
                  <a:pt x="6213" y="3986"/>
                </a:lnTo>
                <a:lnTo>
                  <a:pt x="5929" y="4423"/>
                </a:lnTo>
                <a:lnTo>
                  <a:pt x="7181" y="6625"/>
                </a:lnTo>
                <a:lnTo>
                  <a:pt x="8436" y="9112"/>
                </a:lnTo>
                <a:lnTo>
                  <a:pt x="9689" y="11809"/>
                </a:lnTo>
                <a:lnTo>
                  <a:pt x="8265" y="12134"/>
                </a:lnTo>
                <a:lnTo>
                  <a:pt x="6782" y="12404"/>
                </a:lnTo>
                <a:lnTo>
                  <a:pt x="5300" y="12620"/>
                </a:lnTo>
                <a:lnTo>
                  <a:pt x="4503" y="9814"/>
                </a:lnTo>
                <a:lnTo>
                  <a:pt x="3933" y="9928"/>
                </a:lnTo>
                <a:lnTo>
                  <a:pt x="4674" y="12673"/>
                </a:lnTo>
                <a:lnTo>
                  <a:pt x="3135" y="12890"/>
                </a:lnTo>
                <a:lnTo>
                  <a:pt x="1597" y="12998"/>
                </a:lnTo>
                <a:lnTo>
                  <a:pt x="0" y="13051"/>
                </a:lnTo>
                <a:lnTo>
                  <a:pt x="0" y="13537"/>
                </a:lnTo>
                <a:lnTo>
                  <a:pt x="1653" y="13429"/>
                </a:lnTo>
                <a:close/>
              </a:path>
            </a:pathLst>
          </a:custGeom>
          <a:solidFill>
            <a:srgbClr val="0060A0"/>
          </a:solidFill>
        </p:spPr>
        <p:txBody>
          <a:bodyPr wrap="square" lIns="0" tIns="0" rIns="0" bIns="0" rtlCol="0">
            <a:noAutofit/>
          </a:bodyPr>
          <a:lstStyle/>
          <a:p>
            <a:endParaRPr/>
          </a:p>
        </p:txBody>
      </p:sp>
      <p:sp>
        <p:nvSpPr>
          <p:cNvPr id="1278" name="object 1278"/>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060A0"/>
          </a:solidFill>
        </p:spPr>
        <p:txBody>
          <a:bodyPr wrap="square" lIns="0" tIns="0" rIns="0" bIns="0" rtlCol="0">
            <a:noAutofit/>
          </a:bodyPr>
          <a:lstStyle/>
          <a:p>
            <a:endParaRPr/>
          </a:p>
        </p:txBody>
      </p:sp>
      <p:sp>
        <p:nvSpPr>
          <p:cNvPr id="1279" name="object 1279"/>
          <p:cNvSpPr/>
          <p:nvPr/>
        </p:nvSpPr>
        <p:spPr>
          <a:xfrm>
            <a:off x="409455" y="705021"/>
            <a:ext cx="29067" cy="25100"/>
          </a:xfrm>
          <a:custGeom>
            <a:avLst/>
            <a:gdLst/>
            <a:ahLst/>
            <a:cxnLst/>
            <a:rect l="l" t="t" r="r" b="b"/>
            <a:pathLst>
              <a:path w="29067" h="25100">
                <a:moveTo>
                  <a:pt x="23597" y="8370"/>
                </a:moveTo>
                <a:lnTo>
                  <a:pt x="24451" y="5619"/>
                </a:lnTo>
                <a:lnTo>
                  <a:pt x="25307" y="3018"/>
                </a:lnTo>
                <a:lnTo>
                  <a:pt x="26104" y="702"/>
                </a:lnTo>
                <a:lnTo>
                  <a:pt x="25591" y="645"/>
                </a:lnTo>
                <a:lnTo>
                  <a:pt x="24737" y="2980"/>
                </a:lnTo>
                <a:lnTo>
                  <a:pt x="23881" y="5505"/>
                </a:lnTo>
                <a:lnTo>
                  <a:pt x="22969" y="8261"/>
                </a:lnTo>
                <a:lnTo>
                  <a:pt x="21488" y="8047"/>
                </a:lnTo>
                <a:lnTo>
                  <a:pt x="20062" y="7775"/>
                </a:lnTo>
                <a:lnTo>
                  <a:pt x="18639" y="7453"/>
                </a:lnTo>
                <a:lnTo>
                  <a:pt x="20006" y="4745"/>
                </a:lnTo>
                <a:lnTo>
                  <a:pt x="21373" y="2278"/>
                </a:lnTo>
                <a:lnTo>
                  <a:pt x="22685" y="113"/>
                </a:lnTo>
                <a:lnTo>
                  <a:pt x="22227" y="0"/>
                </a:lnTo>
                <a:lnTo>
                  <a:pt x="20918" y="2164"/>
                </a:lnTo>
                <a:lnTo>
                  <a:pt x="19492" y="4651"/>
                </a:lnTo>
                <a:lnTo>
                  <a:pt x="18125" y="7289"/>
                </a:lnTo>
                <a:lnTo>
                  <a:pt x="17897" y="7722"/>
                </a:lnTo>
                <a:lnTo>
                  <a:pt x="16643" y="10205"/>
                </a:lnTo>
                <a:lnTo>
                  <a:pt x="15388" y="12850"/>
                </a:lnTo>
                <a:lnTo>
                  <a:pt x="14192" y="15709"/>
                </a:lnTo>
                <a:lnTo>
                  <a:pt x="12426" y="15223"/>
                </a:lnTo>
                <a:lnTo>
                  <a:pt x="10716" y="14684"/>
                </a:lnTo>
                <a:lnTo>
                  <a:pt x="9062" y="14089"/>
                </a:lnTo>
                <a:lnTo>
                  <a:pt x="10601" y="11339"/>
                </a:lnTo>
                <a:lnTo>
                  <a:pt x="12198" y="8802"/>
                </a:lnTo>
                <a:lnTo>
                  <a:pt x="13849" y="6435"/>
                </a:lnTo>
                <a:lnTo>
                  <a:pt x="15388" y="3303"/>
                </a:lnTo>
                <a:lnTo>
                  <a:pt x="13565" y="5885"/>
                </a:lnTo>
                <a:lnTo>
                  <a:pt x="12369" y="5410"/>
                </a:lnTo>
                <a:lnTo>
                  <a:pt x="11229" y="4916"/>
                </a:lnTo>
                <a:lnTo>
                  <a:pt x="10146" y="4328"/>
                </a:lnTo>
                <a:lnTo>
                  <a:pt x="11799" y="1841"/>
                </a:lnTo>
                <a:lnTo>
                  <a:pt x="9747" y="4100"/>
                </a:lnTo>
                <a:lnTo>
                  <a:pt x="9348" y="3891"/>
                </a:lnTo>
                <a:lnTo>
                  <a:pt x="8720" y="3568"/>
                </a:lnTo>
                <a:lnTo>
                  <a:pt x="8094" y="3132"/>
                </a:lnTo>
                <a:lnTo>
                  <a:pt x="7467" y="2695"/>
                </a:lnTo>
                <a:lnTo>
                  <a:pt x="7125" y="2980"/>
                </a:lnTo>
                <a:lnTo>
                  <a:pt x="7751" y="3455"/>
                </a:lnTo>
                <a:lnTo>
                  <a:pt x="8436" y="3891"/>
                </a:lnTo>
                <a:lnTo>
                  <a:pt x="9119" y="4271"/>
                </a:lnTo>
                <a:lnTo>
                  <a:pt x="9461" y="4423"/>
                </a:lnTo>
                <a:lnTo>
                  <a:pt x="9860" y="4651"/>
                </a:lnTo>
                <a:lnTo>
                  <a:pt x="10943" y="5239"/>
                </a:lnTo>
                <a:lnTo>
                  <a:pt x="12140" y="5771"/>
                </a:lnTo>
                <a:lnTo>
                  <a:pt x="13338" y="6207"/>
                </a:lnTo>
                <a:lnTo>
                  <a:pt x="11684" y="8586"/>
                </a:lnTo>
                <a:lnTo>
                  <a:pt x="10031" y="11122"/>
                </a:lnTo>
                <a:lnTo>
                  <a:pt x="8492" y="13875"/>
                </a:lnTo>
                <a:lnTo>
                  <a:pt x="7979" y="13658"/>
                </a:lnTo>
                <a:lnTo>
                  <a:pt x="7695" y="13550"/>
                </a:lnTo>
                <a:lnTo>
                  <a:pt x="6440" y="13064"/>
                </a:lnTo>
                <a:lnTo>
                  <a:pt x="5244" y="12472"/>
                </a:lnTo>
                <a:lnTo>
                  <a:pt x="4104" y="11878"/>
                </a:lnTo>
                <a:lnTo>
                  <a:pt x="5530" y="9017"/>
                </a:lnTo>
                <a:lnTo>
                  <a:pt x="3649" y="11608"/>
                </a:lnTo>
                <a:lnTo>
                  <a:pt x="2450" y="10961"/>
                </a:lnTo>
                <a:lnTo>
                  <a:pt x="1311" y="10205"/>
                </a:lnTo>
                <a:lnTo>
                  <a:pt x="285" y="9450"/>
                </a:lnTo>
                <a:lnTo>
                  <a:pt x="0" y="9827"/>
                </a:lnTo>
                <a:lnTo>
                  <a:pt x="1027" y="10583"/>
                </a:lnTo>
                <a:lnTo>
                  <a:pt x="2167" y="11339"/>
                </a:lnTo>
                <a:lnTo>
                  <a:pt x="3363" y="11986"/>
                </a:lnTo>
                <a:lnTo>
                  <a:pt x="2223" y="13550"/>
                </a:lnTo>
                <a:lnTo>
                  <a:pt x="1139" y="15223"/>
                </a:lnTo>
                <a:lnTo>
                  <a:pt x="114" y="16950"/>
                </a:lnTo>
                <a:lnTo>
                  <a:pt x="569" y="17275"/>
                </a:lnTo>
                <a:lnTo>
                  <a:pt x="1597" y="15547"/>
                </a:lnTo>
                <a:lnTo>
                  <a:pt x="2680" y="13875"/>
                </a:lnTo>
                <a:lnTo>
                  <a:pt x="3820" y="12256"/>
                </a:lnTo>
                <a:lnTo>
                  <a:pt x="5016" y="12903"/>
                </a:lnTo>
                <a:lnTo>
                  <a:pt x="6213" y="13497"/>
                </a:lnTo>
                <a:lnTo>
                  <a:pt x="7524" y="14036"/>
                </a:lnTo>
                <a:lnTo>
                  <a:pt x="7979" y="14198"/>
                </a:lnTo>
                <a:lnTo>
                  <a:pt x="8265" y="14306"/>
                </a:lnTo>
                <a:lnTo>
                  <a:pt x="7181" y="16195"/>
                </a:lnTo>
                <a:lnTo>
                  <a:pt x="6156" y="18192"/>
                </a:lnTo>
                <a:lnTo>
                  <a:pt x="5244" y="20242"/>
                </a:lnTo>
                <a:lnTo>
                  <a:pt x="5757" y="20567"/>
                </a:lnTo>
                <a:lnTo>
                  <a:pt x="6726" y="18461"/>
                </a:lnTo>
                <a:lnTo>
                  <a:pt x="7751" y="16464"/>
                </a:lnTo>
                <a:lnTo>
                  <a:pt x="8835" y="14522"/>
                </a:lnTo>
                <a:lnTo>
                  <a:pt x="10488" y="15170"/>
                </a:lnTo>
                <a:lnTo>
                  <a:pt x="12198" y="15709"/>
                </a:lnTo>
                <a:lnTo>
                  <a:pt x="13964" y="16195"/>
                </a:lnTo>
                <a:lnTo>
                  <a:pt x="13108" y="18353"/>
                </a:lnTo>
                <a:lnTo>
                  <a:pt x="12198" y="20620"/>
                </a:lnTo>
                <a:lnTo>
                  <a:pt x="11398" y="22940"/>
                </a:lnTo>
                <a:lnTo>
                  <a:pt x="12027" y="23156"/>
                </a:lnTo>
                <a:lnTo>
                  <a:pt x="12824" y="20781"/>
                </a:lnTo>
                <a:lnTo>
                  <a:pt x="13678" y="18515"/>
                </a:lnTo>
                <a:lnTo>
                  <a:pt x="14591" y="16303"/>
                </a:lnTo>
                <a:lnTo>
                  <a:pt x="16472" y="16789"/>
                </a:lnTo>
                <a:lnTo>
                  <a:pt x="14762" y="15817"/>
                </a:lnTo>
                <a:lnTo>
                  <a:pt x="15958" y="13011"/>
                </a:lnTo>
                <a:lnTo>
                  <a:pt x="17213" y="10312"/>
                </a:lnTo>
                <a:lnTo>
                  <a:pt x="18467" y="7830"/>
                </a:lnTo>
                <a:lnTo>
                  <a:pt x="19891" y="8208"/>
                </a:lnTo>
                <a:lnTo>
                  <a:pt x="21373" y="8478"/>
                </a:lnTo>
                <a:lnTo>
                  <a:pt x="22856" y="8747"/>
                </a:lnTo>
                <a:lnTo>
                  <a:pt x="22058" y="11284"/>
                </a:lnTo>
                <a:lnTo>
                  <a:pt x="21259" y="14089"/>
                </a:lnTo>
                <a:lnTo>
                  <a:pt x="20518" y="17003"/>
                </a:lnTo>
                <a:lnTo>
                  <a:pt x="20405" y="17489"/>
                </a:lnTo>
                <a:lnTo>
                  <a:pt x="19778" y="19864"/>
                </a:lnTo>
                <a:lnTo>
                  <a:pt x="19208" y="22401"/>
                </a:lnTo>
                <a:lnTo>
                  <a:pt x="18695" y="24937"/>
                </a:lnTo>
                <a:lnTo>
                  <a:pt x="19150" y="25045"/>
                </a:lnTo>
                <a:lnTo>
                  <a:pt x="19378" y="25100"/>
                </a:lnTo>
                <a:lnTo>
                  <a:pt x="19891" y="22509"/>
                </a:lnTo>
                <a:lnTo>
                  <a:pt x="20461" y="19973"/>
                </a:lnTo>
                <a:lnTo>
                  <a:pt x="21031" y="17598"/>
                </a:lnTo>
                <a:lnTo>
                  <a:pt x="23083" y="17867"/>
                </a:lnTo>
                <a:lnTo>
                  <a:pt x="21146" y="17059"/>
                </a:lnTo>
                <a:lnTo>
                  <a:pt x="21887" y="14144"/>
                </a:lnTo>
                <a:lnTo>
                  <a:pt x="22685" y="11392"/>
                </a:lnTo>
                <a:lnTo>
                  <a:pt x="23482" y="8802"/>
                </a:lnTo>
                <a:lnTo>
                  <a:pt x="25077" y="9017"/>
                </a:lnTo>
                <a:lnTo>
                  <a:pt x="26674" y="9180"/>
                </a:lnTo>
                <a:lnTo>
                  <a:pt x="28328" y="9286"/>
                </a:lnTo>
                <a:lnTo>
                  <a:pt x="28156" y="17759"/>
                </a:lnTo>
                <a:lnTo>
                  <a:pt x="28440" y="14792"/>
                </a:lnTo>
                <a:lnTo>
                  <a:pt x="28726" y="11931"/>
                </a:lnTo>
                <a:lnTo>
                  <a:pt x="29010" y="9286"/>
                </a:lnTo>
                <a:lnTo>
                  <a:pt x="29067" y="3398"/>
                </a:lnTo>
                <a:lnTo>
                  <a:pt x="28726" y="5998"/>
                </a:lnTo>
                <a:lnTo>
                  <a:pt x="28384" y="8856"/>
                </a:lnTo>
                <a:lnTo>
                  <a:pt x="26787" y="8747"/>
                </a:lnTo>
                <a:lnTo>
                  <a:pt x="25136" y="8586"/>
                </a:lnTo>
                <a:lnTo>
                  <a:pt x="23597" y="8370"/>
                </a:lnTo>
                <a:close/>
              </a:path>
            </a:pathLst>
          </a:custGeom>
          <a:solidFill>
            <a:srgbClr val="0060A0"/>
          </a:solidFill>
        </p:spPr>
        <p:txBody>
          <a:bodyPr wrap="square" lIns="0" tIns="0" rIns="0" bIns="0" rtlCol="0">
            <a:noAutofit/>
          </a:bodyPr>
          <a:lstStyle/>
          <a:p>
            <a:endParaRPr/>
          </a:p>
        </p:txBody>
      </p:sp>
      <p:sp>
        <p:nvSpPr>
          <p:cNvPr id="1280" name="object 1280"/>
          <p:cNvSpPr/>
          <p:nvPr/>
        </p:nvSpPr>
        <p:spPr>
          <a:xfrm>
            <a:off x="413560" y="707242"/>
            <a:ext cx="7352" cy="9657"/>
          </a:xfrm>
          <a:custGeom>
            <a:avLst/>
            <a:gdLst/>
            <a:ahLst/>
            <a:cxnLst/>
            <a:rect l="l" t="t" r="r" b="b"/>
            <a:pathLst>
              <a:path w="7352" h="9657">
                <a:moveTo>
                  <a:pt x="3762" y="759"/>
                </a:moveTo>
                <a:lnTo>
                  <a:pt x="3363" y="1025"/>
                </a:lnTo>
                <a:lnTo>
                  <a:pt x="3933" y="1404"/>
                </a:lnTo>
                <a:lnTo>
                  <a:pt x="4444" y="1727"/>
                </a:lnTo>
                <a:lnTo>
                  <a:pt x="5014" y="2050"/>
                </a:lnTo>
                <a:lnTo>
                  <a:pt x="5357" y="2202"/>
                </a:lnTo>
                <a:lnTo>
                  <a:pt x="3363" y="4423"/>
                </a:lnTo>
                <a:lnTo>
                  <a:pt x="1425" y="6796"/>
                </a:lnTo>
                <a:lnTo>
                  <a:pt x="0" y="9657"/>
                </a:lnTo>
                <a:lnTo>
                  <a:pt x="1881" y="7065"/>
                </a:lnTo>
                <a:lnTo>
                  <a:pt x="3818" y="4632"/>
                </a:lnTo>
                <a:lnTo>
                  <a:pt x="5755" y="2429"/>
                </a:lnTo>
                <a:lnTo>
                  <a:pt x="7352" y="0"/>
                </a:lnTo>
                <a:lnTo>
                  <a:pt x="5643" y="1879"/>
                </a:lnTo>
                <a:lnTo>
                  <a:pt x="5244" y="1670"/>
                </a:lnTo>
                <a:lnTo>
                  <a:pt x="4730" y="1404"/>
                </a:lnTo>
                <a:lnTo>
                  <a:pt x="4217" y="1082"/>
                </a:lnTo>
                <a:lnTo>
                  <a:pt x="3762" y="759"/>
                </a:lnTo>
                <a:close/>
              </a:path>
            </a:pathLst>
          </a:custGeom>
          <a:solidFill>
            <a:srgbClr val="005F9F"/>
          </a:solidFill>
        </p:spPr>
        <p:txBody>
          <a:bodyPr wrap="square" lIns="0" tIns="0" rIns="0" bIns="0" rtlCol="0">
            <a:noAutofit/>
          </a:bodyPr>
          <a:lstStyle/>
          <a:p>
            <a:endParaRPr/>
          </a:p>
        </p:txBody>
      </p:sp>
      <p:sp>
        <p:nvSpPr>
          <p:cNvPr id="1281" name="object 1281"/>
          <p:cNvSpPr/>
          <p:nvPr/>
        </p:nvSpPr>
        <p:spPr>
          <a:xfrm>
            <a:off x="443652" y="701357"/>
            <a:ext cx="18979" cy="20939"/>
          </a:xfrm>
          <a:custGeom>
            <a:avLst/>
            <a:gdLst/>
            <a:ahLst/>
            <a:cxnLst/>
            <a:rect l="l" t="t" r="r" b="b"/>
            <a:pathLst>
              <a:path w="18979" h="20939">
                <a:moveTo>
                  <a:pt x="1653" y="12897"/>
                </a:moveTo>
                <a:lnTo>
                  <a:pt x="3250" y="12789"/>
                </a:lnTo>
                <a:lnTo>
                  <a:pt x="4789" y="12573"/>
                </a:lnTo>
                <a:lnTo>
                  <a:pt x="5530" y="15217"/>
                </a:lnTo>
                <a:lnTo>
                  <a:pt x="6213" y="17970"/>
                </a:lnTo>
                <a:lnTo>
                  <a:pt x="6839" y="20939"/>
                </a:lnTo>
                <a:lnTo>
                  <a:pt x="6839" y="17917"/>
                </a:lnTo>
                <a:lnTo>
                  <a:pt x="6156" y="15109"/>
                </a:lnTo>
                <a:lnTo>
                  <a:pt x="5415" y="12519"/>
                </a:lnTo>
                <a:lnTo>
                  <a:pt x="6954" y="12303"/>
                </a:lnTo>
                <a:lnTo>
                  <a:pt x="8436" y="12033"/>
                </a:lnTo>
                <a:lnTo>
                  <a:pt x="9918" y="11711"/>
                </a:lnTo>
                <a:lnTo>
                  <a:pt x="11058" y="14192"/>
                </a:lnTo>
                <a:lnTo>
                  <a:pt x="12254" y="16891"/>
                </a:lnTo>
                <a:lnTo>
                  <a:pt x="11628" y="14084"/>
                </a:lnTo>
                <a:lnTo>
                  <a:pt x="10430" y="11603"/>
                </a:lnTo>
                <a:lnTo>
                  <a:pt x="11856" y="11225"/>
                </a:lnTo>
                <a:lnTo>
                  <a:pt x="13279" y="10839"/>
                </a:lnTo>
                <a:lnTo>
                  <a:pt x="14649" y="10365"/>
                </a:lnTo>
                <a:lnTo>
                  <a:pt x="16188" y="12736"/>
                </a:lnTo>
                <a:lnTo>
                  <a:pt x="16699" y="12573"/>
                </a:lnTo>
                <a:lnTo>
                  <a:pt x="15160" y="10137"/>
                </a:lnTo>
                <a:lnTo>
                  <a:pt x="14876" y="9814"/>
                </a:lnTo>
                <a:lnTo>
                  <a:pt x="14363" y="9985"/>
                </a:lnTo>
                <a:lnTo>
                  <a:pt x="13052" y="10460"/>
                </a:lnTo>
                <a:lnTo>
                  <a:pt x="11684" y="10839"/>
                </a:lnTo>
                <a:lnTo>
                  <a:pt x="10259" y="11170"/>
                </a:lnTo>
                <a:lnTo>
                  <a:pt x="8949" y="8466"/>
                </a:lnTo>
                <a:lnTo>
                  <a:pt x="7638" y="5998"/>
                </a:lnTo>
                <a:lnTo>
                  <a:pt x="6384" y="3777"/>
                </a:lnTo>
                <a:lnTo>
                  <a:pt x="7409" y="3568"/>
                </a:lnTo>
                <a:lnTo>
                  <a:pt x="8380" y="3284"/>
                </a:lnTo>
                <a:lnTo>
                  <a:pt x="9290" y="2961"/>
                </a:lnTo>
                <a:lnTo>
                  <a:pt x="10943" y="5068"/>
                </a:lnTo>
                <a:lnTo>
                  <a:pt x="12653" y="7384"/>
                </a:lnTo>
                <a:lnTo>
                  <a:pt x="11398" y="4859"/>
                </a:lnTo>
                <a:lnTo>
                  <a:pt x="9747" y="2809"/>
                </a:lnTo>
                <a:lnTo>
                  <a:pt x="10659" y="2486"/>
                </a:lnTo>
                <a:lnTo>
                  <a:pt x="11457" y="2164"/>
                </a:lnTo>
                <a:lnTo>
                  <a:pt x="12254" y="1784"/>
                </a:lnTo>
                <a:lnTo>
                  <a:pt x="14307" y="3663"/>
                </a:lnTo>
                <a:lnTo>
                  <a:pt x="16415" y="5885"/>
                </a:lnTo>
                <a:lnTo>
                  <a:pt x="18580" y="8315"/>
                </a:lnTo>
                <a:lnTo>
                  <a:pt x="18979" y="8087"/>
                </a:lnTo>
                <a:lnTo>
                  <a:pt x="16985" y="5771"/>
                </a:lnTo>
                <a:lnTo>
                  <a:pt x="14933" y="3720"/>
                </a:lnTo>
                <a:lnTo>
                  <a:pt x="12995" y="1879"/>
                </a:lnTo>
                <a:lnTo>
                  <a:pt x="12311" y="1613"/>
                </a:lnTo>
                <a:lnTo>
                  <a:pt x="12027" y="1556"/>
                </a:lnTo>
                <a:lnTo>
                  <a:pt x="11229" y="1879"/>
                </a:lnTo>
                <a:lnTo>
                  <a:pt x="10373" y="2221"/>
                </a:lnTo>
                <a:lnTo>
                  <a:pt x="9519" y="2543"/>
                </a:lnTo>
                <a:lnTo>
                  <a:pt x="9006" y="1936"/>
                </a:lnTo>
                <a:lnTo>
                  <a:pt x="8778" y="1613"/>
                </a:lnTo>
                <a:lnTo>
                  <a:pt x="8321" y="1139"/>
                </a:lnTo>
                <a:lnTo>
                  <a:pt x="7922" y="645"/>
                </a:lnTo>
                <a:lnTo>
                  <a:pt x="7524" y="170"/>
                </a:lnTo>
                <a:lnTo>
                  <a:pt x="7068" y="56"/>
                </a:lnTo>
                <a:lnTo>
                  <a:pt x="6782" y="0"/>
                </a:lnTo>
                <a:lnTo>
                  <a:pt x="7352" y="588"/>
                </a:lnTo>
                <a:lnTo>
                  <a:pt x="7866" y="1233"/>
                </a:lnTo>
                <a:lnTo>
                  <a:pt x="8436" y="1879"/>
                </a:lnTo>
                <a:lnTo>
                  <a:pt x="8835" y="2429"/>
                </a:lnTo>
                <a:lnTo>
                  <a:pt x="9062" y="2695"/>
                </a:lnTo>
                <a:lnTo>
                  <a:pt x="8150" y="2961"/>
                </a:lnTo>
                <a:lnTo>
                  <a:pt x="7181" y="3246"/>
                </a:lnTo>
                <a:lnTo>
                  <a:pt x="6213" y="3455"/>
                </a:lnTo>
                <a:lnTo>
                  <a:pt x="5929" y="3891"/>
                </a:lnTo>
                <a:lnTo>
                  <a:pt x="7181" y="6093"/>
                </a:lnTo>
                <a:lnTo>
                  <a:pt x="8436" y="8580"/>
                </a:lnTo>
                <a:lnTo>
                  <a:pt x="9689" y="11278"/>
                </a:lnTo>
                <a:lnTo>
                  <a:pt x="8265" y="11603"/>
                </a:lnTo>
                <a:lnTo>
                  <a:pt x="6782" y="11872"/>
                </a:lnTo>
                <a:lnTo>
                  <a:pt x="5300" y="12089"/>
                </a:lnTo>
                <a:lnTo>
                  <a:pt x="4503" y="9283"/>
                </a:lnTo>
                <a:lnTo>
                  <a:pt x="3933" y="9397"/>
                </a:lnTo>
                <a:lnTo>
                  <a:pt x="4674" y="12142"/>
                </a:lnTo>
                <a:lnTo>
                  <a:pt x="3135" y="12358"/>
                </a:lnTo>
                <a:lnTo>
                  <a:pt x="1597" y="12466"/>
                </a:lnTo>
                <a:lnTo>
                  <a:pt x="0" y="12519"/>
                </a:lnTo>
                <a:lnTo>
                  <a:pt x="0" y="13005"/>
                </a:lnTo>
                <a:lnTo>
                  <a:pt x="1653" y="12897"/>
                </a:lnTo>
                <a:close/>
              </a:path>
            </a:pathLst>
          </a:custGeom>
          <a:solidFill>
            <a:srgbClr val="005F9F"/>
          </a:solidFill>
        </p:spPr>
        <p:txBody>
          <a:bodyPr wrap="square" lIns="0" tIns="0" rIns="0" bIns="0" rtlCol="0">
            <a:noAutofit/>
          </a:bodyPr>
          <a:lstStyle/>
          <a:p>
            <a:endParaRPr/>
          </a:p>
        </p:txBody>
      </p:sp>
      <p:sp>
        <p:nvSpPr>
          <p:cNvPr id="1282" name="object 1282"/>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5F9F"/>
          </a:solidFill>
        </p:spPr>
        <p:txBody>
          <a:bodyPr wrap="square" lIns="0" tIns="0" rIns="0" bIns="0" rtlCol="0">
            <a:noAutofit/>
          </a:bodyPr>
          <a:lstStyle/>
          <a:p>
            <a:endParaRPr/>
          </a:p>
        </p:txBody>
      </p:sp>
      <p:sp>
        <p:nvSpPr>
          <p:cNvPr id="1283" name="object 1283"/>
          <p:cNvSpPr/>
          <p:nvPr/>
        </p:nvSpPr>
        <p:spPr>
          <a:xfrm>
            <a:off x="420854" y="717871"/>
            <a:ext cx="3989" cy="10306"/>
          </a:xfrm>
          <a:custGeom>
            <a:avLst/>
            <a:gdLst/>
            <a:ahLst/>
            <a:cxnLst/>
            <a:rect l="l" t="t" r="r" b="b"/>
            <a:pathLst>
              <a:path w="3989" h="10306">
                <a:moveTo>
                  <a:pt x="0" y="10089"/>
                </a:moveTo>
                <a:lnTo>
                  <a:pt x="628" y="10306"/>
                </a:lnTo>
                <a:lnTo>
                  <a:pt x="1425" y="7931"/>
                </a:lnTo>
                <a:lnTo>
                  <a:pt x="2279" y="5664"/>
                </a:lnTo>
                <a:lnTo>
                  <a:pt x="3192" y="3453"/>
                </a:lnTo>
                <a:lnTo>
                  <a:pt x="3989" y="0"/>
                </a:lnTo>
                <a:lnTo>
                  <a:pt x="2793" y="2858"/>
                </a:lnTo>
                <a:lnTo>
                  <a:pt x="2565" y="3344"/>
                </a:lnTo>
                <a:lnTo>
                  <a:pt x="1709" y="5503"/>
                </a:lnTo>
                <a:lnTo>
                  <a:pt x="799" y="7770"/>
                </a:lnTo>
                <a:lnTo>
                  <a:pt x="0" y="10089"/>
                </a:lnTo>
                <a:close/>
              </a:path>
            </a:pathLst>
          </a:custGeom>
          <a:solidFill>
            <a:srgbClr val="005F9F"/>
          </a:solidFill>
        </p:spPr>
        <p:txBody>
          <a:bodyPr wrap="square" lIns="0" tIns="0" rIns="0" bIns="0" rtlCol="0">
            <a:noAutofit/>
          </a:bodyPr>
          <a:lstStyle/>
          <a:p>
            <a:endParaRPr/>
          </a:p>
        </p:txBody>
      </p:sp>
      <p:sp>
        <p:nvSpPr>
          <p:cNvPr id="1284" name="object 1284"/>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05F9F"/>
          </a:solidFill>
        </p:spPr>
        <p:txBody>
          <a:bodyPr wrap="square" lIns="0" tIns="0" rIns="0" bIns="0" rtlCol="0">
            <a:noAutofit/>
          </a:bodyPr>
          <a:lstStyle/>
          <a:p>
            <a:endParaRPr/>
          </a:p>
        </p:txBody>
      </p:sp>
      <p:sp>
        <p:nvSpPr>
          <p:cNvPr id="1285" name="object 1285"/>
          <p:cNvSpPr/>
          <p:nvPr/>
        </p:nvSpPr>
        <p:spPr>
          <a:xfrm>
            <a:off x="428833" y="700332"/>
            <a:ext cx="21031" cy="14031"/>
          </a:xfrm>
          <a:custGeom>
            <a:avLst/>
            <a:gdLst/>
            <a:ahLst/>
            <a:cxnLst/>
            <a:rect l="l" t="t" r="r" b="b"/>
            <a:pathLst>
              <a:path w="21031" h="14031">
                <a:moveTo>
                  <a:pt x="10828" y="56"/>
                </a:moveTo>
                <a:lnTo>
                  <a:pt x="10601" y="1613"/>
                </a:lnTo>
                <a:lnTo>
                  <a:pt x="10317" y="3398"/>
                </a:lnTo>
                <a:lnTo>
                  <a:pt x="10031" y="5334"/>
                </a:lnTo>
                <a:lnTo>
                  <a:pt x="8949" y="5296"/>
                </a:lnTo>
                <a:lnTo>
                  <a:pt x="7922" y="5182"/>
                </a:lnTo>
                <a:lnTo>
                  <a:pt x="6839" y="5068"/>
                </a:lnTo>
                <a:lnTo>
                  <a:pt x="7524" y="3284"/>
                </a:lnTo>
                <a:lnTo>
                  <a:pt x="8094" y="1613"/>
                </a:lnTo>
                <a:lnTo>
                  <a:pt x="8663" y="151"/>
                </a:lnTo>
                <a:lnTo>
                  <a:pt x="8208" y="208"/>
                </a:lnTo>
                <a:lnTo>
                  <a:pt x="7638" y="1670"/>
                </a:lnTo>
                <a:lnTo>
                  <a:pt x="7010" y="3246"/>
                </a:lnTo>
                <a:lnTo>
                  <a:pt x="6327" y="5011"/>
                </a:lnTo>
                <a:lnTo>
                  <a:pt x="5359" y="4859"/>
                </a:lnTo>
                <a:lnTo>
                  <a:pt x="4446" y="4689"/>
                </a:lnTo>
                <a:lnTo>
                  <a:pt x="3534" y="4480"/>
                </a:lnTo>
                <a:lnTo>
                  <a:pt x="4390" y="3018"/>
                </a:lnTo>
                <a:lnTo>
                  <a:pt x="5187" y="1727"/>
                </a:lnTo>
                <a:lnTo>
                  <a:pt x="5985" y="493"/>
                </a:lnTo>
                <a:lnTo>
                  <a:pt x="5471" y="588"/>
                </a:lnTo>
                <a:lnTo>
                  <a:pt x="4730" y="1727"/>
                </a:lnTo>
                <a:lnTo>
                  <a:pt x="3933" y="2904"/>
                </a:lnTo>
                <a:lnTo>
                  <a:pt x="3135" y="4214"/>
                </a:lnTo>
                <a:lnTo>
                  <a:pt x="3020" y="4366"/>
                </a:lnTo>
                <a:lnTo>
                  <a:pt x="2052" y="4100"/>
                </a:lnTo>
                <a:lnTo>
                  <a:pt x="1139" y="3834"/>
                </a:lnTo>
                <a:lnTo>
                  <a:pt x="229" y="3568"/>
                </a:lnTo>
                <a:lnTo>
                  <a:pt x="0" y="3834"/>
                </a:lnTo>
                <a:lnTo>
                  <a:pt x="912" y="4157"/>
                </a:lnTo>
                <a:lnTo>
                  <a:pt x="1881" y="4423"/>
                </a:lnTo>
                <a:lnTo>
                  <a:pt x="2849" y="4689"/>
                </a:lnTo>
                <a:lnTo>
                  <a:pt x="3306" y="4802"/>
                </a:lnTo>
                <a:lnTo>
                  <a:pt x="4275" y="5011"/>
                </a:lnTo>
                <a:lnTo>
                  <a:pt x="5244" y="5182"/>
                </a:lnTo>
                <a:lnTo>
                  <a:pt x="6213" y="5334"/>
                </a:lnTo>
                <a:lnTo>
                  <a:pt x="6726" y="5391"/>
                </a:lnTo>
                <a:lnTo>
                  <a:pt x="7810" y="5562"/>
                </a:lnTo>
                <a:lnTo>
                  <a:pt x="8891" y="5657"/>
                </a:lnTo>
                <a:lnTo>
                  <a:pt x="10031" y="5714"/>
                </a:lnTo>
                <a:lnTo>
                  <a:pt x="9689" y="8087"/>
                </a:lnTo>
                <a:lnTo>
                  <a:pt x="9632" y="13976"/>
                </a:lnTo>
                <a:lnTo>
                  <a:pt x="10259" y="14031"/>
                </a:lnTo>
                <a:lnTo>
                  <a:pt x="10544" y="13598"/>
                </a:lnTo>
                <a:lnTo>
                  <a:pt x="9975" y="13545"/>
                </a:lnTo>
                <a:lnTo>
                  <a:pt x="9689" y="13545"/>
                </a:lnTo>
                <a:lnTo>
                  <a:pt x="9975" y="10744"/>
                </a:lnTo>
                <a:lnTo>
                  <a:pt x="10259" y="8087"/>
                </a:lnTo>
                <a:lnTo>
                  <a:pt x="10544" y="5771"/>
                </a:lnTo>
                <a:lnTo>
                  <a:pt x="13509" y="5771"/>
                </a:lnTo>
                <a:lnTo>
                  <a:pt x="13737" y="8144"/>
                </a:lnTo>
                <a:lnTo>
                  <a:pt x="13908" y="10744"/>
                </a:lnTo>
                <a:lnTo>
                  <a:pt x="14079" y="5771"/>
                </a:lnTo>
                <a:lnTo>
                  <a:pt x="15160" y="5714"/>
                </a:lnTo>
                <a:lnTo>
                  <a:pt x="16244" y="5619"/>
                </a:lnTo>
                <a:lnTo>
                  <a:pt x="17269" y="5505"/>
                </a:lnTo>
                <a:lnTo>
                  <a:pt x="18010" y="7821"/>
                </a:lnTo>
                <a:lnTo>
                  <a:pt x="18751" y="10422"/>
                </a:lnTo>
                <a:lnTo>
                  <a:pt x="19321" y="10308"/>
                </a:lnTo>
                <a:lnTo>
                  <a:pt x="18524" y="7764"/>
                </a:lnTo>
                <a:lnTo>
                  <a:pt x="17783" y="5448"/>
                </a:lnTo>
                <a:lnTo>
                  <a:pt x="18808" y="5296"/>
                </a:lnTo>
                <a:lnTo>
                  <a:pt x="19778" y="5125"/>
                </a:lnTo>
                <a:lnTo>
                  <a:pt x="20747" y="4916"/>
                </a:lnTo>
                <a:lnTo>
                  <a:pt x="21031" y="4480"/>
                </a:lnTo>
                <a:lnTo>
                  <a:pt x="20177" y="3018"/>
                </a:lnTo>
                <a:lnTo>
                  <a:pt x="19378" y="1670"/>
                </a:lnTo>
                <a:lnTo>
                  <a:pt x="18639" y="493"/>
                </a:lnTo>
                <a:lnTo>
                  <a:pt x="18125" y="379"/>
                </a:lnTo>
                <a:lnTo>
                  <a:pt x="18922" y="1670"/>
                </a:lnTo>
                <a:lnTo>
                  <a:pt x="19720" y="3075"/>
                </a:lnTo>
                <a:lnTo>
                  <a:pt x="20576" y="4594"/>
                </a:lnTo>
                <a:lnTo>
                  <a:pt x="19664" y="4802"/>
                </a:lnTo>
                <a:lnTo>
                  <a:pt x="18639" y="4973"/>
                </a:lnTo>
                <a:lnTo>
                  <a:pt x="17668" y="5068"/>
                </a:lnTo>
                <a:lnTo>
                  <a:pt x="17041" y="3284"/>
                </a:lnTo>
                <a:lnTo>
                  <a:pt x="16472" y="1613"/>
                </a:lnTo>
                <a:lnTo>
                  <a:pt x="15958" y="151"/>
                </a:lnTo>
                <a:lnTo>
                  <a:pt x="15503" y="113"/>
                </a:lnTo>
                <a:lnTo>
                  <a:pt x="16016" y="1613"/>
                </a:lnTo>
                <a:lnTo>
                  <a:pt x="16586" y="3284"/>
                </a:lnTo>
                <a:lnTo>
                  <a:pt x="17156" y="5125"/>
                </a:lnTo>
                <a:lnTo>
                  <a:pt x="16129" y="5239"/>
                </a:lnTo>
                <a:lnTo>
                  <a:pt x="15104" y="5334"/>
                </a:lnTo>
                <a:lnTo>
                  <a:pt x="14079" y="5391"/>
                </a:lnTo>
                <a:lnTo>
                  <a:pt x="13849" y="3398"/>
                </a:lnTo>
                <a:lnTo>
                  <a:pt x="13678" y="1613"/>
                </a:lnTo>
                <a:lnTo>
                  <a:pt x="13509" y="0"/>
                </a:lnTo>
                <a:lnTo>
                  <a:pt x="13052" y="0"/>
                </a:lnTo>
                <a:lnTo>
                  <a:pt x="13167" y="1613"/>
                </a:lnTo>
                <a:lnTo>
                  <a:pt x="13338" y="3398"/>
                </a:lnTo>
                <a:lnTo>
                  <a:pt x="13509" y="5391"/>
                </a:lnTo>
                <a:lnTo>
                  <a:pt x="10601" y="5391"/>
                </a:lnTo>
                <a:lnTo>
                  <a:pt x="10828" y="3398"/>
                </a:lnTo>
                <a:lnTo>
                  <a:pt x="11058" y="1613"/>
                </a:lnTo>
                <a:lnTo>
                  <a:pt x="11286" y="56"/>
                </a:lnTo>
                <a:lnTo>
                  <a:pt x="10828" y="56"/>
                </a:lnTo>
                <a:close/>
              </a:path>
            </a:pathLst>
          </a:custGeom>
          <a:solidFill>
            <a:srgbClr val="005F9F"/>
          </a:solidFill>
        </p:spPr>
        <p:txBody>
          <a:bodyPr wrap="square" lIns="0" tIns="0" rIns="0" bIns="0" rtlCol="0">
            <a:noAutofit/>
          </a:bodyPr>
          <a:lstStyle/>
          <a:p>
            <a:endParaRPr/>
          </a:p>
        </p:txBody>
      </p:sp>
      <p:sp>
        <p:nvSpPr>
          <p:cNvPr id="1286" name="object 1286"/>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5F9F"/>
          </a:solidFill>
        </p:spPr>
        <p:txBody>
          <a:bodyPr wrap="square" lIns="0" tIns="0" rIns="0" bIns="0" rtlCol="0">
            <a:noAutofit/>
          </a:bodyPr>
          <a:lstStyle/>
          <a:p>
            <a:endParaRPr/>
          </a:p>
        </p:txBody>
      </p:sp>
      <p:sp>
        <p:nvSpPr>
          <p:cNvPr id="1287" name="object 1287"/>
          <p:cNvSpPr/>
          <p:nvPr/>
        </p:nvSpPr>
        <p:spPr>
          <a:xfrm>
            <a:off x="409570" y="701566"/>
            <a:ext cx="63088" cy="29580"/>
          </a:xfrm>
          <a:custGeom>
            <a:avLst/>
            <a:gdLst/>
            <a:ahLst/>
            <a:cxnLst/>
            <a:rect l="l" t="t" r="r" b="b"/>
            <a:pathLst>
              <a:path w="63088" h="29580">
                <a:moveTo>
                  <a:pt x="513" y="13174"/>
                </a:moveTo>
                <a:lnTo>
                  <a:pt x="227" y="13497"/>
                </a:lnTo>
                <a:lnTo>
                  <a:pt x="1139" y="14199"/>
                </a:lnTo>
                <a:lnTo>
                  <a:pt x="2164" y="14847"/>
                </a:lnTo>
                <a:lnTo>
                  <a:pt x="3248" y="15441"/>
                </a:lnTo>
                <a:lnTo>
                  <a:pt x="2108" y="17005"/>
                </a:lnTo>
                <a:lnTo>
                  <a:pt x="1025" y="18678"/>
                </a:lnTo>
                <a:lnTo>
                  <a:pt x="0" y="20405"/>
                </a:lnTo>
                <a:lnTo>
                  <a:pt x="455" y="20730"/>
                </a:lnTo>
                <a:lnTo>
                  <a:pt x="1482" y="19002"/>
                </a:lnTo>
                <a:lnTo>
                  <a:pt x="2565" y="17330"/>
                </a:lnTo>
                <a:lnTo>
                  <a:pt x="3705" y="15711"/>
                </a:lnTo>
                <a:lnTo>
                  <a:pt x="4901" y="16358"/>
                </a:lnTo>
                <a:lnTo>
                  <a:pt x="6098" y="16952"/>
                </a:lnTo>
                <a:lnTo>
                  <a:pt x="7409" y="17491"/>
                </a:lnTo>
                <a:lnTo>
                  <a:pt x="7864" y="17653"/>
                </a:lnTo>
                <a:lnTo>
                  <a:pt x="8150" y="17761"/>
                </a:lnTo>
                <a:lnTo>
                  <a:pt x="7066" y="19650"/>
                </a:lnTo>
                <a:lnTo>
                  <a:pt x="6041" y="21647"/>
                </a:lnTo>
                <a:lnTo>
                  <a:pt x="5129" y="23697"/>
                </a:lnTo>
                <a:lnTo>
                  <a:pt x="5643" y="24022"/>
                </a:lnTo>
                <a:lnTo>
                  <a:pt x="6611" y="21917"/>
                </a:lnTo>
                <a:lnTo>
                  <a:pt x="7636" y="19919"/>
                </a:lnTo>
                <a:lnTo>
                  <a:pt x="8720" y="17977"/>
                </a:lnTo>
                <a:lnTo>
                  <a:pt x="10373" y="18625"/>
                </a:lnTo>
                <a:lnTo>
                  <a:pt x="12083" y="19164"/>
                </a:lnTo>
                <a:lnTo>
                  <a:pt x="13849" y="19650"/>
                </a:lnTo>
                <a:lnTo>
                  <a:pt x="14077" y="19164"/>
                </a:lnTo>
                <a:lnTo>
                  <a:pt x="12311" y="18678"/>
                </a:lnTo>
                <a:lnTo>
                  <a:pt x="10601" y="18139"/>
                </a:lnTo>
                <a:lnTo>
                  <a:pt x="8947" y="17544"/>
                </a:lnTo>
                <a:lnTo>
                  <a:pt x="10486" y="14794"/>
                </a:lnTo>
                <a:lnTo>
                  <a:pt x="12083" y="12257"/>
                </a:lnTo>
                <a:lnTo>
                  <a:pt x="13735" y="9890"/>
                </a:lnTo>
                <a:lnTo>
                  <a:pt x="15046" y="10365"/>
                </a:lnTo>
                <a:lnTo>
                  <a:pt x="16413" y="10801"/>
                </a:lnTo>
                <a:lnTo>
                  <a:pt x="17783" y="11177"/>
                </a:lnTo>
                <a:lnTo>
                  <a:pt x="16528" y="13660"/>
                </a:lnTo>
                <a:lnTo>
                  <a:pt x="15273" y="16305"/>
                </a:lnTo>
                <a:lnTo>
                  <a:pt x="14476" y="19758"/>
                </a:lnTo>
                <a:lnTo>
                  <a:pt x="16357" y="20244"/>
                </a:lnTo>
                <a:lnTo>
                  <a:pt x="14647" y="19272"/>
                </a:lnTo>
                <a:lnTo>
                  <a:pt x="15843" y="16466"/>
                </a:lnTo>
                <a:lnTo>
                  <a:pt x="17098" y="13767"/>
                </a:lnTo>
                <a:lnTo>
                  <a:pt x="18353" y="11285"/>
                </a:lnTo>
                <a:lnTo>
                  <a:pt x="19776" y="11663"/>
                </a:lnTo>
                <a:lnTo>
                  <a:pt x="21259" y="11933"/>
                </a:lnTo>
                <a:lnTo>
                  <a:pt x="22741" y="12202"/>
                </a:lnTo>
                <a:lnTo>
                  <a:pt x="21943" y="14739"/>
                </a:lnTo>
                <a:lnTo>
                  <a:pt x="21144" y="17545"/>
                </a:lnTo>
                <a:lnTo>
                  <a:pt x="20403" y="20459"/>
                </a:lnTo>
                <a:lnTo>
                  <a:pt x="20290" y="20945"/>
                </a:lnTo>
                <a:lnTo>
                  <a:pt x="19664" y="23319"/>
                </a:lnTo>
                <a:lnTo>
                  <a:pt x="19094" y="25856"/>
                </a:lnTo>
                <a:lnTo>
                  <a:pt x="18580" y="28392"/>
                </a:lnTo>
                <a:lnTo>
                  <a:pt x="19035" y="28500"/>
                </a:lnTo>
                <a:lnTo>
                  <a:pt x="19263" y="28555"/>
                </a:lnTo>
                <a:lnTo>
                  <a:pt x="19776" y="25964"/>
                </a:lnTo>
                <a:lnTo>
                  <a:pt x="20346" y="23428"/>
                </a:lnTo>
                <a:lnTo>
                  <a:pt x="20916" y="21053"/>
                </a:lnTo>
                <a:lnTo>
                  <a:pt x="22969" y="21322"/>
                </a:lnTo>
                <a:lnTo>
                  <a:pt x="21031" y="20514"/>
                </a:lnTo>
                <a:lnTo>
                  <a:pt x="21772" y="17600"/>
                </a:lnTo>
                <a:lnTo>
                  <a:pt x="22570" y="14847"/>
                </a:lnTo>
                <a:lnTo>
                  <a:pt x="23367" y="12257"/>
                </a:lnTo>
                <a:lnTo>
                  <a:pt x="24962" y="12472"/>
                </a:lnTo>
                <a:lnTo>
                  <a:pt x="26559" y="12635"/>
                </a:lnTo>
                <a:lnTo>
                  <a:pt x="28213" y="12742"/>
                </a:lnTo>
                <a:lnTo>
                  <a:pt x="27870" y="15386"/>
                </a:lnTo>
                <a:lnTo>
                  <a:pt x="27584" y="18194"/>
                </a:lnTo>
                <a:lnTo>
                  <a:pt x="27300" y="21161"/>
                </a:lnTo>
                <a:lnTo>
                  <a:pt x="27242" y="21700"/>
                </a:lnTo>
                <a:lnTo>
                  <a:pt x="26958" y="24183"/>
                </a:lnTo>
                <a:lnTo>
                  <a:pt x="26731" y="26773"/>
                </a:lnTo>
                <a:lnTo>
                  <a:pt x="26503" y="29472"/>
                </a:lnTo>
                <a:lnTo>
                  <a:pt x="27015" y="29525"/>
                </a:lnTo>
                <a:lnTo>
                  <a:pt x="27300" y="29525"/>
                </a:lnTo>
                <a:lnTo>
                  <a:pt x="27528" y="26828"/>
                </a:lnTo>
                <a:lnTo>
                  <a:pt x="27756" y="24236"/>
                </a:lnTo>
                <a:lnTo>
                  <a:pt x="27983" y="21700"/>
                </a:lnTo>
                <a:lnTo>
                  <a:pt x="28783" y="21755"/>
                </a:lnTo>
                <a:lnTo>
                  <a:pt x="29182" y="21755"/>
                </a:lnTo>
                <a:lnTo>
                  <a:pt x="30777" y="21808"/>
                </a:lnTo>
                <a:lnTo>
                  <a:pt x="32430" y="21808"/>
                </a:lnTo>
                <a:lnTo>
                  <a:pt x="34025" y="21755"/>
                </a:lnTo>
                <a:lnTo>
                  <a:pt x="34196" y="24291"/>
                </a:lnTo>
                <a:lnTo>
                  <a:pt x="34311" y="26881"/>
                </a:lnTo>
                <a:lnTo>
                  <a:pt x="34482" y="29580"/>
                </a:lnTo>
                <a:lnTo>
                  <a:pt x="34994" y="29525"/>
                </a:lnTo>
                <a:lnTo>
                  <a:pt x="35280" y="29525"/>
                </a:lnTo>
                <a:lnTo>
                  <a:pt x="35109" y="26828"/>
                </a:lnTo>
                <a:lnTo>
                  <a:pt x="34937" y="24236"/>
                </a:lnTo>
                <a:lnTo>
                  <a:pt x="34766" y="21755"/>
                </a:lnTo>
                <a:lnTo>
                  <a:pt x="36875" y="21647"/>
                </a:lnTo>
                <a:lnTo>
                  <a:pt x="38983" y="21486"/>
                </a:lnTo>
                <a:lnTo>
                  <a:pt x="41036" y="21214"/>
                </a:lnTo>
                <a:lnTo>
                  <a:pt x="41549" y="23589"/>
                </a:lnTo>
                <a:lnTo>
                  <a:pt x="42061" y="26072"/>
                </a:lnTo>
                <a:lnTo>
                  <a:pt x="42518" y="28662"/>
                </a:lnTo>
                <a:lnTo>
                  <a:pt x="42973" y="28555"/>
                </a:lnTo>
                <a:lnTo>
                  <a:pt x="43201" y="28500"/>
                </a:lnTo>
                <a:lnTo>
                  <a:pt x="42745" y="25964"/>
                </a:lnTo>
                <a:lnTo>
                  <a:pt x="42232" y="23481"/>
                </a:lnTo>
                <a:lnTo>
                  <a:pt x="41720" y="21108"/>
                </a:lnTo>
                <a:lnTo>
                  <a:pt x="43714" y="20836"/>
                </a:lnTo>
                <a:lnTo>
                  <a:pt x="45710" y="20514"/>
                </a:lnTo>
                <a:lnTo>
                  <a:pt x="47591" y="20028"/>
                </a:lnTo>
                <a:lnTo>
                  <a:pt x="48445" y="22186"/>
                </a:lnTo>
                <a:lnTo>
                  <a:pt x="49186" y="24453"/>
                </a:lnTo>
                <a:lnTo>
                  <a:pt x="49927" y="26773"/>
                </a:lnTo>
                <a:lnTo>
                  <a:pt x="50553" y="26611"/>
                </a:lnTo>
                <a:lnTo>
                  <a:pt x="49812" y="24291"/>
                </a:lnTo>
                <a:lnTo>
                  <a:pt x="49015" y="22025"/>
                </a:lnTo>
                <a:lnTo>
                  <a:pt x="48161" y="19919"/>
                </a:lnTo>
                <a:lnTo>
                  <a:pt x="50040" y="19433"/>
                </a:lnTo>
                <a:lnTo>
                  <a:pt x="51808" y="18949"/>
                </a:lnTo>
                <a:lnTo>
                  <a:pt x="53518" y="18355"/>
                </a:lnTo>
                <a:lnTo>
                  <a:pt x="54487" y="20189"/>
                </a:lnTo>
                <a:lnTo>
                  <a:pt x="55455" y="22133"/>
                </a:lnTo>
                <a:lnTo>
                  <a:pt x="56311" y="24183"/>
                </a:lnTo>
                <a:lnTo>
                  <a:pt x="56881" y="23859"/>
                </a:lnTo>
                <a:lnTo>
                  <a:pt x="56025" y="21863"/>
                </a:lnTo>
                <a:lnTo>
                  <a:pt x="55057" y="19975"/>
                </a:lnTo>
                <a:lnTo>
                  <a:pt x="54088" y="18139"/>
                </a:lnTo>
                <a:lnTo>
                  <a:pt x="55739" y="17491"/>
                </a:lnTo>
                <a:lnTo>
                  <a:pt x="57336" y="16844"/>
                </a:lnTo>
                <a:lnTo>
                  <a:pt x="58760" y="16033"/>
                </a:lnTo>
                <a:lnTo>
                  <a:pt x="59787" y="17545"/>
                </a:lnTo>
                <a:lnTo>
                  <a:pt x="60812" y="19164"/>
                </a:lnTo>
                <a:lnTo>
                  <a:pt x="61779" y="20783"/>
                </a:lnTo>
                <a:lnTo>
                  <a:pt x="62182" y="20459"/>
                </a:lnTo>
                <a:lnTo>
                  <a:pt x="61276" y="18841"/>
                </a:lnTo>
                <a:lnTo>
                  <a:pt x="60249" y="17275"/>
                </a:lnTo>
                <a:lnTo>
                  <a:pt x="59274" y="15819"/>
                </a:lnTo>
                <a:lnTo>
                  <a:pt x="60651" y="15063"/>
                </a:lnTo>
                <a:lnTo>
                  <a:pt x="61960" y="14253"/>
                </a:lnTo>
                <a:lnTo>
                  <a:pt x="63088" y="13336"/>
                </a:lnTo>
                <a:lnTo>
                  <a:pt x="62867" y="13013"/>
                </a:lnTo>
                <a:lnTo>
                  <a:pt x="61658" y="13875"/>
                </a:lnTo>
                <a:lnTo>
                  <a:pt x="60410" y="14686"/>
                </a:lnTo>
                <a:lnTo>
                  <a:pt x="58990" y="15441"/>
                </a:lnTo>
                <a:lnTo>
                  <a:pt x="57165" y="12797"/>
                </a:lnTo>
                <a:lnTo>
                  <a:pt x="55284" y="10365"/>
                </a:lnTo>
                <a:lnTo>
                  <a:pt x="53347" y="8163"/>
                </a:lnTo>
                <a:lnTo>
                  <a:pt x="54259" y="7669"/>
                </a:lnTo>
                <a:lnTo>
                  <a:pt x="55113" y="7138"/>
                </a:lnTo>
                <a:lnTo>
                  <a:pt x="55911" y="6587"/>
                </a:lnTo>
                <a:lnTo>
                  <a:pt x="55627" y="6321"/>
                </a:lnTo>
                <a:lnTo>
                  <a:pt x="54829" y="6910"/>
                </a:lnTo>
                <a:lnTo>
                  <a:pt x="53973" y="7403"/>
                </a:lnTo>
                <a:lnTo>
                  <a:pt x="53061" y="7878"/>
                </a:lnTo>
                <a:lnTo>
                  <a:pt x="52662" y="8106"/>
                </a:lnTo>
                <a:lnTo>
                  <a:pt x="52036" y="8372"/>
                </a:lnTo>
                <a:lnTo>
                  <a:pt x="51409" y="8637"/>
                </a:lnTo>
                <a:lnTo>
                  <a:pt x="50781" y="8903"/>
                </a:lnTo>
                <a:lnTo>
                  <a:pt x="50211" y="9131"/>
                </a:lnTo>
                <a:lnTo>
                  <a:pt x="49585" y="9397"/>
                </a:lnTo>
                <a:lnTo>
                  <a:pt x="48958" y="9605"/>
                </a:lnTo>
                <a:lnTo>
                  <a:pt x="49242" y="9928"/>
                </a:lnTo>
                <a:lnTo>
                  <a:pt x="49812" y="9719"/>
                </a:lnTo>
                <a:lnTo>
                  <a:pt x="50382" y="9511"/>
                </a:lnTo>
                <a:lnTo>
                  <a:pt x="50952" y="9283"/>
                </a:lnTo>
                <a:lnTo>
                  <a:pt x="51637" y="9017"/>
                </a:lnTo>
                <a:lnTo>
                  <a:pt x="52263" y="8694"/>
                </a:lnTo>
                <a:lnTo>
                  <a:pt x="52890" y="8372"/>
                </a:lnTo>
                <a:lnTo>
                  <a:pt x="54829" y="10593"/>
                </a:lnTo>
                <a:lnTo>
                  <a:pt x="56710" y="13066"/>
                </a:lnTo>
                <a:lnTo>
                  <a:pt x="58533" y="15656"/>
                </a:lnTo>
                <a:lnTo>
                  <a:pt x="57050" y="16411"/>
                </a:lnTo>
                <a:lnTo>
                  <a:pt x="55512" y="17114"/>
                </a:lnTo>
                <a:lnTo>
                  <a:pt x="53860" y="17708"/>
                </a:lnTo>
                <a:lnTo>
                  <a:pt x="52378" y="14900"/>
                </a:lnTo>
                <a:lnTo>
                  <a:pt x="50781" y="12364"/>
                </a:lnTo>
                <a:lnTo>
                  <a:pt x="50269" y="12527"/>
                </a:lnTo>
                <a:lnTo>
                  <a:pt x="51808" y="15117"/>
                </a:lnTo>
                <a:lnTo>
                  <a:pt x="53290" y="17922"/>
                </a:lnTo>
                <a:lnTo>
                  <a:pt x="51581" y="18463"/>
                </a:lnTo>
                <a:lnTo>
                  <a:pt x="49812" y="19003"/>
                </a:lnTo>
                <a:lnTo>
                  <a:pt x="47990" y="19433"/>
                </a:lnTo>
                <a:lnTo>
                  <a:pt x="46906" y="16574"/>
                </a:lnTo>
                <a:lnTo>
                  <a:pt x="45710" y="13875"/>
                </a:lnTo>
                <a:lnTo>
                  <a:pt x="46336" y="16683"/>
                </a:lnTo>
                <a:lnTo>
                  <a:pt x="47420" y="19597"/>
                </a:lnTo>
                <a:lnTo>
                  <a:pt x="45539" y="19975"/>
                </a:lnTo>
                <a:lnTo>
                  <a:pt x="43601" y="20352"/>
                </a:lnTo>
                <a:lnTo>
                  <a:pt x="41606" y="20622"/>
                </a:lnTo>
                <a:lnTo>
                  <a:pt x="40921" y="17708"/>
                </a:lnTo>
                <a:lnTo>
                  <a:pt x="40921" y="20730"/>
                </a:lnTo>
                <a:lnTo>
                  <a:pt x="38927" y="20945"/>
                </a:lnTo>
                <a:lnTo>
                  <a:pt x="36818" y="21108"/>
                </a:lnTo>
                <a:lnTo>
                  <a:pt x="34766" y="21214"/>
                </a:lnTo>
                <a:lnTo>
                  <a:pt x="34539" y="18247"/>
                </a:lnTo>
                <a:lnTo>
                  <a:pt x="34311" y="15441"/>
                </a:lnTo>
                <a:lnTo>
                  <a:pt x="34081" y="12797"/>
                </a:lnTo>
                <a:lnTo>
                  <a:pt x="34081" y="12311"/>
                </a:lnTo>
                <a:lnTo>
                  <a:pt x="33797" y="9511"/>
                </a:lnTo>
                <a:lnTo>
                  <a:pt x="33570" y="6853"/>
                </a:lnTo>
                <a:lnTo>
                  <a:pt x="33342" y="4537"/>
                </a:lnTo>
                <a:lnTo>
                  <a:pt x="33171" y="9511"/>
                </a:lnTo>
                <a:lnTo>
                  <a:pt x="33399" y="12364"/>
                </a:lnTo>
                <a:lnTo>
                  <a:pt x="29808" y="12364"/>
                </a:lnTo>
                <a:lnTo>
                  <a:pt x="29522" y="12797"/>
                </a:lnTo>
                <a:lnTo>
                  <a:pt x="29808" y="12797"/>
                </a:lnTo>
                <a:lnTo>
                  <a:pt x="31004" y="12850"/>
                </a:lnTo>
                <a:lnTo>
                  <a:pt x="32202" y="12850"/>
                </a:lnTo>
                <a:lnTo>
                  <a:pt x="33399" y="12797"/>
                </a:lnTo>
                <a:lnTo>
                  <a:pt x="33626" y="15441"/>
                </a:lnTo>
                <a:lnTo>
                  <a:pt x="33797" y="18247"/>
                </a:lnTo>
                <a:lnTo>
                  <a:pt x="33969" y="21214"/>
                </a:lnTo>
                <a:lnTo>
                  <a:pt x="32430" y="21269"/>
                </a:lnTo>
                <a:lnTo>
                  <a:pt x="29182" y="21269"/>
                </a:lnTo>
                <a:lnTo>
                  <a:pt x="28382" y="21214"/>
                </a:lnTo>
                <a:lnTo>
                  <a:pt x="28042" y="21214"/>
                </a:lnTo>
                <a:lnTo>
                  <a:pt x="28326" y="18247"/>
                </a:lnTo>
                <a:lnTo>
                  <a:pt x="28612" y="15386"/>
                </a:lnTo>
                <a:lnTo>
                  <a:pt x="28896" y="12742"/>
                </a:lnTo>
                <a:lnTo>
                  <a:pt x="28952" y="6853"/>
                </a:lnTo>
                <a:lnTo>
                  <a:pt x="28612" y="9454"/>
                </a:lnTo>
                <a:lnTo>
                  <a:pt x="28269" y="12311"/>
                </a:lnTo>
                <a:lnTo>
                  <a:pt x="26672" y="12202"/>
                </a:lnTo>
                <a:lnTo>
                  <a:pt x="25021" y="12041"/>
                </a:lnTo>
                <a:lnTo>
                  <a:pt x="23482" y="11825"/>
                </a:lnTo>
                <a:lnTo>
                  <a:pt x="24336" y="9074"/>
                </a:lnTo>
                <a:lnTo>
                  <a:pt x="25192" y="6473"/>
                </a:lnTo>
                <a:lnTo>
                  <a:pt x="25989" y="4157"/>
                </a:lnTo>
                <a:lnTo>
                  <a:pt x="25476" y="4100"/>
                </a:lnTo>
                <a:lnTo>
                  <a:pt x="24622" y="6435"/>
                </a:lnTo>
                <a:lnTo>
                  <a:pt x="23766" y="8960"/>
                </a:lnTo>
                <a:lnTo>
                  <a:pt x="22854" y="11716"/>
                </a:lnTo>
                <a:lnTo>
                  <a:pt x="21373" y="11502"/>
                </a:lnTo>
                <a:lnTo>
                  <a:pt x="19948" y="11230"/>
                </a:lnTo>
                <a:lnTo>
                  <a:pt x="18524" y="10908"/>
                </a:lnTo>
                <a:lnTo>
                  <a:pt x="19891" y="8201"/>
                </a:lnTo>
                <a:lnTo>
                  <a:pt x="21259" y="5733"/>
                </a:lnTo>
                <a:lnTo>
                  <a:pt x="22570" y="3568"/>
                </a:lnTo>
                <a:lnTo>
                  <a:pt x="22113" y="3455"/>
                </a:lnTo>
                <a:lnTo>
                  <a:pt x="20804" y="5619"/>
                </a:lnTo>
                <a:lnTo>
                  <a:pt x="19378" y="8106"/>
                </a:lnTo>
                <a:lnTo>
                  <a:pt x="18010" y="10744"/>
                </a:lnTo>
                <a:lnTo>
                  <a:pt x="16643" y="10422"/>
                </a:lnTo>
                <a:lnTo>
                  <a:pt x="15273" y="9985"/>
                </a:lnTo>
                <a:lnTo>
                  <a:pt x="13964" y="9510"/>
                </a:lnTo>
                <a:lnTo>
                  <a:pt x="15787" y="6967"/>
                </a:lnTo>
                <a:lnTo>
                  <a:pt x="17553" y="4651"/>
                </a:lnTo>
                <a:lnTo>
                  <a:pt x="19263" y="2600"/>
                </a:lnTo>
                <a:lnTo>
                  <a:pt x="19492" y="2335"/>
                </a:lnTo>
                <a:lnTo>
                  <a:pt x="19948" y="1784"/>
                </a:lnTo>
                <a:lnTo>
                  <a:pt x="20175" y="1518"/>
                </a:lnTo>
                <a:lnTo>
                  <a:pt x="20632" y="987"/>
                </a:lnTo>
                <a:lnTo>
                  <a:pt x="21087" y="493"/>
                </a:lnTo>
                <a:lnTo>
                  <a:pt x="21543" y="0"/>
                </a:lnTo>
                <a:lnTo>
                  <a:pt x="21031" y="170"/>
                </a:lnTo>
                <a:lnTo>
                  <a:pt x="20461" y="550"/>
                </a:lnTo>
                <a:lnTo>
                  <a:pt x="20175" y="930"/>
                </a:lnTo>
                <a:lnTo>
                  <a:pt x="19605" y="1518"/>
                </a:lnTo>
                <a:lnTo>
                  <a:pt x="19035" y="2164"/>
                </a:lnTo>
                <a:lnTo>
                  <a:pt x="18409" y="1898"/>
                </a:lnTo>
                <a:lnTo>
                  <a:pt x="17783" y="1670"/>
                </a:lnTo>
                <a:lnTo>
                  <a:pt x="17154" y="1347"/>
                </a:lnTo>
                <a:lnTo>
                  <a:pt x="16814" y="1518"/>
                </a:lnTo>
                <a:lnTo>
                  <a:pt x="17440" y="1841"/>
                </a:lnTo>
                <a:lnTo>
                  <a:pt x="18123" y="2164"/>
                </a:lnTo>
                <a:lnTo>
                  <a:pt x="18808" y="2429"/>
                </a:lnTo>
                <a:lnTo>
                  <a:pt x="17098" y="4423"/>
                </a:lnTo>
                <a:lnTo>
                  <a:pt x="15273" y="6758"/>
                </a:lnTo>
                <a:lnTo>
                  <a:pt x="13451" y="9340"/>
                </a:lnTo>
                <a:lnTo>
                  <a:pt x="12254" y="8865"/>
                </a:lnTo>
                <a:lnTo>
                  <a:pt x="11114" y="8371"/>
                </a:lnTo>
                <a:lnTo>
                  <a:pt x="10031" y="7783"/>
                </a:lnTo>
                <a:lnTo>
                  <a:pt x="12025" y="5619"/>
                </a:lnTo>
                <a:lnTo>
                  <a:pt x="14021" y="3625"/>
                </a:lnTo>
                <a:lnTo>
                  <a:pt x="15958" y="1841"/>
                </a:lnTo>
                <a:lnTo>
                  <a:pt x="15160" y="2164"/>
                </a:lnTo>
                <a:lnTo>
                  <a:pt x="14818" y="2372"/>
                </a:lnTo>
                <a:lnTo>
                  <a:pt x="13108" y="3948"/>
                </a:lnTo>
                <a:lnTo>
                  <a:pt x="11342" y="5676"/>
                </a:lnTo>
                <a:lnTo>
                  <a:pt x="9745" y="8106"/>
                </a:lnTo>
                <a:lnTo>
                  <a:pt x="10828" y="8694"/>
                </a:lnTo>
                <a:lnTo>
                  <a:pt x="12025" y="9226"/>
                </a:lnTo>
                <a:lnTo>
                  <a:pt x="13223" y="9662"/>
                </a:lnTo>
                <a:lnTo>
                  <a:pt x="11570" y="12041"/>
                </a:lnTo>
                <a:lnTo>
                  <a:pt x="9916" y="14577"/>
                </a:lnTo>
                <a:lnTo>
                  <a:pt x="8377" y="17330"/>
                </a:lnTo>
                <a:lnTo>
                  <a:pt x="7864" y="17114"/>
                </a:lnTo>
                <a:lnTo>
                  <a:pt x="7580" y="17005"/>
                </a:lnTo>
                <a:lnTo>
                  <a:pt x="6325" y="16519"/>
                </a:lnTo>
                <a:lnTo>
                  <a:pt x="5129" y="15927"/>
                </a:lnTo>
                <a:lnTo>
                  <a:pt x="3989" y="15333"/>
                </a:lnTo>
                <a:lnTo>
                  <a:pt x="5415" y="12472"/>
                </a:lnTo>
                <a:lnTo>
                  <a:pt x="3534" y="15063"/>
                </a:lnTo>
                <a:lnTo>
                  <a:pt x="2450" y="14469"/>
                </a:lnTo>
                <a:lnTo>
                  <a:pt x="1425" y="13822"/>
                </a:lnTo>
                <a:lnTo>
                  <a:pt x="513" y="13174"/>
                </a:lnTo>
                <a:close/>
              </a:path>
            </a:pathLst>
          </a:custGeom>
          <a:solidFill>
            <a:srgbClr val="005F9F"/>
          </a:solidFill>
        </p:spPr>
        <p:txBody>
          <a:bodyPr wrap="square" lIns="0" tIns="0" rIns="0" bIns="0" rtlCol="0">
            <a:noAutofit/>
          </a:bodyPr>
          <a:lstStyle/>
          <a:p>
            <a:endParaRPr/>
          </a:p>
        </p:txBody>
      </p:sp>
      <p:sp>
        <p:nvSpPr>
          <p:cNvPr id="1288" name="object 1288"/>
          <p:cNvSpPr/>
          <p:nvPr/>
        </p:nvSpPr>
        <p:spPr>
          <a:xfrm>
            <a:off x="433053" y="705666"/>
            <a:ext cx="2507" cy="7724"/>
          </a:xfrm>
          <a:custGeom>
            <a:avLst/>
            <a:gdLst/>
            <a:ahLst/>
            <a:cxnLst/>
            <a:rect l="l" t="t" r="r" b="b"/>
            <a:pathLst>
              <a:path w="2507" h="7724">
                <a:moveTo>
                  <a:pt x="2507" y="56"/>
                </a:moveTo>
                <a:lnTo>
                  <a:pt x="1993" y="0"/>
                </a:lnTo>
                <a:lnTo>
                  <a:pt x="1139" y="2335"/>
                </a:lnTo>
                <a:lnTo>
                  <a:pt x="283" y="4859"/>
                </a:lnTo>
                <a:lnTo>
                  <a:pt x="0" y="7724"/>
                </a:lnTo>
                <a:lnTo>
                  <a:pt x="853" y="4973"/>
                </a:lnTo>
                <a:lnTo>
                  <a:pt x="1709" y="2373"/>
                </a:lnTo>
                <a:lnTo>
                  <a:pt x="2507" y="56"/>
                </a:lnTo>
                <a:close/>
              </a:path>
            </a:pathLst>
          </a:custGeom>
          <a:solidFill>
            <a:srgbClr val="005E9F"/>
          </a:solidFill>
        </p:spPr>
        <p:txBody>
          <a:bodyPr wrap="square" lIns="0" tIns="0" rIns="0" bIns="0" rtlCol="0">
            <a:noAutofit/>
          </a:bodyPr>
          <a:lstStyle/>
          <a:p>
            <a:endParaRPr/>
          </a:p>
        </p:txBody>
      </p:sp>
      <p:sp>
        <p:nvSpPr>
          <p:cNvPr id="1289" name="object 1289"/>
          <p:cNvSpPr/>
          <p:nvPr/>
        </p:nvSpPr>
        <p:spPr>
          <a:xfrm>
            <a:off x="419315" y="702173"/>
            <a:ext cx="13622" cy="19906"/>
          </a:xfrm>
          <a:custGeom>
            <a:avLst/>
            <a:gdLst/>
            <a:ahLst/>
            <a:cxnLst/>
            <a:rect l="l" t="t" r="r" b="b"/>
            <a:pathLst>
              <a:path w="13622" h="19906">
                <a:moveTo>
                  <a:pt x="13622" y="11650"/>
                </a:moveTo>
                <a:lnTo>
                  <a:pt x="13108" y="11109"/>
                </a:lnTo>
                <a:lnTo>
                  <a:pt x="11628" y="10894"/>
                </a:lnTo>
                <a:lnTo>
                  <a:pt x="10202" y="10623"/>
                </a:lnTo>
                <a:lnTo>
                  <a:pt x="8778" y="10300"/>
                </a:lnTo>
                <a:lnTo>
                  <a:pt x="10146" y="7593"/>
                </a:lnTo>
                <a:lnTo>
                  <a:pt x="11513" y="5125"/>
                </a:lnTo>
                <a:lnTo>
                  <a:pt x="12824" y="2961"/>
                </a:lnTo>
                <a:lnTo>
                  <a:pt x="12367" y="2847"/>
                </a:lnTo>
                <a:lnTo>
                  <a:pt x="11058" y="5011"/>
                </a:lnTo>
                <a:lnTo>
                  <a:pt x="9632" y="7498"/>
                </a:lnTo>
                <a:lnTo>
                  <a:pt x="8265" y="10137"/>
                </a:lnTo>
                <a:lnTo>
                  <a:pt x="6897" y="9814"/>
                </a:lnTo>
                <a:lnTo>
                  <a:pt x="5528" y="9378"/>
                </a:lnTo>
                <a:lnTo>
                  <a:pt x="4219" y="8903"/>
                </a:lnTo>
                <a:lnTo>
                  <a:pt x="6041" y="6359"/>
                </a:lnTo>
                <a:lnTo>
                  <a:pt x="7808" y="4043"/>
                </a:lnTo>
                <a:lnTo>
                  <a:pt x="9517" y="1993"/>
                </a:lnTo>
                <a:lnTo>
                  <a:pt x="9747" y="1727"/>
                </a:lnTo>
                <a:lnTo>
                  <a:pt x="10202" y="1177"/>
                </a:lnTo>
                <a:lnTo>
                  <a:pt x="10716" y="588"/>
                </a:lnTo>
                <a:lnTo>
                  <a:pt x="11286" y="0"/>
                </a:lnTo>
                <a:lnTo>
                  <a:pt x="10772" y="94"/>
                </a:lnTo>
                <a:lnTo>
                  <a:pt x="10259" y="474"/>
                </a:lnTo>
                <a:lnTo>
                  <a:pt x="9860" y="911"/>
                </a:lnTo>
                <a:lnTo>
                  <a:pt x="9290" y="1556"/>
                </a:lnTo>
                <a:lnTo>
                  <a:pt x="8835" y="1404"/>
                </a:lnTo>
                <a:lnTo>
                  <a:pt x="8377" y="1177"/>
                </a:lnTo>
                <a:lnTo>
                  <a:pt x="7808" y="1063"/>
                </a:lnTo>
                <a:lnTo>
                  <a:pt x="7524" y="1177"/>
                </a:lnTo>
                <a:lnTo>
                  <a:pt x="8037" y="1404"/>
                </a:lnTo>
                <a:lnTo>
                  <a:pt x="8549" y="1613"/>
                </a:lnTo>
                <a:lnTo>
                  <a:pt x="9062" y="1822"/>
                </a:lnTo>
                <a:lnTo>
                  <a:pt x="7352" y="3815"/>
                </a:lnTo>
                <a:lnTo>
                  <a:pt x="5528" y="6150"/>
                </a:lnTo>
                <a:lnTo>
                  <a:pt x="3705" y="8732"/>
                </a:lnTo>
                <a:lnTo>
                  <a:pt x="2509" y="8258"/>
                </a:lnTo>
                <a:lnTo>
                  <a:pt x="1369" y="7764"/>
                </a:lnTo>
                <a:lnTo>
                  <a:pt x="285" y="7175"/>
                </a:lnTo>
                <a:lnTo>
                  <a:pt x="0" y="7498"/>
                </a:lnTo>
                <a:lnTo>
                  <a:pt x="1083" y="8087"/>
                </a:lnTo>
                <a:lnTo>
                  <a:pt x="2279" y="8618"/>
                </a:lnTo>
                <a:lnTo>
                  <a:pt x="3478" y="9055"/>
                </a:lnTo>
                <a:lnTo>
                  <a:pt x="3989" y="9283"/>
                </a:lnTo>
                <a:lnTo>
                  <a:pt x="5300" y="9757"/>
                </a:lnTo>
                <a:lnTo>
                  <a:pt x="6668" y="10194"/>
                </a:lnTo>
                <a:lnTo>
                  <a:pt x="8037" y="10570"/>
                </a:lnTo>
                <a:lnTo>
                  <a:pt x="8607" y="10678"/>
                </a:lnTo>
                <a:lnTo>
                  <a:pt x="10031" y="11056"/>
                </a:lnTo>
                <a:lnTo>
                  <a:pt x="11513" y="11325"/>
                </a:lnTo>
                <a:lnTo>
                  <a:pt x="12995" y="11595"/>
                </a:lnTo>
                <a:lnTo>
                  <a:pt x="12198" y="14131"/>
                </a:lnTo>
                <a:lnTo>
                  <a:pt x="11398" y="16937"/>
                </a:lnTo>
                <a:lnTo>
                  <a:pt x="11286" y="19906"/>
                </a:lnTo>
                <a:lnTo>
                  <a:pt x="12027" y="16992"/>
                </a:lnTo>
                <a:lnTo>
                  <a:pt x="12824" y="14239"/>
                </a:lnTo>
                <a:lnTo>
                  <a:pt x="13622" y="11650"/>
                </a:lnTo>
                <a:close/>
              </a:path>
            </a:pathLst>
          </a:custGeom>
          <a:solidFill>
            <a:srgbClr val="005E9F"/>
          </a:solidFill>
        </p:spPr>
        <p:txBody>
          <a:bodyPr wrap="square" lIns="0" tIns="0" rIns="0" bIns="0" rtlCol="0">
            <a:noAutofit/>
          </a:bodyPr>
          <a:lstStyle/>
          <a:p>
            <a:endParaRPr/>
          </a:p>
        </p:txBody>
      </p:sp>
      <p:sp>
        <p:nvSpPr>
          <p:cNvPr id="1290" name="object 1290"/>
          <p:cNvSpPr/>
          <p:nvPr/>
        </p:nvSpPr>
        <p:spPr>
          <a:xfrm>
            <a:off x="439092" y="700769"/>
            <a:ext cx="10772" cy="16238"/>
          </a:xfrm>
          <a:custGeom>
            <a:avLst/>
            <a:gdLst/>
            <a:ahLst/>
            <a:cxnLst/>
            <a:rect l="l" t="t" r="r" b="b"/>
            <a:pathLst>
              <a:path w="10772" h="16238">
                <a:moveTo>
                  <a:pt x="5870" y="151"/>
                </a:moveTo>
                <a:lnTo>
                  <a:pt x="5415" y="94"/>
                </a:lnTo>
                <a:lnTo>
                  <a:pt x="5870" y="1499"/>
                </a:lnTo>
                <a:lnTo>
                  <a:pt x="6384" y="3018"/>
                </a:lnTo>
                <a:lnTo>
                  <a:pt x="6897" y="4689"/>
                </a:lnTo>
                <a:lnTo>
                  <a:pt x="5870" y="4802"/>
                </a:lnTo>
                <a:lnTo>
                  <a:pt x="4845" y="4897"/>
                </a:lnTo>
                <a:lnTo>
                  <a:pt x="3820" y="4954"/>
                </a:lnTo>
                <a:lnTo>
                  <a:pt x="3590" y="3132"/>
                </a:lnTo>
                <a:lnTo>
                  <a:pt x="3419" y="1499"/>
                </a:lnTo>
                <a:lnTo>
                  <a:pt x="3250" y="0"/>
                </a:lnTo>
                <a:lnTo>
                  <a:pt x="2793" y="0"/>
                </a:lnTo>
                <a:lnTo>
                  <a:pt x="2964" y="1499"/>
                </a:lnTo>
                <a:lnTo>
                  <a:pt x="3079" y="3132"/>
                </a:lnTo>
                <a:lnTo>
                  <a:pt x="3250" y="4954"/>
                </a:lnTo>
                <a:lnTo>
                  <a:pt x="342" y="4954"/>
                </a:lnTo>
                <a:lnTo>
                  <a:pt x="1083" y="5334"/>
                </a:lnTo>
                <a:lnTo>
                  <a:pt x="3250" y="5334"/>
                </a:lnTo>
                <a:lnTo>
                  <a:pt x="3478" y="7707"/>
                </a:lnTo>
                <a:lnTo>
                  <a:pt x="3649" y="10308"/>
                </a:lnTo>
                <a:lnTo>
                  <a:pt x="3876" y="13161"/>
                </a:lnTo>
                <a:lnTo>
                  <a:pt x="285" y="13161"/>
                </a:lnTo>
                <a:lnTo>
                  <a:pt x="0" y="13594"/>
                </a:lnTo>
                <a:lnTo>
                  <a:pt x="285" y="13594"/>
                </a:lnTo>
                <a:lnTo>
                  <a:pt x="1482" y="13647"/>
                </a:lnTo>
                <a:lnTo>
                  <a:pt x="2680" y="13647"/>
                </a:lnTo>
                <a:lnTo>
                  <a:pt x="3876" y="13594"/>
                </a:lnTo>
                <a:lnTo>
                  <a:pt x="4104" y="16238"/>
                </a:lnTo>
                <a:lnTo>
                  <a:pt x="4275" y="10308"/>
                </a:lnTo>
                <a:lnTo>
                  <a:pt x="4048" y="7650"/>
                </a:lnTo>
                <a:lnTo>
                  <a:pt x="3820" y="5334"/>
                </a:lnTo>
                <a:lnTo>
                  <a:pt x="4901" y="5277"/>
                </a:lnTo>
                <a:lnTo>
                  <a:pt x="5985" y="5182"/>
                </a:lnTo>
                <a:lnTo>
                  <a:pt x="7010" y="5068"/>
                </a:lnTo>
                <a:lnTo>
                  <a:pt x="7751" y="7384"/>
                </a:lnTo>
                <a:lnTo>
                  <a:pt x="8492" y="9985"/>
                </a:lnTo>
                <a:lnTo>
                  <a:pt x="9062" y="9871"/>
                </a:lnTo>
                <a:lnTo>
                  <a:pt x="8265" y="7327"/>
                </a:lnTo>
                <a:lnTo>
                  <a:pt x="7524" y="5011"/>
                </a:lnTo>
                <a:lnTo>
                  <a:pt x="8549" y="4859"/>
                </a:lnTo>
                <a:lnTo>
                  <a:pt x="9519" y="4689"/>
                </a:lnTo>
                <a:lnTo>
                  <a:pt x="10488" y="4480"/>
                </a:lnTo>
                <a:lnTo>
                  <a:pt x="10772" y="4043"/>
                </a:lnTo>
                <a:lnTo>
                  <a:pt x="10031" y="2752"/>
                </a:lnTo>
                <a:lnTo>
                  <a:pt x="9348" y="1556"/>
                </a:lnTo>
                <a:lnTo>
                  <a:pt x="8663" y="474"/>
                </a:lnTo>
                <a:lnTo>
                  <a:pt x="8150" y="417"/>
                </a:lnTo>
                <a:lnTo>
                  <a:pt x="8835" y="1556"/>
                </a:lnTo>
                <a:lnTo>
                  <a:pt x="9576" y="2809"/>
                </a:lnTo>
                <a:lnTo>
                  <a:pt x="10317" y="4157"/>
                </a:lnTo>
                <a:lnTo>
                  <a:pt x="9405" y="4366"/>
                </a:lnTo>
                <a:lnTo>
                  <a:pt x="8380" y="4537"/>
                </a:lnTo>
                <a:lnTo>
                  <a:pt x="7409" y="4632"/>
                </a:lnTo>
                <a:lnTo>
                  <a:pt x="6839" y="3018"/>
                </a:lnTo>
                <a:lnTo>
                  <a:pt x="6327" y="1499"/>
                </a:lnTo>
                <a:lnTo>
                  <a:pt x="5870" y="151"/>
                </a:lnTo>
                <a:close/>
              </a:path>
            </a:pathLst>
          </a:custGeom>
          <a:solidFill>
            <a:srgbClr val="005E9F"/>
          </a:solidFill>
        </p:spPr>
        <p:txBody>
          <a:bodyPr wrap="square" lIns="0" tIns="0" rIns="0" bIns="0" rtlCol="0">
            <a:noAutofit/>
          </a:bodyPr>
          <a:lstStyle/>
          <a:p>
            <a:endParaRPr/>
          </a:p>
        </p:txBody>
      </p:sp>
      <p:sp>
        <p:nvSpPr>
          <p:cNvPr id="1291" name="object 1291"/>
          <p:cNvSpPr/>
          <p:nvPr/>
        </p:nvSpPr>
        <p:spPr>
          <a:xfrm>
            <a:off x="443652" y="701889"/>
            <a:ext cx="16699" cy="20407"/>
          </a:xfrm>
          <a:custGeom>
            <a:avLst/>
            <a:gdLst/>
            <a:ahLst/>
            <a:cxnLst/>
            <a:rect l="l" t="t" r="r" b="b"/>
            <a:pathLst>
              <a:path w="16699" h="20407">
                <a:moveTo>
                  <a:pt x="1653" y="12366"/>
                </a:moveTo>
                <a:lnTo>
                  <a:pt x="3250" y="12257"/>
                </a:lnTo>
                <a:lnTo>
                  <a:pt x="4789" y="12041"/>
                </a:lnTo>
                <a:lnTo>
                  <a:pt x="5530" y="14686"/>
                </a:lnTo>
                <a:lnTo>
                  <a:pt x="6213" y="17438"/>
                </a:lnTo>
                <a:lnTo>
                  <a:pt x="6839" y="20407"/>
                </a:lnTo>
                <a:lnTo>
                  <a:pt x="6839" y="17385"/>
                </a:lnTo>
                <a:lnTo>
                  <a:pt x="6156" y="14577"/>
                </a:lnTo>
                <a:lnTo>
                  <a:pt x="5415" y="11988"/>
                </a:lnTo>
                <a:lnTo>
                  <a:pt x="6954" y="11771"/>
                </a:lnTo>
                <a:lnTo>
                  <a:pt x="8436" y="11502"/>
                </a:lnTo>
                <a:lnTo>
                  <a:pt x="9918" y="11179"/>
                </a:lnTo>
                <a:lnTo>
                  <a:pt x="11058" y="13660"/>
                </a:lnTo>
                <a:lnTo>
                  <a:pt x="12254" y="16360"/>
                </a:lnTo>
                <a:lnTo>
                  <a:pt x="11628" y="13552"/>
                </a:lnTo>
                <a:lnTo>
                  <a:pt x="10430" y="11071"/>
                </a:lnTo>
                <a:lnTo>
                  <a:pt x="11856" y="10693"/>
                </a:lnTo>
                <a:lnTo>
                  <a:pt x="13279" y="10308"/>
                </a:lnTo>
                <a:lnTo>
                  <a:pt x="14649" y="9833"/>
                </a:lnTo>
                <a:lnTo>
                  <a:pt x="16188" y="12204"/>
                </a:lnTo>
                <a:lnTo>
                  <a:pt x="16699" y="12041"/>
                </a:lnTo>
                <a:lnTo>
                  <a:pt x="15160" y="9605"/>
                </a:lnTo>
                <a:lnTo>
                  <a:pt x="14876" y="9283"/>
                </a:lnTo>
                <a:lnTo>
                  <a:pt x="14363" y="9454"/>
                </a:lnTo>
                <a:lnTo>
                  <a:pt x="13052" y="9928"/>
                </a:lnTo>
                <a:lnTo>
                  <a:pt x="11684" y="10308"/>
                </a:lnTo>
                <a:lnTo>
                  <a:pt x="10259" y="10638"/>
                </a:lnTo>
                <a:lnTo>
                  <a:pt x="8949" y="7935"/>
                </a:lnTo>
                <a:lnTo>
                  <a:pt x="7638" y="5467"/>
                </a:lnTo>
                <a:lnTo>
                  <a:pt x="6384" y="3246"/>
                </a:lnTo>
                <a:lnTo>
                  <a:pt x="7409" y="3037"/>
                </a:lnTo>
                <a:lnTo>
                  <a:pt x="8380" y="2752"/>
                </a:lnTo>
                <a:lnTo>
                  <a:pt x="9290" y="2429"/>
                </a:lnTo>
                <a:lnTo>
                  <a:pt x="10943" y="4537"/>
                </a:lnTo>
                <a:lnTo>
                  <a:pt x="12653" y="6853"/>
                </a:lnTo>
                <a:lnTo>
                  <a:pt x="11398" y="4328"/>
                </a:lnTo>
                <a:lnTo>
                  <a:pt x="9747" y="2278"/>
                </a:lnTo>
                <a:lnTo>
                  <a:pt x="10488" y="2012"/>
                </a:lnTo>
                <a:lnTo>
                  <a:pt x="11229" y="1727"/>
                </a:lnTo>
                <a:lnTo>
                  <a:pt x="11912" y="1404"/>
                </a:lnTo>
                <a:lnTo>
                  <a:pt x="11513" y="1252"/>
                </a:lnTo>
                <a:lnTo>
                  <a:pt x="10887" y="1518"/>
                </a:lnTo>
                <a:lnTo>
                  <a:pt x="10202" y="1784"/>
                </a:lnTo>
                <a:lnTo>
                  <a:pt x="9519" y="2012"/>
                </a:lnTo>
                <a:lnTo>
                  <a:pt x="9006" y="1404"/>
                </a:lnTo>
                <a:lnTo>
                  <a:pt x="8492" y="759"/>
                </a:lnTo>
                <a:lnTo>
                  <a:pt x="7979" y="170"/>
                </a:lnTo>
                <a:lnTo>
                  <a:pt x="7467" y="56"/>
                </a:lnTo>
                <a:lnTo>
                  <a:pt x="7240" y="0"/>
                </a:lnTo>
                <a:lnTo>
                  <a:pt x="7638" y="436"/>
                </a:lnTo>
                <a:lnTo>
                  <a:pt x="8037" y="873"/>
                </a:lnTo>
                <a:lnTo>
                  <a:pt x="8436" y="1347"/>
                </a:lnTo>
                <a:lnTo>
                  <a:pt x="8835" y="1898"/>
                </a:lnTo>
                <a:lnTo>
                  <a:pt x="9062" y="2164"/>
                </a:lnTo>
                <a:lnTo>
                  <a:pt x="8150" y="2429"/>
                </a:lnTo>
                <a:lnTo>
                  <a:pt x="7181" y="2714"/>
                </a:lnTo>
                <a:lnTo>
                  <a:pt x="6213" y="2923"/>
                </a:lnTo>
                <a:lnTo>
                  <a:pt x="5929" y="3360"/>
                </a:lnTo>
                <a:lnTo>
                  <a:pt x="7181" y="5562"/>
                </a:lnTo>
                <a:lnTo>
                  <a:pt x="8436" y="8049"/>
                </a:lnTo>
                <a:lnTo>
                  <a:pt x="9689" y="10746"/>
                </a:lnTo>
                <a:lnTo>
                  <a:pt x="8265" y="11071"/>
                </a:lnTo>
                <a:lnTo>
                  <a:pt x="6782" y="11341"/>
                </a:lnTo>
                <a:lnTo>
                  <a:pt x="5300" y="11557"/>
                </a:lnTo>
                <a:lnTo>
                  <a:pt x="4503" y="8751"/>
                </a:lnTo>
                <a:lnTo>
                  <a:pt x="3933" y="8865"/>
                </a:lnTo>
                <a:lnTo>
                  <a:pt x="4674" y="11610"/>
                </a:lnTo>
                <a:lnTo>
                  <a:pt x="3135" y="11827"/>
                </a:lnTo>
                <a:lnTo>
                  <a:pt x="1597" y="11935"/>
                </a:lnTo>
                <a:lnTo>
                  <a:pt x="0" y="11988"/>
                </a:lnTo>
                <a:lnTo>
                  <a:pt x="0" y="12474"/>
                </a:lnTo>
                <a:lnTo>
                  <a:pt x="1653" y="12366"/>
                </a:lnTo>
                <a:close/>
              </a:path>
            </a:pathLst>
          </a:custGeom>
          <a:solidFill>
            <a:srgbClr val="005E9F"/>
          </a:solidFill>
        </p:spPr>
        <p:txBody>
          <a:bodyPr wrap="square" lIns="0" tIns="0" rIns="0" bIns="0" rtlCol="0">
            <a:noAutofit/>
          </a:bodyPr>
          <a:lstStyle/>
          <a:p>
            <a:endParaRPr/>
          </a:p>
        </p:txBody>
      </p:sp>
      <p:sp>
        <p:nvSpPr>
          <p:cNvPr id="1292" name="object 1292"/>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5E9F"/>
          </a:solidFill>
        </p:spPr>
        <p:txBody>
          <a:bodyPr wrap="square" lIns="0" tIns="0" rIns="0" bIns="0" rtlCol="0">
            <a:noAutofit/>
          </a:bodyPr>
          <a:lstStyle/>
          <a:p>
            <a:endParaRPr/>
          </a:p>
        </p:txBody>
      </p:sp>
      <p:sp>
        <p:nvSpPr>
          <p:cNvPr id="1293" name="object 1293"/>
          <p:cNvSpPr/>
          <p:nvPr/>
        </p:nvSpPr>
        <p:spPr>
          <a:xfrm>
            <a:off x="409570" y="700769"/>
            <a:ext cx="62746" cy="30378"/>
          </a:xfrm>
          <a:custGeom>
            <a:avLst/>
            <a:gdLst/>
            <a:ahLst/>
            <a:cxnLst/>
            <a:rect l="l" t="t" r="r" b="b"/>
            <a:pathLst>
              <a:path w="62746" h="30378">
                <a:moveTo>
                  <a:pt x="23083" y="2638"/>
                </a:moveTo>
                <a:lnTo>
                  <a:pt x="22399" y="3777"/>
                </a:lnTo>
                <a:lnTo>
                  <a:pt x="22284" y="3929"/>
                </a:lnTo>
                <a:lnTo>
                  <a:pt x="21315" y="3663"/>
                </a:lnTo>
                <a:lnTo>
                  <a:pt x="20403" y="3398"/>
                </a:lnTo>
                <a:lnTo>
                  <a:pt x="19492" y="3132"/>
                </a:lnTo>
                <a:lnTo>
                  <a:pt x="19263" y="3398"/>
                </a:lnTo>
                <a:lnTo>
                  <a:pt x="20175" y="3720"/>
                </a:lnTo>
                <a:lnTo>
                  <a:pt x="21144" y="3986"/>
                </a:lnTo>
                <a:lnTo>
                  <a:pt x="22113" y="4252"/>
                </a:lnTo>
                <a:lnTo>
                  <a:pt x="22570" y="4366"/>
                </a:lnTo>
                <a:lnTo>
                  <a:pt x="23538" y="4575"/>
                </a:lnTo>
                <a:lnTo>
                  <a:pt x="24507" y="4745"/>
                </a:lnTo>
                <a:lnTo>
                  <a:pt x="25476" y="4897"/>
                </a:lnTo>
                <a:lnTo>
                  <a:pt x="25989" y="4954"/>
                </a:lnTo>
                <a:lnTo>
                  <a:pt x="27073" y="5125"/>
                </a:lnTo>
                <a:lnTo>
                  <a:pt x="28154" y="5220"/>
                </a:lnTo>
                <a:lnTo>
                  <a:pt x="29294" y="5277"/>
                </a:lnTo>
                <a:lnTo>
                  <a:pt x="28952" y="7650"/>
                </a:lnTo>
                <a:lnTo>
                  <a:pt x="28612" y="10251"/>
                </a:lnTo>
                <a:lnTo>
                  <a:pt x="28269" y="13108"/>
                </a:lnTo>
                <a:lnTo>
                  <a:pt x="26672" y="13000"/>
                </a:lnTo>
                <a:lnTo>
                  <a:pt x="25021" y="12838"/>
                </a:lnTo>
                <a:lnTo>
                  <a:pt x="23482" y="12622"/>
                </a:lnTo>
                <a:lnTo>
                  <a:pt x="23766" y="9757"/>
                </a:lnTo>
                <a:lnTo>
                  <a:pt x="22854" y="12514"/>
                </a:lnTo>
                <a:lnTo>
                  <a:pt x="23367" y="13055"/>
                </a:lnTo>
                <a:lnTo>
                  <a:pt x="24962" y="13269"/>
                </a:lnTo>
                <a:lnTo>
                  <a:pt x="26559" y="13433"/>
                </a:lnTo>
                <a:lnTo>
                  <a:pt x="28213" y="13539"/>
                </a:lnTo>
                <a:lnTo>
                  <a:pt x="27870" y="16183"/>
                </a:lnTo>
                <a:lnTo>
                  <a:pt x="27584" y="18991"/>
                </a:lnTo>
                <a:lnTo>
                  <a:pt x="27300" y="21958"/>
                </a:lnTo>
                <a:lnTo>
                  <a:pt x="25192" y="21850"/>
                </a:lnTo>
                <a:lnTo>
                  <a:pt x="23083" y="21634"/>
                </a:lnTo>
                <a:lnTo>
                  <a:pt x="21031" y="21311"/>
                </a:lnTo>
                <a:lnTo>
                  <a:pt x="21144" y="18342"/>
                </a:lnTo>
                <a:lnTo>
                  <a:pt x="20403" y="21256"/>
                </a:lnTo>
                <a:lnTo>
                  <a:pt x="18409" y="20933"/>
                </a:lnTo>
                <a:lnTo>
                  <a:pt x="16528" y="20555"/>
                </a:lnTo>
                <a:lnTo>
                  <a:pt x="14647" y="20069"/>
                </a:lnTo>
                <a:lnTo>
                  <a:pt x="15843" y="17264"/>
                </a:lnTo>
                <a:lnTo>
                  <a:pt x="17098" y="14564"/>
                </a:lnTo>
                <a:lnTo>
                  <a:pt x="18353" y="12083"/>
                </a:lnTo>
                <a:lnTo>
                  <a:pt x="17783" y="11975"/>
                </a:lnTo>
                <a:lnTo>
                  <a:pt x="16528" y="14458"/>
                </a:lnTo>
                <a:lnTo>
                  <a:pt x="15273" y="17102"/>
                </a:lnTo>
                <a:lnTo>
                  <a:pt x="14077" y="19961"/>
                </a:lnTo>
                <a:lnTo>
                  <a:pt x="12311" y="19475"/>
                </a:lnTo>
                <a:lnTo>
                  <a:pt x="10601" y="18936"/>
                </a:lnTo>
                <a:lnTo>
                  <a:pt x="8947" y="18342"/>
                </a:lnTo>
                <a:lnTo>
                  <a:pt x="10486" y="15591"/>
                </a:lnTo>
                <a:lnTo>
                  <a:pt x="12083" y="13055"/>
                </a:lnTo>
                <a:lnTo>
                  <a:pt x="13735" y="10687"/>
                </a:lnTo>
                <a:lnTo>
                  <a:pt x="13223" y="10460"/>
                </a:lnTo>
                <a:lnTo>
                  <a:pt x="11570" y="12838"/>
                </a:lnTo>
                <a:lnTo>
                  <a:pt x="9916" y="15375"/>
                </a:lnTo>
                <a:lnTo>
                  <a:pt x="8377" y="18127"/>
                </a:lnTo>
                <a:lnTo>
                  <a:pt x="7864" y="17911"/>
                </a:lnTo>
                <a:lnTo>
                  <a:pt x="7580" y="17803"/>
                </a:lnTo>
                <a:lnTo>
                  <a:pt x="6325" y="17317"/>
                </a:lnTo>
                <a:lnTo>
                  <a:pt x="5129" y="16724"/>
                </a:lnTo>
                <a:lnTo>
                  <a:pt x="3989" y="16130"/>
                </a:lnTo>
                <a:lnTo>
                  <a:pt x="5870" y="13539"/>
                </a:lnTo>
                <a:lnTo>
                  <a:pt x="7808" y="11105"/>
                </a:lnTo>
                <a:lnTo>
                  <a:pt x="9745" y="8903"/>
                </a:lnTo>
                <a:lnTo>
                  <a:pt x="11741" y="6739"/>
                </a:lnTo>
                <a:lnTo>
                  <a:pt x="13451" y="5011"/>
                </a:lnTo>
                <a:lnTo>
                  <a:pt x="15046" y="3493"/>
                </a:lnTo>
                <a:lnTo>
                  <a:pt x="14248" y="3872"/>
                </a:lnTo>
                <a:lnTo>
                  <a:pt x="13849" y="4043"/>
                </a:lnTo>
                <a:lnTo>
                  <a:pt x="12424" y="5391"/>
                </a:lnTo>
                <a:lnTo>
                  <a:pt x="11056" y="6796"/>
                </a:lnTo>
                <a:lnTo>
                  <a:pt x="9632" y="8352"/>
                </a:lnTo>
                <a:lnTo>
                  <a:pt x="8835" y="7935"/>
                </a:lnTo>
                <a:lnTo>
                  <a:pt x="8094" y="7498"/>
                </a:lnTo>
                <a:lnTo>
                  <a:pt x="8150" y="8030"/>
                </a:lnTo>
                <a:lnTo>
                  <a:pt x="8605" y="8258"/>
                </a:lnTo>
                <a:lnTo>
                  <a:pt x="9119" y="8580"/>
                </a:lnTo>
                <a:lnTo>
                  <a:pt x="9346" y="8675"/>
                </a:lnTo>
                <a:lnTo>
                  <a:pt x="7352" y="10896"/>
                </a:lnTo>
                <a:lnTo>
                  <a:pt x="5415" y="13269"/>
                </a:lnTo>
                <a:lnTo>
                  <a:pt x="3534" y="15861"/>
                </a:lnTo>
                <a:lnTo>
                  <a:pt x="2565" y="15375"/>
                </a:lnTo>
                <a:lnTo>
                  <a:pt x="1653" y="14780"/>
                </a:lnTo>
                <a:lnTo>
                  <a:pt x="855" y="14186"/>
                </a:lnTo>
                <a:lnTo>
                  <a:pt x="569" y="14564"/>
                </a:lnTo>
                <a:lnTo>
                  <a:pt x="1425" y="15158"/>
                </a:lnTo>
                <a:lnTo>
                  <a:pt x="2279" y="15752"/>
                </a:lnTo>
                <a:lnTo>
                  <a:pt x="3248" y="16238"/>
                </a:lnTo>
                <a:lnTo>
                  <a:pt x="2108" y="17803"/>
                </a:lnTo>
                <a:lnTo>
                  <a:pt x="1025" y="19475"/>
                </a:lnTo>
                <a:lnTo>
                  <a:pt x="0" y="21203"/>
                </a:lnTo>
                <a:lnTo>
                  <a:pt x="455" y="21527"/>
                </a:lnTo>
                <a:lnTo>
                  <a:pt x="1482" y="19800"/>
                </a:lnTo>
                <a:lnTo>
                  <a:pt x="2565" y="18127"/>
                </a:lnTo>
                <a:lnTo>
                  <a:pt x="3705" y="16508"/>
                </a:lnTo>
                <a:lnTo>
                  <a:pt x="4901" y="17155"/>
                </a:lnTo>
                <a:lnTo>
                  <a:pt x="6098" y="17750"/>
                </a:lnTo>
                <a:lnTo>
                  <a:pt x="7409" y="18289"/>
                </a:lnTo>
                <a:lnTo>
                  <a:pt x="7864" y="18450"/>
                </a:lnTo>
                <a:lnTo>
                  <a:pt x="8150" y="18558"/>
                </a:lnTo>
                <a:lnTo>
                  <a:pt x="7066" y="20447"/>
                </a:lnTo>
                <a:lnTo>
                  <a:pt x="6041" y="22444"/>
                </a:lnTo>
                <a:lnTo>
                  <a:pt x="5129" y="24495"/>
                </a:lnTo>
                <a:lnTo>
                  <a:pt x="5643" y="24819"/>
                </a:lnTo>
                <a:lnTo>
                  <a:pt x="6611" y="22714"/>
                </a:lnTo>
                <a:lnTo>
                  <a:pt x="7636" y="20717"/>
                </a:lnTo>
                <a:lnTo>
                  <a:pt x="8720" y="18775"/>
                </a:lnTo>
                <a:lnTo>
                  <a:pt x="10373" y="19422"/>
                </a:lnTo>
                <a:lnTo>
                  <a:pt x="12083" y="19961"/>
                </a:lnTo>
                <a:lnTo>
                  <a:pt x="13849" y="20447"/>
                </a:lnTo>
                <a:lnTo>
                  <a:pt x="12993" y="22606"/>
                </a:lnTo>
                <a:lnTo>
                  <a:pt x="12083" y="24872"/>
                </a:lnTo>
                <a:lnTo>
                  <a:pt x="11284" y="27192"/>
                </a:lnTo>
                <a:lnTo>
                  <a:pt x="11912" y="27409"/>
                </a:lnTo>
                <a:lnTo>
                  <a:pt x="12709" y="25034"/>
                </a:lnTo>
                <a:lnTo>
                  <a:pt x="13563" y="22767"/>
                </a:lnTo>
                <a:lnTo>
                  <a:pt x="14476" y="20555"/>
                </a:lnTo>
                <a:lnTo>
                  <a:pt x="16357" y="21041"/>
                </a:lnTo>
                <a:lnTo>
                  <a:pt x="18294" y="21419"/>
                </a:lnTo>
                <a:lnTo>
                  <a:pt x="20290" y="21742"/>
                </a:lnTo>
                <a:lnTo>
                  <a:pt x="19664" y="24117"/>
                </a:lnTo>
                <a:lnTo>
                  <a:pt x="19094" y="26653"/>
                </a:lnTo>
                <a:lnTo>
                  <a:pt x="18580" y="29189"/>
                </a:lnTo>
                <a:lnTo>
                  <a:pt x="19035" y="29298"/>
                </a:lnTo>
                <a:lnTo>
                  <a:pt x="19263" y="29353"/>
                </a:lnTo>
                <a:lnTo>
                  <a:pt x="19776" y="26761"/>
                </a:lnTo>
                <a:lnTo>
                  <a:pt x="20346" y="24225"/>
                </a:lnTo>
                <a:lnTo>
                  <a:pt x="20916" y="21850"/>
                </a:lnTo>
                <a:lnTo>
                  <a:pt x="22969" y="22120"/>
                </a:lnTo>
                <a:lnTo>
                  <a:pt x="25077" y="22336"/>
                </a:lnTo>
                <a:lnTo>
                  <a:pt x="27242" y="22497"/>
                </a:lnTo>
                <a:lnTo>
                  <a:pt x="26958" y="24981"/>
                </a:lnTo>
                <a:lnTo>
                  <a:pt x="26731" y="27570"/>
                </a:lnTo>
                <a:lnTo>
                  <a:pt x="26503" y="30269"/>
                </a:lnTo>
                <a:lnTo>
                  <a:pt x="27015" y="30323"/>
                </a:lnTo>
                <a:lnTo>
                  <a:pt x="27300" y="30323"/>
                </a:lnTo>
                <a:lnTo>
                  <a:pt x="27528" y="27625"/>
                </a:lnTo>
                <a:lnTo>
                  <a:pt x="27756" y="25034"/>
                </a:lnTo>
                <a:lnTo>
                  <a:pt x="27983" y="22497"/>
                </a:lnTo>
                <a:lnTo>
                  <a:pt x="28783" y="22553"/>
                </a:lnTo>
                <a:lnTo>
                  <a:pt x="29182" y="22553"/>
                </a:lnTo>
                <a:lnTo>
                  <a:pt x="30777" y="22606"/>
                </a:lnTo>
                <a:lnTo>
                  <a:pt x="32430" y="22606"/>
                </a:lnTo>
                <a:lnTo>
                  <a:pt x="34025" y="22553"/>
                </a:lnTo>
                <a:lnTo>
                  <a:pt x="34196" y="25089"/>
                </a:lnTo>
                <a:lnTo>
                  <a:pt x="34311" y="27678"/>
                </a:lnTo>
                <a:lnTo>
                  <a:pt x="34482" y="30378"/>
                </a:lnTo>
                <a:lnTo>
                  <a:pt x="34994" y="30323"/>
                </a:lnTo>
                <a:lnTo>
                  <a:pt x="35280" y="30323"/>
                </a:lnTo>
                <a:lnTo>
                  <a:pt x="35109" y="27625"/>
                </a:lnTo>
                <a:lnTo>
                  <a:pt x="34937" y="25034"/>
                </a:lnTo>
                <a:lnTo>
                  <a:pt x="34766" y="22553"/>
                </a:lnTo>
                <a:lnTo>
                  <a:pt x="36875" y="22444"/>
                </a:lnTo>
                <a:lnTo>
                  <a:pt x="38983" y="22283"/>
                </a:lnTo>
                <a:lnTo>
                  <a:pt x="41036" y="22011"/>
                </a:lnTo>
                <a:lnTo>
                  <a:pt x="41549" y="24386"/>
                </a:lnTo>
                <a:lnTo>
                  <a:pt x="42061" y="26869"/>
                </a:lnTo>
                <a:lnTo>
                  <a:pt x="42518" y="29459"/>
                </a:lnTo>
                <a:lnTo>
                  <a:pt x="42973" y="29353"/>
                </a:lnTo>
                <a:lnTo>
                  <a:pt x="43201" y="29298"/>
                </a:lnTo>
                <a:lnTo>
                  <a:pt x="42745" y="26761"/>
                </a:lnTo>
                <a:lnTo>
                  <a:pt x="42232" y="24278"/>
                </a:lnTo>
                <a:lnTo>
                  <a:pt x="41720" y="21905"/>
                </a:lnTo>
                <a:lnTo>
                  <a:pt x="43714" y="21634"/>
                </a:lnTo>
                <a:lnTo>
                  <a:pt x="45710" y="21311"/>
                </a:lnTo>
                <a:lnTo>
                  <a:pt x="47591" y="20825"/>
                </a:lnTo>
                <a:lnTo>
                  <a:pt x="48445" y="22983"/>
                </a:lnTo>
                <a:lnTo>
                  <a:pt x="49186" y="25250"/>
                </a:lnTo>
                <a:lnTo>
                  <a:pt x="49927" y="27570"/>
                </a:lnTo>
                <a:lnTo>
                  <a:pt x="50553" y="27409"/>
                </a:lnTo>
                <a:lnTo>
                  <a:pt x="49812" y="25089"/>
                </a:lnTo>
                <a:lnTo>
                  <a:pt x="49015" y="22822"/>
                </a:lnTo>
                <a:lnTo>
                  <a:pt x="48161" y="20717"/>
                </a:lnTo>
                <a:lnTo>
                  <a:pt x="50040" y="20231"/>
                </a:lnTo>
                <a:lnTo>
                  <a:pt x="51808" y="19747"/>
                </a:lnTo>
                <a:lnTo>
                  <a:pt x="53518" y="19153"/>
                </a:lnTo>
                <a:lnTo>
                  <a:pt x="54487" y="20986"/>
                </a:lnTo>
                <a:lnTo>
                  <a:pt x="55455" y="22930"/>
                </a:lnTo>
                <a:lnTo>
                  <a:pt x="56311" y="24981"/>
                </a:lnTo>
                <a:lnTo>
                  <a:pt x="56881" y="24656"/>
                </a:lnTo>
                <a:lnTo>
                  <a:pt x="56025" y="22661"/>
                </a:lnTo>
                <a:lnTo>
                  <a:pt x="55057" y="20772"/>
                </a:lnTo>
                <a:lnTo>
                  <a:pt x="54088" y="18936"/>
                </a:lnTo>
                <a:lnTo>
                  <a:pt x="55739" y="18289"/>
                </a:lnTo>
                <a:lnTo>
                  <a:pt x="57336" y="17641"/>
                </a:lnTo>
                <a:lnTo>
                  <a:pt x="58760" y="16831"/>
                </a:lnTo>
                <a:lnTo>
                  <a:pt x="59787" y="18342"/>
                </a:lnTo>
                <a:lnTo>
                  <a:pt x="60812" y="19961"/>
                </a:lnTo>
                <a:lnTo>
                  <a:pt x="61779" y="21581"/>
                </a:lnTo>
                <a:lnTo>
                  <a:pt x="62182" y="21256"/>
                </a:lnTo>
                <a:lnTo>
                  <a:pt x="61276" y="19639"/>
                </a:lnTo>
                <a:lnTo>
                  <a:pt x="60249" y="18072"/>
                </a:lnTo>
                <a:lnTo>
                  <a:pt x="59274" y="16616"/>
                </a:lnTo>
                <a:lnTo>
                  <a:pt x="60531" y="15914"/>
                </a:lnTo>
                <a:lnTo>
                  <a:pt x="61658" y="15213"/>
                </a:lnTo>
                <a:lnTo>
                  <a:pt x="62746" y="14403"/>
                </a:lnTo>
                <a:lnTo>
                  <a:pt x="62524" y="14080"/>
                </a:lnTo>
                <a:lnTo>
                  <a:pt x="61437" y="14836"/>
                </a:lnTo>
                <a:lnTo>
                  <a:pt x="60249" y="15591"/>
                </a:lnTo>
                <a:lnTo>
                  <a:pt x="58990" y="16238"/>
                </a:lnTo>
                <a:lnTo>
                  <a:pt x="57165" y="13594"/>
                </a:lnTo>
                <a:lnTo>
                  <a:pt x="55284" y="11162"/>
                </a:lnTo>
                <a:lnTo>
                  <a:pt x="53347" y="8960"/>
                </a:lnTo>
                <a:lnTo>
                  <a:pt x="54144" y="8523"/>
                </a:lnTo>
                <a:lnTo>
                  <a:pt x="54885" y="8087"/>
                </a:lnTo>
                <a:lnTo>
                  <a:pt x="55570" y="7612"/>
                </a:lnTo>
                <a:lnTo>
                  <a:pt x="55228" y="7384"/>
                </a:lnTo>
                <a:lnTo>
                  <a:pt x="54543" y="7878"/>
                </a:lnTo>
                <a:lnTo>
                  <a:pt x="53802" y="8258"/>
                </a:lnTo>
                <a:lnTo>
                  <a:pt x="53061" y="8675"/>
                </a:lnTo>
                <a:lnTo>
                  <a:pt x="51351" y="6682"/>
                </a:lnTo>
                <a:lnTo>
                  <a:pt x="49585" y="4897"/>
                </a:lnTo>
                <a:lnTo>
                  <a:pt x="47931" y="3284"/>
                </a:lnTo>
                <a:lnTo>
                  <a:pt x="47190" y="2961"/>
                </a:lnTo>
                <a:lnTo>
                  <a:pt x="46850" y="2847"/>
                </a:lnTo>
                <a:lnTo>
                  <a:pt x="48731" y="4632"/>
                </a:lnTo>
                <a:lnTo>
                  <a:pt x="50668" y="6625"/>
                </a:lnTo>
                <a:lnTo>
                  <a:pt x="52662" y="8903"/>
                </a:lnTo>
                <a:lnTo>
                  <a:pt x="52036" y="9169"/>
                </a:lnTo>
                <a:lnTo>
                  <a:pt x="51409" y="9435"/>
                </a:lnTo>
                <a:lnTo>
                  <a:pt x="50781" y="9700"/>
                </a:lnTo>
                <a:lnTo>
                  <a:pt x="50211" y="9928"/>
                </a:lnTo>
                <a:lnTo>
                  <a:pt x="49585" y="10194"/>
                </a:lnTo>
                <a:lnTo>
                  <a:pt x="48958" y="10403"/>
                </a:lnTo>
                <a:lnTo>
                  <a:pt x="49242" y="10726"/>
                </a:lnTo>
                <a:lnTo>
                  <a:pt x="49812" y="10517"/>
                </a:lnTo>
                <a:lnTo>
                  <a:pt x="50382" y="10308"/>
                </a:lnTo>
                <a:lnTo>
                  <a:pt x="50952" y="10080"/>
                </a:lnTo>
                <a:lnTo>
                  <a:pt x="51637" y="9814"/>
                </a:lnTo>
                <a:lnTo>
                  <a:pt x="52263" y="9492"/>
                </a:lnTo>
                <a:lnTo>
                  <a:pt x="52890" y="9169"/>
                </a:lnTo>
                <a:lnTo>
                  <a:pt x="54829" y="11390"/>
                </a:lnTo>
                <a:lnTo>
                  <a:pt x="56710" y="13864"/>
                </a:lnTo>
                <a:lnTo>
                  <a:pt x="58533" y="16453"/>
                </a:lnTo>
                <a:lnTo>
                  <a:pt x="57050" y="17209"/>
                </a:lnTo>
                <a:lnTo>
                  <a:pt x="55512" y="17911"/>
                </a:lnTo>
                <a:lnTo>
                  <a:pt x="53860" y="18505"/>
                </a:lnTo>
                <a:lnTo>
                  <a:pt x="52378" y="15697"/>
                </a:lnTo>
                <a:lnTo>
                  <a:pt x="50781" y="13161"/>
                </a:lnTo>
                <a:lnTo>
                  <a:pt x="50269" y="13324"/>
                </a:lnTo>
                <a:lnTo>
                  <a:pt x="51808" y="15914"/>
                </a:lnTo>
                <a:lnTo>
                  <a:pt x="53290" y="18720"/>
                </a:lnTo>
                <a:lnTo>
                  <a:pt x="51581" y="19261"/>
                </a:lnTo>
                <a:lnTo>
                  <a:pt x="49812" y="19800"/>
                </a:lnTo>
                <a:lnTo>
                  <a:pt x="47990" y="20231"/>
                </a:lnTo>
                <a:lnTo>
                  <a:pt x="46906" y="17372"/>
                </a:lnTo>
                <a:lnTo>
                  <a:pt x="45710" y="14672"/>
                </a:lnTo>
                <a:lnTo>
                  <a:pt x="46336" y="17480"/>
                </a:lnTo>
                <a:lnTo>
                  <a:pt x="47420" y="20394"/>
                </a:lnTo>
                <a:lnTo>
                  <a:pt x="45539" y="20772"/>
                </a:lnTo>
                <a:lnTo>
                  <a:pt x="43601" y="21150"/>
                </a:lnTo>
                <a:lnTo>
                  <a:pt x="41606" y="21419"/>
                </a:lnTo>
                <a:lnTo>
                  <a:pt x="40921" y="18505"/>
                </a:lnTo>
                <a:lnTo>
                  <a:pt x="40921" y="21527"/>
                </a:lnTo>
                <a:lnTo>
                  <a:pt x="38927" y="21742"/>
                </a:lnTo>
                <a:lnTo>
                  <a:pt x="36818" y="21905"/>
                </a:lnTo>
                <a:lnTo>
                  <a:pt x="34766" y="22011"/>
                </a:lnTo>
                <a:lnTo>
                  <a:pt x="34539" y="19044"/>
                </a:lnTo>
                <a:lnTo>
                  <a:pt x="34311" y="16238"/>
                </a:lnTo>
                <a:lnTo>
                  <a:pt x="34081" y="13594"/>
                </a:lnTo>
                <a:lnTo>
                  <a:pt x="34081" y="13108"/>
                </a:lnTo>
                <a:lnTo>
                  <a:pt x="33797" y="10308"/>
                </a:lnTo>
                <a:lnTo>
                  <a:pt x="33626" y="16238"/>
                </a:lnTo>
                <a:lnTo>
                  <a:pt x="33797" y="19044"/>
                </a:lnTo>
                <a:lnTo>
                  <a:pt x="33969" y="22011"/>
                </a:lnTo>
                <a:lnTo>
                  <a:pt x="32430" y="22067"/>
                </a:lnTo>
                <a:lnTo>
                  <a:pt x="29182" y="22067"/>
                </a:lnTo>
                <a:lnTo>
                  <a:pt x="28382" y="22011"/>
                </a:lnTo>
                <a:lnTo>
                  <a:pt x="28042" y="22011"/>
                </a:lnTo>
                <a:lnTo>
                  <a:pt x="28326" y="19044"/>
                </a:lnTo>
                <a:lnTo>
                  <a:pt x="28612" y="16183"/>
                </a:lnTo>
                <a:lnTo>
                  <a:pt x="28896" y="13539"/>
                </a:lnTo>
                <a:lnTo>
                  <a:pt x="29522" y="13594"/>
                </a:lnTo>
                <a:lnTo>
                  <a:pt x="29808" y="13161"/>
                </a:lnTo>
                <a:lnTo>
                  <a:pt x="29238" y="13108"/>
                </a:lnTo>
                <a:lnTo>
                  <a:pt x="28952" y="13108"/>
                </a:lnTo>
                <a:lnTo>
                  <a:pt x="29238" y="10308"/>
                </a:lnTo>
                <a:lnTo>
                  <a:pt x="29522" y="7650"/>
                </a:lnTo>
                <a:lnTo>
                  <a:pt x="29808" y="5334"/>
                </a:lnTo>
                <a:lnTo>
                  <a:pt x="30605" y="5334"/>
                </a:lnTo>
                <a:lnTo>
                  <a:pt x="29864" y="4954"/>
                </a:lnTo>
                <a:lnTo>
                  <a:pt x="30092" y="3132"/>
                </a:lnTo>
                <a:lnTo>
                  <a:pt x="30321" y="1499"/>
                </a:lnTo>
                <a:lnTo>
                  <a:pt x="30493" y="0"/>
                </a:lnTo>
                <a:lnTo>
                  <a:pt x="30035" y="0"/>
                </a:lnTo>
                <a:lnTo>
                  <a:pt x="29808" y="1499"/>
                </a:lnTo>
                <a:lnTo>
                  <a:pt x="29580" y="3132"/>
                </a:lnTo>
                <a:lnTo>
                  <a:pt x="29294" y="4897"/>
                </a:lnTo>
                <a:lnTo>
                  <a:pt x="28213" y="4859"/>
                </a:lnTo>
                <a:lnTo>
                  <a:pt x="27186" y="4745"/>
                </a:lnTo>
                <a:lnTo>
                  <a:pt x="26102" y="4632"/>
                </a:lnTo>
                <a:lnTo>
                  <a:pt x="26672" y="3018"/>
                </a:lnTo>
                <a:lnTo>
                  <a:pt x="27242" y="1499"/>
                </a:lnTo>
                <a:lnTo>
                  <a:pt x="27812" y="151"/>
                </a:lnTo>
                <a:lnTo>
                  <a:pt x="27300" y="208"/>
                </a:lnTo>
                <a:lnTo>
                  <a:pt x="26787" y="1556"/>
                </a:lnTo>
                <a:lnTo>
                  <a:pt x="26217" y="2961"/>
                </a:lnTo>
                <a:lnTo>
                  <a:pt x="25591" y="4575"/>
                </a:lnTo>
                <a:lnTo>
                  <a:pt x="24622" y="4423"/>
                </a:lnTo>
                <a:lnTo>
                  <a:pt x="23710" y="4252"/>
                </a:lnTo>
                <a:lnTo>
                  <a:pt x="22797" y="4043"/>
                </a:lnTo>
                <a:lnTo>
                  <a:pt x="23538" y="2809"/>
                </a:lnTo>
                <a:lnTo>
                  <a:pt x="24280" y="1613"/>
                </a:lnTo>
                <a:lnTo>
                  <a:pt x="24962" y="531"/>
                </a:lnTo>
                <a:lnTo>
                  <a:pt x="24451" y="645"/>
                </a:lnTo>
                <a:lnTo>
                  <a:pt x="23766" y="1613"/>
                </a:lnTo>
                <a:lnTo>
                  <a:pt x="23083" y="2638"/>
                </a:lnTo>
                <a:close/>
              </a:path>
            </a:pathLst>
          </a:custGeom>
          <a:solidFill>
            <a:srgbClr val="005E9F"/>
          </a:solidFill>
        </p:spPr>
        <p:txBody>
          <a:bodyPr wrap="square" lIns="0" tIns="0" rIns="0" bIns="0" rtlCol="0">
            <a:noAutofit/>
          </a:bodyPr>
          <a:lstStyle/>
          <a:p>
            <a:endParaRPr/>
          </a:p>
        </p:txBody>
      </p:sp>
      <p:sp>
        <p:nvSpPr>
          <p:cNvPr id="1294" name="object 1294"/>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05C9D"/>
          </a:solidFill>
        </p:spPr>
        <p:txBody>
          <a:bodyPr wrap="square" lIns="0" tIns="0" rIns="0" bIns="0" rtlCol="0">
            <a:noAutofit/>
          </a:bodyPr>
          <a:lstStyle/>
          <a:p>
            <a:endParaRPr/>
          </a:p>
        </p:txBody>
      </p:sp>
      <p:sp>
        <p:nvSpPr>
          <p:cNvPr id="1295" name="object 1295"/>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5C9D"/>
          </a:solidFill>
        </p:spPr>
        <p:txBody>
          <a:bodyPr wrap="square" lIns="0" tIns="0" rIns="0" bIns="0" rtlCol="0">
            <a:noAutofit/>
          </a:bodyPr>
          <a:lstStyle/>
          <a:p>
            <a:endParaRPr/>
          </a:p>
        </p:txBody>
      </p:sp>
      <p:sp>
        <p:nvSpPr>
          <p:cNvPr id="1296" name="object 1296"/>
          <p:cNvSpPr/>
          <p:nvPr/>
        </p:nvSpPr>
        <p:spPr>
          <a:xfrm>
            <a:off x="416923" y="708476"/>
            <a:ext cx="2392" cy="3398"/>
          </a:xfrm>
          <a:custGeom>
            <a:avLst/>
            <a:gdLst/>
            <a:ahLst/>
            <a:cxnLst/>
            <a:rect l="l" t="t" r="r" b="b"/>
            <a:pathLst>
              <a:path w="2392" h="3398">
                <a:moveTo>
                  <a:pt x="1993" y="968"/>
                </a:moveTo>
                <a:lnTo>
                  <a:pt x="0" y="3189"/>
                </a:lnTo>
                <a:lnTo>
                  <a:pt x="455" y="3398"/>
                </a:lnTo>
                <a:lnTo>
                  <a:pt x="2392" y="1195"/>
                </a:lnTo>
                <a:lnTo>
                  <a:pt x="2279" y="645"/>
                </a:lnTo>
                <a:lnTo>
                  <a:pt x="1651" y="322"/>
                </a:lnTo>
                <a:lnTo>
                  <a:pt x="1139" y="0"/>
                </a:lnTo>
                <a:lnTo>
                  <a:pt x="1025" y="436"/>
                </a:lnTo>
                <a:lnTo>
                  <a:pt x="1651" y="816"/>
                </a:lnTo>
                <a:lnTo>
                  <a:pt x="1993" y="968"/>
                </a:lnTo>
                <a:close/>
              </a:path>
            </a:pathLst>
          </a:custGeom>
          <a:solidFill>
            <a:srgbClr val="005C9D"/>
          </a:solidFill>
        </p:spPr>
        <p:txBody>
          <a:bodyPr wrap="square" lIns="0" tIns="0" rIns="0" bIns="0" rtlCol="0">
            <a:noAutofit/>
          </a:bodyPr>
          <a:lstStyle/>
          <a:p>
            <a:endParaRPr/>
          </a:p>
        </p:txBody>
      </p:sp>
      <p:sp>
        <p:nvSpPr>
          <p:cNvPr id="1297" name="object 1297"/>
          <p:cNvSpPr/>
          <p:nvPr/>
        </p:nvSpPr>
        <p:spPr>
          <a:xfrm>
            <a:off x="409570" y="701186"/>
            <a:ext cx="30434" cy="24401"/>
          </a:xfrm>
          <a:custGeom>
            <a:avLst/>
            <a:gdLst/>
            <a:ahLst/>
            <a:cxnLst/>
            <a:rect l="l" t="t" r="r" b="b"/>
            <a:pathLst>
              <a:path w="30434" h="24401">
                <a:moveTo>
                  <a:pt x="13279" y="4385"/>
                </a:moveTo>
                <a:lnTo>
                  <a:pt x="12824" y="4594"/>
                </a:lnTo>
                <a:lnTo>
                  <a:pt x="11741" y="5676"/>
                </a:lnTo>
                <a:lnTo>
                  <a:pt x="10714" y="6758"/>
                </a:lnTo>
                <a:lnTo>
                  <a:pt x="9632" y="7935"/>
                </a:lnTo>
                <a:lnTo>
                  <a:pt x="9745" y="8485"/>
                </a:lnTo>
                <a:lnTo>
                  <a:pt x="10828" y="9074"/>
                </a:lnTo>
                <a:lnTo>
                  <a:pt x="12025" y="9605"/>
                </a:lnTo>
                <a:lnTo>
                  <a:pt x="13223" y="10042"/>
                </a:lnTo>
                <a:lnTo>
                  <a:pt x="11570" y="12421"/>
                </a:lnTo>
                <a:lnTo>
                  <a:pt x="9916" y="14957"/>
                </a:lnTo>
                <a:lnTo>
                  <a:pt x="8377" y="17710"/>
                </a:lnTo>
                <a:lnTo>
                  <a:pt x="7864" y="17493"/>
                </a:lnTo>
                <a:lnTo>
                  <a:pt x="7580" y="17385"/>
                </a:lnTo>
                <a:lnTo>
                  <a:pt x="6325" y="16899"/>
                </a:lnTo>
                <a:lnTo>
                  <a:pt x="5129" y="16307"/>
                </a:lnTo>
                <a:lnTo>
                  <a:pt x="3989" y="15713"/>
                </a:lnTo>
                <a:lnTo>
                  <a:pt x="5870" y="13121"/>
                </a:lnTo>
                <a:lnTo>
                  <a:pt x="7808" y="10687"/>
                </a:lnTo>
                <a:lnTo>
                  <a:pt x="7352" y="10479"/>
                </a:lnTo>
                <a:lnTo>
                  <a:pt x="5415" y="12852"/>
                </a:lnTo>
                <a:lnTo>
                  <a:pt x="3534" y="15443"/>
                </a:lnTo>
                <a:lnTo>
                  <a:pt x="2678" y="15010"/>
                </a:lnTo>
                <a:lnTo>
                  <a:pt x="1937" y="14524"/>
                </a:lnTo>
                <a:lnTo>
                  <a:pt x="1196" y="14040"/>
                </a:lnTo>
                <a:lnTo>
                  <a:pt x="912" y="14363"/>
                </a:lnTo>
                <a:lnTo>
                  <a:pt x="1653" y="14902"/>
                </a:lnTo>
                <a:lnTo>
                  <a:pt x="2450" y="15388"/>
                </a:lnTo>
                <a:lnTo>
                  <a:pt x="3248" y="15821"/>
                </a:lnTo>
                <a:lnTo>
                  <a:pt x="2108" y="17385"/>
                </a:lnTo>
                <a:lnTo>
                  <a:pt x="1025" y="19057"/>
                </a:lnTo>
                <a:lnTo>
                  <a:pt x="0" y="20785"/>
                </a:lnTo>
                <a:lnTo>
                  <a:pt x="455" y="21110"/>
                </a:lnTo>
                <a:lnTo>
                  <a:pt x="1482" y="19382"/>
                </a:lnTo>
                <a:lnTo>
                  <a:pt x="2565" y="17710"/>
                </a:lnTo>
                <a:lnTo>
                  <a:pt x="3705" y="16090"/>
                </a:lnTo>
                <a:lnTo>
                  <a:pt x="4901" y="16738"/>
                </a:lnTo>
                <a:lnTo>
                  <a:pt x="6098" y="17332"/>
                </a:lnTo>
                <a:lnTo>
                  <a:pt x="7409" y="17871"/>
                </a:lnTo>
                <a:lnTo>
                  <a:pt x="7864" y="18032"/>
                </a:lnTo>
                <a:lnTo>
                  <a:pt x="8150" y="18141"/>
                </a:lnTo>
                <a:lnTo>
                  <a:pt x="7066" y="20029"/>
                </a:lnTo>
                <a:lnTo>
                  <a:pt x="6041" y="22027"/>
                </a:lnTo>
                <a:lnTo>
                  <a:pt x="5129" y="24077"/>
                </a:lnTo>
                <a:lnTo>
                  <a:pt x="5643" y="24401"/>
                </a:lnTo>
                <a:lnTo>
                  <a:pt x="6611" y="22296"/>
                </a:lnTo>
                <a:lnTo>
                  <a:pt x="7636" y="20299"/>
                </a:lnTo>
                <a:lnTo>
                  <a:pt x="8720" y="18357"/>
                </a:lnTo>
                <a:lnTo>
                  <a:pt x="10373" y="19004"/>
                </a:lnTo>
                <a:lnTo>
                  <a:pt x="8947" y="17924"/>
                </a:lnTo>
                <a:lnTo>
                  <a:pt x="10486" y="15173"/>
                </a:lnTo>
                <a:lnTo>
                  <a:pt x="12083" y="12637"/>
                </a:lnTo>
                <a:lnTo>
                  <a:pt x="13735" y="10270"/>
                </a:lnTo>
                <a:lnTo>
                  <a:pt x="15046" y="10744"/>
                </a:lnTo>
                <a:lnTo>
                  <a:pt x="16413" y="11181"/>
                </a:lnTo>
                <a:lnTo>
                  <a:pt x="17783" y="11557"/>
                </a:lnTo>
                <a:lnTo>
                  <a:pt x="18010" y="11124"/>
                </a:lnTo>
                <a:lnTo>
                  <a:pt x="16643" y="10801"/>
                </a:lnTo>
                <a:lnTo>
                  <a:pt x="15273" y="10365"/>
                </a:lnTo>
                <a:lnTo>
                  <a:pt x="13964" y="9890"/>
                </a:lnTo>
                <a:lnTo>
                  <a:pt x="15787" y="7346"/>
                </a:lnTo>
                <a:lnTo>
                  <a:pt x="17553" y="5030"/>
                </a:lnTo>
                <a:lnTo>
                  <a:pt x="19263" y="2980"/>
                </a:lnTo>
                <a:lnTo>
                  <a:pt x="20175" y="3303"/>
                </a:lnTo>
                <a:lnTo>
                  <a:pt x="21144" y="3568"/>
                </a:lnTo>
                <a:lnTo>
                  <a:pt x="22113" y="3834"/>
                </a:lnTo>
                <a:lnTo>
                  <a:pt x="22570" y="3948"/>
                </a:lnTo>
                <a:lnTo>
                  <a:pt x="23538" y="4157"/>
                </a:lnTo>
                <a:lnTo>
                  <a:pt x="24507" y="4328"/>
                </a:lnTo>
                <a:lnTo>
                  <a:pt x="25476" y="4480"/>
                </a:lnTo>
                <a:lnTo>
                  <a:pt x="25989" y="4537"/>
                </a:lnTo>
                <a:lnTo>
                  <a:pt x="27073" y="4708"/>
                </a:lnTo>
                <a:lnTo>
                  <a:pt x="28154" y="4802"/>
                </a:lnTo>
                <a:lnTo>
                  <a:pt x="29294" y="4859"/>
                </a:lnTo>
                <a:lnTo>
                  <a:pt x="28952" y="7232"/>
                </a:lnTo>
                <a:lnTo>
                  <a:pt x="28896" y="13121"/>
                </a:lnTo>
                <a:lnTo>
                  <a:pt x="29522" y="13176"/>
                </a:lnTo>
                <a:lnTo>
                  <a:pt x="29808" y="12743"/>
                </a:lnTo>
                <a:lnTo>
                  <a:pt x="29238" y="12690"/>
                </a:lnTo>
                <a:lnTo>
                  <a:pt x="28952" y="12690"/>
                </a:lnTo>
                <a:lnTo>
                  <a:pt x="29238" y="9890"/>
                </a:lnTo>
                <a:lnTo>
                  <a:pt x="29522" y="7232"/>
                </a:lnTo>
                <a:lnTo>
                  <a:pt x="29808" y="4916"/>
                </a:lnTo>
                <a:lnTo>
                  <a:pt x="29864" y="4537"/>
                </a:lnTo>
                <a:lnTo>
                  <a:pt x="30092" y="2866"/>
                </a:lnTo>
                <a:lnTo>
                  <a:pt x="30263" y="1366"/>
                </a:lnTo>
                <a:lnTo>
                  <a:pt x="30434" y="0"/>
                </a:lnTo>
                <a:lnTo>
                  <a:pt x="29979" y="0"/>
                </a:lnTo>
                <a:lnTo>
                  <a:pt x="29751" y="1366"/>
                </a:lnTo>
                <a:lnTo>
                  <a:pt x="29522" y="2866"/>
                </a:lnTo>
                <a:lnTo>
                  <a:pt x="29294" y="4480"/>
                </a:lnTo>
                <a:lnTo>
                  <a:pt x="28213" y="4442"/>
                </a:lnTo>
                <a:lnTo>
                  <a:pt x="27186" y="4328"/>
                </a:lnTo>
                <a:lnTo>
                  <a:pt x="26102" y="4214"/>
                </a:lnTo>
                <a:lnTo>
                  <a:pt x="26616" y="2752"/>
                </a:lnTo>
                <a:lnTo>
                  <a:pt x="27129" y="1404"/>
                </a:lnTo>
                <a:lnTo>
                  <a:pt x="27643" y="170"/>
                </a:lnTo>
                <a:lnTo>
                  <a:pt x="27129" y="227"/>
                </a:lnTo>
                <a:lnTo>
                  <a:pt x="26672" y="1404"/>
                </a:lnTo>
                <a:lnTo>
                  <a:pt x="26161" y="2752"/>
                </a:lnTo>
                <a:lnTo>
                  <a:pt x="25591" y="4157"/>
                </a:lnTo>
                <a:lnTo>
                  <a:pt x="24622" y="4005"/>
                </a:lnTo>
                <a:lnTo>
                  <a:pt x="23710" y="3834"/>
                </a:lnTo>
                <a:lnTo>
                  <a:pt x="22797" y="3625"/>
                </a:lnTo>
                <a:lnTo>
                  <a:pt x="23424" y="2543"/>
                </a:lnTo>
                <a:lnTo>
                  <a:pt x="24052" y="1518"/>
                </a:lnTo>
                <a:lnTo>
                  <a:pt x="24678" y="607"/>
                </a:lnTo>
                <a:lnTo>
                  <a:pt x="24108" y="664"/>
                </a:lnTo>
                <a:lnTo>
                  <a:pt x="23538" y="1518"/>
                </a:lnTo>
                <a:lnTo>
                  <a:pt x="22969" y="2429"/>
                </a:lnTo>
                <a:lnTo>
                  <a:pt x="22399" y="3360"/>
                </a:lnTo>
                <a:lnTo>
                  <a:pt x="22284" y="3512"/>
                </a:lnTo>
                <a:lnTo>
                  <a:pt x="21315" y="3246"/>
                </a:lnTo>
                <a:lnTo>
                  <a:pt x="20403" y="2980"/>
                </a:lnTo>
                <a:lnTo>
                  <a:pt x="19492" y="2714"/>
                </a:lnTo>
                <a:lnTo>
                  <a:pt x="19948" y="2164"/>
                </a:lnTo>
                <a:lnTo>
                  <a:pt x="20290" y="1784"/>
                </a:lnTo>
                <a:lnTo>
                  <a:pt x="19720" y="1727"/>
                </a:lnTo>
                <a:lnTo>
                  <a:pt x="19263" y="2278"/>
                </a:lnTo>
                <a:lnTo>
                  <a:pt x="18808" y="2429"/>
                </a:lnTo>
                <a:lnTo>
                  <a:pt x="18294" y="2221"/>
                </a:lnTo>
                <a:lnTo>
                  <a:pt x="17839" y="2391"/>
                </a:lnTo>
                <a:lnTo>
                  <a:pt x="18465" y="2657"/>
                </a:lnTo>
                <a:lnTo>
                  <a:pt x="18808" y="2809"/>
                </a:lnTo>
                <a:lnTo>
                  <a:pt x="17098" y="4802"/>
                </a:lnTo>
                <a:lnTo>
                  <a:pt x="15273" y="7137"/>
                </a:lnTo>
                <a:lnTo>
                  <a:pt x="13451" y="9719"/>
                </a:lnTo>
                <a:lnTo>
                  <a:pt x="12254" y="9245"/>
                </a:lnTo>
                <a:lnTo>
                  <a:pt x="11114" y="8751"/>
                </a:lnTo>
                <a:lnTo>
                  <a:pt x="10031" y="8163"/>
                </a:lnTo>
                <a:lnTo>
                  <a:pt x="11398" y="6644"/>
                </a:lnTo>
                <a:lnTo>
                  <a:pt x="12824" y="5239"/>
                </a:lnTo>
                <a:lnTo>
                  <a:pt x="14133" y="3948"/>
                </a:lnTo>
                <a:lnTo>
                  <a:pt x="13678" y="4157"/>
                </a:lnTo>
                <a:lnTo>
                  <a:pt x="13279" y="4385"/>
                </a:lnTo>
                <a:close/>
              </a:path>
            </a:pathLst>
          </a:custGeom>
          <a:solidFill>
            <a:srgbClr val="005C9D"/>
          </a:solidFill>
        </p:spPr>
        <p:txBody>
          <a:bodyPr wrap="square" lIns="0" tIns="0" rIns="0" bIns="0" rtlCol="0">
            <a:noAutofit/>
          </a:bodyPr>
          <a:lstStyle/>
          <a:p>
            <a:endParaRPr/>
          </a:p>
        </p:txBody>
      </p:sp>
      <p:sp>
        <p:nvSpPr>
          <p:cNvPr id="1298" name="object 1298"/>
          <p:cNvSpPr/>
          <p:nvPr/>
        </p:nvSpPr>
        <p:spPr>
          <a:xfrm>
            <a:off x="443652" y="702382"/>
            <a:ext cx="16699" cy="19914"/>
          </a:xfrm>
          <a:custGeom>
            <a:avLst/>
            <a:gdLst/>
            <a:ahLst/>
            <a:cxnLst/>
            <a:rect l="l" t="t" r="r" b="b"/>
            <a:pathLst>
              <a:path w="16699" h="19914">
                <a:moveTo>
                  <a:pt x="1653" y="11872"/>
                </a:moveTo>
                <a:lnTo>
                  <a:pt x="3250" y="11764"/>
                </a:lnTo>
                <a:lnTo>
                  <a:pt x="4789" y="11547"/>
                </a:lnTo>
                <a:lnTo>
                  <a:pt x="5530" y="14192"/>
                </a:lnTo>
                <a:lnTo>
                  <a:pt x="6213" y="16945"/>
                </a:lnTo>
                <a:lnTo>
                  <a:pt x="6839" y="19914"/>
                </a:lnTo>
                <a:lnTo>
                  <a:pt x="6839" y="16891"/>
                </a:lnTo>
                <a:lnTo>
                  <a:pt x="6156" y="14084"/>
                </a:lnTo>
                <a:lnTo>
                  <a:pt x="5415" y="11494"/>
                </a:lnTo>
                <a:lnTo>
                  <a:pt x="6954" y="11278"/>
                </a:lnTo>
                <a:lnTo>
                  <a:pt x="8436" y="11008"/>
                </a:lnTo>
                <a:lnTo>
                  <a:pt x="9918" y="10686"/>
                </a:lnTo>
                <a:lnTo>
                  <a:pt x="11058" y="13167"/>
                </a:lnTo>
                <a:lnTo>
                  <a:pt x="12254" y="15866"/>
                </a:lnTo>
                <a:lnTo>
                  <a:pt x="11628" y="13059"/>
                </a:lnTo>
                <a:lnTo>
                  <a:pt x="10430" y="10577"/>
                </a:lnTo>
                <a:lnTo>
                  <a:pt x="11856" y="10200"/>
                </a:lnTo>
                <a:lnTo>
                  <a:pt x="13279" y="9814"/>
                </a:lnTo>
                <a:lnTo>
                  <a:pt x="14649" y="9340"/>
                </a:lnTo>
                <a:lnTo>
                  <a:pt x="16188" y="11711"/>
                </a:lnTo>
                <a:lnTo>
                  <a:pt x="16699" y="11547"/>
                </a:lnTo>
                <a:lnTo>
                  <a:pt x="15160" y="9112"/>
                </a:lnTo>
                <a:lnTo>
                  <a:pt x="14876" y="8789"/>
                </a:lnTo>
                <a:lnTo>
                  <a:pt x="14363" y="8960"/>
                </a:lnTo>
                <a:lnTo>
                  <a:pt x="13052" y="9435"/>
                </a:lnTo>
                <a:lnTo>
                  <a:pt x="11684" y="9814"/>
                </a:lnTo>
                <a:lnTo>
                  <a:pt x="10259" y="10145"/>
                </a:lnTo>
                <a:lnTo>
                  <a:pt x="8949" y="7441"/>
                </a:lnTo>
                <a:lnTo>
                  <a:pt x="7638" y="4973"/>
                </a:lnTo>
                <a:lnTo>
                  <a:pt x="6384" y="2752"/>
                </a:lnTo>
                <a:lnTo>
                  <a:pt x="7409" y="2543"/>
                </a:lnTo>
                <a:lnTo>
                  <a:pt x="8380" y="2259"/>
                </a:lnTo>
                <a:lnTo>
                  <a:pt x="9290" y="1936"/>
                </a:lnTo>
                <a:lnTo>
                  <a:pt x="10943" y="4043"/>
                </a:lnTo>
                <a:lnTo>
                  <a:pt x="12653" y="6359"/>
                </a:lnTo>
                <a:lnTo>
                  <a:pt x="11398" y="3834"/>
                </a:lnTo>
                <a:lnTo>
                  <a:pt x="9747" y="1784"/>
                </a:lnTo>
                <a:lnTo>
                  <a:pt x="10317" y="1556"/>
                </a:lnTo>
                <a:lnTo>
                  <a:pt x="10887" y="1347"/>
                </a:lnTo>
                <a:lnTo>
                  <a:pt x="11398" y="1139"/>
                </a:lnTo>
                <a:lnTo>
                  <a:pt x="10943" y="968"/>
                </a:lnTo>
                <a:lnTo>
                  <a:pt x="10488" y="1195"/>
                </a:lnTo>
                <a:lnTo>
                  <a:pt x="10031" y="1347"/>
                </a:lnTo>
                <a:lnTo>
                  <a:pt x="9519" y="1518"/>
                </a:lnTo>
                <a:lnTo>
                  <a:pt x="9006" y="911"/>
                </a:lnTo>
                <a:lnTo>
                  <a:pt x="8663" y="493"/>
                </a:lnTo>
                <a:lnTo>
                  <a:pt x="8208" y="170"/>
                </a:lnTo>
                <a:lnTo>
                  <a:pt x="7695" y="0"/>
                </a:lnTo>
                <a:lnTo>
                  <a:pt x="8150" y="588"/>
                </a:lnTo>
                <a:lnTo>
                  <a:pt x="8607" y="1139"/>
                </a:lnTo>
                <a:lnTo>
                  <a:pt x="9062" y="1670"/>
                </a:lnTo>
                <a:lnTo>
                  <a:pt x="8150" y="1936"/>
                </a:lnTo>
                <a:lnTo>
                  <a:pt x="7181" y="2221"/>
                </a:lnTo>
                <a:lnTo>
                  <a:pt x="6213" y="2429"/>
                </a:lnTo>
                <a:lnTo>
                  <a:pt x="5929" y="2866"/>
                </a:lnTo>
                <a:lnTo>
                  <a:pt x="7181" y="5068"/>
                </a:lnTo>
                <a:lnTo>
                  <a:pt x="8436" y="7555"/>
                </a:lnTo>
                <a:lnTo>
                  <a:pt x="9689" y="10253"/>
                </a:lnTo>
                <a:lnTo>
                  <a:pt x="8265" y="10577"/>
                </a:lnTo>
                <a:lnTo>
                  <a:pt x="6782" y="10847"/>
                </a:lnTo>
                <a:lnTo>
                  <a:pt x="5300" y="11063"/>
                </a:lnTo>
                <a:lnTo>
                  <a:pt x="4503" y="8258"/>
                </a:lnTo>
                <a:lnTo>
                  <a:pt x="3933" y="8371"/>
                </a:lnTo>
                <a:lnTo>
                  <a:pt x="4674" y="11117"/>
                </a:lnTo>
                <a:lnTo>
                  <a:pt x="3135" y="11333"/>
                </a:lnTo>
                <a:lnTo>
                  <a:pt x="1597" y="11441"/>
                </a:lnTo>
                <a:lnTo>
                  <a:pt x="0" y="11494"/>
                </a:lnTo>
                <a:lnTo>
                  <a:pt x="0" y="11980"/>
                </a:lnTo>
                <a:lnTo>
                  <a:pt x="1653" y="11872"/>
                </a:lnTo>
                <a:close/>
              </a:path>
            </a:pathLst>
          </a:custGeom>
          <a:solidFill>
            <a:srgbClr val="005C9D"/>
          </a:solidFill>
        </p:spPr>
        <p:txBody>
          <a:bodyPr wrap="square" lIns="0" tIns="0" rIns="0" bIns="0" rtlCol="0">
            <a:noAutofit/>
          </a:bodyPr>
          <a:lstStyle/>
          <a:p>
            <a:endParaRPr/>
          </a:p>
        </p:txBody>
      </p:sp>
      <p:sp>
        <p:nvSpPr>
          <p:cNvPr id="1299" name="object 1299"/>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5C9D"/>
          </a:solidFill>
        </p:spPr>
        <p:txBody>
          <a:bodyPr wrap="square" lIns="0" tIns="0" rIns="0" bIns="0" rtlCol="0">
            <a:noAutofit/>
          </a:bodyPr>
          <a:lstStyle/>
          <a:p>
            <a:endParaRPr/>
          </a:p>
        </p:txBody>
      </p:sp>
      <p:sp>
        <p:nvSpPr>
          <p:cNvPr id="1300" name="object 1300"/>
          <p:cNvSpPr/>
          <p:nvPr/>
        </p:nvSpPr>
        <p:spPr>
          <a:xfrm>
            <a:off x="418518" y="701148"/>
            <a:ext cx="53456" cy="29998"/>
          </a:xfrm>
          <a:custGeom>
            <a:avLst/>
            <a:gdLst/>
            <a:ahLst/>
            <a:cxnLst/>
            <a:rect l="l" t="t" r="r" b="b"/>
            <a:pathLst>
              <a:path w="53456" h="29998">
                <a:moveTo>
                  <a:pt x="29524" y="531"/>
                </a:moveTo>
                <a:lnTo>
                  <a:pt x="29010" y="474"/>
                </a:lnTo>
                <a:lnTo>
                  <a:pt x="29580" y="1499"/>
                </a:lnTo>
                <a:lnTo>
                  <a:pt x="30263" y="2581"/>
                </a:lnTo>
                <a:lnTo>
                  <a:pt x="30891" y="3777"/>
                </a:lnTo>
                <a:lnTo>
                  <a:pt x="29979" y="3986"/>
                </a:lnTo>
                <a:lnTo>
                  <a:pt x="28954" y="4157"/>
                </a:lnTo>
                <a:lnTo>
                  <a:pt x="27983" y="4252"/>
                </a:lnTo>
                <a:lnTo>
                  <a:pt x="27472" y="2790"/>
                </a:lnTo>
                <a:lnTo>
                  <a:pt x="27015" y="1442"/>
                </a:lnTo>
                <a:lnTo>
                  <a:pt x="26559" y="151"/>
                </a:lnTo>
                <a:lnTo>
                  <a:pt x="26104" y="151"/>
                </a:lnTo>
                <a:lnTo>
                  <a:pt x="26559" y="1404"/>
                </a:lnTo>
                <a:lnTo>
                  <a:pt x="27015" y="2790"/>
                </a:lnTo>
                <a:lnTo>
                  <a:pt x="27472" y="4309"/>
                </a:lnTo>
                <a:lnTo>
                  <a:pt x="26445" y="4423"/>
                </a:lnTo>
                <a:lnTo>
                  <a:pt x="25419" y="4518"/>
                </a:lnTo>
                <a:lnTo>
                  <a:pt x="24394" y="4575"/>
                </a:lnTo>
                <a:lnTo>
                  <a:pt x="24223" y="2904"/>
                </a:lnTo>
                <a:lnTo>
                  <a:pt x="24052" y="1404"/>
                </a:lnTo>
                <a:lnTo>
                  <a:pt x="23881" y="37"/>
                </a:lnTo>
                <a:lnTo>
                  <a:pt x="23424" y="0"/>
                </a:lnTo>
                <a:lnTo>
                  <a:pt x="23538" y="1404"/>
                </a:lnTo>
                <a:lnTo>
                  <a:pt x="23653" y="2904"/>
                </a:lnTo>
                <a:lnTo>
                  <a:pt x="23824" y="4575"/>
                </a:lnTo>
                <a:lnTo>
                  <a:pt x="20916" y="4575"/>
                </a:lnTo>
                <a:lnTo>
                  <a:pt x="20860" y="4954"/>
                </a:lnTo>
                <a:lnTo>
                  <a:pt x="23824" y="4954"/>
                </a:lnTo>
                <a:lnTo>
                  <a:pt x="24052" y="7327"/>
                </a:lnTo>
                <a:lnTo>
                  <a:pt x="24223" y="9928"/>
                </a:lnTo>
                <a:lnTo>
                  <a:pt x="24451" y="12781"/>
                </a:lnTo>
                <a:lnTo>
                  <a:pt x="20860" y="12781"/>
                </a:lnTo>
                <a:lnTo>
                  <a:pt x="20574" y="13214"/>
                </a:lnTo>
                <a:lnTo>
                  <a:pt x="20860" y="13214"/>
                </a:lnTo>
                <a:lnTo>
                  <a:pt x="22056" y="13267"/>
                </a:lnTo>
                <a:lnTo>
                  <a:pt x="23254" y="13267"/>
                </a:lnTo>
                <a:lnTo>
                  <a:pt x="24451" y="13214"/>
                </a:lnTo>
                <a:lnTo>
                  <a:pt x="24678" y="15859"/>
                </a:lnTo>
                <a:lnTo>
                  <a:pt x="24850" y="18665"/>
                </a:lnTo>
                <a:lnTo>
                  <a:pt x="25021" y="21632"/>
                </a:lnTo>
                <a:lnTo>
                  <a:pt x="23482" y="21687"/>
                </a:lnTo>
                <a:lnTo>
                  <a:pt x="20234" y="21687"/>
                </a:lnTo>
                <a:lnTo>
                  <a:pt x="19434" y="21632"/>
                </a:lnTo>
                <a:lnTo>
                  <a:pt x="19094" y="21632"/>
                </a:lnTo>
                <a:lnTo>
                  <a:pt x="19378" y="18665"/>
                </a:lnTo>
                <a:lnTo>
                  <a:pt x="19664" y="15804"/>
                </a:lnTo>
                <a:lnTo>
                  <a:pt x="19948" y="13159"/>
                </a:lnTo>
                <a:lnTo>
                  <a:pt x="20004" y="7270"/>
                </a:lnTo>
                <a:lnTo>
                  <a:pt x="19664" y="9871"/>
                </a:lnTo>
                <a:lnTo>
                  <a:pt x="19321" y="12728"/>
                </a:lnTo>
                <a:lnTo>
                  <a:pt x="17724" y="12620"/>
                </a:lnTo>
                <a:lnTo>
                  <a:pt x="16073" y="12459"/>
                </a:lnTo>
                <a:lnTo>
                  <a:pt x="14534" y="12242"/>
                </a:lnTo>
                <a:lnTo>
                  <a:pt x="15388" y="9491"/>
                </a:lnTo>
                <a:lnTo>
                  <a:pt x="16244" y="6891"/>
                </a:lnTo>
                <a:lnTo>
                  <a:pt x="17041" y="4575"/>
                </a:lnTo>
                <a:lnTo>
                  <a:pt x="16528" y="4518"/>
                </a:lnTo>
                <a:lnTo>
                  <a:pt x="15674" y="6853"/>
                </a:lnTo>
                <a:lnTo>
                  <a:pt x="14818" y="9378"/>
                </a:lnTo>
                <a:lnTo>
                  <a:pt x="13906" y="12134"/>
                </a:lnTo>
                <a:lnTo>
                  <a:pt x="12426" y="11920"/>
                </a:lnTo>
                <a:lnTo>
                  <a:pt x="11000" y="11648"/>
                </a:lnTo>
                <a:lnTo>
                  <a:pt x="9576" y="11325"/>
                </a:lnTo>
                <a:lnTo>
                  <a:pt x="10943" y="8618"/>
                </a:lnTo>
                <a:lnTo>
                  <a:pt x="12311" y="6150"/>
                </a:lnTo>
                <a:lnTo>
                  <a:pt x="13622" y="3986"/>
                </a:lnTo>
                <a:lnTo>
                  <a:pt x="13165" y="3872"/>
                </a:lnTo>
                <a:lnTo>
                  <a:pt x="11856" y="6036"/>
                </a:lnTo>
                <a:lnTo>
                  <a:pt x="10430" y="8523"/>
                </a:lnTo>
                <a:lnTo>
                  <a:pt x="9062" y="11162"/>
                </a:lnTo>
                <a:lnTo>
                  <a:pt x="8835" y="11595"/>
                </a:lnTo>
                <a:lnTo>
                  <a:pt x="7580" y="14078"/>
                </a:lnTo>
                <a:lnTo>
                  <a:pt x="6325" y="16722"/>
                </a:lnTo>
                <a:lnTo>
                  <a:pt x="5129" y="19581"/>
                </a:lnTo>
                <a:lnTo>
                  <a:pt x="3363" y="19095"/>
                </a:lnTo>
                <a:lnTo>
                  <a:pt x="1653" y="18556"/>
                </a:lnTo>
                <a:lnTo>
                  <a:pt x="0" y="17962"/>
                </a:lnTo>
                <a:lnTo>
                  <a:pt x="1425" y="19042"/>
                </a:lnTo>
                <a:lnTo>
                  <a:pt x="3135" y="19581"/>
                </a:lnTo>
                <a:lnTo>
                  <a:pt x="4901" y="20067"/>
                </a:lnTo>
                <a:lnTo>
                  <a:pt x="4046" y="22226"/>
                </a:lnTo>
                <a:lnTo>
                  <a:pt x="3135" y="24493"/>
                </a:lnTo>
                <a:lnTo>
                  <a:pt x="2336" y="26812"/>
                </a:lnTo>
                <a:lnTo>
                  <a:pt x="2964" y="27029"/>
                </a:lnTo>
                <a:lnTo>
                  <a:pt x="3762" y="24654"/>
                </a:lnTo>
                <a:lnTo>
                  <a:pt x="4615" y="22387"/>
                </a:lnTo>
                <a:lnTo>
                  <a:pt x="5528" y="20176"/>
                </a:lnTo>
                <a:lnTo>
                  <a:pt x="7409" y="20662"/>
                </a:lnTo>
                <a:lnTo>
                  <a:pt x="5699" y="19690"/>
                </a:lnTo>
                <a:lnTo>
                  <a:pt x="6895" y="16884"/>
                </a:lnTo>
                <a:lnTo>
                  <a:pt x="8150" y="14184"/>
                </a:lnTo>
                <a:lnTo>
                  <a:pt x="9405" y="11703"/>
                </a:lnTo>
                <a:lnTo>
                  <a:pt x="10828" y="12081"/>
                </a:lnTo>
                <a:lnTo>
                  <a:pt x="12311" y="12350"/>
                </a:lnTo>
                <a:lnTo>
                  <a:pt x="13793" y="12620"/>
                </a:lnTo>
                <a:lnTo>
                  <a:pt x="12995" y="15156"/>
                </a:lnTo>
                <a:lnTo>
                  <a:pt x="12196" y="17962"/>
                </a:lnTo>
                <a:lnTo>
                  <a:pt x="11455" y="20876"/>
                </a:lnTo>
                <a:lnTo>
                  <a:pt x="11342" y="21362"/>
                </a:lnTo>
                <a:lnTo>
                  <a:pt x="10716" y="23737"/>
                </a:lnTo>
                <a:lnTo>
                  <a:pt x="10146" y="26273"/>
                </a:lnTo>
                <a:lnTo>
                  <a:pt x="9632" y="28810"/>
                </a:lnTo>
                <a:lnTo>
                  <a:pt x="10087" y="28918"/>
                </a:lnTo>
                <a:lnTo>
                  <a:pt x="10315" y="28973"/>
                </a:lnTo>
                <a:lnTo>
                  <a:pt x="10828" y="26382"/>
                </a:lnTo>
                <a:lnTo>
                  <a:pt x="11398" y="23845"/>
                </a:lnTo>
                <a:lnTo>
                  <a:pt x="11968" y="21470"/>
                </a:lnTo>
                <a:lnTo>
                  <a:pt x="14021" y="21740"/>
                </a:lnTo>
                <a:lnTo>
                  <a:pt x="12083" y="20931"/>
                </a:lnTo>
                <a:lnTo>
                  <a:pt x="12824" y="18017"/>
                </a:lnTo>
                <a:lnTo>
                  <a:pt x="13622" y="15265"/>
                </a:lnTo>
                <a:lnTo>
                  <a:pt x="14419" y="12675"/>
                </a:lnTo>
                <a:lnTo>
                  <a:pt x="16014" y="12890"/>
                </a:lnTo>
                <a:lnTo>
                  <a:pt x="17611" y="13053"/>
                </a:lnTo>
                <a:lnTo>
                  <a:pt x="19265" y="13159"/>
                </a:lnTo>
                <a:lnTo>
                  <a:pt x="18922" y="15804"/>
                </a:lnTo>
                <a:lnTo>
                  <a:pt x="18637" y="18611"/>
                </a:lnTo>
                <a:lnTo>
                  <a:pt x="18353" y="21579"/>
                </a:lnTo>
                <a:lnTo>
                  <a:pt x="18294" y="22118"/>
                </a:lnTo>
                <a:lnTo>
                  <a:pt x="18010" y="24601"/>
                </a:lnTo>
                <a:lnTo>
                  <a:pt x="17783" y="27190"/>
                </a:lnTo>
                <a:lnTo>
                  <a:pt x="17555" y="29890"/>
                </a:lnTo>
                <a:lnTo>
                  <a:pt x="18067" y="29943"/>
                </a:lnTo>
                <a:lnTo>
                  <a:pt x="18353" y="29943"/>
                </a:lnTo>
                <a:lnTo>
                  <a:pt x="18580" y="27245"/>
                </a:lnTo>
                <a:lnTo>
                  <a:pt x="18808" y="24654"/>
                </a:lnTo>
                <a:lnTo>
                  <a:pt x="19035" y="22118"/>
                </a:lnTo>
                <a:lnTo>
                  <a:pt x="19835" y="22173"/>
                </a:lnTo>
                <a:lnTo>
                  <a:pt x="20234" y="22173"/>
                </a:lnTo>
                <a:lnTo>
                  <a:pt x="21829" y="22226"/>
                </a:lnTo>
                <a:lnTo>
                  <a:pt x="23482" y="22226"/>
                </a:lnTo>
                <a:lnTo>
                  <a:pt x="25077" y="22173"/>
                </a:lnTo>
                <a:lnTo>
                  <a:pt x="25248" y="24709"/>
                </a:lnTo>
                <a:lnTo>
                  <a:pt x="25363" y="27299"/>
                </a:lnTo>
                <a:lnTo>
                  <a:pt x="25534" y="29998"/>
                </a:lnTo>
                <a:lnTo>
                  <a:pt x="26046" y="29943"/>
                </a:lnTo>
                <a:lnTo>
                  <a:pt x="26332" y="29943"/>
                </a:lnTo>
                <a:lnTo>
                  <a:pt x="26161" y="27245"/>
                </a:lnTo>
                <a:lnTo>
                  <a:pt x="25989" y="24654"/>
                </a:lnTo>
                <a:lnTo>
                  <a:pt x="25818" y="22173"/>
                </a:lnTo>
                <a:lnTo>
                  <a:pt x="27927" y="22065"/>
                </a:lnTo>
                <a:lnTo>
                  <a:pt x="30035" y="21903"/>
                </a:lnTo>
                <a:lnTo>
                  <a:pt x="32088" y="21632"/>
                </a:lnTo>
                <a:lnTo>
                  <a:pt x="32601" y="24007"/>
                </a:lnTo>
                <a:lnTo>
                  <a:pt x="33113" y="26490"/>
                </a:lnTo>
                <a:lnTo>
                  <a:pt x="33570" y="29079"/>
                </a:lnTo>
                <a:lnTo>
                  <a:pt x="34025" y="28973"/>
                </a:lnTo>
                <a:lnTo>
                  <a:pt x="34253" y="28918"/>
                </a:lnTo>
                <a:lnTo>
                  <a:pt x="33797" y="26382"/>
                </a:lnTo>
                <a:lnTo>
                  <a:pt x="33284" y="23898"/>
                </a:lnTo>
                <a:lnTo>
                  <a:pt x="32772" y="21525"/>
                </a:lnTo>
                <a:lnTo>
                  <a:pt x="34766" y="21254"/>
                </a:lnTo>
                <a:lnTo>
                  <a:pt x="36762" y="20931"/>
                </a:lnTo>
                <a:lnTo>
                  <a:pt x="38643" y="20445"/>
                </a:lnTo>
                <a:lnTo>
                  <a:pt x="39497" y="22604"/>
                </a:lnTo>
                <a:lnTo>
                  <a:pt x="40238" y="24870"/>
                </a:lnTo>
                <a:lnTo>
                  <a:pt x="40979" y="27190"/>
                </a:lnTo>
                <a:lnTo>
                  <a:pt x="41606" y="27029"/>
                </a:lnTo>
                <a:lnTo>
                  <a:pt x="40864" y="24709"/>
                </a:lnTo>
                <a:lnTo>
                  <a:pt x="40067" y="22442"/>
                </a:lnTo>
                <a:lnTo>
                  <a:pt x="39213" y="20337"/>
                </a:lnTo>
                <a:lnTo>
                  <a:pt x="41092" y="19851"/>
                </a:lnTo>
                <a:lnTo>
                  <a:pt x="42860" y="19367"/>
                </a:lnTo>
                <a:lnTo>
                  <a:pt x="44570" y="18773"/>
                </a:lnTo>
                <a:lnTo>
                  <a:pt x="45539" y="20607"/>
                </a:lnTo>
                <a:lnTo>
                  <a:pt x="46507" y="22551"/>
                </a:lnTo>
                <a:lnTo>
                  <a:pt x="47363" y="24601"/>
                </a:lnTo>
                <a:lnTo>
                  <a:pt x="47933" y="24276"/>
                </a:lnTo>
                <a:lnTo>
                  <a:pt x="47077" y="22281"/>
                </a:lnTo>
                <a:lnTo>
                  <a:pt x="46109" y="20392"/>
                </a:lnTo>
                <a:lnTo>
                  <a:pt x="45140" y="18556"/>
                </a:lnTo>
                <a:lnTo>
                  <a:pt x="46791" y="17909"/>
                </a:lnTo>
                <a:lnTo>
                  <a:pt x="48388" y="17262"/>
                </a:lnTo>
                <a:lnTo>
                  <a:pt x="49812" y="16451"/>
                </a:lnTo>
                <a:lnTo>
                  <a:pt x="50839" y="17962"/>
                </a:lnTo>
                <a:lnTo>
                  <a:pt x="51865" y="19582"/>
                </a:lnTo>
                <a:lnTo>
                  <a:pt x="52831" y="21201"/>
                </a:lnTo>
                <a:lnTo>
                  <a:pt x="53234" y="20876"/>
                </a:lnTo>
                <a:lnTo>
                  <a:pt x="52328" y="19259"/>
                </a:lnTo>
                <a:lnTo>
                  <a:pt x="51301" y="17693"/>
                </a:lnTo>
                <a:lnTo>
                  <a:pt x="50326" y="16237"/>
                </a:lnTo>
                <a:lnTo>
                  <a:pt x="51401" y="15642"/>
                </a:lnTo>
                <a:lnTo>
                  <a:pt x="52489" y="14940"/>
                </a:lnTo>
                <a:lnTo>
                  <a:pt x="53456" y="14239"/>
                </a:lnTo>
                <a:lnTo>
                  <a:pt x="53234" y="13915"/>
                </a:lnTo>
                <a:lnTo>
                  <a:pt x="52207" y="14617"/>
                </a:lnTo>
                <a:lnTo>
                  <a:pt x="51180" y="15265"/>
                </a:lnTo>
                <a:lnTo>
                  <a:pt x="50042" y="15859"/>
                </a:lnTo>
                <a:lnTo>
                  <a:pt x="48217" y="13214"/>
                </a:lnTo>
                <a:lnTo>
                  <a:pt x="46336" y="10782"/>
                </a:lnTo>
                <a:lnTo>
                  <a:pt x="44399" y="8580"/>
                </a:lnTo>
                <a:lnTo>
                  <a:pt x="45025" y="8258"/>
                </a:lnTo>
                <a:lnTo>
                  <a:pt x="45652" y="7878"/>
                </a:lnTo>
                <a:lnTo>
                  <a:pt x="46280" y="7498"/>
                </a:lnTo>
                <a:lnTo>
                  <a:pt x="45938" y="7232"/>
                </a:lnTo>
                <a:lnTo>
                  <a:pt x="45368" y="7593"/>
                </a:lnTo>
                <a:lnTo>
                  <a:pt x="44741" y="7973"/>
                </a:lnTo>
                <a:lnTo>
                  <a:pt x="44113" y="8296"/>
                </a:lnTo>
                <a:lnTo>
                  <a:pt x="42689" y="6625"/>
                </a:lnTo>
                <a:lnTo>
                  <a:pt x="41263" y="5125"/>
                </a:lnTo>
                <a:lnTo>
                  <a:pt x="39839" y="3720"/>
                </a:lnTo>
                <a:lnTo>
                  <a:pt x="39098" y="3398"/>
                </a:lnTo>
                <a:lnTo>
                  <a:pt x="38699" y="3227"/>
                </a:lnTo>
                <a:lnTo>
                  <a:pt x="40353" y="4802"/>
                </a:lnTo>
                <a:lnTo>
                  <a:pt x="42004" y="6568"/>
                </a:lnTo>
                <a:lnTo>
                  <a:pt x="43714" y="8523"/>
                </a:lnTo>
                <a:lnTo>
                  <a:pt x="43088" y="8789"/>
                </a:lnTo>
                <a:lnTo>
                  <a:pt x="42461" y="9055"/>
                </a:lnTo>
                <a:lnTo>
                  <a:pt x="41833" y="9321"/>
                </a:lnTo>
                <a:lnTo>
                  <a:pt x="41263" y="9548"/>
                </a:lnTo>
                <a:lnTo>
                  <a:pt x="40637" y="9814"/>
                </a:lnTo>
                <a:lnTo>
                  <a:pt x="40010" y="10023"/>
                </a:lnTo>
                <a:lnTo>
                  <a:pt x="40294" y="10346"/>
                </a:lnTo>
                <a:lnTo>
                  <a:pt x="40864" y="10137"/>
                </a:lnTo>
                <a:lnTo>
                  <a:pt x="41434" y="9928"/>
                </a:lnTo>
                <a:lnTo>
                  <a:pt x="42004" y="9700"/>
                </a:lnTo>
                <a:lnTo>
                  <a:pt x="42689" y="9435"/>
                </a:lnTo>
                <a:lnTo>
                  <a:pt x="43315" y="9112"/>
                </a:lnTo>
                <a:lnTo>
                  <a:pt x="43942" y="8789"/>
                </a:lnTo>
                <a:lnTo>
                  <a:pt x="45881" y="11010"/>
                </a:lnTo>
                <a:lnTo>
                  <a:pt x="47762" y="13484"/>
                </a:lnTo>
                <a:lnTo>
                  <a:pt x="49585" y="16073"/>
                </a:lnTo>
                <a:lnTo>
                  <a:pt x="48102" y="16829"/>
                </a:lnTo>
                <a:lnTo>
                  <a:pt x="46564" y="17531"/>
                </a:lnTo>
                <a:lnTo>
                  <a:pt x="44912" y="18125"/>
                </a:lnTo>
                <a:lnTo>
                  <a:pt x="43430" y="15318"/>
                </a:lnTo>
                <a:lnTo>
                  <a:pt x="41833" y="12781"/>
                </a:lnTo>
                <a:lnTo>
                  <a:pt x="41322" y="12945"/>
                </a:lnTo>
                <a:lnTo>
                  <a:pt x="42860" y="15534"/>
                </a:lnTo>
                <a:lnTo>
                  <a:pt x="44342" y="18340"/>
                </a:lnTo>
                <a:lnTo>
                  <a:pt x="42633" y="18881"/>
                </a:lnTo>
                <a:lnTo>
                  <a:pt x="40864" y="19420"/>
                </a:lnTo>
                <a:lnTo>
                  <a:pt x="39042" y="19851"/>
                </a:lnTo>
                <a:lnTo>
                  <a:pt x="37958" y="16992"/>
                </a:lnTo>
                <a:lnTo>
                  <a:pt x="36762" y="14293"/>
                </a:lnTo>
                <a:lnTo>
                  <a:pt x="37388" y="17100"/>
                </a:lnTo>
                <a:lnTo>
                  <a:pt x="38472" y="20014"/>
                </a:lnTo>
                <a:lnTo>
                  <a:pt x="36591" y="20392"/>
                </a:lnTo>
                <a:lnTo>
                  <a:pt x="34653" y="20770"/>
                </a:lnTo>
                <a:lnTo>
                  <a:pt x="32658" y="21039"/>
                </a:lnTo>
                <a:lnTo>
                  <a:pt x="31973" y="18125"/>
                </a:lnTo>
                <a:lnTo>
                  <a:pt x="31973" y="21148"/>
                </a:lnTo>
                <a:lnTo>
                  <a:pt x="29979" y="21362"/>
                </a:lnTo>
                <a:lnTo>
                  <a:pt x="27870" y="21525"/>
                </a:lnTo>
                <a:lnTo>
                  <a:pt x="25818" y="21632"/>
                </a:lnTo>
                <a:lnTo>
                  <a:pt x="25591" y="18665"/>
                </a:lnTo>
                <a:lnTo>
                  <a:pt x="25363" y="15859"/>
                </a:lnTo>
                <a:lnTo>
                  <a:pt x="25133" y="13214"/>
                </a:lnTo>
                <a:lnTo>
                  <a:pt x="25133" y="12728"/>
                </a:lnTo>
                <a:lnTo>
                  <a:pt x="24850" y="9928"/>
                </a:lnTo>
                <a:lnTo>
                  <a:pt x="24622" y="7270"/>
                </a:lnTo>
                <a:lnTo>
                  <a:pt x="24394" y="4954"/>
                </a:lnTo>
                <a:lnTo>
                  <a:pt x="25476" y="4897"/>
                </a:lnTo>
                <a:lnTo>
                  <a:pt x="26559" y="4802"/>
                </a:lnTo>
                <a:lnTo>
                  <a:pt x="27584" y="4689"/>
                </a:lnTo>
                <a:lnTo>
                  <a:pt x="28326" y="7005"/>
                </a:lnTo>
                <a:lnTo>
                  <a:pt x="29067" y="9605"/>
                </a:lnTo>
                <a:lnTo>
                  <a:pt x="29637" y="9492"/>
                </a:lnTo>
                <a:lnTo>
                  <a:pt x="28839" y="6948"/>
                </a:lnTo>
                <a:lnTo>
                  <a:pt x="28098" y="4632"/>
                </a:lnTo>
                <a:lnTo>
                  <a:pt x="29123" y="4480"/>
                </a:lnTo>
                <a:lnTo>
                  <a:pt x="30094" y="4309"/>
                </a:lnTo>
                <a:lnTo>
                  <a:pt x="31063" y="4100"/>
                </a:lnTo>
                <a:lnTo>
                  <a:pt x="31346" y="3663"/>
                </a:lnTo>
                <a:lnTo>
                  <a:pt x="30720" y="2581"/>
                </a:lnTo>
                <a:lnTo>
                  <a:pt x="30094" y="1499"/>
                </a:lnTo>
                <a:lnTo>
                  <a:pt x="29524" y="531"/>
                </a:lnTo>
                <a:close/>
              </a:path>
            </a:pathLst>
          </a:custGeom>
          <a:solidFill>
            <a:srgbClr val="005C9D"/>
          </a:solidFill>
        </p:spPr>
        <p:txBody>
          <a:bodyPr wrap="square" lIns="0" tIns="0" rIns="0" bIns="0" rtlCol="0">
            <a:noAutofit/>
          </a:bodyPr>
          <a:lstStyle/>
          <a:p>
            <a:endParaRPr/>
          </a:p>
        </p:txBody>
      </p:sp>
      <p:sp>
        <p:nvSpPr>
          <p:cNvPr id="1301" name="object 1301"/>
          <p:cNvSpPr/>
          <p:nvPr/>
        </p:nvSpPr>
        <p:spPr>
          <a:xfrm>
            <a:off x="409570" y="706103"/>
            <a:ext cx="18353" cy="22074"/>
          </a:xfrm>
          <a:custGeom>
            <a:avLst/>
            <a:gdLst/>
            <a:ahLst/>
            <a:cxnLst/>
            <a:rect l="l" t="t" r="r" b="b"/>
            <a:pathLst>
              <a:path w="18353" h="22074">
                <a:moveTo>
                  <a:pt x="8947" y="13007"/>
                </a:moveTo>
                <a:lnTo>
                  <a:pt x="10486" y="10257"/>
                </a:lnTo>
                <a:lnTo>
                  <a:pt x="12083" y="7720"/>
                </a:lnTo>
                <a:lnTo>
                  <a:pt x="13735" y="5353"/>
                </a:lnTo>
                <a:lnTo>
                  <a:pt x="13223" y="5125"/>
                </a:lnTo>
                <a:lnTo>
                  <a:pt x="11570" y="7504"/>
                </a:lnTo>
                <a:lnTo>
                  <a:pt x="9916" y="10040"/>
                </a:lnTo>
                <a:lnTo>
                  <a:pt x="8377" y="12793"/>
                </a:lnTo>
                <a:lnTo>
                  <a:pt x="7864" y="12576"/>
                </a:lnTo>
                <a:lnTo>
                  <a:pt x="7580" y="12468"/>
                </a:lnTo>
                <a:lnTo>
                  <a:pt x="6325" y="11982"/>
                </a:lnTo>
                <a:lnTo>
                  <a:pt x="5129" y="11390"/>
                </a:lnTo>
                <a:lnTo>
                  <a:pt x="3989" y="10796"/>
                </a:lnTo>
                <a:lnTo>
                  <a:pt x="5870" y="8204"/>
                </a:lnTo>
                <a:lnTo>
                  <a:pt x="7808" y="5771"/>
                </a:lnTo>
                <a:lnTo>
                  <a:pt x="9745" y="3568"/>
                </a:lnTo>
                <a:lnTo>
                  <a:pt x="10828" y="4157"/>
                </a:lnTo>
                <a:lnTo>
                  <a:pt x="10031" y="3246"/>
                </a:lnTo>
                <a:lnTo>
                  <a:pt x="11114" y="2107"/>
                </a:lnTo>
                <a:lnTo>
                  <a:pt x="12140" y="1025"/>
                </a:lnTo>
                <a:lnTo>
                  <a:pt x="13165" y="0"/>
                </a:lnTo>
                <a:lnTo>
                  <a:pt x="12709" y="227"/>
                </a:lnTo>
                <a:lnTo>
                  <a:pt x="12254" y="493"/>
                </a:lnTo>
                <a:lnTo>
                  <a:pt x="11797" y="759"/>
                </a:lnTo>
                <a:lnTo>
                  <a:pt x="11056" y="1461"/>
                </a:lnTo>
                <a:lnTo>
                  <a:pt x="10315" y="2221"/>
                </a:lnTo>
                <a:lnTo>
                  <a:pt x="9632" y="3018"/>
                </a:lnTo>
                <a:lnTo>
                  <a:pt x="9119" y="2752"/>
                </a:lnTo>
                <a:lnTo>
                  <a:pt x="8605" y="2809"/>
                </a:lnTo>
                <a:lnTo>
                  <a:pt x="9119" y="3246"/>
                </a:lnTo>
                <a:lnTo>
                  <a:pt x="9346" y="3341"/>
                </a:lnTo>
                <a:lnTo>
                  <a:pt x="7352" y="5562"/>
                </a:lnTo>
                <a:lnTo>
                  <a:pt x="5415" y="7935"/>
                </a:lnTo>
                <a:lnTo>
                  <a:pt x="3534" y="10526"/>
                </a:lnTo>
                <a:lnTo>
                  <a:pt x="2849" y="10148"/>
                </a:lnTo>
                <a:lnTo>
                  <a:pt x="2164" y="9771"/>
                </a:lnTo>
                <a:lnTo>
                  <a:pt x="1538" y="9338"/>
                </a:lnTo>
                <a:lnTo>
                  <a:pt x="1254" y="9715"/>
                </a:lnTo>
                <a:lnTo>
                  <a:pt x="1881" y="10148"/>
                </a:lnTo>
                <a:lnTo>
                  <a:pt x="2565" y="10526"/>
                </a:lnTo>
                <a:lnTo>
                  <a:pt x="3248" y="10904"/>
                </a:lnTo>
                <a:lnTo>
                  <a:pt x="2108" y="12468"/>
                </a:lnTo>
                <a:lnTo>
                  <a:pt x="1025" y="14141"/>
                </a:lnTo>
                <a:lnTo>
                  <a:pt x="0" y="15868"/>
                </a:lnTo>
                <a:lnTo>
                  <a:pt x="455" y="16193"/>
                </a:lnTo>
                <a:lnTo>
                  <a:pt x="1482" y="14465"/>
                </a:lnTo>
                <a:lnTo>
                  <a:pt x="2565" y="12793"/>
                </a:lnTo>
                <a:lnTo>
                  <a:pt x="3705" y="11173"/>
                </a:lnTo>
                <a:lnTo>
                  <a:pt x="4901" y="11821"/>
                </a:lnTo>
                <a:lnTo>
                  <a:pt x="6098" y="12415"/>
                </a:lnTo>
                <a:lnTo>
                  <a:pt x="7409" y="12954"/>
                </a:lnTo>
                <a:lnTo>
                  <a:pt x="7864" y="13116"/>
                </a:lnTo>
                <a:lnTo>
                  <a:pt x="8150" y="13224"/>
                </a:lnTo>
                <a:lnTo>
                  <a:pt x="7066" y="15113"/>
                </a:lnTo>
                <a:lnTo>
                  <a:pt x="6041" y="17110"/>
                </a:lnTo>
                <a:lnTo>
                  <a:pt x="5129" y="19160"/>
                </a:lnTo>
                <a:lnTo>
                  <a:pt x="5643" y="19485"/>
                </a:lnTo>
                <a:lnTo>
                  <a:pt x="6611" y="17379"/>
                </a:lnTo>
                <a:lnTo>
                  <a:pt x="7636" y="15382"/>
                </a:lnTo>
                <a:lnTo>
                  <a:pt x="8720" y="13440"/>
                </a:lnTo>
                <a:lnTo>
                  <a:pt x="10373" y="14088"/>
                </a:lnTo>
                <a:lnTo>
                  <a:pt x="12083" y="14627"/>
                </a:lnTo>
                <a:lnTo>
                  <a:pt x="13849" y="15113"/>
                </a:lnTo>
                <a:lnTo>
                  <a:pt x="12993" y="17271"/>
                </a:lnTo>
                <a:lnTo>
                  <a:pt x="12083" y="19538"/>
                </a:lnTo>
                <a:lnTo>
                  <a:pt x="11284" y="21858"/>
                </a:lnTo>
                <a:lnTo>
                  <a:pt x="11912" y="22074"/>
                </a:lnTo>
                <a:lnTo>
                  <a:pt x="12709" y="19699"/>
                </a:lnTo>
                <a:lnTo>
                  <a:pt x="13563" y="17433"/>
                </a:lnTo>
                <a:lnTo>
                  <a:pt x="14476" y="15221"/>
                </a:lnTo>
                <a:lnTo>
                  <a:pt x="16357" y="15707"/>
                </a:lnTo>
                <a:lnTo>
                  <a:pt x="14647" y="14735"/>
                </a:lnTo>
                <a:lnTo>
                  <a:pt x="15843" y="11929"/>
                </a:lnTo>
                <a:lnTo>
                  <a:pt x="17098" y="9230"/>
                </a:lnTo>
                <a:lnTo>
                  <a:pt x="18353" y="6748"/>
                </a:lnTo>
                <a:lnTo>
                  <a:pt x="17783" y="6640"/>
                </a:lnTo>
                <a:lnTo>
                  <a:pt x="16528" y="9123"/>
                </a:lnTo>
                <a:lnTo>
                  <a:pt x="15273" y="11768"/>
                </a:lnTo>
                <a:lnTo>
                  <a:pt x="14077" y="14627"/>
                </a:lnTo>
                <a:lnTo>
                  <a:pt x="12311" y="14141"/>
                </a:lnTo>
                <a:lnTo>
                  <a:pt x="10601" y="13602"/>
                </a:lnTo>
                <a:lnTo>
                  <a:pt x="8947" y="13007"/>
                </a:lnTo>
                <a:close/>
              </a:path>
            </a:pathLst>
          </a:custGeom>
          <a:solidFill>
            <a:srgbClr val="005B9C"/>
          </a:solidFill>
        </p:spPr>
        <p:txBody>
          <a:bodyPr wrap="square" lIns="0" tIns="0" rIns="0" bIns="0" rtlCol="0">
            <a:noAutofit/>
          </a:bodyPr>
          <a:lstStyle/>
          <a:p>
            <a:endParaRPr/>
          </a:p>
        </p:txBody>
      </p:sp>
      <p:sp>
        <p:nvSpPr>
          <p:cNvPr id="1302" name="object 1302"/>
          <p:cNvSpPr/>
          <p:nvPr/>
        </p:nvSpPr>
        <p:spPr>
          <a:xfrm>
            <a:off x="428777" y="701566"/>
            <a:ext cx="11398" cy="12797"/>
          </a:xfrm>
          <a:custGeom>
            <a:avLst/>
            <a:gdLst/>
            <a:ahLst/>
            <a:cxnLst/>
            <a:rect l="l" t="t" r="r" b="b"/>
            <a:pathLst>
              <a:path w="11398" h="12797">
                <a:moveTo>
                  <a:pt x="10315" y="6853"/>
                </a:moveTo>
                <a:lnTo>
                  <a:pt x="10601" y="4537"/>
                </a:lnTo>
                <a:lnTo>
                  <a:pt x="11398" y="4537"/>
                </a:lnTo>
                <a:lnTo>
                  <a:pt x="10657" y="4157"/>
                </a:lnTo>
                <a:lnTo>
                  <a:pt x="10828" y="2657"/>
                </a:lnTo>
                <a:lnTo>
                  <a:pt x="11000" y="1309"/>
                </a:lnTo>
                <a:lnTo>
                  <a:pt x="11171" y="0"/>
                </a:lnTo>
                <a:lnTo>
                  <a:pt x="10716" y="56"/>
                </a:lnTo>
                <a:lnTo>
                  <a:pt x="10486" y="1309"/>
                </a:lnTo>
                <a:lnTo>
                  <a:pt x="10315" y="2657"/>
                </a:lnTo>
                <a:lnTo>
                  <a:pt x="10087" y="4100"/>
                </a:lnTo>
                <a:lnTo>
                  <a:pt x="9006" y="4062"/>
                </a:lnTo>
                <a:lnTo>
                  <a:pt x="7979" y="3948"/>
                </a:lnTo>
                <a:lnTo>
                  <a:pt x="6895" y="3834"/>
                </a:lnTo>
                <a:lnTo>
                  <a:pt x="7352" y="2543"/>
                </a:lnTo>
                <a:lnTo>
                  <a:pt x="7808" y="1347"/>
                </a:lnTo>
                <a:lnTo>
                  <a:pt x="8265" y="227"/>
                </a:lnTo>
                <a:lnTo>
                  <a:pt x="7751" y="284"/>
                </a:lnTo>
                <a:lnTo>
                  <a:pt x="7296" y="1347"/>
                </a:lnTo>
                <a:lnTo>
                  <a:pt x="6895" y="2543"/>
                </a:lnTo>
                <a:lnTo>
                  <a:pt x="6384" y="3777"/>
                </a:lnTo>
                <a:lnTo>
                  <a:pt x="5415" y="3625"/>
                </a:lnTo>
                <a:lnTo>
                  <a:pt x="4503" y="3455"/>
                </a:lnTo>
                <a:lnTo>
                  <a:pt x="3590" y="3246"/>
                </a:lnTo>
                <a:lnTo>
                  <a:pt x="4104" y="2335"/>
                </a:lnTo>
                <a:lnTo>
                  <a:pt x="4615" y="1461"/>
                </a:lnTo>
                <a:lnTo>
                  <a:pt x="5129" y="645"/>
                </a:lnTo>
                <a:lnTo>
                  <a:pt x="4615" y="759"/>
                </a:lnTo>
                <a:lnTo>
                  <a:pt x="4160" y="1461"/>
                </a:lnTo>
                <a:lnTo>
                  <a:pt x="3647" y="2221"/>
                </a:lnTo>
                <a:lnTo>
                  <a:pt x="3192" y="2980"/>
                </a:lnTo>
                <a:lnTo>
                  <a:pt x="3077" y="3132"/>
                </a:lnTo>
                <a:lnTo>
                  <a:pt x="2108" y="2866"/>
                </a:lnTo>
                <a:lnTo>
                  <a:pt x="1196" y="2600"/>
                </a:lnTo>
                <a:lnTo>
                  <a:pt x="285" y="2335"/>
                </a:lnTo>
                <a:lnTo>
                  <a:pt x="626" y="1898"/>
                </a:lnTo>
                <a:lnTo>
                  <a:pt x="0" y="1955"/>
                </a:lnTo>
                <a:lnTo>
                  <a:pt x="56" y="2600"/>
                </a:lnTo>
                <a:lnTo>
                  <a:pt x="968" y="2923"/>
                </a:lnTo>
                <a:lnTo>
                  <a:pt x="1937" y="3189"/>
                </a:lnTo>
                <a:lnTo>
                  <a:pt x="2906" y="3455"/>
                </a:lnTo>
                <a:lnTo>
                  <a:pt x="3363" y="3568"/>
                </a:lnTo>
                <a:lnTo>
                  <a:pt x="4331" y="3777"/>
                </a:lnTo>
                <a:lnTo>
                  <a:pt x="5300" y="3948"/>
                </a:lnTo>
                <a:lnTo>
                  <a:pt x="6269" y="4100"/>
                </a:lnTo>
                <a:lnTo>
                  <a:pt x="6782" y="4157"/>
                </a:lnTo>
                <a:lnTo>
                  <a:pt x="7866" y="4328"/>
                </a:lnTo>
                <a:lnTo>
                  <a:pt x="8947" y="4423"/>
                </a:lnTo>
                <a:lnTo>
                  <a:pt x="10087" y="4480"/>
                </a:lnTo>
                <a:lnTo>
                  <a:pt x="9745" y="6853"/>
                </a:lnTo>
                <a:lnTo>
                  <a:pt x="9689" y="12742"/>
                </a:lnTo>
                <a:lnTo>
                  <a:pt x="10315" y="12797"/>
                </a:lnTo>
                <a:lnTo>
                  <a:pt x="10601" y="12364"/>
                </a:lnTo>
                <a:lnTo>
                  <a:pt x="10031" y="12311"/>
                </a:lnTo>
                <a:lnTo>
                  <a:pt x="9745" y="12311"/>
                </a:lnTo>
                <a:lnTo>
                  <a:pt x="10031" y="9510"/>
                </a:lnTo>
                <a:lnTo>
                  <a:pt x="10315" y="6853"/>
                </a:lnTo>
                <a:close/>
              </a:path>
            </a:pathLst>
          </a:custGeom>
          <a:solidFill>
            <a:srgbClr val="005B9C"/>
          </a:solidFill>
        </p:spPr>
        <p:txBody>
          <a:bodyPr wrap="square" lIns="0" tIns="0" rIns="0" bIns="0" rtlCol="0">
            <a:noAutofit/>
          </a:bodyPr>
          <a:lstStyle/>
          <a:p>
            <a:endParaRPr/>
          </a:p>
        </p:txBody>
      </p:sp>
      <p:sp>
        <p:nvSpPr>
          <p:cNvPr id="1303" name="object 1303"/>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5B9C"/>
          </a:solidFill>
        </p:spPr>
        <p:txBody>
          <a:bodyPr wrap="square" lIns="0" tIns="0" rIns="0" bIns="0" rtlCol="0">
            <a:noAutofit/>
          </a:bodyPr>
          <a:lstStyle/>
          <a:p>
            <a:endParaRPr/>
          </a:p>
        </p:txBody>
      </p:sp>
      <p:sp>
        <p:nvSpPr>
          <p:cNvPr id="1304" name="object 1304"/>
          <p:cNvSpPr/>
          <p:nvPr/>
        </p:nvSpPr>
        <p:spPr>
          <a:xfrm>
            <a:off x="443652" y="703028"/>
            <a:ext cx="16699" cy="19268"/>
          </a:xfrm>
          <a:custGeom>
            <a:avLst/>
            <a:gdLst/>
            <a:ahLst/>
            <a:cxnLst/>
            <a:rect l="l" t="t" r="r" b="b"/>
            <a:pathLst>
              <a:path w="16699" h="19268">
                <a:moveTo>
                  <a:pt x="1653" y="11227"/>
                </a:moveTo>
                <a:lnTo>
                  <a:pt x="3250" y="11118"/>
                </a:lnTo>
                <a:lnTo>
                  <a:pt x="4789" y="10902"/>
                </a:lnTo>
                <a:lnTo>
                  <a:pt x="5530" y="13546"/>
                </a:lnTo>
                <a:lnTo>
                  <a:pt x="6213" y="16299"/>
                </a:lnTo>
                <a:lnTo>
                  <a:pt x="6839" y="19268"/>
                </a:lnTo>
                <a:lnTo>
                  <a:pt x="6839" y="16246"/>
                </a:lnTo>
                <a:lnTo>
                  <a:pt x="6156" y="13438"/>
                </a:lnTo>
                <a:lnTo>
                  <a:pt x="5415" y="10849"/>
                </a:lnTo>
                <a:lnTo>
                  <a:pt x="6954" y="10632"/>
                </a:lnTo>
                <a:lnTo>
                  <a:pt x="8436" y="10363"/>
                </a:lnTo>
                <a:lnTo>
                  <a:pt x="9918" y="10040"/>
                </a:lnTo>
                <a:lnTo>
                  <a:pt x="11058" y="12521"/>
                </a:lnTo>
                <a:lnTo>
                  <a:pt x="12254" y="15221"/>
                </a:lnTo>
                <a:lnTo>
                  <a:pt x="11628" y="12413"/>
                </a:lnTo>
                <a:lnTo>
                  <a:pt x="10430" y="9932"/>
                </a:lnTo>
                <a:lnTo>
                  <a:pt x="11856" y="9554"/>
                </a:lnTo>
                <a:lnTo>
                  <a:pt x="13279" y="9169"/>
                </a:lnTo>
                <a:lnTo>
                  <a:pt x="14649" y="8694"/>
                </a:lnTo>
                <a:lnTo>
                  <a:pt x="16188" y="11065"/>
                </a:lnTo>
                <a:lnTo>
                  <a:pt x="16699" y="10902"/>
                </a:lnTo>
                <a:lnTo>
                  <a:pt x="15160" y="8466"/>
                </a:lnTo>
                <a:lnTo>
                  <a:pt x="14876" y="8144"/>
                </a:lnTo>
                <a:lnTo>
                  <a:pt x="14363" y="8315"/>
                </a:lnTo>
                <a:lnTo>
                  <a:pt x="13052" y="8789"/>
                </a:lnTo>
                <a:lnTo>
                  <a:pt x="11684" y="9169"/>
                </a:lnTo>
                <a:lnTo>
                  <a:pt x="10259" y="9499"/>
                </a:lnTo>
                <a:lnTo>
                  <a:pt x="8949" y="6796"/>
                </a:lnTo>
                <a:lnTo>
                  <a:pt x="7638" y="4328"/>
                </a:lnTo>
                <a:lnTo>
                  <a:pt x="6384" y="2107"/>
                </a:lnTo>
                <a:lnTo>
                  <a:pt x="7409" y="1898"/>
                </a:lnTo>
                <a:lnTo>
                  <a:pt x="8380" y="1613"/>
                </a:lnTo>
                <a:lnTo>
                  <a:pt x="9290" y="1290"/>
                </a:lnTo>
                <a:lnTo>
                  <a:pt x="10943" y="3398"/>
                </a:lnTo>
                <a:lnTo>
                  <a:pt x="12653" y="5714"/>
                </a:lnTo>
                <a:lnTo>
                  <a:pt x="11398" y="3189"/>
                </a:lnTo>
                <a:lnTo>
                  <a:pt x="9747" y="1139"/>
                </a:lnTo>
                <a:lnTo>
                  <a:pt x="10488" y="873"/>
                </a:lnTo>
                <a:lnTo>
                  <a:pt x="9803" y="759"/>
                </a:lnTo>
                <a:lnTo>
                  <a:pt x="9290" y="588"/>
                </a:lnTo>
                <a:lnTo>
                  <a:pt x="8891" y="113"/>
                </a:lnTo>
                <a:lnTo>
                  <a:pt x="8436" y="0"/>
                </a:lnTo>
                <a:lnTo>
                  <a:pt x="8607" y="493"/>
                </a:lnTo>
                <a:lnTo>
                  <a:pt x="9062" y="1025"/>
                </a:lnTo>
                <a:lnTo>
                  <a:pt x="8150" y="1290"/>
                </a:lnTo>
                <a:lnTo>
                  <a:pt x="7181" y="1575"/>
                </a:lnTo>
                <a:lnTo>
                  <a:pt x="6213" y="1784"/>
                </a:lnTo>
                <a:lnTo>
                  <a:pt x="5929" y="2221"/>
                </a:lnTo>
                <a:lnTo>
                  <a:pt x="7181" y="4423"/>
                </a:lnTo>
                <a:lnTo>
                  <a:pt x="8436" y="6910"/>
                </a:lnTo>
                <a:lnTo>
                  <a:pt x="9689" y="9607"/>
                </a:lnTo>
                <a:lnTo>
                  <a:pt x="8265" y="9932"/>
                </a:lnTo>
                <a:lnTo>
                  <a:pt x="6782" y="10202"/>
                </a:lnTo>
                <a:lnTo>
                  <a:pt x="5300" y="10418"/>
                </a:lnTo>
                <a:lnTo>
                  <a:pt x="4503" y="7612"/>
                </a:lnTo>
                <a:lnTo>
                  <a:pt x="3933" y="7726"/>
                </a:lnTo>
                <a:lnTo>
                  <a:pt x="4674" y="10471"/>
                </a:lnTo>
                <a:lnTo>
                  <a:pt x="3135" y="10687"/>
                </a:lnTo>
                <a:lnTo>
                  <a:pt x="1597" y="10796"/>
                </a:lnTo>
                <a:lnTo>
                  <a:pt x="0" y="10849"/>
                </a:lnTo>
                <a:lnTo>
                  <a:pt x="0" y="11335"/>
                </a:lnTo>
                <a:lnTo>
                  <a:pt x="1653" y="11227"/>
                </a:lnTo>
                <a:close/>
              </a:path>
            </a:pathLst>
          </a:custGeom>
          <a:solidFill>
            <a:srgbClr val="005B9C"/>
          </a:solidFill>
        </p:spPr>
        <p:txBody>
          <a:bodyPr wrap="square" lIns="0" tIns="0" rIns="0" bIns="0" rtlCol="0">
            <a:noAutofit/>
          </a:bodyPr>
          <a:lstStyle/>
          <a:p>
            <a:endParaRPr/>
          </a:p>
        </p:txBody>
      </p:sp>
      <p:sp>
        <p:nvSpPr>
          <p:cNvPr id="1305" name="object 1305"/>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5B9C"/>
          </a:solidFill>
        </p:spPr>
        <p:txBody>
          <a:bodyPr wrap="square" lIns="0" tIns="0" rIns="0" bIns="0" rtlCol="0">
            <a:noAutofit/>
          </a:bodyPr>
          <a:lstStyle/>
          <a:p>
            <a:endParaRPr/>
          </a:p>
        </p:txBody>
      </p:sp>
      <p:sp>
        <p:nvSpPr>
          <p:cNvPr id="1306" name="object 1306"/>
          <p:cNvSpPr/>
          <p:nvPr/>
        </p:nvSpPr>
        <p:spPr>
          <a:xfrm>
            <a:off x="419601" y="701566"/>
            <a:ext cx="52151" cy="29580"/>
          </a:xfrm>
          <a:custGeom>
            <a:avLst/>
            <a:gdLst/>
            <a:ahLst/>
            <a:cxnLst/>
            <a:rect l="l" t="t" r="r" b="b"/>
            <a:pathLst>
              <a:path w="52151" h="29580">
                <a:moveTo>
                  <a:pt x="28211" y="493"/>
                </a:moveTo>
                <a:lnTo>
                  <a:pt x="28724" y="1404"/>
                </a:lnTo>
                <a:lnTo>
                  <a:pt x="29238" y="2373"/>
                </a:lnTo>
                <a:lnTo>
                  <a:pt x="29808" y="3360"/>
                </a:lnTo>
                <a:lnTo>
                  <a:pt x="28896" y="3569"/>
                </a:lnTo>
                <a:lnTo>
                  <a:pt x="27870" y="3739"/>
                </a:lnTo>
                <a:lnTo>
                  <a:pt x="26900" y="3834"/>
                </a:lnTo>
                <a:lnTo>
                  <a:pt x="26445" y="2543"/>
                </a:lnTo>
                <a:lnTo>
                  <a:pt x="26046" y="1309"/>
                </a:lnTo>
                <a:lnTo>
                  <a:pt x="25647" y="170"/>
                </a:lnTo>
                <a:lnTo>
                  <a:pt x="25190" y="170"/>
                </a:lnTo>
                <a:lnTo>
                  <a:pt x="25532" y="1309"/>
                </a:lnTo>
                <a:lnTo>
                  <a:pt x="25989" y="2543"/>
                </a:lnTo>
                <a:lnTo>
                  <a:pt x="26388" y="3891"/>
                </a:lnTo>
                <a:lnTo>
                  <a:pt x="25361" y="4005"/>
                </a:lnTo>
                <a:lnTo>
                  <a:pt x="24336" y="4100"/>
                </a:lnTo>
                <a:lnTo>
                  <a:pt x="23311" y="4157"/>
                </a:lnTo>
                <a:lnTo>
                  <a:pt x="23140" y="2657"/>
                </a:lnTo>
                <a:lnTo>
                  <a:pt x="22969" y="1309"/>
                </a:lnTo>
                <a:lnTo>
                  <a:pt x="22854" y="0"/>
                </a:lnTo>
                <a:lnTo>
                  <a:pt x="22399" y="0"/>
                </a:lnTo>
                <a:lnTo>
                  <a:pt x="22511" y="1309"/>
                </a:lnTo>
                <a:lnTo>
                  <a:pt x="22626" y="2657"/>
                </a:lnTo>
                <a:lnTo>
                  <a:pt x="22741" y="4157"/>
                </a:lnTo>
                <a:lnTo>
                  <a:pt x="19833" y="4157"/>
                </a:lnTo>
                <a:lnTo>
                  <a:pt x="20574" y="4537"/>
                </a:lnTo>
                <a:lnTo>
                  <a:pt x="22741" y="4537"/>
                </a:lnTo>
                <a:lnTo>
                  <a:pt x="22969" y="6910"/>
                </a:lnTo>
                <a:lnTo>
                  <a:pt x="23140" y="9510"/>
                </a:lnTo>
                <a:lnTo>
                  <a:pt x="23367" y="12364"/>
                </a:lnTo>
                <a:lnTo>
                  <a:pt x="19776" y="12364"/>
                </a:lnTo>
                <a:lnTo>
                  <a:pt x="19490" y="12797"/>
                </a:lnTo>
                <a:lnTo>
                  <a:pt x="19776" y="12797"/>
                </a:lnTo>
                <a:lnTo>
                  <a:pt x="20973" y="12850"/>
                </a:lnTo>
                <a:lnTo>
                  <a:pt x="22171" y="12850"/>
                </a:lnTo>
                <a:lnTo>
                  <a:pt x="23367" y="12797"/>
                </a:lnTo>
                <a:lnTo>
                  <a:pt x="23595" y="15441"/>
                </a:lnTo>
                <a:lnTo>
                  <a:pt x="23766" y="18247"/>
                </a:lnTo>
                <a:lnTo>
                  <a:pt x="23937" y="21214"/>
                </a:lnTo>
                <a:lnTo>
                  <a:pt x="22399" y="21269"/>
                </a:lnTo>
                <a:lnTo>
                  <a:pt x="19150" y="21269"/>
                </a:lnTo>
                <a:lnTo>
                  <a:pt x="18351" y="21214"/>
                </a:lnTo>
                <a:lnTo>
                  <a:pt x="18010" y="21214"/>
                </a:lnTo>
                <a:lnTo>
                  <a:pt x="18294" y="18247"/>
                </a:lnTo>
                <a:lnTo>
                  <a:pt x="18580" y="15386"/>
                </a:lnTo>
                <a:lnTo>
                  <a:pt x="18864" y="12742"/>
                </a:lnTo>
                <a:lnTo>
                  <a:pt x="18920" y="6853"/>
                </a:lnTo>
                <a:lnTo>
                  <a:pt x="18580" y="9454"/>
                </a:lnTo>
                <a:lnTo>
                  <a:pt x="18238" y="12311"/>
                </a:lnTo>
                <a:lnTo>
                  <a:pt x="16641" y="12202"/>
                </a:lnTo>
                <a:lnTo>
                  <a:pt x="14989" y="12041"/>
                </a:lnTo>
                <a:lnTo>
                  <a:pt x="13451" y="11825"/>
                </a:lnTo>
                <a:lnTo>
                  <a:pt x="14305" y="9074"/>
                </a:lnTo>
                <a:lnTo>
                  <a:pt x="15160" y="6473"/>
                </a:lnTo>
                <a:lnTo>
                  <a:pt x="15958" y="4157"/>
                </a:lnTo>
                <a:lnTo>
                  <a:pt x="15444" y="4100"/>
                </a:lnTo>
                <a:lnTo>
                  <a:pt x="14591" y="6435"/>
                </a:lnTo>
                <a:lnTo>
                  <a:pt x="13735" y="8960"/>
                </a:lnTo>
                <a:lnTo>
                  <a:pt x="12822" y="11716"/>
                </a:lnTo>
                <a:lnTo>
                  <a:pt x="11342" y="11502"/>
                </a:lnTo>
                <a:lnTo>
                  <a:pt x="9916" y="11230"/>
                </a:lnTo>
                <a:lnTo>
                  <a:pt x="8492" y="10908"/>
                </a:lnTo>
                <a:lnTo>
                  <a:pt x="9860" y="8201"/>
                </a:lnTo>
                <a:lnTo>
                  <a:pt x="11227" y="5733"/>
                </a:lnTo>
                <a:lnTo>
                  <a:pt x="12538" y="3568"/>
                </a:lnTo>
                <a:lnTo>
                  <a:pt x="12081" y="3455"/>
                </a:lnTo>
                <a:lnTo>
                  <a:pt x="10772" y="5619"/>
                </a:lnTo>
                <a:lnTo>
                  <a:pt x="9346" y="8106"/>
                </a:lnTo>
                <a:lnTo>
                  <a:pt x="7979" y="10744"/>
                </a:lnTo>
                <a:lnTo>
                  <a:pt x="6611" y="10422"/>
                </a:lnTo>
                <a:lnTo>
                  <a:pt x="5242" y="9985"/>
                </a:lnTo>
                <a:lnTo>
                  <a:pt x="3933" y="9510"/>
                </a:lnTo>
                <a:lnTo>
                  <a:pt x="5755" y="6967"/>
                </a:lnTo>
                <a:lnTo>
                  <a:pt x="7522" y="4651"/>
                </a:lnTo>
                <a:lnTo>
                  <a:pt x="9231" y="2600"/>
                </a:lnTo>
                <a:lnTo>
                  <a:pt x="9175" y="1955"/>
                </a:lnTo>
                <a:lnTo>
                  <a:pt x="8661" y="2164"/>
                </a:lnTo>
                <a:lnTo>
                  <a:pt x="8776" y="2429"/>
                </a:lnTo>
                <a:lnTo>
                  <a:pt x="7066" y="4423"/>
                </a:lnTo>
                <a:lnTo>
                  <a:pt x="5242" y="6758"/>
                </a:lnTo>
                <a:lnTo>
                  <a:pt x="3419" y="9340"/>
                </a:lnTo>
                <a:lnTo>
                  <a:pt x="2223" y="8865"/>
                </a:lnTo>
                <a:lnTo>
                  <a:pt x="1083" y="8371"/>
                </a:lnTo>
                <a:lnTo>
                  <a:pt x="0" y="7783"/>
                </a:lnTo>
                <a:lnTo>
                  <a:pt x="797" y="8694"/>
                </a:lnTo>
                <a:lnTo>
                  <a:pt x="1993" y="9226"/>
                </a:lnTo>
                <a:lnTo>
                  <a:pt x="3192" y="9662"/>
                </a:lnTo>
                <a:lnTo>
                  <a:pt x="3703" y="9890"/>
                </a:lnTo>
                <a:lnTo>
                  <a:pt x="5014" y="10365"/>
                </a:lnTo>
                <a:lnTo>
                  <a:pt x="6382" y="10801"/>
                </a:lnTo>
                <a:lnTo>
                  <a:pt x="7751" y="11177"/>
                </a:lnTo>
                <a:lnTo>
                  <a:pt x="8321" y="11285"/>
                </a:lnTo>
                <a:lnTo>
                  <a:pt x="9745" y="11663"/>
                </a:lnTo>
                <a:lnTo>
                  <a:pt x="11227" y="11933"/>
                </a:lnTo>
                <a:lnTo>
                  <a:pt x="12709" y="12202"/>
                </a:lnTo>
                <a:lnTo>
                  <a:pt x="11912" y="14739"/>
                </a:lnTo>
                <a:lnTo>
                  <a:pt x="11112" y="17544"/>
                </a:lnTo>
                <a:lnTo>
                  <a:pt x="10371" y="20459"/>
                </a:lnTo>
                <a:lnTo>
                  <a:pt x="8377" y="20136"/>
                </a:lnTo>
                <a:lnTo>
                  <a:pt x="6496" y="19758"/>
                </a:lnTo>
                <a:lnTo>
                  <a:pt x="4615" y="19272"/>
                </a:lnTo>
                <a:lnTo>
                  <a:pt x="6325" y="20244"/>
                </a:lnTo>
                <a:lnTo>
                  <a:pt x="8263" y="20622"/>
                </a:lnTo>
                <a:lnTo>
                  <a:pt x="10259" y="20945"/>
                </a:lnTo>
                <a:lnTo>
                  <a:pt x="9632" y="23319"/>
                </a:lnTo>
                <a:lnTo>
                  <a:pt x="9062" y="25856"/>
                </a:lnTo>
                <a:lnTo>
                  <a:pt x="8549" y="28392"/>
                </a:lnTo>
                <a:lnTo>
                  <a:pt x="9004" y="28500"/>
                </a:lnTo>
                <a:lnTo>
                  <a:pt x="9231" y="28555"/>
                </a:lnTo>
                <a:lnTo>
                  <a:pt x="9745" y="25964"/>
                </a:lnTo>
                <a:lnTo>
                  <a:pt x="10315" y="23428"/>
                </a:lnTo>
                <a:lnTo>
                  <a:pt x="10885" y="21053"/>
                </a:lnTo>
                <a:lnTo>
                  <a:pt x="12937" y="21322"/>
                </a:lnTo>
                <a:lnTo>
                  <a:pt x="11000" y="20514"/>
                </a:lnTo>
                <a:lnTo>
                  <a:pt x="11741" y="17600"/>
                </a:lnTo>
                <a:lnTo>
                  <a:pt x="12538" y="14847"/>
                </a:lnTo>
                <a:lnTo>
                  <a:pt x="13336" y="12257"/>
                </a:lnTo>
                <a:lnTo>
                  <a:pt x="14931" y="12472"/>
                </a:lnTo>
                <a:lnTo>
                  <a:pt x="16528" y="12635"/>
                </a:lnTo>
                <a:lnTo>
                  <a:pt x="18181" y="12742"/>
                </a:lnTo>
                <a:lnTo>
                  <a:pt x="17839" y="15386"/>
                </a:lnTo>
                <a:lnTo>
                  <a:pt x="17553" y="18194"/>
                </a:lnTo>
                <a:lnTo>
                  <a:pt x="17269" y="21161"/>
                </a:lnTo>
                <a:lnTo>
                  <a:pt x="17211" y="21700"/>
                </a:lnTo>
                <a:lnTo>
                  <a:pt x="16927" y="24183"/>
                </a:lnTo>
                <a:lnTo>
                  <a:pt x="16699" y="26773"/>
                </a:lnTo>
                <a:lnTo>
                  <a:pt x="16472" y="29472"/>
                </a:lnTo>
                <a:lnTo>
                  <a:pt x="16983" y="29525"/>
                </a:lnTo>
                <a:lnTo>
                  <a:pt x="17269" y="29525"/>
                </a:lnTo>
                <a:lnTo>
                  <a:pt x="17497" y="26828"/>
                </a:lnTo>
                <a:lnTo>
                  <a:pt x="17724" y="24236"/>
                </a:lnTo>
                <a:lnTo>
                  <a:pt x="17952" y="21700"/>
                </a:lnTo>
                <a:lnTo>
                  <a:pt x="18751" y="21755"/>
                </a:lnTo>
                <a:lnTo>
                  <a:pt x="19150" y="21755"/>
                </a:lnTo>
                <a:lnTo>
                  <a:pt x="20745" y="21808"/>
                </a:lnTo>
                <a:lnTo>
                  <a:pt x="22399" y="21808"/>
                </a:lnTo>
                <a:lnTo>
                  <a:pt x="23994" y="21755"/>
                </a:lnTo>
                <a:lnTo>
                  <a:pt x="24165" y="24291"/>
                </a:lnTo>
                <a:lnTo>
                  <a:pt x="24280" y="26881"/>
                </a:lnTo>
                <a:lnTo>
                  <a:pt x="24451" y="29580"/>
                </a:lnTo>
                <a:lnTo>
                  <a:pt x="24962" y="29525"/>
                </a:lnTo>
                <a:lnTo>
                  <a:pt x="25248" y="29525"/>
                </a:lnTo>
                <a:lnTo>
                  <a:pt x="25077" y="26828"/>
                </a:lnTo>
                <a:lnTo>
                  <a:pt x="24906" y="24236"/>
                </a:lnTo>
                <a:lnTo>
                  <a:pt x="24735" y="21755"/>
                </a:lnTo>
                <a:lnTo>
                  <a:pt x="26843" y="21647"/>
                </a:lnTo>
                <a:lnTo>
                  <a:pt x="28952" y="21486"/>
                </a:lnTo>
                <a:lnTo>
                  <a:pt x="31004" y="21214"/>
                </a:lnTo>
                <a:lnTo>
                  <a:pt x="31518" y="23589"/>
                </a:lnTo>
                <a:lnTo>
                  <a:pt x="32029" y="26072"/>
                </a:lnTo>
                <a:lnTo>
                  <a:pt x="32486" y="28662"/>
                </a:lnTo>
                <a:lnTo>
                  <a:pt x="32942" y="28555"/>
                </a:lnTo>
                <a:lnTo>
                  <a:pt x="33169" y="28500"/>
                </a:lnTo>
                <a:lnTo>
                  <a:pt x="32714" y="25964"/>
                </a:lnTo>
                <a:lnTo>
                  <a:pt x="32200" y="23481"/>
                </a:lnTo>
                <a:lnTo>
                  <a:pt x="31689" y="21108"/>
                </a:lnTo>
                <a:lnTo>
                  <a:pt x="33683" y="20836"/>
                </a:lnTo>
                <a:lnTo>
                  <a:pt x="35678" y="20514"/>
                </a:lnTo>
                <a:lnTo>
                  <a:pt x="37560" y="20028"/>
                </a:lnTo>
                <a:lnTo>
                  <a:pt x="38413" y="22186"/>
                </a:lnTo>
                <a:lnTo>
                  <a:pt x="39155" y="24453"/>
                </a:lnTo>
                <a:lnTo>
                  <a:pt x="39896" y="26773"/>
                </a:lnTo>
                <a:lnTo>
                  <a:pt x="40522" y="26611"/>
                </a:lnTo>
                <a:lnTo>
                  <a:pt x="39781" y="24291"/>
                </a:lnTo>
                <a:lnTo>
                  <a:pt x="38983" y="22025"/>
                </a:lnTo>
                <a:lnTo>
                  <a:pt x="38129" y="19919"/>
                </a:lnTo>
                <a:lnTo>
                  <a:pt x="40008" y="19433"/>
                </a:lnTo>
                <a:lnTo>
                  <a:pt x="41777" y="18949"/>
                </a:lnTo>
                <a:lnTo>
                  <a:pt x="43487" y="18355"/>
                </a:lnTo>
                <a:lnTo>
                  <a:pt x="44455" y="20189"/>
                </a:lnTo>
                <a:lnTo>
                  <a:pt x="45424" y="22133"/>
                </a:lnTo>
                <a:lnTo>
                  <a:pt x="46280" y="24183"/>
                </a:lnTo>
                <a:lnTo>
                  <a:pt x="46850" y="23859"/>
                </a:lnTo>
                <a:lnTo>
                  <a:pt x="45994" y="21863"/>
                </a:lnTo>
                <a:lnTo>
                  <a:pt x="45025" y="19975"/>
                </a:lnTo>
                <a:lnTo>
                  <a:pt x="44056" y="18139"/>
                </a:lnTo>
                <a:lnTo>
                  <a:pt x="45708" y="17491"/>
                </a:lnTo>
                <a:lnTo>
                  <a:pt x="47305" y="16844"/>
                </a:lnTo>
                <a:lnTo>
                  <a:pt x="48729" y="16033"/>
                </a:lnTo>
                <a:lnTo>
                  <a:pt x="49756" y="17545"/>
                </a:lnTo>
                <a:lnTo>
                  <a:pt x="50781" y="19164"/>
                </a:lnTo>
                <a:lnTo>
                  <a:pt x="51748" y="20783"/>
                </a:lnTo>
                <a:lnTo>
                  <a:pt x="52151" y="20459"/>
                </a:lnTo>
                <a:lnTo>
                  <a:pt x="51244" y="18841"/>
                </a:lnTo>
                <a:lnTo>
                  <a:pt x="50217" y="17275"/>
                </a:lnTo>
                <a:lnTo>
                  <a:pt x="49242" y="15819"/>
                </a:lnTo>
                <a:lnTo>
                  <a:pt x="50217" y="15278"/>
                </a:lnTo>
                <a:lnTo>
                  <a:pt x="51184" y="14686"/>
                </a:lnTo>
                <a:lnTo>
                  <a:pt x="52030" y="14091"/>
                </a:lnTo>
                <a:lnTo>
                  <a:pt x="51748" y="13767"/>
                </a:lnTo>
                <a:lnTo>
                  <a:pt x="50902" y="14361"/>
                </a:lnTo>
                <a:lnTo>
                  <a:pt x="49927" y="14900"/>
                </a:lnTo>
                <a:lnTo>
                  <a:pt x="48958" y="15441"/>
                </a:lnTo>
                <a:lnTo>
                  <a:pt x="47134" y="12797"/>
                </a:lnTo>
                <a:lnTo>
                  <a:pt x="45253" y="10365"/>
                </a:lnTo>
                <a:lnTo>
                  <a:pt x="43315" y="8163"/>
                </a:lnTo>
                <a:lnTo>
                  <a:pt x="43829" y="7878"/>
                </a:lnTo>
                <a:lnTo>
                  <a:pt x="44340" y="7612"/>
                </a:lnTo>
                <a:lnTo>
                  <a:pt x="44798" y="7289"/>
                </a:lnTo>
                <a:lnTo>
                  <a:pt x="44455" y="7081"/>
                </a:lnTo>
                <a:lnTo>
                  <a:pt x="44000" y="7346"/>
                </a:lnTo>
                <a:lnTo>
                  <a:pt x="43543" y="7612"/>
                </a:lnTo>
                <a:lnTo>
                  <a:pt x="43029" y="7878"/>
                </a:lnTo>
                <a:lnTo>
                  <a:pt x="41889" y="6587"/>
                </a:lnTo>
                <a:lnTo>
                  <a:pt x="40750" y="5353"/>
                </a:lnTo>
                <a:lnTo>
                  <a:pt x="39610" y="4214"/>
                </a:lnTo>
                <a:lnTo>
                  <a:pt x="38869" y="3834"/>
                </a:lnTo>
                <a:lnTo>
                  <a:pt x="38470" y="3625"/>
                </a:lnTo>
                <a:lnTo>
                  <a:pt x="39839" y="5030"/>
                </a:lnTo>
                <a:lnTo>
                  <a:pt x="41207" y="6473"/>
                </a:lnTo>
                <a:lnTo>
                  <a:pt x="42631" y="8106"/>
                </a:lnTo>
                <a:lnTo>
                  <a:pt x="42004" y="8371"/>
                </a:lnTo>
                <a:lnTo>
                  <a:pt x="41378" y="8637"/>
                </a:lnTo>
                <a:lnTo>
                  <a:pt x="40750" y="8903"/>
                </a:lnTo>
                <a:lnTo>
                  <a:pt x="40180" y="9131"/>
                </a:lnTo>
                <a:lnTo>
                  <a:pt x="39553" y="9397"/>
                </a:lnTo>
                <a:lnTo>
                  <a:pt x="38927" y="9605"/>
                </a:lnTo>
                <a:lnTo>
                  <a:pt x="39211" y="9928"/>
                </a:lnTo>
                <a:lnTo>
                  <a:pt x="39781" y="9719"/>
                </a:lnTo>
                <a:lnTo>
                  <a:pt x="40351" y="9511"/>
                </a:lnTo>
                <a:lnTo>
                  <a:pt x="40921" y="9283"/>
                </a:lnTo>
                <a:lnTo>
                  <a:pt x="41606" y="9017"/>
                </a:lnTo>
                <a:lnTo>
                  <a:pt x="42232" y="8694"/>
                </a:lnTo>
                <a:lnTo>
                  <a:pt x="42858" y="8371"/>
                </a:lnTo>
                <a:lnTo>
                  <a:pt x="44798" y="10593"/>
                </a:lnTo>
                <a:lnTo>
                  <a:pt x="46679" y="13066"/>
                </a:lnTo>
                <a:lnTo>
                  <a:pt x="48501" y="15656"/>
                </a:lnTo>
                <a:lnTo>
                  <a:pt x="47019" y="16411"/>
                </a:lnTo>
                <a:lnTo>
                  <a:pt x="45480" y="17114"/>
                </a:lnTo>
                <a:lnTo>
                  <a:pt x="43829" y="17708"/>
                </a:lnTo>
                <a:lnTo>
                  <a:pt x="42347" y="14900"/>
                </a:lnTo>
                <a:lnTo>
                  <a:pt x="40750" y="12364"/>
                </a:lnTo>
                <a:lnTo>
                  <a:pt x="40238" y="12527"/>
                </a:lnTo>
                <a:lnTo>
                  <a:pt x="41777" y="15117"/>
                </a:lnTo>
                <a:lnTo>
                  <a:pt x="43259" y="17922"/>
                </a:lnTo>
                <a:lnTo>
                  <a:pt x="41549" y="18463"/>
                </a:lnTo>
                <a:lnTo>
                  <a:pt x="39781" y="19003"/>
                </a:lnTo>
                <a:lnTo>
                  <a:pt x="37958" y="19433"/>
                </a:lnTo>
                <a:lnTo>
                  <a:pt x="36875" y="16574"/>
                </a:lnTo>
                <a:lnTo>
                  <a:pt x="35678" y="13875"/>
                </a:lnTo>
                <a:lnTo>
                  <a:pt x="36305" y="16683"/>
                </a:lnTo>
                <a:lnTo>
                  <a:pt x="37388" y="19597"/>
                </a:lnTo>
                <a:lnTo>
                  <a:pt x="35507" y="19975"/>
                </a:lnTo>
                <a:lnTo>
                  <a:pt x="33570" y="20352"/>
                </a:lnTo>
                <a:lnTo>
                  <a:pt x="31574" y="20622"/>
                </a:lnTo>
                <a:lnTo>
                  <a:pt x="30889" y="17708"/>
                </a:lnTo>
                <a:lnTo>
                  <a:pt x="30889" y="20730"/>
                </a:lnTo>
                <a:lnTo>
                  <a:pt x="28896" y="20945"/>
                </a:lnTo>
                <a:lnTo>
                  <a:pt x="26787" y="21108"/>
                </a:lnTo>
                <a:lnTo>
                  <a:pt x="24735" y="21214"/>
                </a:lnTo>
                <a:lnTo>
                  <a:pt x="24507" y="18247"/>
                </a:lnTo>
                <a:lnTo>
                  <a:pt x="24280" y="15441"/>
                </a:lnTo>
                <a:lnTo>
                  <a:pt x="24050" y="12797"/>
                </a:lnTo>
                <a:lnTo>
                  <a:pt x="24050" y="12311"/>
                </a:lnTo>
                <a:lnTo>
                  <a:pt x="23766" y="9510"/>
                </a:lnTo>
                <a:lnTo>
                  <a:pt x="23538" y="6853"/>
                </a:lnTo>
                <a:lnTo>
                  <a:pt x="23311" y="4537"/>
                </a:lnTo>
                <a:lnTo>
                  <a:pt x="24392" y="4480"/>
                </a:lnTo>
                <a:lnTo>
                  <a:pt x="25476" y="4385"/>
                </a:lnTo>
                <a:lnTo>
                  <a:pt x="26501" y="4271"/>
                </a:lnTo>
                <a:lnTo>
                  <a:pt x="27242" y="6587"/>
                </a:lnTo>
                <a:lnTo>
                  <a:pt x="27983" y="9188"/>
                </a:lnTo>
                <a:lnTo>
                  <a:pt x="28553" y="9074"/>
                </a:lnTo>
                <a:lnTo>
                  <a:pt x="27756" y="6530"/>
                </a:lnTo>
                <a:lnTo>
                  <a:pt x="27015" y="4214"/>
                </a:lnTo>
                <a:lnTo>
                  <a:pt x="28040" y="4062"/>
                </a:lnTo>
                <a:lnTo>
                  <a:pt x="29010" y="3891"/>
                </a:lnTo>
                <a:lnTo>
                  <a:pt x="29979" y="3682"/>
                </a:lnTo>
                <a:lnTo>
                  <a:pt x="30263" y="3246"/>
                </a:lnTo>
                <a:lnTo>
                  <a:pt x="29749" y="2335"/>
                </a:lnTo>
                <a:lnTo>
                  <a:pt x="29238" y="1461"/>
                </a:lnTo>
                <a:lnTo>
                  <a:pt x="28724" y="607"/>
                </a:lnTo>
                <a:lnTo>
                  <a:pt x="28211" y="493"/>
                </a:lnTo>
                <a:close/>
              </a:path>
            </a:pathLst>
          </a:custGeom>
          <a:solidFill>
            <a:srgbClr val="005B9C"/>
          </a:solidFill>
        </p:spPr>
        <p:txBody>
          <a:bodyPr wrap="square" lIns="0" tIns="0" rIns="0" bIns="0" rtlCol="0">
            <a:noAutofit/>
          </a:bodyPr>
          <a:lstStyle/>
          <a:p>
            <a:endParaRPr/>
          </a:p>
        </p:txBody>
      </p:sp>
      <p:sp>
        <p:nvSpPr>
          <p:cNvPr id="1307" name="object 1307"/>
          <p:cNvSpPr/>
          <p:nvPr/>
        </p:nvSpPr>
        <p:spPr>
          <a:xfrm>
            <a:off x="437554" y="706046"/>
            <a:ext cx="34198" cy="25100"/>
          </a:xfrm>
          <a:custGeom>
            <a:avLst/>
            <a:gdLst/>
            <a:ahLst/>
            <a:cxnLst/>
            <a:rect l="l" t="t" r="r" b="b"/>
            <a:pathLst>
              <a:path w="34198" h="25100">
                <a:moveTo>
                  <a:pt x="22457" y="1139"/>
                </a:moveTo>
                <a:lnTo>
                  <a:pt x="23538" y="2335"/>
                </a:lnTo>
                <a:lnTo>
                  <a:pt x="24678" y="3625"/>
                </a:lnTo>
                <a:lnTo>
                  <a:pt x="24052" y="3891"/>
                </a:lnTo>
                <a:lnTo>
                  <a:pt x="23426" y="4157"/>
                </a:lnTo>
                <a:lnTo>
                  <a:pt x="22797" y="4423"/>
                </a:lnTo>
                <a:lnTo>
                  <a:pt x="22227" y="4651"/>
                </a:lnTo>
                <a:lnTo>
                  <a:pt x="21601" y="4916"/>
                </a:lnTo>
                <a:lnTo>
                  <a:pt x="20975" y="5125"/>
                </a:lnTo>
                <a:lnTo>
                  <a:pt x="21259" y="5448"/>
                </a:lnTo>
                <a:lnTo>
                  <a:pt x="21829" y="5239"/>
                </a:lnTo>
                <a:lnTo>
                  <a:pt x="22399" y="5030"/>
                </a:lnTo>
                <a:lnTo>
                  <a:pt x="22969" y="4802"/>
                </a:lnTo>
                <a:lnTo>
                  <a:pt x="23653" y="4537"/>
                </a:lnTo>
                <a:lnTo>
                  <a:pt x="24280" y="4214"/>
                </a:lnTo>
                <a:lnTo>
                  <a:pt x="24906" y="3891"/>
                </a:lnTo>
                <a:lnTo>
                  <a:pt x="26845" y="6112"/>
                </a:lnTo>
                <a:lnTo>
                  <a:pt x="28726" y="8586"/>
                </a:lnTo>
                <a:lnTo>
                  <a:pt x="30549" y="11175"/>
                </a:lnTo>
                <a:lnTo>
                  <a:pt x="29067" y="11931"/>
                </a:lnTo>
                <a:lnTo>
                  <a:pt x="27528" y="12633"/>
                </a:lnTo>
                <a:lnTo>
                  <a:pt x="25877" y="13228"/>
                </a:lnTo>
                <a:lnTo>
                  <a:pt x="24394" y="10420"/>
                </a:lnTo>
                <a:lnTo>
                  <a:pt x="22797" y="7884"/>
                </a:lnTo>
                <a:lnTo>
                  <a:pt x="22286" y="8047"/>
                </a:lnTo>
                <a:lnTo>
                  <a:pt x="23824" y="10636"/>
                </a:lnTo>
                <a:lnTo>
                  <a:pt x="25307" y="13442"/>
                </a:lnTo>
                <a:lnTo>
                  <a:pt x="23597" y="13983"/>
                </a:lnTo>
                <a:lnTo>
                  <a:pt x="21829" y="14522"/>
                </a:lnTo>
                <a:lnTo>
                  <a:pt x="20006" y="14953"/>
                </a:lnTo>
                <a:lnTo>
                  <a:pt x="18922" y="12094"/>
                </a:lnTo>
                <a:lnTo>
                  <a:pt x="17726" y="9395"/>
                </a:lnTo>
                <a:lnTo>
                  <a:pt x="18353" y="12202"/>
                </a:lnTo>
                <a:lnTo>
                  <a:pt x="19436" y="15117"/>
                </a:lnTo>
                <a:lnTo>
                  <a:pt x="17555" y="15494"/>
                </a:lnTo>
                <a:lnTo>
                  <a:pt x="15618" y="15872"/>
                </a:lnTo>
                <a:lnTo>
                  <a:pt x="13622" y="16142"/>
                </a:lnTo>
                <a:lnTo>
                  <a:pt x="12937" y="13228"/>
                </a:lnTo>
                <a:lnTo>
                  <a:pt x="12937" y="16250"/>
                </a:lnTo>
                <a:lnTo>
                  <a:pt x="10943" y="16464"/>
                </a:lnTo>
                <a:lnTo>
                  <a:pt x="8835" y="16628"/>
                </a:lnTo>
                <a:lnTo>
                  <a:pt x="6782" y="16734"/>
                </a:lnTo>
                <a:lnTo>
                  <a:pt x="6555" y="13767"/>
                </a:lnTo>
                <a:lnTo>
                  <a:pt x="6327" y="10961"/>
                </a:lnTo>
                <a:lnTo>
                  <a:pt x="6098" y="8316"/>
                </a:lnTo>
                <a:lnTo>
                  <a:pt x="6098" y="7830"/>
                </a:lnTo>
                <a:lnTo>
                  <a:pt x="5814" y="5030"/>
                </a:lnTo>
                <a:lnTo>
                  <a:pt x="5586" y="2373"/>
                </a:lnTo>
                <a:lnTo>
                  <a:pt x="5415" y="7884"/>
                </a:lnTo>
                <a:lnTo>
                  <a:pt x="1824" y="7884"/>
                </a:lnTo>
                <a:lnTo>
                  <a:pt x="1254" y="7830"/>
                </a:lnTo>
                <a:lnTo>
                  <a:pt x="968" y="7830"/>
                </a:lnTo>
                <a:lnTo>
                  <a:pt x="1254" y="5030"/>
                </a:lnTo>
                <a:lnTo>
                  <a:pt x="1538" y="2373"/>
                </a:lnTo>
                <a:lnTo>
                  <a:pt x="1311" y="0"/>
                </a:lnTo>
                <a:lnTo>
                  <a:pt x="968" y="2373"/>
                </a:lnTo>
                <a:lnTo>
                  <a:pt x="912" y="8261"/>
                </a:lnTo>
                <a:lnTo>
                  <a:pt x="1538" y="8316"/>
                </a:lnTo>
                <a:lnTo>
                  <a:pt x="1824" y="8316"/>
                </a:lnTo>
                <a:lnTo>
                  <a:pt x="3020" y="8370"/>
                </a:lnTo>
                <a:lnTo>
                  <a:pt x="4219" y="8370"/>
                </a:lnTo>
                <a:lnTo>
                  <a:pt x="5415" y="8316"/>
                </a:lnTo>
                <a:lnTo>
                  <a:pt x="5643" y="10961"/>
                </a:lnTo>
                <a:lnTo>
                  <a:pt x="5814" y="13767"/>
                </a:lnTo>
                <a:lnTo>
                  <a:pt x="5985" y="16734"/>
                </a:lnTo>
                <a:lnTo>
                  <a:pt x="4446" y="16789"/>
                </a:lnTo>
                <a:lnTo>
                  <a:pt x="1198" y="16789"/>
                </a:lnTo>
                <a:lnTo>
                  <a:pt x="398" y="16734"/>
                </a:lnTo>
                <a:lnTo>
                  <a:pt x="58" y="16734"/>
                </a:lnTo>
                <a:lnTo>
                  <a:pt x="0" y="17220"/>
                </a:lnTo>
                <a:lnTo>
                  <a:pt x="799" y="17275"/>
                </a:lnTo>
                <a:lnTo>
                  <a:pt x="1198" y="17275"/>
                </a:lnTo>
                <a:lnTo>
                  <a:pt x="2793" y="17328"/>
                </a:lnTo>
                <a:lnTo>
                  <a:pt x="4446" y="17328"/>
                </a:lnTo>
                <a:lnTo>
                  <a:pt x="6041" y="17275"/>
                </a:lnTo>
                <a:lnTo>
                  <a:pt x="6213" y="19811"/>
                </a:lnTo>
                <a:lnTo>
                  <a:pt x="6327" y="22401"/>
                </a:lnTo>
                <a:lnTo>
                  <a:pt x="6498" y="25100"/>
                </a:lnTo>
                <a:lnTo>
                  <a:pt x="7010" y="25045"/>
                </a:lnTo>
                <a:lnTo>
                  <a:pt x="7296" y="25045"/>
                </a:lnTo>
                <a:lnTo>
                  <a:pt x="7125" y="22347"/>
                </a:lnTo>
                <a:lnTo>
                  <a:pt x="6954" y="19756"/>
                </a:lnTo>
                <a:lnTo>
                  <a:pt x="6782" y="17275"/>
                </a:lnTo>
                <a:lnTo>
                  <a:pt x="8891" y="17167"/>
                </a:lnTo>
                <a:lnTo>
                  <a:pt x="11000" y="17005"/>
                </a:lnTo>
                <a:lnTo>
                  <a:pt x="13052" y="16734"/>
                </a:lnTo>
                <a:lnTo>
                  <a:pt x="13565" y="19109"/>
                </a:lnTo>
                <a:lnTo>
                  <a:pt x="14077" y="21592"/>
                </a:lnTo>
                <a:lnTo>
                  <a:pt x="14534" y="24181"/>
                </a:lnTo>
                <a:lnTo>
                  <a:pt x="14989" y="24075"/>
                </a:lnTo>
                <a:lnTo>
                  <a:pt x="15217" y="24020"/>
                </a:lnTo>
                <a:lnTo>
                  <a:pt x="14762" y="21484"/>
                </a:lnTo>
                <a:lnTo>
                  <a:pt x="14248" y="19001"/>
                </a:lnTo>
                <a:lnTo>
                  <a:pt x="13737" y="16628"/>
                </a:lnTo>
                <a:lnTo>
                  <a:pt x="15730" y="16356"/>
                </a:lnTo>
                <a:lnTo>
                  <a:pt x="17726" y="16033"/>
                </a:lnTo>
                <a:lnTo>
                  <a:pt x="19607" y="15547"/>
                </a:lnTo>
                <a:lnTo>
                  <a:pt x="20461" y="17706"/>
                </a:lnTo>
                <a:lnTo>
                  <a:pt x="21202" y="19973"/>
                </a:lnTo>
                <a:lnTo>
                  <a:pt x="21943" y="22292"/>
                </a:lnTo>
                <a:lnTo>
                  <a:pt x="22570" y="22131"/>
                </a:lnTo>
                <a:lnTo>
                  <a:pt x="21829" y="19811"/>
                </a:lnTo>
                <a:lnTo>
                  <a:pt x="21031" y="17545"/>
                </a:lnTo>
                <a:lnTo>
                  <a:pt x="20177" y="15439"/>
                </a:lnTo>
                <a:lnTo>
                  <a:pt x="22056" y="14953"/>
                </a:lnTo>
                <a:lnTo>
                  <a:pt x="23824" y="14469"/>
                </a:lnTo>
                <a:lnTo>
                  <a:pt x="25534" y="13875"/>
                </a:lnTo>
                <a:lnTo>
                  <a:pt x="26503" y="15709"/>
                </a:lnTo>
                <a:lnTo>
                  <a:pt x="27472" y="17653"/>
                </a:lnTo>
                <a:lnTo>
                  <a:pt x="28328" y="19703"/>
                </a:lnTo>
                <a:lnTo>
                  <a:pt x="28898" y="19378"/>
                </a:lnTo>
                <a:lnTo>
                  <a:pt x="28042" y="17383"/>
                </a:lnTo>
                <a:lnTo>
                  <a:pt x="27073" y="15494"/>
                </a:lnTo>
                <a:lnTo>
                  <a:pt x="26104" y="13659"/>
                </a:lnTo>
                <a:lnTo>
                  <a:pt x="27756" y="13011"/>
                </a:lnTo>
                <a:lnTo>
                  <a:pt x="29353" y="12364"/>
                </a:lnTo>
                <a:lnTo>
                  <a:pt x="30777" y="11553"/>
                </a:lnTo>
                <a:lnTo>
                  <a:pt x="31804" y="13064"/>
                </a:lnTo>
                <a:lnTo>
                  <a:pt x="32829" y="14684"/>
                </a:lnTo>
                <a:lnTo>
                  <a:pt x="33795" y="16303"/>
                </a:lnTo>
                <a:lnTo>
                  <a:pt x="34198" y="15978"/>
                </a:lnTo>
                <a:lnTo>
                  <a:pt x="33292" y="14361"/>
                </a:lnTo>
                <a:lnTo>
                  <a:pt x="32265" y="12795"/>
                </a:lnTo>
                <a:lnTo>
                  <a:pt x="31290" y="11339"/>
                </a:lnTo>
                <a:lnTo>
                  <a:pt x="32144" y="10853"/>
                </a:lnTo>
                <a:lnTo>
                  <a:pt x="32950" y="10367"/>
                </a:lnTo>
                <a:lnTo>
                  <a:pt x="33735" y="9828"/>
                </a:lnTo>
                <a:lnTo>
                  <a:pt x="33453" y="9503"/>
                </a:lnTo>
                <a:lnTo>
                  <a:pt x="32708" y="10042"/>
                </a:lnTo>
                <a:lnTo>
                  <a:pt x="31860" y="10528"/>
                </a:lnTo>
                <a:lnTo>
                  <a:pt x="31006" y="10961"/>
                </a:lnTo>
                <a:lnTo>
                  <a:pt x="29182" y="8316"/>
                </a:lnTo>
                <a:lnTo>
                  <a:pt x="27300" y="5885"/>
                </a:lnTo>
                <a:lnTo>
                  <a:pt x="25363" y="3682"/>
                </a:lnTo>
                <a:lnTo>
                  <a:pt x="26104" y="3303"/>
                </a:lnTo>
                <a:lnTo>
                  <a:pt x="26217" y="2923"/>
                </a:lnTo>
                <a:lnTo>
                  <a:pt x="25762" y="3018"/>
                </a:lnTo>
                <a:lnTo>
                  <a:pt x="25077" y="3398"/>
                </a:lnTo>
                <a:lnTo>
                  <a:pt x="24280" y="2429"/>
                </a:lnTo>
                <a:lnTo>
                  <a:pt x="23426" y="1518"/>
                </a:lnTo>
                <a:lnTo>
                  <a:pt x="22570" y="645"/>
                </a:lnTo>
                <a:lnTo>
                  <a:pt x="21772" y="227"/>
                </a:lnTo>
                <a:lnTo>
                  <a:pt x="21373" y="0"/>
                </a:lnTo>
                <a:lnTo>
                  <a:pt x="22457" y="1139"/>
                </a:lnTo>
                <a:close/>
              </a:path>
            </a:pathLst>
          </a:custGeom>
          <a:solidFill>
            <a:srgbClr val="005799"/>
          </a:solidFill>
        </p:spPr>
        <p:txBody>
          <a:bodyPr wrap="square" lIns="0" tIns="0" rIns="0" bIns="0" rtlCol="0">
            <a:noAutofit/>
          </a:bodyPr>
          <a:lstStyle/>
          <a:p>
            <a:endParaRPr/>
          </a:p>
        </p:txBody>
      </p:sp>
      <p:sp>
        <p:nvSpPr>
          <p:cNvPr id="1308" name="object 1308"/>
          <p:cNvSpPr/>
          <p:nvPr/>
        </p:nvSpPr>
        <p:spPr>
          <a:xfrm>
            <a:off x="448441" y="705135"/>
            <a:ext cx="11910" cy="17161"/>
          </a:xfrm>
          <a:custGeom>
            <a:avLst/>
            <a:gdLst/>
            <a:ahLst/>
            <a:cxnLst/>
            <a:rect l="l" t="t" r="r" b="b"/>
            <a:pathLst>
              <a:path w="11910" h="17161">
                <a:moveTo>
                  <a:pt x="0" y="8795"/>
                </a:moveTo>
                <a:lnTo>
                  <a:pt x="741" y="11439"/>
                </a:lnTo>
                <a:lnTo>
                  <a:pt x="1423" y="14192"/>
                </a:lnTo>
                <a:lnTo>
                  <a:pt x="2050" y="17161"/>
                </a:lnTo>
                <a:lnTo>
                  <a:pt x="2050" y="14139"/>
                </a:lnTo>
                <a:lnTo>
                  <a:pt x="1367" y="11331"/>
                </a:lnTo>
                <a:lnTo>
                  <a:pt x="626" y="8742"/>
                </a:lnTo>
                <a:lnTo>
                  <a:pt x="2164" y="8525"/>
                </a:lnTo>
                <a:lnTo>
                  <a:pt x="3647" y="8256"/>
                </a:lnTo>
                <a:lnTo>
                  <a:pt x="5129" y="7933"/>
                </a:lnTo>
                <a:lnTo>
                  <a:pt x="6269" y="10414"/>
                </a:lnTo>
                <a:lnTo>
                  <a:pt x="7465" y="13114"/>
                </a:lnTo>
                <a:lnTo>
                  <a:pt x="6839" y="10306"/>
                </a:lnTo>
                <a:lnTo>
                  <a:pt x="5641" y="7825"/>
                </a:lnTo>
                <a:lnTo>
                  <a:pt x="7066" y="7447"/>
                </a:lnTo>
                <a:lnTo>
                  <a:pt x="8490" y="7062"/>
                </a:lnTo>
                <a:lnTo>
                  <a:pt x="9860" y="6587"/>
                </a:lnTo>
                <a:lnTo>
                  <a:pt x="11398" y="8958"/>
                </a:lnTo>
                <a:lnTo>
                  <a:pt x="11910" y="8795"/>
                </a:lnTo>
                <a:lnTo>
                  <a:pt x="10371" y="6359"/>
                </a:lnTo>
                <a:lnTo>
                  <a:pt x="10087" y="6036"/>
                </a:lnTo>
                <a:lnTo>
                  <a:pt x="9574" y="6207"/>
                </a:lnTo>
                <a:lnTo>
                  <a:pt x="8263" y="6682"/>
                </a:lnTo>
                <a:lnTo>
                  <a:pt x="6895" y="7062"/>
                </a:lnTo>
                <a:lnTo>
                  <a:pt x="5469" y="7392"/>
                </a:lnTo>
                <a:lnTo>
                  <a:pt x="4160" y="4689"/>
                </a:lnTo>
                <a:lnTo>
                  <a:pt x="2849" y="2221"/>
                </a:lnTo>
                <a:lnTo>
                  <a:pt x="1595" y="0"/>
                </a:lnTo>
                <a:lnTo>
                  <a:pt x="2392" y="2316"/>
                </a:lnTo>
                <a:lnTo>
                  <a:pt x="3647" y="4802"/>
                </a:lnTo>
                <a:lnTo>
                  <a:pt x="4899" y="7500"/>
                </a:lnTo>
                <a:lnTo>
                  <a:pt x="3476" y="7825"/>
                </a:lnTo>
                <a:lnTo>
                  <a:pt x="1993" y="8094"/>
                </a:lnTo>
                <a:lnTo>
                  <a:pt x="511" y="8311"/>
                </a:lnTo>
                <a:lnTo>
                  <a:pt x="0" y="8795"/>
                </a:lnTo>
                <a:close/>
              </a:path>
            </a:pathLst>
          </a:custGeom>
          <a:solidFill>
            <a:srgbClr val="005799"/>
          </a:solidFill>
        </p:spPr>
        <p:txBody>
          <a:bodyPr wrap="square" lIns="0" tIns="0" rIns="0" bIns="0" rtlCol="0">
            <a:noAutofit/>
          </a:bodyPr>
          <a:lstStyle/>
          <a:p>
            <a:endParaRPr/>
          </a:p>
        </p:txBody>
      </p:sp>
      <p:sp>
        <p:nvSpPr>
          <p:cNvPr id="1309" name="object 1309"/>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5799"/>
          </a:solidFill>
        </p:spPr>
        <p:txBody>
          <a:bodyPr wrap="square" lIns="0" tIns="0" rIns="0" bIns="0" rtlCol="0">
            <a:noAutofit/>
          </a:bodyPr>
          <a:lstStyle/>
          <a:p>
            <a:endParaRPr/>
          </a:p>
        </p:txBody>
      </p:sp>
      <p:sp>
        <p:nvSpPr>
          <p:cNvPr id="1310" name="object 1310"/>
          <p:cNvSpPr/>
          <p:nvPr/>
        </p:nvSpPr>
        <p:spPr>
          <a:xfrm>
            <a:off x="428094" y="705021"/>
            <a:ext cx="4046" cy="7453"/>
          </a:xfrm>
          <a:custGeom>
            <a:avLst/>
            <a:gdLst/>
            <a:ahLst/>
            <a:cxnLst/>
            <a:rect l="l" t="t" r="r" b="b"/>
            <a:pathLst>
              <a:path w="4046" h="7453">
                <a:moveTo>
                  <a:pt x="4046" y="113"/>
                </a:moveTo>
                <a:lnTo>
                  <a:pt x="3588" y="0"/>
                </a:lnTo>
                <a:lnTo>
                  <a:pt x="2279" y="2164"/>
                </a:lnTo>
                <a:lnTo>
                  <a:pt x="853" y="4651"/>
                </a:lnTo>
                <a:lnTo>
                  <a:pt x="0" y="7453"/>
                </a:lnTo>
                <a:lnTo>
                  <a:pt x="1367" y="4745"/>
                </a:lnTo>
                <a:lnTo>
                  <a:pt x="2734" y="2278"/>
                </a:lnTo>
                <a:lnTo>
                  <a:pt x="4046" y="113"/>
                </a:lnTo>
                <a:close/>
              </a:path>
            </a:pathLst>
          </a:custGeom>
          <a:solidFill>
            <a:srgbClr val="005799"/>
          </a:solidFill>
        </p:spPr>
        <p:txBody>
          <a:bodyPr wrap="square" lIns="0" tIns="0" rIns="0" bIns="0" rtlCol="0">
            <a:noAutofit/>
          </a:bodyPr>
          <a:lstStyle/>
          <a:p>
            <a:endParaRPr/>
          </a:p>
        </p:txBody>
      </p:sp>
      <p:sp>
        <p:nvSpPr>
          <p:cNvPr id="1311" name="object 1311"/>
          <p:cNvSpPr/>
          <p:nvPr/>
        </p:nvSpPr>
        <p:spPr>
          <a:xfrm>
            <a:off x="418518" y="704053"/>
            <a:ext cx="10430" cy="16785"/>
          </a:xfrm>
          <a:custGeom>
            <a:avLst/>
            <a:gdLst/>
            <a:ahLst/>
            <a:cxnLst/>
            <a:rect l="l" t="t" r="r" b="b"/>
            <a:pathLst>
              <a:path w="10430" h="16785">
                <a:moveTo>
                  <a:pt x="4787" y="7403"/>
                </a:moveTo>
                <a:lnTo>
                  <a:pt x="6098" y="7878"/>
                </a:lnTo>
                <a:lnTo>
                  <a:pt x="7465" y="8314"/>
                </a:lnTo>
                <a:lnTo>
                  <a:pt x="8835" y="8690"/>
                </a:lnTo>
                <a:lnTo>
                  <a:pt x="7580" y="11173"/>
                </a:lnTo>
                <a:lnTo>
                  <a:pt x="6325" y="13818"/>
                </a:lnTo>
                <a:lnTo>
                  <a:pt x="5699" y="16785"/>
                </a:lnTo>
                <a:lnTo>
                  <a:pt x="6895" y="13979"/>
                </a:lnTo>
                <a:lnTo>
                  <a:pt x="8150" y="11280"/>
                </a:lnTo>
                <a:lnTo>
                  <a:pt x="9405" y="8799"/>
                </a:lnTo>
                <a:lnTo>
                  <a:pt x="10430" y="5619"/>
                </a:lnTo>
                <a:lnTo>
                  <a:pt x="9062" y="8258"/>
                </a:lnTo>
                <a:lnTo>
                  <a:pt x="7695" y="7935"/>
                </a:lnTo>
                <a:lnTo>
                  <a:pt x="6325" y="7498"/>
                </a:lnTo>
                <a:lnTo>
                  <a:pt x="5016" y="7024"/>
                </a:lnTo>
                <a:lnTo>
                  <a:pt x="6839" y="4480"/>
                </a:lnTo>
                <a:lnTo>
                  <a:pt x="8605" y="2164"/>
                </a:lnTo>
                <a:lnTo>
                  <a:pt x="10315" y="113"/>
                </a:lnTo>
                <a:lnTo>
                  <a:pt x="10031" y="0"/>
                </a:lnTo>
                <a:lnTo>
                  <a:pt x="9745" y="113"/>
                </a:lnTo>
                <a:lnTo>
                  <a:pt x="8035" y="2107"/>
                </a:lnTo>
                <a:lnTo>
                  <a:pt x="6269" y="4366"/>
                </a:lnTo>
                <a:lnTo>
                  <a:pt x="4503" y="6853"/>
                </a:lnTo>
                <a:lnTo>
                  <a:pt x="3306" y="6378"/>
                </a:lnTo>
                <a:lnTo>
                  <a:pt x="2167" y="5885"/>
                </a:lnTo>
                <a:lnTo>
                  <a:pt x="1083" y="5296"/>
                </a:lnTo>
                <a:lnTo>
                  <a:pt x="1881" y="6207"/>
                </a:lnTo>
                <a:lnTo>
                  <a:pt x="3077" y="6739"/>
                </a:lnTo>
                <a:lnTo>
                  <a:pt x="4275" y="7175"/>
                </a:lnTo>
                <a:lnTo>
                  <a:pt x="2622" y="9554"/>
                </a:lnTo>
                <a:lnTo>
                  <a:pt x="968" y="12090"/>
                </a:lnTo>
                <a:lnTo>
                  <a:pt x="0" y="15058"/>
                </a:lnTo>
                <a:lnTo>
                  <a:pt x="1538" y="12307"/>
                </a:lnTo>
                <a:lnTo>
                  <a:pt x="3135" y="9771"/>
                </a:lnTo>
                <a:lnTo>
                  <a:pt x="4787" y="7403"/>
                </a:lnTo>
                <a:close/>
              </a:path>
            </a:pathLst>
          </a:custGeom>
          <a:solidFill>
            <a:srgbClr val="005799"/>
          </a:solidFill>
        </p:spPr>
        <p:txBody>
          <a:bodyPr wrap="square" lIns="0" tIns="0" rIns="0" bIns="0" rtlCol="0">
            <a:noAutofit/>
          </a:bodyPr>
          <a:lstStyle/>
          <a:p>
            <a:endParaRPr/>
          </a:p>
        </p:txBody>
      </p:sp>
      <p:sp>
        <p:nvSpPr>
          <p:cNvPr id="1312" name="object 1312"/>
          <p:cNvSpPr/>
          <p:nvPr/>
        </p:nvSpPr>
        <p:spPr>
          <a:xfrm>
            <a:off x="409570" y="702002"/>
            <a:ext cx="48958" cy="29089"/>
          </a:xfrm>
          <a:custGeom>
            <a:avLst/>
            <a:gdLst/>
            <a:ahLst/>
            <a:cxnLst/>
            <a:rect l="l" t="t" r="r" b="b"/>
            <a:pathLst>
              <a:path w="48958" h="29089">
                <a:moveTo>
                  <a:pt x="38871" y="11927"/>
                </a:moveTo>
                <a:lnTo>
                  <a:pt x="39382" y="11443"/>
                </a:lnTo>
                <a:lnTo>
                  <a:pt x="38585" y="8637"/>
                </a:lnTo>
                <a:lnTo>
                  <a:pt x="37787" y="6093"/>
                </a:lnTo>
                <a:lnTo>
                  <a:pt x="37046" y="3777"/>
                </a:lnTo>
                <a:lnTo>
                  <a:pt x="38071" y="3625"/>
                </a:lnTo>
                <a:lnTo>
                  <a:pt x="39042" y="3455"/>
                </a:lnTo>
                <a:lnTo>
                  <a:pt x="40010" y="3246"/>
                </a:lnTo>
                <a:lnTo>
                  <a:pt x="41263" y="5448"/>
                </a:lnTo>
                <a:lnTo>
                  <a:pt x="40466" y="3132"/>
                </a:lnTo>
                <a:lnTo>
                  <a:pt x="41491" y="2923"/>
                </a:lnTo>
                <a:lnTo>
                  <a:pt x="42461" y="2638"/>
                </a:lnTo>
                <a:lnTo>
                  <a:pt x="43372" y="2316"/>
                </a:lnTo>
                <a:lnTo>
                  <a:pt x="45025" y="4423"/>
                </a:lnTo>
                <a:lnTo>
                  <a:pt x="46735" y="6739"/>
                </a:lnTo>
                <a:lnTo>
                  <a:pt x="48445" y="9340"/>
                </a:lnTo>
                <a:lnTo>
                  <a:pt x="48958" y="9169"/>
                </a:lnTo>
                <a:lnTo>
                  <a:pt x="47249" y="6587"/>
                </a:lnTo>
                <a:lnTo>
                  <a:pt x="45480" y="4214"/>
                </a:lnTo>
                <a:lnTo>
                  <a:pt x="43829" y="2164"/>
                </a:lnTo>
                <a:lnTo>
                  <a:pt x="44340" y="1993"/>
                </a:lnTo>
                <a:lnTo>
                  <a:pt x="43771" y="1841"/>
                </a:lnTo>
                <a:lnTo>
                  <a:pt x="43201" y="1613"/>
                </a:lnTo>
                <a:lnTo>
                  <a:pt x="42689" y="1518"/>
                </a:lnTo>
                <a:lnTo>
                  <a:pt x="43144" y="2050"/>
                </a:lnTo>
                <a:lnTo>
                  <a:pt x="42232" y="2316"/>
                </a:lnTo>
                <a:lnTo>
                  <a:pt x="41263" y="2600"/>
                </a:lnTo>
                <a:lnTo>
                  <a:pt x="40294" y="2809"/>
                </a:lnTo>
                <a:lnTo>
                  <a:pt x="39839" y="2050"/>
                </a:lnTo>
                <a:lnTo>
                  <a:pt x="39441" y="1347"/>
                </a:lnTo>
                <a:lnTo>
                  <a:pt x="39042" y="645"/>
                </a:lnTo>
                <a:lnTo>
                  <a:pt x="38472" y="550"/>
                </a:lnTo>
                <a:lnTo>
                  <a:pt x="38927" y="1290"/>
                </a:lnTo>
                <a:lnTo>
                  <a:pt x="39382" y="2107"/>
                </a:lnTo>
                <a:lnTo>
                  <a:pt x="39839" y="2923"/>
                </a:lnTo>
                <a:lnTo>
                  <a:pt x="38927" y="3132"/>
                </a:lnTo>
                <a:lnTo>
                  <a:pt x="37902" y="3303"/>
                </a:lnTo>
                <a:lnTo>
                  <a:pt x="36931" y="3398"/>
                </a:lnTo>
                <a:lnTo>
                  <a:pt x="36532" y="2259"/>
                </a:lnTo>
                <a:lnTo>
                  <a:pt x="36192" y="1196"/>
                </a:lnTo>
                <a:lnTo>
                  <a:pt x="35850" y="170"/>
                </a:lnTo>
                <a:lnTo>
                  <a:pt x="35336" y="113"/>
                </a:lnTo>
                <a:lnTo>
                  <a:pt x="35678" y="1196"/>
                </a:lnTo>
                <a:lnTo>
                  <a:pt x="36077" y="2259"/>
                </a:lnTo>
                <a:lnTo>
                  <a:pt x="36420" y="3455"/>
                </a:lnTo>
                <a:lnTo>
                  <a:pt x="35393" y="3569"/>
                </a:lnTo>
                <a:lnTo>
                  <a:pt x="34367" y="3663"/>
                </a:lnTo>
                <a:lnTo>
                  <a:pt x="33342" y="3720"/>
                </a:lnTo>
                <a:lnTo>
                  <a:pt x="33171" y="2373"/>
                </a:lnTo>
                <a:lnTo>
                  <a:pt x="33056" y="1139"/>
                </a:lnTo>
                <a:lnTo>
                  <a:pt x="32942" y="0"/>
                </a:lnTo>
                <a:lnTo>
                  <a:pt x="32430" y="0"/>
                </a:lnTo>
                <a:lnTo>
                  <a:pt x="32543" y="1139"/>
                </a:lnTo>
                <a:lnTo>
                  <a:pt x="32658" y="2373"/>
                </a:lnTo>
                <a:lnTo>
                  <a:pt x="32772" y="3720"/>
                </a:lnTo>
                <a:lnTo>
                  <a:pt x="29864" y="3720"/>
                </a:lnTo>
                <a:lnTo>
                  <a:pt x="30035" y="2373"/>
                </a:lnTo>
                <a:lnTo>
                  <a:pt x="30207" y="1139"/>
                </a:lnTo>
                <a:lnTo>
                  <a:pt x="30321" y="0"/>
                </a:lnTo>
                <a:lnTo>
                  <a:pt x="29864" y="0"/>
                </a:lnTo>
                <a:lnTo>
                  <a:pt x="29693" y="1139"/>
                </a:lnTo>
                <a:lnTo>
                  <a:pt x="29522" y="2373"/>
                </a:lnTo>
                <a:lnTo>
                  <a:pt x="29294" y="3663"/>
                </a:lnTo>
                <a:lnTo>
                  <a:pt x="28213" y="3625"/>
                </a:lnTo>
                <a:lnTo>
                  <a:pt x="27186" y="3512"/>
                </a:lnTo>
                <a:lnTo>
                  <a:pt x="26102" y="3398"/>
                </a:lnTo>
                <a:lnTo>
                  <a:pt x="26503" y="2259"/>
                </a:lnTo>
                <a:lnTo>
                  <a:pt x="26902" y="1195"/>
                </a:lnTo>
                <a:lnTo>
                  <a:pt x="27300" y="208"/>
                </a:lnTo>
                <a:lnTo>
                  <a:pt x="26787" y="265"/>
                </a:lnTo>
                <a:lnTo>
                  <a:pt x="26388" y="1233"/>
                </a:lnTo>
                <a:lnTo>
                  <a:pt x="25989" y="2259"/>
                </a:lnTo>
                <a:lnTo>
                  <a:pt x="25591" y="3341"/>
                </a:lnTo>
                <a:lnTo>
                  <a:pt x="24622" y="3189"/>
                </a:lnTo>
                <a:lnTo>
                  <a:pt x="23710" y="3018"/>
                </a:lnTo>
                <a:lnTo>
                  <a:pt x="22797" y="2809"/>
                </a:lnTo>
                <a:lnTo>
                  <a:pt x="23196" y="2050"/>
                </a:lnTo>
                <a:lnTo>
                  <a:pt x="23653" y="1347"/>
                </a:lnTo>
                <a:lnTo>
                  <a:pt x="24052" y="702"/>
                </a:lnTo>
                <a:lnTo>
                  <a:pt x="23482" y="816"/>
                </a:lnTo>
                <a:lnTo>
                  <a:pt x="23140" y="1347"/>
                </a:lnTo>
                <a:lnTo>
                  <a:pt x="22741" y="1936"/>
                </a:lnTo>
                <a:lnTo>
                  <a:pt x="22399" y="2543"/>
                </a:lnTo>
                <a:lnTo>
                  <a:pt x="22284" y="2695"/>
                </a:lnTo>
                <a:lnTo>
                  <a:pt x="21315" y="2429"/>
                </a:lnTo>
                <a:lnTo>
                  <a:pt x="20403" y="2164"/>
                </a:lnTo>
                <a:lnTo>
                  <a:pt x="19492" y="1898"/>
                </a:lnTo>
                <a:lnTo>
                  <a:pt x="18979" y="2050"/>
                </a:lnTo>
                <a:lnTo>
                  <a:pt x="19263" y="2164"/>
                </a:lnTo>
                <a:lnTo>
                  <a:pt x="20175" y="2486"/>
                </a:lnTo>
                <a:lnTo>
                  <a:pt x="21144" y="2752"/>
                </a:lnTo>
                <a:lnTo>
                  <a:pt x="22113" y="3018"/>
                </a:lnTo>
                <a:lnTo>
                  <a:pt x="22570" y="3132"/>
                </a:lnTo>
                <a:lnTo>
                  <a:pt x="23538" y="3341"/>
                </a:lnTo>
                <a:lnTo>
                  <a:pt x="24507" y="3512"/>
                </a:lnTo>
                <a:lnTo>
                  <a:pt x="25476" y="3663"/>
                </a:lnTo>
                <a:lnTo>
                  <a:pt x="24622" y="5998"/>
                </a:lnTo>
                <a:lnTo>
                  <a:pt x="23766" y="8523"/>
                </a:lnTo>
                <a:lnTo>
                  <a:pt x="22854" y="11280"/>
                </a:lnTo>
                <a:lnTo>
                  <a:pt x="21373" y="11065"/>
                </a:lnTo>
                <a:lnTo>
                  <a:pt x="19948" y="10794"/>
                </a:lnTo>
                <a:lnTo>
                  <a:pt x="18524" y="10471"/>
                </a:lnTo>
                <a:lnTo>
                  <a:pt x="19378" y="7669"/>
                </a:lnTo>
                <a:lnTo>
                  <a:pt x="18353" y="10849"/>
                </a:lnTo>
                <a:lnTo>
                  <a:pt x="19776" y="11227"/>
                </a:lnTo>
                <a:lnTo>
                  <a:pt x="21259" y="11496"/>
                </a:lnTo>
                <a:lnTo>
                  <a:pt x="22741" y="11766"/>
                </a:lnTo>
                <a:lnTo>
                  <a:pt x="21943" y="14302"/>
                </a:lnTo>
                <a:lnTo>
                  <a:pt x="21144" y="17108"/>
                </a:lnTo>
                <a:lnTo>
                  <a:pt x="20403" y="20022"/>
                </a:lnTo>
                <a:lnTo>
                  <a:pt x="18409" y="19699"/>
                </a:lnTo>
                <a:lnTo>
                  <a:pt x="16528" y="19321"/>
                </a:lnTo>
                <a:lnTo>
                  <a:pt x="14647" y="18835"/>
                </a:lnTo>
                <a:lnTo>
                  <a:pt x="15273" y="15868"/>
                </a:lnTo>
                <a:lnTo>
                  <a:pt x="14077" y="18727"/>
                </a:lnTo>
                <a:lnTo>
                  <a:pt x="12311" y="18241"/>
                </a:lnTo>
                <a:lnTo>
                  <a:pt x="10601" y="17702"/>
                </a:lnTo>
                <a:lnTo>
                  <a:pt x="8947" y="17108"/>
                </a:lnTo>
                <a:lnTo>
                  <a:pt x="9916" y="14141"/>
                </a:lnTo>
                <a:lnTo>
                  <a:pt x="8377" y="16893"/>
                </a:lnTo>
                <a:lnTo>
                  <a:pt x="7864" y="16677"/>
                </a:lnTo>
                <a:lnTo>
                  <a:pt x="7580" y="16569"/>
                </a:lnTo>
                <a:lnTo>
                  <a:pt x="6325" y="16083"/>
                </a:lnTo>
                <a:lnTo>
                  <a:pt x="5129" y="15490"/>
                </a:lnTo>
                <a:lnTo>
                  <a:pt x="3989" y="14896"/>
                </a:lnTo>
                <a:lnTo>
                  <a:pt x="5870" y="12305"/>
                </a:lnTo>
                <a:lnTo>
                  <a:pt x="7808" y="9871"/>
                </a:lnTo>
                <a:lnTo>
                  <a:pt x="9745" y="7669"/>
                </a:lnTo>
                <a:lnTo>
                  <a:pt x="10828" y="8258"/>
                </a:lnTo>
                <a:lnTo>
                  <a:pt x="10031" y="7346"/>
                </a:lnTo>
                <a:lnTo>
                  <a:pt x="10772" y="6587"/>
                </a:lnTo>
                <a:lnTo>
                  <a:pt x="11455" y="5828"/>
                </a:lnTo>
                <a:lnTo>
                  <a:pt x="12196" y="5068"/>
                </a:lnTo>
                <a:lnTo>
                  <a:pt x="11684" y="5391"/>
                </a:lnTo>
                <a:lnTo>
                  <a:pt x="11171" y="5676"/>
                </a:lnTo>
                <a:lnTo>
                  <a:pt x="10657" y="5998"/>
                </a:lnTo>
                <a:lnTo>
                  <a:pt x="10315" y="6378"/>
                </a:lnTo>
                <a:lnTo>
                  <a:pt x="9975" y="6739"/>
                </a:lnTo>
                <a:lnTo>
                  <a:pt x="9632" y="7118"/>
                </a:lnTo>
                <a:lnTo>
                  <a:pt x="9119" y="7024"/>
                </a:lnTo>
                <a:lnTo>
                  <a:pt x="9233" y="7403"/>
                </a:lnTo>
                <a:lnTo>
                  <a:pt x="7352" y="9662"/>
                </a:lnTo>
                <a:lnTo>
                  <a:pt x="5415" y="12035"/>
                </a:lnTo>
                <a:lnTo>
                  <a:pt x="3534" y="14627"/>
                </a:lnTo>
                <a:lnTo>
                  <a:pt x="2964" y="14302"/>
                </a:lnTo>
                <a:lnTo>
                  <a:pt x="2394" y="14032"/>
                </a:lnTo>
                <a:lnTo>
                  <a:pt x="1881" y="13655"/>
                </a:lnTo>
                <a:lnTo>
                  <a:pt x="1595" y="14032"/>
                </a:lnTo>
                <a:lnTo>
                  <a:pt x="2108" y="14357"/>
                </a:lnTo>
                <a:lnTo>
                  <a:pt x="2678" y="14735"/>
                </a:lnTo>
                <a:lnTo>
                  <a:pt x="3248" y="15004"/>
                </a:lnTo>
                <a:lnTo>
                  <a:pt x="2108" y="16569"/>
                </a:lnTo>
                <a:lnTo>
                  <a:pt x="1025" y="18241"/>
                </a:lnTo>
                <a:lnTo>
                  <a:pt x="0" y="19969"/>
                </a:lnTo>
                <a:lnTo>
                  <a:pt x="455" y="20293"/>
                </a:lnTo>
                <a:lnTo>
                  <a:pt x="1482" y="18566"/>
                </a:lnTo>
                <a:lnTo>
                  <a:pt x="2565" y="16893"/>
                </a:lnTo>
                <a:lnTo>
                  <a:pt x="3705" y="15274"/>
                </a:lnTo>
                <a:lnTo>
                  <a:pt x="4901" y="15921"/>
                </a:lnTo>
                <a:lnTo>
                  <a:pt x="6098" y="16516"/>
                </a:lnTo>
                <a:lnTo>
                  <a:pt x="7409" y="17055"/>
                </a:lnTo>
                <a:lnTo>
                  <a:pt x="7864" y="17216"/>
                </a:lnTo>
                <a:lnTo>
                  <a:pt x="8150" y="17324"/>
                </a:lnTo>
                <a:lnTo>
                  <a:pt x="7066" y="19213"/>
                </a:lnTo>
                <a:lnTo>
                  <a:pt x="6041" y="21210"/>
                </a:lnTo>
                <a:lnTo>
                  <a:pt x="5129" y="23261"/>
                </a:lnTo>
                <a:lnTo>
                  <a:pt x="5643" y="23585"/>
                </a:lnTo>
                <a:lnTo>
                  <a:pt x="6611" y="21480"/>
                </a:lnTo>
                <a:lnTo>
                  <a:pt x="7636" y="19483"/>
                </a:lnTo>
                <a:lnTo>
                  <a:pt x="8720" y="17541"/>
                </a:lnTo>
                <a:lnTo>
                  <a:pt x="10373" y="18188"/>
                </a:lnTo>
                <a:lnTo>
                  <a:pt x="12083" y="18727"/>
                </a:lnTo>
                <a:lnTo>
                  <a:pt x="13849" y="19213"/>
                </a:lnTo>
                <a:lnTo>
                  <a:pt x="12993" y="21372"/>
                </a:lnTo>
                <a:lnTo>
                  <a:pt x="12083" y="23638"/>
                </a:lnTo>
                <a:lnTo>
                  <a:pt x="11284" y="25958"/>
                </a:lnTo>
                <a:lnTo>
                  <a:pt x="11912" y="26175"/>
                </a:lnTo>
                <a:lnTo>
                  <a:pt x="12709" y="23800"/>
                </a:lnTo>
                <a:lnTo>
                  <a:pt x="13563" y="21533"/>
                </a:lnTo>
                <a:lnTo>
                  <a:pt x="14476" y="19321"/>
                </a:lnTo>
                <a:lnTo>
                  <a:pt x="16357" y="19807"/>
                </a:lnTo>
                <a:lnTo>
                  <a:pt x="18294" y="20185"/>
                </a:lnTo>
                <a:lnTo>
                  <a:pt x="20290" y="20508"/>
                </a:lnTo>
                <a:lnTo>
                  <a:pt x="19664" y="22883"/>
                </a:lnTo>
                <a:lnTo>
                  <a:pt x="19094" y="25419"/>
                </a:lnTo>
                <a:lnTo>
                  <a:pt x="18580" y="27955"/>
                </a:lnTo>
                <a:lnTo>
                  <a:pt x="19035" y="28064"/>
                </a:lnTo>
                <a:lnTo>
                  <a:pt x="19263" y="28119"/>
                </a:lnTo>
                <a:lnTo>
                  <a:pt x="19776" y="25527"/>
                </a:lnTo>
                <a:lnTo>
                  <a:pt x="20346" y="22991"/>
                </a:lnTo>
                <a:lnTo>
                  <a:pt x="20916" y="20616"/>
                </a:lnTo>
                <a:lnTo>
                  <a:pt x="22969" y="20886"/>
                </a:lnTo>
                <a:lnTo>
                  <a:pt x="21031" y="20077"/>
                </a:lnTo>
                <a:lnTo>
                  <a:pt x="21772" y="17163"/>
                </a:lnTo>
                <a:lnTo>
                  <a:pt x="22570" y="14410"/>
                </a:lnTo>
                <a:lnTo>
                  <a:pt x="23367" y="11821"/>
                </a:lnTo>
                <a:lnTo>
                  <a:pt x="24962" y="12035"/>
                </a:lnTo>
                <a:lnTo>
                  <a:pt x="26559" y="12199"/>
                </a:lnTo>
                <a:lnTo>
                  <a:pt x="28213" y="12305"/>
                </a:lnTo>
                <a:lnTo>
                  <a:pt x="27870" y="14949"/>
                </a:lnTo>
                <a:lnTo>
                  <a:pt x="27584" y="17757"/>
                </a:lnTo>
                <a:lnTo>
                  <a:pt x="27300" y="20724"/>
                </a:lnTo>
                <a:lnTo>
                  <a:pt x="27242" y="21263"/>
                </a:lnTo>
                <a:lnTo>
                  <a:pt x="26958" y="23747"/>
                </a:lnTo>
                <a:lnTo>
                  <a:pt x="26731" y="26336"/>
                </a:lnTo>
                <a:lnTo>
                  <a:pt x="26503" y="29036"/>
                </a:lnTo>
                <a:lnTo>
                  <a:pt x="27015" y="29089"/>
                </a:lnTo>
                <a:lnTo>
                  <a:pt x="27300" y="29089"/>
                </a:lnTo>
                <a:lnTo>
                  <a:pt x="27528" y="26391"/>
                </a:lnTo>
                <a:lnTo>
                  <a:pt x="27756" y="23800"/>
                </a:lnTo>
                <a:lnTo>
                  <a:pt x="27983" y="21263"/>
                </a:lnTo>
                <a:lnTo>
                  <a:pt x="28042" y="20777"/>
                </a:lnTo>
                <a:lnTo>
                  <a:pt x="28326" y="17810"/>
                </a:lnTo>
                <a:lnTo>
                  <a:pt x="28612" y="14949"/>
                </a:lnTo>
                <a:lnTo>
                  <a:pt x="28896" y="12305"/>
                </a:lnTo>
                <a:lnTo>
                  <a:pt x="28952" y="6416"/>
                </a:lnTo>
                <a:lnTo>
                  <a:pt x="28612" y="9017"/>
                </a:lnTo>
                <a:lnTo>
                  <a:pt x="28269" y="11874"/>
                </a:lnTo>
                <a:lnTo>
                  <a:pt x="26672" y="11766"/>
                </a:lnTo>
                <a:lnTo>
                  <a:pt x="25021" y="11604"/>
                </a:lnTo>
                <a:lnTo>
                  <a:pt x="23482" y="11388"/>
                </a:lnTo>
                <a:lnTo>
                  <a:pt x="24336" y="8637"/>
                </a:lnTo>
                <a:lnTo>
                  <a:pt x="25192" y="6036"/>
                </a:lnTo>
                <a:lnTo>
                  <a:pt x="25989" y="3720"/>
                </a:lnTo>
                <a:lnTo>
                  <a:pt x="27073" y="3891"/>
                </a:lnTo>
                <a:lnTo>
                  <a:pt x="28154" y="3986"/>
                </a:lnTo>
                <a:lnTo>
                  <a:pt x="29294" y="4043"/>
                </a:lnTo>
                <a:lnTo>
                  <a:pt x="29522" y="6416"/>
                </a:lnTo>
                <a:lnTo>
                  <a:pt x="29808" y="4100"/>
                </a:lnTo>
                <a:lnTo>
                  <a:pt x="32772" y="4100"/>
                </a:lnTo>
                <a:lnTo>
                  <a:pt x="33000" y="6473"/>
                </a:lnTo>
                <a:lnTo>
                  <a:pt x="33171" y="9074"/>
                </a:lnTo>
                <a:lnTo>
                  <a:pt x="33399" y="11927"/>
                </a:lnTo>
                <a:lnTo>
                  <a:pt x="33570" y="6416"/>
                </a:lnTo>
                <a:lnTo>
                  <a:pt x="33342" y="4100"/>
                </a:lnTo>
                <a:lnTo>
                  <a:pt x="34424" y="4043"/>
                </a:lnTo>
                <a:lnTo>
                  <a:pt x="35507" y="3948"/>
                </a:lnTo>
                <a:lnTo>
                  <a:pt x="36532" y="3834"/>
                </a:lnTo>
                <a:lnTo>
                  <a:pt x="37274" y="6150"/>
                </a:lnTo>
                <a:lnTo>
                  <a:pt x="38015" y="8751"/>
                </a:lnTo>
                <a:lnTo>
                  <a:pt x="38756" y="11496"/>
                </a:lnTo>
                <a:lnTo>
                  <a:pt x="37217" y="11713"/>
                </a:lnTo>
                <a:lnTo>
                  <a:pt x="35678" y="11821"/>
                </a:lnTo>
                <a:lnTo>
                  <a:pt x="34081" y="11874"/>
                </a:lnTo>
                <a:lnTo>
                  <a:pt x="34081" y="12360"/>
                </a:lnTo>
                <a:lnTo>
                  <a:pt x="35735" y="12252"/>
                </a:lnTo>
                <a:lnTo>
                  <a:pt x="37332" y="12144"/>
                </a:lnTo>
                <a:lnTo>
                  <a:pt x="38871" y="11927"/>
                </a:lnTo>
                <a:close/>
              </a:path>
            </a:pathLst>
          </a:custGeom>
          <a:solidFill>
            <a:srgbClr val="005799"/>
          </a:solidFill>
        </p:spPr>
        <p:txBody>
          <a:bodyPr wrap="square" lIns="0" tIns="0" rIns="0" bIns="0" rtlCol="0">
            <a:noAutofit/>
          </a:bodyPr>
          <a:lstStyle/>
          <a:p>
            <a:endParaRPr/>
          </a:p>
        </p:txBody>
      </p:sp>
      <p:sp>
        <p:nvSpPr>
          <p:cNvPr id="1313" name="object 1313"/>
          <p:cNvSpPr/>
          <p:nvPr/>
        </p:nvSpPr>
        <p:spPr>
          <a:xfrm>
            <a:off x="409570" y="703198"/>
            <a:ext cx="26273" cy="24979"/>
          </a:xfrm>
          <a:custGeom>
            <a:avLst/>
            <a:gdLst/>
            <a:ahLst/>
            <a:cxnLst/>
            <a:rect l="l" t="t" r="r" b="b"/>
            <a:pathLst>
              <a:path w="26273" h="24979">
                <a:moveTo>
                  <a:pt x="20175" y="911"/>
                </a:moveTo>
                <a:lnTo>
                  <a:pt x="19605" y="1063"/>
                </a:lnTo>
                <a:lnTo>
                  <a:pt x="20403" y="1347"/>
                </a:lnTo>
                <a:lnTo>
                  <a:pt x="21259" y="1613"/>
                </a:lnTo>
                <a:lnTo>
                  <a:pt x="22113" y="1822"/>
                </a:lnTo>
                <a:lnTo>
                  <a:pt x="20804" y="3986"/>
                </a:lnTo>
                <a:lnTo>
                  <a:pt x="19378" y="6473"/>
                </a:lnTo>
                <a:lnTo>
                  <a:pt x="18010" y="9112"/>
                </a:lnTo>
                <a:lnTo>
                  <a:pt x="16643" y="8789"/>
                </a:lnTo>
                <a:lnTo>
                  <a:pt x="15273" y="8352"/>
                </a:lnTo>
                <a:lnTo>
                  <a:pt x="13964" y="7878"/>
                </a:lnTo>
                <a:lnTo>
                  <a:pt x="15674" y="5448"/>
                </a:lnTo>
                <a:lnTo>
                  <a:pt x="17384" y="3227"/>
                </a:lnTo>
                <a:lnTo>
                  <a:pt x="19035" y="1290"/>
                </a:lnTo>
                <a:lnTo>
                  <a:pt x="18465" y="1442"/>
                </a:lnTo>
                <a:lnTo>
                  <a:pt x="18181" y="1556"/>
                </a:lnTo>
                <a:lnTo>
                  <a:pt x="16643" y="3398"/>
                </a:lnTo>
                <a:lnTo>
                  <a:pt x="15046" y="5448"/>
                </a:lnTo>
                <a:lnTo>
                  <a:pt x="13451" y="7707"/>
                </a:lnTo>
                <a:lnTo>
                  <a:pt x="12254" y="7232"/>
                </a:lnTo>
                <a:lnTo>
                  <a:pt x="11114" y="6739"/>
                </a:lnTo>
                <a:lnTo>
                  <a:pt x="10031" y="6150"/>
                </a:lnTo>
                <a:lnTo>
                  <a:pt x="10430" y="5771"/>
                </a:lnTo>
                <a:lnTo>
                  <a:pt x="10772" y="5391"/>
                </a:lnTo>
                <a:lnTo>
                  <a:pt x="11114" y="5011"/>
                </a:lnTo>
                <a:lnTo>
                  <a:pt x="10486" y="5391"/>
                </a:lnTo>
                <a:lnTo>
                  <a:pt x="9860" y="5828"/>
                </a:lnTo>
                <a:lnTo>
                  <a:pt x="9290" y="6245"/>
                </a:lnTo>
                <a:lnTo>
                  <a:pt x="9745" y="6473"/>
                </a:lnTo>
                <a:lnTo>
                  <a:pt x="10828" y="7062"/>
                </a:lnTo>
                <a:lnTo>
                  <a:pt x="12025" y="7593"/>
                </a:lnTo>
                <a:lnTo>
                  <a:pt x="13223" y="8030"/>
                </a:lnTo>
                <a:lnTo>
                  <a:pt x="13735" y="8258"/>
                </a:lnTo>
                <a:lnTo>
                  <a:pt x="15046" y="8732"/>
                </a:lnTo>
                <a:lnTo>
                  <a:pt x="16413" y="9169"/>
                </a:lnTo>
                <a:lnTo>
                  <a:pt x="17783" y="9545"/>
                </a:lnTo>
                <a:lnTo>
                  <a:pt x="16528" y="12028"/>
                </a:lnTo>
                <a:lnTo>
                  <a:pt x="15273" y="14672"/>
                </a:lnTo>
                <a:lnTo>
                  <a:pt x="14077" y="17531"/>
                </a:lnTo>
                <a:lnTo>
                  <a:pt x="12311" y="17045"/>
                </a:lnTo>
                <a:lnTo>
                  <a:pt x="10601" y="16506"/>
                </a:lnTo>
                <a:lnTo>
                  <a:pt x="8947" y="15912"/>
                </a:lnTo>
                <a:lnTo>
                  <a:pt x="9916" y="12945"/>
                </a:lnTo>
                <a:lnTo>
                  <a:pt x="8377" y="15697"/>
                </a:lnTo>
                <a:lnTo>
                  <a:pt x="7864" y="15481"/>
                </a:lnTo>
                <a:lnTo>
                  <a:pt x="7580" y="15373"/>
                </a:lnTo>
                <a:lnTo>
                  <a:pt x="6325" y="14887"/>
                </a:lnTo>
                <a:lnTo>
                  <a:pt x="5129" y="14294"/>
                </a:lnTo>
                <a:lnTo>
                  <a:pt x="3989" y="13700"/>
                </a:lnTo>
                <a:lnTo>
                  <a:pt x="5415" y="10839"/>
                </a:lnTo>
                <a:lnTo>
                  <a:pt x="3534" y="13431"/>
                </a:lnTo>
                <a:lnTo>
                  <a:pt x="3077" y="13214"/>
                </a:lnTo>
                <a:lnTo>
                  <a:pt x="2279" y="12728"/>
                </a:lnTo>
                <a:lnTo>
                  <a:pt x="1937" y="13053"/>
                </a:lnTo>
                <a:lnTo>
                  <a:pt x="2394" y="13322"/>
                </a:lnTo>
                <a:lnTo>
                  <a:pt x="2793" y="13592"/>
                </a:lnTo>
                <a:lnTo>
                  <a:pt x="3248" y="13808"/>
                </a:lnTo>
                <a:lnTo>
                  <a:pt x="2108" y="15373"/>
                </a:lnTo>
                <a:lnTo>
                  <a:pt x="1025" y="17045"/>
                </a:lnTo>
                <a:lnTo>
                  <a:pt x="0" y="18773"/>
                </a:lnTo>
                <a:lnTo>
                  <a:pt x="455" y="19097"/>
                </a:lnTo>
                <a:lnTo>
                  <a:pt x="1482" y="17370"/>
                </a:lnTo>
                <a:lnTo>
                  <a:pt x="2565" y="15697"/>
                </a:lnTo>
                <a:lnTo>
                  <a:pt x="3705" y="14078"/>
                </a:lnTo>
                <a:lnTo>
                  <a:pt x="4901" y="14725"/>
                </a:lnTo>
                <a:lnTo>
                  <a:pt x="6098" y="15320"/>
                </a:lnTo>
                <a:lnTo>
                  <a:pt x="7409" y="15859"/>
                </a:lnTo>
                <a:lnTo>
                  <a:pt x="7864" y="16020"/>
                </a:lnTo>
                <a:lnTo>
                  <a:pt x="8150" y="16128"/>
                </a:lnTo>
                <a:lnTo>
                  <a:pt x="7066" y="18017"/>
                </a:lnTo>
                <a:lnTo>
                  <a:pt x="6041" y="20014"/>
                </a:lnTo>
                <a:lnTo>
                  <a:pt x="5129" y="22065"/>
                </a:lnTo>
                <a:lnTo>
                  <a:pt x="5643" y="22389"/>
                </a:lnTo>
                <a:lnTo>
                  <a:pt x="6611" y="20284"/>
                </a:lnTo>
                <a:lnTo>
                  <a:pt x="7636" y="18287"/>
                </a:lnTo>
                <a:lnTo>
                  <a:pt x="8720" y="16345"/>
                </a:lnTo>
                <a:lnTo>
                  <a:pt x="10373" y="16992"/>
                </a:lnTo>
                <a:lnTo>
                  <a:pt x="12083" y="17531"/>
                </a:lnTo>
                <a:lnTo>
                  <a:pt x="13849" y="18017"/>
                </a:lnTo>
                <a:lnTo>
                  <a:pt x="12993" y="20176"/>
                </a:lnTo>
                <a:lnTo>
                  <a:pt x="12083" y="22442"/>
                </a:lnTo>
                <a:lnTo>
                  <a:pt x="11284" y="24762"/>
                </a:lnTo>
                <a:lnTo>
                  <a:pt x="11912" y="24979"/>
                </a:lnTo>
                <a:lnTo>
                  <a:pt x="12709" y="22604"/>
                </a:lnTo>
                <a:lnTo>
                  <a:pt x="13563" y="20337"/>
                </a:lnTo>
                <a:lnTo>
                  <a:pt x="14476" y="18125"/>
                </a:lnTo>
                <a:lnTo>
                  <a:pt x="16357" y="18611"/>
                </a:lnTo>
                <a:lnTo>
                  <a:pt x="18294" y="18989"/>
                </a:lnTo>
                <a:lnTo>
                  <a:pt x="20290" y="19312"/>
                </a:lnTo>
                <a:lnTo>
                  <a:pt x="20403" y="18826"/>
                </a:lnTo>
                <a:lnTo>
                  <a:pt x="18409" y="18503"/>
                </a:lnTo>
                <a:lnTo>
                  <a:pt x="16528" y="18125"/>
                </a:lnTo>
                <a:lnTo>
                  <a:pt x="14647" y="17639"/>
                </a:lnTo>
                <a:lnTo>
                  <a:pt x="15843" y="14834"/>
                </a:lnTo>
                <a:lnTo>
                  <a:pt x="17098" y="12134"/>
                </a:lnTo>
                <a:lnTo>
                  <a:pt x="18353" y="9653"/>
                </a:lnTo>
                <a:lnTo>
                  <a:pt x="19776" y="10031"/>
                </a:lnTo>
                <a:lnTo>
                  <a:pt x="18524" y="9275"/>
                </a:lnTo>
                <a:lnTo>
                  <a:pt x="19891" y="6568"/>
                </a:lnTo>
                <a:lnTo>
                  <a:pt x="21259" y="4100"/>
                </a:lnTo>
                <a:lnTo>
                  <a:pt x="22570" y="1936"/>
                </a:lnTo>
                <a:lnTo>
                  <a:pt x="23538" y="2145"/>
                </a:lnTo>
                <a:lnTo>
                  <a:pt x="24507" y="2316"/>
                </a:lnTo>
                <a:lnTo>
                  <a:pt x="25476" y="2467"/>
                </a:lnTo>
                <a:lnTo>
                  <a:pt x="24622" y="4802"/>
                </a:lnTo>
                <a:lnTo>
                  <a:pt x="23766" y="7327"/>
                </a:lnTo>
                <a:lnTo>
                  <a:pt x="23482" y="10192"/>
                </a:lnTo>
                <a:lnTo>
                  <a:pt x="24336" y="7441"/>
                </a:lnTo>
                <a:lnTo>
                  <a:pt x="25192" y="4840"/>
                </a:lnTo>
                <a:lnTo>
                  <a:pt x="25989" y="2524"/>
                </a:lnTo>
                <a:lnTo>
                  <a:pt x="26273" y="322"/>
                </a:lnTo>
                <a:lnTo>
                  <a:pt x="25933" y="1233"/>
                </a:lnTo>
                <a:lnTo>
                  <a:pt x="25591" y="2145"/>
                </a:lnTo>
                <a:lnTo>
                  <a:pt x="24622" y="1993"/>
                </a:lnTo>
                <a:lnTo>
                  <a:pt x="23710" y="1822"/>
                </a:lnTo>
                <a:lnTo>
                  <a:pt x="22797" y="1613"/>
                </a:lnTo>
                <a:lnTo>
                  <a:pt x="23083" y="1025"/>
                </a:lnTo>
                <a:lnTo>
                  <a:pt x="23424" y="474"/>
                </a:lnTo>
                <a:lnTo>
                  <a:pt x="23766" y="0"/>
                </a:lnTo>
                <a:lnTo>
                  <a:pt x="23196" y="94"/>
                </a:lnTo>
                <a:lnTo>
                  <a:pt x="22912" y="531"/>
                </a:lnTo>
                <a:lnTo>
                  <a:pt x="22683" y="911"/>
                </a:lnTo>
                <a:lnTo>
                  <a:pt x="22399" y="1347"/>
                </a:lnTo>
                <a:lnTo>
                  <a:pt x="22284" y="1499"/>
                </a:lnTo>
                <a:lnTo>
                  <a:pt x="21543" y="1290"/>
                </a:lnTo>
                <a:lnTo>
                  <a:pt x="20860" y="1120"/>
                </a:lnTo>
                <a:lnTo>
                  <a:pt x="20175" y="911"/>
                </a:lnTo>
                <a:close/>
              </a:path>
            </a:pathLst>
          </a:custGeom>
          <a:solidFill>
            <a:srgbClr val="005596"/>
          </a:solidFill>
        </p:spPr>
        <p:txBody>
          <a:bodyPr wrap="square" lIns="0" tIns="0" rIns="0" bIns="0" rtlCol="0">
            <a:noAutofit/>
          </a:bodyPr>
          <a:lstStyle/>
          <a:p>
            <a:endParaRPr/>
          </a:p>
        </p:txBody>
      </p:sp>
      <p:sp>
        <p:nvSpPr>
          <p:cNvPr id="1314" name="object 1314"/>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005596"/>
          </a:solidFill>
        </p:spPr>
        <p:txBody>
          <a:bodyPr wrap="square" lIns="0" tIns="0" rIns="0" bIns="0" rtlCol="0">
            <a:noAutofit/>
          </a:bodyPr>
          <a:lstStyle/>
          <a:p>
            <a:endParaRPr/>
          </a:p>
        </p:txBody>
      </p:sp>
      <p:sp>
        <p:nvSpPr>
          <p:cNvPr id="1315" name="object 1315"/>
          <p:cNvSpPr/>
          <p:nvPr/>
        </p:nvSpPr>
        <p:spPr>
          <a:xfrm>
            <a:off x="442570" y="702382"/>
            <a:ext cx="15958" cy="11980"/>
          </a:xfrm>
          <a:custGeom>
            <a:avLst/>
            <a:gdLst/>
            <a:ahLst/>
            <a:cxnLst/>
            <a:rect l="l" t="t" r="r" b="b"/>
            <a:pathLst>
              <a:path w="15958" h="11980">
                <a:moveTo>
                  <a:pt x="171" y="8694"/>
                </a:moveTo>
                <a:lnTo>
                  <a:pt x="398" y="11547"/>
                </a:lnTo>
                <a:lnTo>
                  <a:pt x="569" y="6036"/>
                </a:lnTo>
                <a:lnTo>
                  <a:pt x="342" y="3720"/>
                </a:lnTo>
                <a:lnTo>
                  <a:pt x="1423" y="3663"/>
                </a:lnTo>
                <a:lnTo>
                  <a:pt x="2507" y="3568"/>
                </a:lnTo>
                <a:lnTo>
                  <a:pt x="3532" y="3455"/>
                </a:lnTo>
                <a:lnTo>
                  <a:pt x="4273" y="5771"/>
                </a:lnTo>
                <a:lnTo>
                  <a:pt x="5014" y="8371"/>
                </a:lnTo>
                <a:lnTo>
                  <a:pt x="5755" y="11117"/>
                </a:lnTo>
                <a:lnTo>
                  <a:pt x="4217" y="11333"/>
                </a:lnTo>
                <a:lnTo>
                  <a:pt x="2678" y="11441"/>
                </a:lnTo>
                <a:lnTo>
                  <a:pt x="1081" y="11494"/>
                </a:lnTo>
                <a:lnTo>
                  <a:pt x="1081" y="11980"/>
                </a:lnTo>
                <a:lnTo>
                  <a:pt x="2734" y="11872"/>
                </a:lnTo>
                <a:lnTo>
                  <a:pt x="4331" y="11764"/>
                </a:lnTo>
                <a:lnTo>
                  <a:pt x="5870" y="11547"/>
                </a:lnTo>
                <a:lnTo>
                  <a:pt x="6382" y="11063"/>
                </a:lnTo>
                <a:lnTo>
                  <a:pt x="5584" y="8258"/>
                </a:lnTo>
                <a:lnTo>
                  <a:pt x="4787" y="5714"/>
                </a:lnTo>
                <a:lnTo>
                  <a:pt x="4046" y="3398"/>
                </a:lnTo>
                <a:lnTo>
                  <a:pt x="5071" y="3246"/>
                </a:lnTo>
                <a:lnTo>
                  <a:pt x="6041" y="3075"/>
                </a:lnTo>
                <a:lnTo>
                  <a:pt x="7010" y="2866"/>
                </a:lnTo>
                <a:lnTo>
                  <a:pt x="8263" y="5068"/>
                </a:lnTo>
                <a:lnTo>
                  <a:pt x="7465" y="2752"/>
                </a:lnTo>
                <a:lnTo>
                  <a:pt x="8490" y="2543"/>
                </a:lnTo>
                <a:lnTo>
                  <a:pt x="9461" y="2259"/>
                </a:lnTo>
                <a:lnTo>
                  <a:pt x="10371" y="1936"/>
                </a:lnTo>
                <a:lnTo>
                  <a:pt x="12025" y="4043"/>
                </a:lnTo>
                <a:lnTo>
                  <a:pt x="13735" y="6359"/>
                </a:lnTo>
                <a:lnTo>
                  <a:pt x="15444" y="8960"/>
                </a:lnTo>
                <a:lnTo>
                  <a:pt x="15958" y="8789"/>
                </a:lnTo>
                <a:lnTo>
                  <a:pt x="14305" y="6264"/>
                </a:lnTo>
                <a:lnTo>
                  <a:pt x="12595" y="3948"/>
                </a:lnTo>
                <a:lnTo>
                  <a:pt x="10941" y="1936"/>
                </a:lnTo>
                <a:lnTo>
                  <a:pt x="10430" y="1727"/>
                </a:lnTo>
                <a:lnTo>
                  <a:pt x="10144" y="1670"/>
                </a:lnTo>
                <a:lnTo>
                  <a:pt x="9231" y="1936"/>
                </a:lnTo>
                <a:lnTo>
                  <a:pt x="8263" y="2221"/>
                </a:lnTo>
                <a:lnTo>
                  <a:pt x="7294" y="2429"/>
                </a:lnTo>
                <a:lnTo>
                  <a:pt x="6952" y="1841"/>
                </a:lnTo>
                <a:lnTo>
                  <a:pt x="6611" y="1290"/>
                </a:lnTo>
                <a:lnTo>
                  <a:pt x="6325" y="702"/>
                </a:lnTo>
                <a:lnTo>
                  <a:pt x="5755" y="588"/>
                </a:lnTo>
                <a:lnTo>
                  <a:pt x="6098" y="1233"/>
                </a:lnTo>
                <a:lnTo>
                  <a:pt x="6496" y="1879"/>
                </a:lnTo>
                <a:lnTo>
                  <a:pt x="6839" y="2543"/>
                </a:lnTo>
                <a:lnTo>
                  <a:pt x="5927" y="2752"/>
                </a:lnTo>
                <a:lnTo>
                  <a:pt x="4901" y="2923"/>
                </a:lnTo>
                <a:lnTo>
                  <a:pt x="3931" y="3018"/>
                </a:lnTo>
                <a:lnTo>
                  <a:pt x="3590" y="2050"/>
                </a:lnTo>
                <a:lnTo>
                  <a:pt x="3304" y="1082"/>
                </a:lnTo>
                <a:lnTo>
                  <a:pt x="2962" y="208"/>
                </a:lnTo>
                <a:lnTo>
                  <a:pt x="2450" y="170"/>
                </a:lnTo>
                <a:lnTo>
                  <a:pt x="2791" y="1082"/>
                </a:lnTo>
                <a:lnTo>
                  <a:pt x="3077" y="2050"/>
                </a:lnTo>
                <a:lnTo>
                  <a:pt x="3419" y="3075"/>
                </a:lnTo>
                <a:lnTo>
                  <a:pt x="2392" y="3189"/>
                </a:lnTo>
                <a:lnTo>
                  <a:pt x="1367" y="3284"/>
                </a:lnTo>
                <a:lnTo>
                  <a:pt x="342" y="3341"/>
                </a:lnTo>
                <a:lnTo>
                  <a:pt x="171" y="2164"/>
                </a:lnTo>
                <a:lnTo>
                  <a:pt x="56" y="1082"/>
                </a:lnTo>
                <a:lnTo>
                  <a:pt x="0" y="0"/>
                </a:lnTo>
                <a:lnTo>
                  <a:pt x="0" y="6093"/>
                </a:lnTo>
                <a:lnTo>
                  <a:pt x="171" y="8694"/>
                </a:lnTo>
                <a:close/>
              </a:path>
            </a:pathLst>
          </a:custGeom>
          <a:solidFill>
            <a:srgbClr val="005596"/>
          </a:solidFill>
        </p:spPr>
        <p:txBody>
          <a:bodyPr wrap="square" lIns="0" tIns="0" rIns="0" bIns="0" rtlCol="0">
            <a:noAutofit/>
          </a:bodyPr>
          <a:lstStyle/>
          <a:p>
            <a:endParaRPr/>
          </a:p>
        </p:txBody>
      </p:sp>
      <p:sp>
        <p:nvSpPr>
          <p:cNvPr id="1316" name="object 1316"/>
          <p:cNvSpPr/>
          <p:nvPr/>
        </p:nvSpPr>
        <p:spPr>
          <a:xfrm>
            <a:off x="437554" y="722780"/>
            <a:ext cx="1198" cy="541"/>
          </a:xfrm>
          <a:custGeom>
            <a:avLst/>
            <a:gdLst/>
            <a:ahLst/>
            <a:cxnLst/>
            <a:rect l="l" t="t" r="r" b="b"/>
            <a:pathLst>
              <a:path w="1198" h="541">
                <a:moveTo>
                  <a:pt x="799" y="541"/>
                </a:moveTo>
                <a:lnTo>
                  <a:pt x="1198" y="55"/>
                </a:lnTo>
                <a:lnTo>
                  <a:pt x="398" y="0"/>
                </a:lnTo>
                <a:lnTo>
                  <a:pt x="58" y="0"/>
                </a:lnTo>
                <a:lnTo>
                  <a:pt x="0" y="485"/>
                </a:lnTo>
                <a:lnTo>
                  <a:pt x="799" y="541"/>
                </a:lnTo>
                <a:close/>
              </a:path>
            </a:pathLst>
          </a:custGeom>
          <a:solidFill>
            <a:srgbClr val="005596"/>
          </a:solidFill>
        </p:spPr>
        <p:txBody>
          <a:bodyPr wrap="square" lIns="0" tIns="0" rIns="0" bIns="0" rtlCol="0">
            <a:noAutofit/>
          </a:bodyPr>
          <a:lstStyle/>
          <a:p>
            <a:endParaRPr/>
          </a:p>
        </p:txBody>
      </p:sp>
      <p:sp>
        <p:nvSpPr>
          <p:cNvPr id="1317" name="object 1317"/>
          <p:cNvSpPr/>
          <p:nvPr/>
        </p:nvSpPr>
        <p:spPr>
          <a:xfrm>
            <a:off x="448441" y="705135"/>
            <a:ext cx="17839" cy="17161"/>
          </a:xfrm>
          <a:custGeom>
            <a:avLst/>
            <a:gdLst/>
            <a:ahLst/>
            <a:cxnLst/>
            <a:rect l="l" t="t" r="r" b="b"/>
            <a:pathLst>
              <a:path w="17839" h="17161">
                <a:moveTo>
                  <a:pt x="0" y="8795"/>
                </a:moveTo>
                <a:lnTo>
                  <a:pt x="741" y="11439"/>
                </a:lnTo>
                <a:lnTo>
                  <a:pt x="1423" y="14192"/>
                </a:lnTo>
                <a:lnTo>
                  <a:pt x="2050" y="17161"/>
                </a:lnTo>
                <a:lnTo>
                  <a:pt x="2050" y="14139"/>
                </a:lnTo>
                <a:lnTo>
                  <a:pt x="1367" y="11331"/>
                </a:lnTo>
                <a:lnTo>
                  <a:pt x="626" y="8742"/>
                </a:lnTo>
                <a:lnTo>
                  <a:pt x="2164" y="8525"/>
                </a:lnTo>
                <a:lnTo>
                  <a:pt x="3647" y="8256"/>
                </a:lnTo>
                <a:lnTo>
                  <a:pt x="5129" y="7933"/>
                </a:lnTo>
                <a:lnTo>
                  <a:pt x="6269" y="10414"/>
                </a:lnTo>
                <a:lnTo>
                  <a:pt x="7465" y="13114"/>
                </a:lnTo>
                <a:lnTo>
                  <a:pt x="6839" y="10306"/>
                </a:lnTo>
                <a:lnTo>
                  <a:pt x="5641" y="7825"/>
                </a:lnTo>
                <a:lnTo>
                  <a:pt x="7066" y="7447"/>
                </a:lnTo>
                <a:lnTo>
                  <a:pt x="8490" y="7062"/>
                </a:lnTo>
                <a:lnTo>
                  <a:pt x="9860" y="6587"/>
                </a:lnTo>
                <a:lnTo>
                  <a:pt x="11398" y="8958"/>
                </a:lnTo>
                <a:lnTo>
                  <a:pt x="11910" y="8795"/>
                </a:lnTo>
                <a:lnTo>
                  <a:pt x="10371" y="6359"/>
                </a:lnTo>
                <a:lnTo>
                  <a:pt x="10941" y="6150"/>
                </a:lnTo>
                <a:lnTo>
                  <a:pt x="11511" y="5942"/>
                </a:lnTo>
                <a:lnTo>
                  <a:pt x="12081" y="5714"/>
                </a:lnTo>
                <a:lnTo>
                  <a:pt x="12766" y="5448"/>
                </a:lnTo>
                <a:lnTo>
                  <a:pt x="13392" y="5125"/>
                </a:lnTo>
                <a:lnTo>
                  <a:pt x="14019" y="4802"/>
                </a:lnTo>
                <a:lnTo>
                  <a:pt x="15958" y="7024"/>
                </a:lnTo>
                <a:lnTo>
                  <a:pt x="17839" y="9497"/>
                </a:lnTo>
                <a:lnTo>
                  <a:pt x="16413" y="6796"/>
                </a:lnTo>
                <a:lnTo>
                  <a:pt x="14476" y="4594"/>
                </a:lnTo>
                <a:lnTo>
                  <a:pt x="14931" y="4309"/>
                </a:lnTo>
                <a:lnTo>
                  <a:pt x="14419" y="4214"/>
                </a:lnTo>
                <a:lnTo>
                  <a:pt x="14190" y="4309"/>
                </a:lnTo>
                <a:lnTo>
                  <a:pt x="13678" y="3720"/>
                </a:lnTo>
                <a:lnTo>
                  <a:pt x="13165" y="3132"/>
                </a:lnTo>
                <a:lnTo>
                  <a:pt x="12651" y="2581"/>
                </a:lnTo>
                <a:lnTo>
                  <a:pt x="12252" y="2316"/>
                </a:lnTo>
                <a:lnTo>
                  <a:pt x="11797" y="2107"/>
                </a:lnTo>
                <a:lnTo>
                  <a:pt x="11340" y="1841"/>
                </a:lnTo>
                <a:lnTo>
                  <a:pt x="12140" y="2695"/>
                </a:lnTo>
                <a:lnTo>
                  <a:pt x="12937" y="3569"/>
                </a:lnTo>
                <a:lnTo>
                  <a:pt x="13791" y="4537"/>
                </a:lnTo>
                <a:lnTo>
                  <a:pt x="13165" y="4802"/>
                </a:lnTo>
                <a:lnTo>
                  <a:pt x="12538" y="5068"/>
                </a:lnTo>
                <a:lnTo>
                  <a:pt x="11910" y="5334"/>
                </a:lnTo>
                <a:lnTo>
                  <a:pt x="11340" y="5562"/>
                </a:lnTo>
                <a:lnTo>
                  <a:pt x="10714" y="5828"/>
                </a:lnTo>
                <a:lnTo>
                  <a:pt x="10087" y="6036"/>
                </a:lnTo>
                <a:lnTo>
                  <a:pt x="9574" y="6207"/>
                </a:lnTo>
                <a:lnTo>
                  <a:pt x="8263" y="6682"/>
                </a:lnTo>
                <a:lnTo>
                  <a:pt x="6895" y="7062"/>
                </a:lnTo>
                <a:lnTo>
                  <a:pt x="5469" y="7392"/>
                </a:lnTo>
                <a:lnTo>
                  <a:pt x="4160" y="4689"/>
                </a:lnTo>
                <a:lnTo>
                  <a:pt x="2849" y="2221"/>
                </a:lnTo>
                <a:lnTo>
                  <a:pt x="1595" y="0"/>
                </a:lnTo>
                <a:lnTo>
                  <a:pt x="2392" y="2316"/>
                </a:lnTo>
                <a:lnTo>
                  <a:pt x="3647" y="4802"/>
                </a:lnTo>
                <a:lnTo>
                  <a:pt x="4899" y="7500"/>
                </a:lnTo>
                <a:lnTo>
                  <a:pt x="3476" y="7825"/>
                </a:lnTo>
                <a:lnTo>
                  <a:pt x="1993" y="8094"/>
                </a:lnTo>
                <a:lnTo>
                  <a:pt x="511" y="8311"/>
                </a:lnTo>
                <a:lnTo>
                  <a:pt x="0" y="8795"/>
                </a:lnTo>
                <a:close/>
              </a:path>
            </a:pathLst>
          </a:custGeom>
          <a:solidFill>
            <a:srgbClr val="005596"/>
          </a:solidFill>
        </p:spPr>
        <p:txBody>
          <a:bodyPr wrap="square" lIns="0" tIns="0" rIns="0" bIns="0" rtlCol="0">
            <a:noAutofit/>
          </a:bodyPr>
          <a:lstStyle/>
          <a:p>
            <a:endParaRPr/>
          </a:p>
        </p:txBody>
      </p:sp>
      <p:sp>
        <p:nvSpPr>
          <p:cNvPr id="1318" name="object 1318"/>
          <p:cNvSpPr/>
          <p:nvPr/>
        </p:nvSpPr>
        <p:spPr>
          <a:xfrm>
            <a:off x="428094" y="702382"/>
            <a:ext cx="43658" cy="28764"/>
          </a:xfrm>
          <a:custGeom>
            <a:avLst/>
            <a:gdLst/>
            <a:ahLst/>
            <a:cxnLst/>
            <a:rect l="l" t="t" r="r" b="b"/>
            <a:pathLst>
              <a:path w="43658" h="28764">
                <a:moveTo>
                  <a:pt x="8092" y="322"/>
                </a:moveTo>
                <a:lnTo>
                  <a:pt x="7749" y="1139"/>
                </a:lnTo>
                <a:lnTo>
                  <a:pt x="7465" y="3341"/>
                </a:lnTo>
                <a:lnTo>
                  <a:pt x="8549" y="3512"/>
                </a:lnTo>
                <a:lnTo>
                  <a:pt x="9630" y="3606"/>
                </a:lnTo>
                <a:lnTo>
                  <a:pt x="10770" y="3663"/>
                </a:lnTo>
                <a:lnTo>
                  <a:pt x="10428" y="6036"/>
                </a:lnTo>
                <a:lnTo>
                  <a:pt x="10087" y="8637"/>
                </a:lnTo>
                <a:lnTo>
                  <a:pt x="9745" y="11494"/>
                </a:lnTo>
                <a:lnTo>
                  <a:pt x="8148" y="11386"/>
                </a:lnTo>
                <a:lnTo>
                  <a:pt x="6496" y="11225"/>
                </a:lnTo>
                <a:lnTo>
                  <a:pt x="4958" y="11008"/>
                </a:lnTo>
                <a:lnTo>
                  <a:pt x="5242" y="8144"/>
                </a:lnTo>
                <a:lnTo>
                  <a:pt x="4329" y="10900"/>
                </a:lnTo>
                <a:lnTo>
                  <a:pt x="2849" y="10686"/>
                </a:lnTo>
                <a:lnTo>
                  <a:pt x="1423" y="10414"/>
                </a:lnTo>
                <a:lnTo>
                  <a:pt x="0" y="10091"/>
                </a:lnTo>
                <a:lnTo>
                  <a:pt x="1252" y="10847"/>
                </a:lnTo>
                <a:lnTo>
                  <a:pt x="2734" y="11117"/>
                </a:lnTo>
                <a:lnTo>
                  <a:pt x="4217" y="11386"/>
                </a:lnTo>
                <a:lnTo>
                  <a:pt x="4843" y="11441"/>
                </a:lnTo>
                <a:lnTo>
                  <a:pt x="6438" y="11656"/>
                </a:lnTo>
                <a:lnTo>
                  <a:pt x="8035" y="11819"/>
                </a:lnTo>
                <a:lnTo>
                  <a:pt x="9689" y="11925"/>
                </a:lnTo>
                <a:lnTo>
                  <a:pt x="9346" y="14570"/>
                </a:lnTo>
                <a:lnTo>
                  <a:pt x="9060" y="17377"/>
                </a:lnTo>
                <a:lnTo>
                  <a:pt x="8776" y="20345"/>
                </a:lnTo>
                <a:lnTo>
                  <a:pt x="6668" y="20236"/>
                </a:lnTo>
                <a:lnTo>
                  <a:pt x="4559" y="20020"/>
                </a:lnTo>
                <a:lnTo>
                  <a:pt x="2507" y="19697"/>
                </a:lnTo>
                <a:lnTo>
                  <a:pt x="2620" y="16728"/>
                </a:lnTo>
                <a:lnTo>
                  <a:pt x="1879" y="19642"/>
                </a:lnTo>
                <a:lnTo>
                  <a:pt x="1766" y="20128"/>
                </a:lnTo>
                <a:lnTo>
                  <a:pt x="1139" y="22503"/>
                </a:lnTo>
                <a:lnTo>
                  <a:pt x="569" y="25039"/>
                </a:lnTo>
                <a:lnTo>
                  <a:pt x="56" y="27576"/>
                </a:lnTo>
                <a:lnTo>
                  <a:pt x="511" y="27684"/>
                </a:lnTo>
                <a:lnTo>
                  <a:pt x="739" y="27739"/>
                </a:lnTo>
                <a:lnTo>
                  <a:pt x="1252" y="25148"/>
                </a:lnTo>
                <a:lnTo>
                  <a:pt x="1822" y="22611"/>
                </a:lnTo>
                <a:lnTo>
                  <a:pt x="2392" y="20236"/>
                </a:lnTo>
                <a:lnTo>
                  <a:pt x="4444" y="20506"/>
                </a:lnTo>
                <a:lnTo>
                  <a:pt x="6553" y="20722"/>
                </a:lnTo>
                <a:lnTo>
                  <a:pt x="8718" y="20884"/>
                </a:lnTo>
                <a:lnTo>
                  <a:pt x="8434" y="23367"/>
                </a:lnTo>
                <a:lnTo>
                  <a:pt x="8206" y="25956"/>
                </a:lnTo>
                <a:lnTo>
                  <a:pt x="7979" y="28656"/>
                </a:lnTo>
                <a:lnTo>
                  <a:pt x="8490" y="28709"/>
                </a:lnTo>
                <a:lnTo>
                  <a:pt x="8776" y="28709"/>
                </a:lnTo>
                <a:lnTo>
                  <a:pt x="9004" y="26011"/>
                </a:lnTo>
                <a:lnTo>
                  <a:pt x="9231" y="23420"/>
                </a:lnTo>
                <a:lnTo>
                  <a:pt x="9459" y="20884"/>
                </a:lnTo>
                <a:lnTo>
                  <a:pt x="9517" y="20398"/>
                </a:lnTo>
                <a:lnTo>
                  <a:pt x="9801" y="17431"/>
                </a:lnTo>
                <a:lnTo>
                  <a:pt x="10087" y="14570"/>
                </a:lnTo>
                <a:lnTo>
                  <a:pt x="10371" y="11925"/>
                </a:lnTo>
                <a:lnTo>
                  <a:pt x="10998" y="11980"/>
                </a:lnTo>
                <a:lnTo>
                  <a:pt x="11284" y="11980"/>
                </a:lnTo>
                <a:lnTo>
                  <a:pt x="12480" y="12033"/>
                </a:lnTo>
                <a:lnTo>
                  <a:pt x="13678" y="12033"/>
                </a:lnTo>
                <a:lnTo>
                  <a:pt x="14874" y="11980"/>
                </a:lnTo>
                <a:lnTo>
                  <a:pt x="15102" y="14625"/>
                </a:lnTo>
                <a:lnTo>
                  <a:pt x="15273" y="17431"/>
                </a:lnTo>
                <a:lnTo>
                  <a:pt x="15444" y="20398"/>
                </a:lnTo>
                <a:lnTo>
                  <a:pt x="13906" y="20453"/>
                </a:lnTo>
                <a:lnTo>
                  <a:pt x="10657" y="20453"/>
                </a:lnTo>
                <a:lnTo>
                  <a:pt x="10259" y="20939"/>
                </a:lnTo>
                <a:lnTo>
                  <a:pt x="10657" y="20939"/>
                </a:lnTo>
                <a:lnTo>
                  <a:pt x="12252" y="20992"/>
                </a:lnTo>
                <a:lnTo>
                  <a:pt x="13906" y="20992"/>
                </a:lnTo>
                <a:lnTo>
                  <a:pt x="15501" y="20939"/>
                </a:lnTo>
                <a:lnTo>
                  <a:pt x="15672" y="23475"/>
                </a:lnTo>
                <a:lnTo>
                  <a:pt x="15787" y="26065"/>
                </a:lnTo>
                <a:lnTo>
                  <a:pt x="15958" y="28764"/>
                </a:lnTo>
                <a:lnTo>
                  <a:pt x="16470" y="28709"/>
                </a:lnTo>
                <a:lnTo>
                  <a:pt x="16755" y="28709"/>
                </a:lnTo>
                <a:lnTo>
                  <a:pt x="16584" y="26011"/>
                </a:lnTo>
                <a:lnTo>
                  <a:pt x="16413" y="23420"/>
                </a:lnTo>
                <a:lnTo>
                  <a:pt x="16242" y="20939"/>
                </a:lnTo>
                <a:lnTo>
                  <a:pt x="18351" y="20831"/>
                </a:lnTo>
                <a:lnTo>
                  <a:pt x="20459" y="20669"/>
                </a:lnTo>
                <a:lnTo>
                  <a:pt x="22511" y="20398"/>
                </a:lnTo>
                <a:lnTo>
                  <a:pt x="23025" y="22773"/>
                </a:lnTo>
                <a:lnTo>
                  <a:pt x="23536" y="25256"/>
                </a:lnTo>
                <a:lnTo>
                  <a:pt x="23994" y="27845"/>
                </a:lnTo>
                <a:lnTo>
                  <a:pt x="24449" y="27739"/>
                </a:lnTo>
                <a:lnTo>
                  <a:pt x="24676" y="27684"/>
                </a:lnTo>
                <a:lnTo>
                  <a:pt x="24221" y="25148"/>
                </a:lnTo>
                <a:lnTo>
                  <a:pt x="23708" y="22665"/>
                </a:lnTo>
                <a:lnTo>
                  <a:pt x="23196" y="20292"/>
                </a:lnTo>
                <a:lnTo>
                  <a:pt x="25190" y="20020"/>
                </a:lnTo>
                <a:lnTo>
                  <a:pt x="27186" y="19697"/>
                </a:lnTo>
                <a:lnTo>
                  <a:pt x="29067" y="19211"/>
                </a:lnTo>
                <a:lnTo>
                  <a:pt x="29921" y="21370"/>
                </a:lnTo>
                <a:lnTo>
                  <a:pt x="30662" y="23637"/>
                </a:lnTo>
                <a:lnTo>
                  <a:pt x="31403" y="25956"/>
                </a:lnTo>
                <a:lnTo>
                  <a:pt x="32029" y="25795"/>
                </a:lnTo>
                <a:lnTo>
                  <a:pt x="31288" y="23475"/>
                </a:lnTo>
                <a:lnTo>
                  <a:pt x="30491" y="21208"/>
                </a:lnTo>
                <a:lnTo>
                  <a:pt x="29637" y="19103"/>
                </a:lnTo>
                <a:lnTo>
                  <a:pt x="31516" y="18617"/>
                </a:lnTo>
                <a:lnTo>
                  <a:pt x="33284" y="18133"/>
                </a:lnTo>
                <a:lnTo>
                  <a:pt x="34994" y="17539"/>
                </a:lnTo>
                <a:lnTo>
                  <a:pt x="35962" y="19373"/>
                </a:lnTo>
                <a:lnTo>
                  <a:pt x="36931" y="21317"/>
                </a:lnTo>
                <a:lnTo>
                  <a:pt x="37787" y="23367"/>
                </a:lnTo>
                <a:lnTo>
                  <a:pt x="38357" y="23042"/>
                </a:lnTo>
                <a:lnTo>
                  <a:pt x="37501" y="21047"/>
                </a:lnTo>
                <a:lnTo>
                  <a:pt x="36532" y="19158"/>
                </a:lnTo>
                <a:lnTo>
                  <a:pt x="35564" y="17322"/>
                </a:lnTo>
                <a:lnTo>
                  <a:pt x="37215" y="16675"/>
                </a:lnTo>
                <a:lnTo>
                  <a:pt x="38812" y="16028"/>
                </a:lnTo>
                <a:lnTo>
                  <a:pt x="40236" y="15217"/>
                </a:lnTo>
                <a:lnTo>
                  <a:pt x="41263" y="16728"/>
                </a:lnTo>
                <a:lnTo>
                  <a:pt x="42288" y="18348"/>
                </a:lnTo>
                <a:lnTo>
                  <a:pt x="43255" y="19967"/>
                </a:lnTo>
                <a:lnTo>
                  <a:pt x="43658" y="19642"/>
                </a:lnTo>
                <a:lnTo>
                  <a:pt x="42751" y="18025"/>
                </a:lnTo>
                <a:lnTo>
                  <a:pt x="41724" y="16459"/>
                </a:lnTo>
                <a:lnTo>
                  <a:pt x="40750" y="15003"/>
                </a:lnTo>
                <a:lnTo>
                  <a:pt x="41491" y="14570"/>
                </a:lnTo>
                <a:lnTo>
                  <a:pt x="42167" y="14192"/>
                </a:lnTo>
                <a:lnTo>
                  <a:pt x="42852" y="13761"/>
                </a:lnTo>
                <a:lnTo>
                  <a:pt x="42570" y="13383"/>
                </a:lnTo>
                <a:lnTo>
                  <a:pt x="41885" y="13814"/>
                </a:lnTo>
                <a:lnTo>
                  <a:pt x="41205" y="14247"/>
                </a:lnTo>
                <a:lnTo>
                  <a:pt x="40466" y="14625"/>
                </a:lnTo>
                <a:lnTo>
                  <a:pt x="38641" y="11980"/>
                </a:lnTo>
                <a:lnTo>
                  <a:pt x="36760" y="9549"/>
                </a:lnTo>
                <a:lnTo>
                  <a:pt x="38186" y="12250"/>
                </a:lnTo>
                <a:lnTo>
                  <a:pt x="40008" y="14839"/>
                </a:lnTo>
                <a:lnTo>
                  <a:pt x="38526" y="15595"/>
                </a:lnTo>
                <a:lnTo>
                  <a:pt x="36988" y="16297"/>
                </a:lnTo>
                <a:lnTo>
                  <a:pt x="35336" y="16892"/>
                </a:lnTo>
                <a:lnTo>
                  <a:pt x="33854" y="14084"/>
                </a:lnTo>
                <a:lnTo>
                  <a:pt x="32257" y="11548"/>
                </a:lnTo>
                <a:lnTo>
                  <a:pt x="31745" y="11711"/>
                </a:lnTo>
                <a:lnTo>
                  <a:pt x="33284" y="14300"/>
                </a:lnTo>
                <a:lnTo>
                  <a:pt x="34766" y="17106"/>
                </a:lnTo>
                <a:lnTo>
                  <a:pt x="33056" y="17647"/>
                </a:lnTo>
                <a:lnTo>
                  <a:pt x="31288" y="18186"/>
                </a:lnTo>
                <a:lnTo>
                  <a:pt x="29465" y="18617"/>
                </a:lnTo>
                <a:lnTo>
                  <a:pt x="28382" y="15758"/>
                </a:lnTo>
                <a:lnTo>
                  <a:pt x="27186" y="13059"/>
                </a:lnTo>
                <a:lnTo>
                  <a:pt x="27812" y="15866"/>
                </a:lnTo>
                <a:lnTo>
                  <a:pt x="28896" y="18780"/>
                </a:lnTo>
                <a:lnTo>
                  <a:pt x="27015" y="19158"/>
                </a:lnTo>
                <a:lnTo>
                  <a:pt x="25077" y="19536"/>
                </a:lnTo>
                <a:lnTo>
                  <a:pt x="23081" y="19806"/>
                </a:lnTo>
                <a:lnTo>
                  <a:pt x="22397" y="16891"/>
                </a:lnTo>
                <a:lnTo>
                  <a:pt x="22397" y="19914"/>
                </a:lnTo>
                <a:lnTo>
                  <a:pt x="20403" y="20128"/>
                </a:lnTo>
                <a:lnTo>
                  <a:pt x="18294" y="20292"/>
                </a:lnTo>
                <a:lnTo>
                  <a:pt x="16242" y="20398"/>
                </a:lnTo>
                <a:lnTo>
                  <a:pt x="16014" y="17431"/>
                </a:lnTo>
                <a:lnTo>
                  <a:pt x="15787" y="14625"/>
                </a:lnTo>
                <a:lnTo>
                  <a:pt x="15557" y="11980"/>
                </a:lnTo>
                <a:lnTo>
                  <a:pt x="15557" y="11494"/>
                </a:lnTo>
                <a:lnTo>
                  <a:pt x="15273" y="8694"/>
                </a:lnTo>
                <a:lnTo>
                  <a:pt x="15046" y="6036"/>
                </a:lnTo>
                <a:lnTo>
                  <a:pt x="14874" y="11547"/>
                </a:lnTo>
                <a:lnTo>
                  <a:pt x="11284" y="11547"/>
                </a:lnTo>
                <a:lnTo>
                  <a:pt x="10714" y="11494"/>
                </a:lnTo>
                <a:lnTo>
                  <a:pt x="10428" y="11494"/>
                </a:lnTo>
                <a:lnTo>
                  <a:pt x="10714" y="8694"/>
                </a:lnTo>
                <a:lnTo>
                  <a:pt x="10998" y="6036"/>
                </a:lnTo>
                <a:lnTo>
                  <a:pt x="11284" y="3720"/>
                </a:lnTo>
                <a:lnTo>
                  <a:pt x="14248" y="3720"/>
                </a:lnTo>
                <a:lnTo>
                  <a:pt x="14476" y="6093"/>
                </a:lnTo>
                <a:lnTo>
                  <a:pt x="14476" y="0"/>
                </a:lnTo>
                <a:lnTo>
                  <a:pt x="13962" y="0"/>
                </a:lnTo>
                <a:lnTo>
                  <a:pt x="14019" y="1025"/>
                </a:lnTo>
                <a:lnTo>
                  <a:pt x="14133" y="2164"/>
                </a:lnTo>
                <a:lnTo>
                  <a:pt x="14248" y="3341"/>
                </a:lnTo>
                <a:lnTo>
                  <a:pt x="11340" y="3341"/>
                </a:lnTo>
                <a:lnTo>
                  <a:pt x="11511" y="2164"/>
                </a:lnTo>
                <a:lnTo>
                  <a:pt x="11626" y="1082"/>
                </a:lnTo>
                <a:lnTo>
                  <a:pt x="11739" y="0"/>
                </a:lnTo>
                <a:lnTo>
                  <a:pt x="11284" y="56"/>
                </a:lnTo>
                <a:lnTo>
                  <a:pt x="11112" y="1082"/>
                </a:lnTo>
                <a:lnTo>
                  <a:pt x="10941" y="2164"/>
                </a:lnTo>
                <a:lnTo>
                  <a:pt x="10770" y="3284"/>
                </a:lnTo>
                <a:lnTo>
                  <a:pt x="9689" y="3246"/>
                </a:lnTo>
                <a:lnTo>
                  <a:pt x="8661" y="3132"/>
                </a:lnTo>
                <a:lnTo>
                  <a:pt x="7578" y="3018"/>
                </a:lnTo>
                <a:lnTo>
                  <a:pt x="7920" y="2050"/>
                </a:lnTo>
                <a:lnTo>
                  <a:pt x="8263" y="1139"/>
                </a:lnTo>
                <a:lnTo>
                  <a:pt x="8605" y="265"/>
                </a:lnTo>
                <a:lnTo>
                  <a:pt x="8092" y="322"/>
                </a:lnTo>
                <a:close/>
              </a:path>
            </a:pathLst>
          </a:custGeom>
          <a:solidFill>
            <a:srgbClr val="005596"/>
          </a:solidFill>
        </p:spPr>
        <p:txBody>
          <a:bodyPr wrap="square" lIns="0" tIns="0" rIns="0" bIns="0" rtlCol="0">
            <a:noAutofit/>
          </a:bodyPr>
          <a:lstStyle/>
          <a:p>
            <a:endParaRPr/>
          </a:p>
        </p:txBody>
      </p:sp>
      <p:sp>
        <p:nvSpPr>
          <p:cNvPr id="1319" name="object 1319"/>
          <p:cNvSpPr/>
          <p:nvPr/>
        </p:nvSpPr>
        <p:spPr>
          <a:xfrm>
            <a:off x="430602" y="713769"/>
            <a:ext cx="2336" cy="8311"/>
          </a:xfrm>
          <a:custGeom>
            <a:avLst/>
            <a:gdLst/>
            <a:ahLst/>
            <a:cxnLst/>
            <a:rect l="l" t="t" r="r" b="b"/>
            <a:pathLst>
              <a:path w="2336" h="8311">
                <a:moveTo>
                  <a:pt x="2336" y="55"/>
                </a:moveTo>
                <a:lnTo>
                  <a:pt x="1709" y="0"/>
                </a:lnTo>
                <a:lnTo>
                  <a:pt x="912" y="2536"/>
                </a:lnTo>
                <a:lnTo>
                  <a:pt x="112" y="5342"/>
                </a:lnTo>
                <a:lnTo>
                  <a:pt x="0" y="8311"/>
                </a:lnTo>
                <a:lnTo>
                  <a:pt x="741" y="5397"/>
                </a:lnTo>
                <a:lnTo>
                  <a:pt x="1538" y="2644"/>
                </a:lnTo>
                <a:lnTo>
                  <a:pt x="2336" y="55"/>
                </a:lnTo>
                <a:close/>
              </a:path>
            </a:pathLst>
          </a:custGeom>
          <a:solidFill>
            <a:srgbClr val="005596"/>
          </a:solidFill>
        </p:spPr>
        <p:txBody>
          <a:bodyPr wrap="square" lIns="0" tIns="0" rIns="0" bIns="0" rtlCol="0">
            <a:noAutofit/>
          </a:bodyPr>
          <a:lstStyle/>
          <a:p>
            <a:endParaRPr/>
          </a:p>
        </p:txBody>
      </p:sp>
      <p:sp>
        <p:nvSpPr>
          <p:cNvPr id="1320" name="object 1320"/>
          <p:cNvSpPr/>
          <p:nvPr/>
        </p:nvSpPr>
        <p:spPr>
          <a:xfrm>
            <a:off x="418518" y="711229"/>
            <a:ext cx="4787" cy="7882"/>
          </a:xfrm>
          <a:custGeom>
            <a:avLst/>
            <a:gdLst/>
            <a:ahLst/>
            <a:cxnLst/>
            <a:rect l="l" t="t" r="r" b="b"/>
            <a:pathLst>
              <a:path w="4787" h="7882">
                <a:moveTo>
                  <a:pt x="4787" y="227"/>
                </a:moveTo>
                <a:lnTo>
                  <a:pt x="4275" y="0"/>
                </a:lnTo>
                <a:lnTo>
                  <a:pt x="2622" y="2378"/>
                </a:lnTo>
                <a:lnTo>
                  <a:pt x="968" y="4914"/>
                </a:lnTo>
                <a:lnTo>
                  <a:pt x="0" y="7882"/>
                </a:lnTo>
                <a:lnTo>
                  <a:pt x="1538" y="5131"/>
                </a:lnTo>
                <a:lnTo>
                  <a:pt x="3135" y="2595"/>
                </a:lnTo>
                <a:lnTo>
                  <a:pt x="4787" y="227"/>
                </a:lnTo>
                <a:close/>
              </a:path>
            </a:pathLst>
          </a:custGeom>
          <a:solidFill>
            <a:srgbClr val="005596"/>
          </a:solidFill>
        </p:spPr>
        <p:txBody>
          <a:bodyPr wrap="square" lIns="0" tIns="0" rIns="0" bIns="0" rtlCol="0">
            <a:noAutofit/>
          </a:bodyPr>
          <a:lstStyle/>
          <a:p>
            <a:endParaRPr/>
          </a:p>
        </p:txBody>
      </p:sp>
      <p:sp>
        <p:nvSpPr>
          <p:cNvPr id="1321" name="object 1321"/>
          <p:cNvSpPr/>
          <p:nvPr/>
        </p:nvSpPr>
        <p:spPr>
          <a:xfrm>
            <a:off x="448441" y="704603"/>
            <a:ext cx="14989" cy="17693"/>
          </a:xfrm>
          <a:custGeom>
            <a:avLst/>
            <a:gdLst/>
            <a:ahLst/>
            <a:cxnLst/>
            <a:rect l="l" t="t" r="r" b="b"/>
            <a:pathLst>
              <a:path w="14989" h="17693">
                <a:moveTo>
                  <a:pt x="12709" y="3606"/>
                </a:moveTo>
                <a:lnTo>
                  <a:pt x="12252" y="3341"/>
                </a:lnTo>
                <a:lnTo>
                  <a:pt x="12766" y="3929"/>
                </a:lnTo>
                <a:lnTo>
                  <a:pt x="13279" y="4461"/>
                </a:lnTo>
                <a:lnTo>
                  <a:pt x="13791" y="5068"/>
                </a:lnTo>
                <a:lnTo>
                  <a:pt x="13165" y="5334"/>
                </a:lnTo>
                <a:lnTo>
                  <a:pt x="12538" y="5600"/>
                </a:lnTo>
                <a:lnTo>
                  <a:pt x="11910" y="5866"/>
                </a:lnTo>
                <a:lnTo>
                  <a:pt x="11340" y="6093"/>
                </a:lnTo>
                <a:lnTo>
                  <a:pt x="10714" y="6359"/>
                </a:lnTo>
                <a:lnTo>
                  <a:pt x="10087" y="6568"/>
                </a:lnTo>
                <a:lnTo>
                  <a:pt x="8605" y="4252"/>
                </a:lnTo>
                <a:lnTo>
                  <a:pt x="7010" y="2145"/>
                </a:lnTo>
                <a:lnTo>
                  <a:pt x="5528" y="265"/>
                </a:lnTo>
                <a:lnTo>
                  <a:pt x="5014" y="94"/>
                </a:lnTo>
                <a:lnTo>
                  <a:pt x="4730" y="0"/>
                </a:lnTo>
                <a:lnTo>
                  <a:pt x="6325" y="1993"/>
                </a:lnTo>
                <a:lnTo>
                  <a:pt x="7979" y="4252"/>
                </a:lnTo>
                <a:lnTo>
                  <a:pt x="9574" y="6739"/>
                </a:lnTo>
                <a:lnTo>
                  <a:pt x="8263" y="7213"/>
                </a:lnTo>
                <a:lnTo>
                  <a:pt x="6895" y="7593"/>
                </a:lnTo>
                <a:lnTo>
                  <a:pt x="5469" y="7923"/>
                </a:lnTo>
                <a:lnTo>
                  <a:pt x="4899" y="8032"/>
                </a:lnTo>
                <a:lnTo>
                  <a:pt x="3476" y="8356"/>
                </a:lnTo>
                <a:lnTo>
                  <a:pt x="1993" y="8626"/>
                </a:lnTo>
                <a:lnTo>
                  <a:pt x="511" y="8842"/>
                </a:lnTo>
                <a:lnTo>
                  <a:pt x="0" y="9326"/>
                </a:lnTo>
                <a:lnTo>
                  <a:pt x="741" y="11971"/>
                </a:lnTo>
                <a:lnTo>
                  <a:pt x="1423" y="14723"/>
                </a:lnTo>
                <a:lnTo>
                  <a:pt x="2050" y="17693"/>
                </a:lnTo>
                <a:lnTo>
                  <a:pt x="2050" y="14670"/>
                </a:lnTo>
                <a:lnTo>
                  <a:pt x="1367" y="11863"/>
                </a:lnTo>
                <a:lnTo>
                  <a:pt x="626" y="9273"/>
                </a:lnTo>
                <a:lnTo>
                  <a:pt x="2164" y="9057"/>
                </a:lnTo>
                <a:lnTo>
                  <a:pt x="3647" y="8787"/>
                </a:lnTo>
                <a:lnTo>
                  <a:pt x="5129" y="8464"/>
                </a:lnTo>
                <a:lnTo>
                  <a:pt x="6269" y="10946"/>
                </a:lnTo>
                <a:lnTo>
                  <a:pt x="7465" y="13645"/>
                </a:lnTo>
                <a:lnTo>
                  <a:pt x="8549" y="16559"/>
                </a:lnTo>
                <a:lnTo>
                  <a:pt x="9119" y="16396"/>
                </a:lnTo>
                <a:lnTo>
                  <a:pt x="8035" y="13537"/>
                </a:lnTo>
                <a:lnTo>
                  <a:pt x="6839" y="10837"/>
                </a:lnTo>
                <a:lnTo>
                  <a:pt x="5641" y="8356"/>
                </a:lnTo>
                <a:lnTo>
                  <a:pt x="7066" y="7978"/>
                </a:lnTo>
                <a:lnTo>
                  <a:pt x="8490" y="7593"/>
                </a:lnTo>
                <a:lnTo>
                  <a:pt x="9860" y="7119"/>
                </a:lnTo>
                <a:lnTo>
                  <a:pt x="11398" y="9490"/>
                </a:lnTo>
                <a:lnTo>
                  <a:pt x="12937" y="12079"/>
                </a:lnTo>
                <a:lnTo>
                  <a:pt x="14419" y="14885"/>
                </a:lnTo>
                <a:lnTo>
                  <a:pt x="14989" y="14670"/>
                </a:lnTo>
                <a:lnTo>
                  <a:pt x="13507" y="11863"/>
                </a:lnTo>
                <a:lnTo>
                  <a:pt x="11910" y="9326"/>
                </a:lnTo>
                <a:lnTo>
                  <a:pt x="10371" y="6891"/>
                </a:lnTo>
                <a:lnTo>
                  <a:pt x="10941" y="6682"/>
                </a:lnTo>
                <a:lnTo>
                  <a:pt x="11511" y="6473"/>
                </a:lnTo>
                <a:lnTo>
                  <a:pt x="12081" y="6245"/>
                </a:lnTo>
                <a:lnTo>
                  <a:pt x="12766" y="5979"/>
                </a:lnTo>
                <a:lnTo>
                  <a:pt x="13392" y="5657"/>
                </a:lnTo>
                <a:lnTo>
                  <a:pt x="14019" y="5334"/>
                </a:lnTo>
                <a:lnTo>
                  <a:pt x="14419" y="4746"/>
                </a:lnTo>
                <a:lnTo>
                  <a:pt x="13849" y="4423"/>
                </a:lnTo>
                <a:lnTo>
                  <a:pt x="13678" y="4195"/>
                </a:lnTo>
                <a:lnTo>
                  <a:pt x="13165" y="3929"/>
                </a:lnTo>
                <a:lnTo>
                  <a:pt x="12709" y="3606"/>
                </a:lnTo>
                <a:close/>
              </a:path>
            </a:pathLst>
          </a:custGeom>
          <a:solidFill>
            <a:srgbClr val="005495"/>
          </a:solidFill>
        </p:spPr>
        <p:txBody>
          <a:bodyPr wrap="square" lIns="0" tIns="0" rIns="0" bIns="0" rtlCol="0">
            <a:noAutofit/>
          </a:bodyPr>
          <a:lstStyle/>
          <a:p>
            <a:endParaRPr/>
          </a:p>
        </p:txBody>
      </p:sp>
      <p:sp>
        <p:nvSpPr>
          <p:cNvPr id="1322" name="object 1322"/>
          <p:cNvSpPr/>
          <p:nvPr/>
        </p:nvSpPr>
        <p:spPr>
          <a:xfrm>
            <a:off x="438182" y="706046"/>
            <a:ext cx="33570" cy="25100"/>
          </a:xfrm>
          <a:custGeom>
            <a:avLst/>
            <a:gdLst/>
            <a:ahLst/>
            <a:cxnLst/>
            <a:rect l="l" t="t" r="r" b="b"/>
            <a:pathLst>
              <a:path w="33570" h="25100">
                <a:moveTo>
                  <a:pt x="171" y="17275"/>
                </a:moveTo>
                <a:lnTo>
                  <a:pt x="569" y="17275"/>
                </a:lnTo>
                <a:lnTo>
                  <a:pt x="2164" y="17328"/>
                </a:lnTo>
                <a:lnTo>
                  <a:pt x="3818" y="17328"/>
                </a:lnTo>
                <a:lnTo>
                  <a:pt x="5413" y="17275"/>
                </a:lnTo>
                <a:lnTo>
                  <a:pt x="5584" y="19811"/>
                </a:lnTo>
                <a:lnTo>
                  <a:pt x="5699" y="22401"/>
                </a:lnTo>
                <a:lnTo>
                  <a:pt x="5870" y="25100"/>
                </a:lnTo>
                <a:lnTo>
                  <a:pt x="6382" y="25045"/>
                </a:lnTo>
                <a:lnTo>
                  <a:pt x="6668" y="25045"/>
                </a:lnTo>
                <a:lnTo>
                  <a:pt x="6496" y="22347"/>
                </a:lnTo>
                <a:lnTo>
                  <a:pt x="6325" y="19756"/>
                </a:lnTo>
                <a:lnTo>
                  <a:pt x="6154" y="17275"/>
                </a:lnTo>
                <a:lnTo>
                  <a:pt x="8263" y="17167"/>
                </a:lnTo>
                <a:lnTo>
                  <a:pt x="10371" y="17005"/>
                </a:lnTo>
                <a:lnTo>
                  <a:pt x="12424" y="16734"/>
                </a:lnTo>
                <a:lnTo>
                  <a:pt x="12937" y="19109"/>
                </a:lnTo>
                <a:lnTo>
                  <a:pt x="13449" y="21592"/>
                </a:lnTo>
                <a:lnTo>
                  <a:pt x="13906" y="24181"/>
                </a:lnTo>
                <a:lnTo>
                  <a:pt x="14361" y="24075"/>
                </a:lnTo>
                <a:lnTo>
                  <a:pt x="14588" y="24020"/>
                </a:lnTo>
                <a:lnTo>
                  <a:pt x="14133" y="21484"/>
                </a:lnTo>
                <a:lnTo>
                  <a:pt x="13620" y="19001"/>
                </a:lnTo>
                <a:lnTo>
                  <a:pt x="13108" y="16628"/>
                </a:lnTo>
                <a:lnTo>
                  <a:pt x="15102" y="16356"/>
                </a:lnTo>
                <a:lnTo>
                  <a:pt x="17098" y="16033"/>
                </a:lnTo>
                <a:lnTo>
                  <a:pt x="18979" y="15547"/>
                </a:lnTo>
                <a:lnTo>
                  <a:pt x="19833" y="17706"/>
                </a:lnTo>
                <a:lnTo>
                  <a:pt x="20574" y="19973"/>
                </a:lnTo>
                <a:lnTo>
                  <a:pt x="21315" y="22292"/>
                </a:lnTo>
                <a:lnTo>
                  <a:pt x="21941" y="22131"/>
                </a:lnTo>
                <a:lnTo>
                  <a:pt x="21200" y="19811"/>
                </a:lnTo>
                <a:lnTo>
                  <a:pt x="20403" y="17545"/>
                </a:lnTo>
                <a:lnTo>
                  <a:pt x="19549" y="15439"/>
                </a:lnTo>
                <a:lnTo>
                  <a:pt x="21428" y="14953"/>
                </a:lnTo>
                <a:lnTo>
                  <a:pt x="23196" y="14469"/>
                </a:lnTo>
                <a:lnTo>
                  <a:pt x="24906" y="13875"/>
                </a:lnTo>
                <a:lnTo>
                  <a:pt x="25875" y="15709"/>
                </a:lnTo>
                <a:lnTo>
                  <a:pt x="26843" y="17653"/>
                </a:lnTo>
                <a:lnTo>
                  <a:pt x="27699" y="19703"/>
                </a:lnTo>
                <a:lnTo>
                  <a:pt x="28269" y="19378"/>
                </a:lnTo>
                <a:lnTo>
                  <a:pt x="27413" y="17383"/>
                </a:lnTo>
                <a:lnTo>
                  <a:pt x="26445" y="15494"/>
                </a:lnTo>
                <a:lnTo>
                  <a:pt x="25476" y="13659"/>
                </a:lnTo>
                <a:lnTo>
                  <a:pt x="27127" y="13011"/>
                </a:lnTo>
                <a:lnTo>
                  <a:pt x="28724" y="12364"/>
                </a:lnTo>
                <a:lnTo>
                  <a:pt x="30148" y="11553"/>
                </a:lnTo>
                <a:lnTo>
                  <a:pt x="31175" y="13064"/>
                </a:lnTo>
                <a:lnTo>
                  <a:pt x="32200" y="14684"/>
                </a:lnTo>
                <a:lnTo>
                  <a:pt x="33167" y="16303"/>
                </a:lnTo>
                <a:lnTo>
                  <a:pt x="33570" y="15978"/>
                </a:lnTo>
                <a:lnTo>
                  <a:pt x="32664" y="14361"/>
                </a:lnTo>
                <a:lnTo>
                  <a:pt x="31637" y="12795"/>
                </a:lnTo>
                <a:lnTo>
                  <a:pt x="30662" y="11339"/>
                </a:lnTo>
                <a:lnTo>
                  <a:pt x="31232" y="11014"/>
                </a:lnTo>
                <a:lnTo>
                  <a:pt x="31858" y="10636"/>
                </a:lnTo>
                <a:lnTo>
                  <a:pt x="32422" y="10314"/>
                </a:lnTo>
                <a:lnTo>
                  <a:pt x="32140" y="9989"/>
                </a:lnTo>
                <a:lnTo>
                  <a:pt x="31576" y="10314"/>
                </a:lnTo>
                <a:lnTo>
                  <a:pt x="31004" y="10636"/>
                </a:lnTo>
                <a:lnTo>
                  <a:pt x="30378" y="10961"/>
                </a:lnTo>
                <a:lnTo>
                  <a:pt x="28553" y="8316"/>
                </a:lnTo>
                <a:lnTo>
                  <a:pt x="26672" y="5885"/>
                </a:lnTo>
                <a:lnTo>
                  <a:pt x="24735" y="3682"/>
                </a:lnTo>
                <a:lnTo>
                  <a:pt x="24678" y="3303"/>
                </a:lnTo>
                <a:lnTo>
                  <a:pt x="24278" y="3891"/>
                </a:lnTo>
                <a:lnTo>
                  <a:pt x="26217" y="6112"/>
                </a:lnTo>
                <a:lnTo>
                  <a:pt x="28098" y="8586"/>
                </a:lnTo>
                <a:lnTo>
                  <a:pt x="29921" y="11175"/>
                </a:lnTo>
                <a:lnTo>
                  <a:pt x="28438" y="11931"/>
                </a:lnTo>
                <a:lnTo>
                  <a:pt x="26900" y="12633"/>
                </a:lnTo>
                <a:lnTo>
                  <a:pt x="25248" y="13228"/>
                </a:lnTo>
                <a:lnTo>
                  <a:pt x="24678" y="13442"/>
                </a:lnTo>
                <a:lnTo>
                  <a:pt x="22969" y="13983"/>
                </a:lnTo>
                <a:lnTo>
                  <a:pt x="21200" y="14522"/>
                </a:lnTo>
                <a:lnTo>
                  <a:pt x="19378" y="14953"/>
                </a:lnTo>
                <a:lnTo>
                  <a:pt x="18808" y="15117"/>
                </a:lnTo>
                <a:lnTo>
                  <a:pt x="16927" y="15494"/>
                </a:lnTo>
                <a:lnTo>
                  <a:pt x="14989" y="15872"/>
                </a:lnTo>
                <a:lnTo>
                  <a:pt x="12993" y="16142"/>
                </a:lnTo>
                <a:lnTo>
                  <a:pt x="12309" y="13228"/>
                </a:lnTo>
                <a:lnTo>
                  <a:pt x="12309" y="16250"/>
                </a:lnTo>
                <a:lnTo>
                  <a:pt x="10315" y="16464"/>
                </a:lnTo>
                <a:lnTo>
                  <a:pt x="8206" y="16628"/>
                </a:lnTo>
                <a:lnTo>
                  <a:pt x="6154" y="16734"/>
                </a:lnTo>
                <a:lnTo>
                  <a:pt x="5927" y="13767"/>
                </a:lnTo>
                <a:lnTo>
                  <a:pt x="5699" y="10961"/>
                </a:lnTo>
                <a:lnTo>
                  <a:pt x="5469" y="8316"/>
                </a:lnTo>
                <a:lnTo>
                  <a:pt x="5469" y="7830"/>
                </a:lnTo>
                <a:lnTo>
                  <a:pt x="5185" y="5030"/>
                </a:lnTo>
                <a:lnTo>
                  <a:pt x="4958" y="2373"/>
                </a:lnTo>
                <a:lnTo>
                  <a:pt x="4787" y="7884"/>
                </a:lnTo>
                <a:lnTo>
                  <a:pt x="1196" y="7884"/>
                </a:lnTo>
                <a:lnTo>
                  <a:pt x="626" y="7830"/>
                </a:lnTo>
                <a:lnTo>
                  <a:pt x="340" y="7830"/>
                </a:lnTo>
                <a:lnTo>
                  <a:pt x="626" y="5030"/>
                </a:lnTo>
                <a:lnTo>
                  <a:pt x="910" y="2373"/>
                </a:lnTo>
                <a:lnTo>
                  <a:pt x="682" y="0"/>
                </a:lnTo>
                <a:lnTo>
                  <a:pt x="340" y="2373"/>
                </a:lnTo>
                <a:lnTo>
                  <a:pt x="0" y="4973"/>
                </a:lnTo>
                <a:lnTo>
                  <a:pt x="283" y="8261"/>
                </a:lnTo>
                <a:lnTo>
                  <a:pt x="910" y="8316"/>
                </a:lnTo>
                <a:lnTo>
                  <a:pt x="1196" y="8316"/>
                </a:lnTo>
                <a:lnTo>
                  <a:pt x="2392" y="8370"/>
                </a:lnTo>
                <a:lnTo>
                  <a:pt x="3590" y="8370"/>
                </a:lnTo>
                <a:lnTo>
                  <a:pt x="4787" y="8316"/>
                </a:lnTo>
                <a:lnTo>
                  <a:pt x="5014" y="10961"/>
                </a:lnTo>
                <a:lnTo>
                  <a:pt x="5185" y="13767"/>
                </a:lnTo>
                <a:lnTo>
                  <a:pt x="5357" y="16734"/>
                </a:lnTo>
                <a:lnTo>
                  <a:pt x="3818" y="16789"/>
                </a:lnTo>
                <a:lnTo>
                  <a:pt x="569" y="16789"/>
                </a:lnTo>
                <a:lnTo>
                  <a:pt x="171" y="17275"/>
                </a:lnTo>
                <a:close/>
              </a:path>
            </a:pathLst>
          </a:custGeom>
          <a:solidFill>
            <a:srgbClr val="005495"/>
          </a:solidFill>
        </p:spPr>
        <p:txBody>
          <a:bodyPr wrap="square" lIns="0" tIns="0" rIns="0" bIns="0" rtlCol="0">
            <a:noAutofit/>
          </a:bodyPr>
          <a:lstStyle/>
          <a:p>
            <a:endParaRPr/>
          </a:p>
        </p:txBody>
      </p:sp>
      <p:sp>
        <p:nvSpPr>
          <p:cNvPr id="1323" name="object 1323"/>
          <p:cNvSpPr/>
          <p:nvPr/>
        </p:nvSpPr>
        <p:spPr>
          <a:xfrm>
            <a:off x="409570" y="702819"/>
            <a:ext cx="44340" cy="28272"/>
          </a:xfrm>
          <a:custGeom>
            <a:avLst/>
            <a:gdLst/>
            <a:ahLst/>
            <a:cxnLst/>
            <a:rect l="l" t="t" r="r" b="b"/>
            <a:pathLst>
              <a:path w="44340" h="28272">
                <a:moveTo>
                  <a:pt x="35906" y="968"/>
                </a:moveTo>
                <a:lnTo>
                  <a:pt x="36134" y="1784"/>
                </a:lnTo>
                <a:lnTo>
                  <a:pt x="36420" y="2638"/>
                </a:lnTo>
                <a:lnTo>
                  <a:pt x="35393" y="2752"/>
                </a:lnTo>
                <a:lnTo>
                  <a:pt x="34367" y="2847"/>
                </a:lnTo>
                <a:lnTo>
                  <a:pt x="33342" y="2904"/>
                </a:lnTo>
                <a:lnTo>
                  <a:pt x="33228" y="1879"/>
                </a:lnTo>
                <a:lnTo>
                  <a:pt x="33113" y="911"/>
                </a:lnTo>
                <a:lnTo>
                  <a:pt x="33000" y="0"/>
                </a:lnTo>
                <a:lnTo>
                  <a:pt x="32486" y="0"/>
                </a:lnTo>
                <a:lnTo>
                  <a:pt x="32601" y="911"/>
                </a:lnTo>
                <a:lnTo>
                  <a:pt x="32658" y="1879"/>
                </a:lnTo>
                <a:lnTo>
                  <a:pt x="32772" y="2904"/>
                </a:lnTo>
                <a:lnTo>
                  <a:pt x="29864" y="2904"/>
                </a:lnTo>
                <a:lnTo>
                  <a:pt x="29979" y="1879"/>
                </a:lnTo>
                <a:lnTo>
                  <a:pt x="30092" y="911"/>
                </a:lnTo>
                <a:lnTo>
                  <a:pt x="30207" y="0"/>
                </a:lnTo>
                <a:lnTo>
                  <a:pt x="29751" y="0"/>
                </a:lnTo>
                <a:lnTo>
                  <a:pt x="29580" y="911"/>
                </a:lnTo>
                <a:lnTo>
                  <a:pt x="29465" y="1879"/>
                </a:lnTo>
                <a:lnTo>
                  <a:pt x="29294" y="2847"/>
                </a:lnTo>
                <a:lnTo>
                  <a:pt x="28213" y="2809"/>
                </a:lnTo>
                <a:lnTo>
                  <a:pt x="27186" y="2695"/>
                </a:lnTo>
                <a:lnTo>
                  <a:pt x="26102" y="2581"/>
                </a:lnTo>
                <a:lnTo>
                  <a:pt x="26388" y="1784"/>
                </a:lnTo>
                <a:lnTo>
                  <a:pt x="26672" y="968"/>
                </a:lnTo>
                <a:lnTo>
                  <a:pt x="26958" y="265"/>
                </a:lnTo>
                <a:lnTo>
                  <a:pt x="26445" y="322"/>
                </a:lnTo>
                <a:lnTo>
                  <a:pt x="26161" y="1025"/>
                </a:lnTo>
                <a:lnTo>
                  <a:pt x="25875" y="1727"/>
                </a:lnTo>
                <a:lnTo>
                  <a:pt x="25591" y="2524"/>
                </a:lnTo>
                <a:lnTo>
                  <a:pt x="24622" y="2372"/>
                </a:lnTo>
                <a:lnTo>
                  <a:pt x="23710" y="2202"/>
                </a:lnTo>
                <a:lnTo>
                  <a:pt x="22797" y="1993"/>
                </a:lnTo>
                <a:lnTo>
                  <a:pt x="23025" y="1613"/>
                </a:lnTo>
                <a:lnTo>
                  <a:pt x="23252" y="1233"/>
                </a:lnTo>
                <a:lnTo>
                  <a:pt x="23482" y="854"/>
                </a:lnTo>
                <a:lnTo>
                  <a:pt x="22854" y="968"/>
                </a:lnTo>
                <a:lnTo>
                  <a:pt x="22570" y="1442"/>
                </a:lnTo>
                <a:lnTo>
                  <a:pt x="22342" y="1822"/>
                </a:lnTo>
                <a:lnTo>
                  <a:pt x="21829" y="1784"/>
                </a:lnTo>
                <a:lnTo>
                  <a:pt x="21373" y="1613"/>
                </a:lnTo>
                <a:lnTo>
                  <a:pt x="20860" y="1499"/>
                </a:lnTo>
                <a:lnTo>
                  <a:pt x="20290" y="1670"/>
                </a:lnTo>
                <a:lnTo>
                  <a:pt x="20860" y="1822"/>
                </a:lnTo>
                <a:lnTo>
                  <a:pt x="21486" y="2050"/>
                </a:lnTo>
                <a:lnTo>
                  <a:pt x="22113" y="2202"/>
                </a:lnTo>
                <a:lnTo>
                  <a:pt x="20804" y="4366"/>
                </a:lnTo>
                <a:lnTo>
                  <a:pt x="19378" y="6853"/>
                </a:lnTo>
                <a:lnTo>
                  <a:pt x="18010" y="9491"/>
                </a:lnTo>
                <a:lnTo>
                  <a:pt x="16643" y="9169"/>
                </a:lnTo>
                <a:lnTo>
                  <a:pt x="15273" y="8732"/>
                </a:lnTo>
                <a:lnTo>
                  <a:pt x="13964" y="8258"/>
                </a:lnTo>
                <a:lnTo>
                  <a:pt x="15503" y="6093"/>
                </a:lnTo>
                <a:lnTo>
                  <a:pt x="17041" y="4043"/>
                </a:lnTo>
                <a:lnTo>
                  <a:pt x="18524" y="2259"/>
                </a:lnTo>
                <a:lnTo>
                  <a:pt x="17895" y="2486"/>
                </a:lnTo>
                <a:lnTo>
                  <a:pt x="17611" y="2581"/>
                </a:lnTo>
                <a:lnTo>
                  <a:pt x="16244" y="4252"/>
                </a:lnTo>
                <a:lnTo>
                  <a:pt x="14874" y="6093"/>
                </a:lnTo>
                <a:lnTo>
                  <a:pt x="13735" y="8637"/>
                </a:lnTo>
                <a:lnTo>
                  <a:pt x="15046" y="9112"/>
                </a:lnTo>
                <a:lnTo>
                  <a:pt x="16413" y="9548"/>
                </a:lnTo>
                <a:lnTo>
                  <a:pt x="17783" y="9924"/>
                </a:lnTo>
                <a:lnTo>
                  <a:pt x="16528" y="12407"/>
                </a:lnTo>
                <a:lnTo>
                  <a:pt x="15273" y="15052"/>
                </a:lnTo>
                <a:lnTo>
                  <a:pt x="14077" y="17911"/>
                </a:lnTo>
                <a:lnTo>
                  <a:pt x="12311" y="17425"/>
                </a:lnTo>
                <a:lnTo>
                  <a:pt x="10601" y="16886"/>
                </a:lnTo>
                <a:lnTo>
                  <a:pt x="8947" y="16292"/>
                </a:lnTo>
                <a:lnTo>
                  <a:pt x="9916" y="13324"/>
                </a:lnTo>
                <a:lnTo>
                  <a:pt x="8377" y="16077"/>
                </a:lnTo>
                <a:lnTo>
                  <a:pt x="7864" y="15861"/>
                </a:lnTo>
                <a:lnTo>
                  <a:pt x="7580" y="15752"/>
                </a:lnTo>
                <a:lnTo>
                  <a:pt x="6325" y="15266"/>
                </a:lnTo>
                <a:lnTo>
                  <a:pt x="5129" y="14674"/>
                </a:lnTo>
                <a:lnTo>
                  <a:pt x="3989" y="14080"/>
                </a:lnTo>
                <a:lnTo>
                  <a:pt x="5870" y="11489"/>
                </a:lnTo>
                <a:lnTo>
                  <a:pt x="7808" y="9055"/>
                </a:lnTo>
                <a:lnTo>
                  <a:pt x="9745" y="6853"/>
                </a:lnTo>
                <a:lnTo>
                  <a:pt x="9405" y="7005"/>
                </a:lnTo>
                <a:lnTo>
                  <a:pt x="8776" y="7498"/>
                </a:lnTo>
                <a:lnTo>
                  <a:pt x="8150" y="7973"/>
                </a:lnTo>
                <a:lnTo>
                  <a:pt x="6555" y="9816"/>
                </a:lnTo>
                <a:lnTo>
                  <a:pt x="5014" y="11760"/>
                </a:lnTo>
                <a:lnTo>
                  <a:pt x="3534" y="13810"/>
                </a:lnTo>
                <a:lnTo>
                  <a:pt x="2906" y="13486"/>
                </a:lnTo>
                <a:lnTo>
                  <a:pt x="2394" y="13541"/>
                </a:lnTo>
                <a:lnTo>
                  <a:pt x="2906" y="14025"/>
                </a:lnTo>
                <a:lnTo>
                  <a:pt x="3248" y="14188"/>
                </a:lnTo>
                <a:lnTo>
                  <a:pt x="2108" y="15752"/>
                </a:lnTo>
                <a:lnTo>
                  <a:pt x="1025" y="17425"/>
                </a:lnTo>
                <a:lnTo>
                  <a:pt x="0" y="19152"/>
                </a:lnTo>
                <a:lnTo>
                  <a:pt x="455" y="19477"/>
                </a:lnTo>
                <a:lnTo>
                  <a:pt x="1482" y="17749"/>
                </a:lnTo>
                <a:lnTo>
                  <a:pt x="2565" y="16077"/>
                </a:lnTo>
                <a:lnTo>
                  <a:pt x="3705" y="14458"/>
                </a:lnTo>
                <a:lnTo>
                  <a:pt x="4901" y="15105"/>
                </a:lnTo>
                <a:lnTo>
                  <a:pt x="6098" y="15699"/>
                </a:lnTo>
                <a:lnTo>
                  <a:pt x="7409" y="16238"/>
                </a:lnTo>
                <a:lnTo>
                  <a:pt x="7864" y="16400"/>
                </a:lnTo>
                <a:lnTo>
                  <a:pt x="8150" y="16508"/>
                </a:lnTo>
                <a:lnTo>
                  <a:pt x="7066" y="18397"/>
                </a:lnTo>
                <a:lnTo>
                  <a:pt x="6041" y="20394"/>
                </a:lnTo>
                <a:lnTo>
                  <a:pt x="5129" y="22444"/>
                </a:lnTo>
                <a:lnTo>
                  <a:pt x="5643" y="22769"/>
                </a:lnTo>
                <a:lnTo>
                  <a:pt x="6611" y="20664"/>
                </a:lnTo>
                <a:lnTo>
                  <a:pt x="7636" y="18666"/>
                </a:lnTo>
                <a:lnTo>
                  <a:pt x="8720" y="16724"/>
                </a:lnTo>
                <a:lnTo>
                  <a:pt x="10373" y="17372"/>
                </a:lnTo>
                <a:lnTo>
                  <a:pt x="12083" y="17911"/>
                </a:lnTo>
                <a:lnTo>
                  <a:pt x="13849" y="18397"/>
                </a:lnTo>
                <a:lnTo>
                  <a:pt x="12993" y="20555"/>
                </a:lnTo>
                <a:lnTo>
                  <a:pt x="12083" y="22822"/>
                </a:lnTo>
                <a:lnTo>
                  <a:pt x="11284" y="25142"/>
                </a:lnTo>
                <a:lnTo>
                  <a:pt x="11912" y="25358"/>
                </a:lnTo>
                <a:lnTo>
                  <a:pt x="12709" y="22983"/>
                </a:lnTo>
                <a:lnTo>
                  <a:pt x="13563" y="20717"/>
                </a:lnTo>
                <a:lnTo>
                  <a:pt x="14476" y="18505"/>
                </a:lnTo>
                <a:lnTo>
                  <a:pt x="16357" y="18991"/>
                </a:lnTo>
                <a:lnTo>
                  <a:pt x="18294" y="19369"/>
                </a:lnTo>
                <a:lnTo>
                  <a:pt x="20290" y="19692"/>
                </a:lnTo>
                <a:lnTo>
                  <a:pt x="20403" y="19206"/>
                </a:lnTo>
                <a:lnTo>
                  <a:pt x="18409" y="18883"/>
                </a:lnTo>
                <a:lnTo>
                  <a:pt x="16528" y="18505"/>
                </a:lnTo>
                <a:lnTo>
                  <a:pt x="14647" y="18019"/>
                </a:lnTo>
                <a:lnTo>
                  <a:pt x="15843" y="15213"/>
                </a:lnTo>
                <a:lnTo>
                  <a:pt x="17098" y="12514"/>
                </a:lnTo>
                <a:lnTo>
                  <a:pt x="18353" y="10033"/>
                </a:lnTo>
                <a:lnTo>
                  <a:pt x="19776" y="10410"/>
                </a:lnTo>
                <a:lnTo>
                  <a:pt x="21259" y="10680"/>
                </a:lnTo>
                <a:lnTo>
                  <a:pt x="22741" y="10949"/>
                </a:lnTo>
                <a:lnTo>
                  <a:pt x="22854" y="10463"/>
                </a:lnTo>
                <a:lnTo>
                  <a:pt x="21373" y="10249"/>
                </a:lnTo>
                <a:lnTo>
                  <a:pt x="19948" y="9977"/>
                </a:lnTo>
                <a:lnTo>
                  <a:pt x="18524" y="9655"/>
                </a:lnTo>
                <a:lnTo>
                  <a:pt x="19891" y="6948"/>
                </a:lnTo>
                <a:lnTo>
                  <a:pt x="21259" y="4480"/>
                </a:lnTo>
                <a:lnTo>
                  <a:pt x="22570" y="2316"/>
                </a:lnTo>
                <a:lnTo>
                  <a:pt x="23538" y="2524"/>
                </a:lnTo>
                <a:lnTo>
                  <a:pt x="24507" y="2695"/>
                </a:lnTo>
                <a:lnTo>
                  <a:pt x="25476" y="2847"/>
                </a:lnTo>
                <a:lnTo>
                  <a:pt x="24622" y="5182"/>
                </a:lnTo>
                <a:lnTo>
                  <a:pt x="23766" y="7707"/>
                </a:lnTo>
                <a:lnTo>
                  <a:pt x="23367" y="11005"/>
                </a:lnTo>
                <a:lnTo>
                  <a:pt x="24962" y="11219"/>
                </a:lnTo>
                <a:lnTo>
                  <a:pt x="26559" y="11382"/>
                </a:lnTo>
                <a:lnTo>
                  <a:pt x="28213" y="11489"/>
                </a:lnTo>
                <a:lnTo>
                  <a:pt x="27870" y="14133"/>
                </a:lnTo>
                <a:lnTo>
                  <a:pt x="27584" y="16941"/>
                </a:lnTo>
                <a:lnTo>
                  <a:pt x="27300" y="19908"/>
                </a:lnTo>
                <a:lnTo>
                  <a:pt x="27242" y="20447"/>
                </a:lnTo>
                <a:lnTo>
                  <a:pt x="26958" y="22930"/>
                </a:lnTo>
                <a:lnTo>
                  <a:pt x="26731" y="25520"/>
                </a:lnTo>
                <a:lnTo>
                  <a:pt x="26503" y="28219"/>
                </a:lnTo>
                <a:lnTo>
                  <a:pt x="27015" y="28272"/>
                </a:lnTo>
                <a:lnTo>
                  <a:pt x="27300" y="28272"/>
                </a:lnTo>
                <a:lnTo>
                  <a:pt x="27528" y="25575"/>
                </a:lnTo>
                <a:lnTo>
                  <a:pt x="27756" y="22983"/>
                </a:lnTo>
                <a:lnTo>
                  <a:pt x="27983" y="20447"/>
                </a:lnTo>
                <a:lnTo>
                  <a:pt x="28783" y="20502"/>
                </a:lnTo>
                <a:lnTo>
                  <a:pt x="29182" y="20016"/>
                </a:lnTo>
                <a:lnTo>
                  <a:pt x="28382" y="19961"/>
                </a:lnTo>
                <a:lnTo>
                  <a:pt x="28042" y="19961"/>
                </a:lnTo>
                <a:lnTo>
                  <a:pt x="28326" y="16994"/>
                </a:lnTo>
                <a:lnTo>
                  <a:pt x="28612" y="14133"/>
                </a:lnTo>
                <a:lnTo>
                  <a:pt x="28896" y="11489"/>
                </a:lnTo>
                <a:lnTo>
                  <a:pt x="28612" y="8201"/>
                </a:lnTo>
                <a:lnTo>
                  <a:pt x="28269" y="11058"/>
                </a:lnTo>
                <a:lnTo>
                  <a:pt x="26672" y="10949"/>
                </a:lnTo>
                <a:lnTo>
                  <a:pt x="25021" y="10788"/>
                </a:lnTo>
                <a:lnTo>
                  <a:pt x="23482" y="10572"/>
                </a:lnTo>
                <a:lnTo>
                  <a:pt x="24336" y="7821"/>
                </a:lnTo>
                <a:lnTo>
                  <a:pt x="25192" y="5220"/>
                </a:lnTo>
                <a:lnTo>
                  <a:pt x="25989" y="2904"/>
                </a:lnTo>
                <a:lnTo>
                  <a:pt x="27073" y="3075"/>
                </a:lnTo>
                <a:lnTo>
                  <a:pt x="28154" y="3170"/>
                </a:lnTo>
                <a:lnTo>
                  <a:pt x="29294" y="3227"/>
                </a:lnTo>
                <a:lnTo>
                  <a:pt x="29522" y="5600"/>
                </a:lnTo>
                <a:lnTo>
                  <a:pt x="29808" y="3284"/>
                </a:lnTo>
                <a:lnTo>
                  <a:pt x="32772" y="3284"/>
                </a:lnTo>
                <a:lnTo>
                  <a:pt x="33000" y="5657"/>
                </a:lnTo>
                <a:lnTo>
                  <a:pt x="33171" y="8258"/>
                </a:lnTo>
                <a:lnTo>
                  <a:pt x="33399" y="11111"/>
                </a:lnTo>
                <a:lnTo>
                  <a:pt x="33570" y="5600"/>
                </a:lnTo>
                <a:lnTo>
                  <a:pt x="33342" y="3284"/>
                </a:lnTo>
                <a:lnTo>
                  <a:pt x="34424" y="3227"/>
                </a:lnTo>
                <a:lnTo>
                  <a:pt x="35507" y="3132"/>
                </a:lnTo>
                <a:lnTo>
                  <a:pt x="36532" y="3018"/>
                </a:lnTo>
                <a:lnTo>
                  <a:pt x="37274" y="5334"/>
                </a:lnTo>
                <a:lnTo>
                  <a:pt x="38015" y="7935"/>
                </a:lnTo>
                <a:lnTo>
                  <a:pt x="38756" y="10680"/>
                </a:lnTo>
                <a:lnTo>
                  <a:pt x="37217" y="10896"/>
                </a:lnTo>
                <a:lnTo>
                  <a:pt x="35678" y="11005"/>
                </a:lnTo>
                <a:lnTo>
                  <a:pt x="34081" y="11058"/>
                </a:lnTo>
                <a:lnTo>
                  <a:pt x="34081" y="11544"/>
                </a:lnTo>
                <a:lnTo>
                  <a:pt x="35735" y="11435"/>
                </a:lnTo>
                <a:lnTo>
                  <a:pt x="37332" y="11327"/>
                </a:lnTo>
                <a:lnTo>
                  <a:pt x="38871" y="11111"/>
                </a:lnTo>
                <a:lnTo>
                  <a:pt x="39382" y="10627"/>
                </a:lnTo>
                <a:lnTo>
                  <a:pt x="38585" y="7821"/>
                </a:lnTo>
                <a:lnTo>
                  <a:pt x="37787" y="5277"/>
                </a:lnTo>
                <a:lnTo>
                  <a:pt x="37046" y="2961"/>
                </a:lnTo>
                <a:lnTo>
                  <a:pt x="38071" y="2809"/>
                </a:lnTo>
                <a:lnTo>
                  <a:pt x="39042" y="2638"/>
                </a:lnTo>
                <a:lnTo>
                  <a:pt x="40010" y="2429"/>
                </a:lnTo>
                <a:lnTo>
                  <a:pt x="41263" y="4632"/>
                </a:lnTo>
                <a:lnTo>
                  <a:pt x="42518" y="7119"/>
                </a:lnTo>
                <a:lnTo>
                  <a:pt x="43771" y="9816"/>
                </a:lnTo>
                <a:lnTo>
                  <a:pt x="44340" y="9708"/>
                </a:lnTo>
                <a:lnTo>
                  <a:pt x="43031" y="7005"/>
                </a:lnTo>
                <a:lnTo>
                  <a:pt x="41720" y="4537"/>
                </a:lnTo>
                <a:lnTo>
                  <a:pt x="40466" y="2316"/>
                </a:lnTo>
                <a:lnTo>
                  <a:pt x="41378" y="2107"/>
                </a:lnTo>
                <a:lnTo>
                  <a:pt x="42232" y="1879"/>
                </a:lnTo>
                <a:lnTo>
                  <a:pt x="43031" y="1613"/>
                </a:lnTo>
                <a:lnTo>
                  <a:pt x="42403" y="1442"/>
                </a:lnTo>
                <a:lnTo>
                  <a:pt x="41720" y="1670"/>
                </a:lnTo>
                <a:lnTo>
                  <a:pt x="41036" y="1822"/>
                </a:lnTo>
                <a:lnTo>
                  <a:pt x="40294" y="1993"/>
                </a:lnTo>
                <a:lnTo>
                  <a:pt x="40067" y="1556"/>
                </a:lnTo>
                <a:lnTo>
                  <a:pt x="39839" y="1177"/>
                </a:lnTo>
                <a:lnTo>
                  <a:pt x="39553" y="759"/>
                </a:lnTo>
                <a:lnTo>
                  <a:pt x="39042" y="645"/>
                </a:lnTo>
                <a:lnTo>
                  <a:pt x="39269" y="1120"/>
                </a:lnTo>
                <a:lnTo>
                  <a:pt x="39553" y="1613"/>
                </a:lnTo>
                <a:lnTo>
                  <a:pt x="39839" y="2107"/>
                </a:lnTo>
                <a:lnTo>
                  <a:pt x="38927" y="2316"/>
                </a:lnTo>
                <a:lnTo>
                  <a:pt x="37902" y="2486"/>
                </a:lnTo>
                <a:lnTo>
                  <a:pt x="36931" y="2581"/>
                </a:lnTo>
                <a:lnTo>
                  <a:pt x="36647" y="1784"/>
                </a:lnTo>
                <a:lnTo>
                  <a:pt x="36361" y="968"/>
                </a:lnTo>
                <a:lnTo>
                  <a:pt x="36134" y="208"/>
                </a:lnTo>
                <a:lnTo>
                  <a:pt x="35622" y="151"/>
                </a:lnTo>
                <a:lnTo>
                  <a:pt x="35906" y="968"/>
                </a:lnTo>
                <a:close/>
              </a:path>
            </a:pathLst>
          </a:custGeom>
          <a:solidFill>
            <a:srgbClr val="005495"/>
          </a:solidFill>
        </p:spPr>
        <p:txBody>
          <a:bodyPr wrap="square" lIns="0" tIns="0" rIns="0" bIns="0" rtlCol="0">
            <a:noAutofit/>
          </a:bodyPr>
          <a:lstStyle/>
          <a:p>
            <a:endParaRPr/>
          </a:p>
        </p:txBody>
      </p:sp>
      <p:sp>
        <p:nvSpPr>
          <p:cNvPr id="1324" name="object 1324"/>
          <p:cNvSpPr/>
          <p:nvPr/>
        </p:nvSpPr>
        <p:spPr>
          <a:xfrm>
            <a:off x="428151" y="710526"/>
            <a:ext cx="8720" cy="19595"/>
          </a:xfrm>
          <a:custGeom>
            <a:avLst/>
            <a:gdLst/>
            <a:ahLst/>
            <a:cxnLst/>
            <a:rect l="l" t="t" r="r" b="b"/>
            <a:pathLst>
              <a:path w="8720" h="19595">
                <a:moveTo>
                  <a:pt x="5185" y="0"/>
                </a:moveTo>
                <a:lnTo>
                  <a:pt x="4273" y="2756"/>
                </a:lnTo>
                <a:lnTo>
                  <a:pt x="4160" y="3242"/>
                </a:lnTo>
                <a:lnTo>
                  <a:pt x="3363" y="5778"/>
                </a:lnTo>
                <a:lnTo>
                  <a:pt x="2563" y="8584"/>
                </a:lnTo>
                <a:lnTo>
                  <a:pt x="1822" y="11498"/>
                </a:lnTo>
                <a:lnTo>
                  <a:pt x="1709" y="11984"/>
                </a:lnTo>
                <a:lnTo>
                  <a:pt x="1083" y="14359"/>
                </a:lnTo>
                <a:lnTo>
                  <a:pt x="513" y="16895"/>
                </a:lnTo>
                <a:lnTo>
                  <a:pt x="0" y="19432"/>
                </a:lnTo>
                <a:lnTo>
                  <a:pt x="455" y="19540"/>
                </a:lnTo>
                <a:lnTo>
                  <a:pt x="682" y="19595"/>
                </a:lnTo>
                <a:lnTo>
                  <a:pt x="1196" y="17003"/>
                </a:lnTo>
                <a:lnTo>
                  <a:pt x="1766" y="14467"/>
                </a:lnTo>
                <a:lnTo>
                  <a:pt x="2336" y="12092"/>
                </a:lnTo>
                <a:lnTo>
                  <a:pt x="4388" y="12362"/>
                </a:lnTo>
                <a:lnTo>
                  <a:pt x="6496" y="12578"/>
                </a:lnTo>
                <a:lnTo>
                  <a:pt x="8661" y="12740"/>
                </a:lnTo>
                <a:lnTo>
                  <a:pt x="8720" y="12201"/>
                </a:lnTo>
                <a:lnTo>
                  <a:pt x="6611" y="12092"/>
                </a:lnTo>
                <a:lnTo>
                  <a:pt x="4503" y="11876"/>
                </a:lnTo>
                <a:lnTo>
                  <a:pt x="2450" y="11553"/>
                </a:lnTo>
                <a:lnTo>
                  <a:pt x="3192" y="8639"/>
                </a:lnTo>
                <a:lnTo>
                  <a:pt x="3989" y="5886"/>
                </a:lnTo>
                <a:lnTo>
                  <a:pt x="4787" y="3297"/>
                </a:lnTo>
                <a:lnTo>
                  <a:pt x="5185" y="0"/>
                </a:lnTo>
                <a:close/>
              </a:path>
            </a:pathLst>
          </a:custGeom>
          <a:solidFill>
            <a:srgbClr val="005495"/>
          </a:solidFill>
        </p:spPr>
        <p:txBody>
          <a:bodyPr wrap="square" lIns="0" tIns="0" rIns="0" bIns="0" rtlCol="0">
            <a:noAutofit/>
          </a:bodyPr>
          <a:lstStyle/>
          <a:p>
            <a:endParaRPr/>
          </a:p>
        </p:txBody>
      </p:sp>
      <p:sp>
        <p:nvSpPr>
          <p:cNvPr id="1325" name="object 1325"/>
          <p:cNvSpPr/>
          <p:nvPr/>
        </p:nvSpPr>
        <p:spPr>
          <a:xfrm>
            <a:off x="418518" y="708913"/>
            <a:ext cx="5927" cy="10198"/>
          </a:xfrm>
          <a:custGeom>
            <a:avLst/>
            <a:gdLst/>
            <a:ahLst/>
            <a:cxnLst/>
            <a:rect l="l" t="t" r="r" b="b"/>
            <a:pathLst>
              <a:path w="5927" h="10198">
                <a:moveTo>
                  <a:pt x="457" y="911"/>
                </a:moveTo>
                <a:lnTo>
                  <a:pt x="797" y="759"/>
                </a:lnTo>
                <a:lnTo>
                  <a:pt x="1881" y="1347"/>
                </a:lnTo>
                <a:lnTo>
                  <a:pt x="3077" y="1879"/>
                </a:lnTo>
                <a:lnTo>
                  <a:pt x="4275" y="2316"/>
                </a:lnTo>
                <a:lnTo>
                  <a:pt x="2622" y="4694"/>
                </a:lnTo>
                <a:lnTo>
                  <a:pt x="968" y="7230"/>
                </a:lnTo>
                <a:lnTo>
                  <a:pt x="0" y="10198"/>
                </a:lnTo>
                <a:lnTo>
                  <a:pt x="1538" y="7447"/>
                </a:lnTo>
                <a:lnTo>
                  <a:pt x="3135" y="4911"/>
                </a:lnTo>
                <a:lnTo>
                  <a:pt x="4787" y="2543"/>
                </a:lnTo>
                <a:lnTo>
                  <a:pt x="5927" y="0"/>
                </a:lnTo>
                <a:lnTo>
                  <a:pt x="4503" y="1993"/>
                </a:lnTo>
                <a:lnTo>
                  <a:pt x="3306" y="1518"/>
                </a:lnTo>
                <a:lnTo>
                  <a:pt x="2223" y="1025"/>
                </a:lnTo>
                <a:lnTo>
                  <a:pt x="1139" y="493"/>
                </a:lnTo>
                <a:lnTo>
                  <a:pt x="457" y="911"/>
                </a:lnTo>
                <a:close/>
              </a:path>
            </a:pathLst>
          </a:custGeom>
          <a:solidFill>
            <a:srgbClr val="005495"/>
          </a:solidFill>
        </p:spPr>
        <p:txBody>
          <a:bodyPr wrap="square" lIns="0" tIns="0" rIns="0" bIns="0" rtlCol="0">
            <a:noAutofit/>
          </a:bodyPr>
          <a:lstStyle/>
          <a:p>
            <a:endParaRPr/>
          </a:p>
        </p:txBody>
      </p:sp>
      <p:sp>
        <p:nvSpPr>
          <p:cNvPr id="1326" name="object 1326"/>
          <p:cNvSpPr/>
          <p:nvPr/>
        </p:nvSpPr>
        <p:spPr>
          <a:xfrm>
            <a:off x="455280" y="715441"/>
            <a:ext cx="2279" cy="5721"/>
          </a:xfrm>
          <a:custGeom>
            <a:avLst/>
            <a:gdLst/>
            <a:ahLst/>
            <a:cxnLst/>
            <a:rect l="l" t="t" r="r" b="b"/>
            <a:pathLst>
              <a:path w="2279" h="5721">
                <a:moveTo>
                  <a:pt x="1196" y="2699"/>
                </a:moveTo>
                <a:lnTo>
                  <a:pt x="0" y="0"/>
                </a:lnTo>
                <a:lnTo>
                  <a:pt x="626" y="2807"/>
                </a:lnTo>
                <a:lnTo>
                  <a:pt x="1709" y="5721"/>
                </a:lnTo>
                <a:lnTo>
                  <a:pt x="2279" y="5558"/>
                </a:lnTo>
                <a:lnTo>
                  <a:pt x="1196" y="2699"/>
                </a:lnTo>
                <a:close/>
              </a:path>
            </a:pathLst>
          </a:custGeom>
          <a:solidFill>
            <a:srgbClr val="005292"/>
          </a:solidFill>
        </p:spPr>
        <p:txBody>
          <a:bodyPr wrap="square" lIns="0" tIns="0" rIns="0" bIns="0" rtlCol="0">
            <a:noAutofit/>
          </a:bodyPr>
          <a:lstStyle/>
          <a:p>
            <a:endParaRPr/>
          </a:p>
        </p:txBody>
      </p:sp>
      <p:sp>
        <p:nvSpPr>
          <p:cNvPr id="1327" name="object 1327"/>
          <p:cNvSpPr/>
          <p:nvPr/>
        </p:nvSpPr>
        <p:spPr>
          <a:xfrm>
            <a:off x="428094" y="703198"/>
            <a:ext cx="25816" cy="11164"/>
          </a:xfrm>
          <a:custGeom>
            <a:avLst/>
            <a:gdLst/>
            <a:ahLst/>
            <a:cxnLst/>
            <a:rect l="l" t="t" r="r" b="b"/>
            <a:pathLst>
              <a:path w="25816" h="11164">
                <a:moveTo>
                  <a:pt x="11568" y="797"/>
                </a:moveTo>
                <a:lnTo>
                  <a:pt x="11682" y="37"/>
                </a:lnTo>
                <a:lnTo>
                  <a:pt x="11169" y="37"/>
                </a:lnTo>
                <a:lnTo>
                  <a:pt x="11056" y="797"/>
                </a:lnTo>
                <a:lnTo>
                  <a:pt x="10885" y="1670"/>
                </a:lnTo>
                <a:lnTo>
                  <a:pt x="10770" y="2467"/>
                </a:lnTo>
                <a:lnTo>
                  <a:pt x="9689" y="2429"/>
                </a:lnTo>
                <a:lnTo>
                  <a:pt x="8661" y="2316"/>
                </a:lnTo>
                <a:lnTo>
                  <a:pt x="7578" y="2202"/>
                </a:lnTo>
                <a:lnTo>
                  <a:pt x="7808" y="1556"/>
                </a:lnTo>
                <a:lnTo>
                  <a:pt x="8035" y="911"/>
                </a:lnTo>
                <a:lnTo>
                  <a:pt x="8263" y="322"/>
                </a:lnTo>
                <a:lnTo>
                  <a:pt x="7749" y="379"/>
                </a:lnTo>
                <a:lnTo>
                  <a:pt x="7522" y="968"/>
                </a:lnTo>
                <a:lnTo>
                  <a:pt x="7294" y="1499"/>
                </a:lnTo>
                <a:lnTo>
                  <a:pt x="7066" y="2145"/>
                </a:lnTo>
                <a:lnTo>
                  <a:pt x="6098" y="1993"/>
                </a:lnTo>
                <a:lnTo>
                  <a:pt x="5185" y="1822"/>
                </a:lnTo>
                <a:lnTo>
                  <a:pt x="4273" y="1613"/>
                </a:lnTo>
                <a:lnTo>
                  <a:pt x="4501" y="1176"/>
                </a:lnTo>
                <a:lnTo>
                  <a:pt x="4046" y="1063"/>
                </a:lnTo>
                <a:lnTo>
                  <a:pt x="3818" y="1442"/>
                </a:lnTo>
                <a:lnTo>
                  <a:pt x="3361" y="1404"/>
                </a:lnTo>
                <a:lnTo>
                  <a:pt x="2906" y="1404"/>
                </a:lnTo>
                <a:lnTo>
                  <a:pt x="2448" y="1499"/>
                </a:lnTo>
                <a:lnTo>
                  <a:pt x="3190" y="1727"/>
                </a:lnTo>
                <a:lnTo>
                  <a:pt x="3588" y="1822"/>
                </a:lnTo>
                <a:lnTo>
                  <a:pt x="2279" y="3986"/>
                </a:lnTo>
                <a:lnTo>
                  <a:pt x="853" y="6473"/>
                </a:lnTo>
                <a:lnTo>
                  <a:pt x="0" y="9275"/>
                </a:lnTo>
                <a:lnTo>
                  <a:pt x="1367" y="6568"/>
                </a:lnTo>
                <a:lnTo>
                  <a:pt x="2734" y="4100"/>
                </a:lnTo>
                <a:lnTo>
                  <a:pt x="4046" y="1936"/>
                </a:lnTo>
                <a:lnTo>
                  <a:pt x="5014" y="2145"/>
                </a:lnTo>
                <a:lnTo>
                  <a:pt x="5983" y="2316"/>
                </a:lnTo>
                <a:lnTo>
                  <a:pt x="6952" y="2467"/>
                </a:lnTo>
                <a:lnTo>
                  <a:pt x="7465" y="2524"/>
                </a:lnTo>
                <a:lnTo>
                  <a:pt x="8549" y="2695"/>
                </a:lnTo>
                <a:lnTo>
                  <a:pt x="9630" y="2790"/>
                </a:lnTo>
                <a:lnTo>
                  <a:pt x="10770" y="2847"/>
                </a:lnTo>
                <a:lnTo>
                  <a:pt x="10428" y="5220"/>
                </a:lnTo>
                <a:lnTo>
                  <a:pt x="10371" y="11109"/>
                </a:lnTo>
                <a:lnTo>
                  <a:pt x="10998" y="11164"/>
                </a:lnTo>
                <a:lnTo>
                  <a:pt x="11284" y="10731"/>
                </a:lnTo>
                <a:lnTo>
                  <a:pt x="10714" y="10678"/>
                </a:lnTo>
                <a:lnTo>
                  <a:pt x="10428" y="10678"/>
                </a:lnTo>
                <a:lnTo>
                  <a:pt x="10714" y="7878"/>
                </a:lnTo>
                <a:lnTo>
                  <a:pt x="10998" y="5220"/>
                </a:lnTo>
                <a:lnTo>
                  <a:pt x="11284" y="2904"/>
                </a:lnTo>
                <a:lnTo>
                  <a:pt x="14248" y="2904"/>
                </a:lnTo>
                <a:lnTo>
                  <a:pt x="14476" y="5277"/>
                </a:lnTo>
                <a:lnTo>
                  <a:pt x="14647" y="7878"/>
                </a:lnTo>
                <a:lnTo>
                  <a:pt x="14874" y="10731"/>
                </a:lnTo>
                <a:lnTo>
                  <a:pt x="15046" y="5220"/>
                </a:lnTo>
                <a:lnTo>
                  <a:pt x="14818" y="2904"/>
                </a:lnTo>
                <a:lnTo>
                  <a:pt x="15900" y="2847"/>
                </a:lnTo>
                <a:lnTo>
                  <a:pt x="16983" y="2752"/>
                </a:lnTo>
                <a:lnTo>
                  <a:pt x="18008" y="2638"/>
                </a:lnTo>
                <a:lnTo>
                  <a:pt x="18749" y="4954"/>
                </a:lnTo>
                <a:lnTo>
                  <a:pt x="19490" y="7555"/>
                </a:lnTo>
                <a:lnTo>
                  <a:pt x="20232" y="10300"/>
                </a:lnTo>
                <a:lnTo>
                  <a:pt x="18693" y="10517"/>
                </a:lnTo>
                <a:lnTo>
                  <a:pt x="17154" y="10625"/>
                </a:lnTo>
                <a:lnTo>
                  <a:pt x="15557" y="10678"/>
                </a:lnTo>
                <a:lnTo>
                  <a:pt x="17211" y="11056"/>
                </a:lnTo>
                <a:lnTo>
                  <a:pt x="18808" y="10948"/>
                </a:lnTo>
                <a:lnTo>
                  <a:pt x="20346" y="10731"/>
                </a:lnTo>
                <a:lnTo>
                  <a:pt x="20858" y="10247"/>
                </a:lnTo>
                <a:lnTo>
                  <a:pt x="20060" y="7441"/>
                </a:lnTo>
                <a:lnTo>
                  <a:pt x="19263" y="4897"/>
                </a:lnTo>
                <a:lnTo>
                  <a:pt x="18522" y="2581"/>
                </a:lnTo>
                <a:lnTo>
                  <a:pt x="19547" y="2429"/>
                </a:lnTo>
                <a:lnTo>
                  <a:pt x="20518" y="2259"/>
                </a:lnTo>
                <a:lnTo>
                  <a:pt x="21486" y="2050"/>
                </a:lnTo>
                <a:lnTo>
                  <a:pt x="22739" y="4252"/>
                </a:lnTo>
                <a:lnTo>
                  <a:pt x="23994" y="6739"/>
                </a:lnTo>
                <a:lnTo>
                  <a:pt x="25246" y="9436"/>
                </a:lnTo>
                <a:lnTo>
                  <a:pt x="25816" y="9328"/>
                </a:lnTo>
                <a:lnTo>
                  <a:pt x="24507" y="6625"/>
                </a:lnTo>
                <a:lnTo>
                  <a:pt x="23196" y="4157"/>
                </a:lnTo>
                <a:lnTo>
                  <a:pt x="21941" y="1936"/>
                </a:lnTo>
                <a:lnTo>
                  <a:pt x="22568" y="1765"/>
                </a:lnTo>
                <a:lnTo>
                  <a:pt x="23196" y="1613"/>
                </a:lnTo>
                <a:lnTo>
                  <a:pt x="23822" y="1442"/>
                </a:lnTo>
                <a:lnTo>
                  <a:pt x="23367" y="1347"/>
                </a:lnTo>
                <a:lnTo>
                  <a:pt x="23138" y="1290"/>
                </a:lnTo>
                <a:lnTo>
                  <a:pt x="22683" y="1404"/>
                </a:lnTo>
                <a:lnTo>
                  <a:pt x="22227" y="1499"/>
                </a:lnTo>
                <a:lnTo>
                  <a:pt x="21770" y="1613"/>
                </a:lnTo>
                <a:lnTo>
                  <a:pt x="21486" y="1120"/>
                </a:lnTo>
                <a:lnTo>
                  <a:pt x="20973" y="740"/>
                </a:lnTo>
                <a:lnTo>
                  <a:pt x="21144" y="1404"/>
                </a:lnTo>
                <a:lnTo>
                  <a:pt x="21315" y="1727"/>
                </a:lnTo>
                <a:lnTo>
                  <a:pt x="20403" y="1936"/>
                </a:lnTo>
                <a:lnTo>
                  <a:pt x="19378" y="2107"/>
                </a:lnTo>
                <a:lnTo>
                  <a:pt x="18407" y="2202"/>
                </a:lnTo>
                <a:lnTo>
                  <a:pt x="18179" y="1556"/>
                </a:lnTo>
                <a:lnTo>
                  <a:pt x="17952" y="911"/>
                </a:lnTo>
                <a:lnTo>
                  <a:pt x="17724" y="265"/>
                </a:lnTo>
                <a:lnTo>
                  <a:pt x="17211" y="208"/>
                </a:lnTo>
                <a:lnTo>
                  <a:pt x="17438" y="854"/>
                </a:lnTo>
                <a:lnTo>
                  <a:pt x="17668" y="1556"/>
                </a:lnTo>
                <a:lnTo>
                  <a:pt x="17895" y="2259"/>
                </a:lnTo>
                <a:lnTo>
                  <a:pt x="16868" y="2373"/>
                </a:lnTo>
                <a:lnTo>
                  <a:pt x="15843" y="2467"/>
                </a:lnTo>
                <a:lnTo>
                  <a:pt x="14818" y="2524"/>
                </a:lnTo>
                <a:lnTo>
                  <a:pt x="14703" y="1670"/>
                </a:lnTo>
                <a:lnTo>
                  <a:pt x="14647" y="797"/>
                </a:lnTo>
                <a:lnTo>
                  <a:pt x="14532" y="0"/>
                </a:lnTo>
                <a:lnTo>
                  <a:pt x="14019" y="0"/>
                </a:lnTo>
                <a:lnTo>
                  <a:pt x="14077" y="797"/>
                </a:lnTo>
                <a:lnTo>
                  <a:pt x="14190" y="1670"/>
                </a:lnTo>
                <a:lnTo>
                  <a:pt x="14248" y="2524"/>
                </a:lnTo>
                <a:lnTo>
                  <a:pt x="11340" y="2524"/>
                </a:lnTo>
                <a:lnTo>
                  <a:pt x="11455" y="1670"/>
                </a:lnTo>
                <a:lnTo>
                  <a:pt x="11568" y="797"/>
                </a:lnTo>
                <a:close/>
              </a:path>
            </a:pathLst>
          </a:custGeom>
          <a:solidFill>
            <a:srgbClr val="005292"/>
          </a:solidFill>
        </p:spPr>
        <p:txBody>
          <a:bodyPr wrap="square" lIns="0" tIns="0" rIns="0" bIns="0" rtlCol="0">
            <a:noAutofit/>
          </a:bodyPr>
          <a:lstStyle/>
          <a:p>
            <a:endParaRPr/>
          </a:p>
        </p:txBody>
      </p:sp>
      <p:sp>
        <p:nvSpPr>
          <p:cNvPr id="1328" name="object 1328"/>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5292"/>
          </a:solidFill>
        </p:spPr>
        <p:txBody>
          <a:bodyPr wrap="square" lIns="0" tIns="0" rIns="0" bIns="0" rtlCol="0">
            <a:noAutofit/>
          </a:bodyPr>
          <a:lstStyle/>
          <a:p>
            <a:endParaRPr/>
          </a:p>
        </p:txBody>
      </p:sp>
      <p:sp>
        <p:nvSpPr>
          <p:cNvPr id="1329" name="object 1329"/>
          <p:cNvSpPr/>
          <p:nvPr/>
        </p:nvSpPr>
        <p:spPr>
          <a:xfrm>
            <a:off x="409570" y="705666"/>
            <a:ext cx="41606" cy="25480"/>
          </a:xfrm>
          <a:custGeom>
            <a:avLst/>
            <a:gdLst/>
            <a:ahLst/>
            <a:cxnLst/>
            <a:rect l="l" t="t" r="r" b="b"/>
            <a:pathLst>
              <a:path w="41606" h="25480">
                <a:moveTo>
                  <a:pt x="28783" y="17655"/>
                </a:moveTo>
                <a:lnTo>
                  <a:pt x="29182" y="17655"/>
                </a:lnTo>
                <a:lnTo>
                  <a:pt x="30777" y="17708"/>
                </a:lnTo>
                <a:lnTo>
                  <a:pt x="32430" y="17708"/>
                </a:lnTo>
                <a:lnTo>
                  <a:pt x="34025" y="17655"/>
                </a:lnTo>
                <a:lnTo>
                  <a:pt x="34196" y="20191"/>
                </a:lnTo>
                <a:lnTo>
                  <a:pt x="34311" y="22780"/>
                </a:lnTo>
                <a:lnTo>
                  <a:pt x="34482" y="25480"/>
                </a:lnTo>
                <a:lnTo>
                  <a:pt x="34994" y="25425"/>
                </a:lnTo>
                <a:lnTo>
                  <a:pt x="35280" y="25425"/>
                </a:lnTo>
                <a:lnTo>
                  <a:pt x="35109" y="22727"/>
                </a:lnTo>
                <a:lnTo>
                  <a:pt x="34937" y="20136"/>
                </a:lnTo>
                <a:lnTo>
                  <a:pt x="34766" y="17655"/>
                </a:lnTo>
                <a:lnTo>
                  <a:pt x="36875" y="17546"/>
                </a:lnTo>
                <a:lnTo>
                  <a:pt x="38983" y="17385"/>
                </a:lnTo>
                <a:lnTo>
                  <a:pt x="41036" y="17114"/>
                </a:lnTo>
                <a:lnTo>
                  <a:pt x="41549" y="19489"/>
                </a:lnTo>
                <a:lnTo>
                  <a:pt x="41606" y="16521"/>
                </a:lnTo>
                <a:lnTo>
                  <a:pt x="40921" y="13607"/>
                </a:lnTo>
                <a:lnTo>
                  <a:pt x="40921" y="16630"/>
                </a:lnTo>
                <a:lnTo>
                  <a:pt x="38927" y="16844"/>
                </a:lnTo>
                <a:lnTo>
                  <a:pt x="36818" y="17007"/>
                </a:lnTo>
                <a:lnTo>
                  <a:pt x="34766" y="17114"/>
                </a:lnTo>
                <a:lnTo>
                  <a:pt x="34539" y="14146"/>
                </a:lnTo>
                <a:lnTo>
                  <a:pt x="34311" y="11341"/>
                </a:lnTo>
                <a:lnTo>
                  <a:pt x="34081" y="8696"/>
                </a:lnTo>
                <a:lnTo>
                  <a:pt x="35735" y="8588"/>
                </a:lnTo>
                <a:lnTo>
                  <a:pt x="34081" y="8210"/>
                </a:lnTo>
                <a:lnTo>
                  <a:pt x="33797" y="5410"/>
                </a:lnTo>
                <a:lnTo>
                  <a:pt x="33570" y="2752"/>
                </a:lnTo>
                <a:lnTo>
                  <a:pt x="33399" y="8263"/>
                </a:lnTo>
                <a:lnTo>
                  <a:pt x="29808" y="8263"/>
                </a:lnTo>
                <a:lnTo>
                  <a:pt x="29522" y="8696"/>
                </a:lnTo>
                <a:lnTo>
                  <a:pt x="29808" y="8696"/>
                </a:lnTo>
                <a:lnTo>
                  <a:pt x="31004" y="8749"/>
                </a:lnTo>
                <a:lnTo>
                  <a:pt x="32202" y="8749"/>
                </a:lnTo>
                <a:lnTo>
                  <a:pt x="33399" y="8696"/>
                </a:lnTo>
                <a:lnTo>
                  <a:pt x="33626" y="11341"/>
                </a:lnTo>
                <a:lnTo>
                  <a:pt x="33797" y="14146"/>
                </a:lnTo>
                <a:lnTo>
                  <a:pt x="33969" y="17114"/>
                </a:lnTo>
                <a:lnTo>
                  <a:pt x="32430" y="17169"/>
                </a:lnTo>
                <a:lnTo>
                  <a:pt x="29182" y="17169"/>
                </a:lnTo>
                <a:lnTo>
                  <a:pt x="28382" y="17114"/>
                </a:lnTo>
                <a:lnTo>
                  <a:pt x="28042" y="17114"/>
                </a:lnTo>
                <a:lnTo>
                  <a:pt x="28326" y="14146"/>
                </a:lnTo>
                <a:lnTo>
                  <a:pt x="28612" y="11286"/>
                </a:lnTo>
                <a:lnTo>
                  <a:pt x="28896" y="8641"/>
                </a:lnTo>
                <a:lnTo>
                  <a:pt x="28952" y="2752"/>
                </a:lnTo>
                <a:lnTo>
                  <a:pt x="28612" y="5353"/>
                </a:lnTo>
                <a:lnTo>
                  <a:pt x="28269" y="8210"/>
                </a:lnTo>
                <a:lnTo>
                  <a:pt x="26672" y="8102"/>
                </a:lnTo>
                <a:lnTo>
                  <a:pt x="25021" y="7941"/>
                </a:lnTo>
                <a:lnTo>
                  <a:pt x="23482" y="7724"/>
                </a:lnTo>
                <a:lnTo>
                  <a:pt x="24336" y="4973"/>
                </a:lnTo>
                <a:lnTo>
                  <a:pt x="25192" y="2373"/>
                </a:lnTo>
                <a:lnTo>
                  <a:pt x="25989" y="56"/>
                </a:lnTo>
                <a:lnTo>
                  <a:pt x="25476" y="0"/>
                </a:lnTo>
                <a:lnTo>
                  <a:pt x="24622" y="2335"/>
                </a:lnTo>
                <a:lnTo>
                  <a:pt x="23766" y="4859"/>
                </a:lnTo>
                <a:lnTo>
                  <a:pt x="22854" y="7616"/>
                </a:lnTo>
                <a:lnTo>
                  <a:pt x="21373" y="7401"/>
                </a:lnTo>
                <a:lnTo>
                  <a:pt x="19948" y="7130"/>
                </a:lnTo>
                <a:lnTo>
                  <a:pt x="18524" y="6807"/>
                </a:lnTo>
                <a:lnTo>
                  <a:pt x="19378" y="4005"/>
                </a:lnTo>
                <a:lnTo>
                  <a:pt x="18353" y="7185"/>
                </a:lnTo>
                <a:lnTo>
                  <a:pt x="19776" y="7563"/>
                </a:lnTo>
                <a:lnTo>
                  <a:pt x="21259" y="7832"/>
                </a:lnTo>
                <a:lnTo>
                  <a:pt x="22741" y="8102"/>
                </a:lnTo>
                <a:lnTo>
                  <a:pt x="21943" y="10638"/>
                </a:lnTo>
                <a:lnTo>
                  <a:pt x="21144" y="13444"/>
                </a:lnTo>
                <a:lnTo>
                  <a:pt x="20403" y="16358"/>
                </a:lnTo>
                <a:lnTo>
                  <a:pt x="18409" y="16035"/>
                </a:lnTo>
                <a:lnTo>
                  <a:pt x="16528" y="15657"/>
                </a:lnTo>
                <a:lnTo>
                  <a:pt x="14647" y="15171"/>
                </a:lnTo>
                <a:lnTo>
                  <a:pt x="15273" y="12204"/>
                </a:lnTo>
                <a:lnTo>
                  <a:pt x="14077" y="15063"/>
                </a:lnTo>
                <a:lnTo>
                  <a:pt x="12311" y="14577"/>
                </a:lnTo>
                <a:lnTo>
                  <a:pt x="10601" y="14038"/>
                </a:lnTo>
                <a:lnTo>
                  <a:pt x="8947" y="13444"/>
                </a:lnTo>
                <a:lnTo>
                  <a:pt x="9916" y="10477"/>
                </a:lnTo>
                <a:lnTo>
                  <a:pt x="8377" y="13229"/>
                </a:lnTo>
                <a:lnTo>
                  <a:pt x="7864" y="13013"/>
                </a:lnTo>
                <a:lnTo>
                  <a:pt x="7580" y="12905"/>
                </a:lnTo>
                <a:lnTo>
                  <a:pt x="6325" y="12419"/>
                </a:lnTo>
                <a:lnTo>
                  <a:pt x="5129" y="11826"/>
                </a:lnTo>
                <a:lnTo>
                  <a:pt x="3989" y="11232"/>
                </a:lnTo>
                <a:lnTo>
                  <a:pt x="5528" y="9074"/>
                </a:lnTo>
                <a:lnTo>
                  <a:pt x="7125" y="7077"/>
                </a:lnTo>
                <a:lnTo>
                  <a:pt x="8720" y="5239"/>
                </a:lnTo>
                <a:lnTo>
                  <a:pt x="7979" y="5790"/>
                </a:lnTo>
                <a:lnTo>
                  <a:pt x="7294" y="6378"/>
                </a:lnTo>
                <a:lnTo>
                  <a:pt x="6611" y="6968"/>
                </a:lnTo>
                <a:lnTo>
                  <a:pt x="5528" y="8263"/>
                </a:lnTo>
                <a:lnTo>
                  <a:pt x="4503" y="9560"/>
                </a:lnTo>
                <a:lnTo>
                  <a:pt x="3534" y="10963"/>
                </a:lnTo>
                <a:lnTo>
                  <a:pt x="2964" y="10693"/>
                </a:lnTo>
                <a:lnTo>
                  <a:pt x="2849" y="11177"/>
                </a:lnTo>
                <a:lnTo>
                  <a:pt x="3248" y="11341"/>
                </a:lnTo>
                <a:lnTo>
                  <a:pt x="2108" y="12905"/>
                </a:lnTo>
                <a:lnTo>
                  <a:pt x="1025" y="14577"/>
                </a:lnTo>
                <a:lnTo>
                  <a:pt x="0" y="16305"/>
                </a:lnTo>
                <a:lnTo>
                  <a:pt x="455" y="16629"/>
                </a:lnTo>
                <a:lnTo>
                  <a:pt x="1482" y="14902"/>
                </a:lnTo>
                <a:lnTo>
                  <a:pt x="2565" y="13229"/>
                </a:lnTo>
                <a:lnTo>
                  <a:pt x="3705" y="11610"/>
                </a:lnTo>
                <a:lnTo>
                  <a:pt x="4901" y="12257"/>
                </a:lnTo>
                <a:lnTo>
                  <a:pt x="6098" y="12852"/>
                </a:lnTo>
                <a:lnTo>
                  <a:pt x="7409" y="13391"/>
                </a:lnTo>
                <a:lnTo>
                  <a:pt x="7864" y="13552"/>
                </a:lnTo>
                <a:lnTo>
                  <a:pt x="8150" y="13660"/>
                </a:lnTo>
                <a:lnTo>
                  <a:pt x="7066" y="15549"/>
                </a:lnTo>
                <a:lnTo>
                  <a:pt x="6041" y="17546"/>
                </a:lnTo>
                <a:lnTo>
                  <a:pt x="5129" y="19597"/>
                </a:lnTo>
                <a:lnTo>
                  <a:pt x="5643" y="19921"/>
                </a:lnTo>
                <a:lnTo>
                  <a:pt x="6611" y="17816"/>
                </a:lnTo>
                <a:lnTo>
                  <a:pt x="7636" y="15819"/>
                </a:lnTo>
                <a:lnTo>
                  <a:pt x="8720" y="13877"/>
                </a:lnTo>
                <a:lnTo>
                  <a:pt x="10373" y="14524"/>
                </a:lnTo>
                <a:lnTo>
                  <a:pt x="12083" y="15063"/>
                </a:lnTo>
                <a:lnTo>
                  <a:pt x="13849" y="15549"/>
                </a:lnTo>
                <a:lnTo>
                  <a:pt x="12993" y="17708"/>
                </a:lnTo>
                <a:lnTo>
                  <a:pt x="12083" y="19974"/>
                </a:lnTo>
                <a:lnTo>
                  <a:pt x="11284" y="22294"/>
                </a:lnTo>
                <a:lnTo>
                  <a:pt x="11912" y="22511"/>
                </a:lnTo>
                <a:lnTo>
                  <a:pt x="12709" y="20136"/>
                </a:lnTo>
                <a:lnTo>
                  <a:pt x="13563" y="17869"/>
                </a:lnTo>
                <a:lnTo>
                  <a:pt x="14476" y="15657"/>
                </a:lnTo>
                <a:lnTo>
                  <a:pt x="16357" y="16143"/>
                </a:lnTo>
                <a:lnTo>
                  <a:pt x="18294" y="16521"/>
                </a:lnTo>
                <a:lnTo>
                  <a:pt x="20290" y="16844"/>
                </a:lnTo>
                <a:lnTo>
                  <a:pt x="19664" y="19219"/>
                </a:lnTo>
                <a:lnTo>
                  <a:pt x="19094" y="21755"/>
                </a:lnTo>
                <a:lnTo>
                  <a:pt x="18580" y="24291"/>
                </a:lnTo>
                <a:lnTo>
                  <a:pt x="19035" y="24400"/>
                </a:lnTo>
                <a:lnTo>
                  <a:pt x="19263" y="24455"/>
                </a:lnTo>
                <a:lnTo>
                  <a:pt x="19776" y="21863"/>
                </a:lnTo>
                <a:lnTo>
                  <a:pt x="20346" y="19327"/>
                </a:lnTo>
                <a:lnTo>
                  <a:pt x="20916" y="16952"/>
                </a:lnTo>
                <a:lnTo>
                  <a:pt x="22969" y="17222"/>
                </a:lnTo>
                <a:lnTo>
                  <a:pt x="21031" y="16413"/>
                </a:lnTo>
                <a:lnTo>
                  <a:pt x="21772" y="13499"/>
                </a:lnTo>
                <a:lnTo>
                  <a:pt x="22570" y="10746"/>
                </a:lnTo>
                <a:lnTo>
                  <a:pt x="23367" y="8157"/>
                </a:lnTo>
                <a:lnTo>
                  <a:pt x="24962" y="8371"/>
                </a:lnTo>
                <a:lnTo>
                  <a:pt x="26559" y="8535"/>
                </a:lnTo>
                <a:lnTo>
                  <a:pt x="28213" y="8641"/>
                </a:lnTo>
                <a:lnTo>
                  <a:pt x="27870" y="11285"/>
                </a:lnTo>
                <a:lnTo>
                  <a:pt x="27584" y="14093"/>
                </a:lnTo>
                <a:lnTo>
                  <a:pt x="27300" y="17060"/>
                </a:lnTo>
                <a:lnTo>
                  <a:pt x="27242" y="17600"/>
                </a:lnTo>
                <a:lnTo>
                  <a:pt x="26958" y="20083"/>
                </a:lnTo>
                <a:lnTo>
                  <a:pt x="26731" y="22672"/>
                </a:lnTo>
                <a:lnTo>
                  <a:pt x="26503" y="25372"/>
                </a:lnTo>
                <a:lnTo>
                  <a:pt x="27015" y="25425"/>
                </a:lnTo>
                <a:lnTo>
                  <a:pt x="27300" y="25425"/>
                </a:lnTo>
                <a:lnTo>
                  <a:pt x="27528" y="22727"/>
                </a:lnTo>
                <a:lnTo>
                  <a:pt x="27756" y="20136"/>
                </a:lnTo>
                <a:lnTo>
                  <a:pt x="27983" y="17600"/>
                </a:lnTo>
                <a:lnTo>
                  <a:pt x="28783" y="17655"/>
                </a:lnTo>
                <a:close/>
              </a:path>
            </a:pathLst>
          </a:custGeom>
          <a:solidFill>
            <a:srgbClr val="005292"/>
          </a:solidFill>
        </p:spPr>
        <p:txBody>
          <a:bodyPr wrap="square" lIns="0" tIns="0" rIns="0" bIns="0" rtlCol="0">
            <a:noAutofit/>
          </a:bodyPr>
          <a:lstStyle/>
          <a:p>
            <a:endParaRPr/>
          </a:p>
        </p:txBody>
      </p:sp>
      <p:sp>
        <p:nvSpPr>
          <p:cNvPr id="1330" name="object 1330"/>
          <p:cNvSpPr/>
          <p:nvPr/>
        </p:nvSpPr>
        <p:spPr>
          <a:xfrm>
            <a:off x="418518" y="705723"/>
            <a:ext cx="10430" cy="15115"/>
          </a:xfrm>
          <a:custGeom>
            <a:avLst/>
            <a:gdLst/>
            <a:ahLst/>
            <a:cxnLst/>
            <a:rect l="l" t="t" r="r" b="b"/>
            <a:pathLst>
              <a:path w="10430" h="15115">
                <a:moveTo>
                  <a:pt x="2167" y="4651"/>
                </a:moveTo>
                <a:lnTo>
                  <a:pt x="3192" y="5125"/>
                </a:lnTo>
                <a:lnTo>
                  <a:pt x="4275" y="5505"/>
                </a:lnTo>
                <a:lnTo>
                  <a:pt x="2622" y="7884"/>
                </a:lnTo>
                <a:lnTo>
                  <a:pt x="968" y="10420"/>
                </a:lnTo>
                <a:lnTo>
                  <a:pt x="0" y="13387"/>
                </a:lnTo>
                <a:lnTo>
                  <a:pt x="1538" y="10636"/>
                </a:lnTo>
                <a:lnTo>
                  <a:pt x="3135" y="8100"/>
                </a:lnTo>
                <a:lnTo>
                  <a:pt x="4787" y="5733"/>
                </a:lnTo>
                <a:lnTo>
                  <a:pt x="6098" y="6207"/>
                </a:lnTo>
                <a:lnTo>
                  <a:pt x="7465" y="6644"/>
                </a:lnTo>
                <a:lnTo>
                  <a:pt x="8835" y="7020"/>
                </a:lnTo>
                <a:lnTo>
                  <a:pt x="7580" y="9503"/>
                </a:lnTo>
                <a:lnTo>
                  <a:pt x="6325" y="12147"/>
                </a:lnTo>
                <a:lnTo>
                  <a:pt x="5699" y="15115"/>
                </a:lnTo>
                <a:lnTo>
                  <a:pt x="6895" y="12309"/>
                </a:lnTo>
                <a:lnTo>
                  <a:pt x="8150" y="9609"/>
                </a:lnTo>
                <a:lnTo>
                  <a:pt x="9405" y="7128"/>
                </a:lnTo>
                <a:lnTo>
                  <a:pt x="10430" y="3948"/>
                </a:lnTo>
                <a:lnTo>
                  <a:pt x="9062" y="6587"/>
                </a:lnTo>
                <a:lnTo>
                  <a:pt x="7695" y="6264"/>
                </a:lnTo>
                <a:lnTo>
                  <a:pt x="6325" y="5828"/>
                </a:lnTo>
                <a:lnTo>
                  <a:pt x="5016" y="5353"/>
                </a:lnTo>
                <a:lnTo>
                  <a:pt x="6384" y="3398"/>
                </a:lnTo>
                <a:lnTo>
                  <a:pt x="7751" y="1632"/>
                </a:lnTo>
                <a:lnTo>
                  <a:pt x="9062" y="0"/>
                </a:lnTo>
                <a:lnTo>
                  <a:pt x="8436" y="227"/>
                </a:lnTo>
                <a:lnTo>
                  <a:pt x="8150" y="322"/>
                </a:lnTo>
                <a:lnTo>
                  <a:pt x="6954" y="1841"/>
                </a:lnTo>
                <a:lnTo>
                  <a:pt x="5699" y="3455"/>
                </a:lnTo>
                <a:lnTo>
                  <a:pt x="4503" y="5182"/>
                </a:lnTo>
                <a:lnTo>
                  <a:pt x="3476" y="4745"/>
                </a:lnTo>
                <a:lnTo>
                  <a:pt x="2507" y="4328"/>
                </a:lnTo>
                <a:lnTo>
                  <a:pt x="1538" y="3891"/>
                </a:lnTo>
                <a:lnTo>
                  <a:pt x="1139" y="4157"/>
                </a:lnTo>
                <a:lnTo>
                  <a:pt x="2167" y="4651"/>
                </a:lnTo>
                <a:close/>
              </a:path>
            </a:pathLst>
          </a:custGeom>
          <a:solidFill>
            <a:srgbClr val="005292"/>
          </a:solidFill>
        </p:spPr>
        <p:txBody>
          <a:bodyPr wrap="square" lIns="0" tIns="0" rIns="0" bIns="0" rtlCol="0">
            <a:noAutofit/>
          </a:bodyPr>
          <a:lstStyle/>
          <a:p>
            <a:endParaRPr/>
          </a:p>
        </p:txBody>
      </p:sp>
      <p:sp>
        <p:nvSpPr>
          <p:cNvPr id="1331" name="object 1331"/>
          <p:cNvSpPr/>
          <p:nvPr/>
        </p:nvSpPr>
        <p:spPr>
          <a:xfrm>
            <a:off x="459840" y="713930"/>
            <a:ext cx="3590" cy="5558"/>
          </a:xfrm>
          <a:custGeom>
            <a:avLst/>
            <a:gdLst/>
            <a:ahLst/>
            <a:cxnLst/>
            <a:rect l="l" t="t" r="r" b="b"/>
            <a:pathLst>
              <a:path w="3590" h="5558">
                <a:moveTo>
                  <a:pt x="2108" y="2536"/>
                </a:moveTo>
                <a:lnTo>
                  <a:pt x="511" y="0"/>
                </a:lnTo>
                <a:lnTo>
                  <a:pt x="0" y="163"/>
                </a:lnTo>
                <a:lnTo>
                  <a:pt x="1538" y="2752"/>
                </a:lnTo>
                <a:lnTo>
                  <a:pt x="3020" y="5558"/>
                </a:lnTo>
                <a:lnTo>
                  <a:pt x="3590" y="5344"/>
                </a:lnTo>
                <a:lnTo>
                  <a:pt x="2108" y="2536"/>
                </a:lnTo>
                <a:close/>
              </a:path>
            </a:pathLst>
          </a:custGeom>
          <a:solidFill>
            <a:srgbClr val="005292"/>
          </a:solidFill>
        </p:spPr>
        <p:txBody>
          <a:bodyPr wrap="square" lIns="0" tIns="0" rIns="0" bIns="0" rtlCol="0">
            <a:noAutofit/>
          </a:bodyPr>
          <a:lstStyle/>
          <a:p>
            <a:endParaRPr/>
          </a:p>
        </p:txBody>
      </p:sp>
      <p:sp>
        <p:nvSpPr>
          <p:cNvPr id="1332" name="object 1332"/>
          <p:cNvSpPr/>
          <p:nvPr/>
        </p:nvSpPr>
        <p:spPr>
          <a:xfrm>
            <a:off x="448441" y="705192"/>
            <a:ext cx="23311" cy="25036"/>
          </a:xfrm>
          <a:custGeom>
            <a:avLst/>
            <a:gdLst/>
            <a:ahLst/>
            <a:cxnLst/>
            <a:rect l="l" t="t" r="r" b="b"/>
            <a:pathLst>
              <a:path w="23311" h="25036">
                <a:moveTo>
                  <a:pt x="2678" y="19963"/>
                </a:moveTo>
                <a:lnTo>
                  <a:pt x="3190" y="22446"/>
                </a:lnTo>
                <a:lnTo>
                  <a:pt x="3647" y="25036"/>
                </a:lnTo>
                <a:lnTo>
                  <a:pt x="4102" y="24929"/>
                </a:lnTo>
                <a:lnTo>
                  <a:pt x="4329" y="24874"/>
                </a:lnTo>
                <a:lnTo>
                  <a:pt x="3874" y="22338"/>
                </a:lnTo>
                <a:lnTo>
                  <a:pt x="3361" y="19855"/>
                </a:lnTo>
                <a:lnTo>
                  <a:pt x="2849" y="17482"/>
                </a:lnTo>
                <a:lnTo>
                  <a:pt x="4843" y="17210"/>
                </a:lnTo>
                <a:lnTo>
                  <a:pt x="6839" y="16888"/>
                </a:lnTo>
                <a:lnTo>
                  <a:pt x="8720" y="16402"/>
                </a:lnTo>
                <a:lnTo>
                  <a:pt x="9574" y="18560"/>
                </a:lnTo>
                <a:lnTo>
                  <a:pt x="10315" y="20827"/>
                </a:lnTo>
                <a:lnTo>
                  <a:pt x="11056" y="23147"/>
                </a:lnTo>
                <a:lnTo>
                  <a:pt x="11682" y="22985"/>
                </a:lnTo>
                <a:lnTo>
                  <a:pt x="10941" y="20666"/>
                </a:lnTo>
                <a:lnTo>
                  <a:pt x="10144" y="18399"/>
                </a:lnTo>
                <a:lnTo>
                  <a:pt x="9290" y="16293"/>
                </a:lnTo>
                <a:lnTo>
                  <a:pt x="11169" y="15807"/>
                </a:lnTo>
                <a:lnTo>
                  <a:pt x="12937" y="15323"/>
                </a:lnTo>
                <a:lnTo>
                  <a:pt x="14647" y="14729"/>
                </a:lnTo>
                <a:lnTo>
                  <a:pt x="15616" y="16563"/>
                </a:lnTo>
                <a:lnTo>
                  <a:pt x="16584" y="18507"/>
                </a:lnTo>
                <a:lnTo>
                  <a:pt x="17440" y="20557"/>
                </a:lnTo>
                <a:lnTo>
                  <a:pt x="18010" y="20233"/>
                </a:lnTo>
                <a:lnTo>
                  <a:pt x="17154" y="18237"/>
                </a:lnTo>
                <a:lnTo>
                  <a:pt x="16186" y="16349"/>
                </a:lnTo>
                <a:lnTo>
                  <a:pt x="15217" y="14513"/>
                </a:lnTo>
                <a:lnTo>
                  <a:pt x="16868" y="13865"/>
                </a:lnTo>
                <a:lnTo>
                  <a:pt x="18465" y="13218"/>
                </a:lnTo>
                <a:lnTo>
                  <a:pt x="19889" y="12407"/>
                </a:lnTo>
                <a:lnTo>
                  <a:pt x="20916" y="13919"/>
                </a:lnTo>
                <a:lnTo>
                  <a:pt x="21941" y="15538"/>
                </a:lnTo>
                <a:lnTo>
                  <a:pt x="22908" y="17157"/>
                </a:lnTo>
                <a:lnTo>
                  <a:pt x="23311" y="16833"/>
                </a:lnTo>
                <a:lnTo>
                  <a:pt x="22405" y="15215"/>
                </a:lnTo>
                <a:lnTo>
                  <a:pt x="21377" y="13649"/>
                </a:lnTo>
                <a:lnTo>
                  <a:pt x="20403" y="12193"/>
                </a:lnTo>
                <a:lnTo>
                  <a:pt x="20858" y="11923"/>
                </a:lnTo>
                <a:lnTo>
                  <a:pt x="21317" y="11652"/>
                </a:lnTo>
                <a:lnTo>
                  <a:pt x="21780" y="11382"/>
                </a:lnTo>
                <a:lnTo>
                  <a:pt x="21478" y="11060"/>
                </a:lnTo>
                <a:lnTo>
                  <a:pt x="21029" y="11329"/>
                </a:lnTo>
                <a:lnTo>
                  <a:pt x="20574" y="11546"/>
                </a:lnTo>
                <a:lnTo>
                  <a:pt x="20119" y="11815"/>
                </a:lnTo>
                <a:lnTo>
                  <a:pt x="18409" y="9279"/>
                </a:lnTo>
                <a:lnTo>
                  <a:pt x="16584" y="6967"/>
                </a:lnTo>
                <a:lnTo>
                  <a:pt x="14760" y="4859"/>
                </a:lnTo>
                <a:lnTo>
                  <a:pt x="14248" y="4480"/>
                </a:lnTo>
                <a:lnTo>
                  <a:pt x="13735" y="4157"/>
                </a:lnTo>
                <a:lnTo>
                  <a:pt x="13221" y="3834"/>
                </a:lnTo>
                <a:lnTo>
                  <a:pt x="13563" y="4252"/>
                </a:lnTo>
                <a:lnTo>
                  <a:pt x="13791" y="4480"/>
                </a:lnTo>
                <a:lnTo>
                  <a:pt x="13165" y="4746"/>
                </a:lnTo>
                <a:lnTo>
                  <a:pt x="12538" y="5011"/>
                </a:lnTo>
                <a:lnTo>
                  <a:pt x="11910" y="5277"/>
                </a:lnTo>
                <a:lnTo>
                  <a:pt x="11340" y="5505"/>
                </a:lnTo>
                <a:lnTo>
                  <a:pt x="10714" y="5771"/>
                </a:lnTo>
                <a:lnTo>
                  <a:pt x="10087" y="5979"/>
                </a:lnTo>
                <a:lnTo>
                  <a:pt x="8720" y="3929"/>
                </a:lnTo>
                <a:lnTo>
                  <a:pt x="7350" y="2050"/>
                </a:lnTo>
                <a:lnTo>
                  <a:pt x="6039" y="322"/>
                </a:lnTo>
                <a:lnTo>
                  <a:pt x="5469" y="113"/>
                </a:lnTo>
                <a:lnTo>
                  <a:pt x="5185" y="0"/>
                </a:lnTo>
                <a:lnTo>
                  <a:pt x="6609" y="1879"/>
                </a:lnTo>
                <a:lnTo>
                  <a:pt x="8092" y="3929"/>
                </a:lnTo>
                <a:lnTo>
                  <a:pt x="9574" y="6150"/>
                </a:lnTo>
                <a:lnTo>
                  <a:pt x="8263" y="6625"/>
                </a:lnTo>
                <a:lnTo>
                  <a:pt x="6895" y="7005"/>
                </a:lnTo>
                <a:lnTo>
                  <a:pt x="5469" y="7335"/>
                </a:lnTo>
                <a:lnTo>
                  <a:pt x="4899" y="7443"/>
                </a:lnTo>
                <a:lnTo>
                  <a:pt x="3476" y="7768"/>
                </a:lnTo>
                <a:lnTo>
                  <a:pt x="1993" y="8037"/>
                </a:lnTo>
                <a:lnTo>
                  <a:pt x="511" y="8254"/>
                </a:lnTo>
                <a:lnTo>
                  <a:pt x="0" y="8738"/>
                </a:lnTo>
                <a:lnTo>
                  <a:pt x="741" y="11382"/>
                </a:lnTo>
                <a:lnTo>
                  <a:pt x="1423" y="14135"/>
                </a:lnTo>
                <a:lnTo>
                  <a:pt x="2050" y="17104"/>
                </a:lnTo>
                <a:lnTo>
                  <a:pt x="2050" y="14082"/>
                </a:lnTo>
                <a:lnTo>
                  <a:pt x="1367" y="11274"/>
                </a:lnTo>
                <a:lnTo>
                  <a:pt x="626" y="8685"/>
                </a:lnTo>
                <a:lnTo>
                  <a:pt x="2164" y="8468"/>
                </a:lnTo>
                <a:lnTo>
                  <a:pt x="3647" y="8199"/>
                </a:lnTo>
                <a:lnTo>
                  <a:pt x="5129" y="7876"/>
                </a:lnTo>
                <a:lnTo>
                  <a:pt x="6269" y="10357"/>
                </a:lnTo>
                <a:lnTo>
                  <a:pt x="7465" y="13057"/>
                </a:lnTo>
                <a:lnTo>
                  <a:pt x="6839" y="10249"/>
                </a:lnTo>
                <a:lnTo>
                  <a:pt x="5641" y="7768"/>
                </a:lnTo>
                <a:lnTo>
                  <a:pt x="7066" y="7390"/>
                </a:lnTo>
                <a:lnTo>
                  <a:pt x="8490" y="7005"/>
                </a:lnTo>
                <a:lnTo>
                  <a:pt x="9860" y="6530"/>
                </a:lnTo>
                <a:lnTo>
                  <a:pt x="11398" y="8901"/>
                </a:lnTo>
                <a:lnTo>
                  <a:pt x="11910" y="8738"/>
                </a:lnTo>
                <a:lnTo>
                  <a:pt x="10371" y="6302"/>
                </a:lnTo>
                <a:lnTo>
                  <a:pt x="10941" y="6093"/>
                </a:lnTo>
                <a:lnTo>
                  <a:pt x="11511" y="5885"/>
                </a:lnTo>
                <a:lnTo>
                  <a:pt x="12081" y="5657"/>
                </a:lnTo>
                <a:lnTo>
                  <a:pt x="12766" y="5391"/>
                </a:lnTo>
                <a:lnTo>
                  <a:pt x="13392" y="5068"/>
                </a:lnTo>
                <a:lnTo>
                  <a:pt x="14019" y="4746"/>
                </a:lnTo>
                <a:lnTo>
                  <a:pt x="15958" y="6967"/>
                </a:lnTo>
                <a:lnTo>
                  <a:pt x="17839" y="9440"/>
                </a:lnTo>
                <a:lnTo>
                  <a:pt x="19662" y="12030"/>
                </a:lnTo>
                <a:lnTo>
                  <a:pt x="18179" y="12785"/>
                </a:lnTo>
                <a:lnTo>
                  <a:pt x="16641" y="13488"/>
                </a:lnTo>
                <a:lnTo>
                  <a:pt x="14989" y="14082"/>
                </a:lnTo>
                <a:lnTo>
                  <a:pt x="14419" y="14296"/>
                </a:lnTo>
                <a:lnTo>
                  <a:pt x="12709" y="14837"/>
                </a:lnTo>
                <a:lnTo>
                  <a:pt x="10941" y="15377"/>
                </a:lnTo>
                <a:lnTo>
                  <a:pt x="9119" y="15807"/>
                </a:lnTo>
                <a:lnTo>
                  <a:pt x="8549" y="15971"/>
                </a:lnTo>
                <a:lnTo>
                  <a:pt x="6668" y="16349"/>
                </a:lnTo>
                <a:lnTo>
                  <a:pt x="4730" y="16726"/>
                </a:lnTo>
                <a:lnTo>
                  <a:pt x="2734" y="16996"/>
                </a:lnTo>
                <a:lnTo>
                  <a:pt x="2678" y="19963"/>
                </a:lnTo>
                <a:close/>
              </a:path>
            </a:pathLst>
          </a:custGeom>
          <a:solidFill>
            <a:srgbClr val="005292"/>
          </a:solidFill>
        </p:spPr>
        <p:txBody>
          <a:bodyPr wrap="square" lIns="0" tIns="0" rIns="0" bIns="0" rtlCol="0">
            <a:noAutofit/>
          </a:bodyPr>
          <a:lstStyle/>
          <a:p>
            <a:endParaRPr/>
          </a:p>
        </p:txBody>
      </p:sp>
      <p:sp>
        <p:nvSpPr>
          <p:cNvPr id="1333" name="object 1333"/>
          <p:cNvSpPr/>
          <p:nvPr/>
        </p:nvSpPr>
        <p:spPr>
          <a:xfrm>
            <a:off x="443652" y="705780"/>
            <a:ext cx="18751" cy="16516"/>
          </a:xfrm>
          <a:custGeom>
            <a:avLst/>
            <a:gdLst/>
            <a:ahLst/>
            <a:cxnLst/>
            <a:rect l="l" t="t" r="r" b="b"/>
            <a:pathLst>
              <a:path w="18751" h="16516">
                <a:moveTo>
                  <a:pt x="4789" y="8149"/>
                </a:moveTo>
                <a:lnTo>
                  <a:pt x="5530" y="10794"/>
                </a:lnTo>
                <a:lnTo>
                  <a:pt x="6213" y="13546"/>
                </a:lnTo>
                <a:lnTo>
                  <a:pt x="6839" y="16516"/>
                </a:lnTo>
                <a:lnTo>
                  <a:pt x="6839" y="13493"/>
                </a:lnTo>
                <a:lnTo>
                  <a:pt x="6156" y="10686"/>
                </a:lnTo>
                <a:lnTo>
                  <a:pt x="5415" y="8096"/>
                </a:lnTo>
                <a:lnTo>
                  <a:pt x="6954" y="7880"/>
                </a:lnTo>
                <a:lnTo>
                  <a:pt x="8436" y="7610"/>
                </a:lnTo>
                <a:lnTo>
                  <a:pt x="9918" y="7287"/>
                </a:lnTo>
                <a:lnTo>
                  <a:pt x="11058" y="9769"/>
                </a:lnTo>
                <a:lnTo>
                  <a:pt x="12254" y="12468"/>
                </a:lnTo>
                <a:lnTo>
                  <a:pt x="11628" y="9660"/>
                </a:lnTo>
                <a:lnTo>
                  <a:pt x="10430" y="7179"/>
                </a:lnTo>
                <a:lnTo>
                  <a:pt x="11856" y="6801"/>
                </a:lnTo>
                <a:lnTo>
                  <a:pt x="13279" y="6416"/>
                </a:lnTo>
                <a:lnTo>
                  <a:pt x="14649" y="5942"/>
                </a:lnTo>
                <a:lnTo>
                  <a:pt x="16188" y="8313"/>
                </a:lnTo>
                <a:lnTo>
                  <a:pt x="16699" y="8149"/>
                </a:lnTo>
                <a:lnTo>
                  <a:pt x="15160" y="5714"/>
                </a:lnTo>
                <a:lnTo>
                  <a:pt x="15730" y="5505"/>
                </a:lnTo>
                <a:lnTo>
                  <a:pt x="16300" y="5296"/>
                </a:lnTo>
                <a:lnTo>
                  <a:pt x="16870" y="5068"/>
                </a:lnTo>
                <a:lnTo>
                  <a:pt x="17499" y="4802"/>
                </a:lnTo>
                <a:lnTo>
                  <a:pt x="18125" y="4537"/>
                </a:lnTo>
                <a:lnTo>
                  <a:pt x="18751" y="4214"/>
                </a:lnTo>
                <a:lnTo>
                  <a:pt x="18353" y="3986"/>
                </a:lnTo>
                <a:lnTo>
                  <a:pt x="17839" y="4214"/>
                </a:lnTo>
                <a:lnTo>
                  <a:pt x="17269" y="4480"/>
                </a:lnTo>
                <a:lnTo>
                  <a:pt x="16699" y="4689"/>
                </a:lnTo>
                <a:lnTo>
                  <a:pt x="16129" y="4916"/>
                </a:lnTo>
                <a:lnTo>
                  <a:pt x="15503" y="5182"/>
                </a:lnTo>
                <a:lnTo>
                  <a:pt x="14876" y="5391"/>
                </a:lnTo>
                <a:lnTo>
                  <a:pt x="13678" y="3569"/>
                </a:lnTo>
                <a:lnTo>
                  <a:pt x="12482" y="1898"/>
                </a:lnTo>
                <a:lnTo>
                  <a:pt x="11286" y="322"/>
                </a:lnTo>
                <a:lnTo>
                  <a:pt x="10716" y="113"/>
                </a:lnTo>
                <a:lnTo>
                  <a:pt x="10430" y="0"/>
                </a:lnTo>
                <a:lnTo>
                  <a:pt x="11741" y="1727"/>
                </a:lnTo>
                <a:lnTo>
                  <a:pt x="13052" y="3569"/>
                </a:lnTo>
                <a:lnTo>
                  <a:pt x="14363" y="5562"/>
                </a:lnTo>
                <a:lnTo>
                  <a:pt x="13052" y="6036"/>
                </a:lnTo>
                <a:lnTo>
                  <a:pt x="11684" y="6416"/>
                </a:lnTo>
                <a:lnTo>
                  <a:pt x="10259" y="6746"/>
                </a:lnTo>
                <a:lnTo>
                  <a:pt x="8949" y="4043"/>
                </a:lnTo>
                <a:lnTo>
                  <a:pt x="7638" y="1575"/>
                </a:lnTo>
                <a:lnTo>
                  <a:pt x="8436" y="4157"/>
                </a:lnTo>
                <a:lnTo>
                  <a:pt x="9689" y="6855"/>
                </a:lnTo>
                <a:lnTo>
                  <a:pt x="8265" y="7179"/>
                </a:lnTo>
                <a:lnTo>
                  <a:pt x="6782" y="7449"/>
                </a:lnTo>
                <a:lnTo>
                  <a:pt x="5300" y="7665"/>
                </a:lnTo>
                <a:lnTo>
                  <a:pt x="4503" y="4859"/>
                </a:lnTo>
                <a:lnTo>
                  <a:pt x="3705" y="2316"/>
                </a:lnTo>
                <a:lnTo>
                  <a:pt x="2964" y="0"/>
                </a:lnTo>
                <a:lnTo>
                  <a:pt x="3192" y="2373"/>
                </a:lnTo>
                <a:lnTo>
                  <a:pt x="3933" y="4973"/>
                </a:lnTo>
                <a:lnTo>
                  <a:pt x="4674" y="7718"/>
                </a:lnTo>
                <a:lnTo>
                  <a:pt x="3135" y="7935"/>
                </a:lnTo>
                <a:lnTo>
                  <a:pt x="1597" y="8043"/>
                </a:lnTo>
                <a:lnTo>
                  <a:pt x="0" y="8096"/>
                </a:lnTo>
                <a:lnTo>
                  <a:pt x="0" y="8582"/>
                </a:lnTo>
                <a:lnTo>
                  <a:pt x="1653" y="8474"/>
                </a:lnTo>
                <a:lnTo>
                  <a:pt x="3250" y="8366"/>
                </a:lnTo>
                <a:lnTo>
                  <a:pt x="4789" y="8149"/>
                </a:lnTo>
                <a:close/>
              </a:path>
            </a:pathLst>
          </a:custGeom>
          <a:solidFill>
            <a:srgbClr val="005292"/>
          </a:solidFill>
        </p:spPr>
        <p:txBody>
          <a:bodyPr wrap="square" lIns="0" tIns="0" rIns="0" bIns="0" rtlCol="0">
            <a:noAutofit/>
          </a:bodyPr>
          <a:lstStyle/>
          <a:p>
            <a:endParaRPr/>
          </a:p>
        </p:txBody>
      </p:sp>
      <p:sp>
        <p:nvSpPr>
          <p:cNvPr id="1334" name="object 1334"/>
          <p:cNvSpPr/>
          <p:nvPr/>
        </p:nvSpPr>
        <p:spPr>
          <a:xfrm>
            <a:off x="431683" y="703616"/>
            <a:ext cx="40069" cy="27530"/>
          </a:xfrm>
          <a:custGeom>
            <a:avLst/>
            <a:gdLst/>
            <a:ahLst/>
            <a:cxnLst/>
            <a:rect l="l" t="t" r="r" b="b"/>
            <a:pathLst>
              <a:path w="40069" h="27530">
                <a:moveTo>
                  <a:pt x="17726" y="1309"/>
                </a:moveTo>
                <a:lnTo>
                  <a:pt x="16814" y="1518"/>
                </a:lnTo>
                <a:lnTo>
                  <a:pt x="15789" y="1689"/>
                </a:lnTo>
                <a:lnTo>
                  <a:pt x="14818" y="1784"/>
                </a:lnTo>
                <a:lnTo>
                  <a:pt x="14649" y="1252"/>
                </a:lnTo>
                <a:lnTo>
                  <a:pt x="14478" y="759"/>
                </a:lnTo>
                <a:lnTo>
                  <a:pt x="14307" y="284"/>
                </a:lnTo>
                <a:lnTo>
                  <a:pt x="13793" y="227"/>
                </a:lnTo>
                <a:lnTo>
                  <a:pt x="13964" y="759"/>
                </a:lnTo>
                <a:lnTo>
                  <a:pt x="14135" y="1309"/>
                </a:lnTo>
                <a:lnTo>
                  <a:pt x="14307" y="1841"/>
                </a:lnTo>
                <a:lnTo>
                  <a:pt x="13279" y="1955"/>
                </a:lnTo>
                <a:lnTo>
                  <a:pt x="12254" y="2050"/>
                </a:lnTo>
                <a:lnTo>
                  <a:pt x="11229" y="2107"/>
                </a:lnTo>
                <a:lnTo>
                  <a:pt x="11114" y="1347"/>
                </a:lnTo>
                <a:lnTo>
                  <a:pt x="11058" y="645"/>
                </a:lnTo>
                <a:lnTo>
                  <a:pt x="11000" y="0"/>
                </a:lnTo>
                <a:lnTo>
                  <a:pt x="10488" y="0"/>
                </a:lnTo>
                <a:lnTo>
                  <a:pt x="10544" y="645"/>
                </a:lnTo>
                <a:lnTo>
                  <a:pt x="10601" y="1347"/>
                </a:lnTo>
                <a:lnTo>
                  <a:pt x="10659" y="2107"/>
                </a:lnTo>
                <a:lnTo>
                  <a:pt x="7751" y="2107"/>
                </a:lnTo>
                <a:lnTo>
                  <a:pt x="8492" y="2486"/>
                </a:lnTo>
                <a:lnTo>
                  <a:pt x="10659" y="2486"/>
                </a:lnTo>
                <a:lnTo>
                  <a:pt x="10887" y="4859"/>
                </a:lnTo>
                <a:lnTo>
                  <a:pt x="11058" y="7460"/>
                </a:lnTo>
                <a:lnTo>
                  <a:pt x="11286" y="10314"/>
                </a:lnTo>
                <a:lnTo>
                  <a:pt x="7695" y="10314"/>
                </a:lnTo>
                <a:lnTo>
                  <a:pt x="7125" y="10260"/>
                </a:lnTo>
                <a:lnTo>
                  <a:pt x="6839" y="10260"/>
                </a:lnTo>
                <a:lnTo>
                  <a:pt x="7125" y="7460"/>
                </a:lnTo>
                <a:lnTo>
                  <a:pt x="7409" y="4802"/>
                </a:lnTo>
                <a:lnTo>
                  <a:pt x="7409" y="702"/>
                </a:lnTo>
                <a:lnTo>
                  <a:pt x="7296" y="1347"/>
                </a:lnTo>
                <a:lnTo>
                  <a:pt x="7181" y="2050"/>
                </a:lnTo>
                <a:lnTo>
                  <a:pt x="6100" y="2012"/>
                </a:lnTo>
                <a:lnTo>
                  <a:pt x="5073" y="1898"/>
                </a:lnTo>
                <a:lnTo>
                  <a:pt x="3989" y="1784"/>
                </a:lnTo>
                <a:lnTo>
                  <a:pt x="4160" y="1309"/>
                </a:lnTo>
                <a:lnTo>
                  <a:pt x="4390" y="816"/>
                </a:lnTo>
                <a:lnTo>
                  <a:pt x="4559" y="322"/>
                </a:lnTo>
                <a:lnTo>
                  <a:pt x="3989" y="379"/>
                </a:lnTo>
                <a:lnTo>
                  <a:pt x="3820" y="816"/>
                </a:lnTo>
                <a:lnTo>
                  <a:pt x="3649" y="1252"/>
                </a:lnTo>
                <a:lnTo>
                  <a:pt x="3478" y="1727"/>
                </a:lnTo>
                <a:lnTo>
                  <a:pt x="2509" y="1575"/>
                </a:lnTo>
                <a:lnTo>
                  <a:pt x="1597" y="1404"/>
                </a:lnTo>
                <a:lnTo>
                  <a:pt x="684" y="1195"/>
                </a:lnTo>
                <a:lnTo>
                  <a:pt x="0" y="1195"/>
                </a:lnTo>
                <a:lnTo>
                  <a:pt x="0" y="1404"/>
                </a:lnTo>
                <a:lnTo>
                  <a:pt x="457" y="1518"/>
                </a:lnTo>
                <a:lnTo>
                  <a:pt x="1425" y="1727"/>
                </a:lnTo>
                <a:lnTo>
                  <a:pt x="2394" y="1898"/>
                </a:lnTo>
                <a:lnTo>
                  <a:pt x="3363" y="2050"/>
                </a:lnTo>
                <a:lnTo>
                  <a:pt x="3876" y="2107"/>
                </a:lnTo>
                <a:lnTo>
                  <a:pt x="4960" y="2278"/>
                </a:lnTo>
                <a:lnTo>
                  <a:pt x="6041" y="2372"/>
                </a:lnTo>
                <a:lnTo>
                  <a:pt x="7181" y="2429"/>
                </a:lnTo>
                <a:lnTo>
                  <a:pt x="6839" y="4802"/>
                </a:lnTo>
                <a:lnTo>
                  <a:pt x="6782" y="10691"/>
                </a:lnTo>
                <a:lnTo>
                  <a:pt x="7409" y="10746"/>
                </a:lnTo>
                <a:lnTo>
                  <a:pt x="7695" y="10746"/>
                </a:lnTo>
                <a:lnTo>
                  <a:pt x="8891" y="10800"/>
                </a:lnTo>
                <a:lnTo>
                  <a:pt x="10089" y="10800"/>
                </a:lnTo>
                <a:lnTo>
                  <a:pt x="11286" y="10746"/>
                </a:lnTo>
                <a:lnTo>
                  <a:pt x="11513" y="13391"/>
                </a:lnTo>
                <a:lnTo>
                  <a:pt x="11684" y="16197"/>
                </a:lnTo>
                <a:lnTo>
                  <a:pt x="11856" y="19164"/>
                </a:lnTo>
                <a:lnTo>
                  <a:pt x="10317" y="19219"/>
                </a:lnTo>
                <a:lnTo>
                  <a:pt x="7068" y="19219"/>
                </a:lnTo>
                <a:lnTo>
                  <a:pt x="6269" y="19164"/>
                </a:lnTo>
                <a:lnTo>
                  <a:pt x="5929" y="19164"/>
                </a:lnTo>
                <a:lnTo>
                  <a:pt x="5870" y="19650"/>
                </a:lnTo>
                <a:lnTo>
                  <a:pt x="6670" y="19705"/>
                </a:lnTo>
                <a:lnTo>
                  <a:pt x="7068" y="19705"/>
                </a:lnTo>
                <a:lnTo>
                  <a:pt x="8663" y="19758"/>
                </a:lnTo>
                <a:lnTo>
                  <a:pt x="10317" y="19758"/>
                </a:lnTo>
                <a:lnTo>
                  <a:pt x="11912" y="19705"/>
                </a:lnTo>
                <a:lnTo>
                  <a:pt x="12083" y="22241"/>
                </a:lnTo>
                <a:lnTo>
                  <a:pt x="12198" y="24831"/>
                </a:lnTo>
                <a:lnTo>
                  <a:pt x="12369" y="27530"/>
                </a:lnTo>
                <a:lnTo>
                  <a:pt x="12881" y="27475"/>
                </a:lnTo>
                <a:lnTo>
                  <a:pt x="13167" y="27475"/>
                </a:lnTo>
                <a:lnTo>
                  <a:pt x="12995" y="24777"/>
                </a:lnTo>
                <a:lnTo>
                  <a:pt x="12824" y="22186"/>
                </a:lnTo>
                <a:lnTo>
                  <a:pt x="12653" y="19705"/>
                </a:lnTo>
                <a:lnTo>
                  <a:pt x="14762" y="19597"/>
                </a:lnTo>
                <a:lnTo>
                  <a:pt x="16870" y="19435"/>
                </a:lnTo>
                <a:lnTo>
                  <a:pt x="18922" y="19164"/>
                </a:lnTo>
                <a:lnTo>
                  <a:pt x="19436" y="21539"/>
                </a:lnTo>
                <a:lnTo>
                  <a:pt x="19948" y="24022"/>
                </a:lnTo>
                <a:lnTo>
                  <a:pt x="20405" y="26611"/>
                </a:lnTo>
                <a:lnTo>
                  <a:pt x="20860" y="26505"/>
                </a:lnTo>
                <a:lnTo>
                  <a:pt x="21087" y="26450"/>
                </a:lnTo>
                <a:lnTo>
                  <a:pt x="20632" y="23914"/>
                </a:lnTo>
                <a:lnTo>
                  <a:pt x="20119" y="21431"/>
                </a:lnTo>
                <a:lnTo>
                  <a:pt x="19607" y="19058"/>
                </a:lnTo>
                <a:lnTo>
                  <a:pt x="21601" y="18786"/>
                </a:lnTo>
                <a:lnTo>
                  <a:pt x="23597" y="18463"/>
                </a:lnTo>
                <a:lnTo>
                  <a:pt x="25478" y="17977"/>
                </a:lnTo>
                <a:lnTo>
                  <a:pt x="26332" y="20136"/>
                </a:lnTo>
                <a:lnTo>
                  <a:pt x="27073" y="22403"/>
                </a:lnTo>
                <a:lnTo>
                  <a:pt x="27814" y="24722"/>
                </a:lnTo>
                <a:lnTo>
                  <a:pt x="28440" y="24561"/>
                </a:lnTo>
                <a:lnTo>
                  <a:pt x="27699" y="22241"/>
                </a:lnTo>
                <a:lnTo>
                  <a:pt x="26902" y="19975"/>
                </a:lnTo>
                <a:lnTo>
                  <a:pt x="26048" y="17869"/>
                </a:lnTo>
                <a:lnTo>
                  <a:pt x="27927" y="17383"/>
                </a:lnTo>
                <a:lnTo>
                  <a:pt x="29695" y="16899"/>
                </a:lnTo>
                <a:lnTo>
                  <a:pt x="31405" y="16305"/>
                </a:lnTo>
                <a:lnTo>
                  <a:pt x="32374" y="18139"/>
                </a:lnTo>
                <a:lnTo>
                  <a:pt x="33342" y="20083"/>
                </a:lnTo>
                <a:lnTo>
                  <a:pt x="34198" y="22133"/>
                </a:lnTo>
                <a:lnTo>
                  <a:pt x="34768" y="21808"/>
                </a:lnTo>
                <a:lnTo>
                  <a:pt x="33912" y="19813"/>
                </a:lnTo>
                <a:lnTo>
                  <a:pt x="32944" y="17924"/>
                </a:lnTo>
                <a:lnTo>
                  <a:pt x="31975" y="16088"/>
                </a:lnTo>
                <a:lnTo>
                  <a:pt x="33626" y="15441"/>
                </a:lnTo>
                <a:lnTo>
                  <a:pt x="35223" y="14794"/>
                </a:lnTo>
                <a:lnTo>
                  <a:pt x="36647" y="13983"/>
                </a:lnTo>
                <a:lnTo>
                  <a:pt x="37674" y="15494"/>
                </a:lnTo>
                <a:lnTo>
                  <a:pt x="38699" y="17114"/>
                </a:lnTo>
                <a:lnTo>
                  <a:pt x="39666" y="18733"/>
                </a:lnTo>
                <a:lnTo>
                  <a:pt x="40069" y="18408"/>
                </a:lnTo>
                <a:lnTo>
                  <a:pt x="39163" y="16791"/>
                </a:lnTo>
                <a:lnTo>
                  <a:pt x="38135" y="15225"/>
                </a:lnTo>
                <a:lnTo>
                  <a:pt x="37161" y="13769"/>
                </a:lnTo>
                <a:lnTo>
                  <a:pt x="37845" y="13391"/>
                </a:lnTo>
                <a:lnTo>
                  <a:pt x="38015" y="12958"/>
                </a:lnTo>
                <a:lnTo>
                  <a:pt x="37560" y="13013"/>
                </a:lnTo>
                <a:lnTo>
                  <a:pt x="36877" y="13391"/>
                </a:lnTo>
                <a:lnTo>
                  <a:pt x="35507" y="11394"/>
                </a:lnTo>
                <a:lnTo>
                  <a:pt x="34083" y="9558"/>
                </a:lnTo>
                <a:lnTo>
                  <a:pt x="32658" y="7783"/>
                </a:lnTo>
                <a:lnTo>
                  <a:pt x="32088" y="7403"/>
                </a:lnTo>
                <a:lnTo>
                  <a:pt x="31576" y="6967"/>
                </a:lnTo>
                <a:lnTo>
                  <a:pt x="31006" y="6587"/>
                </a:lnTo>
                <a:lnTo>
                  <a:pt x="32829" y="8751"/>
                </a:lnTo>
                <a:lnTo>
                  <a:pt x="34653" y="11069"/>
                </a:lnTo>
                <a:lnTo>
                  <a:pt x="36420" y="13605"/>
                </a:lnTo>
                <a:lnTo>
                  <a:pt x="34937" y="14361"/>
                </a:lnTo>
                <a:lnTo>
                  <a:pt x="33399" y="15063"/>
                </a:lnTo>
                <a:lnTo>
                  <a:pt x="31747" y="15658"/>
                </a:lnTo>
                <a:lnTo>
                  <a:pt x="30265" y="12850"/>
                </a:lnTo>
                <a:lnTo>
                  <a:pt x="28668" y="10314"/>
                </a:lnTo>
                <a:lnTo>
                  <a:pt x="28156" y="10477"/>
                </a:lnTo>
                <a:lnTo>
                  <a:pt x="29695" y="13066"/>
                </a:lnTo>
                <a:lnTo>
                  <a:pt x="31177" y="15872"/>
                </a:lnTo>
                <a:lnTo>
                  <a:pt x="29467" y="16413"/>
                </a:lnTo>
                <a:lnTo>
                  <a:pt x="27699" y="16952"/>
                </a:lnTo>
                <a:lnTo>
                  <a:pt x="25877" y="17383"/>
                </a:lnTo>
                <a:lnTo>
                  <a:pt x="24793" y="14524"/>
                </a:lnTo>
                <a:lnTo>
                  <a:pt x="23597" y="11825"/>
                </a:lnTo>
                <a:lnTo>
                  <a:pt x="24223" y="14632"/>
                </a:lnTo>
                <a:lnTo>
                  <a:pt x="25307" y="17546"/>
                </a:lnTo>
                <a:lnTo>
                  <a:pt x="23426" y="17924"/>
                </a:lnTo>
                <a:lnTo>
                  <a:pt x="21488" y="18302"/>
                </a:lnTo>
                <a:lnTo>
                  <a:pt x="19492" y="18572"/>
                </a:lnTo>
                <a:lnTo>
                  <a:pt x="18808" y="15658"/>
                </a:lnTo>
                <a:lnTo>
                  <a:pt x="18808" y="18680"/>
                </a:lnTo>
                <a:lnTo>
                  <a:pt x="16814" y="18894"/>
                </a:lnTo>
                <a:lnTo>
                  <a:pt x="14705" y="19058"/>
                </a:lnTo>
                <a:lnTo>
                  <a:pt x="12653" y="19164"/>
                </a:lnTo>
                <a:lnTo>
                  <a:pt x="12426" y="16197"/>
                </a:lnTo>
                <a:lnTo>
                  <a:pt x="12198" y="13391"/>
                </a:lnTo>
                <a:lnTo>
                  <a:pt x="11968" y="10746"/>
                </a:lnTo>
                <a:lnTo>
                  <a:pt x="11968" y="10260"/>
                </a:lnTo>
                <a:lnTo>
                  <a:pt x="11684" y="7460"/>
                </a:lnTo>
                <a:lnTo>
                  <a:pt x="11457" y="4802"/>
                </a:lnTo>
                <a:lnTo>
                  <a:pt x="11229" y="2486"/>
                </a:lnTo>
                <a:lnTo>
                  <a:pt x="12311" y="2429"/>
                </a:lnTo>
                <a:lnTo>
                  <a:pt x="13394" y="2335"/>
                </a:lnTo>
                <a:lnTo>
                  <a:pt x="14419" y="2221"/>
                </a:lnTo>
                <a:lnTo>
                  <a:pt x="15160" y="4537"/>
                </a:lnTo>
                <a:lnTo>
                  <a:pt x="14933" y="2164"/>
                </a:lnTo>
                <a:lnTo>
                  <a:pt x="15958" y="2012"/>
                </a:lnTo>
                <a:lnTo>
                  <a:pt x="16929" y="1841"/>
                </a:lnTo>
                <a:lnTo>
                  <a:pt x="17897" y="1632"/>
                </a:lnTo>
                <a:lnTo>
                  <a:pt x="19150" y="3834"/>
                </a:lnTo>
                <a:lnTo>
                  <a:pt x="20405" y="6321"/>
                </a:lnTo>
                <a:lnTo>
                  <a:pt x="19607" y="3739"/>
                </a:lnTo>
                <a:lnTo>
                  <a:pt x="18353" y="1518"/>
                </a:lnTo>
                <a:lnTo>
                  <a:pt x="19094" y="1347"/>
                </a:lnTo>
                <a:lnTo>
                  <a:pt x="18524" y="1139"/>
                </a:lnTo>
                <a:lnTo>
                  <a:pt x="18010" y="930"/>
                </a:lnTo>
                <a:lnTo>
                  <a:pt x="17440" y="759"/>
                </a:lnTo>
                <a:lnTo>
                  <a:pt x="17726" y="1309"/>
                </a:lnTo>
                <a:close/>
              </a:path>
            </a:pathLst>
          </a:custGeom>
          <a:solidFill>
            <a:srgbClr val="005292"/>
          </a:solidFill>
        </p:spPr>
        <p:txBody>
          <a:bodyPr wrap="square" lIns="0" tIns="0" rIns="0" bIns="0" rtlCol="0">
            <a:noAutofit/>
          </a:bodyPr>
          <a:lstStyle/>
          <a:p>
            <a:endParaRPr/>
          </a:p>
        </p:txBody>
      </p:sp>
      <p:sp>
        <p:nvSpPr>
          <p:cNvPr id="1335" name="object 1335"/>
          <p:cNvSpPr/>
          <p:nvPr/>
        </p:nvSpPr>
        <p:spPr>
          <a:xfrm>
            <a:off x="409570" y="706331"/>
            <a:ext cx="18353" cy="21846"/>
          </a:xfrm>
          <a:custGeom>
            <a:avLst/>
            <a:gdLst/>
            <a:ahLst/>
            <a:cxnLst/>
            <a:rect l="l" t="t" r="r" b="b"/>
            <a:pathLst>
              <a:path w="18353" h="21846">
                <a:moveTo>
                  <a:pt x="0" y="15640"/>
                </a:moveTo>
                <a:lnTo>
                  <a:pt x="455" y="15965"/>
                </a:lnTo>
                <a:lnTo>
                  <a:pt x="1482" y="14237"/>
                </a:lnTo>
                <a:lnTo>
                  <a:pt x="2565" y="12565"/>
                </a:lnTo>
                <a:lnTo>
                  <a:pt x="3705" y="10946"/>
                </a:lnTo>
                <a:lnTo>
                  <a:pt x="4901" y="11593"/>
                </a:lnTo>
                <a:lnTo>
                  <a:pt x="6098" y="12187"/>
                </a:lnTo>
                <a:lnTo>
                  <a:pt x="7409" y="12726"/>
                </a:lnTo>
                <a:lnTo>
                  <a:pt x="7864" y="12888"/>
                </a:lnTo>
                <a:lnTo>
                  <a:pt x="8150" y="12996"/>
                </a:lnTo>
                <a:lnTo>
                  <a:pt x="7066" y="14885"/>
                </a:lnTo>
                <a:lnTo>
                  <a:pt x="6041" y="16882"/>
                </a:lnTo>
                <a:lnTo>
                  <a:pt x="5129" y="18932"/>
                </a:lnTo>
                <a:lnTo>
                  <a:pt x="5643" y="19257"/>
                </a:lnTo>
                <a:lnTo>
                  <a:pt x="6611" y="17152"/>
                </a:lnTo>
                <a:lnTo>
                  <a:pt x="7636" y="15154"/>
                </a:lnTo>
                <a:lnTo>
                  <a:pt x="8720" y="13212"/>
                </a:lnTo>
                <a:lnTo>
                  <a:pt x="10373" y="13860"/>
                </a:lnTo>
                <a:lnTo>
                  <a:pt x="12083" y="14399"/>
                </a:lnTo>
                <a:lnTo>
                  <a:pt x="13849" y="14885"/>
                </a:lnTo>
                <a:lnTo>
                  <a:pt x="12993" y="17043"/>
                </a:lnTo>
                <a:lnTo>
                  <a:pt x="12083" y="19310"/>
                </a:lnTo>
                <a:lnTo>
                  <a:pt x="11284" y="21630"/>
                </a:lnTo>
                <a:lnTo>
                  <a:pt x="11912" y="21846"/>
                </a:lnTo>
                <a:lnTo>
                  <a:pt x="12709" y="19471"/>
                </a:lnTo>
                <a:lnTo>
                  <a:pt x="13563" y="17205"/>
                </a:lnTo>
                <a:lnTo>
                  <a:pt x="14476" y="14993"/>
                </a:lnTo>
                <a:lnTo>
                  <a:pt x="16357" y="15479"/>
                </a:lnTo>
                <a:lnTo>
                  <a:pt x="14647" y="14507"/>
                </a:lnTo>
                <a:lnTo>
                  <a:pt x="15843" y="11701"/>
                </a:lnTo>
                <a:lnTo>
                  <a:pt x="17098" y="9002"/>
                </a:lnTo>
                <a:lnTo>
                  <a:pt x="18353" y="6521"/>
                </a:lnTo>
                <a:lnTo>
                  <a:pt x="17783" y="6412"/>
                </a:lnTo>
                <a:lnTo>
                  <a:pt x="16528" y="8895"/>
                </a:lnTo>
                <a:lnTo>
                  <a:pt x="15273" y="11540"/>
                </a:lnTo>
                <a:lnTo>
                  <a:pt x="14077" y="14399"/>
                </a:lnTo>
                <a:lnTo>
                  <a:pt x="12311" y="13913"/>
                </a:lnTo>
                <a:lnTo>
                  <a:pt x="10601" y="13374"/>
                </a:lnTo>
                <a:lnTo>
                  <a:pt x="8947" y="12780"/>
                </a:lnTo>
                <a:lnTo>
                  <a:pt x="10486" y="10029"/>
                </a:lnTo>
                <a:lnTo>
                  <a:pt x="12083" y="7492"/>
                </a:lnTo>
                <a:lnTo>
                  <a:pt x="13735" y="5125"/>
                </a:lnTo>
                <a:lnTo>
                  <a:pt x="15046" y="5600"/>
                </a:lnTo>
                <a:lnTo>
                  <a:pt x="13964" y="4745"/>
                </a:lnTo>
                <a:lnTo>
                  <a:pt x="15160" y="3075"/>
                </a:lnTo>
                <a:lnTo>
                  <a:pt x="16357" y="1499"/>
                </a:lnTo>
                <a:lnTo>
                  <a:pt x="17497" y="0"/>
                </a:lnTo>
                <a:lnTo>
                  <a:pt x="16870" y="265"/>
                </a:lnTo>
                <a:lnTo>
                  <a:pt x="16528" y="417"/>
                </a:lnTo>
                <a:lnTo>
                  <a:pt x="15503" y="1708"/>
                </a:lnTo>
                <a:lnTo>
                  <a:pt x="14476" y="3113"/>
                </a:lnTo>
                <a:lnTo>
                  <a:pt x="13451" y="4575"/>
                </a:lnTo>
                <a:lnTo>
                  <a:pt x="12595" y="4252"/>
                </a:lnTo>
                <a:lnTo>
                  <a:pt x="11741" y="3872"/>
                </a:lnTo>
                <a:lnTo>
                  <a:pt x="10943" y="3493"/>
                </a:lnTo>
                <a:lnTo>
                  <a:pt x="10544" y="3777"/>
                </a:lnTo>
                <a:lnTo>
                  <a:pt x="11398" y="4195"/>
                </a:lnTo>
                <a:lnTo>
                  <a:pt x="12254" y="4575"/>
                </a:lnTo>
                <a:lnTo>
                  <a:pt x="13223" y="4897"/>
                </a:lnTo>
                <a:lnTo>
                  <a:pt x="11570" y="7276"/>
                </a:lnTo>
                <a:lnTo>
                  <a:pt x="9916" y="9812"/>
                </a:lnTo>
                <a:lnTo>
                  <a:pt x="8377" y="12565"/>
                </a:lnTo>
                <a:lnTo>
                  <a:pt x="7864" y="12349"/>
                </a:lnTo>
                <a:lnTo>
                  <a:pt x="7580" y="12240"/>
                </a:lnTo>
                <a:lnTo>
                  <a:pt x="6325" y="11754"/>
                </a:lnTo>
                <a:lnTo>
                  <a:pt x="5129" y="11162"/>
                </a:lnTo>
                <a:lnTo>
                  <a:pt x="3989" y="10568"/>
                </a:lnTo>
                <a:lnTo>
                  <a:pt x="5073" y="9057"/>
                </a:lnTo>
                <a:lnTo>
                  <a:pt x="6154" y="7599"/>
                </a:lnTo>
                <a:lnTo>
                  <a:pt x="7294" y="6251"/>
                </a:lnTo>
                <a:lnTo>
                  <a:pt x="6384" y="7060"/>
                </a:lnTo>
                <a:lnTo>
                  <a:pt x="5471" y="7923"/>
                </a:lnTo>
                <a:lnTo>
                  <a:pt x="4615" y="8787"/>
                </a:lnTo>
                <a:lnTo>
                  <a:pt x="4275" y="9273"/>
                </a:lnTo>
                <a:lnTo>
                  <a:pt x="3874" y="9812"/>
                </a:lnTo>
                <a:lnTo>
                  <a:pt x="3534" y="10298"/>
                </a:lnTo>
                <a:lnTo>
                  <a:pt x="3077" y="10568"/>
                </a:lnTo>
                <a:lnTo>
                  <a:pt x="3248" y="10676"/>
                </a:lnTo>
                <a:lnTo>
                  <a:pt x="2108" y="12240"/>
                </a:lnTo>
                <a:lnTo>
                  <a:pt x="1025" y="13913"/>
                </a:lnTo>
                <a:lnTo>
                  <a:pt x="0" y="15640"/>
                </a:lnTo>
                <a:close/>
              </a:path>
            </a:pathLst>
          </a:custGeom>
          <a:solidFill>
            <a:srgbClr val="005292"/>
          </a:solidFill>
        </p:spPr>
        <p:txBody>
          <a:bodyPr wrap="square" lIns="0" tIns="0" rIns="0" bIns="0" rtlCol="0">
            <a:noAutofit/>
          </a:bodyPr>
          <a:lstStyle/>
          <a:p>
            <a:endParaRPr/>
          </a:p>
        </p:txBody>
      </p:sp>
      <p:sp>
        <p:nvSpPr>
          <p:cNvPr id="1336" name="object 1336"/>
          <p:cNvSpPr/>
          <p:nvPr/>
        </p:nvSpPr>
        <p:spPr>
          <a:xfrm>
            <a:off x="439092" y="703616"/>
            <a:ext cx="1083" cy="4802"/>
          </a:xfrm>
          <a:custGeom>
            <a:avLst/>
            <a:gdLst/>
            <a:ahLst/>
            <a:cxnLst/>
            <a:rect l="l" t="t" r="r" b="b"/>
            <a:pathLst>
              <a:path w="1083" h="4802">
                <a:moveTo>
                  <a:pt x="513" y="702"/>
                </a:moveTo>
                <a:lnTo>
                  <a:pt x="628" y="0"/>
                </a:lnTo>
                <a:lnTo>
                  <a:pt x="58" y="56"/>
                </a:lnTo>
                <a:lnTo>
                  <a:pt x="0" y="702"/>
                </a:lnTo>
                <a:lnTo>
                  <a:pt x="0" y="4802"/>
                </a:lnTo>
                <a:lnTo>
                  <a:pt x="285" y="2486"/>
                </a:lnTo>
                <a:lnTo>
                  <a:pt x="1083" y="2486"/>
                </a:lnTo>
                <a:lnTo>
                  <a:pt x="342" y="2107"/>
                </a:lnTo>
                <a:lnTo>
                  <a:pt x="457" y="1347"/>
                </a:lnTo>
                <a:lnTo>
                  <a:pt x="513" y="702"/>
                </a:lnTo>
                <a:close/>
              </a:path>
            </a:pathLst>
          </a:custGeom>
          <a:solidFill>
            <a:srgbClr val="005292"/>
          </a:solidFill>
        </p:spPr>
        <p:txBody>
          <a:bodyPr wrap="square" lIns="0" tIns="0" rIns="0" bIns="0" rtlCol="0">
            <a:noAutofit/>
          </a:bodyPr>
          <a:lstStyle/>
          <a:p>
            <a:endParaRPr/>
          </a:p>
        </p:txBody>
      </p:sp>
      <p:sp>
        <p:nvSpPr>
          <p:cNvPr id="1337" name="object 1337"/>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5292"/>
          </a:solidFill>
        </p:spPr>
        <p:txBody>
          <a:bodyPr wrap="square" lIns="0" tIns="0" rIns="0" bIns="0" rtlCol="0">
            <a:noAutofit/>
          </a:bodyPr>
          <a:lstStyle/>
          <a:p>
            <a:endParaRPr/>
          </a:p>
        </p:txBody>
      </p:sp>
      <p:sp>
        <p:nvSpPr>
          <p:cNvPr id="1338" name="object 1338"/>
          <p:cNvSpPr/>
          <p:nvPr/>
        </p:nvSpPr>
        <p:spPr>
          <a:xfrm>
            <a:off x="423535" y="705021"/>
            <a:ext cx="14987" cy="26070"/>
          </a:xfrm>
          <a:custGeom>
            <a:avLst/>
            <a:gdLst/>
            <a:ahLst/>
            <a:cxnLst/>
            <a:rect l="l" t="t" r="r" b="b"/>
            <a:pathLst>
              <a:path w="14987" h="26070">
                <a:moveTo>
                  <a:pt x="12766" y="23318"/>
                </a:moveTo>
                <a:lnTo>
                  <a:pt x="12538" y="26017"/>
                </a:lnTo>
                <a:lnTo>
                  <a:pt x="13050" y="26070"/>
                </a:lnTo>
                <a:lnTo>
                  <a:pt x="13336" y="26070"/>
                </a:lnTo>
                <a:lnTo>
                  <a:pt x="13563" y="23373"/>
                </a:lnTo>
                <a:lnTo>
                  <a:pt x="13791" y="20781"/>
                </a:lnTo>
                <a:lnTo>
                  <a:pt x="14019" y="18245"/>
                </a:lnTo>
                <a:lnTo>
                  <a:pt x="14077" y="17759"/>
                </a:lnTo>
                <a:lnTo>
                  <a:pt x="14361" y="14792"/>
                </a:lnTo>
                <a:lnTo>
                  <a:pt x="14647" y="11931"/>
                </a:lnTo>
                <a:lnTo>
                  <a:pt x="14931" y="9286"/>
                </a:lnTo>
                <a:lnTo>
                  <a:pt x="14987" y="3398"/>
                </a:lnTo>
                <a:lnTo>
                  <a:pt x="14647" y="5998"/>
                </a:lnTo>
                <a:lnTo>
                  <a:pt x="14305" y="8856"/>
                </a:lnTo>
                <a:lnTo>
                  <a:pt x="12707" y="8747"/>
                </a:lnTo>
                <a:lnTo>
                  <a:pt x="11056" y="8586"/>
                </a:lnTo>
                <a:lnTo>
                  <a:pt x="9517" y="8370"/>
                </a:lnTo>
                <a:lnTo>
                  <a:pt x="10371" y="5619"/>
                </a:lnTo>
                <a:lnTo>
                  <a:pt x="11227" y="3018"/>
                </a:lnTo>
                <a:lnTo>
                  <a:pt x="12025" y="702"/>
                </a:lnTo>
                <a:lnTo>
                  <a:pt x="11511" y="645"/>
                </a:lnTo>
                <a:lnTo>
                  <a:pt x="10657" y="2980"/>
                </a:lnTo>
                <a:lnTo>
                  <a:pt x="9801" y="5505"/>
                </a:lnTo>
                <a:lnTo>
                  <a:pt x="8889" y="8261"/>
                </a:lnTo>
                <a:lnTo>
                  <a:pt x="7409" y="8047"/>
                </a:lnTo>
                <a:lnTo>
                  <a:pt x="5983" y="7775"/>
                </a:lnTo>
                <a:lnTo>
                  <a:pt x="4559" y="7453"/>
                </a:lnTo>
                <a:lnTo>
                  <a:pt x="5927" y="4745"/>
                </a:lnTo>
                <a:lnTo>
                  <a:pt x="7294" y="2278"/>
                </a:lnTo>
                <a:lnTo>
                  <a:pt x="8605" y="113"/>
                </a:lnTo>
                <a:lnTo>
                  <a:pt x="8148" y="0"/>
                </a:lnTo>
                <a:lnTo>
                  <a:pt x="6839" y="2164"/>
                </a:lnTo>
                <a:lnTo>
                  <a:pt x="5413" y="4651"/>
                </a:lnTo>
                <a:lnTo>
                  <a:pt x="4046" y="7289"/>
                </a:lnTo>
                <a:lnTo>
                  <a:pt x="2678" y="6967"/>
                </a:lnTo>
                <a:lnTo>
                  <a:pt x="1309" y="6530"/>
                </a:lnTo>
                <a:lnTo>
                  <a:pt x="0" y="6055"/>
                </a:lnTo>
                <a:lnTo>
                  <a:pt x="1081" y="6910"/>
                </a:lnTo>
                <a:lnTo>
                  <a:pt x="2448" y="7346"/>
                </a:lnTo>
                <a:lnTo>
                  <a:pt x="3818" y="7722"/>
                </a:lnTo>
                <a:lnTo>
                  <a:pt x="4388" y="7830"/>
                </a:lnTo>
                <a:lnTo>
                  <a:pt x="5812" y="8208"/>
                </a:lnTo>
                <a:lnTo>
                  <a:pt x="7294" y="8478"/>
                </a:lnTo>
                <a:lnTo>
                  <a:pt x="8776" y="8747"/>
                </a:lnTo>
                <a:lnTo>
                  <a:pt x="7979" y="11284"/>
                </a:lnTo>
                <a:lnTo>
                  <a:pt x="7179" y="14089"/>
                </a:lnTo>
                <a:lnTo>
                  <a:pt x="6438" y="17003"/>
                </a:lnTo>
                <a:lnTo>
                  <a:pt x="4444" y="16681"/>
                </a:lnTo>
                <a:lnTo>
                  <a:pt x="2563" y="16303"/>
                </a:lnTo>
                <a:lnTo>
                  <a:pt x="682" y="15817"/>
                </a:lnTo>
                <a:lnTo>
                  <a:pt x="2392" y="16789"/>
                </a:lnTo>
                <a:lnTo>
                  <a:pt x="4329" y="17167"/>
                </a:lnTo>
                <a:lnTo>
                  <a:pt x="6325" y="17489"/>
                </a:lnTo>
                <a:lnTo>
                  <a:pt x="5699" y="19864"/>
                </a:lnTo>
                <a:lnTo>
                  <a:pt x="5129" y="22401"/>
                </a:lnTo>
                <a:lnTo>
                  <a:pt x="4615" y="24937"/>
                </a:lnTo>
                <a:lnTo>
                  <a:pt x="5071" y="25045"/>
                </a:lnTo>
                <a:lnTo>
                  <a:pt x="5298" y="25100"/>
                </a:lnTo>
                <a:lnTo>
                  <a:pt x="5812" y="22509"/>
                </a:lnTo>
                <a:lnTo>
                  <a:pt x="6382" y="19973"/>
                </a:lnTo>
                <a:lnTo>
                  <a:pt x="6952" y="17598"/>
                </a:lnTo>
                <a:lnTo>
                  <a:pt x="9004" y="17867"/>
                </a:lnTo>
                <a:lnTo>
                  <a:pt x="7066" y="17059"/>
                </a:lnTo>
                <a:lnTo>
                  <a:pt x="7808" y="14144"/>
                </a:lnTo>
                <a:lnTo>
                  <a:pt x="8605" y="11392"/>
                </a:lnTo>
                <a:lnTo>
                  <a:pt x="9403" y="8802"/>
                </a:lnTo>
                <a:lnTo>
                  <a:pt x="10998" y="9017"/>
                </a:lnTo>
                <a:lnTo>
                  <a:pt x="12595" y="9180"/>
                </a:lnTo>
                <a:lnTo>
                  <a:pt x="14248" y="9286"/>
                </a:lnTo>
                <a:lnTo>
                  <a:pt x="13906" y="11931"/>
                </a:lnTo>
                <a:lnTo>
                  <a:pt x="13620" y="14739"/>
                </a:lnTo>
                <a:lnTo>
                  <a:pt x="13336" y="17706"/>
                </a:lnTo>
                <a:lnTo>
                  <a:pt x="13277" y="18245"/>
                </a:lnTo>
                <a:lnTo>
                  <a:pt x="12993" y="20728"/>
                </a:lnTo>
                <a:lnTo>
                  <a:pt x="12766" y="23318"/>
                </a:lnTo>
                <a:close/>
              </a:path>
            </a:pathLst>
          </a:custGeom>
          <a:solidFill>
            <a:srgbClr val="005292"/>
          </a:solidFill>
        </p:spPr>
        <p:txBody>
          <a:bodyPr wrap="square" lIns="0" tIns="0" rIns="0" bIns="0" rtlCol="0">
            <a:noAutofit/>
          </a:bodyPr>
          <a:lstStyle/>
          <a:p>
            <a:endParaRPr/>
          </a:p>
        </p:txBody>
      </p:sp>
      <p:sp>
        <p:nvSpPr>
          <p:cNvPr id="1339" name="object 1339"/>
          <p:cNvSpPr/>
          <p:nvPr/>
        </p:nvSpPr>
        <p:spPr>
          <a:xfrm>
            <a:off x="446616" y="705780"/>
            <a:ext cx="1538" cy="4973"/>
          </a:xfrm>
          <a:custGeom>
            <a:avLst/>
            <a:gdLst/>
            <a:ahLst/>
            <a:cxnLst/>
            <a:rect l="l" t="t" r="r" b="b"/>
            <a:pathLst>
              <a:path w="1538" h="4973">
                <a:moveTo>
                  <a:pt x="741" y="2316"/>
                </a:moveTo>
                <a:lnTo>
                  <a:pt x="0" y="0"/>
                </a:lnTo>
                <a:lnTo>
                  <a:pt x="227" y="2373"/>
                </a:lnTo>
                <a:lnTo>
                  <a:pt x="968" y="4973"/>
                </a:lnTo>
                <a:lnTo>
                  <a:pt x="1538" y="4859"/>
                </a:lnTo>
                <a:lnTo>
                  <a:pt x="741" y="2316"/>
                </a:lnTo>
                <a:close/>
              </a:path>
            </a:pathLst>
          </a:custGeom>
          <a:solidFill>
            <a:srgbClr val="005090"/>
          </a:solidFill>
        </p:spPr>
        <p:txBody>
          <a:bodyPr wrap="square" lIns="0" tIns="0" rIns="0" bIns="0" rtlCol="0">
            <a:noAutofit/>
          </a:bodyPr>
          <a:lstStyle/>
          <a:p>
            <a:endParaRPr/>
          </a:p>
        </p:txBody>
      </p:sp>
      <p:sp>
        <p:nvSpPr>
          <p:cNvPr id="1340" name="object 1340"/>
          <p:cNvSpPr/>
          <p:nvPr/>
        </p:nvSpPr>
        <p:spPr>
          <a:xfrm>
            <a:off x="409685" y="707014"/>
            <a:ext cx="18238" cy="21163"/>
          </a:xfrm>
          <a:custGeom>
            <a:avLst/>
            <a:gdLst/>
            <a:ahLst/>
            <a:cxnLst/>
            <a:rect l="l" t="t" r="r" b="b"/>
            <a:pathLst>
              <a:path w="18238" h="21163">
                <a:moveTo>
                  <a:pt x="340" y="15282"/>
                </a:moveTo>
                <a:lnTo>
                  <a:pt x="1367" y="13554"/>
                </a:lnTo>
                <a:lnTo>
                  <a:pt x="2450" y="11882"/>
                </a:lnTo>
                <a:lnTo>
                  <a:pt x="3590" y="10262"/>
                </a:lnTo>
                <a:lnTo>
                  <a:pt x="4787" y="10910"/>
                </a:lnTo>
                <a:lnTo>
                  <a:pt x="5983" y="11504"/>
                </a:lnTo>
                <a:lnTo>
                  <a:pt x="7294" y="12043"/>
                </a:lnTo>
                <a:lnTo>
                  <a:pt x="7749" y="12204"/>
                </a:lnTo>
                <a:lnTo>
                  <a:pt x="8035" y="12313"/>
                </a:lnTo>
                <a:lnTo>
                  <a:pt x="6952" y="14201"/>
                </a:lnTo>
                <a:lnTo>
                  <a:pt x="5927" y="16199"/>
                </a:lnTo>
                <a:lnTo>
                  <a:pt x="5014" y="18249"/>
                </a:lnTo>
                <a:lnTo>
                  <a:pt x="5528" y="18573"/>
                </a:lnTo>
                <a:lnTo>
                  <a:pt x="6496" y="16468"/>
                </a:lnTo>
                <a:lnTo>
                  <a:pt x="7522" y="14471"/>
                </a:lnTo>
                <a:lnTo>
                  <a:pt x="8605" y="12529"/>
                </a:lnTo>
                <a:lnTo>
                  <a:pt x="10259" y="13176"/>
                </a:lnTo>
                <a:lnTo>
                  <a:pt x="11968" y="13715"/>
                </a:lnTo>
                <a:lnTo>
                  <a:pt x="13735" y="14201"/>
                </a:lnTo>
                <a:lnTo>
                  <a:pt x="12879" y="16360"/>
                </a:lnTo>
                <a:lnTo>
                  <a:pt x="11968" y="18627"/>
                </a:lnTo>
                <a:lnTo>
                  <a:pt x="11169" y="20946"/>
                </a:lnTo>
                <a:lnTo>
                  <a:pt x="11797" y="21163"/>
                </a:lnTo>
                <a:lnTo>
                  <a:pt x="12595" y="18788"/>
                </a:lnTo>
                <a:lnTo>
                  <a:pt x="13449" y="16521"/>
                </a:lnTo>
                <a:lnTo>
                  <a:pt x="14361" y="14310"/>
                </a:lnTo>
                <a:lnTo>
                  <a:pt x="16242" y="14796"/>
                </a:lnTo>
                <a:lnTo>
                  <a:pt x="14532" y="13824"/>
                </a:lnTo>
                <a:lnTo>
                  <a:pt x="15728" y="11018"/>
                </a:lnTo>
                <a:lnTo>
                  <a:pt x="16983" y="8318"/>
                </a:lnTo>
                <a:lnTo>
                  <a:pt x="18238" y="5837"/>
                </a:lnTo>
                <a:lnTo>
                  <a:pt x="17668" y="5729"/>
                </a:lnTo>
                <a:lnTo>
                  <a:pt x="16413" y="8212"/>
                </a:lnTo>
                <a:lnTo>
                  <a:pt x="15158" y="10856"/>
                </a:lnTo>
                <a:lnTo>
                  <a:pt x="13962" y="13715"/>
                </a:lnTo>
                <a:lnTo>
                  <a:pt x="12196" y="13229"/>
                </a:lnTo>
                <a:lnTo>
                  <a:pt x="10486" y="12690"/>
                </a:lnTo>
                <a:lnTo>
                  <a:pt x="8833" y="12096"/>
                </a:lnTo>
                <a:lnTo>
                  <a:pt x="10371" y="9345"/>
                </a:lnTo>
                <a:lnTo>
                  <a:pt x="11968" y="6809"/>
                </a:lnTo>
                <a:lnTo>
                  <a:pt x="13620" y="4442"/>
                </a:lnTo>
                <a:lnTo>
                  <a:pt x="14931" y="4916"/>
                </a:lnTo>
                <a:lnTo>
                  <a:pt x="13849" y="4062"/>
                </a:lnTo>
                <a:lnTo>
                  <a:pt x="14874" y="2657"/>
                </a:lnTo>
                <a:lnTo>
                  <a:pt x="15843" y="1252"/>
                </a:lnTo>
                <a:lnTo>
                  <a:pt x="16868" y="0"/>
                </a:lnTo>
                <a:lnTo>
                  <a:pt x="16186" y="284"/>
                </a:lnTo>
                <a:lnTo>
                  <a:pt x="15900" y="436"/>
                </a:lnTo>
                <a:lnTo>
                  <a:pt x="15046" y="1518"/>
                </a:lnTo>
                <a:lnTo>
                  <a:pt x="14190" y="2657"/>
                </a:lnTo>
                <a:lnTo>
                  <a:pt x="13336" y="3891"/>
                </a:lnTo>
                <a:lnTo>
                  <a:pt x="12651" y="3625"/>
                </a:lnTo>
                <a:lnTo>
                  <a:pt x="11910" y="3303"/>
                </a:lnTo>
                <a:lnTo>
                  <a:pt x="11284" y="2980"/>
                </a:lnTo>
                <a:lnTo>
                  <a:pt x="10828" y="3303"/>
                </a:lnTo>
                <a:lnTo>
                  <a:pt x="11570" y="3625"/>
                </a:lnTo>
                <a:lnTo>
                  <a:pt x="12309" y="3948"/>
                </a:lnTo>
                <a:lnTo>
                  <a:pt x="13108" y="4214"/>
                </a:lnTo>
                <a:lnTo>
                  <a:pt x="11455" y="6593"/>
                </a:lnTo>
                <a:lnTo>
                  <a:pt x="9801" y="9129"/>
                </a:lnTo>
                <a:lnTo>
                  <a:pt x="8263" y="11882"/>
                </a:lnTo>
                <a:lnTo>
                  <a:pt x="7749" y="11665"/>
                </a:lnTo>
                <a:lnTo>
                  <a:pt x="7465" y="11557"/>
                </a:lnTo>
                <a:lnTo>
                  <a:pt x="6210" y="11071"/>
                </a:lnTo>
                <a:lnTo>
                  <a:pt x="5014" y="10479"/>
                </a:lnTo>
                <a:lnTo>
                  <a:pt x="3874" y="9884"/>
                </a:lnTo>
                <a:lnTo>
                  <a:pt x="4388" y="9182"/>
                </a:lnTo>
                <a:lnTo>
                  <a:pt x="4899" y="8482"/>
                </a:lnTo>
                <a:lnTo>
                  <a:pt x="5413" y="7779"/>
                </a:lnTo>
                <a:lnTo>
                  <a:pt x="3304" y="9938"/>
                </a:lnTo>
                <a:lnTo>
                  <a:pt x="1423" y="12368"/>
                </a:lnTo>
                <a:lnTo>
                  <a:pt x="0" y="15010"/>
                </a:lnTo>
                <a:lnTo>
                  <a:pt x="340" y="15282"/>
                </a:lnTo>
                <a:close/>
              </a:path>
            </a:pathLst>
          </a:custGeom>
          <a:solidFill>
            <a:srgbClr val="005090"/>
          </a:solidFill>
        </p:spPr>
        <p:txBody>
          <a:bodyPr wrap="square" lIns="0" tIns="0" rIns="0" bIns="0" rtlCol="0">
            <a:noAutofit/>
          </a:bodyPr>
          <a:lstStyle/>
          <a:p>
            <a:endParaRPr/>
          </a:p>
        </p:txBody>
      </p:sp>
      <p:sp>
        <p:nvSpPr>
          <p:cNvPr id="1341" name="object 1341"/>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5090"/>
          </a:solidFill>
        </p:spPr>
        <p:txBody>
          <a:bodyPr wrap="square" lIns="0" tIns="0" rIns="0" bIns="0" rtlCol="0">
            <a:noAutofit/>
          </a:bodyPr>
          <a:lstStyle/>
          <a:p>
            <a:endParaRPr/>
          </a:p>
        </p:txBody>
      </p:sp>
      <p:sp>
        <p:nvSpPr>
          <p:cNvPr id="1342" name="object 1342"/>
          <p:cNvSpPr/>
          <p:nvPr/>
        </p:nvSpPr>
        <p:spPr>
          <a:xfrm>
            <a:off x="439036" y="703996"/>
            <a:ext cx="22912" cy="18300"/>
          </a:xfrm>
          <a:custGeom>
            <a:avLst/>
            <a:gdLst/>
            <a:ahLst/>
            <a:cxnLst/>
            <a:rect l="l" t="t" r="r" b="b"/>
            <a:pathLst>
              <a:path w="22912" h="18300">
                <a:moveTo>
                  <a:pt x="398" y="1727"/>
                </a:moveTo>
                <a:lnTo>
                  <a:pt x="457" y="1139"/>
                </a:lnTo>
                <a:lnTo>
                  <a:pt x="569" y="607"/>
                </a:lnTo>
                <a:lnTo>
                  <a:pt x="626" y="56"/>
                </a:lnTo>
                <a:lnTo>
                  <a:pt x="56" y="56"/>
                </a:lnTo>
                <a:lnTo>
                  <a:pt x="0" y="607"/>
                </a:lnTo>
                <a:lnTo>
                  <a:pt x="56" y="4423"/>
                </a:lnTo>
                <a:lnTo>
                  <a:pt x="342" y="2107"/>
                </a:lnTo>
                <a:lnTo>
                  <a:pt x="3306" y="2107"/>
                </a:lnTo>
                <a:lnTo>
                  <a:pt x="3534" y="4480"/>
                </a:lnTo>
                <a:lnTo>
                  <a:pt x="3705" y="7081"/>
                </a:lnTo>
                <a:lnTo>
                  <a:pt x="3933" y="9934"/>
                </a:lnTo>
                <a:lnTo>
                  <a:pt x="3876" y="2107"/>
                </a:lnTo>
                <a:lnTo>
                  <a:pt x="4958" y="2050"/>
                </a:lnTo>
                <a:lnTo>
                  <a:pt x="6041" y="1955"/>
                </a:lnTo>
                <a:lnTo>
                  <a:pt x="7066" y="1841"/>
                </a:lnTo>
                <a:lnTo>
                  <a:pt x="7808" y="4157"/>
                </a:lnTo>
                <a:lnTo>
                  <a:pt x="7580" y="1784"/>
                </a:lnTo>
                <a:lnTo>
                  <a:pt x="8605" y="1632"/>
                </a:lnTo>
                <a:lnTo>
                  <a:pt x="9576" y="1461"/>
                </a:lnTo>
                <a:lnTo>
                  <a:pt x="10544" y="1252"/>
                </a:lnTo>
                <a:lnTo>
                  <a:pt x="11797" y="3455"/>
                </a:lnTo>
                <a:lnTo>
                  <a:pt x="13052" y="5942"/>
                </a:lnTo>
                <a:lnTo>
                  <a:pt x="14305" y="8639"/>
                </a:lnTo>
                <a:lnTo>
                  <a:pt x="12881" y="8964"/>
                </a:lnTo>
                <a:lnTo>
                  <a:pt x="11398" y="9233"/>
                </a:lnTo>
                <a:lnTo>
                  <a:pt x="9916" y="9450"/>
                </a:lnTo>
                <a:lnTo>
                  <a:pt x="9119" y="6644"/>
                </a:lnTo>
                <a:lnTo>
                  <a:pt x="8549" y="6758"/>
                </a:lnTo>
                <a:lnTo>
                  <a:pt x="9290" y="9503"/>
                </a:lnTo>
                <a:lnTo>
                  <a:pt x="7751" y="9719"/>
                </a:lnTo>
                <a:lnTo>
                  <a:pt x="6213" y="9828"/>
                </a:lnTo>
                <a:lnTo>
                  <a:pt x="4615" y="9881"/>
                </a:lnTo>
                <a:lnTo>
                  <a:pt x="4615" y="10367"/>
                </a:lnTo>
                <a:lnTo>
                  <a:pt x="6269" y="10258"/>
                </a:lnTo>
                <a:lnTo>
                  <a:pt x="7866" y="10150"/>
                </a:lnTo>
                <a:lnTo>
                  <a:pt x="9405" y="9934"/>
                </a:lnTo>
                <a:lnTo>
                  <a:pt x="10146" y="12578"/>
                </a:lnTo>
                <a:lnTo>
                  <a:pt x="10828" y="15331"/>
                </a:lnTo>
                <a:lnTo>
                  <a:pt x="11455" y="18300"/>
                </a:lnTo>
                <a:lnTo>
                  <a:pt x="11455" y="15278"/>
                </a:lnTo>
                <a:lnTo>
                  <a:pt x="10772" y="12470"/>
                </a:lnTo>
                <a:lnTo>
                  <a:pt x="10031" y="9881"/>
                </a:lnTo>
                <a:lnTo>
                  <a:pt x="11570" y="9664"/>
                </a:lnTo>
                <a:lnTo>
                  <a:pt x="13052" y="9395"/>
                </a:lnTo>
                <a:lnTo>
                  <a:pt x="14534" y="9072"/>
                </a:lnTo>
                <a:lnTo>
                  <a:pt x="15674" y="11553"/>
                </a:lnTo>
                <a:lnTo>
                  <a:pt x="16870" y="14253"/>
                </a:lnTo>
                <a:lnTo>
                  <a:pt x="16244" y="11445"/>
                </a:lnTo>
                <a:lnTo>
                  <a:pt x="15046" y="8964"/>
                </a:lnTo>
                <a:lnTo>
                  <a:pt x="16472" y="8586"/>
                </a:lnTo>
                <a:lnTo>
                  <a:pt x="17895" y="8201"/>
                </a:lnTo>
                <a:lnTo>
                  <a:pt x="19265" y="7726"/>
                </a:lnTo>
                <a:lnTo>
                  <a:pt x="20804" y="10097"/>
                </a:lnTo>
                <a:lnTo>
                  <a:pt x="21315" y="9934"/>
                </a:lnTo>
                <a:lnTo>
                  <a:pt x="19776" y="7498"/>
                </a:lnTo>
                <a:lnTo>
                  <a:pt x="20346" y="7289"/>
                </a:lnTo>
                <a:lnTo>
                  <a:pt x="20916" y="7081"/>
                </a:lnTo>
                <a:lnTo>
                  <a:pt x="21486" y="6853"/>
                </a:lnTo>
                <a:lnTo>
                  <a:pt x="22000" y="6644"/>
                </a:lnTo>
                <a:lnTo>
                  <a:pt x="22455" y="6435"/>
                </a:lnTo>
                <a:lnTo>
                  <a:pt x="22912" y="6207"/>
                </a:lnTo>
                <a:lnTo>
                  <a:pt x="22115" y="6150"/>
                </a:lnTo>
                <a:lnTo>
                  <a:pt x="21315" y="6473"/>
                </a:lnTo>
                <a:lnTo>
                  <a:pt x="20745" y="6701"/>
                </a:lnTo>
                <a:lnTo>
                  <a:pt x="20119" y="6967"/>
                </a:lnTo>
                <a:lnTo>
                  <a:pt x="19492" y="7175"/>
                </a:lnTo>
                <a:lnTo>
                  <a:pt x="18465" y="5619"/>
                </a:lnTo>
                <a:lnTo>
                  <a:pt x="17440" y="4100"/>
                </a:lnTo>
                <a:lnTo>
                  <a:pt x="16357" y="2752"/>
                </a:lnTo>
                <a:lnTo>
                  <a:pt x="15787" y="2486"/>
                </a:lnTo>
                <a:lnTo>
                  <a:pt x="15503" y="2373"/>
                </a:lnTo>
                <a:lnTo>
                  <a:pt x="16643" y="3948"/>
                </a:lnTo>
                <a:lnTo>
                  <a:pt x="17839" y="5562"/>
                </a:lnTo>
                <a:lnTo>
                  <a:pt x="18979" y="7346"/>
                </a:lnTo>
                <a:lnTo>
                  <a:pt x="17668" y="7821"/>
                </a:lnTo>
                <a:lnTo>
                  <a:pt x="16300" y="8201"/>
                </a:lnTo>
                <a:lnTo>
                  <a:pt x="14874" y="8531"/>
                </a:lnTo>
                <a:lnTo>
                  <a:pt x="13565" y="5828"/>
                </a:lnTo>
                <a:lnTo>
                  <a:pt x="12254" y="3360"/>
                </a:lnTo>
                <a:lnTo>
                  <a:pt x="11000" y="1139"/>
                </a:lnTo>
                <a:lnTo>
                  <a:pt x="10373" y="873"/>
                </a:lnTo>
                <a:lnTo>
                  <a:pt x="9461" y="1139"/>
                </a:lnTo>
                <a:lnTo>
                  <a:pt x="8436" y="1309"/>
                </a:lnTo>
                <a:lnTo>
                  <a:pt x="7465" y="1404"/>
                </a:lnTo>
                <a:lnTo>
                  <a:pt x="7352" y="1025"/>
                </a:lnTo>
                <a:lnTo>
                  <a:pt x="7125" y="322"/>
                </a:lnTo>
                <a:lnTo>
                  <a:pt x="6555" y="265"/>
                </a:lnTo>
                <a:lnTo>
                  <a:pt x="6726" y="645"/>
                </a:lnTo>
                <a:lnTo>
                  <a:pt x="6839" y="1025"/>
                </a:lnTo>
                <a:lnTo>
                  <a:pt x="6954" y="1461"/>
                </a:lnTo>
                <a:lnTo>
                  <a:pt x="5927" y="1575"/>
                </a:lnTo>
                <a:lnTo>
                  <a:pt x="4901" y="1670"/>
                </a:lnTo>
                <a:lnTo>
                  <a:pt x="3876" y="1727"/>
                </a:lnTo>
                <a:lnTo>
                  <a:pt x="3818" y="1139"/>
                </a:lnTo>
                <a:lnTo>
                  <a:pt x="3762" y="607"/>
                </a:lnTo>
                <a:lnTo>
                  <a:pt x="3705" y="56"/>
                </a:lnTo>
                <a:lnTo>
                  <a:pt x="3135" y="0"/>
                </a:lnTo>
                <a:lnTo>
                  <a:pt x="3192" y="550"/>
                </a:lnTo>
                <a:lnTo>
                  <a:pt x="3248" y="1139"/>
                </a:lnTo>
                <a:lnTo>
                  <a:pt x="3306" y="1727"/>
                </a:lnTo>
                <a:lnTo>
                  <a:pt x="398" y="1727"/>
                </a:lnTo>
                <a:close/>
              </a:path>
            </a:pathLst>
          </a:custGeom>
          <a:solidFill>
            <a:srgbClr val="005090"/>
          </a:solidFill>
        </p:spPr>
        <p:txBody>
          <a:bodyPr wrap="square" lIns="0" tIns="0" rIns="0" bIns="0" rtlCol="0">
            <a:noAutofit/>
          </a:bodyPr>
          <a:lstStyle/>
          <a:p>
            <a:endParaRPr/>
          </a:p>
        </p:txBody>
      </p:sp>
      <p:sp>
        <p:nvSpPr>
          <p:cNvPr id="1343" name="object 1343"/>
          <p:cNvSpPr/>
          <p:nvPr/>
        </p:nvSpPr>
        <p:spPr>
          <a:xfrm>
            <a:off x="423535" y="705135"/>
            <a:ext cx="14987" cy="25956"/>
          </a:xfrm>
          <a:custGeom>
            <a:avLst/>
            <a:gdLst/>
            <a:ahLst/>
            <a:cxnLst/>
            <a:rect l="l" t="t" r="r" b="b"/>
            <a:pathLst>
              <a:path w="14987" h="25956">
                <a:moveTo>
                  <a:pt x="12766" y="23204"/>
                </a:moveTo>
                <a:lnTo>
                  <a:pt x="12538" y="25903"/>
                </a:lnTo>
                <a:lnTo>
                  <a:pt x="13050" y="25956"/>
                </a:lnTo>
                <a:lnTo>
                  <a:pt x="13336" y="25956"/>
                </a:lnTo>
                <a:lnTo>
                  <a:pt x="13563" y="23259"/>
                </a:lnTo>
                <a:lnTo>
                  <a:pt x="13791" y="20667"/>
                </a:lnTo>
                <a:lnTo>
                  <a:pt x="14019" y="18131"/>
                </a:lnTo>
                <a:lnTo>
                  <a:pt x="14077" y="17645"/>
                </a:lnTo>
                <a:lnTo>
                  <a:pt x="14361" y="14678"/>
                </a:lnTo>
                <a:lnTo>
                  <a:pt x="14647" y="11817"/>
                </a:lnTo>
                <a:lnTo>
                  <a:pt x="14931" y="9173"/>
                </a:lnTo>
                <a:lnTo>
                  <a:pt x="14987" y="3284"/>
                </a:lnTo>
                <a:lnTo>
                  <a:pt x="14647" y="5885"/>
                </a:lnTo>
                <a:lnTo>
                  <a:pt x="14305" y="8742"/>
                </a:lnTo>
                <a:lnTo>
                  <a:pt x="12707" y="8633"/>
                </a:lnTo>
                <a:lnTo>
                  <a:pt x="11056" y="8472"/>
                </a:lnTo>
                <a:lnTo>
                  <a:pt x="9517" y="8256"/>
                </a:lnTo>
                <a:lnTo>
                  <a:pt x="10371" y="5505"/>
                </a:lnTo>
                <a:lnTo>
                  <a:pt x="11227" y="2904"/>
                </a:lnTo>
                <a:lnTo>
                  <a:pt x="12025" y="588"/>
                </a:lnTo>
                <a:lnTo>
                  <a:pt x="11511" y="531"/>
                </a:lnTo>
                <a:lnTo>
                  <a:pt x="10657" y="2866"/>
                </a:lnTo>
                <a:lnTo>
                  <a:pt x="9801" y="5391"/>
                </a:lnTo>
                <a:lnTo>
                  <a:pt x="8889" y="8147"/>
                </a:lnTo>
                <a:lnTo>
                  <a:pt x="7409" y="7933"/>
                </a:lnTo>
                <a:lnTo>
                  <a:pt x="5983" y="7661"/>
                </a:lnTo>
                <a:lnTo>
                  <a:pt x="4559" y="7339"/>
                </a:lnTo>
                <a:lnTo>
                  <a:pt x="5927" y="4632"/>
                </a:lnTo>
                <a:lnTo>
                  <a:pt x="7294" y="2221"/>
                </a:lnTo>
                <a:lnTo>
                  <a:pt x="8605" y="0"/>
                </a:lnTo>
                <a:lnTo>
                  <a:pt x="7979" y="170"/>
                </a:lnTo>
                <a:lnTo>
                  <a:pt x="6724" y="2259"/>
                </a:lnTo>
                <a:lnTo>
                  <a:pt x="5357" y="4632"/>
                </a:lnTo>
                <a:lnTo>
                  <a:pt x="4046" y="7175"/>
                </a:lnTo>
                <a:lnTo>
                  <a:pt x="2678" y="6853"/>
                </a:lnTo>
                <a:lnTo>
                  <a:pt x="1309" y="6416"/>
                </a:lnTo>
                <a:lnTo>
                  <a:pt x="0" y="5941"/>
                </a:lnTo>
                <a:lnTo>
                  <a:pt x="1081" y="6796"/>
                </a:lnTo>
                <a:lnTo>
                  <a:pt x="2448" y="7232"/>
                </a:lnTo>
                <a:lnTo>
                  <a:pt x="3818" y="7608"/>
                </a:lnTo>
                <a:lnTo>
                  <a:pt x="4388" y="7716"/>
                </a:lnTo>
                <a:lnTo>
                  <a:pt x="5812" y="8094"/>
                </a:lnTo>
                <a:lnTo>
                  <a:pt x="7294" y="8364"/>
                </a:lnTo>
                <a:lnTo>
                  <a:pt x="8776" y="8633"/>
                </a:lnTo>
                <a:lnTo>
                  <a:pt x="7979" y="11170"/>
                </a:lnTo>
                <a:lnTo>
                  <a:pt x="7179" y="13976"/>
                </a:lnTo>
                <a:lnTo>
                  <a:pt x="6438" y="16890"/>
                </a:lnTo>
                <a:lnTo>
                  <a:pt x="4444" y="16567"/>
                </a:lnTo>
                <a:lnTo>
                  <a:pt x="2563" y="16189"/>
                </a:lnTo>
                <a:lnTo>
                  <a:pt x="682" y="15703"/>
                </a:lnTo>
                <a:lnTo>
                  <a:pt x="2392" y="16675"/>
                </a:lnTo>
                <a:lnTo>
                  <a:pt x="4329" y="17053"/>
                </a:lnTo>
                <a:lnTo>
                  <a:pt x="6325" y="17376"/>
                </a:lnTo>
                <a:lnTo>
                  <a:pt x="5699" y="19750"/>
                </a:lnTo>
                <a:lnTo>
                  <a:pt x="5129" y="22287"/>
                </a:lnTo>
                <a:lnTo>
                  <a:pt x="4615" y="24823"/>
                </a:lnTo>
                <a:lnTo>
                  <a:pt x="5071" y="24931"/>
                </a:lnTo>
                <a:lnTo>
                  <a:pt x="5298" y="24986"/>
                </a:lnTo>
                <a:lnTo>
                  <a:pt x="5812" y="22395"/>
                </a:lnTo>
                <a:lnTo>
                  <a:pt x="6382" y="19859"/>
                </a:lnTo>
                <a:lnTo>
                  <a:pt x="6952" y="17484"/>
                </a:lnTo>
                <a:lnTo>
                  <a:pt x="9004" y="17753"/>
                </a:lnTo>
                <a:lnTo>
                  <a:pt x="7066" y="16945"/>
                </a:lnTo>
                <a:lnTo>
                  <a:pt x="7808" y="14031"/>
                </a:lnTo>
                <a:lnTo>
                  <a:pt x="8605" y="11278"/>
                </a:lnTo>
                <a:lnTo>
                  <a:pt x="9403" y="8688"/>
                </a:lnTo>
                <a:lnTo>
                  <a:pt x="10998" y="8903"/>
                </a:lnTo>
                <a:lnTo>
                  <a:pt x="12595" y="9066"/>
                </a:lnTo>
                <a:lnTo>
                  <a:pt x="14248" y="9173"/>
                </a:lnTo>
                <a:lnTo>
                  <a:pt x="13906" y="11817"/>
                </a:lnTo>
                <a:lnTo>
                  <a:pt x="13620" y="14625"/>
                </a:lnTo>
                <a:lnTo>
                  <a:pt x="13336" y="17592"/>
                </a:lnTo>
                <a:lnTo>
                  <a:pt x="13277" y="18131"/>
                </a:lnTo>
                <a:lnTo>
                  <a:pt x="12993" y="20614"/>
                </a:lnTo>
                <a:lnTo>
                  <a:pt x="12766" y="23204"/>
                </a:lnTo>
                <a:close/>
              </a:path>
            </a:pathLst>
          </a:custGeom>
          <a:solidFill>
            <a:srgbClr val="005090"/>
          </a:solidFill>
        </p:spPr>
        <p:txBody>
          <a:bodyPr wrap="square" lIns="0" tIns="0" rIns="0" bIns="0" rtlCol="0">
            <a:noAutofit/>
          </a:bodyPr>
          <a:lstStyle/>
          <a:p>
            <a:endParaRPr/>
          </a:p>
        </p:txBody>
      </p:sp>
      <p:sp>
        <p:nvSpPr>
          <p:cNvPr id="1344" name="object 1344"/>
          <p:cNvSpPr/>
          <p:nvPr/>
        </p:nvSpPr>
        <p:spPr>
          <a:xfrm>
            <a:off x="432140" y="704375"/>
            <a:ext cx="39612" cy="26771"/>
          </a:xfrm>
          <a:custGeom>
            <a:avLst/>
            <a:gdLst/>
            <a:ahLst/>
            <a:cxnLst/>
            <a:rect l="l" t="t" r="r" b="b"/>
            <a:pathLst>
              <a:path w="39612" h="26771">
                <a:moveTo>
                  <a:pt x="6213" y="18946"/>
                </a:moveTo>
                <a:lnTo>
                  <a:pt x="6611" y="18946"/>
                </a:lnTo>
                <a:lnTo>
                  <a:pt x="8206" y="18999"/>
                </a:lnTo>
                <a:lnTo>
                  <a:pt x="9860" y="18999"/>
                </a:lnTo>
                <a:lnTo>
                  <a:pt x="11455" y="18946"/>
                </a:lnTo>
                <a:lnTo>
                  <a:pt x="11626" y="21482"/>
                </a:lnTo>
                <a:lnTo>
                  <a:pt x="11741" y="24071"/>
                </a:lnTo>
                <a:lnTo>
                  <a:pt x="11912" y="26771"/>
                </a:lnTo>
                <a:lnTo>
                  <a:pt x="12424" y="26716"/>
                </a:lnTo>
                <a:lnTo>
                  <a:pt x="12709" y="26716"/>
                </a:lnTo>
                <a:lnTo>
                  <a:pt x="12538" y="24018"/>
                </a:lnTo>
                <a:lnTo>
                  <a:pt x="12367" y="21427"/>
                </a:lnTo>
                <a:lnTo>
                  <a:pt x="12196" y="18946"/>
                </a:lnTo>
                <a:lnTo>
                  <a:pt x="14305" y="18837"/>
                </a:lnTo>
                <a:lnTo>
                  <a:pt x="16413" y="18676"/>
                </a:lnTo>
                <a:lnTo>
                  <a:pt x="18465" y="18405"/>
                </a:lnTo>
                <a:lnTo>
                  <a:pt x="18979" y="20779"/>
                </a:lnTo>
                <a:lnTo>
                  <a:pt x="19490" y="23263"/>
                </a:lnTo>
                <a:lnTo>
                  <a:pt x="19948" y="25852"/>
                </a:lnTo>
                <a:lnTo>
                  <a:pt x="20403" y="25746"/>
                </a:lnTo>
                <a:lnTo>
                  <a:pt x="20630" y="25691"/>
                </a:lnTo>
                <a:lnTo>
                  <a:pt x="20175" y="23154"/>
                </a:lnTo>
                <a:lnTo>
                  <a:pt x="19662" y="20671"/>
                </a:lnTo>
                <a:lnTo>
                  <a:pt x="19150" y="18298"/>
                </a:lnTo>
                <a:lnTo>
                  <a:pt x="21144" y="18027"/>
                </a:lnTo>
                <a:lnTo>
                  <a:pt x="23140" y="17704"/>
                </a:lnTo>
                <a:lnTo>
                  <a:pt x="25021" y="17218"/>
                </a:lnTo>
                <a:lnTo>
                  <a:pt x="25875" y="19377"/>
                </a:lnTo>
                <a:lnTo>
                  <a:pt x="26616" y="21643"/>
                </a:lnTo>
                <a:lnTo>
                  <a:pt x="27357" y="23963"/>
                </a:lnTo>
                <a:lnTo>
                  <a:pt x="27983" y="23802"/>
                </a:lnTo>
                <a:lnTo>
                  <a:pt x="27242" y="21482"/>
                </a:lnTo>
                <a:lnTo>
                  <a:pt x="26445" y="19215"/>
                </a:lnTo>
                <a:lnTo>
                  <a:pt x="25591" y="17110"/>
                </a:lnTo>
                <a:lnTo>
                  <a:pt x="27470" y="16624"/>
                </a:lnTo>
                <a:lnTo>
                  <a:pt x="29238" y="16140"/>
                </a:lnTo>
                <a:lnTo>
                  <a:pt x="30948" y="15546"/>
                </a:lnTo>
                <a:lnTo>
                  <a:pt x="31916" y="17379"/>
                </a:lnTo>
                <a:lnTo>
                  <a:pt x="32885" y="19323"/>
                </a:lnTo>
                <a:lnTo>
                  <a:pt x="33741" y="21374"/>
                </a:lnTo>
                <a:lnTo>
                  <a:pt x="34311" y="21049"/>
                </a:lnTo>
                <a:lnTo>
                  <a:pt x="33455" y="19054"/>
                </a:lnTo>
                <a:lnTo>
                  <a:pt x="32486" y="17165"/>
                </a:lnTo>
                <a:lnTo>
                  <a:pt x="31518" y="15329"/>
                </a:lnTo>
                <a:lnTo>
                  <a:pt x="33169" y="14682"/>
                </a:lnTo>
                <a:lnTo>
                  <a:pt x="34766" y="14034"/>
                </a:lnTo>
                <a:lnTo>
                  <a:pt x="36190" y="13224"/>
                </a:lnTo>
                <a:lnTo>
                  <a:pt x="37217" y="14735"/>
                </a:lnTo>
                <a:lnTo>
                  <a:pt x="38242" y="16354"/>
                </a:lnTo>
                <a:lnTo>
                  <a:pt x="39209" y="17974"/>
                </a:lnTo>
                <a:lnTo>
                  <a:pt x="39612" y="17649"/>
                </a:lnTo>
                <a:lnTo>
                  <a:pt x="38705" y="16032"/>
                </a:lnTo>
                <a:lnTo>
                  <a:pt x="37678" y="14465"/>
                </a:lnTo>
                <a:lnTo>
                  <a:pt x="36704" y="13009"/>
                </a:lnTo>
                <a:lnTo>
                  <a:pt x="37330" y="12632"/>
                </a:lnTo>
                <a:lnTo>
                  <a:pt x="36875" y="12415"/>
                </a:lnTo>
                <a:lnTo>
                  <a:pt x="36420" y="12632"/>
                </a:lnTo>
                <a:lnTo>
                  <a:pt x="35449" y="11229"/>
                </a:lnTo>
                <a:lnTo>
                  <a:pt x="34480" y="9932"/>
                </a:lnTo>
                <a:lnTo>
                  <a:pt x="33511" y="8637"/>
                </a:lnTo>
                <a:lnTo>
                  <a:pt x="32885" y="8151"/>
                </a:lnTo>
                <a:lnTo>
                  <a:pt x="32259" y="7612"/>
                </a:lnTo>
                <a:lnTo>
                  <a:pt x="31630" y="7119"/>
                </a:lnTo>
                <a:lnTo>
                  <a:pt x="33113" y="8907"/>
                </a:lnTo>
                <a:lnTo>
                  <a:pt x="34539" y="10851"/>
                </a:lnTo>
                <a:lnTo>
                  <a:pt x="35962" y="12846"/>
                </a:lnTo>
                <a:lnTo>
                  <a:pt x="34480" y="13602"/>
                </a:lnTo>
                <a:lnTo>
                  <a:pt x="32942" y="14304"/>
                </a:lnTo>
                <a:lnTo>
                  <a:pt x="31290" y="14898"/>
                </a:lnTo>
                <a:lnTo>
                  <a:pt x="29808" y="12090"/>
                </a:lnTo>
                <a:lnTo>
                  <a:pt x="28211" y="9554"/>
                </a:lnTo>
                <a:lnTo>
                  <a:pt x="27699" y="9717"/>
                </a:lnTo>
                <a:lnTo>
                  <a:pt x="29238" y="12307"/>
                </a:lnTo>
                <a:lnTo>
                  <a:pt x="30720" y="15113"/>
                </a:lnTo>
                <a:lnTo>
                  <a:pt x="29010" y="15654"/>
                </a:lnTo>
                <a:lnTo>
                  <a:pt x="27242" y="16193"/>
                </a:lnTo>
                <a:lnTo>
                  <a:pt x="25419" y="16624"/>
                </a:lnTo>
                <a:lnTo>
                  <a:pt x="24336" y="13765"/>
                </a:lnTo>
                <a:lnTo>
                  <a:pt x="23140" y="11065"/>
                </a:lnTo>
                <a:lnTo>
                  <a:pt x="23766" y="13873"/>
                </a:lnTo>
                <a:lnTo>
                  <a:pt x="24850" y="16787"/>
                </a:lnTo>
                <a:lnTo>
                  <a:pt x="22969" y="17165"/>
                </a:lnTo>
                <a:lnTo>
                  <a:pt x="21031" y="17543"/>
                </a:lnTo>
                <a:lnTo>
                  <a:pt x="19035" y="17812"/>
                </a:lnTo>
                <a:lnTo>
                  <a:pt x="18351" y="14898"/>
                </a:lnTo>
                <a:lnTo>
                  <a:pt x="18351" y="17920"/>
                </a:lnTo>
                <a:lnTo>
                  <a:pt x="16357" y="18135"/>
                </a:lnTo>
                <a:lnTo>
                  <a:pt x="14248" y="18298"/>
                </a:lnTo>
                <a:lnTo>
                  <a:pt x="12196" y="18405"/>
                </a:lnTo>
                <a:lnTo>
                  <a:pt x="11968" y="15437"/>
                </a:lnTo>
                <a:lnTo>
                  <a:pt x="11741" y="12631"/>
                </a:lnTo>
                <a:lnTo>
                  <a:pt x="11511" y="9987"/>
                </a:lnTo>
                <a:lnTo>
                  <a:pt x="11511" y="9501"/>
                </a:lnTo>
                <a:lnTo>
                  <a:pt x="11227" y="6701"/>
                </a:lnTo>
                <a:lnTo>
                  <a:pt x="11000" y="4043"/>
                </a:lnTo>
                <a:lnTo>
                  <a:pt x="10772" y="1727"/>
                </a:lnTo>
                <a:lnTo>
                  <a:pt x="10828" y="9554"/>
                </a:lnTo>
                <a:lnTo>
                  <a:pt x="7238" y="9554"/>
                </a:lnTo>
                <a:lnTo>
                  <a:pt x="6668" y="9501"/>
                </a:lnTo>
                <a:lnTo>
                  <a:pt x="6382" y="9501"/>
                </a:lnTo>
                <a:lnTo>
                  <a:pt x="6668" y="6701"/>
                </a:lnTo>
                <a:lnTo>
                  <a:pt x="6952" y="4043"/>
                </a:lnTo>
                <a:lnTo>
                  <a:pt x="6895" y="227"/>
                </a:lnTo>
                <a:lnTo>
                  <a:pt x="6839" y="759"/>
                </a:lnTo>
                <a:lnTo>
                  <a:pt x="6724" y="1290"/>
                </a:lnTo>
                <a:lnTo>
                  <a:pt x="5643" y="1252"/>
                </a:lnTo>
                <a:lnTo>
                  <a:pt x="4615" y="1139"/>
                </a:lnTo>
                <a:lnTo>
                  <a:pt x="3532" y="1025"/>
                </a:lnTo>
                <a:lnTo>
                  <a:pt x="3647" y="645"/>
                </a:lnTo>
                <a:lnTo>
                  <a:pt x="3933" y="0"/>
                </a:lnTo>
                <a:lnTo>
                  <a:pt x="3363" y="56"/>
                </a:lnTo>
                <a:lnTo>
                  <a:pt x="3133" y="645"/>
                </a:lnTo>
                <a:lnTo>
                  <a:pt x="3020" y="968"/>
                </a:lnTo>
                <a:lnTo>
                  <a:pt x="2279" y="816"/>
                </a:lnTo>
                <a:lnTo>
                  <a:pt x="1538" y="702"/>
                </a:lnTo>
                <a:lnTo>
                  <a:pt x="797" y="550"/>
                </a:lnTo>
                <a:lnTo>
                  <a:pt x="283" y="645"/>
                </a:lnTo>
                <a:lnTo>
                  <a:pt x="0" y="759"/>
                </a:lnTo>
                <a:lnTo>
                  <a:pt x="968" y="968"/>
                </a:lnTo>
                <a:lnTo>
                  <a:pt x="1937" y="1139"/>
                </a:lnTo>
                <a:lnTo>
                  <a:pt x="2906" y="1290"/>
                </a:lnTo>
                <a:lnTo>
                  <a:pt x="3419" y="1347"/>
                </a:lnTo>
                <a:lnTo>
                  <a:pt x="4503" y="1518"/>
                </a:lnTo>
                <a:lnTo>
                  <a:pt x="5584" y="1613"/>
                </a:lnTo>
                <a:lnTo>
                  <a:pt x="6724" y="1670"/>
                </a:lnTo>
                <a:lnTo>
                  <a:pt x="6382" y="4043"/>
                </a:lnTo>
                <a:lnTo>
                  <a:pt x="6325" y="9932"/>
                </a:lnTo>
                <a:lnTo>
                  <a:pt x="6952" y="9987"/>
                </a:lnTo>
                <a:lnTo>
                  <a:pt x="7238" y="9987"/>
                </a:lnTo>
                <a:lnTo>
                  <a:pt x="8434" y="10040"/>
                </a:lnTo>
                <a:lnTo>
                  <a:pt x="9632" y="10040"/>
                </a:lnTo>
                <a:lnTo>
                  <a:pt x="10828" y="9987"/>
                </a:lnTo>
                <a:lnTo>
                  <a:pt x="11056" y="12631"/>
                </a:lnTo>
                <a:lnTo>
                  <a:pt x="11227" y="15437"/>
                </a:lnTo>
                <a:lnTo>
                  <a:pt x="11398" y="18405"/>
                </a:lnTo>
                <a:lnTo>
                  <a:pt x="9860" y="18460"/>
                </a:lnTo>
                <a:lnTo>
                  <a:pt x="6611" y="18460"/>
                </a:lnTo>
                <a:lnTo>
                  <a:pt x="5812" y="18405"/>
                </a:lnTo>
                <a:lnTo>
                  <a:pt x="5471" y="18405"/>
                </a:lnTo>
                <a:lnTo>
                  <a:pt x="5413" y="18890"/>
                </a:lnTo>
                <a:lnTo>
                  <a:pt x="6213" y="18946"/>
                </a:lnTo>
                <a:close/>
              </a:path>
            </a:pathLst>
          </a:custGeom>
          <a:solidFill>
            <a:srgbClr val="005090"/>
          </a:solidFill>
        </p:spPr>
        <p:txBody>
          <a:bodyPr wrap="square" lIns="0" tIns="0" rIns="0" bIns="0" rtlCol="0">
            <a:noAutofit/>
          </a:bodyPr>
          <a:lstStyle/>
          <a:p>
            <a:endParaRPr/>
          </a:p>
        </p:txBody>
      </p:sp>
      <p:sp>
        <p:nvSpPr>
          <p:cNvPr id="1345" name="object 1345"/>
          <p:cNvSpPr/>
          <p:nvPr/>
        </p:nvSpPr>
        <p:spPr>
          <a:xfrm>
            <a:off x="426896" y="688619"/>
            <a:ext cx="1367" cy="265"/>
          </a:xfrm>
          <a:custGeom>
            <a:avLst/>
            <a:gdLst/>
            <a:ahLst/>
            <a:cxnLst/>
            <a:rect l="l" t="t" r="r" b="b"/>
            <a:pathLst>
              <a:path w="1367" h="265">
                <a:moveTo>
                  <a:pt x="628" y="56"/>
                </a:moveTo>
                <a:lnTo>
                  <a:pt x="0" y="265"/>
                </a:lnTo>
                <a:lnTo>
                  <a:pt x="1367" y="0"/>
                </a:lnTo>
                <a:lnTo>
                  <a:pt x="628" y="56"/>
                </a:lnTo>
                <a:close/>
              </a:path>
            </a:pathLst>
          </a:custGeom>
          <a:solidFill>
            <a:srgbClr val="000000"/>
          </a:solidFill>
        </p:spPr>
        <p:txBody>
          <a:bodyPr wrap="square" lIns="0" tIns="0" rIns="0" bIns="0" rtlCol="0">
            <a:noAutofit/>
          </a:bodyPr>
          <a:lstStyle/>
          <a:p>
            <a:endParaRPr/>
          </a:p>
        </p:txBody>
      </p:sp>
      <p:sp>
        <p:nvSpPr>
          <p:cNvPr id="1346" name="object 1346"/>
          <p:cNvSpPr/>
          <p:nvPr/>
        </p:nvSpPr>
        <p:spPr>
          <a:xfrm>
            <a:off x="433906" y="707565"/>
            <a:ext cx="6555" cy="4537"/>
          </a:xfrm>
          <a:custGeom>
            <a:avLst/>
            <a:gdLst/>
            <a:ahLst/>
            <a:cxnLst/>
            <a:rect l="l" t="t" r="r" b="b"/>
            <a:pathLst>
              <a:path w="6555" h="4537">
                <a:moveTo>
                  <a:pt x="1937" y="4100"/>
                </a:moveTo>
                <a:lnTo>
                  <a:pt x="1653" y="3075"/>
                </a:lnTo>
                <a:lnTo>
                  <a:pt x="2507" y="2372"/>
                </a:lnTo>
                <a:lnTo>
                  <a:pt x="3363" y="1670"/>
                </a:lnTo>
                <a:lnTo>
                  <a:pt x="4388" y="1404"/>
                </a:lnTo>
                <a:lnTo>
                  <a:pt x="5300" y="759"/>
                </a:lnTo>
                <a:lnTo>
                  <a:pt x="6440" y="854"/>
                </a:lnTo>
                <a:lnTo>
                  <a:pt x="6555" y="322"/>
                </a:lnTo>
                <a:lnTo>
                  <a:pt x="5415" y="0"/>
                </a:lnTo>
                <a:lnTo>
                  <a:pt x="4217" y="151"/>
                </a:lnTo>
                <a:lnTo>
                  <a:pt x="3248" y="702"/>
                </a:lnTo>
                <a:lnTo>
                  <a:pt x="2108" y="1025"/>
                </a:lnTo>
                <a:lnTo>
                  <a:pt x="1083" y="1613"/>
                </a:lnTo>
                <a:lnTo>
                  <a:pt x="457" y="2638"/>
                </a:lnTo>
                <a:lnTo>
                  <a:pt x="0" y="3663"/>
                </a:lnTo>
                <a:lnTo>
                  <a:pt x="797" y="4043"/>
                </a:lnTo>
                <a:lnTo>
                  <a:pt x="1538" y="4537"/>
                </a:lnTo>
                <a:lnTo>
                  <a:pt x="1937" y="4100"/>
                </a:lnTo>
                <a:close/>
              </a:path>
            </a:pathLst>
          </a:custGeom>
          <a:solidFill>
            <a:srgbClr val="000000"/>
          </a:solidFill>
        </p:spPr>
        <p:txBody>
          <a:bodyPr wrap="square" lIns="0" tIns="0" rIns="0" bIns="0" rtlCol="0">
            <a:noAutofit/>
          </a:bodyPr>
          <a:lstStyle/>
          <a:p>
            <a:endParaRPr/>
          </a:p>
        </p:txBody>
      </p:sp>
      <p:sp>
        <p:nvSpPr>
          <p:cNvPr id="1347" name="object 1347"/>
          <p:cNvSpPr/>
          <p:nvPr/>
        </p:nvSpPr>
        <p:spPr>
          <a:xfrm>
            <a:off x="450207" y="704167"/>
            <a:ext cx="1538" cy="797"/>
          </a:xfrm>
          <a:custGeom>
            <a:avLst/>
            <a:gdLst/>
            <a:ahLst/>
            <a:cxnLst/>
            <a:rect l="l" t="t" r="r" b="b"/>
            <a:pathLst>
              <a:path w="1538" h="797">
                <a:moveTo>
                  <a:pt x="1538" y="474"/>
                </a:moveTo>
                <a:lnTo>
                  <a:pt x="0" y="0"/>
                </a:lnTo>
                <a:lnTo>
                  <a:pt x="398" y="797"/>
                </a:lnTo>
                <a:lnTo>
                  <a:pt x="1538" y="474"/>
                </a:lnTo>
                <a:close/>
              </a:path>
            </a:pathLst>
          </a:custGeom>
          <a:solidFill>
            <a:srgbClr val="000000"/>
          </a:solidFill>
        </p:spPr>
        <p:txBody>
          <a:bodyPr wrap="square" lIns="0" tIns="0" rIns="0" bIns="0" rtlCol="0">
            <a:noAutofit/>
          </a:bodyPr>
          <a:lstStyle/>
          <a:p>
            <a:endParaRPr/>
          </a:p>
        </p:txBody>
      </p:sp>
      <p:sp>
        <p:nvSpPr>
          <p:cNvPr id="1348" name="object 1348"/>
          <p:cNvSpPr/>
          <p:nvPr/>
        </p:nvSpPr>
        <p:spPr>
          <a:xfrm>
            <a:off x="407518" y="735572"/>
            <a:ext cx="628" cy="808"/>
          </a:xfrm>
          <a:custGeom>
            <a:avLst/>
            <a:gdLst/>
            <a:ahLst/>
            <a:cxnLst/>
            <a:rect l="l" t="t" r="r" b="b"/>
            <a:pathLst>
              <a:path w="628" h="808">
                <a:moveTo>
                  <a:pt x="628" y="808"/>
                </a:moveTo>
                <a:lnTo>
                  <a:pt x="114" y="0"/>
                </a:lnTo>
                <a:lnTo>
                  <a:pt x="0" y="700"/>
                </a:lnTo>
                <a:lnTo>
                  <a:pt x="628" y="808"/>
                </a:lnTo>
                <a:close/>
              </a:path>
            </a:pathLst>
          </a:custGeom>
          <a:solidFill>
            <a:srgbClr val="000000"/>
          </a:solidFill>
        </p:spPr>
        <p:txBody>
          <a:bodyPr wrap="square" lIns="0" tIns="0" rIns="0" bIns="0" rtlCol="0">
            <a:noAutofit/>
          </a:bodyPr>
          <a:lstStyle/>
          <a:p>
            <a:endParaRPr/>
          </a:p>
        </p:txBody>
      </p:sp>
      <p:sp>
        <p:nvSpPr>
          <p:cNvPr id="1349" name="object 1349"/>
          <p:cNvSpPr/>
          <p:nvPr/>
        </p:nvSpPr>
        <p:spPr>
          <a:xfrm>
            <a:off x="401307" y="724941"/>
            <a:ext cx="340" cy="647"/>
          </a:xfrm>
          <a:custGeom>
            <a:avLst/>
            <a:gdLst/>
            <a:ahLst/>
            <a:cxnLst/>
            <a:rect l="l" t="t" r="r" b="b"/>
            <a:pathLst>
              <a:path w="340" h="647">
                <a:moveTo>
                  <a:pt x="340" y="539"/>
                </a:moveTo>
                <a:lnTo>
                  <a:pt x="283" y="0"/>
                </a:lnTo>
                <a:lnTo>
                  <a:pt x="0" y="647"/>
                </a:lnTo>
                <a:lnTo>
                  <a:pt x="340" y="539"/>
                </a:lnTo>
                <a:close/>
              </a:path>
            </a:pathLst>
          </a:custGeom>
          <a:solidFill>
            <a:srgbClr val="000000"/>
          </a:solidFill>
        </p:spPr>
        <p:txBody>
          <a:bodyPr wrap="square" lIns="0" tIns="0" rIns="0" bIns="0" rtlCol="0">
            <a:noAutofit/>
          </a:bodyPr>
          <a:lstStyle/>
          <a:p>
            <a:endParaRPr/>
          </a:p>
        </p:txBody>
      </p:sp>
      <p:sp>
        <p:nvSpPr>
          <p:cNvPr id="1350" name="object 1350"/>
          <p:cNvSpPr/>
          <p:nvPr/>
        </p:nvSpPr>
        <p:spPr>
          <a:xfrm>
            <a:off x="420228" y="776856"/>
            <a:ext cx="5927" cy="6420"/>
          </a:xfrm>
          <a:custGeom>
            <a:avLst/>
            <a:gdLst/>
            <a:ahLst/>
            <a:cxnLst/>
            <a:rect l="l" t="t" r="r" b="b"/>
            <a:pathLst>
              <a:path w="5927" h="6420">
                <a:moveTo>
                  <a:pt x="741" y="3939"/>
                </a:moveTo>
                <a:lnTo>
                  <a:pt x="0" y="3884"/>
                </a:lnTo>
                <a:lnTo>
                  <a:pt x="114" y="4909"/>
                </a:lnTo>
                <a:lnTo>
                  <a:pt x="855" y="5611"/>
                </a:lnTo>
                <a:lnTo>
                  <a:pt x="1824" y="6150"/>
                </a:lnTo>
                <a:lnTo>
                  <a:pt x="2906" y="6420"/>
                </a:lnTo>
                <a:lnTo>
                  <a:pt x="3989" y="6205"/>
                </a:lnTo>
                <a:lnTo>
                  <a:pt x="4559" y="5664"/>
                </a:lnTo>
                <a:lnTo>
                  <a:pt x="4104" y="5072"/>
                </a:lnTo>
                <a:lnTo>
                  <a:pt x="4730" y="4425"/>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39"/>
                </a:lnTo>
                <a:close/>
              </a:path>
            </a:pathLst>
          </a:custGeom>
          <a:solidFill>
            <a:srgbClr val="000000"/>
          </a:solidFill>
        </p:spPr>
        <p:txBody>
          <a:bodyPr wrap="square" lIns="0" tIns="0" rIns="0" bIns="0" rtlCol="0">
            <a:noAutofit/>
          </a:bodyPr>
          <a:lstStyle/>
          <a:p>
            <a:endParaRPr/>
          </a:p>
        </p:txBody>
      </p:sp>
      <p:sp>
        <p:nvSpPr>
          <p:cNvPr id="1351" name="object 1351"/>
          <p:cNvSpPr/>
          <p:nvPr/>
        </p:nvSpPr>
        <p:spPr>
          <a:xfrm>
            <a:off x="409626" y="708647"/>
            <a:ext cx="18695" cy="50939"/>
          </a:xfrm>
          <a:custGeom>
            <a:avLst/>
            <a:gdLst/>
            <a:ahLst/>
            <a:cxnLst/>
            <a:rect l="l" t="t" r="r" b="b"/>
            <a:pathLst>
              <a:path w="18695" h="50939">
                <a:moveTo>
                  <a:pt x="968" y="5607"/>
                </a:moveTo>
                <a:lnTo>
                  <a:pt x="741" y="6524"/>
                </a:lnTo>
                <a:lnTo>
                  <a:pt x="457" y="7441"/>
                </a:lnTo>
                <a:lnTo>
                  <a:pt x="457" y="8360"/>
                </a:lnTo>
                <a:lnTo>
                  <a:pt x="1369" y="9061"/>
                </a:lnTo>
                <a:lnTo>
                  <a:pt x="2565" y="8575"/>
                </a:lnTo>
                <a:lnTo>
                  <a:pt x="3705" y="7982"/>
                </a:lnTo>
                <a:lnTo>
                  <a:pt x="4617" y="7227"/>
                </a:lnTo>
                <a:lnTo>
                  <a:pt x="5016" y="7172"/>
                </a:lnTo>
                <a:lnTo>
                  <a:pt x="5073" y="6308"/>
                </a:lnTo>
                <a:lnTo>
                  <a:pt x="5471" y="5283"/>
                </a:lnTo>
                <a:lnTo>
                  <a:pt x="6440" y="4690"/>
                </a:lnTo>
                <a:lnTo>
                  <a:pt x="7467" y="4258"/>
                </a:lnTo>
                <a:lnTo>
                  <a:pt x="8549" y="3880"/>
                </a:lnTo>
                <a:lnTo>
                  <a:pt x="9632" y="3827"/>
                </a:lnTo>
                <a:lnTo>
                  <a:pt x="8947" y="4474"/>
                </a:lnTo>
                <a:lnTo>
                  <a:pt x="7979" y="4905"/>
                </a:lnTo>
                <a:lnTo>
                  <a:pt x="7068" y="5283"/>
                </a:lnTo>
                <a:lnTo>
                  <a:pt x="6611" y="6686"/>
                </a:lnTo>
                <a:lnTo>
                  <a:pt x="6954" y="7549"/>
                </a:lnTo>
                <a:lnTo>
                  <a:pt x="6555" y="8468"/>
                </a:lnTo>
                <a:lnTo>
                  <a:pt x="5757" y="9169"/>
                </a:lnTo>
                <a:lnTo>
                  <a:pt x="4730" y="9007"/>
                </a:lnTo>
                <a:lnTo>
                  <a:pt x="3989" y="9655"/>
                </a:lnTo>
                <a:lnTo>
                  <a:pt x="3419" y="10410"/>
                </a:lnTo>
                <a:lnTo>
                  <a:pt x="2736" y="22714"/>
                </a:lnTo>
                <a:lnTo>
                  <a:pt x="3192" y="21797"/>
                </a:lnTo>
                <a:lnTo>
                  <a:pt x="3590" y="20825"/>
                </a:lnTo>
                <a:lnTo>
                  <a:pt x="4219" y="20016"/>
                </a:lnTo>
                <a:lnTo>
                  <a:pt x="5073" y="19963"/>
                </a:lnTo>
                <a:lnTo>
                  <a:pt x="5814" y="20124"/>
                </a:lnTo>
                <a:lnTo>
                  <a:pt x="6213" y="20825"/>
                </a:lnTo>
                <a:lnTo>
                  <a:pt x="6555" y="21636"/>
                </a:lnTo>
                <a:lnTo>
                  <a:pt x="5929" y="21958"/>
                </a:lnTo>
                <a:lnTo>
                  <a:pt x="6954" y="22877"/>
                </a:lnTo>
                <a:lnTo>
                  <a:pt x="8436" y="22391"/>
                </a:lnTo>
                <a:lnTo>
                  <a:pt x="7125" y="21689"/>
                </a:lnTo>
                <a:lnTo>
                  <a:pt x="7922" y="21041"/>
                </a:lnTo>
                <a:lnTo>
                  <a:pt x="9006" y="20933"/>
                </a:lnTo>
                <a:lnTo>
                  <a:pt x="9975" y="20719"/>
                </a:lnTo>
                <a:lnTo>
                  <a:pt x="9803" y="21581"/>
                </a:lnTo>
                <a:lnTo>
                  <a:pt x="8947" y="22230"/>
                </a:lnTo>
                <a:lnTo>
                  <a:pt x="9632" y="22985"/>
                </a:lnTo>
                <a:lnTo>
                  <a:pt x="10373" y="23686"/>
                </a:lnTo>
                <a:lnTo>
                  <a:pt x="10943" y="24441"/>
                </a:lnTo>
                <a:lnTo>
                  <a:pt x="10943" y="25358"/>
                </a:lnTo>
                <a:lnTo>
                  <a:pt x="9461" y="25413"/>
                </a:lnTo>
                <a:lnTo>
                  <a:pt x="8947" y="50939"/>
                </a:lnTo>
                <a:lnTo>
                  <a:pt x="9119" y="50129"/>
                </a:lnTo>
                <a:lnTo>
                  <a:pt x="10317" y="50345"/>
                </a:lnTo>
                <a:lnTo>
                  <a:pt x="11513" y="50076"/>
                </a:lnTo>
                <a:lnTo>
                  <a:pt x="12653" y="49859"/>
                </a:lnTo>
                <a:lnTo>
                  <a:pt x="13793" y="49698"/>
                </a:lnTo>
                <a:lnTo>
                  <a:pt x="14989" y="49645"/>
                </a:lnTo>
                <a:lnTo>
                  <a:pt x="14705" y="37231"/>
                </a:lnTo>
                <a:lnTo>
                  <a:pt x="15446" y="36961"/>
                </a:lnTo>
                <a:lnTo>
                  <a:pt x="16300" y="36800"/>
                </a:lnTo>
                <a:lnTo>
                  <a:pt x="16643" y="37664"/>
                </a:lnTo>
                <a:lnTo>
                  <a:pt x="17041" y="38528"/>
                </a:lnTo>
                <a:lnTo>
                  <a:pt x="17726" y="39228"/>
                </a:lnTo>
                <a:lnTo>
                  <a:pt x="18695" y="30647"/>
                </a:lnTo>
                <a:lnTo>
                  <a:pt x="17497" y="30431"/>
                </a:lnTo>
                <a:lnTo>
                  <a:pt x="17041" y="29353"/>
                </a:lnTo>
                <a:lnTo>
                  <a:pt x="16643" y="28219"/>
                </a:lnTo>
                <a:lnTo>
                  <a:pt x="17440" y="27625"/>
                </a:lnTo>
                <a:lnTo>
                  <a:pt x="17041" y="26600"/>
                </a:lnTo>
                <a:lnTo>
                  <a:pt x="16643" y="25628"/>
                </a:lnTo>
                <a:lnTo>
                  <a:pt x="16586" y="24550"/>
                </a:lnTo>
                <a:lnTo>
                  <a:pt x="16985" y="23794"/>
                </a:lnTo>
                <a:lnTo>
                  <a:pt x="17327" y="23039"/>
                </a:lnTo>
                <a:lnTo>
                  <a:pt x="18524" y="22608"/>
                </a:lnTo>
                <a:lnTo>
                  <a:pt x="17954" y="5716"/>
                </a:lnTo>
                <a:lnTo>
                  <a:pt x="16927" y="5932"/>
                </a:lnTo>
                <a:lnTo>
                  <a:pt x="15958" y="6363"/>
                </a:lnTo>
                <a:lnTo>
                  <a:pt x="14933" y="6579"/>
                </a:lnTo>
                <a:lnTo>
                  <a:pt x="14307" y="5824"/>
                </a:lnTo>
                <a:lnTo>
                  <a:pt x="14077" y="4852"/>
                </a:lnTo>
                <a:lnTo>
                  <a:pt x="14647" y="4421"/>
                </a:lnTo>
                <a:lnTo>
                  <a:pt x="15674" y="5068"/>
                </a:lnTo>
                <a:lnTo>
                  <a:pt x="16870" y="5338"/>
                </a:lnTo>
                <a:lnTo>
                  <a:pt x="18125" y="5230"/>
                </a:lnTo>
                <a:lnTo>
                  <a:pt x="18010" y="4149"/>
                </a:lnTo>
                <a:lnTo>
                  <a:pt x="17213" y="3550"/>
                </a:lnTo>
                <a:lnTo>
                  <a:pt x="16528" y="2809"/>
                </a:lnTo>
                <a:lnTo>
                  <a:pt x="15730" y="2145"/>
                </a:lnTo>
                <a:lnTo>
                  <a:pt x="14762" y="1670"/>
                </a:lnTo>
                <a:lnTo>
                  <a:pt x="14135" y="474"/>
                </a:lnTo>
                <a:lnTo>
                  <a:pt x="13108" y="151"/>
                </a:lnTo>
                <a:lnTo>
                  <a:pt x="11968" y="0"/>
                </a:lnTo>
                <a:lnTo>
                  <a:pt x="11000" y="94"/>
                </a:lnTo>
                <a:lnTo>
                  <a:pt x="10087" y="474"/>
                </a:lnTo>
                <a:lnTo>
                  <a:pt x="9177" y="474"/>
                </a:lnTo>
                <a:lnTo>
                  <a:pt x="7695" y="968"/>
                </a:lnTo>
                <a:lnTo>
                  <a:pt x="6555" y="1025"/>
                </a:lnTo>
                <a:lnTo>
                  <a:pt x="5528" y="1499"/>
                </a:lnTo>
                <a:lnTo>
                  <a:pt x="4388" y="1936"/>
                </a:lnTo>
                <a:lnTo>
                  <a:pt x="3306" y="1936"/>
                </a:lnTo>
                <a:lnTo>
                  <a:pt x="2223" y="1784"/>
                </a:lnTo>
                <a:lnTo>
                  <a:pt x="1369" y="2581"/>
                </a:lnTo>
                <a:lnTo>
                  <a:pt x="457" y="3341"/>
                </a:lnTo>
                <a:lnTo>
                  <a:pt x="0" y="4366"/>
                </a:lnTo>
                <a:lnTo>
                  <a:pt x="968" y="5607"/>
                </a:lnTo>
                <a:close/>
              </a:path>
            </a:pathLst>
          </a:custGeom>
          <a:solidFill>
            <a:srgbClr val="000000"/>
          </a:solidFill>
        </p:spPr>
        <p:txBody>
          <a:bodyPr wrap="square" lIns="0" tIns="0" rIns="0" bIns="0" rtlCol="0">
            <a:noAutofit/>
          </a:bodyPr>
          <a:lstStyle/>
          <a:p>
            <a:endParaRPr/>
          </a:p>
        </p:txBody>
      </p:sp>
      <p:sp>
        <p:nvSpPr>
          <p:cNvPr id="1352" name="object 1352"/>
          <p:cNvSpPr/>
          <p:nvPr/>
        </p:nvSpPr>
        <p:spPr>
          <a:xfrm>
            <a:off x="483836" y="744206"/>
            <a:ext cx="2557" cy="4316"/>
          </a:xfrm>
          <a:custGeom>
            <a:avLst/>
            <a:gdLst/>
            <a:ahLst/>
            <a:cxnLst/>
            <a:rect l="l" t="t" r="r" b="b"/>
            <a:pathLst>
              <a:path w="2557" h="4316">
                <a:moveTo>
                  <a:pt x="2557" y="3616"/>
                </a:moveTo>
                <a:lnTo>
                  <a:pt x="1993" y="2591"/>
                </a:lnTo>
                <a:lnTo>
                  <a:pt x="1429" y="1564"/>
                </a:lnTo>
                <a:lnTo>
                  <a:pt x="1711" y="755"/>
                </a:lnTo>
                <a:lnTo>
                  <a:pt x="1470" y="0"/>
                </a:lnTo>
                <a:lnTo>
                  <a:pt x="503" y="216"/>
                </a:lnTo>
                <a:lnTo>
                  <a:pt x="281" y="1402"/>
                </a:lnTo>
                <a:lnTo>
                  <a:pt x="60" y="2536"/>
                </a:lnTo>
                <a:lnTo>
                  <a:pt x="0" y="3724"/>
                </a:lnTo>
                <a:lnTo>
                  <a:pt x="1188" y="4316"/>
                </a:lnTo>
                <a:lnTo>
                  <a:pt x="2557" y="3616"/>
                </a:lnTo>
                <a:close/>
              </a:path>
            </a:pathLst>
          </a:custGeom>
          <a:solidFill>
            <a:srgbClr val="000000"/>
          </a:solidFill>
        </p:spPr>
        <p:txBody>
          <a:bodyPr wrap="square" lIns="0" tIns="0" rIns="0" bIns="0" rtlCol="0">
            <a:noAutofit/>
          </a:bodyPr>
          <a:lstStyle/>
          <a:p>
            <a:endParaRPr/>
          </a:p>
        </p:txBody>
      </p:sp>
      <p:sp>
        <p:nvSpPr>
          <p:cNvPr id="1353" name="object 1353"/>
          <p:cNvSpPr/>
          <p:nvPr/>
        </p:nvSpPr>
        <p:spPr>
          <a:xfrm>
            <a:off x="482124" y="716089"/>
            <a:ext cx="1772" cy="2969"/>
          </a:xfrm>
          <a:custGeom>
            <a:avLst/>
            <a:gdLst/>
            <a:ahLst/>
            <a:cxnLst/>
            <a:rect l="l" t="t" r="r" b="b"/>
            <a:pathLst>
              <a:path w="1772" h="2969">
                <a:moveTo>
                  <a:pt x="1147" y="2969"/>
                </a:moveTo>
                <a:lnTo>
                  <a:pt x="1591" y="2266"/>
                </a:lnTo>
                <a:lnTo>
                  <a:pt x="1651" y="1349"/>
                </a:lnTo>
                <a:lnTo>
                  <a:pt x="1772" y="432"/>
                </a:lnTo>
                <a:lnTo>
                  <a:pt x="906" y="0"/>
                </a:lnTo>
                <a:lnTo>
                  <a:pt x="0" y="108"/>
                </a:lnTo>
                <a:lnTo>
                  <a:pt x="463" y="1080"/>
                </a:lnTo>
                <a:lnTo>
                  <a:pt x="684" y="2105"/>
                </a:lnTo>
                <a:lnTo>
                  <a:pt x="1147" y="2969"/>
                </a:lnTo>
                <a:close/>
              </a:path>
            </a:pathLst>
          </a:custGeom>
          <a:solidFill>
            <a:srgbClr val="000000"/>
          </a:solidFill>
        </p:spPr>
        <p:txBody>
          <a:bodyPr wrap="square" lIns="0" tIns="0" rIns="0" bIns="0" rtlCol="0">
            <a:noAutofit/>
          </a:bodyPr>
          <a:lstStyle/>
          <a:p>
            <a:endParaRPr/>
          </a:p>
        </p:txBody>
      </p:sp>
      <p:sp>
        <p:nvSpPr>
          <p:cNvPr id="1354" name="object 1354"/>
          <p:cNvSpPr/>
          <p:nvPr/>
        </p:nvSpPr>
        <p:spPr>
          <a:xfrm>
            <a:off x="436529" y="686948"/>
            <a:ext cx="3647" cy="170"/>
          </a:xfrm>
          <a:custGeom>
            <a:avLst/>
            <a:gdLst/>
            <a:ahLst/>
            <a:cxnLst/>
            <a:rect l="l" t="t" r="r" b="b"/>
            <a:pathLst>
              <a:path w="3647" h="170">
                <a:moveTo>
                  <a:pt x="1083" y="56"/>
                </a:moveTo>
                <a:lnTo>
                  <a:pt x="0" y="170"/>
                </a:lnTo>
                <a:lnTo>
                  <a:pt x="2450" y="170"/>
                </a:lnTo>
                <a:lnTo>
                  <a:pt x="3647" y="56"/>
                </a:lnTo>
                <a:lnTo>
                  <a:pt x="2793" y="56"/>
                </a:lnTo>
                <a:lnTo>
                  <a:pt x="1709" y="113"/>
                </a:lnTo>
                <a:lnTo>
                  <a:pt x="1083" y="56"/>
                </a:lnTo>
                <a:close/>
              </a:path>
            </a:pathLst>
          </a:custGeom>
          <a:solidFill>
            <a:srgbClr val="000000"/>
          </a:solidFill>
        </p:spPr>
        <p:txBody>
          <a:bodyPr wrap="square" lIns="0" tIns="0" rIns="0" bIns="0" rtlCol="0">
            <a:noAutofit/>
          </a:bodyPr>
          <a:lstStyle/>
          <a:p>
            <a:endParaRPr/>
          </a:p>
        </p:txBody>
      </p:sp>
      <p:sp>
        <p:nvSpPr>
          <p:cNvPr id="1355" name="object 1355"/>
          <p:cNvSpPr/>
          <p:nvPr/>
        </p:nvSpPr>
        <p:spPr>
          <a:xfrm>
            <a:off x="484340" y="728555"/>
            <a:ext cx="966" cy="1402"/>
          </a:xfrm>
          <a:custGeom>
            <a:avLst/>
            <a:gdLst/>
            <a:ahLst/>
            <a:cxnLst/>
            <a:rect l="l" t="t" r="r" b="b"/>
            <a:pathLst>
              <a:path w="966" h="1402">
                <a:moveTo>
                  <a:pt x="241" y="0"/>
                </a:moveTo>
                <a:lnTo>
                  <a:pt x="0" y="1133"/>
                </a:lnTo>
                <a:lnTo>
                  <a:pt x="966" y="1402"/>
                </a:lnTo>
                <a:lnTo>
                  <a:pt x="966" y="108"/>
                </a:lnTo>
                <a:lnTo>
                  <a:pt x="241" y="0"/>
                </a:lnTo>
                <a:close/>
              </a:path>
            </a:pathLst>
          </a:custGeom>
          <a:solidFill>
            <a:srgbClr val="000000"/>
          </a:solidFill>
        </p:spPr>
        <p:txBody>
          <a:bodyPr wrap="square" lIns="0" tIns="0" rIns="0" bIns="0" rtlCol="0">
            <a:noAutofit/>
          </a:bodyPr>
          <a:lstStyle/>
          <a:p>
            <a:endParaRPr/>
          </a:p>
        </p:txBody>
      </p:sp>
      <p:sp>
        <p:nvSpPr>
          <p:cNvPr id="1356" name="object 1356"/>
          <p:cNvSpPr/>
          <p:nvPr/>
        </p:nvSpPr>
        <p:spPr>
          <a:xfrm>
            <a:off x="474552" y="766224"/>
            <a:ext cx="6041" cy="2052"/>
          </a:xfrm>
          <a:custGeom>
            <a:avLst/>
            <a:gdLst/>
            <a:ahLst/>
            <a:cxnLst/>
            <a:rect l="l" t="t" r="r" b="b"/>
            <a:pathLst>
              <a:path w="6041" h="2052">
                <a:moveTo>
                  <a:pt x="966" y="2052"/>
                </a:moveTo>
                <a:lnTo>
                  <a:pt x="1933" y="1997"/>
                </a:lnTo>
                <a:lnTo>
                  <a:pt x="2839" y="1782"/>
                </a:lnTo>
                <a:lnTo>
                  <a:pt x="4048" y="1566"/>
                </a:lnTo>
                <a:lnTo>
                  <a:pt x="5175" y="1080"/>
                </a:lnTo>
                <a:lnTo>
                  <a:pt x="6041" y="108"/>
                </a:lnTo>
                <a:lnTo>
                  <a:pt x="4390" y="0"/>
                </a:lnTo>
                <a:lnTo>
                  <a:pt x="3363" y="810"/>
                </a:lnTo>
                <a:lnTo>
                  <a:pt x="2034" y="1133"/>
                </a:lnTo>
                <a:lnTo>
                  <a:pt x="725" y="1188"/>
                </a:lnTo>
                <a:lnTo>
                  <a:pt x="0" y="2052"/>
                </a:lnTo>
                <a:lnTo>
                  <a:pt x="966" y="2052"/>
                </a:lnTo>
                <a:close/>
              </a:path>
            </a:pathLst>
          </a:custGeom>
          <a:solidFill>
            <a:srgbClr val="000000"/>
          </a:solidFill>
        </p:spPr>
        <p:txBody>
          <a:bodyPr wrap="square" lIns="0" tIns="0" rIns="0" bIns="0" rtlCol="0">
            <a:noAutofit/>
          </a:bodyPr>
          <a:lstStyle/>
          <a:p>
            <a:endParaRPr/>
          </a:p>
        </p:txBody>
      </p:sp>
      <p:sp>
        <p:nvSpPr>
          <p:cNvPr id="1357" name="object 1357"/>
          <p:cNvSpPr/>
          <p:nvPr/>
        </p:nvSpPr>
        <p:spPr>
          <a:xfrm>
            <a:off x="477049" y="755053"/>
            <a:ext cx="7350" cy="9066"/>
          </a:xfrm>
          <a:custGeom>
            <a:avLst/>
            <a:gdLst/>
            <a:ahLst/>
            <a:cxnLst/>
            <a:rect l="l" t="t" r="r" b="b"/>
            <a:pathLst>
              <a:path w="7350" h="9066">
                <a:moveTo>
                  <a:pt x="4732" y="7770"/>
                </a:moveTo>
                <a:lnTo>
                  <a:pt x="5296" y="6908"/>
                </a:lnTo>
                <a:lnTo>
                  <a:pt x="5578" y="5883"/>
                </a:lnTo>
                <a:lnTo>
                  <a:pt x="6102" y="4964"/>
                </a:lnTo>
                <a:lnTo>
                  <a:pt x="6565" y="4047"/>
                </a:lnTo>
                <a:lnTo>
                  <a:pt x="6605" y="3022"/>
                </a:lnTo>
                <a:lnTo>
                  <a:pt x="6323" y="1997"/>
                </a:lnTo>
                <a:lnTo>
                  <a:pt x="6907" y="1349"/>
                </a:lnTo>
                <a:lnTo>
                  <a:pt x="7350" y="485"/>
                </a:lnTo>
                <a:lnTo>
                  <a:pt x="6565" y="0"/>
                </a:lnTo>
                <a:lnTo>
                  <a:pt x="5578" y="0"/>
                </a:lnTo>
                <a:lnTo>
                  <a:pt x="5236" y="1025"/>
                </a:lnTo>
                <a:lnTo>
                  <a:pt x="4672" y="1997"/>
                </a:lnTo>
                <a:lnTo>
                  <a:pt x="4108" y="2914"/>
                </a:lnTo>
                <a:lnTo>
                  <a:pt x="3202" y="4100"/>
                </a:lnTo>
                <a:lnTo>
                  <a:pt x="2557" y="4911"/>
                </a:lnTo>
                <a:lnTo>
                  <a:pt x="1711" y="5505"/>
                </a:lnTo>
                <a:lnTo>
                  <a:pt x="966" y="6152"/>
                </a:lnTo>
                <a:lnTo>
                  <a:pt x="342" y="6961"/>
                </a:lnTo>
                <a:lnTo>
                  <a:pt x="0" y="7878"/>
                </a:lnTo>
                <a:lnTo>
                  <a:pt x="624" y="8742"/>
                </a:lnTo>
                <a:lnTo>
                  <a:pt x="1711" y="9066"/>
                </a:lnTo>
                <a:lnTo>
                  <a:pt x="2859" y="8903"/>
                </a:lnTo>
                <a:lnTo>
                  <a:pt x="4048" y="8850"/>
                </a:lnTo>
                <a:lnTo>
                  <a:pt x="4732" y="7770"/>
                </a:lnTo>
                <a:close/>
              </a:path>
            </a:pathLst>
          </a:custGeom>
          <a:solidFill>
            <a:srgbClr val="000000"/>
          </a:solidFill>
        </p:spPr>
        <p:txBody>
          <a:bodyPr wrap="square" lIns="0" tIns="0" rIns="0" bIns="0" rtlCol="0">
            <a:noAutofit/>
          </a:bodyPr>
          <a:lstStyle/>
          <a:p>
            <a:endParaRPr/>
          </a:p>
        </p:txBody>
      </p:sp>
      <p:sp>
        <p:nvSpPr>
          <p:cNvPr id="1358" name="object 1358"/>
          <p:cNvSpPr/>
          <p:nvPr/>
        </p:nvSpPr>
        <p:spPr>
          <a:xfrm>
            <a:off x="485306" y="761962"/>
            <a:ext cx="1369" cy="2158"/>
          </a:xfrm>
          <a:custGeom>
            <a:avLst/>
            <a:gdLst/>
            <a:ahLst/>
            <a:cxnLst/>
            <a:rect l="l" t="t" r="r" b="b"/>
            <a:pathLst>
              <a:path w="1369" h="2158">
                <a:moveTo>
                  <a:pt x="644" y="1078"/>
                </a:moveTo>
                <a:lnTo>
                  <a:pt x="0" y="2158"/>
                </a:lnTo>
                <a:lnTo>
                  <a:pt x="745" y="1078"/>
                </a:lnTo>
                <a:lnTo>
                  <a:pt x="1369" y="0"/>
                </a:lnTo>
                <a:lnTo>
                  <a:pt x="644" y="1078"/>
                </a:lnTo>
                <a:close/>
              </a:path>
            </a:pathLst>
          </a:custGeom>
          <a:solidFill>
            <a:srgbClr val="000000"/>
          </a:solidFill>
        </p:spPr>
        <p:txBody>
          <a:bodyPr wrap="square" lIns="0" tIns="0" rIns="0" bIns="0" rtlCol="0">
            <a:noAutofit/>
          </a:bodyPr>
          <a:lstStyle/>
          <a:p>
            <a:endParaRPr/>
          </a:p>
        </p:txBody>
      </p:sp>
      <p:sp>
        <p:nvSpPr>
          <p:cNvPr id="1359" name="object 1359"/>
          <p:cNvSpPr/>
          <p:nvPr/>
        </p:nvSpPr>
        <p:spPr>
          <a:xfrm>
            <a:off x="488327" y="756295"/>
            <a:ext cx="1027" cy="1456"/>
          </a:xfrm>
          <a:custGeom>
            <a:avLst/>
            <a:gdLst/>
            <a:ahLst/>
            <a:cxnLst/>
            <a:rect l="l" t="t" r="r" b="b"/>
            <a:pathLst>
              <a:path w="1027" h="1456">
                <a:moveTo>
                  <a:pt x="1027" y="0"/>
                </a:moveTo>
                <a:lnTo>
                  <a:pt x="0" y="970"/>
                </a:lnTo>
                <a:lnTo>
                  <a:pt x="120" y="1456"/>
                </a:lnTo>
                <a:lnTo>
                  <a:pt x="745" y="808"/>
                </a:lnTo>
                <a:lnTo>
                  <a:pt x="1027" y="0"/>
                </a:lnTo>
                <a:close/>
              </a:path>
            </a:pathLst>
          </a:custGeom>
          <a:solidFill>
            <a:srgbClr val="000000"/>
          </a:solidFill>
        </p:spPr>
        <p:txBody>
          <a:bodyPr wrap="square" lIns="0" tIns="0" rIns="0" bIns="0" rtlCol="0">
            <a:noAutofit/>
          </a:bodyPr>
          <a:lstStyle/>
          <a:p>
            <a:endParaRPr/>
          </a:p>
        </p:txBody>
      </p:sp>
      <p:sp>
        <p:nvSpPr>
          <p:cNvPr id="1360" name="object 1360"/>
          <p:cNvSpPr/>
          <p:nvPr/>
        </p:nvSpPr>
        <p:spPr>
          <a:xfrm>
            <a:off x="489757" y="750520"/>
            <a:ext cx="4048" cy="5613"/>
          </a:xfrm>
          <a:custGeom>
            <a:avLst/>
            <a:gdLst/>
            <a:ahLst/>
            <a:cxnLst/>
            <a:rect l="l" t="t" r="r" b="b"/>
            <a:pathLst>
              <a:path w="4048" h="5613">
                <a:moveTo>
                  <a:pt x="865" y="2969"/>
                </a:moveTo>
                <a:lnTo>
                  <a:pt x="281" y="3724"/>
                </a:lnTo>
                <a:lnTo>
                  <a:pt x="0" y="4641"/>
                </a:lnTo>
                <a:lnTo>
                  <a:pt x="402" y="5613"/>
                </a:lnTo>
                <a:lnTo>
                  <a:pt x="1651" y="4858"/>
                </a:lnTo>
                <a:lnTo>
                  <a:pt x="1832" y="5450"/>
                </a:lnTo>
                <a:lnTo>
                  <a:pt x="2054" y="5505"/>
                </a:lnTo>
                <a:lnTo>
                  <a:pt x="2618" y="4480"/>
                </a:lnTo>
                <a:lnTo>
                  <a:pt x="3020" y="3346"/>
                </a:lnTo>
                <a:lnTo>
                  <a:pt x="3484" y="2644"/>
                </a:lnTo>
                <a:lnTo>
                  <a:pt x="3705" y="1888"/>
                </a:lnTo>
                <a:lnTo>
                  <a:pt x="3886" y="1186"/>
                </a:lnTo>
                <a:lnTo>
                  <a:pt x="4048" y="0"/>
                </a:lnTo>
                <a:lnTo>
                  <a:pt x="3302" y="377"/>
                </a:lnTo>
                <a:lnTo>
                  <a:pt x="2678" y="1349"/>
                </a:lnTo>
                <a:lnTo>
                  <a:pt x="1993" y="2374"/>
                </a:lnTo>
                <a:lnTo>
                  <a:pt x="1591" y="3561"/>
                </a:lnTo>
                <a:lnTo>
                  <a:pt x="865" y="2969"/>
                </a:lnTo>
                <a:close/>
              </a:path>
            </a:pathLst>
          </a:custGeom>
          <a:solidFill>
            <a:srgbClr val="000000"/>
          </a:solidFill>
        </p:spPr>
        <p:txBody>
          <a:bodyPr wrap="square" lIns="0" tIns="0" rIns="0" bIns="0" rtlCol="0">
            <a:noAutofit/>
          </a:bodyPr>
          <a:lstStyle/>
          <a:p>
            <a:endParaRPr/>
          </a:p>
        </p:txBody>
      </p:sp>
      <p:sp>
        <p:nvSpPr>
          <p:cNvPr id="1361" name="object 1361"/>
          <p:cNvSpPr/>
          <p:nvPr/>
        </p:nvSpPr>
        <p:spPr>
          <a:xfrm>
            <a:off x="488327" y="753973"/>
            <a:ext cx="241" cy="1674"/>
          </a:xfrm>
          <a:custGeom>
            <a:avLst/>
            <a:gdLst/>
            <a:ahLst/>
            <a:cxnLst/>
            <a:rect l="l" t="t" r="r" b="b"/>
            <a:pathLst>
              <a:path w="241" h="1674">
                <a:moveTo>
                  <a:pt x="0" y="863"/>
                </a:moveTo>
                <a:lnTo>
                  <a:pt x="0" y="1674"/>
                </a:lnTo>
                <a:lnTo>
                  <a:pt x="241" y="863"/>
                </a:lnTo>
                <a:lnTo>
                  <a:pt x="241" y="0"/>
                </a:lnTo>
                <a:lnTo>
                  <a:pt x="0" y="863"/>
                </a:lnTo>
                <a:close/>
              </a:path>
            </a:pathLst>
          </a:custGeom>
          <a:solidFill>
            <a:srgbClr val="000000"/>
          </a:solidFill>
        </p:spPr>
        <p:txBody>
          <a:bodyPr wrap="square" lIns="0" tIns="0" rIns="0" bIns="0" rtlCol="0">
            <a:noAutofit/>
          </a:bodyPr>
          <a:lstStyle/>
          <a:p>
            <a:endParaRPr/>
          </a:p>
        </p:txBody>
      </p:sp>
      <p:sp>
        <p:nvSpPr>
          <p:cNvPr id="1362" name="object 1362"/>
          <p:cNvSpPr/>
          <p:nvPr/>
        </p:nvSpPr>
        <p:spPr>
          <a:xfrm>
            <a:off x="485890" y="749334"/>
            <a:ext cx="2154" cy="3236"/>
          </a:xfrm>
          <a:custGeom>
            <a:avLst/>
            <a:gdLst/>
            <a:ahLst/>
            <a:cxnLst/>
            <a:rect l="l" t="t" r="r" b="b"/>
            <a:pathLst>
              <a:path w="2154" h="3236">
                <a:moveTo>
                  <a:pt x="2154" y="1078"/>
                </a:moveTo>
                <a:lnTo>
                  <a:pt x="1993" y="53"/>
                </a:lnTo>
                <a:lnTo>
                  <a:pt x="1812" y="0"/>
                </a:lnTo>
                <a:lnTo>
                  <a:pt x="1188" y="1078"/>
                </a:lnTo>
                <a:lnTo>
                  <a:pt x="745" y="2266"/>
                </a:lnTo>
                <a:lnTo>
                  <a:pt x="0" y="3236"/>
                </a:lnTo>
                <a:lnTo>
                  <a:pt x="906" y="2914"/>
                </a:lnTo>
                <a:lnTo>
                  <a:pt x="1812" y="3236"/>
                </a:lnTo>
                <a:lnTo>
                  <a:pt x="2094" y="2158"/>
                </a:lnTo>
                <a:lnTo>
                  <a:pt x="2154" y="1078"/>
                </a:lnTo>
                <a:close/>
              </a:path>
            </a:pathLst>
          </a:custGeom>
          <a:solidFill>
            <a:srgbClr val="000000"/>
          </a:solidFill>
        </p:spPr>
        <p:txBody>
          <a:bodyPr wrap="square" lIns="0" tIns="0" rIns="0" bIns="0" rtlCol="0">
            <a:noAutofit/>
          </a:bodyPr>
          <a:lstStyle/>
          <a:p>
            <a:endParaRPr/>
          </a:p>
        </p:txBody>
      </p:sp>
      <p:sp>
        <p:nvSpPr>
          <p:cNvPr id="1363" name="object 1363"/>
          <p:cNvSpPr/>
          <p:nvPr/>
        </p:nvSpPr>
        <p:spPr>
          <a:xfrm>
            <a:off x="476646" y="747606"/>
            <a:ext cx="1369" cy="1511"/>
          </a:xfrm>
          <a:custGeom>
            <a:avLst/>
            <a:gdLst/>
            <a:ahLst/>
            <a:cxnLst/>
            <a:rect l="l" t="t" r="r" b="b"/>
            <a:pathLst>
              <a:path w="1369" h="1511">
                <a:moveTo>
                  <a:pt x="1087" y="1511"/>
                </a:moveTo>
                <a:lnTo>
                  <a:pt x="1309" y="755"/>
                </a:lnTo>
                <a:lnTo>
                  <a:pt x="1369" y="0"/>
                </a:lnTo>
                <a:lnTo>
                  <a:pt x="523" y="161"/>
                </a:lnTo>
                <a:lnTo>
                  <a:pt x="0" y="1025"/>
                </a:lnTo>
                <a:lnTo>
                  <a:pt x="1087" y="1511"/>
                </a:lnTo>
                <a:close/>
              </a:path>
            </a:pathLst>
          </a:custGeom>
          <a:solidFill>
            <a:srgbClr val="000000"/>
          </a:solidFill>
        </p:spPr>
        <p:txBody>
          <a:bodyPr wrap="square" lIns="0" tIns="0" rIns="0" bIns="0" rtlCol="0">
            <a:noAutofit/>
          </a:bodyPr>
          <a:lstStyle/>
          <a:p>
            <a:endParaRPr/>
          </a:p>
        </p:txBody>
      </p:sp>
      <p:sp>
        <p:nvSpPr>
          <p:cNvPr id="1364" name="object 1364"/>
          <p:cNvSpPr/>
          <p:nvPr/>
        </p:nvSpPr>
        <p:spPr>
          <a:xfrm>
            <a:off x="483433" y="755917"/>
            <a:ext cx="3766" cy="6422"/>
          </a:xfrm>
          <a:custGeom>
            <a:avLst/>
            <a:gdLst/>
            <a:ahLst/>
            <a:cxnLst/>
            <a:rect l="l" t="t" r="r" b="b"/>
            <a:pathLst>
              <a:path w="3766" h="6422">
                <a:moveTo>
                  <a:pt x="523" y="3453"/>
                </a:moveTo>
                <a:lnTo>
                  <a:pt x="181" y="4478"/>
                </a:lnTo>
                <a:lnTo>
                  <a:pt x="0" y="5503"/>
                </a:lnTo>
                <a:lnTo>
                  <a:pt x="342" y="6422"/>
                </a:lnTo>
                <a:lnTo>
                  <a:pt x="1309" y="6044"/>
                </a:lnTo>
                <a:lnTo>
                  <a:pt x="1993" y="5125"/>
                </a:lnTo>
                <a:lnTo>
                  <a:pt x="2275" y="4100"/>
                </a:lnTo>
                <a:lnTo>
                  <a:pt x="2215" y="3022"/>
                </a:lnTo>
                <a:lnTo>
                  <a:pt x="1711" y="2805"/>
                </a:lnTo>
                <a:lnTo>
                  <a:pt x="2457" y="1997"/>
                </a:lnTo>
                <a:lnTo>
                  <a:pt x="3141" y="1025"/>
                </a:lnTo>
                <a:lnTo>
                  <a:pt x="3766" y="0"/>
                </a:lnTo>
                <a:lnTo>
                  <a:pt x="2859" y="1078"/>
                </a:lnTo>
                <a:lnTo>
                  <a:pt x="1591" y="1619"/>
                </a:lnTo>
                <a:lnTo>
                  <a:pt x="1147" y="2589"/>
                </a:lnTo>
                <a:lnTo>
                  <a:pt x="523" y="3453"/>
                </a:lnTo>
                <a:close/>
              </a:path>
            </a:pathLst>
          </a:custGeom>
          <a:solidFill>
            <a:srgbClr val="000000"/>
          </a:solidFill>
        </p:spPr>
        <p:txBody>
          <a:bodyPr wrap="square" lIns="0" tIns="0" rIns="0" bIns="0" rtlCol="0">
            <a:noAutofit/>
          </a:bodyPr>
          <a:lstStyle/>
          <a:p>
            <a:endParaRPr/>
          </a:p>
        </p:txBody>
      </p:sp>
      <p:sp>
        <p:nvSpPr>
          <p:cNvPr id="1365" name="object 1365"/>
          <p:cNvSpPr/>
          <p:nvPr/>
        </p:nvSpPr>
        <p:spPr>
          <a:xfrm>
            <a:off x="483030" y="763634"/>
            <a:ext cx="1711" cy="2050"/>
          </a:xfrm>
          <a:custGeom>
            <a:avLst/>
            <a:gdLst/>
            <a:ahLst/>
            <a:cxnLst/>
            <a:rect l="l" t="t" r="r" b="b"/>
            <a:pathLst>
              <a:path w="1711" h="2050">
                <a:moveTo>
                  <a:pt x="966" y="485"/>
                </a:moveTo>
                <a:lnTo>
                  <a:pt x="402" y="1241"/>
                </a:lnTo>
                <a:lnTo>
                  <a:pt x="0" y="2050"/>
                </a:lnTo>
                <a:lnTo>
                  <a:pt x="684" y="1402"/>
                </a:lnTo>
                <a:lnTo>
                  <a:pt x="1369" y="755"/>
                </a:lnTo>
                <a:lnTo>
                  <a:pt x="1711" y="0"/>
                </a:lnTo>
                <a:lnTo>
                  <a:pt x="966" y="485"/>
                </a:lnTo>
                <a:close/>
              </a:path>
            </a:pathLst>
          </a:custGeom>
          <a:solidFill>
            <a:srgbClr val="000000"/>
          </a:solidFill>
        </p:spPr>
        <p:txBody>
          <a:bodyPr wrap="square" lIns="0" tIns="0" rIns="0" bIns="0" rtlCol="0">
            <a:noAutofit/>
          </a:bodyPr>
          <a:lstStyle/>
          <a:p>
            <a:endParaRPr/>
          </a:p>
        </p:txBody>
      </p:sp>
      <p:sp>
        <p:nvSpPr>
          <p:cNvPr id="1366" name="object 1366"/>
          <p:cNvSpPr/>
          <p:nvPr/>
        </p:nvSpPr>
        <p:spPr>
          <a:xfrm>
            <a:off x="484340" y="719327"/>
            <a:ext cx="2114" cy="8905"/>
          </a:xfrm>
          <a:custGeom>
            <a:avLst/>
            <a:gdLst/>
            <a:ahLst/>
            <a:cxnLst/>
            <a:rect l="l" t="t" r="r" b="b"/>
            <a:pathLst>
              <a:path w="2114" h="8905">
                <a:moveTo>
                  <a:pt x="926" y="1080"/>
                </a:moveTo>
                <a:lnTo>
                  <a:pt x="402" y="0"/>
                </a:lnTo>
                <a:lnTo>
                  <a:pt x="0" y="432"/>
                </a:lnTo>
                <a:lnTo>
                  <a:pt x="463" y="1564"/>
                </a:lnTo>
                <a:lnTo>
                  <a:pt x="805" y="2805"/>
                </a:lnTo>
                <a:lnTo>
                  <a:pt x="966" y="3830"/>
                </a:lnTo>
                <a:lnTo>
                  <a:pt x="865" y="4858"/>
                </a:lnTo>
                <a:lnTo>
                  <a:pt x="865" y="5883"/>
                </a:lnTo>
                <a:lnTo>
                  <a:pt x="523" y="6853"/>
                </a:lnTo>
                <a:lnTo>
                  <a:pt x="241" y="7825"/>
                </a:lnTo>
                <a:lnTo>
                  <a:pt x="60" y="8905"/>
                </a:lnTo>
                <a:lnTo>
                  <a:pt x="1208" y="8742"/>
                </a:lnTo>
                <a:lnTo>
                  <a:pt x="1893" y="8041"/>
                </a:lnTo>
                <a:lnTo>
                  <a:pt x="2054" y="7069"/>
                </a:lnTo>
                <a:lnTo>
                  <a:pt x="1893" y="6097"/>
                </a:lnTo>
                <a:lnTo>
                  <a:pt x="1993" y="5127"/>
                </a:lnTo>
                <a:lnTo>
                  <a:pt x="2114" y="4047"/>
                </a:lnTo>
                <a:lnTo>
                  <a:pt x="1893" y="2969"/>
                </a:lnTo>
                <a:lnTo>
                  <a:pt x="1309" y="2105"/>
                </a:lnTo>
                <a:lnTo>
                  <a:pt x="926" y="1080"/>
                </a:lnTo>
                <a:close/>
              </a:path>
            </a:pathLst>
          </a:custGeom>
          <a:solidFill>
            <a:srgbClr val="000000"/>
          </a:solidFill>
        </p:spPr>
        <p:txBody>
          <a:bodyPr wrap="square" lIns="0" tIns="0" rIns="0" bIns="0" rtlCol="0">
            <a:noAutofit/>
          </a:bodyPr>
          <a:lstStyle/>
          <a:p>
            <a:endParaRPr/>
          </a:p>
        </p:txBody>
      </p:sp>
      <p:sp>
        <p:nvSpPr>
          <p:cNvPr id="1367" name="object 1367"/>
          <p:cNvSpPr/>
          <p:nvPr/>
        </p:nvSpPr>
        <p:spPr>
          <a:xfrm>
            <a:off x="472840" y="760073"/>
            <a:ext cx="16917" cy="20020"/>
          </a:xfrm>
          <a:custGeom>
            <a:avLst/>
            <a:gdLst/>
            <a:ahLst/>
            <a:cxnLst/>
            <a:rect l="l" t="t" r="r" b="b"/>
            <a:pathLst>
              <a:path w="16917" h="20020">
                <a:moveTo>
                  <a:pt x="966" y="19156"/>
                </a:moveTo>
                <a:lnTo>
                  <a:pt x="0" y="20020"/>
                </a:lnTo>
                <a:lnTo>
                  <a:pt x="563" y="19642"/>
                </a:lnTo>
                <a:lnTo>
                  <a:pt x="1127" y="19264"/>
                </a:lnTo>
                <a:lnTo>
                  <a:pt x="1409" y="19050"/>
                </a:lnTo>
                <a:lnTo>
                  <a:pt x="1872" y="18672"/>
                </a:lnTo>
                <a:lnTo>
                  <a:pt x="2738" y="18023"/>
                </a:lnTo>
                <a:lnTo>
                  <a:pt x="8539" y="13491"/>
                </a:lnTo>
                <a:lnTo>
                  <a:pt x="13151" y="8094"/>
                </a:lnTo>
                <a:lnTo>
                  <a:pt x="16514" y="1997"/>
                </a:lnTo>
                <a:lnTo>
                  <a:pt x="16695" y="1564"/>
                </a:lnTo>
                <a:lnTo>
                  <a:pt x="16171" y="2103"/>
                </a:lnTo>
                <a:lnTo>
                  <a:pt x="16474" y="1078"/>
                </a:lnTo>
                <a:lnTo>
                  <a:pt x="16917" y="0"/>
                </a:lnTo>
                <a:lnTo>
                  <a:pt x="16131" y="863"/>
                </a:lnTo>
                <a:lnTo>
                  <a:pt x="15446" y="1725"/>
                </a:lnTo>
                <a:lnTo>
                  <a:pt x="14701" y="2644"/>
                </a:lnTo>
                <a:lnTo>
                  <a:pt x="14137" y="3561"/>
                </a:lnTo>
                <a:lnTo>
                  <a:pt x="13674" y="4639"/>
                </a:lnTo>
                <a:lnTo>
                  <a:pt x="13110" y="4911"/>
                </a:lnTo>
                <a:lnTo>
                  <a:pt x="12466" y="5611"/>
                </a:lnTo>
                <a:lnTo>
                  <a:pt x="11841" y="6422"/>
                </a:lnTo>
                <a:lnTo>
                  <a:pt x="11459" y="7284"/>
                </a:lnTo>
                <a:lnTo>
                  <a:pt x="10996" y="8202"/>
                </a:lnTo>
                <a:lnTo>
                  <a:pt x="9969" y="8903"/>
                </a:lnTo>
                <a:lnTo>
                  <a:pt x="9344" y="9928"/>
                </a:lnTo>
                <a:lnTo>
                  <a:pt x="8659" y="10792"/>
                </a:lnTo>
                <a:lnTo>
                  <a:pt x="7793" y="11494"/>
                </a:lnTo>
                <a:lnTo>
                  <a:pt x="7008" y="12250"/>
                </a:lnTo>
                <a:lnTo>
                  <a:pt x="6142" y="12950"/>
                </a:lnTo>
                <a:lnTo>
                  <a:pt x="5236" y="13653"/>
                </a:lnTo>
                <a:lnTo>
                  <a:pt x="4329" y="14247"/>
                </a:lnTo>
                <a:lnTo>
                  <a:pt x="3463" y="14947"/>
                </a:lnTo>
                <a:lnTo>
                  <a:pt x="2738" y="15756"/>
                </a:lnTo>
                <a:lnTo>
                  <a:pt x="2215" y="16728"/>
                </a:lnTo>
                <a:lnTo>
                  <a:pt x="2215" y="17161"/>
                </a:lnTo>
                <a:lnTo>
                  <a:pt x="1711" y="18239"/>
                </a:lnTo>
                <a:lnTo>
                  <a:pt x="966" y="19156"/>
                </a:lnTo>
                <a:close/>
              </a:path>
            </a:pathLst>
          </a:custGeom>
          <a:solidFill>
            <a:srgbClr val="000000"/>
          </a:solidFill>
        </p:spPr>
        <p:txBody>
          <a:bodyPr wrap="square" lIns="0" tIns="0" rIns="0" bIns="0" rtlCol="0">
            <a:noAutofit/>
          </a:bodyPr>
          <a:lstStyle/>
          <a:p>
            <a:endParaRPr/>
          </a:p>
        </p:txBody>
      </p:sp>
      <p:sp>
        <p:nvSpPr>
          <p:cNvPr id="1368" name="object 1368"/>
          <p:cNvSpPr/>
          <p:nvPr/>
        </p:nvSpPr>
        <p:spPr>
          <a:xfrm>
            <a:off x="485649" y="749548"/>
            <a:ext cx="463" cy="1188"/>
          </a:xfrm>
          <a:custGeom>
            <a:avLst/>
            <a:gdLst/>
            <a:ahLst/>
            <a:cxnLst/>
            <a:rect l="l" t="t" r="r" b="b"/>
            <a:pathLst>
              <a:path w="463" h="1188">
                <a:moveTo>
                  <a:pt x="0" y="108"/>
                </a:moveTo>
                <a:lnTo>
                  <a:pt x="0" y="810"/>
                </a:lnTo>
                <a:lnTo>
                  <a:pt x="463" y="1188"/>
                </a:lnTo>
                <a:lnTo>
                  <a:pt x="463" y="0"/>
                </a:lnTo>
                <a:lnTo>
                  <a:pt x="0" y="108"/>
                </a:lnTo>
                <a:close/>
              </a:path>
            </a:pathLst>
          </a:custGeom>
          <a:solidFill>
            <a:srgbClr val="000000"/>
          </a:solidFill>
        </p:spPr>
        <p:txBody>
          <a:bodyPr wrap="square" lIns="0" tIns="0" rIns="0" bIns="0" rtlCol="0">
            <a:noAutofit/>
          </a:bodyPr>
          <a:lstStyle/>
          <a:p>
            <a:endParaRPr/>
          </a:p>
        </p:txBody>
      </p:sp>
      <p:sp>
        <p:nvSpPr>
          <p:cNvPr id="1369" name="object 1369"/>
          <p:cNvSpPr/>
          <p:nvPr/>
        </p:nvSpPr>
        <p:spPr>
          <a:xfrm>
            <a:off x="482749" y="739133"/>
            <a:ext cx="865" cy="2319"/>
          </a:xfrm>
          <a:custGeom>
            <a:avLst/>
            <a:gdLst/>
            <a:ahLst/>
            <a:cxnLst/>
            <a:rect l="l" t="t" r="r" b="b"/>
            <a:pathLst>
              <a:path w="865" h="2319">
                <a:moveTo>
                  <a:pt x="684" y="0"/>
                </a:moveTo>
                <a:lnTo>
                  <a:pt x="181" y="269"/>
                </a:lnTo>
                <a:lnTo>
                  <a:pt x="0" y="1294"/>
                </a:lnTo>
                <a:lnTo>
                  <a:pt x="221" y="2319"/>
                </a:lnTo>
                <a:lnTo>
                  <a:pt x="624" y="2211"/>
                </a:lnTo>
                <a:lnTo>
                  <a:pt x="865" y="1078"/>
                </a:lnTo>
                <a:lnTo>
                  <a:pt x="684" y="0"/>
                </a:lnTo>
                <a:close/>
              </a:path>
            </a:pathLst>
          </a:custGeom>
          <a:solidFill>
            <a:srgbClr val="000000"/>
          </a:solidFill>
        </p:spPr>
        <p:txBody>
          <a:bodyPr wrap="square" lIns="0" tIns="0" rIns="0" bIns="0" rtlCol="0">
            <a:noAutofit/>
          </a:bodyPr>
          <a:lstStyle/>
          <a:p>
            <a:endParaRPr/>
          </a:p>
        </p:txBody>
      </p:sp>
      <p:sp>
        <p:nvSpPr>
          <p:cNvPr id="1370" name="object 1370"/>
          <p:cNvSpPr/>
          <p:nvPr/>
        </p:nvSpPr>
        <p:spPr>
          <a:xfrm>
            <a:off x="483151" y="751492"/>
            <a:ext cx="1248" cy="1619"/>
          </a:xfrm>
          <a:custGeom>
            <a:avLst/>
            <a:gdLst/>
            <a:ahLst/>
            <a:cxnLst/>
            <a:rect l="l" t="t" r="r" b="b"/>
            <a:pathLst>
              <a:path w="1248" h="1619">
                <a:moveTo>
                  <a:pt x="281" y="485"/>
                </a:moveTo>
                <a:lnTo>
                  <a:pt x="0" y="1619"/>
                </a:lnTo>
                <a:lnTo>
                  <a:pt x="684" y="916"/>
                </a:lnTo>
                <a:lnTo>
                  <a:pt x="1248" y="0"/>
                </a:lnTo>
                <a:lnTo>
                  <a:pt x="281" y="485"/>
                </a:lnTo>
                <a:close/>
              </a:path>
            </a:pathLst>
          </a:custGeom>
          <a:solidFill>
            <a:srgbClr val="000000"/>
          </a:solidFill>
        </p:spPr>
        <p:txBody>
          <a:bodyPr wrap="square" lIns="0" tIns="0" rIns="0" bIns="0" rtlCol="0">
            <a:noAutofit/>
          </a:bodyPr>
          <a:lstStyle/>
          <a:p>
            <a:endParaRPr/>
          </a:p>
        </p:txBody>
      </p:sp>
      <p:sp>
        <p:nvSpPr>
          <p:cNvPr id="1371" name="object 1371"/>
          <p:cNvSpPr/>
          <p:nvPr/>
        </p:nvSpPr>
        <p:spPr>
          <a:xfrm>
            <a:off x="459725" y="700066"/>
            <a:ext cx="1367" cy="1120"/>
          </a:xfrm>
          <a:custGeom>
            <a:avLst/>
            <a:gdLst/>
            <a:ahLst/>
            <a:cxnLst/>
            <a:rect l="l" t="t" r="r" b="b"/>
            <a:pathLst>
              <a:path w="1367" h="1120">
                <a:moveTo>
                  <a:pt x="227" y="94"/>
                </a:moveTo>
                <a:lnTo>
                  <a:pt x="0" y="702"/>
                </a:lnTo>
                <a:lnTo>
                  <a:pt x="1367" y="1120"/>
                </a:lnTo>
                <a:lnTo>
                  <a:pt x="1367" y="0"/>
                </a:lnTo>
                <a:lnTo>
                  <a:pt x="227" y="94"/>
                </a:lnTo>
                <a:close/>
              </a:path>
            </a:pathLst>
          </a:custGeom>
          <a:solidFill>
            <a:srgbClr val="000000"/>
          </a:solidFill>
        </p:spPr>
        <p:txBody>
          <a:bodyPr wrap="square" lIns="0" tIns="0" rIns="0" bIns="0" rtlCol="0">
            <a:noAutofit/>
          </a:bodyPr>
          <a:lstStyle/>
          <a:p>
            <a:endParaRPr/>
          </a:p>
        </p:txBody>
      </p:sp>
      <p:sp>
        <p:nvSpPr>
          <p:cNvPr id="1372" name="object 1372"/>
          <p:cNvSpPr/>
          <p:nvPr/>
        </p:nvSpPr>
        <p:spPr>
          <a:xfrm>
            <a:off x="401136" y="729472"/>
            <a:ext cx="1766" cy="2266"/>
          </a:xfrm>
          <a:custGeom>
            <a:avLst/>
            <a:gdLst/>
            <a:ahLst/>
            <a:cxnLst/>
            <a:rect l="l" t="t" r="r" b="b"/>
            <a:pathLst>
              <a:path w="1766" h="2266">
                <a:moveTo>
                  <a:pt x="1766" y="1511"/>
                </a:moveTo>
                <a:lnTo>
                  <a:pt x="1538" y="541"/>
                </a:lnTo>
                <a:lnTo>
                  <a:pt x="569" y="702"/>
                </a:lnTo>
                <a:lnTo>
                  <a:pt x="340" y="0"/>
                </a:lnTo>
                <a:lnTo>
                  <a:pt x="0" y="702"/>
                </a:lnTo>
                <a:lnTo>
                  <a:pt x="569" y="1404"/>
                </a:lnTo>
                <a:lnTo>
                  <a:pt x="853" y="2266"/>
                </a:lnTo>
                <a:lnTo>
                  <a:pt x="1766" y="1511"/>
                </a:lnTo>
                <a:close/>
              </a:path>
            </a:pathLst>
          </a:custGeom>
          <a:solidFill>
            <a:srgbClr val="000000"/>
          </a:solidFill>
        </p:spPr>
        <p:txBody>
          <a:bodyPr wrap="square" lIns="0" tIns="0" rIns="0" bIns="0" rtlCol="0">
            <a:noAutofit/>
          </a:bodyPr>
          <a:lstStyle/>
          <a:p>
            <a:endParaRPr/>
          </a:p>
        </p:txBody>
      </p:sp>
      <p:sp>
        <p:nvSpPr>
          <p:cNvPr id="1373" name="object 1373"/>
          <p:cNvSpPr/>
          <p:nvPr/>
        </p:nvSpPr>
        <p:spPr>
          <a:xfrm>
            <a:off x="409455" y="766548"/>
            <a:ext cx="741" cy="15542"/>
          </a:xfrm>
          <a:custGeom>
            <a:avLst/>
            <a:gdLst/>
            <a:ahLst/>
            <a:cxnLst/>
            <a:rect l="l" t="t" r="r" b="b"/>
            <a:pathLst>
              <a:path w="741" h="15542">
                <a:moveTo>
                  <a:pt x="628" y="0"/>
                </a:moveTo>
                <a:lnTo>
                  <a:pt x="0" y="647"/>
                </a:lnTo>
                <a:lnTo>
                  <a:pt x="285" y="15380"/>
                </a:lnTo>
                <a:lnTo>
                  <a:pt x="741" y="15542"/>
                </a:lnTo>
                <a:lnTo>
                  <a:pt x="628" y="0"/>
                </a:lnTo>
                <a:close/>
              </a:path>
            </a:pathLst>
          </a:custGeom>
          <a:solidFill>
            <a:srgbClr val="000000"/>
          </a:solidFill>
        </p:spPr>
        <p:txBody>
          <a:bodyPr wrap="square" lIns="0" tIns="0" rIns="0" bIns="0" rtlCol="0">
            <a:noAutofit/>
          </a:bodyPr>
          <a:lstStyle/>
          <a:p>
            <a:endParaRPr/>
          </a:p>
        </p:txBody>
      </p:sp>
      <p:sp>
        <p:nvSpPr>
          <p:cNvPr id="1374" name="object 1374"/>
          <p:cNvSpPr/>
          <p:nvPr/>
        </p:nvSpPr>
        <p:spPr>
          <a:xfrm>
            <a:off x="400108" y="726180"/>
            <a:ext cx="741" cy="1997"/>
          </a:xfrm>
          <a:custGeom>
            <a:avLst/>
            <a:gdLst/>
            <a:ahLst/>
            <a:cxnLst/>
            <a:rect l="l" t="t" r="r" b="b"/>
            <a:pathLst>
              <a:path w="741" h="1997">
                <a:moveTo>
                  <a:pt x="628" y="1025"/>
                </a:moveTo>
                <a:lnTo>
                  <a:pt x="741" y="0"/>
                </a:lnTo>
                <a:lnTo>
                  <a:pt x="58" y="271"/>
                </a:lnTo>
                <a:lnTo>
                  <a:pt x="0" y="1133"/>
                </a:lnTo>
                <a:lnTo>
                  <a:pt x="0" y="1997"/>
                </a:lnTo>
                <a:lnTo>
                  <a:pt x="628" y="1025"/>
                </a:lnTo>
                <a:close/>
              </a:path>
            </a:pathLst>
          </a:custGeom>
          <a:solidFill>
            <a:srgbClr val="000000"/>
          </a:solidFill>
        </p:spPr>
        <p:txBody>
          <a:bodyPr wrap="square" lIns="0" tIns="0" rIns="0" bIns="0" rtlCol="0">
            <a:noAutofit/>
          </a:bodyPr>
          <a:lstStyle/>
          <a:p>
            <a:endParaRPr/>
          </a:p>
        </p:txBody>
      </p:sp>
      <p:sp>
        <p:nvSpPr>
          <p:cNvPr id="1375" name="object 1375"/>
          <p:cNvSpPr/>
          <p:nvPr/>
        </p:nvSpPr>
        <p:spPr>
          <a:xfrm>
            <a:off x="452771" y="762284"/>
            <a:ext cx="2110" cy="3130"/>
          </a:xfrm>
          <a:custGeom>
            <a:avLst/>
            <a:gdLst/>
            <a:ahLst/>
            <a:cxnLst/>
            <a:rect l="l" t="t" r="r" b="b"/>
            <a:pathLst>
              <a:path w="2110" h="3130">
                <a:moveTo>
                  <a:pt x="2110" y="1943"/>
                </a:moveTo>
                <a:lnTo>
                  <a:pt x="2052" y="916"/>
                </a:lnTo>
                <a:lnTo>
                  <a:pt x="1597" y="0"/>
                </a:lnTo>
                <a:lnTo>
                  <a:pt x="569" y="216"/>
                </a:lnTo>
                <a:lnTo>
                  <a:pt x="0" y="971"/>
                </a:lnTo>
                <a:lnTo>
                  <a:pt x="114" y="1888"/>
                </a:lnTo>
                <a:lnTo>
                  <a:pt x="628" y="2752"/>
                </a:lnTo>
                <a:lnTo>
                  <a:pt x="513" y="3130"/>
                </a:lnTo>
                <a:lnTo>
                  <a:pt x="1824" y="2914"/>
                </a:lnTo>
                <a:lnTo>
                  <a:pt x="2110" y="1943"/>
                </a:lnTo>
                <a:close/>
              </a:path>
            </a:pathLst>
          </a:custGeom>
          <a:solidFill>
            <a:srgbClr val="000000"/>
          </a:solidFill>
        </p:spPr>
        <p:txBody>
          <a:bodyPr wrap="square" lIns="0" tIns="0" rIns="0" bIns="0" rtlCol="0">
            <a:noAutofit/>
          </a:bodyPr>
          <a:lstStyle/>
          <a:p>
            <a:endParaRPr/>
          </a:p>
        </p:txBody>
      </p:sp>
      <p:sp>
        <p:nvSpPr>
          <p:cNvPr id="1376" name="object 1376"/>
          <p:cNvSpPr/>
          <p:nvPr/>
        </p:nvSpPr>
        <p:spPr>
          <a:xfrm>
            <a:off x="400850" y="711020"/>
            <a:ext cx="3020" cy="2154"/>
          </a:xfrm>
          <a:custGeom>
            <a:avLst/>
            <a:gdLst/>
            <a:ahLst/>
            <a:cxnLst/>
            <a:rect l="l" t="t" r="r" b="b"/>
            <a:pathLst>
              <a:path w="3020" h="2154">
                <a:moveTo>
                  <a:pt x="0" y="1399"/>
                </a:moveTo>
                <a:lnTo>
                  <a:pt x="56" y="2154"/>
                </a:lnTo>
                <a:lnTo>
                  <a:pt x="968" y="1993"/>
                </a:lnTo>
                <a:lnTo>
                  <a:pt x="1995" y="1670"/>
                </a:lnTo>
                <a:lnTo>
                  <a:pt x="2736" y="968"/>
                </a:lnTo>
                <a:lnTo>
                  <a:pt x="3020" y="56"/>
                </a:lnTo>
                <a:lnTo>
                  <a:pt x="1881" y="322"/>
                </a:lnTo>
                <a:lnTo>
                  <a:pt x="912" y="854"/>
                </a:lnTo>
                <a:lnTo>
                  <a:pt x="0" y="1399"/>
                </a:lnTo>
                <a:close/>
              </a:path>
            </a:pathLst>
          </a:custGeom>
          <a:solidFill>
            <a:srgbClr val="000000"/>
          </a:solidFill>
        </p:spPr>
        <p:txBody>
          <a:bodyPr wrap="square" lIns="0" tIns="0" rIns="0" bIns="0" rtlCol="0">
            <a:noAutofit/>
          </a:bodyPr>
          <a:lstStyle/>
          <a:p>
            <a:endParaRPr/>
          </a:p>
        </p:txBody>
      </p:sp>
      <p:sp>
        <p:nvSpPr>
          <p:cNvPr id="1377" name="object 1377"/>
          <p:cNvSpPr/>
          <p:nvPr/>
        </p:nvSpPr>
        <p:spPr>
          <a:xfrm>
            <a:off x="489697" y="756403"/>
            <a:ext cx="2175" cy="4911"/>
          </a:xfrm>
          <a:custGeom>
            <a:avLst/>
            <a:gdLst/>
            <a:ahLst/>
            <a:cxnLst/>
            <a:rect l="l" t="t" r="r" b="b"/>
            <a:pathLst>
              <a:path w="2175" h="4911">
                <a:moveTo>
                  <a:pt x="302" y="3939"/>
                </a:moveTo>
                <a:lnTo>
                  <a:pt x="0" y="4911"/>
                </a:lnTo>
                <a:lnTo>
                  <a:pt x="342" y="4370"/>
                </a:lnTo>
                <a:lnTo>
                  <a:pt x="463" y="4208"/>
                </a:lnTo>
                <a:lnTo>
                  <a:pt x="745" y="3614"/>
                </a:lnTo>
                <a:lnTo>
                  <a:pt x="1027" y="3022"/>
                </a:lnTo>
                <a:lnTo>
                  <a:pt x="1309" y="2428"/>
                </a:lnTo>
                <a:lnTo>
                  <a:pt x="1429" y="1511"/>
                </a:lnTo>
                <a:lnTo>
                  <a:pt x="1772" y="755"/>
                </a:lnTo>
                <a:lnTo>
                  <a:pt x="2175" y="0"/>
                </a:lnTo>
                <a:lnTo>
                  <a:pt x="1993" y="0"/>
                </a:lnTo>
                <a:lnTo>
                  <a:pt x="1651" y="970"/>
                </a:lnTo>
                <a:lnTo>
                  <a:pt x="1087" y="1942"/>
                </a:lnTo>
                <a:lnTo>
                  <a:pt x="644" y="2914"/>
                </a:lnTo>
                <a:lnTo>
                  <a:pt x="302" y="3939"/>
                </a:lnTo>
                <a:close/>
              </a:path>
            </a:pathLst>
          </a:custGeom>
          <a:solidFill>
            <a:srgbClr val="000000"/>
          </a:solidFill>
        </p:spPr>
        <p:txBody>
          <a:bodyPr wrap="square" lIns="0" tIns="0" rIns="0" bIns="0" rtlCol="0">
            <a:noAutofit/>
          </a:bodyPr>
          <a:lstStyle/>
          <a:p>
            <a:endParaRPr/>
          </a:p>
        </p:txBody>
      </p:sp>
      <p:sp>
        <p:nvSpPr>
          <p:cNvPr id="1378" name="object 1378"/>
          <p:cNvSpPr/>
          <p:nvPr/>
        </p:nvSpPr>
        <p:spPr>
          <a:xfrm>
            <a:off x="439948" y="687119"/>
            <a:ext cx="2507" cy="265"/>
          </a:xfrm>
          <a:custGeom>
            <a:avLst/>
            <a:gdLst/>
            <a:ahLst/>
            <a:cxnLst/>
            <a:rect l="l" t="t" r="r" b="b"/>
            <a:pathLst>
              <a:path w="2507" h="265">
                <a:moveTo>
                  <a:pt x="1254" y="37"/>
                </a:moveTo>
                <a:lnTo>
                  <a:pt x="0" y="208"/>
                </a:lnTo>
                <a:lnTo>
                  <a:pt x="1254" y="265"/>
                </a:lnTo>
                <a:lnTo>
                  <a:pt x="2507" y="0"/>
                </a:lnTo>
                <a:lnTo>
                  <a:pt x="1254" y="37"/>
                </a:lnTo>
                <a:close/>
              </a:path>
            </a:pathLst>
          </a:custGeom>
          <a:solidFill>
            <a:srgbClr val="000000"/>
          </a:solidFill>
        </p:spPr>
        <p:txBody>
          <a:bodyPr wrap="square" lIns="0" tIns="0" rIns="0" bIns="0" rtlCol="0">
            <a:noAutofit/>
          </a:bodyPr>
          <a:lstStyle/>
          <a:p>
            <a:endParaRPr/>
          </a:p>
        </p:txBody>
      </p:sp>
      <p:sp>
        <p:nvSpPr>
          <p:cNvPr id="1379" name="object 1379"/>
          <p:cNvSpPr/>
          <p:nvPr/>
        </p:nvSpPr>
        <p:spPr>
          <a:xfrm>
            <a:off x="447871" y="703521"/>
            <a:ext cx="2164" cy="1404"/>
          </a:xfrm>
          <a:custGeom>
            <a:avLst/>
            <a:gdLst/>
            <a:ahLst/>
            <a:cxnLst/>
            <a:rect l="l" t="t" r="r" b="b"/>
            <a:pathLst>
              <a:path w="2164" h="1404">
                <a:moveTo>
                  <a:pt x="0" y="208"/>
                </a:moveTo>
                <a:lnTo>
                  <a:pt x="56" y="1404"/>
                </a:lnTo>
                <a:lnTo>
                  <a:pt x="2164" y="1404"/>
                </a:lnTo>
                <a:lnTo>
                  <a:pt x="1651" y="645"/>
                </a:lnTo>
                <a:lnTo>
                  <a:pt x="968" y="0"/>
                </a:lnTo>
                <a:lnTo>
                  <a:pt x="0" y="208"/>
                </a:lnTo>
                <a:close/>
              </a:path>
            </a:pathLst>
          </a:custGeom>
          <a:solidFill>
            <a:srgbClr val="000000"/>
          </a:solidFill>
        </p:spPr>
        <p:txBody>
          <a:bodyPr wrap="square" lIns="0" tIns="0" rIns="0" bIns="0" rtlCol="0">
            <a:noAutofit/>
          </a:bodyPr>
          <a:lstStyle/>
          <a:p>
            <a:endParaRPr/>
          </a:p>
        </p:txBody>
      </p:sp>
      <p:sp>
        <p:nvSpPr>
          <p:cNvPr id="1380" name="object 1380"/>
          <p:cNvSpPr/>
          <p:nvPr/>
        </p:nvSpPr>
        <p:spPr>
          <a:xfrm>
            <a:off x="415326" y="687442"/>
            <a:ext cx="18238" cy="4745"/>
          </a:xfrm>
          <a:custGeom>
            <a:avLst/>
            <a:gdLst/>
            <a:ahLst/>
            <a:cxnLst/>
            <a:rect l="l" t="t" r="r" b="b"/>
            <a:pathLst>
              <a:path w="18238" h="4745">
                <a:moveTo>
                  <a:pt x="9975" y="854"/>
                </a:moveTo>
                <a:lnTo>
                  <a:pt x="8835" y="1385"/>
                </a:lnTo>
                <a:lnTo>
                  <a:pt x="9348" y="1385"/>
                </a:lnTo>
                <a:lnTo>
                  <a:pt x="8265" y="1727"/>
                </a:lnTo>
                <a:lnTo>
                  <a:pt x="7181" y="2145"/>
                </a:lnTo>
                <a:lnTo>
                  <a:pt x="6098" y="2467"/>
                </a:lnTo>
                <a:lnTo>
                  <a:pt x="4958" y="2524"/>
                </a:lnTo>
                <a:lnTo>
                  <a:pt x="5870" y="1936"/>
                </a:lnTo>
                <a:lnTo>
                  <a:pt x="5016" y="2316"/>
                </a:lnTo>
                <a:lnTo>
                  <a:pt x="3933" y="2638"/>
                </a:lnTo>
                <a:lnTo>
                  <a:pt x="2908" y="3018"/>
                </a:lnTo>
                <a:lnTo>
                  <a:pt x="1939" y="3436"/>
                </a:lnTo>
                <a:lnTo>
                  <a:pt x="968" y="3986"/>
                </a:lnTo>
                <a:lnTo>
                  <a:pt x="0" y="4518"/>
                </a:lnTo>
                <a:lnTo>
                  <a:pt x="1139" y="4043"/>
                </a:lnTo>
                <a:lnTo>
                  <a:pt x="2338" y="3815"/>
                </a:lnTo>
                <a:lnTo>
                  <a:pt x="1311" y="4138"/>
                </a:lnTo>
                <a:lnTo>
                  <a:pt x="398" y="4745"/>
                </a:lnTo>
                <a:lnTo>
                  <a:pt x="1709" y="4480"/>
                </a:lnTo>
                <a:lnTo>
                  <a:pt x="2849" y="3929"/>
                </a:lnTo>
                <a:lnTo>
                  <a:pt x="4048" y="3493"/>
                </a:lnTo>
                <a:lnTo>
                  <a:pt x="5643" y="3113"/>
                </a:lnTo>
                <a:lnTo>
                  <a:pt x="7068" y="2410"/>
                </a:lnTo>
                <a:lnTo>
                  <a:pt x="8094" y="2202"/>
                </a:lnTo>
                <a:lnTo>
                  <a:pt x="9177" y="2088"/>
                </a:lnTo>
                <a:lnTo>
                  <a:pt x="10373" y="1727"/>
                </a:lnTo>
                <a:lnTo>
                  <a:pt x="11570" y="1442"/>
                </a:lnTo>
                <a:lnTo>
                  <a:pt x="12198" y="1233"/>
                </a:lnTo>
                <a:lnTo>
                  <a:pt x="12198" y="1025"/>
                </a:lnTo>
                <a:lnTo>
                  <a:pt x="12881" y="911"/>
                </a:lnTo>
                <a:lnTo>
                  <a:pt x="12198" y="1233"/>
                </a:lnTo>
                <a:lnTo>
                  <a:pt x="12937" y="1177"/>
                </a:lnTo>
                <a:lnTo>
                  <a:pt x="11968" y="1670"/>
                </a:lnTo>
                <a:lnTo>
                  <a:pt x="12367" y="2050"/>
                </a:lnTo>
                <a:lnTo>
                  <a:pt x="11628" y="2752"/>
                </a:lnTo>
                <a:lnTo>
                  <a:pt x="12597" y="3663"/>
                </a:lnTo>
                <a:lnTo>
                  <a:pt x="13622" y="3075"/>
                </a:lnTo>
                <a:lnTo>
                  <a:pt x="14933" y="2790"/>
                </a:lnTo>
                <a:lnTo>
                  <a:pt x="16016" y="2050"/>
                </a:lnTo>
                <a:lnTo>
                  <a:pt x="17269" y="1765"/>
                </a:lnTo>
                <a:lnTo>
                  <a:pt x="18238" y="1025"/>
                </a:lnTo>
                <a:lnTo>
                  <a:pt x="16814" y="968"/>
                </a:lnTo>
                <a:lnTo>
                  <a:pt x="15559" y="1385"/>
                </a:lnTo>
                <a:lnTo>
                  <a:pt x="16129" y="1613"/>
                </a:lnTo>
                <a:lnTo>
                  <a:pt x="15217" y="1879"/>
                </a:lnTo>
                <a:lnTo>
                  <a:pt x="14762" y="1233"/>
                </a:lnTo>
                <a:lnTo>
                  <a:pt x="15104" y="911"/>
                </a:lnTo>
                <a:lnTo>
                  <a:pt x="14135" y="854"/>
                </a:lnTo>
                <a:lnTo>
                  <a:pt x="15275" y="531"/>
                </a:lnTo>
                <a:lnTo>
                  <a:pt x="16472" y="588"/>
                </a:lnTo>
                <a:lnTo>
                  <a:pt x="17555" y="208"/>
                </a:lnTo>
                <a:lnTo>
                  <a:pt x="16699" y="322"/>
                </a:lnTo>
                <a:lnTo>
                  <a:pt x="15787" y="208"/>
                </a:lnTo>
                <a:lnTo>
                  <a:pt x="16472" y="0"/>
                </a:lnTo>
                <a:lnTo>
                  <a:pt x="15160" y="360"/>
                </a:lnTo>
                <a:lnTo>
                  <a:pt x="13793" y="645"/>
                </a:lnTo>
                <a:lnTo>
                  <a:pt x="12881" y="645"/>
                </a:lnTo>
                <a:lnTo>
                  <a:pt x="11912" y="645"/>
                </a:lnTo>
                <a:lnTo>
                  <a:pt x="10772" y="1025"/>
                </a:lnTo>
                <a:lnTo>
                  <a:pt x="11058" y="265"/>
                </a:lnTo>
                <a:lnTo>
                  <a:pt x="10087" y="645"/>
                </a:lnTo>
                <a:lnTo>
                  <a:pt x="9006" y="1025"/>
                </a:lnTo>
                <a:lnTo>
                  <a:pt x="7979" y="1233"/>
                </a:lnTo>
                <a:lnTo>
                  <a:pt x="8947" y="1120"/>
                </a:lnTo>
                <a:lnTo>
                  <a:pt x="9975" y="854"/>
                </a:lnTo>
                <a:close/>
              </a:path>
            </a:pathLst>
          </a:custGeom>
          <a:solidFill>
            <a:srgbClr val="000000"/>
          </a:solidFill>
        </p:spPr>
        <p:txBody>
          <a:bodyPr wrap="square" lIns="0" tIns="0" rIns="0" bIns="0" rtlCol="0">
            <a:noAutofit/>
          </a:bodyPr>
          <a:lstStyle/>
          <a:p>
            <a:endParaRPr/>
          </a:p>
        </p:txBody>
      </p:sp>
      <p:sp>
        <p:nvSpPr>
          <p:cNvPr id="1381" name="object 1381"/>
          <p:cNvSpPr/>
          <p:nvPr/>
        </p:nvSpPr>
        <p:spPr>
          <a:xfrm>
            <a:off x="440063" y="686246"/>
            <a:ext cx="2164" cy="531"/>
          </a:xfrm>
          <a:custGeom>
            <a:avLst/>
            <a:gdLst/>
            <a:ahLst/>
            <a:cxnLst/>
            <a:rect l="l" t="t" r="r" b="b"/>
            <a:pathLst>
              <a:path w="2164" h="531">
                <a:moveTo>
                  <a:pt x="0" y="379"/>
                </a:moveTo>
                <a:lnTo>
                  <a:pt x="1025" y="379"/>
                </a:lnTo>
                <a:lnTo>
                  <a:pt x="1937" y="531"/>
                </a:lnTo>
                <a:lnTo>
                  <a:pt x="2164" y="113"/>
                </a:lnTo>
                <a:lnTo>
                  <a:pt x="1081" y="0"/>
                </a:lnTo>
                <a:lnTo>
                  <a:pt x="0" y="379"/>
                </a:lnTo>
                <a:close/>
              </a:path>
            </a:pathLst>
          </a:custGeom>
          <a:solidFill>
            <a:srgbClr val="000000"/>
          </a:solidFill>
        </p:spPr>
        <p:txBody>
          <a:bodyPr wrap="square" lIns="0" tIns="0" rIns="0" bIns="0" rtlCol="0">
            <a:noAutofit/>
          </a:bodyPr>
          <a:lstStyle/>
          <a:p>
            <a:endParaRPr/>
          </a:p>
        </p:txBody>
      </p:sp>
      <p:sp>
        <p:nvSpPr>
          <p:cNvPr id="1382" name="object 1382"/>
          <p:cNvSpPr/>
          <p:nvPr/>
        </p:nvSpPr>
        <p:spPr>
          <a:xfrm>
            <a:off x="401021" y="710052"/>
            <a:ext cx="5985" cy="6145"/>
          </a:xfrm>
          <a:custGeom>
            <a:avLst/>
            <a:gdLst/>
            <a:ahLst/>
            <a:cxnLst/>
            <a:rect l="l" t="t" r="r" b="b"/>
            <a:pathLst>
              <a:path w="5985" h="6145">
                <a:moveTo>
                  <a:pt x="3647" y="3825"/>
                </a:moveTo>
                <a:lnTo>
                  <a:pt x="4104" y="2800"/>
                </a:lnTo>
                <a:lnTo>
                  <a:pt x="5014" y="2050"/>
                </a:lnTo>
                <a:lnTo>
                  <a:pt x="5643" y="1120"/>
                </a:lnTo>
                <a:lnTo>
                  <a:pt x="5985" y="0"/>
                </a:lnTo>
                <a:lnTo>
                  <a:pt x="5073" y="379"/>
                </a:lnTo>
                <a:lnTo>
                  <a:pt x="4217" y="702"/>
                </a:lnTo>
                <a:lnTo>
                  <a:pt x="4275" y="1613"/>
                </a:lnTo>
                <a:lnTo>
                  <a:pt x="3476" y="2422"/>
                </a:lnTo>
                <a:lnTo>
                  <a:pt x="2793" y="3231"/>
                </a:lnTo>
                <a:lnTo>
                  <a:pt x="1766" y="3772"/>
                </a:lnTo>
                <a:lnTo>
                  <a:pt x="855" y="4472"/>
                </a:lnTo>
                <a:lnTo>
                  <a:pt x="0" y="5175"/>
                </a:lnTo>
                <a:lnTo>
                  <a:pt x="56" y="6145"/>
                </a:lnTo>
                <a:lnTo>
                  <a:pt x="1425" y="6145"/>
                </a:lnTo>
                <a:lnTo>
                  <a:pt x="2793" y="5983"/>
                </a:lnTo>
                <a:lnTo>
                  <a:pt x="3363" y="4958"/>
                </a:lnTo>
                <a:lnTo>
                  <a:pt x="3647" y="3825"/>
                </a:lnTo>
                <a:close/>
              </a:path>
            </a:pathLst>
          </a:custGeom>
          <a:solidFill>
            <a:srgbClr val="000000"/>
          </a:solidFill>
        </p:spPr>
        <p:txBody>
          <a:bodyPr wrap="square" lIns="0" tIns="0" rIns="0" bIns="0" rtlCol="0">
            <a:noAutofit/>
          </a:bodyPr>
          <a:lstStyle/>
          <a:p>
            <a:endParaRPr/>
          </a:p>
        </p:txBody>
      </p:sp>
      <p:sp>
        <p:nvSpPr>
          <p:cNvPr id="1383" name="object 1383"/>
          <p:cNvSpPr/>
          <p:nvPr/>
        </p:nvSpPr>
        <p:spPr>
          <a:xfrm>
            <a:off x="406891" y="692340"/>
            <a:ext cx="6782" cy="3948"/>
          </a:xfrm>
          <a:custGeom>
            <a:avLst/>
            <a:gdLst/>
            <a:ahLst/>
            <a:cxnLst/>
            <a:rect l="l" t="t" r="r" b="b"/>
            <a:pathLst>
              <a:path w="6782" h="3948">
                <a:moveTo>
                  <a:pt x="1766" y="2752"/>
                </a:moveTo>
                <a:lnTo>
                  <a:pt x="0" y="3948"/>
                </a:lnTo>
                <a:lnTo>
                  <a:pt x="968" y="3512"/>
                </a:lnTo>
                <a:lnTo>
                  <a:pt x="1937" y="2866"/>
                </a:lnTo>
                <a:lnTo>
                  <a:pt x="3020" y="2316"/>
                </a:lnTo>
                <a:lnTo>
                  <a:pt x="4046" y="1670"/>
                </a:lnTo>
                <a:lnTo>
                  <a:pt x="5185" y="1252"/>
                </a:lnTo>
                <a:lnTo>
                  <a:pt x="6269" y="759"/>
                </a:lnTo>
                <a:lnTo>
                  <a:pt x="6782" y="0"/>
                </a:lnTo>
                <a:lnTo>
                  <a:pt x="5755" y="550"/>
                </a:lnTo>
                <a:lnTo>
                  <a:pt x="5413" y="645"/>
                </a:lnTo>
                <a:lnTo>
                  <a:pt x="3534" y="1670"/>
                </a:lnTo>
                <a:lnTo>
                  <a:pt x="1766" y="2752"/>
                </a:lnTo>
                <a:close/>
              </a:path>
            </a:pathLst>
          </a:custGeom>
          <a:solidFill>
            <a:srgbClr val="000000"/>
          </a:solidFill>
        </p:spPr>
        <p:txBody>
          <a:bodyPr wrap="square" lIns="0" tIns="0" rIns="0" bIns="0" rtlCol="0">
            <a:noAutofit/>
          </a:bodyPr>
          <a:lstStyle/>
          <a:p>
            <a:endParaRPr/>
          </a:p>
        </p:txBody>
      </p:sp>
      <p:sp>
        <p:nvSpPr>
          <p:cNvPr id="1384" name="object 1384"/>
          <p:cNvSpPr/>
          <p:nvPr/>
        </p:nvSpPr>
        <p:spPr>
          <a:xfrm>
            <a:off x="402275" y="698661"/>
            <a:ext cx="1480" cy="1290"/>
          </a:xfrm>
          <a:custGeom>
            <a:avLst/>
            <a:gdLst/>
            <a:ahLst/>
            <a:cxnLst/>
            <a:rect l="l" t="t" r="r" b="b"/>
            <a:pathLst>
              <a:path w="1480" h="1290">
                <a:moveTo>
                  <a:pt x="1025" y="379"/>
                </a:moveTo>
                <a:lnTo>
                  <a:pt x="0" y="1290"/>
                </a:lnTo>
                <a:lnTo>
                  <a:pt x="1025" y="436"/>
                </a:lnTo>
                <a:lnTo>
                  <a:pt x="1480" y="0"/>
                </a:lnTo>
                <a:lnTo>
                  <a:pt x="1025" y="379"/>
                </a:lnTo>
                <a:close/>
              </a:path>
            </a:pathLst>
          </a:custGeom>
          <a:solidFill>
            <a:srgbClr val="000000"/>
          </a:solidFill>
        </p:spPr>
        <p:txBody>
          <a:bodyPr wrap="square" lIns="0" tIns="0" rIns="0" bIns="0" rtlCol="0">
            <a:noAutofit/>
          </a:bodyPr>
          <a:lstStyle/>
          <a:p>
            <a:endParaRPr/>
          </a:p>
        </p:txBody>
      </p:sp>
      <p:sp>
        <p:nvSpPr>
          <p:cNvPr id="1385" name="object 1385"/>
          <p:cNvSpPr/>
          <p:nvPr/>
        </p:nvSpPr>
        <p:spPr>
          <a:xfrm>
            <a:off x="407518" y="690080"/>
            <a:ext cx="18979" cy="10042"/>
          </a:xfrm>
          <a:custGeom>
            <a:avLst/>
            <a:gdLst/>
            <a:ahLst/>
            <a:cxnLst/>
            <a:rect l="l" t="t" r="r" b="b"/>
            <a:pathLst>
              <a:path w="18979" h="10042">
                <a:moveTo>
                  <a:pt x="2736" y="7289"/>
                </a:moveTo>
                <a:lnTo>
                  <a:pt x="2507" y="7821"/>
                </a:lnTo>
                <a:lnTo>
                  <a:pt x="3647" y="8201"/>
                </a:lnTo>
                <a:lnTo>
                  <a:pt x="4217" y="9055"/>
                </a:lnTo>
                <a:lnTo>
                  <a:pt x="4446" y="10042"/>
                </a:lnTo>
                <a:lnTo>
                  <a:pt x="5471" y="9928"/>
                </a:lnTo>
                <a:lnTo>
                  <a:pt x="6496" y="9757"/>
                </a:lnTo>
                <a:lnTo>
                  <a:pt x="7296" y="9112"/>
                </a:lnTo>
                <a:lnTo>
                  <a:pt x="8321" y="9112"/>
                </a:lnTo>
                <a:lnTo>
                  <a:pt x="9290" y="8789"/>
                </a:lnTo>
                <a:lnTo>
                  <a:pt x="10544" y="8314"/>
                </a:lnTo>
                <a:lnTo>
                  <a:pt x="11457" y="8087"/>
                </a:lnTo>
                <a:lnTo>
                  <a:pt x="12311" y="7935"/>
                </a:lnTo>
                <a:lnTo>
                  <a:pt x="12426" y="7707"/>
                </a:lnTo>
                <a:lnTo>
                  <a:pt x="13565" y="7878"/>
                </a:lnTo>
                <a:lnTo>
                  <a:pt x="14705" y="8030"/>
                </a:lnTo>
                <a:lnTo>
                  <a:pt x="15674" y="7935"/>
                </a:lnTo>
                <a:lnTo>
                  <a:pt x="15787" y="7175"/>
                </a:lnTo>
                <a:lnTo>
                  <a:pt x="15958" y="6416"/>
                </a:lnTo>
                <a:lnTo>
                  <a:pt x="17041" y="5828"/>
                </a:lnTo>
                <a:lnTo>
                  <a:pt x="17041" y="4632"/>
                </a:lnTo>
                <a:lnTo>
                  <a:pt x="18181" y="3455"/>
                </a:lnTo>
                <a:lnTo>
                  <a:pt x="17726" y="3227"/>
                </a:lnTo>
                <a:lnTo>
                  <a:pt x="18010" y="3018"/>
                </a:lnTo>
                <a:lnTo>
                  <a:pt x="18637" y="1784"/>
                </a:lnTo>
                <a:lnTo>
                  <a:pt x="17783" y="1613"/>
                </a:lnTo>
                <a:lnTo>
                  <a:pt x="18353" y="1082"/>
                </a:lnTo>
                <a:lnTo>
                  <a:pt x="18296" y="265"/>
                </a:lnTo>
                <a:lnTo>
                  <a:pt x="18979" y="113"/>
                </a:lnTo>
                <a:lnTo>
                  <a:pt x="17954" y="0"/>
                </a:lnTo>
                <a:lnTo>
                  <a:pt x="16870" y="113"/>
                </a:lnTo>
                <a:lnTo>
                  <a:pt x="15902" y="531"/>
                </a:lnTo>
                <a:lnTo>
                  <a:pt x="14989" y="911"/>
                </a:lnTo>
                <a:lnTo>
                  <a:pt x="14705" y="1290"/>
                </a:lnTo>
                <a:lnTo>
                  <a:pt x="13737" y="1670"/>
                </a:lnTo>
                <a:lnTo>
                  <a:pt x="12766" y="2107"/>
                </a:lnTo>
                <a:lnTo>
                  <a:pt x="11684" y="2316"/>
                </a:lnTo>
                <a:lnTo>
                  <a:pt x="10716" y="2809"/>
                </a:lnTo>
                <a:lnTo>
                  <a:pt x="9461" y="3227"/>
                </a:lnTo>
                <a:lnTo>
                  <a:pt x="9689" y="2961"/>
                </a:lnTo>
                <a:lnTo>
                  <a:pt x="8663" y="3341"/>
                </a:lnTo>
                <a:lnTo>
                  <a:pt x="7751" y="3891"/>
                </a:lnTo>
                <a:lnTo>
                  <a:pt x="7467" y="3512"/>
                </a:lnTo>
                <a:lnTo>
                  <a:pt x="6384" y="3663"/>
                </a:lnTo>
                <a:lnTo>
                  <a:pt x="5415" y="4157"/>
                </a:lnTo>
                <a:lnTo>
                  <a:pt x="4388" y="4537"/>
                </a:lnTo>
                <a:lnTo>
                  <a:pt x="3534" y="5125"/>
                </a:lnTo>
                <a:lnTo>
                  <a:pt x="2565" y="5562"/>
                </a:lnTo>
                <a:lnTo>
                  <a:pt x="1824" y="6302"/>
                </a:lnTo>
                <a:lnTo>
                  <a:pt x="628" y="7062"/>
                </a:lnTo>
                <a:lnTo>
                  <a:pt x="0" y="8258"/>
                </a:lnTo>
                <a:lnTo>
                  <a:pt x="1027" y="7878"/>
                </a:lnTo>
                <a:lnTo>
                  <a:pt x="1824" y="7327"/>
                </a:lnTo>
                <a:lnTo>
                  <a:pt x="2736" y="7289"/>
                </a:lnTo>
                <a:close/>
              </a:path>
            </a:pathLst>
          </a:custGeom>
          <a:solidFill>
            <a:srgbClr val="000000"/>
          </a:solidFill>
        </p:spPr>
        <p:txBody>
          <a:bodyPr wrap="square" lIns="0" tIns="0" rIns="0" bIns="0" rtlCol="0">
            <a:noAutofit/>
          </a:bodyPr>
          <a:lstStyle/>
          <a:p>
            <a:endParaRPr/>
          </a:p>
        </p:txBody>
      </p:sp>
      <p:sp>
        <p:nvSpPr>
          <p:cNvPr id="1386" name="object 1386"/>
          <p:cNvSpPr/>
          <p:nvPr/>
        </p:nvSpPr>
        <p:spPr>
          <a:xfrm>
            <a:off x="431514" y="687157"/>
            <a:ext cx="3419" cy="322"/>
          </a:xfrm>
          <a:custGeom>
            <a:avLst/>
            <a:gdLst/>
            <a:ahLst/>
            <a:cxnLst/>
            <a:rect l="l" t="t" r="r" b="b"/>
            <a:pathLst>
              <a:path w="3419" h="322">
                <a:moveTo>
                  <a:pt x="0" y="284"/>
                </a:moveTo>
                <a:lnTo>
                  <a:pt x="283" y="284"/>
                </a:lnTo>
                <a:lnTo>
                  <a:pt x="1081" y="322"/>
                </a:lnTo>
                <a:lnTo>
                  <a:pt x="2050" y="284"/>
                </a:lnTo>
                <a:lnTo>
                  <a:pt x="2563" y="284"/>
                </a:lnTo>
                <a:lnTo>
                  <a:pt x="3419" y="0"/>
                </a:lnTo>
                <a:lnTo>
                  <a:pt x="2108" y="113"/>
                </a:lnTo>
                <a:lnTo>
                  <a:pt x="1651" y="284"/>
                </a:lnTo>
                <a:lnTo>
                  <a:pt x="1423" y="113"/>
                </a:lnTo>
                <a:lnTo>
                  <a:pt x="0" y="284"/>
                </a:lnTo>
                <a:close/>
              </a:path>
            </a:pathLst>
          </a:custGeom>
          <a:solidFill>
            <a:srgbClr val="000000"/>
          </a:solidFill>
        </p:spPr>
        <p:txBody>
          <a:bodyPr wrap="square" lIns="0" tIns="0" rIns="0" bIns="0" rtlCol="0">
            <a:noAutofit/>
          </a:bodyPr>
          <a:lstStyle/>
          <a:p>
            <a:endParaRPr/>
          </a:p>
        </p:txBody>
      </p:sp>
      <p:sp>
        <p:nvSpPr>
          <p:cNvPr id="1387" name="object 1387"/>
          <p:cNvSpPr/>
          <p:nvPr/>
        </p:nvSpPr>
        <p:spPr>
          <a:xfrm>
            <a:off x="432938" y="687062"/>
            <a:ext cx="1311" cy="379"/>
          </a:xfrm>
          <a:custGeom>
            <a:avLst/>
            <a:gdLst/>
            <a:ahLst/>
            <a:cxnLst/>
            <a:rect l="l" t="t" r="r" b="b"/>
            <a:pathLst>
              <a:path w="1311" h="379">
                <a:moveTo>
                  <a:pt x="684" y="208"/>
                </a:moveTo>
                <a:lnTo>
                  <a:pt x="1311" y="0"/>
                </a:lnTo>
                <a:lnTo>
                  <a:pt x="0" y="208"/>
                </a:lnTo>
                <a:lnTo>
                  <a:pt x="227" y="379"/>
                </a:lnTo>
                <a:lnTo>
                  <a:pt x="684" y="208"/>
                </a:lnTo>
                <a:close/>
              </a:path>
            </a:pathLst>
          </a:custGeom>
          <a:solidFill>
            <a:srgbClr val="000000"/>
          </a:solidFill>
        </p:spPr>
        <p:txBody>
          <a:bodyPr wrap="square" lIns="0" tIns="0" rIns="0" bIns="0" rtlCol="0">
            <a:noAutofit/>
          </a:bodyPr>
          <a:lstStyle/>
          <a:p>
            <a:endParaRPr/>
          </a:p>
        </p:txBody>
      </p:sp>
      <p:sp>
        <p:nvSpPr>
          <p:cNvPr id="1388" name="object 1388"/>
          <p:cNvSpPr/>
          <p:nvPr/>
        </p:nvSpPr>
        <p:spPr>
          <a:xfrm>
            <a:off x="411109" y="744530"/>
            <a:ext cx="2964" cy="38423"/>
          </a:xfrm>
          <a:custGeom>
            <a:avLst/>
            <a:gdLst/>
            <a:ahLst/>
            <a:cxnLst/>
            <a:rect l="l" t="t" r="r" b="b"/>
            <a:pathLst>
              <a:path w="2964" h="38423">
                <a:moveTo>
                  <a:pt x="1937" y="3777"/>
                </a:moveTo>
                <a:lnTo>
                  <a:pt x="1597" y="2858"/>
                </a:lnTo>
                <a:lnTo>
                  <a:pt x="1196" y="1942"/>
                </a:lnTo>
                <a:lnTo>
                  <a:pt x="1083" y="970"/>
                </a:lnTo>
                <a:lnTo>
                  <a:pt x="797" y="0"/>
                </a:lnTo>
                <a:lnTo>
                  <a:pt x="0" y="37884"/>
                </a:lnTo>
                <a:lnTo>
                  <a:pt x="912" y="38207"/>
                </a:lnTo>
                <a:lnTo>
                  <a:pt x="1881" y="38423"/>
                </a:lnTo>
                <a:lnTo>
                  <a:pt x="2964" y="37668"/>
                </a:lnTo>
                <a:lnTo>
                  <a:pt x="2678" y="36534"/>
                </a:lnTo>
                <a:lnTo>
                  <a:pt x="2223" y="4747"/>
                </a:lnTo>
                <a:lnTo>
                  <a:pt x="1937" y="3777"/>
                </a:lnTo>
                <a:close/>
              </a:path>
            </a:pathLst>
          </a:custGeom>
          <a:solidFill>
            <a:srgbClr val="000000"/>
          </a:solidFill>
        </p:spPr>
        <p:txBody>
          <a:bodyPr wrap="square" lIns="0" tIns="0" rIns="0" bIns="0" rtlCol="0">
            <a:noAutofit/>
          </a:bodyPr>
          <a:lstStyle/>
          <a:p>
            <a:endParaRPr/>
          </a:p>
        </p:txBody>
      </p:sp>
      <p:sp>
        <p:nvSpPr>
          <p:cNvPr id="1389" name="object 1389"/>
          <p:cNvSpPr/>
          <p:nvPr/>
        </p:nvSpPr>
        <p:spPr>
          <a:xfrm>
            <a:off x="407917" y="701566"/>
            <a:ext cx="2394" cy="2543"/>
          </a:xfrm>
          <a:custGeom>
            <a:avLst/>
            <a:gdLst/>
            <a:ahLst/>
            <a:cxnLst/>
            <a:rect l="l" t="t" r="r" b="b"/>
            <a:pathLst>
              <a:path w="2394" h="2543">
                <a:moveTo>
                  <a:pt x="1425" y="0"/>
                </a:moveTo>
                <a:lnTo>
                  <a:pt x="569" y="645"/>
                </a:lnTo>
                <a:lnTo>
                  <a:pt x="0" y="1461"/>
                </a:lnTo>
                <a:lnTo>
                  <a:pt x="0" y="2429"/>
                </a:lnTo>
                <a:lnTo>
                  <a:pt x="968" y="2429"/>
                </a:lnTo>
                <a:lnTo>
                  <a:pt x="1881" y="2543"/>
                </a:lnTo>
                <a:lnTo>
                  <a:pt x="2394" y="1252"/>
                </a:lnTo>
                <a:lnTo>
                  <a:pt x="1425" y="0"/>
                </a:lnTo>
                <a:close/>
              </a:path>
            </a:pathLst>
          </a:custGeom>
          <a:solidFill>
            <a:srgbClr val="000000"/>
          </a:solidFill>
        </p:spPr>
        <p:txBody>
          <a:bodyPr wrap="square" lIns="0" tIns="0" rIns="0" bIns="0" rtlCol="0">
            <a:noAutofit/>
          </a:bodyPr>
          <a:lstStyle/>
          <a:p>
            <a:endParaRPr/>
          </a:p>
        </p:txBody>
      </p:sp>
      <p:sp>
        <p:nvSpPr>
          <p:cNvPr id="1390" name="object 1390"/>
          <p:cNvSpPr/>
          <p:nvPr/>
        </p:nvSpPr>
        <p:spPr>
          <a:xfrm>
            <a:off x="423647" y="701851"/>
            <a:ext cx="4674" cy="2145"/>
          </a:xfrm>
          <a:custGeom>
            <a:avLst/>
            <a:gdLst/>
            <a:ahLst/>
            <a:cxnLst/>
            <a:rect l="l" t="t" r="r" b="b"/>
            <a:pathLst>
              <a:path w="4674" h="2145">
                <a:moveTo>
                  <a:pt x="4674" y="1670"/>
                </a:moveTo>
                <a:lnTo>
                  <a:pt x="3705" y="968"/>
                </a:lnTo>
                <a:lnTo>
                  <a:pt x="2793" y="1290"/>
                </a:lnTo>
                <a:lnTo>
                  <a:pt x="2793" y="322"/>
                </a:lnTo>
                <a:lnTo>
                  <a:pt x="1709" y="0"/>
                </a:lnTo>
                <a:lnTo>
                  <a:pt x="855" y="417"/>
                </a:lnTo>
                <a:lnTo>
                  <a:pt x="171" y="1177"/>
                </a:lnTo>
                <a:lnTo>
                  <a:pt x="0" y="2145"/>
                </a:lnTo>
                <a:lnTo>
                  <a:pt x="1425" y="2145"/>
                </a:lnTo>
                <a:lnTo>
                  <a:pt x="2678" y="1670"/>
                </a:lnTo>
                <a:lnTo>
                  <a:pt x="3077" y="2050"/>
                </a:lnTo>
                <a:lnTo>
                  <a:pt x="4674" y="1670"/>
                </a:lnTo>
                <a:close/>
              </a:path>
            </a:pathLst>
          </a:custGeom>
          <a:solidFill>
            <a:srgbClr val="000000"/>
          </a:solidFill>
        </p:spPr>
        <p:txBody>
          <a:bodyPr wrap="square" lIns="0" tIns="0" rIns="0" bIns="0" rtlCol="0">
            <a:noAutofit/>
          </a:bodyPr>
          <a:lstStyle/>
          <a:p>
            <a:endParaRPr/>
          </a:p>
        </p:txBody>
      </p:sp>
      <p:sp>
        <p:nvSpPr>
          <p:cNvPr id="1391" name="object 1391"/>
          <p:cNvSpPr/>
          <p:nvPr/>
        </p:nvSpPr>
        <p:spPr>
          <a:xfrm>
            <a:off x="384664" y="714579"/>
            <a:ext cx="41263" cy="67835"/>
          </a:xfrm>
          <a:custGeom>
            <a:avLst/>
            <a:gdLst/>
            <a:ahLst/>
            <a:cxnLst/>
            <a:rect l="l" t="t" r="r" b="b"/>
            <a:pathLst>
              <a:path w="41263" h="67835">
                <a:moveTo>
                  <a:pt x="29637" y="35076"/>
                </a:moveTo>
                <a:lnTo>
                  <a:pt x="28668" y="34698"/>
                </a:lnTo>
                <a:lnTo>
                  <a:pt x="29123" y="66485"/>
                </a:lnTo>
                <a:lnTo>
                  <a:pt x="29808" y="65730"/>
                </a:lnTo>
                <a:lnTo>
                  <a:pt x="29522" y="65027"/>
                </a:lnTo>
                <a:lnTo>
                  <a:pt x="29294" y="64272"/>
                </a:lnTo>
                <a:lnTo>
                  <a:pt x="30092" y="63788"/>
                </a:lnTo>
                <a:lnTo>
                  <a:pt x="31119" y="63571"/>
                </a:lnTo>
                <a:lnTo>
                  <a:pt x="32200" y="63302"/>
                </a:lnTo>
                <a:lnTo>
                  <a:pt x="32885" y="62491"/>
                </a:lnTo>
                <a:lnTo>
                  <a:pt x="32372" y="61466"/>
                </a:lnTo>
                <a:lnTo>
                  <a:pt x="32088" y="60333"/>
                </a:lnTo>
                <a:lnTo>
                  <a:pt x="31745" y="59254"/>
                </a:lnTo>
                <a:lnTo>
                  <a:pt x="31119" y="58282"/>
                </a:lnTo>
                <a:lnTo>
                  <a:pt x="30891" y="57202"/>
                </a:lnTo>
                <a:lnTo>
                  <a:pt x="30434" y="56124"/>
                </a:lnTo>
                <a:lnTo>
                  <a:pt x="31290" y="55260"/>
                </a:lnTo>
                <a:lnTo>
                  <a:pt x="32315" y="54613"/>
                </a:lnTo>
                <a:lnTo>
                  <a:pt x="33511" y="54235"/>
                </a:lnTo>
                <a:lnTo>
                  <a:pt x="34480" y="53479"/>
                </a:lnTo>
                <a:lnTo>
                  <a:pt x="35393" y="52671"/>
                </a:lnTo>
                <a:lnTo>
                  <a:pt x="36591" y="52130"/>
                </a:lnTo>
                <a:lnTo>
                  <a:pt x="37787" y="51807"/>
                </a:lnTo>
                <a:lnTo>
                  <a:pt x="38756" y="51104"/>
                </a:lnTo>
                <a:lnTo>
                  <a:pt x="39155" y="50026"/>
                </a:lnTo>
                <a:lnTo>
                  <a:pt x="39781" y="49054"/>
                </a:lnTo>
                <a:lnTo>
                  <a:pt x="40409" y="48082"/>
                </a:lnTo>
                <a:lnTo>
                  <a:pt x="41263" y="47435"/>
                </a:lnTo>
                <a:lnTo>
                  <a:pt x="41207" y="46463"/>
                </a:lnTo>
                <a:lnTo>
                  <a:pt x="40522" y="46032"/>
                </a:lnTo>
                <a:lnTo>
                  <a:pt x="39724" y="45654"/>
                </a:lnTo>
                <a:lnTo>
                  <a:pt x="38470" y="45707"/>
                </a:lnTo>
                <a:lnTo>
                  <a:pt x="37274" y="45871"/>
                </a:lnTo>
                <a:lnTo>
                  <a:pt x="36021" y="45924"/>
                </a:lnTo>
                <a:lnTo>
                  <a:pt x="34766" y="45871"/>
                </a:lnTo>
                <a:lnTo>
                  <a:pt x="33910" y="45007"/>
                </a:lnTo>
                <a:lnTo>
                  <a:pt x="34424" y="19481"/>
                </a:lnTo>
                <a:lnTo>
                  <a:pt x="33399" y="18995"/>
                </a:lnTo>
                <a:lnTo>
                  <a:pt x="32315" y="18778"/>
                </a:lnTo>
                <a:lnTo>
                  <a:pt x="31461" y="18131"/>
                </a:lnTo>
                <a:lnTo>
                  <a:pt x="30434" y="17862"/>
                </a:lnTo>
                <a:lnTo>
                  <a:pt x="29294" y="17645"/>
                </a:lnTo>
                <a:lnTo>
                  <a:pt x="28098" y="17537"/>
                </a:lnTo>
                <a:lnTo>
                  <a:pt x="26958" y="17484"/>
                </a:lnTo>
                <a:lnTo>
                  <a:pt x="27699" y="16781"/>
                </a:lnTo>
                <a:lnTo>
                  <a:pt x="28382" y="4478"/>
                </a:lnTo>
                <a:lnTo>
                  <a:pt x="27129" y="4316"/>
                </a:lnTo>
                <a:lnTo>
                  <a:pt x="25875" y="4153"/>
                </a:lnTo>
                <a:lnTo>
                  <a:pt x="25077" y="3669"/>
                </a:lnTo>
                <a:lnTo>
                  <a:pt x="24336" y="3020"/>
                </a:lnTo>
                <a:lnTo>
                  <a:pt x="23651" y="2428"/>
                </a:lnTo>
                <a:lnTo>
                  <a:pt x="24622" y="2050"/>
                </a:lnTo>
                <a:lnTo>
                  <a:pt x="24735" y="1025"/>
                </a:lnTo>
                <a:lnTo>
                  <a:pt x="25248" y="0"/>
                </a:lnTo>
                <a:lnTo>
                  <a:pt x="24336" y="700"/>
                </a:lnTo>
                <a:lnTo>
                  <a:pt x="23538" y="1456"/>
                </a:lnTo>
                <a:lnTo>
                  <a:pt x="22570" y="2211"/>
                </a:lnTo>
                <a:lnTo>
                  <a:pt x="22000" y="1780"/>
                </a:lnTo>
                <a:lnTo>
                  <a:pt x="21087" y="1942"/>
                </a:lnTo>
                <a:lnTo>
                  <a:pt x="20290" y="1564"/>
                </a:lnTo>
                <a:lnTo>
                  <a:pt x="19263" y="1995"/>
                </a:lnTo>
                <a:lnTo>
                  <a:pt x="18294" y="2589"/>
                </a:lnTo>
                <a:lnTo>
                  <a:pt x="17154" y="2697"/>
                </a:lnTo>
                <a:lnTo>
                  <a:pt x="16528" y="2264"/>
                </a:lnTo>
                <a:lnTo>
                  <a:pt x="15616" y="2103"/>
                </a:lnTo>
                <a:lnTo>
                  <a:pt x="15217" y="3128"/>
                </a:lnTo>
                <a:lnTo>
                  <a:pt x="14989" y="4153"/>
                </a:lnTo>
                <a:lnTo>
                  <a:pt x="14419" y="5017"/>
                </a:lnTo>
                <a:lnTo>
                  <a:pt x="13622" y="5664"/>
                </a:lnTo>
                <a:lnTo>
                  <a:pt x="12482" y="4909"/>
                </a:lnTo>
                <a:lnTo>
                  <a:pt x="11626" y="3775"/>
                </a:lnTo>
                <a:lnTo>
                  <a:pt x="10714" y="4639"/>
                </a:lnTo>
                <a:lnTo>
                  <a:pt x="9745" y="5395"/>
                </a:lnTo>
                <a:lnTo>
                  <a:pt x="9233" y="6205"/>
                </a:lnTo>
                <a:lnTo>
                  <a:pt x="8947" y="7122"/>
                </a:lnTo>
                <a:lnTo>
                  <a:pt x="8605" y="7931"/>
                </a:lnTo>
                <a:lnTo>
                  <a:pt x="8947" y="9119"/>
                </a:lnTo>
                <a:lnTo>
                  <a:pt x="9119" y="10306"/>
                </a:lnTo>
                <a:lnTo>
                  <a:pt x="10031" y="10631"/>
                </a:lnTo>
                <a:lnTo>
                  <a:pt x="10885" y="10631"/>
                </a:lnTo>
                <a:lnTo>
                  <a:pt x="11854" y="10145"/>
                </a:lnTo>
                <a:lnTo>
                  <a:pt x="12653" y="9334"/>
                </a:lnTo>
                <a:lnTo>
                  <a:pt x="13563" y="9228"/>
                </a:lnTo>
                <a:lnTo>
                  <a:pt x="14989" y="8525"/>
                </a:lnTo>
                <a:lnTo>
                  <a:pt x="15787" y="9011"/>
                </a:lnTo>
                <a:lnTo>
                  <a:pt x="16699" y="9281"/>
                </a:lnTo>
                <a:lnTo>
                  <a:pt x="17553" y="9659"/>
                </a:lnTo>
                <a:lnTo>
                  <a:pt x="17497" y="10631"/>
                </a:lnTo>
                <a:lnTo>
                  <a:pt x="17668" y="11709"/>
                </a:lnTo>
                <a:lnTo>
                  <a:pt x="18010" y="12734"/>
                </a:lnTo>
                <a:lnTo>
                  <a:pt x="18580" y="13653"/>
                </a:lnTo>
                <a:lnTo>
                  <a:pt x="19035" y="14678"/>
                </a:lnTo>
                <a:lnTo>
                  <a:pt x="18637" y="15595"/>
                </a:lnTo>
                <a:lnTo>
                  <a:pt x="18580" y="16675"/>
                </a:lnTo>
                <a:lnTo>
                  <a:pt x="19321" y="15973"/>
                </a:lnTo>
                <a:lnTo>
                  <a:pt x="20119" y="15164"/>
                </a:lnTo>
                <a:lnTo>
                  <a:pt x="20290" y="15595"/>
                </a:lnTo>
                <a:lnTo>
                  <a:pt x="20403" y="14408"/>
                </a:lnTo>
                <a:lnTo>
                  <a:pt x="20175" y="13653"/>
                </a:lnTo>
                <a:lnTo>
                  <a:pt x="19891" y="12897"/>
                </a:lnTo>
                <a:lnTo>
                  <a:pt x="19263" y="11709"/>
                </a:lnTo>
                <a:lnTo>
                  <a:pt x="19662" y="10306"/>
                </a:lnTo>
                <a:lnTo>
                  <a:pt x="20518" y="11061"/>
                </a:lnTo>
                <a:lnTo>
                  <a:pt x="20860" y="12195"/>
                </a:lnTo>
                <a:lnTo>
                  <a:pt x="21486" y="13381"/>
                </a:lnTo>
                <a:lnTo>
                  <a:pt x="21829" y="14678"/>
                </a:lnTo>
                <a:lnTo>
                  <a:pt x="20860" y="15164"/>
                </a:lnTo>
                <a:lnTo>
                  <a:pt x="21202" y="16189"/>
                </a:lnTo>
                <a:lnTo>
                  <a:pt x="21486" y="17159"/>
                </a:lnTo>
                <a:lnTo>
                  <a:pt x="21315" y="18348"/>
                </a:lnTo>
                <a:lnTo>
                  <a:pt x="21259" y="19695"/>
                </a:lnTo>
                <a:lnTo>
                  <a:pt x="22056" y="20073"/>
                </a:lnTo>
                <a:lnTo>
                  <a:pt x="22342" y="19859"/>
                </a:lnTo>
                <a:lnTo>
                  <a:pt x="23025" y="20290"/>
                </a:lnTo>
                <a:lnTo>
                  <a:pt x="22797" y="19156"/>
                </a:lnTo>
                <a:lnTo>
                  <a:pt x="23311" y="19373"/>
                </a:lnTo>
                <a:lnTo>
                  <a:pt x="23311" y="18239"/>
                </a:lnTo>
                <a:lnTo>
                  <a:pt x="23367" y="17159"/>
                </a:lnTo>
                <a:lnTo>
                  <a:pt x="24280" y="16675"/>
                </a:lnTo>
                <a:lnTo>
                  <a:pt x="25248" y="17431"/>
                </a:lnTo>
                <a:lnTo>
                  <a:pt x="26501" y="17592"/>
                </a:lnTo>
                <a:lnTo>
                  <a:pt x="25591" y="18292"/>
                </a:lnTo>
                <a:lnTo>
                  <a:pt x="25361" y="19318"/>
                </a:lnTo>
                <a:lnTo>
                  <a:pt x="25532" y="20345"/>
                </a:lnTo>
                <a:lnTo>
                  <a:pt x="25476" y="21423"/>
                </a:lnTo>
                <a:lnTo>
                  <a:pt x="26445" y="21801"/>
                </a:lnTo>
                <a:lnTo>
                  <a:pt x="27413" y="22234"/>
                </a:lnTo>
                <a:lnTo>
                  <a:pt x="28326" y="22665"/>
                </a:lnTo>
                <a:lnTo>
                  <a:pt x="29294" y="23151"/>
                </a:lnTo>
                <a:lnTo>
                  <a:pt x="30378" y="23151"/>
                </a:lnTo>
                <a:lnTo>
                  <a:pt x="30263" y="24284"/>
                </a:lnTo>
                <a:lnTo>
                  <a:pt x="29979" y="25362"/>
                </a:lnTo>
                <a:lnTo>
                  <a:pt x="28896" y="26065"/>
                </a:lnTo>
                <a:lnTo>
                  <a:pt x="28269" y="26712"/>
                </a:lnTo>
                <a:lnTo>
                  <a:pt x="27413" y="26334"/>
                </a:lnTo>
                <a:lnTo>
                  <a:pt x="25818" y="26009"/>
                </a:lnTo>
                <a:lnTo>
                  <a:pt x="24507" y="25903"/>
                </a:lnTo>
                <a:lnTo>
                  <a:pt x="23651" y="25254"/>
                </a:lnTo>
                <a:lnTo>
                  <a:pt x="22797" y="24607"/>
                </a:lnTo>
                <a:lnTo>
                  <a:pt x="21941" y="23745"/>
                </a:lnTo>
                <a:lnTo>
                  <a:pt x="20973" y="23042"/>
                </a:lnTo>
                <a:lnTo>
                  <a:pt x="20062" y="22340"/>
                </a:lnTo>
                <a:lnTo>
                  <a:pt x="19092" y="22395"/>
                </a:lnTo>
                <a:lnTo>
                  <a:pt x="18067" y="23528"/>
                </a:lnTo>
                <a:lnTo>
                  <a:pt x="17325" y="22718"/>
                </a:lnTo>
                <a:lnTo>
                  <a:pt x="16699" y="21856"/>
                </a:lnTo>
                <a:lnTo>
                  <a:pt x="16186" y="20937"/>
                </a:lnTo>
                <a:lnTo>
                  <a:pt x="16014" y="19859"/>
                </a:lnTo>
                <a:lnTo>
                  <a:pt x="14989" y="19318"/>
                </a:lnTo>
                <a:lnTo>
                  <a:pt x="14532" y="18292"/>
                </a:lnTo>
                <a:lnTo>
                  <a:pt x="14874" y="17159"/>
                </a:lnTo>
                <a:lnTo>
                  <a:pt x="15046" y="16026"/>
                </a:lnTo>
                <a:lnTo>
                  <a:pt x="14933" y="14947"/>
                </a:lnTo>
                <a:lnTo>
                  <a:pt x="14021" y="14353"/>
                </a:lnTo>
                <a:lnTo>
                  <a:pt x="12993" y="13759"/>
                </a:lnTo>
                <a:lnTo>
                  <a:pt x="12196" y="13059"/>
                </a:lnTo>
                <a:lnTo>
                  <a:pt x="11284" y="12303"/>
                </a:lnTo>
                <a:lnTo>
                  <a:pt x="10202" y="12033"/>
                </a:lnTo>
                <a:lnTo>
                  <a:pt x="9233" y="11925"/>
                </a:lnTo>
                <a:lnTo>
                  <a:pt x="9062" y="10467"/>
                </a:lnTo>
                <a:lnTo>
                  <a:pt x="7808" y="11061"/>
                </a:lnTo>
                <a:lnTo>
                  <a:pt x="6440" y="10953"/>
                </a:lnTo>
                <a:lnTo>
                  <a:pt x="5699" y="11925"/>
                </a:lnTo>
                <a:lnTo>
                  <a:pt x="4787" y="12734"/>
                </a:lnTo>
                <a:lnTo>
                  <a:pt x="3534" y="12842"/>
                </a:lnTo>
                <a:lnTo>
                  <a:pt x="2507" y="13706"/>
                </a:lnTo>
                <a:lnTo>
                  <a:pt x="1993" y="14892"/>
                </a:lnTo>
                <a:lnTo>
                  <a:pt x="1595" y="16026"/>
                </a:lnTo>
                <a:lnTo>
                  <a:pt x="1196" y="17053"/>
                </a:lnTo>
                <a:lnTo>
                  <a:pt x="741" y="18023"/>
                </a:lnTo>
                <a:lnTo>
                  <a:pt x="455" y="19048"/>
                </a:lnTo>
                <a:lnTo>
                  <a:pt x="283" y="20128"/>
                </a:lnTo>
                <a:lnTo>
                  <a:pt x="114" y="21153"/>
                </a:lnTo>
                <a:lnTo>
                  <a:pt x="0" y="22178"/>
                </a:lnTo>
                <a:lnTo>
                  <a:pt x="56" y="23204"/>
                </a:lnTo>
                <a:lnTo>
                  <a:pt x="227" y="24229"/>
                </a:lnTo>
                <a:lnTo>
                  <a:pt x="227" y="25309"/>
                </a:lnTo>
                <a:lnTo>
                  <a:pt x="56" y="26659"/>
                </a:lnTo>
                <a:lnTo>
                  <a:pt x="171" y="27737"/>
                </a:lnTo>
                <a:lnTo>
                  <a:pt x="114" y="28870"/>
                </a:lnTo>
                <a:lnTo>
                  <a:pt x="455" y="29951"/>
                </a:lnTo>
                <a:lnTo>
                  <a:pt x="684" y="31029"/>
                </a:lnTo>
                <a:lnTo>
                  <a:pt x="968" y="32109"/>
                </a:lnTo>
                <a:lnTo>
                  <a:pt x="1538" y="33134"/>
                </a:lnTo>
                <a:lnTo>
                  <a:pt x="2394" y="33943"/>
                </a:lnTo>
                <a:lnTo>
                  <a:pt x="2964" y="35023"/>
                </a:lnTo>
                <a:lnTo>
                  <a:pt x="3818" y="35887"/>
                </a:lnTo>
                <a:lnTo>
                  <a:pt x="5014" y="36265"/>
                </a:lnTo>
                <a:lnTo>
                  <a:pt x="5528" y="37020"/>
                </a:lnTo>
                <a:lnTo>
                  <a:pt x="5983" y="37882"/>
                </a:lnTo>
                <a:lnTo>
                  <a:pt x="6553" y="38638"/>
                </a:lnTo>
                <a:lnTo>
                  <a:pt x="7409" y="39448"/>
                </a:lnTo>
                <a:lnTo>
                  <a:pt x="8150" y="40420"/>
                </a:lnTo>
                <a:lnTo>
                  <a:pt x="8605" y="41390"/>
                </a:lnTo>
                <a:lnTo>
                  <a:pt x="8434" y="42579"/>
                </a:lnTo>
                <a:lnTo>
                  <a:pt x="8263" y="43765"/>
                </a:lnTo>
                <a:lnTo>
                  <a:pt x="8663" y="44899"/>
                </a:lnTo>
                <a:lnTo>
                  <a:pt x="9290" y="45924"/>
                </a:lnTo>
                <a:lnTo>
                  <a:pt x="9632" y="46949"/>
                </a:lnTo>
                <a:lnTo>
                  <a:pt x="10259" y="47921"/>
                </a:lnTo>
                <a:lnTo>
                  <a:pt x="10542" y="48999"/>
                </a:lnTo>
                <a:lnTo>
                  <a:pt x="11112" y="49918"/>
                </a:lnTo>
                <a:lnTo>
                  <a:pt x="11741" y="50835"/>
                </a:lnTo>
                <a:lnTo>
                  <a:pt x="12424" y="51644"/>
                </a:lnTo>
                <a:lnTo>
                  <a:pt x="12595" y="52562"/>
                </a:lnTo>
                <a:lnTo>
                  <a:pt x="12595" y="53426"/>
                </a:lnTo>
                <a:lnTo>
                  <a:pt x="12196" y="53965"/>
                </a:lnTo>
                <a:lnTo>
                  <a:pt x="12595" y="55044"/>
                </a:lnTo>
                <a:lnTo>
                  <a:pt x="12653" y="56177"/>
                </a:lnTo>
                <a:lnTo>
                  <a:pt x="13451" y="56933"/>
                </a:lnTo>
                <a:lnTo>
                  <a:pt x="14305" y="57635"/>
                </a:lnTo>
                <a:lnTo>
                  <a:pt x="14933" y="58444"/>
                </a:lnTo>
                <a:lnTo>
                  <a:pt x="15616" y="59254"/>
                </a:lnTo>
                <a:lnTo>
                  <a:pt x="16242" y="60063"/>
                </a:lnTo>
                <a:lnTo>
                  <a:pt x="16927" y="60872"/>
                </a:lnTo>
                <a:lnTo>
                  <a:pt x="17553" y="61735"/>
                </a:lnTo>
                <a:lnTo>
                  <a:pt x="18353" y="62438"/>
                </a:lnTo>
                <a:lnTo>
                  <a:pt x="19092" y="63193"/>
                </a:lnTo>
                <a:lnTo>
                  <a:pt x="21031" y="64705"/>
                </a:lnTo>
                <a:lnTo>
                  <a:pt x="23025" y="66108"/>
                </a:lnTo>
                <a:lnTo>
                  <a:pt x="25077" y="67349"/>
                </a:lnTo>
                <a:lnTo>
                  <a:pt x="24791" y="52616"/>
                </a:lnTo>
                <a:lnTo>
                  <a:pt x="23937" y="51429"/>
                </a:lnTo>
                <a:lnTo>
                  <a:pt x="24678" y="51752"/>
                </a:lnTo>
                <a:lnTo>
                  <a:pt x="24735" y="51374"/>
                </a:lnTo>
                <a:lnTo>
                  <a:pt x="25419" y="51968"/>
                </a:lnTo>
                <a:lnTo>
                  <a:pt x="25532" y="67510"/>
                </a:lnTo>
                <a:lnTo>
                  <a:pt x="26445" y="67835"/>
                </a:lnTo>
                <a:lnTo>
                  <a:pt x="27242" y="29951"/>
                </a:lnTo>
                <a:lnTo>
                  <a:pt x="28211" y="30112"/>
                </a:lnTo>
                <a:lnTo>
                  <a:pt x="29067" y="30706"/>
                </a:lnTo>
                <a:lnTo>
                  <a:pt x="29580" y="31623"/>
                </a:lnTo>
                <a:lnTo>
                  <a:pt x="29580" y="32701"/>
                </a:lnTo>
                <a:lnTo>
                  <a:pt x="29751" y="33835"/>
                </a:lnTo>
                <a:lnTo>
                  <a:pt x="30092" y="34862"/>
                </a:lnTo>
                <a:lnTo>
                  <a:pt x="30605" y="35832"/>
                </a:lnTo>
                <a:lnTo>
                  <a:pt x="31061" y="36749"/>
                </a:lnTo>
                <a:lnTo>
                  <a:pt x="31745" y="37613"/>
                </a:lnTo>
                <a:lnTo>
                  <a:pt x="32430" y="38476"/>
                </a:lnTo>
                <a:lnTo>
                  <a:pt x="32942" y="39771"/>
                </a:lnTo>
                <a:lnTo>
                  <a:pt x="33000" y="40798"/>
                </a:lnTo>
                <a:lnTo>
                  <a:pt x="33056" y="41768"/>
                </a:lnTo>
                <a:lnTo>
                  <a:pt x="33399" y="42740"/>
                </a:lnTo>
                <a:lnTo>
                  <a:pt x="31973" y="41985"/>
                </a:lnTo>
                <a:lnTo>
                  <a:pt x="31290" y="40527"/>
                </a:lnTo>
                <a:lnTo>
                  <a:pt x="30549" y="39771"/>
                </a:lnTo>
                <a:lnTo>
                  <a:pt x="29921" y="38909"/>
                </a:lnTo>
                <a:lnTo>
                  <a:pt x="29351" y="37990"/>
                </a:lnTo>
                <a:lnTo>
                  <a:pt x="29522" y="36912"/>
                </a:lnTo>
                <a:lnTo>
                  <a:pt x="30207" y="35993"/>
                </a:lnTo>
                <a:lnTo>
                  <a:pt x="29637" y="35076"/>
                </a:lnTo>
                <a:close/>
              </a:path>
            </a:pathLst>
          </a:custGeom>
          <a:solidFill>
            <a:srgbClr val="000000"/>
          </a:solidFill>
        </p:spPr>
        <p:txBody>
          <a:bodyPr wrap="square" lIns="0" tIns="0" rIns="0" bIns="0" rtlCol="0">
            <a:noAutofit/>
          </a:bodyPr>
          <a:lstStyle/>
          <a:p>
            <a:endParaRPr/>
          </a:p>
        </p:txBody>
      </p:sp>
      <p:sp>
        <p:nvSpPr>
          <p:cNvPr id="1392" name="object 1392"/>
          <p:cNvSpPr/>
          <p:nvPr/>
        </p:nvSpPr>
        <p:spPr>
          <a:xfrm>
            <a:off x="461036" y="699193"/>
            <a:ext cx="626" cy="265"/>
          </a:xfrm>
          <a:custGeom>
            <a:avLst/>
            <a:gdLst/>
            <a:ahLst/>
            <a:cxnLst/>
            <a:rect l="l" t="t" r="r" b="b"/>
            <a:pathLst>
              <a:path w="626" h="265">
                <a:moveTo>
                  <a:pt x="626" y="56"/>
                </a:moveTo>
                <a:lnTo>
                  <a:pt x="0" y="0"/>
                </a:lnTo>
                <a:lnTo>
                  <a:pt x="455" y="265"/>
                </a:lnTo>
                <a:lnTo>
                  <a:pt x="626" y="56"/>
                </a:lnTo>
                <a:close/>
              </a:path>
            </a:pathLst>
          </a:custGeom>
          <a:solidFill>
            <a:srgbClr val="000000"/>
          </a:solidFill>
        </p:spPr>
        <p:txBody>
          <a:bodyPr wrap="square" lIns="0" tIns="0" rIns="0" bIns="0" rtlCol="0">
            <a:noAutofit/>
          </a:bodyPr>
          <a:lstStyle/>
          <a:p>
            <a:endParaRPr/>
          </a:p>
        </p:txBody>
      </p:sp>
      <p:sp>
        <p:nvSpPr>
          <p:cNvPr id="1393" name="object 1393"/>
          <p:cNvSpPr/>
          <p:nvPr/>
        </p:nvSpPr>
        <p:spPr>
          <a:xfrm>
            <a:off x="426098" y="686246"/>
            <a:ext cx="39098" cy="6530"/>
          </a:xfrm>
          <a:custGeom>
            <a:avLst/>
            <a:gdLst/>
            <a:ahLst/>
            <a:cxnLst/>
            <a:rect l="l" t="t" r="r" b="b"/>
            <a:pathLst>
              <a:path w="39098" h="6530">
                <a:moveTo>
                  <a:pt x="8720" y="702"/>
                </a:moveTo>
                <a:lnTo>
                  <a:pt x="9860" y="645"/>
                </a:lnTo>
                <a:lnTo>
                  <a:pt x="11000" y="702"/>
                </a:lnTo>
                <a:lnTo>
                  <a:pt x="11513" y="759"/>
                </a:lnTo>
                <a:lnTo>
                  <a:pt x="11684" y="702"/>
                </a:lnTo>
                <a:lnTo>
                  <a:pt x="12881" y="588"/>
                </a:lnTo>
                <a:lnTo>
                  <a:pt x="13964" y="702"/>
                </a:lnTo>
                <a:lnTo>
                  <a:pt x="14363" y="702"/>
                </a:lnTo>
                <a:lnTo>
                  <a:pt x="15503" y="588"/>
                </a:lnTo>
                <a:lnTo>
                  <a:pt x="16643" y="759"/>
                </a:lnTo>
                <a:lnTo>
                  <a:pt x="17783" y="645"/>
                </a:lnTo>
                <a:lnTo>
                  <a:pt x="16472" y="531"/>
                </a:lnTo>
                <a:lnTo>
                  <a:pt x="16186" y="531"/>
                </a:lnTo>
                <a:lnTo>
                  <a:pt x="17098" y="493"/>
                </a:lnTo>
                <a:lnTo>
                  <a:pt x="18123" y="588"/>
                </a:lnTo>
                <a:lnTo>
                  <a:pt x="19150" y="702"/>
                </a:lnTo>
                <a:lnTo>
                  <a:pt x="20234" y="873"/>
                </a:lnTo>
                <a:lnTo>
                  <a:pt x="21315" y="968"/>
                </a:lnTo>
                <a:lnTo>
                  <a:pt x="22399" y="1233"/>
                </a:lnTo>
                <a:lnTo>
                  <a:pt x="23482" y="1404"/>
                </a:lnTo>
                <a:lnTo>
                  <a:pt x="24507" y="1613"/>
                </a:lnTo>
                <a:lnTo>
                  <a:pt x="25703" y="1936"/>
                </a:lnTo>
                <a:lnTo>
                  <a:pt x="26958" y="2164"/>
                </a:lnTo>
                <a:lnTo>
                  <a:pt x="28042" y="2695"/>
                </a:lnTo>
                <a:lnTo>
                  <a:pt x="29067" y="3284"/>
                </a:lnTo>
                <a:lnTo>
                  <a:pt x="30092" y="3606"/>
                </a:lnTo>
                <a:lnTo>
                  <a:pt x="31004" y="4157"/>
                </a:lnTo>
                <a:lnTo>
                  <a:pt x="32088" y="4423"/>
                </a:lnTo>
                <a:lnTo>
                  <a:pt x="33056" y="4802"/>
                </a:lnTo>
                <a:lnTo>
                  <a:pt x="34081" y="5239"/>
                </a:lnTo>
                <a:lnTo>
                  <a:pt x="35165" y="5239"/>
                </a:lnTo>
                <a:lnTo>
                  <a:pt x="36248" y="5562"/>
                </a:lnTo>
                <a:lnTo>
                  <a:pt x="37332" y="5998"/>
                </a:lnTo>
                <a:lnTo>
                  <a:pt x="36077" y="5068"/>
                </a:lnTo>
                <a:lnTo>
                  <a:pt x="37161" y="5448"/>
                </a:lnTo>
                <a:lnTo>
                  <a:pt x="38071" y="6036"/>
                </a:lnTo>
                <a:lnTo>
                  <a:pt x="39098" y="6530"/>
                </a:lnTo>
                <a:lnTo>
                  <a:pt x="38641" y="5998"/>
                </a:lnTo>
                <a:lnTo>
                  <a:pt x="37616" y="5562"/>
                </a:lnTo>
                <a:lnTo>
                  <a:pt x="36647" y="5011"/>
                </a:lnTo>
                <a:lnTo>
                  <a:pt x="35564" y="4689"/>
                </a:lnTo>
                <a:lnTo>
                  <a:pt x="34595" y="4214"/>
                </a:lnTo>
                <a:lnTo>
                  <a:pt x="33511" y="3891"/>
                </a:lnTo>
                <a:lnTo>
                  <a:pt x="32543" y="3341"/>
                </a:lnTo>
                <a:lnTo>
                  <a:pt x="31518" y="2961"/>
                </a:lnTo>
                <a:lnTo>
                  <a:pt x="30434" y="2581"/>
                </a:lnTo>
                <a:lnTo>
                  <a:pt x="29353" y="2373"/>
                </a:lnTo>
                <a:lnTo>
                  <a:pt x="28326" y="1898"/>
                </a:lnTo>
                <a:lnTo>
                  <a:pt x="27242" y="1613"/>
                </a:lnTo>
                <a:lnTo>
                  <a:pt x="26161" y="1461"/>
                </a:lnTo>
                <a:lnTo>
                  <a:pt x="25077" y="1139"/>
                </a:lnTo>
                <a:lnTo>
                  <a:pt x="23937" y="968"/>
                </a:lnTo>
                <a:lnTo>
                  <a:pt x="22854" y="702"/>
                </a:lnTo>
                <a:lnTo>
                  <a:pt x="21772" y="702"/>
                </a:lnTo>
                <a:lnTo>
                  <a:pt x="20632" y="531"/>
                </a:lnTo>
                <a:lnTo>
                  <a:pt x="19549" y="265"/>
                </a:lnTo>
                <a:lnTo>
                  <a:pt x="18409" y="208"/>
                </a:lnTo>
                <a:lnTo>
                  <a:pt x="17269" y="170"/>
                </a:lnTo>
                <a:lnTo>
                  <a:pt x="16129" y="113"/>
                </a:lnTo>
                <a:lnTo>
                  <a:pt x="16014" y="531"/>
                </a:lnTo>
                <a:lnTo>
                  <a:pt x="15160" y="531"/>
                </a:lnTo>
                <a:lnTo>
                  <a:pt x="13964" y="379"/>
                </a:lnTo>
                <a:lnTo>
                  <a:pt x="15046" y="0"/>
                </a:lnTo>
                <a:lnTo>
                  <a:pt x="13906" y="113"/>
                </a:lnTo>
                <a:lnTo>
                  <a:pt x="12766" y="208"/>
                </a:lnTo>
                <a:lnTo>
                  <a:pt x="11626" y="113"/>
                </a:lnTo>
                <a:lnTo>
                  <a:pt x="10486" y="56"/>
                </a:lnTo>
                <a:lnTo>
                  <a:pt x="9346" y="170"/>
                </a:lnTo>
                <a:lnTo>
                  <a:pt x="8206" y="436"/>
                </a:lnTo>
                <a:lnTo>
                  <a:pt x="7066" y="379"/>
                </a:lnTo>
                <a:lnTo>
                  <a:pt x="5985" y="645"/>
                </a:lnTo>
                <a:lnTo>
                  <a:pt x="4845" y="645"/>
                </a:lnTo>
                <a:lnTo>
                  <a:pt x="3705" y="911"/>
                </a:lnTo>
                <a:lnTo>
                  <a:pt x="2622" y="1139"/>
                </a:lnTo>
                <a:lnTo>
                  <a:pt x="1482" y="1290"/>
                </a:lnTo>
                <a:lnTo>
                  <a:pt x="513" y="1404"/>
                </a:lnTo>
                <a:lnTo>
                  <a:pt x="285" y="1461"/>
                </a:lnTo>
                <a:lnTo>
                  <a:pt x="0" y="2221"/>
                </a:lnTo>
                <a:lnTo>
                  <a:pt x="968" y="1841"/>
                </a:lnTo>
                <a:lnTo>
                  <a:pt x="1196" y="1841"/>
                </a:lnTo>
                <a:lnTo>
                  <a:pt x="2394" y="1518"/>
                </a:lnTo>
                <a:lnTo>
                  <a:pt x="3647" y="1461"/>
                </a:lnTo>
                <a:lnTo>
                  <a:pt x="4615" y="1233"/>
                </a:lnTo>
                <a:lnTo>
                  <a:pt x="3476" y="1195"/>
                </a:lnTo>
                <a:lnTo>
                  <a:pt x="4787" y="1195"/>
                </a:lnTo>
                <a:lnTo>
                  <a:pt x="5699" y="873"/>
                </a:lnTo>
                <a:lnTo>
                  <a:pt x="6782" y="759"/>
                </a:lnTo>
                <a:lnTo>
                  <a:pt x="7922" y="531"/>
                </a:lnTo>
                <a:lnTo>
                  <a:pt x="7580" y="645"/>
                </a:lnTo>
                <a:lnTo>
                  <a:pt x="8720" y="702"/>
                </a:lnTo>
                <a:close/>
              </a:path>
            </a:pathLst>
          </a:custGeom>
          <a:solidFill>
            <a:srgbClr val="000000"/>
          </a:solidFill>
        </p:spPr>
        <p:txBody>
          <a:bodyPr wrap="square" lIns="0" tIns="0" rIns="0" bIns="0" rtlCol="0">
            <a:noAutofit/>
          </a:bodyPr>
          <a:lstStyle/>
          <a:p>
            <a:endParaRPr/>
          </a:p>
        </p:txBody>
      </p:sp>
      <p:sp>
        <p:nvSpPr>
          <p:cNvPr id="1394" name="object 1394"/>
          <p:cNvSpPr/>
          <p:nvPr/>
        </p:nvSpPr>
        <p:spPr>
          <a:xfrm>
            <a:off x="424332" y="693213"/>
            <a:ext cx="59161" cy="74846"/>
          </a:xfrm>
          <a:custGeom>
            <a:avLst/>
            <a:gdLst/>
            <a:ahLst/>
            <a:cxnLst/>
            <a:rect l="l" t="t" r="r" b="b"/>
            <a:pathLst>
              <a:path w="59161" h="74846">
                <a:moveTo>
                  <a:pt x="40637" y="6530"/>
                </a:moveTo>
                <a:lnTo>
                  <a:pt x="39837" y="6682"/>
                </a:lnTo>
                <a:lnTo>
                  <a:pt x="39098" y="7384"/>
                </a:lnTo>
                <a:lnTo>
                  <a:pt x="39382" y="7878"/>
                </a:lnTo>
                <a:lnTo>
                  <a:pt x="38812" y="8846"/>
                </a:lnTo>
                <a:lnTo>
                  <a:pt x="38641" y="9985"/>
                </a:lnTo>
                <a:lnTo>
                  <a:pt x="38242" y="11010"/>
                </a:lnTo>
                <a:lnTo>
                  <a:pt x="36988" y="10839"/>
                </a:lnTo>
                <a:lnTo>
                  <a:pt x="35791" y="11048"/>
                </a:lnTo>
                <a:lnTo>
                  <a:pt x="34823" y="11713"/>
                </a:lnTo>
                <a:lnTo>
                  <a:pt x="33854" y="12244"/>
                </a:lnTo>
                <a:lnTo>
                  <a:pt x="33113" y="12130"/>
                </a:lnTo>
                <a:lnTo>
                  <a:pt x="32599" y="12947"/>
                </a:lnTo>
                <a:lnTo>
                  <a:pt x="31802" y="13383"/>
                </a:lnTo>
                <a:lnTo>
                  <a:pt x="31518" y="12567"/>
                </a:lnTo>
                <a:lnTo>
                  <a:pt x="31288" y="11656"/>
                </a:lnTo>
                <a:lnTo>
                  <a:pt x="30378" y="11542"/>
                </a:lnTo>
                <a:lnTo>
                  <a:pt x="29409" y="11485"/>
                </a:lnTo>
                <a:lnTo>
                  <a:pt x="28382" y="11713"/>
                </a:lnTo>
                <a:lnTo>
                  <a:pt x="27641" y="13060"/>
                </a:lnTo>
                <a:lnTo>
                  <a:pt x="26273" y="13383"/>
                </a:lnTo>
                <a:lnTo>
                  <a:pt x="24906" y="13535"/>
                </a:lnTo>
                <a:lnTo>
                  <a:pt x="24280" y="14674"/>
                </a:lnTo>
                <a:lnTo>
                  <a:pt x="23025" y="15263"/>
                </a:lnTo>
                <a:lnTo>
                  <a:pt x="22739" y="16136"/>
                </a:lnTo>
                <a:lnTo>
                  <a:pt x="22113" y="16838"/>
                </a:lnTo>
                <a:lnTo>
                  <a:pt x="21770" y="16724"/>
                </a:lnTo>
                <a:lnTo>
                  <a:pt x="22511" y="17484"/>
                </a:lnTo>
                <a:lnTo>
                  <a:pt x="21430" y="17750"/>
                </a:lnTo>
                <a:lnTo>
                  <a:pt x="20290" y="17958"/>
                </a:lnTo>
                <a:lnTo>
                  <a:pt x="19150" y="17636"/>
                </a:lnTo>
                <a:lnTo>
                  <a:pt x="19035" y="18395"/>
                </a:lnTo>
                <a:lnTo>
                  <a:pt x="18920" y="19097"/>
                </a:lnTo>
                <a:lnTo>
                  <a:pt x="18179" y="18072"/>
                </a:lnTo>
                <a:lnTo>
                  <a:pt x="17609" y="16838"/>
                </a:lnTo>
                <a:lnTo>
                  <a:pt x="16755" y="17806"/>
                </a:lnTo>
                <a:lnTo>
                  <a:pt x="16470" y="19040"/>
                </a:lnTo>
                <a:lnTo>
                  <a:pt x="16071" y="20124"/>
                </a:lnTo>
                <a:lnTo>
                  <a:pt x="15046" y="20178"/>
                </a:lnTo>
                <a:lnTo>
                  <a:pt x="14021" y="19747"/>
                </a:lnTo>
                <a:lnTo>
                  <a:pt x="13050" y="19692"/>
                </a:lnTo>
                <a:lnTo>
                  <a:pt x="12025" y="20016"/>
                </a:lnTo>
                <a:lnTo>
                  <a:pt x="11000" y="20069"/>
                </a:lnTo>
                <a:lnTo>
                  <a:pt x="9916" y="20286"/>
                </a:lnTo>
                <a:lnTo>
                  <a:pt x="8661" y="20339"/>
                </a:lnTo>
                <a:lnTo>
                  <a:pt x="7350" y="20339"/>
                </a:lnTo>
                <a:lnTo>
                  <a:pt x="6098" y="20610"/>
                </a:lnTo>
                <a:lnTo>
                  <a:pt x="5014" y="19855"/>
                </a:lnTo>
                <a:lnTo>
                  <a:pt x="4273" y="21203"/>
                </a:lnTo>
                <a:lnTo>
                  <a:pt x="3248" y="21150"/>
                </a:lnTo>
                <a:lnTo>
                  <a:pt x="3818" y="38041"/>
                </a:lnTo>
                <a:lnTo>
                  <a:pt x="4843" y="38311"/>
                </a:lnTo>
                <a:lnTo>
                  <a:pt x="5641" y="38095"/>
                </a:lnTo>
                <a:lnTo>
                  <a:pt x="4730" y="38850"/>
                </a:lnTo>
                <a:lnTo>
                  <a:pt x="3647" y="39389"/>
                </a:lnTo>
                <a:lnTo>
                  <a:pt x="3590" y="40145"/>
                </a:lnTo>
                <a:lnTo>
                  <a:pt x="3647" y="40956"/>
                </a:lnTo>
                <a:lnTo>
                  <a:pt x="4102" y="41872"/>
                </a:lnTo>
                <a:lnTo>
                  <a:pt x="4444" y="42789"/>
                </a:lnTo>
                <a:lnTo>
                  <a:pt x="4615" y="43815"/>
                </a:lnTo>
                <a:lnTo>
                  <a:pt x="4901" y="44787"/>
                </a:lnTo>
                <a:lnTo>
                  <a:pt x="4843" y="45758"/>
                </a:lnTo>
                <a:lnTo>
                  <a:pt x="3989" y="46081"/>
                </a:lnTo>
                <a:lnTo>
                  <a:pt x="3020" y="54662"/>
                </a:lnTo>
                <a:lnTo>
                  <a:pt x="3590" y="55418"/>
                </a:lnTo>
                <a:lnTo>
                  <a:pt x="4843" y="55526"/>
                </a:lnTo>
                <a:lnTo>
                  <a:pt x="5983" y="55904"/>
                </a:lnTo>
                <a:lnTo>
                  <a:pt x="5185" y="57198"/>
                </a:lnTo>
                <a:lnTo>
                  <a:pt x="4160" y="57037"/>
                </a:lnTo>
                <a:lnTo>
                  <a:pt x="3192" y="56712"/>
                </a:lnTo>
                <a:lnTo>
                  <a:pt x="2507" y="55904"/>
                </a:lnTo>
                <a:lnTo>
                  <a:pt x="1937" y="55095"/>
                </a:lnTo>
                <a:lnTo>
                  <a:pt x="1252" y="54284"/>
                </a:lnTo>
                <a:lnTo>
                  <a:pt x="797" y="53367"/>
                </a:lnTo>
                <a:lnTo>
                  <a:pt x="0" y="52665"/>
                </a:lnTo>
                <a:lnTo>
                  <a:pt x="283" y="65079"/>
                </a:lnTo>
                <a:lnTo>
                  <a:pt x="1423" y="64754"/>
                </a:lnTo>
                <a:lnTo>
                  <a:pt x="2450" y="64376"/>
                </a:lnTo>
                <a:lnTo>
                  <a:pt x="3476" y="63729"/>
                </a:lnTo>
                <a:lnTo>
                  <a:pt x="5129" y="63945"/>
                </a:lnTo>
                <a:lnTo>
                  <a:pt x="6098" y="63621"/>
                </a:lnTo>
                <a:lnTo>
                  <a:pt x="7123" y="63351"/>
                </a:lnTo>
                <a:lnTo>
                  <a:pt x="7751" y="62434"/>
                </a:lnTo>
                <a:lnTo>
                  <a:pt x="8263" y="61515"/>
                </a:lnTo>
                <a:lnTo>
                  <a:pt x="9060" y="60707"/>
                </a:lnTo>
                <a:lnTo>
                  <a:pt x="9689" y="59898"/>
                </a:lnTo>
                <a:lnTo>
                  <a:pt x="9346" y="59034"/>
                </a:lnTo>
                <a:lnTo>
                  <a:pt x="9060" y="58115"/>
                </a:lnTo>
                <a:lnTo>
                  <a:pt x="8035" y="57253"/>
                </a:lnTo>
                <a:lnTo>
                  <a:pt x="7409" y="56228"/>
                </a:lnTo>
                <a:lnTo>
                  <a:pt x="8549" y="56334"/>
                </a:lnTo>
                <a:lnTo>
                  <a:pt x="9517" y="56820"/>
                </a:lnTo>
                <a:lnTo>
                  <a:pt x="10542" y="57090"/>
                </a:lnTo>
                <a:lnTo>
                  <a:pt x="11455" y="57576"/>
                </a:lnTo>
                <a:lnTo>
                  <a:pt x="12480" y="57253"/>
                </a:lnTo>
                <a:lnTo>
                  <a:pt x="13563" y="57037"/>
                </a:lnTo>
                <a:lnTo>
                  <a:pt x="14647" y="56984"/>
                </a:lnTo>
                <a:lnTo>
                  <a:pt x="15730" y="57090"/>
                </a:lnTo>
                <a:lnTo>
                  <a:pt x="15900" y="57468"/>
                </a:lnTo>
                <a:lnTo>
                  <a:pt x="16641" y="58115"/>
                </a:lnTo>
                <a:lnTo>
                  <a:pt x="17668" y="58440"/>
                </a:lnTo>
                <a:lnTo>
                  <a:pt x="18351" y="59195"/>
                </a:lnTo>
                <a:lnTo>
                  <a:pt x="19319" y="60112"/>
                </a:lnTo>
                <a:lnTo>
                  <a:pt x="20346" y="60976"/>
                </a:lnTo>
                <a:lnTo>
                  <a:pt x="21259" y="60707"/>
                </a:lnTo>
                <a:lnTo>
                  <a:pt x="21770" y="61409"/>
                </a:lnTo>
                <a:lnTo>
                  <a:pt x="22399" y="62056"/>
                </a:lnTo>
                <a:lnTo>
                  <a:pt x="22227" y="63081"/>
                </a:lnTo>
                <a:lnTo>
                  <a:pt x="22284" y="64107"/>
                </a:lnTo>
                <a:lnTo>
                  <a:pt x="22169" y="65132"/>
                </a:lnTo>
                <a:lnTo>
                  <a:pt x="22854" y="65726"/>
                </a:lnTo>
                <a:lnTo>
                  <a:pt x="23651" y="66265"/>
                </a:lnTo>
                <a:lnTo>
                  <a:pt x="23538" y="67452"/>
                </a:lnTo>
                <a:lnTo>
                  <a:pt x="24050" y="68154"/>
                </a:lnTo>
                <a:lnTo>
                  <a:pt x="24620" y="68856"/>
                </a:lnTo>
                <a:lnTo>
                  <a:pt x="25190" y="69610"/>
                </a:lnTo>
                <a:lnTo>
                  <a:pt x="25931" y="69988"/>
                </a:lnTo>
                <a:lnTo>
                  <a:pt x="26445" y="70637"/>
                </a:lnTo>
                <a:lnTo>
                  <a:pt x="27186" y="69882"/>
                </a:lnTo>
                <a:lnTo>
                  <a:pt x="28154" y="69287"/>
                </a:lnTo>
                <a:lnTo>
                  <a:pt x="28610" y="68370"/>
                </a:lnTo>
                <a:lnTo>
                  <a:pt x="29294" y="67507"/>
                </a:lnTo>
                <a:lnTo>
                  <a:pt x="29409" y="66426"/>
                </a:lnTo>
                <a:lnTo>
                  <a:pt x="29351" y="65456"/>
                </a:lnTo>
                <a:lnTo>
                  <a:pt x="29351" y="64376"/>
                </a:lnTo>
                <a:lnTo>
                  <a:pt x="29979" y="63459"/>
                </a:lnTo>
                <a:lnTo>
                  <a:pt x="30889" y="62704"/>
                </a:lnTo>
                <a:lnTo>
                  <a:pt x="31916" y="62109"/>
                </a:lnTo>
                <a:lnTo>
                  <a:pt x="33056" y="61732"/>
                </a:lnTo>
                <a:lnTo>
                  <a:pt x="33854" y="60276"/>
                </a:lnTo>
                <a:lnTo>
                  <a:pt x="35050" y="59626"/>
                </a:lnTo>
                <a:lnTo>
                  <a:pt x="35735" y="58656"/>
                </a:lnTo>
                <a:lnTo>
                  <a:pt x="36818" y="58062"/>
                </a:lnTo>
                <a:lnTo>
                  <a:pt x="37900" y="57631"/>
                </a:lnTo>
                <a:lnTo>
                  <a:pt x="39269" y="57846"/>
                </a:lnTo>
                <a:lnTo>
                  <a:pt x="40180" y="58493"/>
                </a:lnTo>
                <a:lnTo>
                  <a:pt x="40864" y="59304"/>
                </a:lnTo>
                <a:lnTo>
                  <a:pt x="41378" y="60276"/>
                </a:lnTo>
                <a:lnTo>
                  <a:pt x="42061" y="61138"/>
                </a:lnTo>
                <a:lnTo>
                  <a:pt x="43315" y="61193"/>
                </a:lnTo>
                <a:lnTo>
                  <a:pt x="44568" y="61409"/>
                </a:lnTo>
                <a:lnTo>
                  <a:pt x="45253" y="62271"/>
                </a:lnTo>
                <a:lnTo>
                  <a:pt x="45305" y="63351"/>
                </a:lnTo>
                <a:lnTo>
                  <a:pt x="45196" y="64376"/>
                </a:lnTo>
                <a:lnTo>
                  <a:pt x="45025" y="65456"/>
                </a:lnTo>
                <a:lnTo>
                  <a:pt x="45253" y="66482"/>
                </a:lnTo>
                <a:lnTo>
                  <a:pt x="45647" y="67507"/>
                </a:lnTo>
                <a:lnTo>
                  <a:pt x="46614" y="67993"/>
                </a:lnTo>
                <a:lnTo>
                  <a:pt x="46896" y="69179"/>
                </a:lnTo>
                <a:lnTo>
                  <a:pt x="47359" y="70204"/>
                </a:lnTo>
                <a:lnTo>
                  <a:pt x="46513" y="69718"/>
                </a:lnTo>
                <a:lnTo>
                  <a:pt x="45486" y="69557"/>
                </a:lnTo>
                <a:lnTo>
                  <a:pt x="44455" y="69449"/>
                </a:lnTo>
                <a:lnTo>
                  <a:pt x="43428" y="69396"/>
                </a:lnTo>
                <a:lnTo>
                  <a:pt x="43088" y="69988"/>
                </a:lnTo>
                <a:lnTo>
                  <a:pt x="44169" y="70798"/>
                </a:lnTo>
                <a:lnTo>
                  <a:pt x="45486" y="71229"/>
                </a:lnTo>
                <a:lnTo>
                  <a:pt x="45138" y="72040"/>
                </a:lnTo>
                <a:lnTo>
                  <a:pt x="46232" y="72579"/>
                </a:lnTo>
                <a:lnTo>
                  <a:pt x="46453" y="73443"/>
                </a:lnTo>
                <a:lnTo>
                  <a:pt x="46795" y="74199"/>
                </a:lnTo>
                <a:lnTo>
                  <a:pt x="47823" y="74521"/>
                </a:lnTo>
                <a:lnTo>
                  <a:pt x="48910" y="74793"/>
                </a:lnTo>
                <a:lnTo>
                  <a:pt x="49977" y="74846"/>
                </a:lnTo>
                <a:lnTo>
                  <a:pt x="50501" y="73929"/>
                </a:lnTo>
                <a:lnTo>
                  <a:pt x="51125" y="73118"/>
                </a:lnTo>
                <a:lnTo>
                  <a:pt x="50562" y="72040"/>
                </a:lnTo>
                <a:lnTo>
                  <a:pt x="49474" y="71446"/>
                </a:lnTo>
                <a:lnTo>
                  <a:pt x="48608" y="70637"/>
                </a:lnTo>
                <a:lnTo>
                  <a:pt x="49132" y="70096"/>
                </a:lnTo>
                <a:lnTo>
                  <a:pt x="49877" y="69610"/>
                </a:lnTo>
                <a:lnTo>
                  <a:pt x="49575" y="68585"/>
                </a:lnTo>
                <a:lnTo>
                  <a:pt x="49011" y="67615"/>
                </a:lnTo>
                <a:lnTo>
                  <a:pt x="48326" y="66804"/>
                </a:lnTo>
                <a:lnTo>
                  <a:pt x="47420" y="66535"/>
                </a:lnTo>
                <a:lnTo>
                  <a:pt x="46614" y="66049"/>
                </a:lnTo>
                <a:lnTo>
                  <a:pt x="46393" y="64807"/>
                </a:lnTo>
                <a:lnTo>
                  <a:pt x="46614" y="63567"/>
                </a:lnTo>
                <a:lnTo>
                  <a:pt x="47541" y="62757"/>
                </a:lnTo>
                <a:lnTo>
                  <a:pt x="48568" y="63351"/>
                </a:lnTo>
                <a:lnTo>
                  <a:pt x="49696" y="63782"/>
                </a:lnTo>
                <a:lnTo>
                  <a:pt x="50843" y="64107"/>
                </a:lnTo>
                <a:lnTo>
                  <a:pt x="51810" y="63298"/>
                </a:lnTo>
                <a:lnTo>
                  <a:pt x="52495" y="62271"/>
                </a:lnTo>
                <a:lnTo>
                  <a:pt x="53280" y="61354"/>
                </a:lnTo>
                <a:lnTo>
                  <a:pt x="53623" y="60221"/>
                </a:lnTo>
                <a:lnTo>
                  <a:pt x="53522" y="59357"/>
                </a:lnTo>
                <a:lnTo>
                  <a:pt x="53240" y="58440"/>
                </a:lnTo>
                <a:lnTo>
                  <a:pt x="52998" y="57523"/>
                </a:lnTo>
                <a:lnTo>
                  <a:pt x="51871" y="56821"/>
                </a:lnTo>
                <a:lnTo>
                  <a:pt x="50602" y="56173"/>
                </a:lnTo>
                <a:lnTo>
                  <a:pt x="50723" y="55148"/>
                </a:lnTo>
                <a:lnTo>
                  <a:pt x="51125" y="54176"/>
                </a:lnTo>
                <a:lnTo>
                  <a:pt x="51589" y="53151"/>
                </a:lnTo>
                <a:lnTo>
                  <a:pt x="53180" y="53476"/>
                </a:lnTo>
                <a:lnTo>
                  <a:pt x="53965" y="52720"/>
                </a:lnTo>
                <a:lnTo>
                  <a:pt x="54549" y="51801"/>
                </a:lnTo>
                <a:lnTo>
                  <a:pt x="55274" y="50992"/>
                </a:lnTo>
                <a:lnTo>
                  <a:pt x="56080" y="50237"/>
                </a:lnTo>
                <a:lnTo>
                  <a:pt x="56362" y="49104"/>
                </a:lnTo>
                <a:lnTo>
                  <a:pt x="57046" y="48187"/>
                </a:lnTo>
                <a:lnTo>
                  <a:pt x="57449" y="47053"/>
                </a:lnTo>
                <a:lnTo>
                  <a:pt x="57852" y="45973"/>
                </a:lnTo>
                <a:lnTo>
                  <a:pt x="57792" y="44840"/>
                </a:lnTo>
                <a:lnTo>
                  <a:pt x="57852" y="43706"/>
                </a:lnTo>
                <a:lnTo>
                  <a:pt x="57852" y="42628"/>
                </a:lnTo>
                <a:lnTo>
                  <a:pt x="57953" y="41495"/>
                </a:lnTo>
                <a:lnTo>
                  <a:pt x="57167" y="40739"/>
                </a:lnTo>
                <a:lnTo>
                  <a:pt x="56362" y="40092"/>
                </a:lnTo>
                <a:lnTo>
                  <a:pt x="55576" y="39445"/>
                </a:lnTo>
                <a:lnTo>
                  <a:pt x="55234" y="38473"/>
                </a:lnTo>
                <a:lnTo>
                  <a:pt x="54891" y="37501"/>
                </a:lnTo>
                <a:lnTo>
                  <a:pt x="55274" y="36584"/>
                </a:lnTo>
                <a:lnTo>
                  <a:pt x="54086" y="36206"/>
                </a:lnTo>
                <a:lnTo>
                  <a:pt x="52837" y="36314"/>
                </a:lnTo>
                <a:lnTo>
                  <a:pt x="53280" y="35072"/>
                </a:lnTo>
                <a:lnTo>
                  <a:pt x="54207" y="34748"/>
                </a:lnTo>
                <a:lnTo>
                  <a:pt x="54992" y="34264"/>
                </a:lnTo>
                <a:lnTo>
                  <a:pt x="55798" y="34695"/>
                </a:lnTo>
                <a:lnTo>
                  <a:pt x="56543" y="34748"/>
                </a:lnTo>
                <a:lnTo>
                  <a:pt x="57228" y="35828"/>
                </a:lnTo>
                <a:lnTo>
                  <a:pt x="58134" y="36745"/>
                </a:lnTo>
                <a:lnTo>
                  <a:pt x="59161" y="35720"/>
                </a:lnTo>
                <a:lnTo>
                  <a:pt x="58879" y="34695"/>
                </a:lnTo>
                <a:lnTo>
                  <a:pt x="58255" y="33831"/>
                </a:lnTo>
                <a:lnTo>
                  <a:pt x="57630" y="32967"/>
                </a:lnTo>
                <a:lnTo>
                  <a:pt x="56946" y="32105"/>
                </a:lnTo>
                <a:lnTo>
                  <a:pt x="57046" y="31403"/>
                </a:lnTo>
                <a:lnTo>
                  <a:pt x="57046" y="30323"/>
                </a:lnTo>
                <a:lnTo>
                  <a:pt x="56483" y="29353"/>
                </a:lnTo>
                <a:lnTo>
                  <a:pt x="56483" y="28272"/>
                </a:lnTo>
                <a:lnTo>
                  <a:pt x="57167" y="27895"/>
                </a:lnTo>
                <a:lnTo>
                  <a:pt x="57107" y="26816"/>
                </a:lnTo>
                <a:lnTo>
                  <a:pt x="56885" y="25628"/>
                </a:lnTo>
                <a:lnTo>
                  <a:pt x="56764" y="24658"/>
                </a:lnTo>
                <a:lnTo>
                  <a:pt x="56201" y="23361"/>
                </a:lnTo>
                <a:lnTo>
                  <a:pt x="55858" y="22391"/>
                </a:lnTo>
                <a:lnTo>
                  <a:pt x="55335" y="21527"/>
                </a:lnTo>
                <a:lnTo>
                  <a:pt x="54771" y="20664"/>
                </a:lnTo>
                <a:lnTo>
                  <a:pt x="54368" y="19908"/>
                </a:lnTo>
                <a:lnTo>
                  <a:pt x="55173" y="20394"/>
                </a:lnTo>
                <a:lnTo>
                  <a:pt x="55798" y="21150"/>
                </a:lnTo>
                <a:lnTo>
                  <a:pt x="56422" y="22013"/>
                </a:lnTo>
                <a:lnTo>
                  <a:pt x="57328" y="22444"/>
                </a:lnTo>
                <a:lnTo>
                  <a:pt x="57046" y="21527"/>
                </a:lnTo>
                <a:lnTo>
                  <a:pt x="56301" y="20933"/>
                </a:lnTo>
                <a:lnTo>
                  <a:pt x="55798" y="20124"/>
                </a:lnTo>
                <a:lnTo>
                  <a:pt x="55234" y="19314"/>
                </a:lnTo>
                <a:lnTo>
                  <a:pt x="54428" y="18661"/>
                </a:lnTo>
                <a:lnTo>
                  <a:pt x="53683" y="17958"/>
                </a:lnTo>
                <a:lnTo>
                  <a:pt x="52837" y="17541"/>
                </a:lnTo>
                <a:lnTo>
                  <a:pt x="52898" y="18509"/>
                </a:lnTo>
                <a:lnTo>
                  <a:pt x="51689" y="18338"/>
                </a:lnTo>
                <a:lnTo>
                  <a:pt x="51287" y="19154"/>
                </a:lnTo>
                <a:lnTo>
                  <a:pt x="50602" y="18281"/>
                </a:lnTo>
                <a:lnTo>
                  <a:pt x="49877" y="17370"/>
                </a:lnTo>
                <a:lnTo>
                  <a:pt x="49575" y="16288"/>
                </a:lnTo>
                <a:lnTo>
                  <a:pt x="49353" y="15206"/>
                </a:lnTo>
                <a:lnTo>
                  <a:pt x="49534" y="14086"/>
                </a:lnTo>
                <a:lnTo>
                  <a:pt x="49252" y="13061"/>
                </a:lnTo>
                <a:lnTo>
                  <a:pt x="49353" y="11978"/>
                </a:lnTo>
                <a:lnTo>
                  <a:pt x="49917" y="11713"/>
                </a:lnTo>
                <a:lnTo>
                  <a:pt x="49293" y="10782"/>
                </a:lnTo>
                <a:lnTo>
                  <a:pt x="48729" y="9928"/>
                </a:lnTo>
                <a:lnTo>
                  <a:pt x="48850" y="8960"/>
                </a:lnTo>
                <a:lnTo>
                  <a:pt x="48044" y="7764"/>
                </a:lnTo>
                <a:lnTo>
                  <a:pt x="48910" y="8466"/>
                </a:lnTo>
                <a:lnTo>
                  <a:pt x="49474" y="9378"/>
                </a:lnTo>
                <a:lnTo>
                  <a:pt x="50159" y="10194"/>
                </a:lnTo>
                <a:lnTo>
                  <a:pt x="50904" y="11010"/>
                </a:lnTo>
                <a:lnTo>
                  <a:pt x="51589" y="11865"/>
                </a:lnTo>
                <a:lnTo>
                  <a:pt x="52374" y="12567"/>
                </a:lnTo>
                <a:lnTo>
                  <a:pt x="53744" y="13269"/>
                </a:lnTo>
                <a:lnTo>
                  <a:pt x="55173" y="13801"/>
                </a:lnTo>
                <a:lnTo>
                  <a:pt x="54489" y="12890"/>
                </a:lnTo>
                <a:lnTo>
                  <a:pt x="53683" y="12035"/>
                </a:lnTo>
                <a:lnTo>
                  <a:pt x="52434" y="11010"/>
                </a:lnTo>
                <a:lnTo>
                  <a:pt x="51689" y="10251"/>
                </a:lnTo>
                <a:lnTo>
                  <a:pt x="50904" y="9548"/>
                </a:lnTo>
                <a:lnTo>
                  <a:pt x="50159" y="8789"/>
                </a:lnTo>
                <a:lnTo>
                  <a:pt x="49192" y="8087"/>
                </a:lnTo>
                <a:lnTo>
                  <a:pt x="48507" y="7232"/>
                </a:lnTo>
                <a:lnTo>
                  <a:pt x="47823" y="6302"/>
                </a:lnTo>
                <a:lnTo>
                  <a:pt x="47198" y="5391"/>
                </a:lnTo>
                <a:lnTo>
                  <a:pt x="46332" y="4575"/>
                </a:lnTo>
                <a:lnTo>
                  <a:pt x="45647" y="3663"/>
                </a:lnTo>
                <a:lnTo>
                  <a:pt x="44798" y="2904"/>
                </a:lnTo>
                <a:lnTo>
                  <a:pt x="43658" y="2467"/>
                </a:lnTo>
                <a:lnTo>
                  <a:pt x="42631" y="1936"/>
                </a:lnTo>
                <a:lnTo>
                  <a:pt x="41833" y="1233"/>
                </a:lnTo>
                <a:lnTo>
                  <a:pt x="40977" y="588"/>
                </a:lnTo>
                <a:lnTo>
                  <a:pt x="40238" y="0"/>
                </a:lnTo>
                <a:lnTo>
                  <a:pt x="40008" y="1025"/>
                </a:lnTo>
                <a:lnTo>
                  <a:pt x="40351" y="2050"/>
                </a:lnTo>
                <a:lnTo>
                  <a:pt x="40864" y="3018"/>
                </a:lnTo>
                <a:lnTo>
                  <a:pt x="41777" y="3777"/>
                </a:lnTo>
                <a:lnTo>
                  <a:pt x="41263" y="4897"/>
                </a:lnTo>
                <a:lnTo>
                  <a:pt x="40693" y="5334"/>
                </a:lnTo>
                <a:lnTo>
                  <a:pt x="40921" y="5923"/>
                </a:lnTo>
                <a:lnTo>
                  <a:pt x="40351" y="6093"/>
                </a:lnTo>
                <a:lnTo>
                  <a:pt x="40637" y="6530"/>
                </a:lnTo>
                <a:close/>
              </a:path>
            </a:pathLst>
          </a:custGeom>
          <a:solidFill>
            <a:srgbClr val="000000"/>
          </a:solidFill>
        </p:spPr>
        <p:txBody>
          <a:bodyPr wrap="square" lIns="0" tIns="0" rIns="0" bIns="0" rtlCol="0">
            <a:noAutofit/>
          </a:bodyPr>
          <a:lstStyle/>
          <a:p>
            <a:endParaRPr/>
          </a:p>
        </p:txBody>
      </p:sp>
      <p:sp>
        <p:nvSpPr>
          <p:cNvPr id="1395" name="object 1395"/>
          <p:cNvSpPr/>
          <p:nvPr/>
        </p:nvSpPr>
        <p:spPr>
          <a:xfrm>
            <a:off x="472840" y="760559"/>
            <a:ext cx="16917" cy="20290"/>
          </a:xfrm>
          <a:custGeom>
            <a:avLst/>
            <a:gdLst/>
            <a:ahLst/>
            <a:cxnLst/>
            <a:rect l="l" t="t" r="r" b="b"/>
            <a:pathLst>
              <a:path w="16917" h="20290">
                <a:moveTo>
                  <a:pt x="563" y="19967"/>
                </a:moveTo>
                <a:lnTo>
                  <a:pt x="845" y="19750"/>
                </a:lnTo>
                <a:lnTo>
                  <a:pt x="1409" y="19319"/>
                </a:lnTo>
                <a:lnTo>
                  <a:pt x="1872" y="18942"/>
                </a:lnTo>
                <a:lnTo>
                  <a:pt x="2738" y="18292"/>
                </a:lnTo>
                <a:lnTo>
                  <a:pt x="3020" y="18131"/>
                </a:lnTo>
                <a:lnTo>
                  <a:pt x="8317" y="13867"/>
                </a:lnTo>
                <a:lnTo>
                  <a:pt x="12808" y="8633"/>
                </a:lnTo>
                <a:lnTo>
                  <a:pt x="16131" y="2805"/>
                </a:lnTo>
                <a:lnTo>
                  <a:pt x="16232" y="2536"/>
                </a:lnTo>
                <a:lnTo>
                  <a:pt x="16514" y="2050"/>
                </a:lnTo>
                <a:lnTo>
                  <a:pt x="16695" y="1617"/>
                </a:lnTo>
                <a:lnTo>
                  <a:pt x="16171" y="2158"/>
                </a:lnTo>
                <a:lnTo>
                  <a:pt x="16474" y="1078"/>
                </a:lnTo>
                <a:lnTo>
                  <a:pt x="16917" y="0"/>
                </a:lnTo>
                <a:lnTo>
                  <a:pt x="16131" y="861"/>
                </a:lnTo>
                <a:lnTo>
                  <a:pt x="15446" y="1780"/>
                </a:lnTo>
                <a:lnTo>
                  <a:pt x="14701" y="2697"/>
                </a:lnTo>
                <a:lnTo>
                  <a:pt x="14137" y="3669"/>
                </a:lnTo>
                <a:lnTo>
                  <a:pt x="13674" y="4747"/>
                </a:lnTo>
                <a:lnTo>
                  <a:pt x="13110" y="4964"/>
                </a:lnTo>
                <a:lnTo>
                  <a:pt x="12466" y="5719"/>
                </a:lnTo>
                <a:lnTo>
                  <a:pt x="11841" y="6528"/>
                </a:lnTo>
                <a:lnTo>
                  <a:pt x="11459" y="7392"/>
                </a:lnTo>
                <a:lnTo>
                  <a:pt x="10996" y="8309"/>
                </a:lnTo>
                <a:lnTo>
                  <a:pt x="9969" y="9064"/>
                </a:lnTo>
                <a:lnTo>
                  <a:pt x="9344" y="10089"/>
                </a:lnTo>
                <a:lnTo>
                  <a:pt x="8659" y="10953"/>
                </a:lnTo>
                <a:lnTo>
                  <a:pt x="7793" y="11656"/>
                </a:lnTo>
                <a:lnTo>
                  <a:pt x="7008" y="12464"/>
                </a:lnTo>
                <a:lnTo>
                  <a:pt x="6142" y="13167"/>
                </a:lnTo>
                <a:lnTo>
                  <a:pt x="5236" y="13814"/>
                </a:lnTo>
                <a:lnTo>
                  <a:pt x="4329" y="14461"/>
                </a:lnTo>
                <a:lnTo>
                  <a:pt x="3463" y="15164"/>
                </a:lnTo>
                <a:lnTo>
                  <a:pt x="2738" y="15973"/>
                </a:lnTo>
                <a:lnTo>
                  <a:pt x="2215" y="16998"/>
                </a:lnTo>
                <a:lnTo>
                  <a:pt x="2215" y="17431"/>
                </a:lnTo>
                <a:lnTo>
                  <a:pt x="1711" y="18456"/>
                </a:lnTo>
                <a:lnTo>
                  <a:pt x="966" y="19426"/>
                </a:lnTo>
                <a:lnTo>
                  <a:pt x="0" y="20290"/>
                </a:lnTo>
                <a:lnTo>
                  <a:pt x="563" y="19967"/>
                </a:lnTo>
                <a:close/>
              </a:path>
            </a:pathLst>
          </a:custGeom>
          <a:solidFill>
            <a:srgbClr val="164F93"/>
          </a:solidFill>
        </p:spPr>
        <p:txBody>
          <a:bodyPr wrap="square" lIns="0" tIns="0" rIns="0" bIns="0" rtlCol="0">
            <a:noAutofit/>
          </a:bodyPr>
          <a:lstStyle/>
          <a:p>
            <a:endParaRPr/>
          </a:p>
        </p:txBody>
      </p:sp>
      <p:sp>
        <p:nvSpPr>
          <p:cNvPr id="1396" name="object 1396"/>
          <p:cNvSpPr/>
          <p:nvPr/>
        </p:nvSpPr>
        <p:spPr>
          <a:xfrm>
            <a:off x="489757" y="750898"/>
            <a:ext cx="4048" cy="5666"/>
          </a:xfrm>
          <a:custGeom>
            <a:avLst/>
            <a:gdLst/>
            <a:ahLst/>
            <a:cxnLst/>
            <a:rect l="l" t="t" r="r" b="b"/>
            <a:pathLst>
              <a:path w="4048" h="5666">
                <a:moveTo>
                  <a:pt x="402" y="5666"/>
                </a:moveTo>
                <a:lnTo>
                  <a:pt x="1651" y="4911"/>
                </a:lnTo>
                <a:lnTo>
                  <a:pt x="1832" y="5505"/>
                </a:lnTo>
                <a:lnTo>
                  <a:pt x="2054" y="5613"/>
                </a:lnTo>
                <a:lnTo>
                  <a:pt x="2618" y="4533"/>
                </a:lnTo>
                <a:lnTo>
                  <a:pt x="3020" y="3400"/>
                </a:lnTo>
                <a:lnTo>
                  <a:pt x="3363" y="2860"/>
                </a:lnTo>
                <a:lnTo>
                  <a:pt x="3544" y="2266"/>
                </a:lnTo>
                <a:lnTo>
                  <a:pt x="3705" y="1727"/>
                </a:lnTo>
                <a:lnTo>
                  <a:pt x="3886" y="1186"/>
                </a:lnTo>
                <a:lnTo>
                  <a:pt x="4048" y="0"/>
                </a:lnTo>
                <a:lnTo>
                  <a:pt x="3302" y="377"/>
                </a:lnTo>
                <a:lnTo>
                  <a:pt x="2678" y="1402"/>
                </a:lnTo>
                <a:lnTo>
                  <a:pt x="1993" y="2428"/>
                </a:lnTo>
                <a:lnTo>
                  <a:pt x="1591" y="3616"/>
                </a:lnTo>
                <a:lnTo>
                  <a:pt x="865" y="2969"/>
                </a:lnTo>
                <a:lnTo>
                  <a:pt x="281" y="3777"/>
                </a:lnTo>
                <a:lnTo>
                  <a:pt x="0" y="4694"/>
                </a:lnTo>
                <a:lnTo>
                  <a:pt x="402" y="5666"/>
                </a:lnTo>
                <a:close/>
              </a:path>
            </a:pathLst>
          </a:custGeom>
          <a:solidFill>
            <a:srgbClr val="164F93"/>
          </a:solidFill>
        </p:spPr>
        <p:txBody>
          <a:bodyPr wrap="square" lIns="0" tIns="0" rIns="0" bIns="0" rtlCol="0">
            <a:noAutofit/>
          </a:bodyPr>
          <a:lstStyle/>
          <a:p>
            <a:endParaRPr/>
          </a:p>
        </p:txBody>
      </p:sp>
      <p:sp>
        <p:nvSpPr>
          <p:cNvPr id="1397" name="object 1397"/>
          <p:cNvSpPr/>
          <p:nvPr/>
        </p:nvSpPr>
        <p:spPr>
          <a:xfrm>
            <a:off x="409000" y="692245"/>
            <a:ext cx="4503" cy="2581"/>
          </a:xfrm>
          <a:custGeom>
            <a:avLst/>
            <a:gdLst/>
            <a:ahLst/>
            <a:cxnLst/>
            <a:rect l="l" t="t" r="r" b="b"/>
            <a:pathLst>
              <a:path w="4503" h="2581">
                <a:moveTo>
                  <a:pt x="0" y="2581"/>
                </a:moveTo>
                <a:lnTo>
                  <a:pt x="912" y="2088"/>
                </a:lnTo>
                <a:lnTo>
                  <a:pt x="1937" y="1442"/>
                </a:lnTo>
                <a:lnTo>
                  <a:pt x="3077" y="1025"/>
                </a:lnTo>
                <a:lnTo>
                  <a:pt x="4160" y="474"/>
                </a:lnTo>
                <a:lnTo>
                  <a:pt x="4503" y="0"/>
                </a:lnTo>
                <a:lnTo>
                  <a:pt x="2964" y="740"/>
                </a:lnTo>
                <a:lnTo>
                  <a:pt x="1425" y="1670"/>
                </a:lnTo>
                <a:lnTo>
                  <a:pt x="0" y="2581"/>
                </a:lnTo>
                <a:close/>
              </a:path>
            </a:pathLst>
          </a:custGeom>
          <a:solidFill>
            <a:srgbClr val="164F93"/>
          </a:solidFill>
        </p:spPr>
        <p:txBody>
          <a:bodyPr wrap="square" lIns="0" tIns="0" rIns="0" bIns="0" rtlCol="0">
            <a:noAutofit/>
          </a:bodyPr>
          <a:lstStyle/>
          <a:p>
            <a:endParaRPr/>
          </a:p>
        </p:txBody>
      </p:sp>
      <p:sp>
        <p:nvSpPr>
          <p:cNvPr id="1398" name="object 1398"/>
          <p:cNvSpPr/>
          <p:nvPr/>
        </p:nvSpPr>
        <p:spPr>
          <a:xfrm>
            <a:off x="415326" y="687005"/>
            <a:ext cx="18238" cy="4802"/>
          </a:xfrm>
          <a:custGeom>
            <a:avLst/>
            <a:gdLst/>
            <a:ahLst/>
            <a:cxnLst/>
            <a:rect l="l" t="t" r="r" b="b"/>
            <a:pathLst>
              <a:path w="18238" h="4802">
                <a:moveTo>
                  <a:pt x="5016" y="2372"/>
                </a:moveTo>
                <a:lnTo>
                  <a:pt x="3989" y="2638"/>
                </a:lnTo>
                <a:lnTo>
                  <a:pt x="3248" y="2904"/>
                </a:lnTo>
                <a:lnTo>
                  <a:pt x="2565" y="3189"/>
                </a:lnTo>
                <a:lnTo>
                  <a:pt x="1881" y="3512"/>
                </a:lnTo>
                <a:lnTo>
                  <a:pt x="968" y="4043"/>
                </a:lnTo>
                <a:lnTo>
                  <a:pt x="0" y="4632"/>
                </a:lnTo>
                <a:lnTo>
                  <a:pt x="1139" y="4157"/>
                </a:lnTo>
                <a:lnTo>
                  <a:pt x="2338" y="3872"/>
                </a:lnTo>
                <a:lnTo>
                  <a:pt x="1311" y="4252"/>
                </a:lnTo>
                <a:lnTo>
                  <a:pt x="398" y="4802"/>
                </a:lnTo>
                <a:lnTo>
                  <a:pt x="1709" y="4537"/>
                </a:lnTo>
                <a:lnTo>
                  <a:pt x="2849" y="3986"/>
                </a:lnTo>
                <a:lnTo>
                  <a:pt x="4048" y="3549"/>
                </a:lnTo>
                <a:lnTo>
                  <a:pt x="5643" y="3189"/>
                </a:lnTo>
                <a:lnTo>
                  <a:pt x="7068" y="2486"/>
                </a:lnTo>
                <a:lnTo>
                  <a:pt x="8094" y="2259"/>
                </a:lnTo>
                <a:lnTo>
                  <a:pt x="9177" y="2164"/>
                </a:lnTo>
                <a:lnTo>
                  <a:pt x="10373" y="1727"/>
                </a:lnTo>
                <a:lnTo>
                  <a:pt x="11570" y="1461"/>
                </a:lnTo>
                <a:lnTo>
                  <a:pt x="12198" y="1233"/>
                </a:lnTo>
                <a:lnTo>
                  <a:pt x="12198" y="1082"/>
                </a:lnTo>
                <a:lnTo>
                  <a:pt x="12881" y="911"/>
                </a:lnTo>
                <a:lnTo>
                  <a:pt x="12198" y="1233"/>
                </a:lnTo>
                <a:lnTo>
                  <a:pt x="11570" y="1461"/>
                </a:lnTo>
                <a:lnTo>
                  <a:pt x="12937" y="1177"/>
                </a:lnTo>
                <a:lnTo>
                  <a:pt x="11968" y="1670"/>
                </a:lnTo>
                <a:lnTo>
                  <a:pt x="12367" y="2107"/>
                </a:lnTo>
                <a:lnTo>
                  <a:pt x="11628" y="2809"/>
                </a:lnTo>
                <a:lnTo>
                  <a:pt x="12597" y="3720"/>
                </a:lnTo>
                <a:lnTo>
                  <a:pt x="13622" y="3132"/>
                </a:lnTo>
                <a:lnTo>
                  <a:pt x="14933" y="2809"/>
                </a:lnTo>
                <a:lnTo>
                  <a:pt x="16016" y="2107"/>
                </a:lnTo>
                <a:lnTo>
                  <a:pt x="17269" y="1822"/>
                </a:lnTo>
                <a:lnTo>
                  <a:pt x="18238" y="1082"/>
                </a:lnTo>
                <a:lnTo>
                  <a:pt x="16814" y="968"/>
                </a:lnTo>
                <a:lnTo>
                  <a:pt x="15559" y="1404"/>
                </a:lnTo>
                <a:lnTo>
                  <a:pt x="16129" y="1613"/>
                </a:lnTo>
                <a:lnTo>
                  <a:pt x="15217" y="1879"/>
                </a:lnTo>
                <a:lnTo>
                  <a:pt x="14762" y="1290"/>
                </a:lnTo>
                <a:lnTo>
                  <a:pt x="15104" y="968"/>
                </a:lnTo>
                <a:lnTo>
                  <a:pt x="14135" y="854"/>
                </a:lnTo>
                <a:lnTo>
                  <a:pt x="15275" y="531"/>
                </a:lnTo>
                <a:lnTo>
                  <a:pt x="16472" y="588"/>
                </a:lnTo>
                <a:lnTo>
                  <a:pt x="17555" y="208"/>
                </a:lnTo>
                <a:lnTo>
                  <a:pt x="16699" y="322"/>
                </a:lnTo>
                <a:lnTo>
                  <a:pt x="15787" y="208"/>
                </a:lnTo>
                <a:lnTo>
                  <a:pt x="16472" y="0"/>
                </a:lnTo>
                <a:lnTo>
                  <a:pt x="15160" y="379"/>
                </a:lnTo>
                <a:lnTo>
                  <a:pt x="13793" y="645"/>
                </a:lnTo>
                <a:lnTo>
                  <a:pt x="12881" y="645"/>
                </a:lnTo>
                <a:lnTo>
                  <a:pt x="11968" y="645"/>
                </a:lnTo>
                <a:lnTo>
                  <a:pt x="10772" y="1082"/>
                </a:lnTo>
                <a:lnTo>
                  <a:pt x="11741" y="645"/>
                </a:lnTo>
                <a:lnTo>
                  <a:pt x="11513" y="322"/>
                </a:lnTo>
                <a:lnTo>
                  <a:pt x="9062" y="1025"/>
                </a:lnTo>
                <a:lnTo>
                  <a:pt x="8720" y="1139"/>
                </a:lnTo>
                <a:lnTo>
                  <a:pt x="8150" y="1233"/>
                </a:lnTo>
                <a:lnTo>
                  <a:pt x="8947" y="1139"/>
                </a:lnTo>
                <a:lnTo>
                  <a:pt x="9975" y="854"/>
                </a:lnTo>
                <a:lnTo>
                  <a:pt x="8835" y="1461"/>
                </a:lnTo>
                <a:lnTo>
                  <a:pt x="9348" y="1404"/>
                </a:lnTo>
                <a:lnTo>
                  <a:pt x="8265" y="1727"/>
                </a:lnTo>
                <a:lnTo>
                  <a:pt x="7181" y="2164"/>
                </a:lnTo>
                <a:lnTo>
                  <a:pt x="6098" y="2486"/>
                </a:lnTo>
                <a:lnTo>
                  <a:pt x="4958" y="2581"/>
                </a:lnTo>
                <a:lnTo>
                  <a:pt x="5870" y="1993"/>
                </a:lnTo>
                <a:lnTo>
                  <a:pt x="5016" y="2372"/>
                </a:lnTo>
                <a:close/>
              </a:path>
            </a:pathLst>
          </a:custGeom>
          <a:solidFill>
            <a:srgbClr val="164F93"/>
          </a:solidFill>
        </p:spPr>
        <p:txBody>
          <a:bodyPr wrap="square" lIns="0" tIns="0" rIns="0" bIns="0" rtlCol="0">
            <a:noAutofit/>
          </a:bodyPr>
          <a:lstStyle/>
          <a:p>
            <a:endParaRPr/>
          </a:p>
        </p:txBody>
      </p:sp>
      <p:sp>
        <p:nvSpPr>
          <p:cNvPr id="1399" name="object 1399"/>
          <p:cNvSpPr/>
          <p:nvPr/>
        </p:nvSpPr>
        <p:spPr>
          <a:xfrm>
            <a:off x="426840" y="685923"/>
            <a:ext cx="38357" cy="6473"/>
          </a:xfrm>
          <a:custGeom>
            <a:avLst/>
            <a:gdLst/>
            <a:ahLst/>
            <a:cxnLst/>
            <a:rect l="l" t="t" r="r" b="b"/>
            <a:pathLst>
              <a:path w="38357" h="6473">
                <a:moveTo>
                  <a:pt x="11284" y="56"/>
                </a:moveTo>
                <a:lnTo>
                  <a:pt x="10087" y="56"/>
                </a:lnTo>
                <a:lnTo>
                  <a:pt x="8891" y="151"/>
                </a:lnTo>
                <a:lnTo>
                  <a:pt x="7693" y="265"/>
                </a:lnTo>
                <a:lnTo>
                  <a:pt x="7238" y="265"/>
                </a:lnTo>
                <a:lnTo>
                  <a:pt x="6611" y="379"/>
                </a:lnTo>
                <a:lnTo>
                  <a:pt x="5983" y="436"/>
                </a:lnTo>
                <a:lnTo>
                  <a:pt x="5357" y="531"/>
                </a:lnTo>
                <a:lnTo>
                  <a:pt x="5129" y="531"/>
                </a:lnTo>
                <a:lnTo>
                  <a:pt x="2563" y="911"/>
                </a:lnTo>
                <a:lnTo>
                  <a:pt x="0" y="1404"/>
                </a:lnTo>
                <a:lnTo>
                  <a:pt x="227" y="1727"/>
                </a:lnTo>
                <a:lnTo>
                  <a:pt x="455" y="1727"/>
                </a:lnTo>
                <a:lnTo>
                  <a:pt x="1653" y="1404"/>
                </a:lnTo>
                <a:lnTo>
                  <a:pt x="2906" y="1347"/>
                </a:lnTo>
                <a:lnTo>
                  <a:pt x="3874" y="1139"/>
                </a:lnTo>
                <a:lnTo>
                  <a:pt x="2734" y="1082"/>
                </a:lnTo>
                <a:lnTo>
                  <a:pt x="4046" y="1082"/>
                </a:lnTo>
                <a:lnTo>
                  <a:pt x="4958" y="759"/>
                </a:lnTo>
                <a:lnTo>
                  <a:pt x="6041" y="645"/>
                </a:lnTo>
                <a:lnTo>
                  <a:pt x="7181" y="436"/>
                </a:lnTo>
                <a:lnTo>
                  <a:pt x="6839" y="531"/>
                </a:lnTo>
                <a:lnTo>
                  <a:pt x="7979" y="588"/>
                </a:lnTo>
                <a:lnTo>
                  <a:pt x="9119" y="531"/>
                </a:lnTo>
                <a:lnTo>
                  <a:pt x="10259" y="588"/>
                </a:lnTo>
                <a:lnTo>
                  <a:pt x="10772" y="645"/>
                </a:lnTo>
                <a:lnTo>
                  <a:pt x="10943" y="588"/>
                </a:lnTo>
                <a:lnTo>
                  <a:pt x="12140" y="493"/>
                </a:lnTo>
                <a:lnTo>
                  <a:pt x="13223" y="588"/>
                </a:lnTo>
                <a:lnTo>
                  <a:pt x="13223" y="265"/>
                </a:lnTo>
                <a:lnTo>
                  <a:pt x="14248" y="265"/>
                </a:lnTo>
                <a:lnTo>
                  <a:pt x="15160" y="436"/>
                </a:lnTo>
                <a:lnTo>
                  <a:pt x="15902" y="645"/>
                </a:lnTo>
                <a:lnTo>
                  <a:pt x="17041" y="531"/>
                </a:lnTo>
                <a:lnTo>
                  <a:pt x="15730" y="436"/>
                </a:lnTo>
                <a:lnTo>
                  <a:pt x="15444" y="436"/>
                </a:lnTo>
                <a:lnTo>
                  <a:pt x="16357" y="322"/>
                </a:lnTo>
                <a:lnTo>
                  <a:pt x="17382" y="493"/>
                </a:lnTo>
                <a:lnTo>
                  <a:pt x="18409" y="588"/>
                </a:lnTo>
                <a:lnTo>
                  <a:pt x="19492" y="759"/>
                </a:lnTo>
                <a:lnTo>
                  <a:pt x="20574" y="854"/>
                </a:lnTo>
                <a:lnTo>
                  <a:pt x="21657" y="1139"/>
                </a:lnTo>
                <a:lnTo>
                  <a:pt x="22741" y="1290"/>
                </a:lnTo>
                <a:lnTo>
                  <a:pt x="23766" y="1518"/>
                </a:lnTo>
                <a:lnTo>
                  <a:pt x="24962" y="1841"/>
                </a:lnTo>
                <a:lnTo>
                  <a:pt x="26217" y="2107"/>
                </a:lnTo>
                <a:lnTo>
                  <a:pt x="27300" y="2638"/>
                </a:lnTo>
                <a:lnTo>
                  <a:pt x="28326" y="3246"/>
                </a:lnTo>
                <a:lnTo>
                  <a:pt x="29351" y="3569"/>
                </a:lnTo>
                <a:lnTo>
                  <a:pt x="30263" y="4100"/>
                </a:lnTo>
                <a:lnTo>
                  <a:pt x="31346" y="4366"/>
                </a:lnTo>
                <a:lnTo>
                  <a:pt x="32315" y="4746"/>
                </a:lnTo>
                <a:lnTo>
                  <a:pt x="33340" y="5182"/>
                </a:lnTo>
                <a:lnTo>
                  <a:pt x="34424" y="5182"/>
                </a:lnTo>
                <a:lnTo>
                  <a:pt x="35507" y="5505"/>
                </a:lnTo>
                <a:lnTo>
                  <a:pt x="36591" y="5942"/>
                </a:lnTo>
                <a:lnTo>
                  <a:pt x="35336" y="5011"/>
                </a:lnTo>
                <a:lnTo>
                  <a:pt x="36420" y="5391"/>
                </a:lnTo>
                <a:lnTo>
                  <a:pt x="37330" y="5998"/>
                </a:lnTo>
                <a:lnTo>
                  <a:pt x="38357" y="6473"/>
                </a:lnTo>
                <a:lnTo>
                  <a:pt x="37900" y="5942"/>
                </a:lnTo>
                <a:lnTo>
                  <a:pt x="36875" y="5505"/>
                </a:lnTo>
                <a:lnTo>
                  <a:pt x="35906" y="4954"/>
                </a:lnTo>
                <a:lnTo>
                  <a:pt x="34823" y="4632"/>
                </a:lnTo>
                <a:lnTo>
                  <a:pt x="33854" y="4157"/>
                </a:lnTo>
                <a:lnTo>
                  <a:pt x="32770" y="3834"/>
                </a:lnTo>
                <a:lnTo>
                  <a:pt x="31802" y="3284"/>
                </a:lnTo>
                <a:lnTo>
                  <a:pt x="30777" y="2866"/>
                </a:lnTo>
                <a:lnTo>
                  <a:pt x="29693" y="2543"/>
                </a:lnTo>
                <a:lnTo>
                  <a:pt x="28612" y="2259"/>
                </a:lnTo>
                <a:lnTo>
                  <a:pt x="27756" y="1879"/>
                </a:lnTo>
                <a:lnTo>
                  <a:pt x="27129" y="1727"/>
                </a:lnTo>
                <a:lnTo>
                  <a:pt x="26559" y="1556"/>
                </a:lnTo>
                <a:lnTo>
                  <a:pt x="25931" y="1461"/>
                </a:lnTo>
                <a:lnTo>
                  <a:pt x="25419" y="1347"/>
                </a:lnTo>
                <a:lnTo>
                  <a:pt x="24962" y="1233"/>
                </a:lnTo>
                <a:lnTo>
                  <a:pt x="24392" y="1139"/>
                </a:lnTo>
                <a:lnTo>
                  <a:pt x="23822" y="1025"/>
                </a:lnTo>
                <a:lnTo>
                  <a:pt x="23252" y="911"/>
                </a:lnTo>
                <a:lnTo>
                  <a:pt x="22570" y="759"/>
                </a:lnTo>
                <a:lnTo>
                  <a:pt x="21941" y="702"/>
                </a:lnTo>
                <a:lnTo>
                  <a:pt x="21315" y="588"/>
                </a:lnTo>
                <a:lnTo>
                  <a:pt x="21031" y="588"/>
                </a:lnTo>
                <a:lnTo>
                  <a:pt x="19948" y="436"/>
                </a:lnTo>
                <a:lnTo>
                  <a:pt x="17668" y="151"/>
                </a:lnTo>
                <a:lnTo>
                  <a:pt x="15388" y="0"/>
                </a:lnTo>
                <a:lnTo>
                  <a:pt x="12993" y="0"/>
                </a:lnTo>
                <a:lnTo>
                  <a:pt x="12025" y="113"/>
                </a:lnTo>
                <a:lnTo>
                  <a:pt x="11284" y="56"/>
                </a:lnTo>
                <a:close/>
              </a:path>
            </a:pathLst>
          </a:custGeom>
          <a:solidFill>
            <a:srgbClr val="164F93"/>
          </a:solidFill>
        </p:spPr>
        <p:txBody>
          <a:bodyPr wrap="square" lIns="0" tIns="0" rIns="0" bIns="0" rtlCol="0">
            <a:noAutofit/>
          </a:bodyPr>
          <a:lstStyle/>
          <a:p>
            <a:endParaRPr/>
          </a:p>
        </p:txBody>
      </p:sp>
      <p:sp>
        <p:nvSpPr>
          <p:cNvPr id="1400" name="object 1400"/>
          <p:cNvSpPr/>
          <p:nvPr/>
        </p:nvSpPr>
        <p:spPr>
          <a:xfrm>
            <a:off x="440063" y="686189"/>
            <a:ext cx="2678" cy="379"/>
          </a:xfrm>
          <a:custGeom>
            <a:avLst/>
            <a:gdLst/>
            <a:ahLst/>
            <a:cxnLst/>
            <a:rect l="l" t="t" r="r" b="b"/>
            <a:pathLst>
              <a:path w="2678" h="379">
                <a:moveTo>
                  <a:pt x="2678" y="379"/>
                </a:moveTo>
                <a:lnTo>
                  <a:pt x="1937" y="170"/>
                </a:lnTo>
                <a:lnTo>
                  <a:pt x="1196" y="170"/>
                </a:lnTo>
                <a:lnTo>
                  <a:pt x="0" y="0"/>
                </a:lnTo>
                <a:lnTo>
                  <a:pt x="0" y="322"/>
                </a:lnTo>
                <a:lnTo>
                  <a:pt x="398" y="322"/>
                </a:lnTo>
                <a:lnTo>
                  <a:pt x="1538" y="227"/>
                </a:lnTo>
                <a:lnTo>
                  <a:pt x="2678" y="379"/>
                </a:lnTo>
                <a:close/>
              </a:path>
            </a:pathLst>
          </a:custGeom>
          <a:solidFill>
            <a:srgbClr val="164F93"/>
          </a:solidFill>
        </p:spPr>
        <p:txBody>
          <a:bodyPr wrap="square" lIns="0" tIns="0" rIns="0" bIns="0" rtlCol="0">
            <a:noAutofit/>
          </a:bodyPr>
          <a:lstStyle/>
          <a:p>
            <a:endParaRPr/>
          </a:p>
        </p:txBody>
      </p:sp>
      <p:sp>
        <p:nvSpPr>
          <p:cNvPr id="1401" name="object 1401"/>
          <p:cNvSpPr/>
          <p:nvPr/>
        </p:nvSpPr>
        <p:spPr>
          <a:xfrm>
            <a:off x="483836" y="744475"/>
            <a:ext cx="2557" cy="4372"/>
          </a:xfrm>
          <a:custGeom>
            <a:avLst/>
            <a:gdLst/>
            <a:ahLst/>
            <a:cxnLst/>
            <a:rect l="l" t="t" r="r" b="b"/>
            <a:pathLst>
              <a:path w="2557" h="4372">
                <a:moveTo>
                  <a:pt x="2557" y="3669"/>
                </a:moveTo>
                <a:lnTo>
                  <a:pt x="1993" y="2699"/>
                </a:lnTo>
                <a:lnTo>
                  <a:pt x="1429" y="1619"/>
                </a:lnTo>
                <a:lnTo>
                  <a:pt x="1711" y="810"/>
                </a:lnTo>
                <a:lnTo>
                  <a:pt x="1470" y="0"/>
                </a:lnTo>
                <a:lnTo>
                  <a:pt x="503" y="269"/>
                </a:lnTo>
                <a:lnTo>
                  <a:pt x="281" y="1457"/>
                </a:lnTo>
                <a:lnTo>
                  <a:pt x="60" y="2644"/>
                </a:lnTo>
                <a:lnTo>
                  <a:pt x="0" y="3777"/>
                </a:lnTo>
                <a:lnTo>
                  <a:pt x="1188" y="4372"/>
                </a:lnTo>
                <a:lnTo>
                  <a:pt x="2557" y="3669"/>
                </a:lnTo>
                <a:close/>
              </a:path>
            </a:pathLst>
          </a:custGeom>
          <a:solidFill>
            <a:srgbClr val="164F93"/>
          </a:solidFill>
        </p:spPr>
        <p:txBody>
          <a:bodyPr wrap="square" lIns="0" tIns="0" rIns="0" bIns="0" rtlCol="0">
            <a:noAutofit/>
          </a:bodyPr>
          <a:lstStyle/>
          <a:p>
            <a:endParaRPr/>
          </a:p>
        </p:txBody>
      </p:sp>
      <p:sp>
        <p:nvSpPr>
          <p:cNvPr id="1402" name="object 1402"/>
          <p:cNvSpPr/>
          <p:nvPr/>
        </p:nvSpPr>
        <p:spPr>
          <a:xfrm>
            <a:off x="482124" y="716036"/>
            <a:ext cx="1772" cy="3022"/>
          </a:xfrm>
          <a:custGeom>
            <a:avLst/>
            <a:gdLst/>
            <a:ahLst/>
            <a:cxnLst/>
            <a:rect l="l" t="t" r="r" b="b"/>
            <a:pathLst>
              <a:path w="1772" h="3022">
                <a:moveTo>
                  <a:pt x="1147" y="3022"/>
                </a:moveTo>
                <a:lnTo>
                  <a:pt x="1591" y="2266"/>
                </a:lnTo>
                <a:lnTo>
                  <a:pt x="1651" y="1349"/>
                </a:lnTo>
                <a:lnTo>
                  <a:pt x="1772" y="430"/>
                </a:lnTo>
                <a:lnTo>
                  <a:pt x="906" y="0"/>
                </a:lnTo>
                <a:lnTo>
                  <a:pt x="0" y="108"/>
                </a:lnTo>
                <a:lnTo>
                  <a:pt x="463" y="1080"/>
                </a:lnTo>
                <a:lnTo>
                  <a:pt x="684" y="2105"/>
                </a:lnTo>
                <a:lnTo>
                  <a:pt x="1147" y="3022"/>
                </a:lnTo>
                <a:close/>
              </a:path>
            </a:pathLst>
          </a:custGeom>
          <a:solidFill>
            <a:srgbClr val="164F93"/>
          </a:solidFill>
        </p:spPr>
        <p:txBody>
          <a:bodyPr wrap="square" lIns="0" tIns="0" rIns="0" bIns="0" rtlCol="0">
            <a:noAutofit/>
          </a:bodyPr>
          <a:lstStyle/>
          <a:p>
            <a:endParaRPr/>
          </a:p>
        </p:txBody>
      </p:sp>
      <p:sp>
        <p:nvSpPr>
          <p:cNvPr id="1403" name="object 1403"/>
          <p:cNvSpPr/>
          <p:nvPr/>
        </p:nvSpPr>
        <p:spPr>
          <a:xfrm>
            <a:off x="436529" y="686512"/>
            <a:ext cx="3647" cy="170"/>
          </a:xfrm>
          <a:custGeom>
            <a:avLst/>
            <a:gdLst/>
            <a:ahLst/>
            <a:cxnLst/>
            <a:rect l="l" t="t" r="r" b="b"/>
            <a:pathLst>
              <a:path w="3647" h="170">
                <a:moveTo>
                  <a:pt x="1083" y="56"/>
                </a:moveTo>
                <a:lnTo>
                  <a:pt x="0" y="170"/>
                </a:lnTo>
                <a:lnTo>
                  <a:pt x="2450" y="170"/>
                </a:lnTo>
                <a:lnTo>
                  <a:pt x="3647" y="56"/>
                </a:lnTo>
                <a:lnTo>
                  <a:pt x="2793" y="56"/>
                </a:lnTo>
                <a:lnTo>
                  <a:pt x="1709" y="113"/>
                </a:lnTo>
                <a:lnTo>
                  <a:pt x="1083" y="56"/>
                </a:lnTo>
                <a:close/>
              </a:path>
            </a:pathLst>
          </a:custGeom>
          <a:solidFill>
            <a:srgbClr val="164F93"/>
          </a:solidFill>
        </p:spPr>
        <p:txBody>
          <a:bodyPr wrap="square" lIns="0" tIns="0" rIns="0" bIns="0" rtlCol="0">
            <a:noAutofit/>
          </a:bodyPr>
          <a:lstStyle/>
          <a:p>
            <a:endParaRPr/>
          </a:p>
        </p:txBody>
      </p:sp>
      <p:sp>
        <p:nvSpPr>
          <p:cNvPr id="1404" name="object 1404"/>
          <p:cNvSpPr/>
          <p:nvPr/>
        </p:nvSpPr>
        <p:spPr>
          <a:xfrm>
            <a:off x="484340" y="728664"/>
            <a:ext cx="966" cy="1402"/>
          </a:xfrm>
          <a:custGeom>
            <a:avLst/>
            <a:gdLst/>
            <a:ahLst/>
            <a:cxnLst/>
            <a:rect l="l" t="t" r="r" b="b"/>
            <a:pathLst>
              <a:path w="966" h="1402">
                <a:moveTo>
                  <a:pt x="241" y="0"/>
                </a:moveTo>
                <a:lnTo>
                  <a:pt x="0" y="1133"/>
                </a:lnTo>
                <a:lnTo>
                  <a:pt x="966" y="1402"/>
                </a:lnTo>
                <a:lnTo>
                  <a:pt x="966" y="53"/>
                </a:lnTo>
                <a:lnTo>
                  <a:pt x="241" y="0"/>
                </a:lnTo>
                <a:close/>
              </a:path>
            </a:pathLst>
          </a:custGeom>
          <a:solidFill>
            <a:srgbClr val="164F93"/>
          </a:solidFill>
        </p:spPr>
        <p:txBody>
          <a:bodyPr wrap="square" lIns="0" tIns="0" rIns="0" bIns="0" rtlCol="0">
            <a:noAutofit/>
          </a:bodyPr>
          <a:lstStyle/>
          <a:p>
            <a:endParaRPr/>
          </a:p>
        </p:txBody>
      </p:sp>
      <p:sp>
        <p:nvSpPr>
          <p:cNvPr id="1405" name="object 1405"/>
          <p:cNvSpPr/>
          <p:nvPr/>
        </p:nvSpPr>
        <p:spPr>
          <a:xfrm>
            <a:off x="474552" y="766818"/>
            <a:ext cx="6041" cy="2105"/>
          </a:xfrm>
          <a:custGeom>
            <a:avLst/>
            <a:gdLst/>
            <a:ahLst/>
            <a:cxnLst/>
            <a:rect l="l" t="t" r="r" b="b"/>
            <a:pathLst>
              <a:path w="6041" h="2105">
                <a:moveTo>
                  <a:pt x="966" y="2050"/>
                </a:moveTo>
                <a:lnTo>
                  <a:pt x="1933" y="1997"/>
                </a:lnTo>
                <a:lnTo>
                  <a:pt x="2839" y="1780"/>
                </a:lnTo>
                <a:lnTo>
                  <a:pt x="4048" y="1566"/>
                </a:lnTo>
                <a:lnTo>
                  <a:pt x="5175" y="1080"/>
                </a:lnTo>
                <a:lnTo>
                  <a:pt x="6041" y="108"/>
                </a:lnTo>
                <a:lnTo>
                  <a:pt x="4390" y="0"/>
                </a:lnTo>
                <a:lnTo>
                  <a:pt x="3363" y="863"/>
                </a:lnTo>
                <a:lnTo>
                  <a:pt x="2034" y="1133"/>
                </a:lnTo>
                <a:lnTo>
                  <a:pt x="725" y="1188"/>
                </a:lnTo>
                <a:lnTo>
                  <a:pt x="0" y="2105"/>
                </a:lnTo>
                <a:lnTo>
                  <a:pt x="966" y="2050"/>
                </a:lnTo>
                <a:close/>
              </a:path>
            </a:pathLst>
          </a:custGeom>
          <a:solidFill>
            <a:srgbClr val="164F93"/>
          </a:solidFill>
        </p:spPr>
        <p:txBody>
          <a:bodyPr wrap="square" lIns="0" tIns="0" rIns="0" bIns="0" rtlCol="0">
            <a:noAutofit/>
          </a:bodyPr>
          <a:lstStyle/>
          <a:p>
            <a:endParaRPr/>
          </a:p>
        </p:txBody>
      </p:sp>
      <p:sp>
        <p:nvSpPr>
          <p:cNvPr id="1406" name="object 1406"/>
          <p:cNvSpPr/>
          <p:nvPr/>
        </p:nvSpPr>
        <p:spPr>
          <a:xfrm>
            <a:off x="477049" y="755484"/>
            <a:ext cx="7350" cy="9174"/>
          </a:xfrm>
          <a:custGeom>
            <a:avLst/>
            <a:gdLst/>
            <a:ahLst/>
            <a:cxnLst/>
            <a:rect l="l" t="t" r="r" b="b"/>
            <a:pathLst>
              <a:path w="7350" h="9174">
                <a:moveTo>
                  <a:pt x="4732" y="7880"/>
                </a:moveTo>
                <a:lnTo>
                  <a:pt x="5296" y="6963"/>
                </a:lnTo>
                <a:lnTo>
                  <a:pt x="5578" y="5991"/>
                </a:lnTo>
                <a:lnTo>
                  <a:pt x="6102" y="5074"/>
                </a:lnTo>
                <a:lnTo>
                  <a:pt x="6565" y="4102"/>
                </a:lnTo>
                <a:lnTo>
                  <a:pt x="6605" y="3077"/>
                </a:lnTo>
                <a:lnTo>
                  <a:pt x="6323" y="2052"/>
                </a:lnTo>
                <a:lnTo>
                  <a:pt x="6907" y="1349"/>
                </a:lnTo>
                <a:lnTo>
                  <a:pt x="7350" y="541"/>
                </a:lnTo>
                <a:lnTo>
                  <a:pt x="6565" y="0"/>
                </a:lnTo>
                <a:lnTo>
                  <a:pt x="5578" y="0"/>
                </a:lnTo>
                <a:lnTo>
                  <a:pt x="5236" y="1027"/>
                </a:lnTo>
                <a:lnTo>
                  <a:pt x="4672" y="1997"/>
                </a:lnTo>
                <a:lnTo>
                  <a:pt x="4108" y="2969"/>
                </a:lnTo>
                <a:lnTo>
                  <a:pt x="3202" y="4210"/>
                </a:lnTo>
                <a:lnTo>
                  <a:pt x="2557" y="5019"/>
                </a:lnTo>
                <a:lnTo>
                  <a:pt x="1711" y="5558"/>
                </a:lnTo>
                <a:lnTo>
                  <a:pt x="966" y="6260"/>
                </a:lnTo>
                <a:lnTo>
                  <a:pt x="342" y="7069"/>
                </a:lnTo>
                <a:lnTo>
                  <a:pt x="0" y="7988"/>
                </a:lnTo>
                <a:lnTo>
                  <a:pt x="624" y="8905"/>
                </a:lnTo>
                <a:lnTo>
                  <a:pt x="1711" y="9174"/>
                </a:lnTo>
                <a:lnTo>
                  <a:pt x="2859" y="9013"/>
                </a:lnTo>
                <a:lnTo>
                  <a:pt x="4048" y="9013"/>
                </a:lnTo>
                <a:lnTo>
                  <a:pt x="4732" y="7880"/>
                </a:lnTo>
                <a:close/>
              </a:path>
            </a:pathLst>
          </a:custGeom>
          <a:solidFill>
            <a:srgbClr val="164F93"/>
          </a:solidFill>
        </p:spPr>
        <p:txBody>
          <a:bodyPr wrap="square" lIns="0" tIns="0" rIns="0" bIns="0" rtlCol="0">
            <a:noAutofit/>
          </a:bodyPr>
          <a:lstStyle/>
          <a:p>
            <a:endParaRPr/>
          </a:p>
        </p:txBody>
      </p:sp>
      <p:sp>
        <p:nvSpPr>
          <p:cNvPr id="1407" name="object 1407"/>
          <p:cNvSpPr/>
          <p:nvPr/>
        </p:nvSpPr>
        <p:spPr>
          <a:xfrm>
            <a:off x="485306" y="762501"/>
            <a:ext cx="1369" cy="2211"/>
          </a:xfrm>
          <a:custGeom>
            <a:avLst/>
            <a:gdLst/>
            <a:ahLst/>
            <a:cxnLst/>
            <a:rect l="l" t="t" r="r" b="b"/>
            <a:pathLst>
              <a:path w="1369" h="2211">
                <a:moveTo>
                  <a:pt x="644" y="1078"/>
                </a:moveTo>
                <a:lnTo>
                  <a:pt x="0" y="2211"/>
                </a:lnTo>
                <a:lnTo>
                  <a:pt x="745" y="1133"/>
                </a:lnTo>
                <a:lnTo>
                  <a:pt x="1369" y="0"/>
                </a:lnTo>
                <a:lnTo>
                  <a:pt x="644" y="1078"/>
                </a:lnTo>
                <a:close/>
              </a:path>
            </a:pathLst>
          </a:custGeom>
          <a:solidFill>
            <a:srgbClr val="164F93"/>
          </a:solidFill>
        </p:spPr>
        <p:txBody>
          <a:bodyPr wrap="square" lIns="0" tIns="0" rIns="0" bIns="0" rtlCol="0">
            <a:noAutofit/>
          </a:bodyPr>
          <a:lstStyle/>
          <a:p>
            <a:endParaRPr/>
          </a:p>
        </p:txBody>
      </p:sp>
      <p:sp>
        <p:nvSpPr>
          <p:cNvPr id="1408" name="object 1408"/>
          <p:cNvSpPr/>
          <p:nvPr/>
        </p:nvSpPr>
        <p:spPr>
          <a:xfrm>
            <a:off x="488327" y="756781"/>
            <a:ext cx="1027" cy="1456"/>
          </a:xfrm>
          <a:custGeom>
            <a:avLst/>
            <a:gdLst/>
            <a:ahLst/>
            <a:cxnLst/>
            <a:rect l="l" t="t" r="r" b="b"/>
            <a:pathLst>
              <a:path w="1027" h="1456">
                <a:moveTo>
                  <a:pt x="1027" y="0"/>
                </a:moveTo>
                <a:lnTo>
                  <a:pt x="0" y="970"/>
                </a:lnTo>
                <a:lnTo>
                  <a:pt x="120" y="1456"/>
                </a:lnTo>
                <a:lnTo>
                  <a:pt x="745" y="808"/>
                </a:lnTo>
                <a:lnTo>
                  <a:pt x="1027" y="0"/>
                </a:lnTo>
                <a:close/>
              </a:path>
            </a:pathLst>
          </a:custGeom>
          <a:solidFill>
            <a:srgbClr val="164F93"/>
          </a:solidFill>
        </p:spPr>
        <p:txBody>
          <a:bodyPr wrap="square" lIns="0" tIns="0" rIns="0" bIns="0" rtlCol="0">
            <a:noAutofit/>
          </a:bodyPr>
          <a:lstStyle/>
          <a:p>
            <a:endParaRPr/>
          </a:p>
        </p:txBody>
      </p:sp>
      <p:sp>
        <p:nvSpPr>
          <p:cNvPr id="1409" name="object 1409"/>
          <p:cNvSpPr/>
          <p:nvPr/>
        </p:nvSpPr>
        <p:spPr>
          <a:xfrm>
            <a:off x="489697" y="756834"/>
            <a:ext cx="2175" cy="4964"/>
          </a:xfrm>
          <a:custGeom>
            <a:avLst/>
            <a:gdLst/>
            <a:ahLst/>
            <a:cxnLst/>
            <a:rect l="l" t="t" r="r" b="b"/>
            <a:pathLst>
              <a:path w="2175" h="4964">
                <a:moveTo>
                  <a:pt x="302" y="3994"/>
                </a:moveTo>
                <a:lnTo>
                  <a:pt x="0" y="4964"/>
                </a:lnTo>
                <a:lnTo>
                  <a:pt x="342" y="4425"/>
                </a:lnTo>
                <a:lnTo>
                  <a:pt x="745" y="3724"/>
                </a:lnTo>
                <a:lnTo>
                  <a:pt x="1027" y="3075"/>
                </a:lnTo>
                <a:lnTo>
                  <a:pt x="1309" y="2428"/>
                </a:lnTo>
                <a:lnTo>
                  <a:pt x="1429" y="1564"/>
                </a:lnTo>
                <a:lnTo>
                  <a:pt x="1772" y="808"/>
                </a:lnTo>
                <a:lnTo>
                  <a:pt x="2175" y="53"/>
                </a:lnTo>
                <a:lnTo>
                  <a:pt x="1993" y="0"/>
                </a:lnTo>
                <a:lnTo>
                  <a:pt x="1651" y="1025"/>
                </a:lnTo>
                <a:lnTo>
                  <a:pt x="1087" y="1997"/>
                </a:lnTo>
                <a:lnTo>
                  <a:pt x="644" y="2969"/>
                </a:lnTo>
                <a:lnTo>
                  <a:pt x="302" y="3994"/>
                </a:lnTo>
                <a:close/>
              </a:path>
            </a:pathLst>
          </a:custGeom>
          <a:solidFill>
            <a:srgbClr val="164F93"/>
          </a:solidFill>
        </p:spPr>
        <p:txBody>
          <a:bodyPr wrap="square" lIns="0" tIns="0" rIns="0" bIns="0" rtlCol="0">
            <a:noAutofit/>
          </a:bodyPr>
          <a:lstStyle/>
          <a:p>
            <a:endParaRPr/>
          </a:p>
        </p:txBody>
      </p:sp>
      <p:sp>
        <p:nvSpPr>
          <p:cNvPr id="1410" name="object 1410"/>
          <p:cNvSpPr/>
          <p:nvPr/>
        </p:nvSpPr>
        <p:spPr>
          <a:xfrm>
            <a:off x="488327" y="754406"/>
            <a:ext cx="241" cy="1672"/>
          </a:xfrm>
          <a:custGeom>
            <a:avLst/>
            <a:gdLst/>
            <a:ahLst/>
            <a:cxnLst/>
            <a:rect l="l" t="t" r="r" b="b"/>
            <a:pathLst>
              <a:path w="241" h="1672">
                <a:moveTo>
                  <a:pt x="0" y="863"/>
                </a:moveTo>
                <a:lnTo>
                  <a:pt x="0" y="1672"/>
                </a:lnTo>
                <a:lnTo>
                  <a:pt x="241" y="863"/>
                </a:lnTo>
                <a:lnTo>
                  <a:pt x="241" y="0"/>
                </a:lnTo>
                <a:lnTo>
                  <a:pt x="0" y="863"/>
                </a:lnTo>
                <a:close/>
              </a:path>
            </a:pathLst>
          </a:custGeom>
          <a:solidFill>
            <a:srgbClr val="164F93"/>
          </a:solidFill>
        </p:spPr>
        <p:txBody>
          <a:bodyPr wrap="square" lIns="0" tIns="0" rIns="0" bIns="0" rtlCol="0">
            <a:noAutofit/>
          </a:bodyPr>
          <a:lstStyle/>
          <a:p>
            <a:endParaRPr/>
          </a:p>
        </p:txBody>
      </p:sp>
      <p:sp>
        <p:nvSpPr>
          <p:cNvPr id="1411" name="object 1411"/>
          <p:cNvSpPr/>
          <p:nvPr/>
        </p:nvSpPr>
        <p:spPr>
          <a:xfrm>
            <a:off x="485890" y="749711"/>
            <a:ext cx="2154" cy="3291"/>
          </a:xfrm>
          <a:custGeom>
            <a:avLst/>
            <a:gdLst/>
            <a:ahLst/>
            <a:cxnLst/>
            <a:rect l="l" t="t" r="r" b="b"/>
            <a:pathLst>
              <a:path w="2154" h="3291">
                <a:moveTo>
                  <a:pt x="2154" y="1078"/>
                </a:moveTo>
                <a:lnTo>
                  <a:pt x="1993" y="53"/>
                </a:lnTo>
                <a:lnTo>
                  <a:pt x="1812" y="0"/>
                </a:lnTo>
                <a:lnTo>
                  <a:pt x="1188" y="1078"/>
                </a:lnTo>
                <a:lnTo>
                  <a:pt x="745" y="2266"/>
                </a:lnTo>
                <a:lnTo>
                  <a:pt x="0" y="3291"/>
                </a:lnTo>
                <a:lnTo>
                  <a:pt x="906" y="2914"/>
                </a:lnTo>
                <a:lnTo>
                  <a:pt x="1812" y="3236"/>
                </a:lnTo>
                <a:lnTo>
                  <a:pt x="2094" y="2158"/>
                </a:lnTo>
                <a:lnTo>
                  <a:pt x="2154" y="1078"/>
                </a:lnTo>
                <a:close/>
              </a:path>
            </a:pathLst>
          </a:custGeom>
          <a:solidFill>
            <a:srgbClr val="164F93"/>
          </a:solidFill>
        </p:spPr>
        <p:txBody>
          <a:bodyPr wrap="square" lIns="0" tIns="0" rIns="0" bIns="0" rtlCol="0">
            <a:noAutofit/>
          </a:bodyPr>
          <a:lstStyle/>
          <a:p>
            <a:endParaRPr/>
          </a:p>
        </p:txBody>
      </p:sp>
      <p:sp>
        <p:nvSpPr>
          <p:cNvPr id="1412" name="object 1412"/>
          <p:cNvSpPr/>
          <p:nvPr/>
        </p:nvSpPr>
        <p:spPr>
          <a:xfrm>
            <a:off x="476646" y="747931"/>
            <a:ext cx="1369" cy="1564"/>
          </a:xfrm>
          <a:custGeom>
            <a:avLst/>
            <a:gdLst/>
            <a:ahLst/>
            <a:cxnLst/>
            <a:rect l="l" t="t" r="r" b="b"/>
            <a:pathLst>
              <a:path w="1369" h="1564">
                <a:moveTo>
                  <a:pt x="1087" y="1564"/>
                </a:moveTo>
                <a:lnTo>
                  <a:pt x="1309" y="808"/>
                </a:lnTo>
                <a:lnTo>
                  <a:pt x="1369" y="0"/>
                </a:lnTo>
                <a:lnTo>
                  <a:pt x="523" y="214"/>
                </a:lnTo>
                <a:lnTo>
                  <a:pt x="0" y="1078"/>
                </a:lnTo>
                <a:lnTo>
                  <a:pt x="1087" y="1564"/>
                </a:lnTo>
                <a:close/>
              </a:path>
            </a:pathLst>
          </a:custGeom>
          <a:solidFill>
            <a:srgbClr val="164F93"/>
          </a:solidFill>
        </p:spPr>
        <p:txBody>
          <a:bodyPr wrap="square" lIns="0" tIns="0" rIns="0" bIns="0" rtlCol="0">
            <a:noAutofit/>
          </a:bodyPr>
          <a:lstStyle/>
          <a:p>
            <a:endParaRPr/>
          </a:p>
        </p:txBody>
      </p:sp>
      <p:sp>
        <p:nvSpPr>
          <p:cNvPr id="1413" name="object 1413"/>
          <p:cNvSpPr/>
          <p:nvPr/>
        </p:nvSpPr>
        <p:spPr>
          <a:xfrm>
            <a:off x="483433" y="756348"/>
            <a:ext cx="3766" cy="6530"/>
          </a:xfrm>
          <a:custGeom>
            <a:avLst/>
            <a:gdLst/>
            <a:ahLst/>
            <a:cxnLst/>
            <a:rect l="l" t="t" r="r" b="b"/>
            <a:pathLst>
              <a:path w="3766" h="6530">
                <a:moveTo>
                  <a:pt x="523" y="3561"/>
                </a:moveTo>
                <a:lnTo>
                  <a:pt x="181" y="4588"/>
                </a:lnTo>
                <a:lnTo>
                  <a:pt x="0" y="5613"/>
                </a:lnTo>
                <a:lnTo>
                  <a:pt x="342" y="6530"/>
                </a:lnTo>
                <a:lnTo>
                  <a:pt x="1309" y="6152"/>
                </a:lnTo>
                <a:lnTo>
                  <a:pt x="1993" y="5235"/>
                </a:lnTo>
                <a:lnTo>
                  <a:pt x="2275" y="4155"/>
                </a:lnTo>
                <a:lnTo>
                  <a:pt x="2215" y="3077"/>
                </a:lnTo>
                <a:lnTo>
                  <a:pt x="1711" y="2860"/>
                </a:lnTo>
                <a:lnTo>
                  <a:pt x="2457" y="2050"/>
                </a:lnTo>
                <a:lnTo>
                  <a:pt x="3141" y="1080"/>
                </a:lnTo>
                <a:lnTo>
                  <a:pt x="3766" y="0"/>
                </a:lnTo>
                <a:lnTo>
                  <a:pt x="2859" y="1080"/>
                </a:lnTo>
                <a:lnTo>
                  <a:pt x="1591" y="1672"/>
                </a:lnTo>
                <a:lnTo>
                  <a:pt x="1147" y="2644"/>
                </a:lnTo>
                <a:lnTo>
                  <a:pt x="523" y="3561"/>
                </a:lnTo>
                <a:close/>
              </a:path>
            </a:pathLst>
          </a:custGeom>
          <a:solidFill>
            <a:srgbClr val="164F93"/>
          </a:solidFill>
        </p:spPr>
        <p:txBody>
          <a:bodyPr wrap="square" lIns="0" tIns="0" rIns="0" bIns="0" rtlCol="0">
            <a:noAutofit/>
          </a:bodyPr>
          <a:lstStyle/>
          <a:p>
            <a:endParaRPr/>
          </a:p>
        </p:txBody>
      </p:sp>
      <p:sp>
        <p:nvSpPr>
          <p:cNvPr id="1414" name="object 1414"/>
          <p:cNvSpPr/>
          <p:nvPr/>
        </p:nvSpPr>
        <p:spPr>
          <a:xfrm>
            <a:off x="483030" y="764228"/>
            <a:ext cx="1711" cy="2050"/>
          </a:xfrm>
          <a:custGeom>
            <a:avLst/>
            <a:gdLst/>
            <a:ahLst/>
            <a:cxnLst/>
            <a:rect l="l" t="t" r="r" b="b"/>
            <a:pathLst>
              <a:path w="1711" h="2050">
                <a:moveTo>
                  <a:pt x="966" y="484"/>
                </a:moveTo>
                <a:lnTo>
                  <a:pt x="402" y="1239"/>
                </a:lnTo>
                <a:lnTo>
                  <a:pt x="0" y="2050"/>
                </a:lnTo>
                <a:lnTo>
                  <a:pt x="684" y="1402"/>
                </a:lnTo>
                <a:lnTo>
                  <a:pt x="1369" y="755"/>
                </a:lnTo>
                <a:lnTo>
                  <a:pt x="1711" y="0"/>
                </a:lnTo>
                <a:lnTo>
                  <a:pt x="966" y="484"/>
                </a:lnTo>
                <a:close/>
              </a:path>
            </a:pathLst>
          </a:custGeom>
          <a:solidFill>
            <a:srgbClr val="164F93"/>
          </a:solidFill>
        </p:spPr>
        <p:txBody>
          <a:bodyPr wrap="square" lIns="0" tIns="0" rIns="0" bIns="0" rtlCol="0">
            <a:noAutofit/>
          </a:bodyPr>
          <a:lstStyle/>
          <a:p>
            <a:endParaRPr/>
          </a:p>
        </p:txBody>
      </p:sp>
      <p:sp>
        <p:nvSpPr>
          <p:cNvPr id="1415" name="object 1415"/>
          <p:cNvSpPr/>
          <p:nvPr/>
        </p:nvSpPr>
        <p:spPr>
          <a:xfrm>
            <a:off x="484340" y="719327"/>
            <a:ext cx="2114" cy="9011"/>
          </a:xfrm>
          <a:custGeom>
            <a:avLst/>
            <a:gdLst/>
            <a:ahLst/>
            <a:cxnLst/>
            <a:rect l="l" t="t" r="r" b="b"/>
            <a:pathLst>
              <a:path w="2114" h="9011">
                <a:moveTo>
                  <a:pt x="926" y="1080"/>
                </a:moveTo>
                <a:lnTo>
                  <a:pt x="402" y="0"/>
                </a:lnTo>
                <a:lnTo>
                  <a:pt x="0" y="432"/>
                </a:lnTo>
                <a:lnTo>
                  <a:pt x="463" y="1619"/>
                </a:lnTo>
                <a:lnTo>
                  <a:pt x="805" y="2805"/>
                </a:lnTo>
                <a:lnTo>
                  <a:pt x="966" y="3830"/>
                </a:lnTo>
                <a:lnTo>
                  <a:pt x="865" y="4858"/>
                </a:lnTo>
                <a:lnTo>
                  <a:pt x="865" y="5936"/>
                </a:lnTo>
                <a:lnTo>
                  <a:pt x="523" y="6908"/>
                </a:lnTo>
                <a:lnTo>
                  <a:pt x="241" y="7933"/>
                </a:lnTo>
                <a:lnTo>
                  <a:pt x="60" y="9011"/>
                </a:lnTo>
                <a:lnTo>
                  <a:pt x="1208" y="8850"/>
                </a:lnTo>
                <a:lnTo>
                  <a:pt x="1893" y="8149"/>
                </a:lnTo>
                <a:lnTo>
                  <a:pt x="2054" y="7124"/>
                </a:lnTo>
                <a:lnTo>
                  <a:pt x="1893" y="6152"/>
                </a:lnTo>
                <a:lnTo>
                  <a:pt x="1993" y="5180"/>
                </a:lnTo>
                <a:lnTo>
                  <a:pt x="2114" y="4047"/>
                </a:lnTo>
                <a:lnTo>
                  <a:pt x="1893" y="3022"/>
                </a:lnTo>
                <a:lnTo>
                  <a:pt x="1309" y="2105"/>
                </a:lnTo>
                <a:lnTo>
                  <a:pt x="926" y="1080"/>
                </a:lnTo>
                <a:close/>
              </a:path>
            </a:pathLst>
          </a:custGeom>
          <a:solidFill>
            <a:srgbClr val="164F93"/>
          </a:solidFill>
        </p:spPr>
        <p:txBody>
          <a:bodyPr wrap="square" lIns="0" tIns="0" rIns="0" bIns="0" rtlCol="0">
            <a:noAutofit/>
          </a:bodyPr>
          <a:lstStyle/>
          <a:p>
            <a:endParaRPr/>
          </a:p>
        </p:txBody>
      </p:sp>
      <p:sp>
        <p:nvSpPr>
          <p:cNvPr id="1416" name="object 1416"/>
          <p:cNvSpPr/>
          <p:nvPr/>
        </p:nvSpPr>
        <p:spPr>
          <a:xfrm>
            <a:off x="485649" y="749873"/>
            <a:ext cx="463" cy="1294"/>
          </a:xfrm>
          <a:custGeom>
            <a:avLst/>
            <a:gdLst/>
            <a:ahLst/>
            <a:cxnLst/>
            <a:rect l="l" t="t" r="r" b="b"/>
            <a:pathLst>
              <a:path w="463" h="1294">
                <a:moveTo>
                  <a:pt x="0" y="161"/>
                </a:moveTo>
                <a:lnTo>
                  <a:pt x="0" y="863"/>
                </a:lnTo>
                <a:lnTo>
                  <a:pt x="463" y="1294"/>
                </a:lnTo>
                <a:lnTo>
                  <a:pt x="463" y="0"/>
                </a:lnTo>
                <a:lnTo>
                  <a:pt x="0" y="161"/>
                </a:lnTo>
                <a:close/>
              </a:path>
            </a:pathLst>
          </a:custGeom>
          <a:solidFill>
            <a:srgbClr val="164F93"/>
          </a:solidFill>
        </p:spPr>
        <p:txBody>
          <a:bodyPr wrap="square" lIns="0" tIns="0" rIns="0" bIns="0" rtlCol="0">
            <a:noAutofit/>
          </a:bodyPr>
          <a:lstStyle/>
          <a:p>
            <a:endParaRPr/>
          </a:p>
        </p:txBody>
      </p:sp>
      <p:sp>
        <p:nvSpPr>
          <p:cNvPr id="1417" name="object 1417"/>
          <p:cNvSpPr/>
          <p:nvPr/>
        </p:nvSpPr>
        <p:spPr>
          <a:xfrm>
            <a:off x="482749" y="739403"/>
            <a:ext cx="865" cy="2319"/>
          </a:xfrm>
          <a:custGeom>
            <a:avLst/>
            <a:gdLst/>
            <a:ahLst/>
            <a:cxnLst/>
            <a:rect l="l" t="t" r="r" b="b"/>
            <a:pathLst>
              <a:path w="865" h="2319">
                <a:moveTo>
                  <a:pt x="684" y="0"/>
                </a:moveTo>
                <a:lnTo>
                  <a:pt x="181" y="216"/>
                </a:lnTo>
                <a:lnTo>
                  <a:pt x="0" y="1241"/>
                </a:lnTo>
                <a:lnTo>
                  <a:pt x="221" y="2319"/>
                </a:lnTo>
                <a:lnTo>
                  <a:pt x="624" y="2213"/>
                </a:lnTo>
                <a:lnTo>
                  <a:pt x="865" y="1080"/>
                </a:lnTo>
                <a:lnTo>
                  <a:pt x="684" y="0"/>
                </a:lnTo>
                <a:close/>
              </a:path>
            </a:pathLst>
          </a:custGeom>
          <a:solidFill>
            <a:srgbClr val="164F93"/>
          </a:solidFill>
        </p:spPr>
        <p:txBody>
          <a:bodyPr wrap="square" lIns="0" tIns="0" rIns="0" bIns="0" rtlCol="0">
            <a:noAutofit/>
          </a:bodyPr>
          <a:lstStyle/>
          <a:p>
            <a:endParaRPr/>
          </a:p>
        </p:txBody>
      </p:sp>
      <p:sp>
        <p:nvSpPr>
          <p:cNvPr id="1418" name="object 1418"/>
          <p:cNvSpPr/>
          <p:nvPr/>
        </p:nvSpPr>
        <p:spPr>
          <a:xfrm>
            <a:off x="483151" y="751870"/>
            <a:ext cx="1248" cy="1672"/>
          </a:xfrm>
          <a:custGeom>
            <a:avLst/>
            <a:gdLst/>
            <a:ahLst/>
            <a:cxnLst/>
            <a:rect l="l" t="t" r="r" b="b"/>
            <a:pathLst>
              <a:path w="1248" h="1672">
                <a:moveTo>
                  <a:pt x="281" y="539"/>
                </a:moveTo>
                <a:lnTo>
                  <a:pt x="0" y="1672"/>
                </a:lnTo>
                <a:lnTo>
                  <a:pt x="684" y="970"/>
                </a:lnTo>
                <a:lnTo>
                  <a:pt x="1248" y="0"/>
                </a:lnTo>
                <a:lnTo>
                  <a:pt x="281" y="539"/>
                </a:lnTo>
                <a:close/>
              </a:path>
            </a:pathLst>
          </a:custGeom>
          <a:solidFill>
            <a:srgbClr val="164F93"/>
          </a:solidFill>
        </p:spPr>
        <p:txBody>
          <a:bodyPr wrap="square" lIns="0" tIns="0" rIns="0" bIns="0" rtlCol="0">
            <a:noAutofit/>
          </a:bodyPr>
          <a:lstStyle/>
          <a:p>
            <a:endParaRPr/>
          </a:p>
        </p:txBody>
      </p:sp>
      <p:sp>
        <p:nvSpPr>
          <p:cNvPr id="1419" name="object 1419"/>
          <p:cNvSpPr/>
          <p:nvPr/>
        </p:nvSpPr>
        <p:spPr>
          <a:xfrm>
            <a:off x="459725" y="699800"/>
            <a:ext cx="1367" cy="1120"/>
          </a:xfrm>
          <a:custGeom>
            <a:avLst/>
            <a:gdLst/>
            <a:ahLst/>
            <a:cxnLst/>
            <a:rect l="l" t="t" r="r" b="b"/>
            <a:pathLst>
              <a:path w="1367" h="1120">
                <a:moveTo>
                  <a:pt x="227" y="94"/>
                </a:moveTo>
                <a:lnTo>
                  <a:pt x="0" y="683"/>
                </a:lnTo>
                <a:lnTo>
                  <a:pt x="1367" y="1120"/>
                </a:lnTo>
                <a:lnTo>
                  <a:pt x="1367" y="0"/>
                </a:lnTo>
                <a:lnTo>
                  <a:pt x="227" y="94"/>
                </a:lnTo>
                <a:close/>
              </a:path>
            </a:pathLst>
          </a:custGeom>
          <a:solidFill>
            <a:srgbClr val="164F93"/>
          </a:solidFill>
        </p:spPr>
        <p:txBody>
          <a:bodyPr wrap="square" lIns="0" tIns="0" rIns="0" bIns="0" rtlCol="0">
            <a:noAutofit/>
          </a:bodyPr>
          <a:lstStyle/>
          <a:p>
            <a:endParaRPr/>
          </a:p>
        </p:txBody>
      </p:sp>
      <p:sp>
        <p:nvSpPr>
          <p:cNvPr id="1420" name="object 1420"/>
          <p:cNvSpPr/>
          <p:nvPr/>
        </p:nvSpPr>
        <p:spPr>
          <a:xfrm>
            <a:off x="401136" y="729636"/>
            <a:ext cx="1766" cy="2266"/>
          </a:xfrm>
          <a:custGeom>
            <a:avLst/>
            <a:gdLst/>
            <a:ahLst/>
            <a:cxnLst/>
            <a:rect l="l" t="t" r="r" b="b"/>
            <a:pathLst>
              <a:path w="1766" h="2266">
                <a:moveTo>
                  <a:pt x="1766" y="1511"/>
                </a:moveTo>
                <a:lnTo>
                  <a:pt x="1538" y="485"/>
                </a:lnTo>
                <a:lnTo>
                  <a:pt x="569" y="647"/>
                </a:lnTo>
                <a:lnTo>
                  <a:pt x="340" y="0"/>
                </a:lnTo>
                <a:lnTo>
                  <a:pt x="0" y="647"/>
                </a:lnTo>
                <a:lnTo>
                  <a:pt x="569" y="1347"/>
                </a:lnTo>
                <a:lnTo>
                  <a:pt x="853" y="2266"/>
                </a:lnTo>
                <a:lnTo>
                  <a:pt x="1766" y="1511"/>
                </a:lnTo>
                <a:close/>
              </a:path>
            </a:pathLst>
          </a:custGeom>
          <a:solidFill>
            <a:srgbClr val="164F93"/>
          </a:solidFill>
        </p:spPr>
        <p:txBody>
          <a:bodyPr wrap="square" lIns="0" tIns="0" rIns="0" bIns="0" rtlCol="0">
            <a:noAutofit/>
          </a:bodyPr>
          <a:lstStyle/>
          <a:p>
            <a:endParaRPr/>
          </a:p>
        </p:txBody>
      </p:sp>
      <p:sp>
        <p:nvSpPr>
          <p:cNvPr id="1421" name="object 1421"/>
          <p:cNvSpPr/>
          <p:nvPr/>
        </p:nvSpPr>
        <p:spPr>
          <a:xfrm>
            <a:off x="409455" y="767142"/>
            <a:ext cx="741" cy="15756"/>
          </a:xfrm>
          <a:custGeom>
            <a:avLst/>
            <a:gdLst/>
            <a:ahLst/>
            <a:cxnLst/>
            <a:rect l="l" t="t" r="r" b="b"/>
            <a:pathLst>
              <a:path w="741" h="15756">
                <a:moveTo>
                  <a:pt x="628" y="0"/>
                </a:moveTo>
                <a:lnTo>
                  <a:pt x="0" y="647"/>
                </a:lnTo>
                <a:lnTo>
                  <a:pt x="285" y="15595"/>
                </a:lnTo>
                <a:lnTo>
                  <a:pt x="741" y="15756"/>
                </a:lnTo>
                <a:lnTo>
                  <a:pt x="628" y="0"/>
                </a:lnTo>
                <a:close/>
              </a:path>
            </a:pathLst>
          </a:custGeom>
          <a:solidFill>
            <a:srgbClr val="164F93"/>
          </a:solidFill>
        </p:spPr>
        <p:txBody>
          <a:bodyPr wrap="square" lIns="0" tIns="0" rIns="0" bIns="0" rtlCol="0">
            <a:noAutofit/>
          </a:bodyPr>
          <a:lstStyle/>
          <a:p>
            <a:endParaRPr/>
          </a:p>
        </p:txBody>
      </p:sp>
      <p:sp>
        <p:nvSpPr>
          <p:cNvPr id="1422" name="object 1422"/>
          <p:cNvSpPr/>
          <p:nvPr/>
        </p:nvSpPr>
        <p:spPr>
          <a:xfrm>
            <a:off x="400108" y="726289"/>
            <a:ext cx="741" cy="1997"/>
          </a:xfrm>
          <a:custGeom>
            <a:avLst/>
            <a:gdLst/>
            <a:ahLst/>
            <a:cxnLst/>
            <a:rect l="l" t="t" r="r" b="b"/>
            <a:pathLst>
              <a:path w="741" h="1997">
                <a:moveTo>
                  <a:pt x="628" y="1025"/>
                </a:moveTo>
                <a:lnTo>
                  <a:pt x="741" y="0"/>
                </a:lnTo>
                <a:lnTo>
                  <a:pt x="58" y="269"/>
                </a:lnTo>
                <a:lnTo>
                  <a:pt x="0" y="1133"/>
                </a:lnTo>
                <a:lnTo>
                  <a:pt x="0" y="1997"/>
                </a:lnTo>
                <a:lnTo>
                  <a:pt x="628" y="1025"/>
                </a:lnTo>
                <a:close/>
              </a:path>
            </a:pathLst>
          </a:custGeom>
          <a:solidFill>
            <a:srgbClr val="164F93"/>
          </a:solidFill>
        </p:spPr>
        <p:txBody>
          <a:bodyPr wrap="square" lIns="0" tIns="0" rIns="0" bIns="0" rtlCol="0">
            <a:noAutofit/>
          </a:bodyPr>
          <a:lstStyle/>
          <a:p>
            <a:endParaRPr/>
          </a:p>
        </p:txBody>
      </p:sp>
      <p:sp>
        <p:nvSpPr>
          <p:cNvPr id="1423" name="object 1423"/>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164F93"/>
          </a:solidFill>
        </p:spPr>
        <p:txBody>
          <a:bodyPr wrap="square" lIns="0" tIns="0" rIns="0" bIns="0" rtlCol="0">
            <a:noAutofit/>
          </a:bodyPr>
          <a:lstStyle/>
          <a:p>
            <a:endParaRPr/>
          </a:p>
        </p:txBody>
      </p:sp>
      <p:sp>
        <p:nvSpPr>
          <p:cNvPr id="1424" name="object 1424"/>
          <p:cNvSpPr/>
          <p:nvPr/>
        </p:nvSpPr>
        <p:spPr>
          <a:xfrm>
            <a:off x="400850" y="710906"/>
            <a:ext cx="3020" cy="2162"/>
          </a:xfrm>
          <a:custGeom>
            <a:avLst/>
            <a:gdLst/>
            <a:ahLst/>
            <a:cxnLst/>
            <a:rect l="l" t="t" r="r" b="b"/>
            <a:pathLst>
              <a:path w="3020" h="2162">
                <a:moveTo>
                  <a:pt x="0" y="1404"/>
                </a:moveTo>
                <a:lnTo>
                  <a:pt x="56" y="2162"/>
                </a:lnTo>
                <a:lnTo>
                  <a:pt x="968" y="1999"/>
                </a:lnTo>
                <a:lnTo>
                  <a:pt x="1995" y="1676"/>
                </a:lnTo>
                <a:lnTo>
                  <a:pt x="2736" y="968"/>
                </a:lnTo>
                <a:lnTo>
                  <a:pt x="3020" y="0"/>
                </a:lnTo>
                <a:lnTo>
                  <a:pt x="1881" y="322"/>
                </a:lnTo>
                <a:lnTo>
                  <a:pt x="912" y="873"/>
                </a:lnTo>
                <a:lnTo>
                  <a:pt x="0" y="1404"/>
                </a:lnTo>
                <a:close/>
              </a:path>
            </a:pathLst>
          </a:custGeom>
          <a:solidFill>
            <a:srgbClr val="164F93"/>
          </a:solidFill>
        </p:spPr>
        <p:txBody>
          <a:bodyPr wrap="square" lIns="0" tIns="0" rIns="0" bIns="0" rtlCol="0">
            <a:noAutofit/>
          </a:bodyPr>
          <a:lstStyle/>
          <a:p>
            <a:endParaRPr/>
          </a:p>
        </p:txBody>
      </p:sp>
      <p:sp>
        <p:nvSpPr>
          <p:cNvPr id="1425" name="object 1425"/>
          <p:cNvSpPr/>
          <p:nvPr/>
        </p:nvSpPr>
        <p:spPr>
          <a:xfrm>
            <a:off x="439948" y="686682"/>
            <a:ext cx="2507" cy="265"/>
          </a:xfrm>
          <a:custGeom>
            <a:avLst/>
            <a:gdLst/>
            <a:ahLst/>
            <a:cxnLst/>
            <a:rect l="l" t="t" r="r" b="b"/>
            <a:pathLst>
              <a:path w="2507" h="265">
                <a:moveTo>
                  <a:pt x="1254" y="56"/>
                </a:moveTo>
                <a:lnTo>
                  <a:pt x="0" y="208"/>
                </a:lnTo>
                <a:lnTo>
                  <a:pt x="1254" y="265"/>
                </a:lnTo>
                <a:lnTo>
                  <a:pt x="2507" y="0"/>
                </a:lnTo>
                <a:lnTo>
                  <a:pt x="1254" y="56"/>
                </a:lnTo>
                <a:close/>
              </a:path>
            </a:pathLst>
          </a:custGeom>
          <a:solidFill>
            <a:srgbClr val="164F93"/>
          </a:solidFill>
        </p:spPr>
        <p:txBody>
          <a:bodyPr wrap="square" lIns="0" tIns="0" rIns="0" bIns="0" rtlCol="0">
            <a:noAutofit/>
          </a:bodyPr>
          <a:lstStyle/>
          <a:p>
            <a:endParaRPr/>
          </a:p>
        </p:txBody>
      </p:sp>
      <p:sp>
        <p:nvSpPr>
          <p:cNvPr id="1426" name="object 1426"/>
          <p:cNvSpPr/>
          <p:nvPr/>
        </p:nvSpPr>
        <p:spPr>
          <a:xfrm>
            <a:off x="447871" y="703293"/>
            <a:ext cx="2164" cy="1461"/>
          </a:xfrm>
          <a:custGeom>
            <a:avLst/>
            <a:gdLst/>
            <a:ahLst/>
            <a:cxnLst/>
            <a:rect l="l" t="t" r="r" b="b"/>
            <a:pathLst>
              <a:path w="2164" h="1461">
                <a:moveTo>
                  <a:pt x="0" y="227"/>
                </a:moveTo>
                <a:lnTo>
                  <a:pt x="56" y="1461"/>
                </a:lnTo>
                <a:lnTo>
                  <a:pt x="1139" y="1461"/>
                </a:lnTo>
                <a:lnTo>
                  <a:pt x="2164" y="1404"/>
                </a:lnTo>
                <a:lnTo>
                  <a:pt x="1651" y="645"/>
                </a:lnTo>
                <a:lnTo>
                  <a:pt x="968" y="0"/>
                </a:lnTo>
                <a:lnTo>
                  <a:pt x="0" y="227"/>
                </a:lnTo>
                <a:close/>
              </a:path>
            </a:pathLst>
          </a:custGeom>
          <a:solidFill>
            <a:srgbClr val="164F93"/>
          </a:solidFill>
        </p:spPr>
        <p:txBody>
          <a:bodyPr wrap="square" lIns="0" tIns="0" rIns="0" bIns="0" rtlCol="0">
            <a:noAutofit/>
          </a:bodyPr>
          <a:lstStyle/>
          <a:p>
            <a:endParaRPr/>
          </a:p>
        </p:txBody>
      </p:sp>
      <p:sp>
        <p:nvSpPr>
          <p:cNvPr id="1427" name="object 1427"/>
          <p:cNvSpPr/>
          <p:nvPr/>
        </p:nvSpPr>
        <p:spPr>
          <a:xfrm>
            <a:off x="424332" y="692890"/>
            <a:ext cx="59161" cy="75763"/>
          </a:xfrm>
          <a:custGeom>
            <a:avLst/>
            <a:gdLst/>
            <a:ahLst/>
            <a:cxnLst/>
            <a:rect l="l" t="t" r="r" b="b"/>
            <a:pathLst>
              <a:path w="59161" h="75763">
                <a:moveTo>
                  <a:pt x="43428" y="70257"/>
                </a:moveTo>
                <a:lnTo>
                  <a:pt x="43088" y="70852"/>
                </a:lnTo>
                <a:lnTo>
                  <a:pt x="44169" y="71660"/>
                </a:lnTo>
                <a:lnTo>
                  <a:pt x="45486" y="72093"/>
                </a:lnTo>
                <a:lnTo>
                  <a:pt x="45138" y="72955"/>
                </a:lnTo>
                <a:lnTo>
                  <a:pt x="46232" y="73496"/>
                </a:lnTo>
                <a:lnTo>
                  <a:pt x="46453" y="74360"/>
                </a:lnTo>
                <a:lnTo>
                  <a:pt x="46795" y="75115"/>
                </a:lnTo>
                <a:lnTo>
                  <a:pt x="47823" y="75493"/>
                </a:lnTo>
                <a:lnTo>
                  <a:pt x="48910" y="75763"/>
                </a:lnTo>
                <a:lnTo>
                  <a:pt x="49977" y="75763"/>
                </a:lnTo>
                <a:lnTo>
                  <a:pt x="50501" y="74844"/>
                </a:lnTo>
                <a:lnTo>
                  <a:pt x="51125" y="74035"/>
                </a:lnTo>
                <a:lnTo>
                  <a:pt x="50562" y="72902"/>
                </a:lnTo>
                <a:lnTo>
                  <a:pt x="49474" y="72363"/>
                </a:lnTo>
                <a:lnTo>
                  <a:pt x="48608" y="71499"/>
                </a:lnTo>
                <a:lnTo>
                  <a:pt x="49132" y="70960"/>
                </a:lnTo>
                <a:lnTo>
                  <a:pt x="49877" y="70527"/>
                </a:lnTo>
                <a:lnTo>
                  <a:pt x="49575" y="69449"/>
                </a:lnTo>
                <a:lnTo>
                  <a:pt x="49011" y="68477"/>
                </a:lnTo>
                <a:lnTo>
                  <a:pt x="48326" y="67613"/>
                </a:lnTo>
                <a:lnTo>
                  <a:pt x="47420" y="67343"/>
                </a:lnTo>
                <a:lnTo>
                  <a:pt x="46614" y="66912"/>
                </a:lnTo>
                <a:lnTo>
                  <a:pt x="46393" y="65616"/>
                </a:lnTo>
                <a:lnTo>
                  <a:pt x="46614" y="64374"/>
                </a:lnTo>
                <a:lnTo>
                  <a:pt x="47541" y="63512"/>
                </a:lnTo>
                <a:lnTo>
                  <a:pt x="48568" y="64160"/>
                </a:lnTo>
                <a:lnTo>
                  <a:pt x="49696" y="64591"/>
                </a:lnTo>
                <a:lnTo>
                  <a:pt x="50843" y="64915"/>
                </a:lnTo>
                <a:lnTo>
                  <a:pt x="51810" y="64105"/>
                </a:lnTo>
                <a:lnTo>
                  <a:pt x="52495" y="63080"/>
                </a:lnTo>
                <a:lnTo>
                  <a:pt x="53280" y="62110"/>
                </a:lnTo>
                <a:lnTo>
                  <a:pt x="53623" y="60976"/>
                </a:lnTo>
                <a:lnTo>
                  <a:pt x="53522" y="60057"/>
                </a:lnTo>
                <a:lnTo>
                  <a:pt x="53240" y="59140"/>
                </a:lnTo>
                <a:lnTo>
                  <a:pt x="52998" y="58223"/>
                </a:lnTo>
                <a:lnTo>
                  <a:pt x="51871" y="57521"/>
                </a:lnTo>
                <a:lnTo>
                  <a:pt x="50602" y="56874"/>
                </a:lnTo>
                <a:lnTo>
                  <a:pt x="50723" y="55849"/>
                </a:lnTo>
                <a:lnTo>
                  <a:pt x="51125" y="54823"/>
                </a:lnTo>
                <a:lnTo>
                  <a:pt x="51589" y="53798"/>
                </a:lnTo>
                <a:lnTo>
                  <a:pt x="53180" y="54121"/>
                </a:lnTo>
                <a:lnTo>
                  <a:pt x="53965" y="53365"/>
                </a:lnTo>
                <a:lnTo>
                  <a:pt x="54549" y="52449"/>
                </a:lnTo>
                <a:lnTo>
                  <a:pt x="55274" y="51640"/>
                </a:lnTo>
                <a:lnTo>
                  <a:pt x="56080" y="50884"/>
                </a:lnTo>
                <a:lnTo>
                  <a:pt x="56362" y="49751"/>
                </a:lnTo>
                <a:lnTo>
                  <a:pt x="57046" y="48779"/>
                </a:lnTo>
                <a:lnTo>
                  <a:pt x="57449" y="47646"/>
                </a:lnTo>
                <a:lnTo>
                  <a:pt x="57852" y="46565"/>
                </a:lnTo>
                <a:lnTo>
                  <a:pt x="57792" y="45379"/>
                </a:lnTo>
                <a:lnTo>
                  <a:pt x="57852" y="44246"/>
                </a:lnTo>
                <a:lnTo>
                  <a:pt x="57852" y="43112"/>
                </a:lnTo>
                <a:lnTo>
                  <a:pt x="57953" y="41979"/>
                </a:lnTo>
                <a:lnTo>
                  <a:pt x="57167" y="41278"/>
                </a:lnTo>
                <a:lnTo>
                  <a:pt x="56362" y="40629"/>
                </a:lnTo>
                <a:lnTo>
                  <a:pt x="55576" y="39929"/>
                </a:lnTo>
                <a:lnTo>
                  <a:pt x="55234" y="38957"/>
                </a:lnTo>
                <a:lnTo>
                  <a:pt x="54891" y="37987"/>
                </a:lnTo>
                <a:lnTo>
                  <a:pt x="55274" y="37015"/>
                </a:lnTo>
                <a:lnTo>
                  <a:pt x="54086" y="36637"/>
                </a:lnTo>
                <a:lnTo>
                  <a:pt x="52837" y="36798"/>
                </a:lnTo>
                <a:lnTo>
                  <a:pt x="53280" y="35503"/>
                </a:lnTo>
                <a:lnTo>
                  <a:pt x="54207" y="35179"/>
                </a:lnTo>
                <a:lnTo>
                  <a:pt x="54992" y="34693"/>
                </a:lnTo>
                <a:lnTo>
                  <a:pt x="55798" y="35126"/>
                </a:lnTo>
                <a:lnTo>
                  <a:pt x="56543" y="35179"/>
                </a:lnTo>
                <a:lnTo>
                  <a:pt x="57228" y="36259"/>
                </a:lnTo>
                <a:lnTo>
                  <a:pt x="58134" y="37176"/>
                </a:lnTo>
                <a:lnTo>
                  <a:pt x="59161" y="36151"/>
                </a:lnTo>
                <a:lnTo>
                  <a:pt x="58879" y="35126"/>
                </a:lnTo>
                <a:lnTo>
                  <a:pt x="58255" y="34262"/>
                </a:lnTo>
                <a:lnTo>
                  <a:pt x="57630" y="33345"/>
                </a:lnTo>
                <a:lnTo>
                  <a:pt x="56946" y="32481"/>
                </a:lnTo>
                <a:lnTo>
                  <a:pt x="57046" y="31779"/>
                </a:lnTo>
                <a:lnTo>
                  <a:pt x="57046" y="30700"/>
                </a:lnTo>
                <a:lnTo>
                  <a:pt x="56483" y="29675"/>
                </a:lnTo>
                <a:lnTo>
                  <a:pt x="56483" y="28650"/>
                </a:lnTo>
                <a:lnTo>
                  <a:pt x="57167" y="28272"/>
                </a:lnTo>
                <a:lnTo>
                  <a:pt x="57107" y="27139"/>
                </a:lnTo>
                <a:lnTo>
                  <a:pt x="56885" y="25951"/>
                </a:lnTo>
                <a:lnTo>
                  <a:pt x="56764" y="24926"/>
                </a:lnTo>
                <a:lnTo>
                  <a:pt x="56201" y="23631"/>
                </a:lnTo>
                <a:lnTo>
                  <a:pt x="55858" y="22659"/>
                </a:lnTo>
                <a:lnTo>
                  <a:pt x="55335" y="21795"/>
                </a:lnTo>
                <a:lnTo>
                  <a:pt x="54771" y="20933"/>
                </a:lnTo>
                <a:lnTo>
                  <a:pt x="54368" y="20123"/>
                </a:lnTo>
                <a:lnTo>
                  <a:pt x="55173" y="20609"/>
                </a:lnTo>
                <a:lnTo>
                  <a:pt x="55798" y="21417"/>
                </a:lnTo>
                <a:lnTo>
                  <a:pt x="56422" y="22228"/>
                </a:lnTo>
                <a:lnTo>
                  <a:pt x="57328" y="22659"/>
                </a:lnTo>
                <a:lnTo>
                  <a:pt x="57046" y="21795"/>
                </a:lnTo>
                <a:lnTo>
                  <a:pt x="56301" y="21148"/>
                </a:lnTo>
                <a:lnTo>
                  <a:pt x="55798" y="20339"/>
                </a:lnTo>
                <a:lnTo>
                  <a:pt x="55234" y="19528"/>
                </a:lnTo>
                <a:lnTo>
                  <a:pt x="54428" y="18889"/>
                </a:lnTo>
                <a:lnTo>
                  <a:pt x="53683" y="18129"/>
                </a:lnTo>
                <a:lnTo>
                  <a:pt x="52837" y="17750"/>
                </a:lnTo>
                <a:lnTo>
                  <a:pt x="52898" y="18718"/>
                </a:lnTo>
                <a:lnTo>
                  <a:pt x="51689" y="18566"/>
                </a:lnTo>
                <a:lnTo>
                  <a:pt x="51287" y="19363"/>
                </a:lnTo>
                <a:lnTo>
                  <a:pt x="50602" y="18509"/>
                </a:lnTo>
                <a:lnTo>
                  <a:pt x="49877" y="17579"/>
                </a:lnTo>
                <a:lnTo>
                  <a:pt x="49575" y="16459"/>
                </a:lnTo>
                <a:lnTo>
                  <a:pt x="49353" y="15377"/>
                </a:lnTo>
                <a:lnTo>
                  <a:pt x="49534" y="14238"/>
                </a:lnTo>
                <a:lnTo>
                  <a:pt x="49252" y="13155"/>
                </a:lnTo>
                <a:lnTo>
                  <a:pt x="49353" y="12073"/>
                </a:lnTo>
                <a:lnTo>
                  <a:pt x="49917" y="11865"/>
                </a:lnTo>
                <a:lnTo>
                  <a:pt x="49293" y="10953"/>
                </a:lnTo>
                <a:lnTo>
                  <a:pt x="48729" y="10023"/>
                </a:lnTo>
                <a:lnTo>
                  <a:pt x="48850" y="8998"/>
                </a:lnTo>
                <a:lnTo>
                  <a:pt x="48044" y="7878"/>
                </a:lnTo>
                <a:lnTo>
                  <a:pt x="48910" y="8523"/>
                </a:lnTo>
                <a:lnTo>
                  <a:pt x="49474" y="9435"/>
                </a:lnTo>
                <a:lnTo>
                  <a:pt x="50159" y="10308"/>
                </a:lnTo>
                <a:lnTo>
                  <a:pt x="50904" y="11105"/>
                </a:lnTo>
                <a:lnTo>
                  <a:pt x="51589" y="11978"/>
                </a:lnTo>
                <a:lnTo>
                  <a:pt x="52374" y="12681"/>
                </a:lnTo>
                <a:lnTo>
                  <a:pt x="53744" y="13383"/>
                </a:lnTo>
                <a:lnTo>
                  <a:pt x="55173" y="13972"/>
                </a:lnTo>
                <a:lnTo>
                  <a:pt x="54489" y="13004"/>
                </a:lnTo>
                <a:lnTo>
                  <a:pt x="53683" y="12130"/>
                </a:lnTo>
                <a:lnTo>
                  <a:pt x="52434" y="11105"/>
                </a:lnTo>
                <a:lnTo>
                  <a:pt x="51689" y="10346"/>
                </a:lnTo>
                <a:lnTo>
                  <a:pt x="50904" y="9605"/>
                </a:lnTo>
                <a:lnTo>
                  <a:pt x="50159" y="8846"/>
                </a:lnTo>
                <a:lnTo>
                  <a:pt x="49192" y="8201"/>
                </a:lnTo>
                <a:lnTo>
                  <a:pt x="48507" y="7270"/>
                </a:lnTo>
                <a:lnTo>
                  <a:pt x="47823" y="6359"/>
                </a:lnTo>
                <a:lnTo>
                  <a:pt x="47198" y="5391"/>
                </a:lnTo>
                <a:lnTo>
                  <a:pt x="46332" y="4632"/>
                </a:lnTo>
                <a:lnTo>
                  <a:pt x="45647" y="3720"/>
                </a:lnTo>
                <a:lnTo>
                  <a:pt x="44798" y="2904"/>
                </a:lnTo>
                <a:lnTo>
                  <a:pt x="43658" y="2467"/>
                </a:lnTo>
                <a:lnTo>
                  <a:pt x="42631" y="1936"/>
                </a:lnTo>
                <a:lnTo>
                  <a:pt x="41833" y="1177"/>
                </a:lnTo>
                <a:lnTo>
                  <a:pt x="40977" y="588"/>
                </a:lnTo>
                <a:lnTo>
                  <a:pt x="40238" y="0"/>
                </a:lnTo>
                <a:lnTo>
                  <a:pt x="40008" y="1025"/>
                </a:lnTo>
                <a:lnTo>
                  <a:pt x="40351" y="2050"/>
                </a:lnTo>
                <a:lnTo>
                  <a:pt x="40864" y="3018"/>
                </a:lnTo>
                <a:lnTo>
                  <a:pt x="41777" y="3834"/>
                </a:lnTo>
                <a:lnTo>
                  <a:pt x="41263" y="4954"/>
                </a:lnTo>
                <a:lnTo>
                  <a:pt x="40693" y="5391"/>
                </a:lnTo>
                <a:lnTo>
                  <a:pt x="40921" y="5979"/>
                </a:lnTo>
                <a:lnTo>
                  <a:pt x="40351" y="6093"/>
                </a:lnTo>
                <a:lnTo>
                  <a:pt x="40637" y="6568"/>
                </a:lnTo>
                <a:lnTo>
                  <a:pt x="39837" y="6739"/>
                </a:lnTo>
                <a:lnTo>
                  <a:pt x="39098" y="7441"/>
                </a:lnTo>
                <a:lnTo>
                  <a:pt x="39382" y="7973"/>
                </a:lnTo>
                <a:lnTo>
                  <a:pt x="38812" y="8960"/>
                </a:lnTo>
                <a:lnTo>
                  <a:pt x="38641" y="10080"/>
                </a:lnTo>
                <a:lnTo>
                  <a:pt x="38242" y="11105"/>
                </a:lnTo>
                <a:lnTo>
                  <a:pt x="36988" y="11010"/>
                </a:lnTo>
                <a:lnTo>
                  <a:pt x="35791" y="11162"/>
                </a:lnTo>
                <a:lnTo>
                  <a:pt x="34823" y="11808"/>
                </a:lnTo>
                <a:lnTo>
                  <a:pt x="33854" y="12358"/>
                </a:lnTo>
                <a:lnTo>
                  <a:pt x="33113" y="12244"/>
                </a:lnTo>
                <a:lnTo>
                  <a:pt x="32599" y="13098"/>
                </a:lnTo>
                <a:lnTo>
                  <a:pt x="31802" y="13535"/>
                </a:lnTo>
                <a:lnTo>
                  <a:pt x="31518" y="12681"/>
                </a:lnTo>
                <a:lnTo>
                  <a:pt x="31288" y="11751"/>
                </a:lnTo>
                <a:lnTo>
                  <a:pt x="30378" y="11656"/>
                </a:lnTo>
                <a:lnTo>
                  <a:pt x="29409" y="11656"/>
                </a:lnTo>
                <a:lnTo>
                  <a:pt x="28382" y="11808"/>
                </a:lnTo>
                <a:lnTo>
                  <a:pt x="27641" y="13212"/>
                </a:lnTo>
                <a:lnTo>
                  <a:pt x="26273" y="13535"/>
                </a:lnTo>
                <a:lnTo>
                  <a:pt x="24906" y="13649"/>
                </a:lnTo>
                <a:lnTo>
                  <a:pt x="24280" y="14826"/>
                </a:lnTo>
                <a:lnTo>
                  <a:pt x="23025" y="15433"/>
                </a:lnTo>
                <a:lnTo>
                  <a:pt x="22739" y="16288"/>
                </a:lnTo>
                <a:lnTo>
                  <a:pt x="22113" y="16990"/>
                </a:lnTo>
                <a:lnTo>
                  <a:pt x="21770" y="16933"/>
                </a:lnTo>
                <a:lnTo>
                  <a:pt x="22511" y="17636"/>
                </a:lnTo>
                <a:lnTo>
                  <a:pt x="21430" y="17958"/>
                </a:lnTo>
                <a:lnTo>
                  <a:pt x="20290" y="18129"/>
                </a:lnTo>
                <a:lnTo>
                  <a:pt x="19150" y="17863"/>
                </a:lnTo>
                <a:lnTo>
                  <a:pt x="19035" y="18604"/>
                </a:lnTo>
                <a:lnTo>
                  <a:pt x="18920" y="19363"/>
                </a:lnTo>
                <a:lnTo>
                  <a:pt x="18179" y="18281"/>
                </a:lnTo>
                <a:lnTo>
                  <a:pt x="17609" y="16990"/>
                </a:lnTo>
                <a:lnTo>
                  <a:pt x="16755" y="18015"/>
                </a:lnTo>
                <a:lnTo>
                  <a:pt x="16470" y="19268"/>
                </a:lnTo>
                <a:lnTo>
                  <a:pt x="16071" y="20392"/>
                </a:lnTo>
                <a:lnTo>
                  <a:pt x="15046" y="20392"/>
                </a:lnTo>
                <a:lnTo>
                  <a:pt x="14021" y="19961"/>
                </a:lnTo>
                <a:lnTo>
                  <a:pt x="13050" y="19906"/>
                </a:lnTo>
                <a:lnTo>
                  <a:pt x="12025" y="20284"/>
                </a:lnTo>
                <a:lnTo>
                  <a:pt x="11000" y="20339"/>
                </a:lnTo>
                <a:lnTo>
                  <a:pt x="9916" y="20500"/>
                </a:lnTo>
                <a:lnTo>
                  <a:pt x="8661" y="20555"/>
                </a:lnTo>
                <a:lnTo>
                  <a:pt x="7350" y="20555"/>
                </a:lnTo>
                <a:lnTo>
                  <a:pt x="6098" y="20878"/>
                </a:lnTo>
                <a:lnTo>
                  <a:pt x="5014" y="20069"/>
                </a:lnTo>
                <a:lnTo>
                  <a:pt x="4273" y="21417"/>
                </a:lnTo>
                <a:lnTo>
                  <a:pt x="3248" y="21417"/>
                </a:lnTo>
                <a:lnTo>
                  <a:pt x="3818" y="38471"/>
                </a:lnTo>
                <a:lnTo>
                  <a:pt x="4843" y="38742"/>
                </a:lnTo>
                <a:lnTo>
                  <a:pt x="5641" y="38526"/>
                </a:lnTo>
                <a:lnTo>
                  <a:pt x="4730" y="39334"/>
                </a:lnTo>
                <a:lnTo>
                  <a:pt x="3647" y="39820"/>
                </a:lnTo>
                <a:lnTo>
                  <a:pt x="3590" y="40629"/>
                </a:lnTo>
                <a:lnTo>
                  <a:pt x="3647" y="41493"/>
                </a:lnTo>
                <a:lnTo>
                  <a:pt x="4102" y="42357"/>
                </a:lnTo>
                <a:lnTo>
                  <a:pt x="4444" y="43329"/>
                </a:lnTo>
                <a:lnTo>
                  <a:pt x="4615" y="44301"/>
                </a:lnTo>
                <a:lnTo>
                  <a:pt x="4901" y="45326"/>
                </a:lnTo>
                <a:lnTo>
                  <a:pt x="4843" y="46296"/>
                </a:lnTo>
                <a:lnTo>
                  <a:pt x="3989" y="46674"/>
                </a:lnTo>
                <a:lnTo>
                  <a:pt x="3020" y="55362"/>
                </a:lnTo>
                <a:lnTo>
                  <a:pt x="3590" y="56118"/>
                </a:lnTo>
                <a:lnTo>
                  <a:pt x="4843" y="56226"/>
                </a:lnTo>
                <a:lnTo>
                  <a:pt x="5983" y="56604"/>
                </a:lnTo>
                <a:lnTo>
                  <a:pt x="5185" y="57899"/>
                </a:lnTo>
                <a:lnTo>
                  <a:pt x="4160" y="57737"/>
                </a:lnTo>
                <a:lnTo>
                  <a:pt x="3192" y="57413"/>
                </a:lnTo>
                <a:lnTo>
                  <a:pt x="2507" y="56604"/>
                </a:lnTo>
                <a:lnTo>
                  <a:pt x="1937" y="55740"/>
                </a:lnTo>
                <a:lnTo>
                  <a:pt x="1252" y="54932"/>
                </a:lnTo>
                <a:lnTo>
                  <a:pt x="797" y="54013"/>
                </a:lnTo>
                <a:lnTo>
                  <a:pt x="0" y="53312"/>
                </a:lnTo>
                <a:lnTo>
                  <a:pt x="283" y="65885"/>
                </a:lnTo>
                <a:lnTo>
                  <a:pt x="1423" y="65563"/>
                </a:lnTo>
                <a:lnTo>
                  <a:pt x="2450" y="65130"/>
                </a:lnTo>
                <a:lnTo>
                  <a:pt x="3476" y="64537"/>
                </a:lnTo>
                <a:lnTo>
                  <a:pt x="5129" y="64752"/>
                </a:lnTo>
                <a:lnTo>
                  <a:pt x="6098" y="64429"/>
                </a:lnTo>
                <a:lnTo>
                  <a:pt x="7123" y="64105"/>
                </a:lnTo>
                <a:lnTo>
                  <a:pt x="7751" y="63243"/>
                </a:lnTo>
                <a:lnTo>
                  <a:pt x="8263" y="62271"/>
                </a:lnTo>
                <a:lnTo>
                  <a:pt x="9060" y="61460"/>
                </a:lnTo>
                <a:lnTo>
                  <a:pt x="9689" y="60651"/>
                </a:lnTo>
                <a:lnTo>
                  <a:pt x="9346" y="59788"/>
                </a:lnTo>
                <a:lnTo>
                  <a:pt x="9060" y="58816"/>
                </a:lnTo>
                <a:lnTo>
                  <a:pt x="8035" y="57954"/>
                </a:lnTo>
                <a:lnTo>
                  <a:pt x="7409" y="56929"/>
                </a:lnTo>
                <a:lnTo>
                  <a:pt x="8549" y="57035"/>
                </a:lnTo>
                <a:lnTo>
                  <a:pt x="9517" y="57521"/>
                </a:lnTo>
                <a:lnTo>
                  <a:pt x="10542" y="57791"/>
                </a:lnTo>
                <a:lnTo>
                  <a:pt x="11455" y="58277"/>
                </a:lnTo>
                <a:lnTo>
                  <a:pt x="12480" y="57954"/>
                </a:lnTo>
                <a:lnTo>
                  <a:pt x="13563" y="57791"/>
                </a:lnTo>
                <a:lnTo>
                  <a:pt x="14647" y="57682"/>
                </a:lnTo>
                <a:lnTo>
                  <a:pt x="15730" y="57791"/>
                </a:lnTo>
                <a:lnTo>
                  <a:pt x="15900" y="58223"/>
                </a:lnTo>
                <a:lnTo>
                  <a:pt x="16641" y="58816"/>
                </a:lnTo>
                <a:lnTo>
                  <a:pt x="17668" y="59193"/>
                </a:lnTo>
                <a:lnTo>
                  <a:pt x="18351" y="59896"/>
                </a:lnTo>
                <a:lnTo>
                  <a:pt x="19319" y="60868"/>
                </a:lnTo>
                <a:lnTo>
                  <a:pt x="20346" y="61732"/>
                </a:lnTo>
                <a:lnTo>
                  <a:pt x="21259" y="61460"/>
                </a:lnTo>
                <a:lnTo>
                  <a:pt x="21770" y="62163"/>
                </a:lnTo>
                <a:lnTo>
                  <a:pt x="22399" y="62810"/>
                </a:lnTo>
                <a:lnTo>
                  <a:pt x="22227" y="63890"/>
                </a:lnTo>
                <a:lnTo>
                  <a:pt x="22284" y="64860"/>
                </a:lnTo>
                <a:lnTo>
                  <a:pt x="22169" y="65940"/>
                </a:lnTo>
                <a:lnTo>
                  <a:pt x="22854" y="66588"/>
                </a:lnTo>
                <a:lnTo>
                  <a:pt x="23651" y="67127"/>
                </a:lnTo>
                <a:lnTo>
                  <a:pt x="23538" y="68315"/>
                </a:lnTo>
                <a:lnTo>
                  <a:pt x="24050" y="69016"/>
                </a:lnTo>
                <a:lnTo>
                  <a:pt x="24620" y="69718"/>
                </a:lnTo>
                <a:lnTo>
                  <a:pt x="25190" y="70474"/>
                </a:lnTo>
                <a:lnTo>
                  <a:pt x="25931" y="70852"/>
                </a:lnTo>
                <a:lnTo>
                  <a:pt x="26445" y="71552"/>
                </a:lnTo>
                <a:lnTo>
                  <a:pt x="27186" y="70797"/>
                </a:lnTo>
                <a:lnTo>
                  <a:pt x="28154" y="70149"/>
                </a:lnTo>
                <a:lnTo>
                  <a:pt x="28610" y="69179"/>
                </a:lnTo>
                <a:lnTo>
                  <a:pt x="29294" y="68315"/>
                </a:lnTo>
                <a:lnTo>
                  <a:pt x="29409" y="67290"/>
                </a:lnTo>
                <a:lnTo>
                  <a:pt x="29351" y="66263"/>
                </a:lnTo>
                <a:lnTo>
                  <a:pt x="29351" y="65185"/>
                </a:lnTo>
                <a:lnTo>
                  <a:pt x="29979" y="64268"/>
                </a:lnTo>
                <a:lnTo>
                  <a:pt x="30889" y="63512"/>
                </a:lnTo>
                <a:lnTo>
                  <a:pt x="31916" y="62918"/>
                </a:lnTo>
                <a:lnTo>
                  <a:pt x="33056" y="62487"/>
                </a:lnTo>
                <a:lnTo>
                  <a:pt x="33854" y="61029"/>
                </a:lnTo>
                <a:lnTo>
                  <a:pt x="35050" y="60382"/>
                </a:lnTo>
                <a:lnTo>
                  <a:pt x="35735" y="59410"/>
                </a:lnTo>
                <a:lnTo>
                  <a:pt x="36818" y="58763"/>
                </a:lnTo>
                <a:lnTo>
                  <a:pt x="37900" y="58332"/>
                </a:lnTo>
                <a:lnTo>
                  <a:pt x="39269" y="58546"/>
                </a:lnTo>
                <a:lnTo>
                  <a:pt x="40180" y="59194"/>
                </a:lnTo>
                <a:lnTo>
                  <a:pt x="40864" y="60057"/>
                </a:lnTo>
                <a:lnTo>
                  <a:pt x="41378" y="61029"/>
                </a:lnTo>
                <a:lnTo>
                  <a:pt x="42061" y="61893"/>
                </a:lnTo>
                <a:lnTo>
                  <a:pt x="43315" y="61946"/>
                </a:lnTo>
                <a:lnTo>
                  <a:pt x="44568" y="62163"/>
                </a:lnTo>
                <a:lnTo>
                  <a:pt x="45253" y="63026"/>
                </a:lnTo>
                <a:lnTo>
                  <a:pt x="45305" y="64105"/>
                </a:lnTo>
                <a:lnTo>
                  <a:pt x="45196" y="65185"/>
                </a:lnTo>
                <a:lnTo>
                  <a:pt x="45025" y="66263"/>
                </a:lnTo>
                <a:lnTo>
                  <a:pt x="45253" y="67343"/>
                </a:lnTo>
                <a:lnTo>
                  <a:pt x="45647" y="68369"/>
                </a:lnTo>
                <a:lnTo>
                  <a:pt x="46614" y="68855"/>
                </a:lnTo>
                <a:lnTo>
                  <a:pt x="46896" y="70041"/>
                </a:lnTo>
                <a:lnTo>
                  <a:pt x="47359" y="71066"/>
                </a:lnTo>
                <a:lnTo>
                  <a:pt x="46513" y="70582"/>
                </a:lnTo>
                <a:lnTo>
                  <a:pt x="45486" y="70419"/>
                </a:lnTo>
                <a:lnTo>
                  <a:pt x="44455" y="70311"/>
                </a:lnTo>
                <a:lnTo>
                  <a:pt x="43428" y="70257"/>
                </a:lnTo>
                <a:close/>
              </a:path>
            </a:pathLst>
          </a:custGeom>
          <a:solidFill>
            <a:srgbClr val="164F93"/>
          </a:solidFill>
        </p:spPr>
        <p:txBody>
          <a:bodyPr wrap="square" lIns="0" tIns="0" rIns="0" bIns="0" rtlCol="0">
            <a:noAutofit/>
          </a:bodyPr>
          <a:lstStyle/>
          <a:p>
            <a:endParaRPr/>
          </a:p>
        </p:txBody>
      </p:sp>
      <p:sp>
        <p:nvSpPr>
          <p:cNvPr id="1428" name="object 1428"/>
          <p:cNvSpPr/>
          <p:nvPr/>
        </p:nvSpPr>
        <p:spPr>
          <a:xfrm>
            <a:off x="431514" y="686739"/>
            <a:ext cx="3419" cy="322"/>
          </a:xfrm>
          <a:custGeom>
            <a:avLst/>
            <a:gdLst/>
            <a:ahLst/>
            <a:cxnLst/>
            <a:rect l="l" t="t" r="r" b="b"/>
            <a:pathLst>
              <a:path w="3419" h="322">
                <a:moveTo>
                  <a:pt x="0" y="265"/>
                </a:moveTo>
                <a:lnTo>
                  <a:pt x="283" y="265"/>
                </a:lnTo>
                <a:lnTo>
                  <a:pt x="1081" y="322"/>
                </a:lnTo>
                <a:lnTo>
                  <a:pt x="2050" y="265"/>
                </a:lnTo>
                <a:lnTo>
                  <a:pt x="2563" y="265"/>
                </a:lnTo>
                <a:lnTo>
                  <a:pt x="3419" y="0"/>
                </a:lnTo>
                <a:lnTo>
                  <a:pt x="2108" y="94"/>
                </a:lnTo>
                <a:lnTo>
                  <a:pt x="1651" y="265"/>
                </a:lnTo>
                <a:lnTo>
                  <a:pt x="1423" y="94"/>
                </a:lnTo>
                <a:lnTo>
                  <a:pt x="0" y="265"/>
                </a:lnTo>
                <a:close/>
              </a:path>
            </a:pathLst>
          </a:custGeom>
          <a:solidFill>
            <a:srgbClr val="164F93"/>
          </a:solidFill>
        </p:spPr>
        <p:txBody>
          <a:bodyPr wrap="square" lIns="0" tIns="0" rIns="0" bIns="0" rtlCol="0">
            <a:noAutofit/>
          </a:bodyPr>
          <a:lstStyle/>
          <a:p>
            <a:endParaRPr/>
          </a:p>
        </p:txBody>
      </p:sp>
      <p:sp>
        <p:nvSpPr>
          <p:cNvPr id="1429" name="object 1429"/>
          <p:cNvSpPr/>
          <p:nvPr/>
        </p:nvSpPr>
        <p:spPr>
          <a:xfrm>
            <a:off x="432938" y="686625"/>
            <a:ext cx="1311" cy="379"/>
          </a:xfrm>
          <a:custGeom>
            <a:avLst/>
            <a:gdLst/>
            <a:ahLst/>
            <a:cxnLst/>
            <a:rect l="l" t="t" r="r" b="b"/>
            <a:pathLst>
              <a:path w="1311" h="379">
                <a:moveTo>
                  <a:pt x="684" y="208"/>
                </a:moveTo>
                <a:lnTo>
                  <a:pt x="1311" y="0"/>
                </a:lnTo>
                <a:lnTo>
                  <a:pt x="0" y="208"/>
                </a:lnTo>
                <a:lnTo>
                  <a:pt x="227" y="379"/>
                </a:lnTo>
                <a:lnTo>
                  <a:pt x="684" y="208"/>
                </a:lnTo>
                <a:close/>
              </a:path>
            </a:pathLst>
          </a:custGeom>
          <a:solidFill>
            <a:srgbClr val="164F93"/>
          </a:solidFill>
        </p:spPr>
        <p:txBody>
          <a:bodyPr wrap="square" lIns="0" tIns="0" rIns="0" bIns="0" rtlCol="0">
            <a:noAutofit/>
          </a:bodyPr>
          <a:lstStyle/>
          <a:p>
            <a:endParaRPr/>
          </a:p>
        </p:txBody>
      </p:sp>
      <p:sp>
        <p:nvSpPr>
          <p:cNvPr id="1430" name="object 1430"/>
          <p:cNvSpPr/>
          <p:nvPr/>
        </p:nvSpPr>
        <p:spPr>
          <a:xfrm>
            <a:off x="401021" y="709881"/>
            <a:ext cx="5985" cy="6262"/>
          </a:xfrm>
          <a:custGeom>
            <a:avLst/>
            <a:gdLst/>
            <a:ahLst/>
            <a:cxnLst/>
            <a:rect l="l" t="t" r="r" b="b"/>
            <a:pathLst>
              <a:path w="5985" h="6262">
                <a:moveTo>
                  <a:pt x="3647" y="3887"/>
                </a:moveTo>
                <a:lnTo>
                  <a:pt x="4104" y="2915"/>
                </a:lnTo>
                <a:lnTo>
                  <a:pt x="5014" y="2107"/>
                </a:lnTo>
                <a:lnTo>
                  <a:pt x="5643" y="1139"/>
                </a:lnTo>
                <a:lnTo>
                  <a:pt x="5985" y="0"/>
                </a:lnTo>
                <a:lnTo>
                  <a:pt x="5073" y="379"/>
                </a:lnTo>
                <a:lnTo>
                  <a:pt x="4217" y="759"/>
                </a:lnTo>
                <a:lnTo>
                  <a:pt x="4275" y="1670"/>
                </a:lnTo>
                <a:lnTo>
                  <a:pt x="3476" y="2486"/>
                </a:lnTo>
                <a:lnTo>
                  <a:pt x="2793" y="3293"/>
                </a:lnTo>
                <a:lnTo>
                  <a:pt x="1766" y="3887"/>
                </a:lnTo>
                <a:lnTo>
                  <a:pt x="855" y="4535"/>
                </a:lnTo>
                <a:lnTo>
                  <a:pt x="0" y="5290"/>
                </a:lnTo>
                <a:lnTo>
                  <a:pt x="56" y="6262"/>
                </a:lnTo>
                <a:lnTo>
                  <a:pt x="1425" y="6262"/>
                </a:lnTo>
                <a:lnTo>
                  <a:pt x="2793" y="6101"/>
                </a:lnTo>
                <a:lnTo>
                  <a:pt x="3363" y="5074"/>
                </a:lnTo>
                <a:lnTo>
                  <a:pt x="3647" y="3887"/>
                </a:lnTo>
                <a:close/>
              </a:path>
            </a:pathLst>
          </a:custGeom>
          <a:solidFill>
            <a:srgbClr val="164F93"/>
          </a:solidFill>
        </p:spPr>
        <p:txBody>
          <a:bodyPr wrap="square" lIns="0" tIns="0" rIns="0" bIns="0" rtlCol="0">
            <a:noAutofit/>
          </a:bodyPr>
          <a:lstStyle/>
          <a:p>
            <a:endParaRPr/>
          </a:p>
        </p:txBody>
      </p:sp>
      <p:sp>
        <p:nvSpPr>
          <p:cNvPr id="1431" name="object 1431"/>
          <p:cNvSpPr/>
          <p:nvPr/>
        </p:nvSpPr>
        <p:spPr>
          <a:xfrm>
            <a:off x="407518" y="689644"/>
            <a:ext cx="18979" cy="10194"/>
          </a:xfrm>
          <a:custGeom>
            <a:avLst/>
            <a:gdLst/>
            <a:ahLst/>
            <a:cxnLst/>
            <a:rect l="l" t="t" r="r" b="b"/>
            <a:pathLst>
              <a:path w="18979" h="10194">
                <a:moveTo>
                  <a:pt x="2736" y="7441"/>
                </a:moveTo>
                <a:lnTo>
                  <a:pt x="2507" y="7935"/>
                </a:lnTo>
                <a:lnTo>
                  <a:pt x="3647" y="8314"/>
                </a:lnTo>
                <a:lnTo>
                  <a:pt x="4217" y="9226"/>
                </a:lnTo>
                <a:lnTo>
                  <a:pt x="4446" y="10194"/>
                </a:lnTo>
                <a:lnTo>
                  <a:pt x="5471" y="10156"/>
                </a:lnTo>
                <a:lnTo>
                  <a:pt x="6496" y="9928"/>
                </a:lnTo>
                <a:lnTo>
                  <a:pt x="7296" y="9283"/>
                </a:lnTo>
                <a:lnTo>
                  <a:pt x="8321" y="9226"/>
                </a:lnTo>
                <a:lnTo>
                  <a:pt x="9290" y="8903"/>
                </a:lnTo>
                <a:lnTo>
                  <a:pt x="10544" y="8466"/>
                </a:lnTo>
                <a:lnTo>
                  <a:pt x="11457" y="8258"/>
                </a:lnTo>
                <a:lnTo>
                  <a:pt x="12311" y="8106"/>
                </a:lnTo>
                <a:lnTo>
                  <a:pt x="12426" y="7878"/>
                </a:lnTo>
                <a:lnTo>
                  <a:pt x="13565" y="8049"/>
                </a:lnTo>
                <a:lnTo>
                  <a:pt x="14705" y="8144"/>
                </a:lnTo>
                <a:lnTo>
                  <a:pt x="15674" y="8049"/>
                </a:lnTo>
                <a:lnTo>
                  <a:pt x="15787" y="7289"/>
                </a:lnTo>
                <a:lnTo>
                  <a:pt x="15958" y="6587"/>
                </a:lnTo>
                <a:lnTo>
                  <a:pt x="17041" y="5941"/>
                </a:lnTo>
                <a:lnTo>
                  <a:pt x="17041" y="4746"/>
                </a:lnTo>
                <a:lnTo>
                  <a:pt x="18181" y="3568"/>
                </a:lnTo>
                <a:lnTo>
                  <a:pt x="17726" y="3341"/>
                </a:lnTo>
                <a:lnTo>
                  <a:pt x="18010" y="3075"/>
                </a:lnTo>
                <a:lnTo>
                  <a:pt x="18637" y="1841"/>
                </a:lnTo>
                <a:lnTo>
                  <a:pt x="17783" y="1670"/>
                </a:lnTo>
                <a:lnTo>
                  <a:pt x="18353" y="1139"/>
                </a:lnTo>
                <a:lnTo>
                  <a:pt x="18296" y="322"/>
                </a:lnTo>
                <a:lnTo>
                  <a:pt x="18979" y="170"/>
                </a:lnTo>
                <a:lnTo>
                  <a:pt x="17954" y="0"/>
                </a:lnTo>
                <a:lnTo>
                  <a:pt x="16870" y="170"/>
                </a:lnTo>
                <a:lnTo>
                  <a:pt x="15902" y="550"/>
                </a:lnTo>
                <a:lnTo>
                  <a:pt x="14989" y="968"/>
                </a:lnTo>
                <a:lnTo>
                  <a:pt x="14705" y="1347"/>
                </a:lnTo>
                <a:lnTo>
                  <a:pt x="13737" y="1727"/>
                </a:lnTo>
                <a:lnTo>
                  <a:pt x="12766" y="2164"/>
                </a:lnTo>
                <a:lnTo>
                  <a:pt x="11684" y="2429"/>
                </a:lnTo>
                <a:lnTo>
                  <a:pt x="10716" y="2866"/>
                </a:lnTo>
                <a:lnTo>
                  <a:pt x="9461" y="3341"/>
                </a:lnTo>
                <a:lnTo>
                  <a:pt x="9689" y="3018"/>
                </a:lnTo>
                <a:lnTo>
                  <a:pt x="8663" y="3398"/>
                </a:lnTo>
                <a:lnTo>
                  <a:pt x="7751" y="3948"/>
                </a:lnTo>
                <a:lnTo>
                  <a:pt x="7467" y="3625"/>
                </a:lnTo>
                <a:lnTo>
                  <a:pt x="6384" y="3777"/>
                </a:lnTo>
                <a:lnTo>
                  <a:pt x="5415" y="4271"/>
                </a:lnTo>
                <a:lnTo>
                  <a:pt x="4388" y="4594"/>
                </a:lnTo>
                <a:lnTo>
                  <a:pt x="3534" y="5239"/>
                </a:lnTo>
                <a:lnTo>
                  <a:pt x="2565" y="5714"/>
                </a:lnTo>
                <a:lnTo>
                  <a:pt x="1824" y="6416"/>
                </a:lnTo>
                <a:lnTo>
                  <a:pt x="628" y="7175"/>
                </a:lnTo>
                <a:lnTo>
                  <a:pt x="0" y="8428"/>
                </a:lnTo>
                <a:lnTo>
                  <a:pt x="1027" y="8049"/>
                </a:lnTo>
                <a:lnTo>
                  <a:pt x="1824" y="7498"/>
                </a:lnTo>
                <a:lnTo>
                  <a:pt x="2736" y="7441"/>
                </a:lnTo>
                <a:close/>
              </a:path>
            </a:pathLst>
          </a:custGeom>
          <a:solidFill>
            <a:srgbClr val="164F93"/>
          </a:solidFill>
        </p:spPr>
        <p:txBody>
          <a:bodyPr wrap="square" lIns="0" tIns="0" rIns="0" bIns="0" rtlCol="0">
            <a:noAutofit/>
          </a:bodyPr>
          <a:lstStyle/>
          <a:p>
            <a:endParaRPr/>
          </a:p>
        </p:txBody>
      </p:sp>
      <p:sp>
        <p:nvSpPr>
          <p:cNvPr id="1432" name="object 1432"/>
          <p:cNvSpPr/>
          <p:nvPr/>
        </p:nvSpPr>
        <p:spPr>
          <a:xfrm>
            <a:off x="411109" y="744853"/>
            <a:ext cx="2964" cy="38909"/>
          </a:xfrm>
          <a:custGeom>
            <a:avLst/>
            <a:gdLst/>
            <a:ahLst/>
            <a:cxnLst/>
            <a:rect l="l" t="t" r="r" b="b"/>
            <a:pathLst>
              <a:path w="2964" h="38909">
                <a:moveTo>
                  <a:pt x="1937" y="3832"/>
                </a:moveTo>
                <a:lnTo>
                  <a:pt x="1597" y="2860"/>
                </a:lnTo>
                <a:lnTo>
                  <a:pt x="1196" y="1943"/>
                </a:lnTo>
                <a:lnTo>
                  <a:pt x="1083" y="971"/>
                </a:lnTo>
                <a:lnTo>
                  <a:pt x="797" y="0"/>
                </a:lnTo>
                <a:lnTo>
                  <a:pt x="0" y="38370"/>
                </a:lnTo>
                <a:lnTo>
                  <a:pt x="912" y="38695"/>
                </a:lnTo>
                <a:lnTo>
                  <a:pt x="1881" y="38909"/>
                </a:lnTo>
                <a:lnTo>
                  <a:pt x="2964" y="38154"/>
                </a:lnTo>
                <a:lnTo>
                  <a:pt x="2678" y="37020"/>
                </a:lnTo>
                <a:lnTo>
                  <a:pt x="2223" y="4802"/>
                </a:lnTo>
                <a:lnTo>
                  <a:pt x="1937" y="3832"/>
                </a:lnTo>
                <a:close/>
              </a:path>
            </a:pathLst>
          </a:custGeom>
          <a:solidFill>
            <a:srgbClr val="164F93"/>
          </a:solidFill>
        </p:spPr>
        <p:txBody>
          <a:bodyPr wrap="square" lIns="0" tIns="0" rIns="0" bIns="0" rtlCol="0">
            <a:noAutofit/>
          </a:bodyPr>
          <a:lstStyle/>
          <a:p>
            <a:endParaRPr/>
          </a:p>
        </p:txBody>
      </p:sp>
      <p:sp>
        <p:nvSpPr>
          <p:cNvPr id="1433" name="object 1433"/>
          <p:cNvSpPr/>
          <p:nvPr/>
        </p:nvSpPr>
        <p:spPr>
          <a:xfrm>
            <a:off x="407917" y="701357"/>
            <a:ext cx="2394" cy="2543"/>
          </a:xfrm>
          <a:custGeom>
            <a:avLst/>
            <a:gdLst/>
            <a:ahLst/>
            <a:cxnLst/>
            <a:rect l="l" t="t" r="r" b="b"/>
            <a:pathLst>
              <a:path w="2394" h="2543">
                <a:moveTo>
                  <a:pt x="1425" y="0"/>
                </a:moveTo>
                <a:lnTo>
                  <a:pt x="569" y="588"/>
                </a:lnTo>
                <a:lnTo>
                  <a:pt x="0" y="1461"/>
                </a:lnTo>
                <a:lnTo>
                  <a:pt x="0" y="2429"/>
                </a:lnTo>
                <a:lnTo>
                  <a:pt x="968" y="2429"/>
                </a:lnTo>
                <a:lnTo>
                  <a:pt x="1881" y="2543"/>
                </a:lnTo>
                <a:lnTo>
                  <a:pt x="2394" y="1233"/>
                </a:lnTo>
                <a:lnTo>
                  <a:pt x="1425" y="0"/>
                </a:lnTo>
                <a:close/>
              </a:path>
            </a:pathLst>
          </a:custGeom>
          <a:solidFill>
            <a:srgbClr val="164F93"/>
          </a:solidFill>
        </p:spPr>
        <p:txBody>
          <a:bodyPr wrap="square" lIns="0" tIns="0" rIns="0" bIns="0" rtlCol="0">
            <a:noAutofit/>
          </a:bodyPr>
          <a:lstStyle/>
          <a:p>
            <a:endParaRPr/>
          </a:p>
        </p:txBody>
      </p:sp>
      <p:sp>
        <p:nvSpPr>
          <p:cNvPr id="1434" name="object 1434"/>
          <p:cNvSpPr/>
          <p:nvPr/>
        </p:nvSpPr>
        <p:spPr>
          <a:xfrm>
            <a:off x="423647" y="701623"/>
            <a:ext cx="4674" cy="2164"/>
          </a:xfrm>
          <a:custGeom>
            <a:avLst/>
            <a:gdLst/>
            <a:ahLst/>
            <a:cxnLst/>
            <a:rect l="l" t="t" r="r" b="b"/>
            <a:pathLst>
              <a:path w="4674" h="2164">
                <a:moveTo>
                  <a:pt x="4674" y="1670"/>
                </a:moveTo>
                <a:lnTo>
                  <a:pt x="3705" y="930"/>
                </a:lnTo>
                <a:lnTo>
                  <a:pt x="2793" y="1290"/>
                </a:lnTo>
                <a:lnTo>
                  <a:pt x="2793" y="322"/>
                </a:lnTo>
                <a:lnTo>
                  <a:pt x="1709" y="0"/>
                </a:lnTo>
                <a:lnTo>
                  <a:pt x="855" y="436"/>
                </a:lnTo>
                <a:lnTo>
                  <a:pt x="171" y="1195"/>
                </a:lnTo>
                <a:lnTo>
                  <a:pt x="0" y="2164"/>
                </a:lnTo>
                <a:lnTo>
                  <a:pt x="1425" y="2164"/>
                </a:lnTo>
                <a:lnTo>
                  <a:pt x="2678" y="1670"/>
                </a:lnTo>
                <a:lnTo>
                  <a:pt x="3077" y="2050"/>
                </a:lnTo>
                <a:lnTo>
                  <a:pt x="4674" y="1670"/>
                </a:lnTo>
                <a:close/>
              </a:path>
            </a:pathLst>
          </a:custGeom>
          <a:solidFill>
            <a:srgbClr val="164F93"/>
          </a:solidFill>
        </p:spPr>
        <p:txBody>
          <a:bodyPr wrap="square" lIns="0" tIns="0" rIns="0" bIns="0" rtlCol="0">
            <a:noAutofit/>
          </a:bodyPr>
          <a:lstStyle/>
          <a:p>
            <a:endParaRPr/>
          </a:p>
        </p:txBody>
      </p:sp>
      <p:sp>
        <p:nvSpPr>
          <p:cNvPr id="1435" name="object 1435"/>
          <p:cNvSpPr/>
          <p:nvPr/>
        </p:nvSpPr>
        <p:spPr>
          <a:xfrm>
            <a:off x="384664" y="714524"/>
            <a:ext cx="41263" cy="68699"/>
          </a:xfrm>
          <a:custGeom>
            <a:avLst/>
            <a:gdLst/>
            <a:ahLst/>
            <a:cxnLst/>
            <a:rect l="l" t="t" r="r" b="b"/>
            <a:pathLst>
              <a:path w="41263" h="68699">
                <a:moveTo>
                  <a:pt x="29637" y="35509"/>
                </a:moveTo>
                <a:lnTo>
                  <a:pt x="28668" y="35131"/>
                </a:lnTo>
                <a:lnTo>
                  <a:pt x="29123" y="67349"/>
                </a:lnTo>
                <a:lnTo>
                  <a:pt x="29808" y="66540"/>
                </a:lnTo>
                <a:lnTo>
                  <a:pt x="29522" y="65838"/>
                </a:lnTo>
                <a:lnTo>
                  <a:pt x="29294" y="65082"/>
                </a:lnTo>
                <a:lnTo>
                  <a:pt x="30092" y="64598"/>
                </a:lnTo>
                <a:lnTo>
                  <a:pt x="31119" y="64382"/>
                </a:lnTo>
                <a:lnTo>
                  <a:pt x="32200" y="64112"/>
                </a:lnTo>
                <a:lnTo>
                  <a:pt x="32885" y="63249"/>
                </a:lnTo>
                <a:lnTo>
                  <a:pt x="32372" y="62223"/>
                </a:lnTo>
                <a:lnTo>
                  <a:pt x="32088" y="61143"/>
                </a:lnTo>
                <a:lnTo>
                  <a:pt x="31745" y="60010"/>
                </a:lnTo>
                <a:lnTo>
                  <a:pt x="31119" y="59040"/>
                </a:lnTo>
                <a:lnTo>
                  <a:pt x="30891" y="57906"/>
                </a:lnTo>
                <a:lnTo>
                  <a:pt x="30434" y="56826"/>
                </a:lnTo>
                <a:lnTo>
                  <a:pt x="31290" y="55962"/>
                </a:lnTo>
                <a:lnTo>
                  <a:pt x="32315" y="55315"/>
                </a:lnTo>
                <a:lnTo>
                  <a:pt x="33511" y="54884"/>
                </a:lnTo>
                <a:lnTo>
                  <a:pt x="34480" y="54129"/>
                </a:lnTo>
                <a:lnTo>
                  <a:pt x="35393" y="53318"/>
                </a:lnTo>
                <a:lnTo>
                  <a:pt x="36591" y="52779"/>
                </a:lnTo>
                <a:lnTo>
                  <a:pt x="37787" y="52454"/>
                </a:lnTo>
                <a:lnTo>
                  <a:pt x="38756" y="51754"/>
                </a:lnTo>
                <a:lnTo>
                  <a:pt x="39155" y="50674"/>
                </a:lnTo>
                <a:lnTo>
                  <a:pt x="39781" y="49703"/>
                </a:lnTo>
                <a:lnTo>
                  <a:pt x="40409" y="48731"/>
                </a:lnTo>
                <a:lnTo>
                  <a:pt x="41263" y="48029"/>
                </a:lnTo>
                <a:lnTo>
                  <a:pt x="41207" y="47004"/>
                </a:lnTo>
                <a:lnTo>
                  <a:pt x="40522" y="46573"/>
                </a:lnTo>
                <a:lnTo>
                  <a:pt x="39724" y="46248"/>
                </a:lnTo>
                <a:lnTo>
                  <a:pt x="38470" y="46248"/>
                </a:lnTo>
                <a:lnTo>
                  <a:pt x="37274" y="46412"/>
                </a:lnTo>
                <a:lnTo>
                  <a:pt x="36021" y="46518"/>
                </a:lnTo>
                <a:lnTo>
                  <a:pt x="34766" y="46465"/>
                </a:lnTo>
                <a:lnTo>
                  <a:pt x="33910" y="45548"/>
                </a:lnTo>
                <a:lnTo>
                  <a:pt x="34424" y="19697"/>
                </a:lnTo>
                <a:lnTo>
                  <a:pt x="33399" y="19266"/>
                </a:lnTo>
                <a:lnTo>
                  <a:pt x="32315" y="18995"/>
                </a:lnTo>
                <a:lnTo>
                  <a:pt x="31461" y="18348"/>
                </a:lnTo>
                <a:lnTo>
                  <a:pt x="30434" y="18078"/>
                </a:lnTo>
                <a:lnTo>
                  <a:pt x="29294" y="17863"/>
                </a:lnTo>
                <a:lnTo>
                  <a:pt x="28098" y="17700"/>
                </a:lnTo>
                <a:lnTo>
                  <a:pt x="26958" y="17647"/>
                </a:lnTo>
                <a:lnTo>
                  <a:pt x="27699" y="16945"/>
                </a:lnTo>
                <a:lnTo>
                  <a:pt x="28382" y="4533"/>
                </a:lnTo>
                <a:lnTo>
                  <a:pt x="27129" y="4372"/>
                </a:lnTo>
                <a:lnTo>
                  <a:pt x="25875" y="4155"/>
                </a:lnTo>
                <a:lnTo>
                  <a:pt x="25077" y="3669"/>
                </a:lnTo>
                <a:lnTo>
                  <a:pt x="24336" y="3075"/>
                </a:lnTo>
                <a:lnTo>
                  <a:pt x="23651" y="2428"/>
                </a:lnTo>
                <a:lnTo>
                  <a:pt x="24622" y="2050"/>
                </a:lnTo>
                <a:lnTo>
                  <a:pt x="24735" y="1025"/>
                </a:lnTo>
                <a:lnTo>
                  <a:pt x="25248" y="0"/>
                </a:lnTo>
                <a:lnTo>
                  <a:pt x="24336" y="702"/>
                </a:lnTo>
                <a:lnTo>
                  <a:pt x="23538" y="1457"/>
                </a:lnTo>
                <a:lnTo>
                  <a:pt x="22570" y="2213"/>
                </a:lnTo>
                <a:lnTo>
                  <a:pt x="22000" y="1780"/>
                </a:lnTo>
                <a:lnTo>
                  <a:pt x="21087" y="1942"/>
                </a:lnTo>
                <a:lnTo>
                  <a:pt x="20290" y="1564"/>
                </a:lnTo>
                <a:lnTo>
                  <a:pt x="19263" y="1997"/>
                </a:lnTo>
                <a:lnTo>
                  <a:pt x="18294" y="2591"/>
                </a:lnTo>
                <a:lnTo>
                  <a:pt x="17154" y="2697"/>
                </a:lnTo>
                <a:lnTo>
                  <a:pt x="16528" y="2266"/>
                </a:lnTo>
                <a:lnTo>
                  <a:pt x="15616" y="2105"/>
                </a:lnTo>
                <a:lnTo>
                  <a:pt x="15217" y="3130"/>
                </a:lnTo>
                <a:lnTo>
                  <a:pt x="14989" y="4155"/>
                </a:lnTo>
                <a:lnTo>
                  <a:pt x="14419" y="5072"/>
                </a:lnTo>
                <a:lnTo>
                  <a:pt x="13622" y="5666"/>
                </a:lnTo>
                <a:lnTo>
                  <a:pt x="12482" y="4964"/>
                </a:lnTo>
                <a:lnTo>
                  <a:pt x="11626" y="3777"/>
                </a:lnTo>
                <a:lnTo>
                  <a:pt x="10714" y="4694"/>
                </a:lnTo>
                <a:lnTo>
                  <a:pt x="9745" y="5450"/>
                </a:lnTo>
                <a:lnTo>
                  <a:pt x="9233" y="6260"/>
                </a:lnTo>
                <a:lnTo>
                  <a:pt x="8947" y="7177"/>
                </a:lnTo>
                <a:lnTo>
                  <a:pt x="8605" y="8041"/>
                </a:lnTo>
                <a:lnTo>
                  <a:pt x="8947" y="9174"/>
                </a:lnTo>
                <a:lnTo>
                  <a:pt x="9119" y="10416"/>
                </a:lnTo>
                <a:lnTo>
                  <a:pt x="10031" y="10739"/>
                </a:lnTo>
                <a:lnTo>
                  <a:pt x="10885" y="10794"/>
                </a:lnTo>
                <a:lnTo>
                  <a:pt x="11854" y="10253"/>
                </a:lnTo>
                <a:lnTo>
                  <a:pt x="12653" y="9444"/>
                </a:lnTo>
                <a:lnTo>
                  <a:pt x="13563" y="9283"/>
                </a:lnTo>
                <a:lnTo>
                  <a:pt x="14989" y="8580"/>
                </a:lnTo>
                <a:lnTo>
                  <a:pt x="15787" y="9119"/>
                </a:lnTo>
                <a:lnTo>
                  <a:pt x="16699" y="9389"/>
                </a:lnTo>
                <a:lnTo>
                  <a:pt x="17553" y="9767"/>
                </a:lnTo>
                <a:lnTo>
                  <a:pt x="17497" y="10739"/>
                </a:lnTo>
                <a:lnTo>
                  <a:pt x="17668" y="11819"/>
                </a:lnTo>
                <a:lnTo>
                  <a:pt x="18010" y="12844"/>
                </a:lnTo>
                <a:lnTo>
                  <a:pt x="18580" y="13814"/>
                </a:lnTo>
                <a:lnTo>
                  <a:pt x="19035" y="14841"/>
                </a:lnTo>
                <a:lnTo>
                  <a:pt x="18637" y="15811"/>
                </a:lnTo>
                <a:lnTo>
                  <a:pt x="18580" y="16836"/>
                </a:lnTo>
                <a:lnTo>
                  <a:pt x="19321" y="16189"/>
                </a:lnTo>
                <a:lnTo>
                  <a:pt x="20119" y="15325"/>
                </a:lnTo>
                <a:lnTo>
                  <a:pt x="20290" y="15758"/>
                </a:lnTo>
                <a:lnTo>
                  <a:pt x="20403" y="14570"/>
                </a:lnTo>
                <a:lnTo>
                  <a:pt x="20175" y="13814"/>
                </a:lnTo>
                <a:lnTo>
                  <a:pt x="19891" y="13005"/>
                </a:lnTo>
                <a:lnTo>
                  <a:pt x="19263" y="11819"/>
                </a:lnTo>
                <a:lnTo>
                  <a:pt x="19662" y="10416"/>
                </a:lnTo>
                <a:lnTo>
                  <a:pt x="20518" y="11225"/>
                </a:lnTo>
                <a:lnTo>
                  <a:pt x="20860" y="12358"/>
                </a:lnTo>
                <a:lnTo>
                  <a:pt x="21486" y="13545"/>
                </a:lnTo>
                <a:lnTo>
                  <a:pt x="21829" y="14841"/>
                </a:lnTo>
                <a:lnTo>
                  <a:pt x="20860" y="15380"/>
                </a:lnTo>
                <a:lnTo>
                  <a:pt x="21202" y="16352"/>
                </a:lnTo>
                <a:lnTo>
                  <a:pt x="21486" y="17322"/>
                </a:lnTo>
                <a:lnTo>
                  <a:pt x="21315" y="18564"/>
                </a:lnTo>
                <a:lnTo>
                  <a:pt x="21259" y="19914"/>
                </a:lnTo>
                <a:lnTo>
                  <a:pt x="22056" y="20345"/>
                </a:lnTo>
                <a:lnTo>
                  <a:pt x="22342" y="20075"/>
                </a:lnTo>
                <a:lnTo>
                  <a:pt x="23025" y="20506"/>
                </a:lnTo>
                <a:lnTo>
                  <a:pt x="22797" y="19428"/>
                </a:lnTo>
                <a:lnTo>
                  <a:pt x="23311" y="19589"/>
                </a:lnTo>
                <a:lnTo>
                  <a:pt x="23311" y="18456"/>
                </a:lnTo>
                <a:lnTo>
                  <a:pt x="23367" y="17377"/>
                </a:lnTo>
                <a:lnTo>
                  <a:pt x="24280" y="16891"/>
                </a:lnTo>
                <a:lnTo>
                  <a:pt x="25248" y="17592"/>
                </a:lnTo>
                <a:lnTo>
                  <a:pt x="26501" y="17808"/>
                </a:lnTo>
                <a:lnTo>
                  <a:pt x="25591" y="18511"/>
                </a:lnTo>
                <a:lnTo>
                  <a:pt x="25361" y="19536"/>
                </a:lnTo>
                <a:lnTo>
                  <a:pt x="25532" y="20614"/>
                </a:lnTo>
                <a:lnTo>
                  <a:pt x="25476" y="21694"/>
                </a:lnTo>
                <a:lnTo>
                  <a:pt x="26445" y="22072"/>
                </a:lnTo>
                <a:lnTo>
                  <a:pt x="27413" y="22503"/>
                </a:lnTo>
                <a:lnTo>
                  <a:pt x="28326" y="22936"/>
                </a:lnTo>
                <a:lnTo>
                  <a:pt x="29294" y="23422"/>
                </a:lnTo>
                <a:lnTo>
                  <a:pt x="30378" y="23422"/>
                </a:lnTo>
                <a:lnTo>
                  <a:pt x="30263" y="24608"/>
                </a:lnTo>
                <a:lnTo>
                  <a:pt x="29979" y="25687"/>
                </a:lnTo>
                <a:lnTo>
                  <a:pt x="28896" y="26389"/>
                </a:lnTo>
                <a:lnTo>
                  <a:pt x="28269" y="27037"/>
                </a:lnTo>
                <a:lnTo>
                  <a:pt x="27413" y="26659"/>
                </a:lnTo>
                <a:lnTo>
                  <a:pt x="25818" y="26336"/>
                </a:lnTo>
                <a:lnTo>
                  <a:pt x="24507" y="26173"/>
                </a:lnTo>
                <a:lnTo>
                  <a:pt x="23651" y="25580"/>
                </a:lnTo>
                <a:lnTo>
                  <a:pt x="22797" y="24878"/>
                </a:lnTo>
                <a:lnTo>
                  <a:pt x="21941" y="24014"/>
                </a:lnTo>
                <a:lnTo>
                  <a:pt x="20973" y="23314"/>
                </a:lnTo>
                <a:lnTo>
                  <a:pt x="20062" y="22611"/>
                </a:lnTo>
                <a:lnTo>
                  <a:pt x="19092" y="22666"/>
                </a:lnTo>
                <a:lnTo>
                  <a:pt x="18067" y="23800"/>
                </a:lnTo>
                <a:lnTo>
                  <a:pt x="17325" y="22989"/>
                </a:lnTo>
                <a:lnTo>
                  <a:pt x="16699" y="22125"/>
                </a:lnTo>
                <a:lnTo>
                  <a:pt x="16186" y="21208"/>
                </a:lnTo>
                <a:lnTo>
                  <a:pt x="16014" y="20075"/>
                </a:lnTo>
                <a:lnTo>
                  <a:pt x="14989" y="19536"/>
                </a:lnTo>
                <a:lnTo>
                  <a:pt x="14532" y="18511"/>
                </a:lnTo>
                <a:lnTo>
                  <a:pt x="14874" y="17377"/>
                </a:lnTo>
                <a:lnTo>
                  <a:pt x="15046" y="16244"/>
                </a:lnTo>
                <a:lnTo>
                  <a:pt x="14933" y="15111"/>
                </a:lnTo>
                <a:lnTo>
                  <a:pt x="14021" y="14517"/>
                </a:lnTo>
                <a:lnTo>
                  <a:pt x="12993" y="13922"/>
                </a:lnTo>
                <a:lnTo>
                  <a:pt x="12196" y="13167"/>
                </a:lnTo>
                <a:lnTo>
                  <a:pt x="11284" y="12466"/>
                </a:lnTo>
                <a:lnTo>
                  <a:pt x="10202" y="12197"/>
                </a:lnTo>
                <a:lnTo>
                  <a:pt x="9233" y="12088"/>
                </a:lnTo>
                <a:lnTo>
                  <a:pt x="9062" y="10577"/>
                </a:lnTo>
                <a:lnTo>
                  <a:pt x="7808" y="11225"/>
                </a:lnTo>
                <a:lnTo>
                  <a:pt x="6440" y="11063"/>
                </a:lnTo>
                <a:lnTo>
                  <a:pt x="5699" y="12033"/>
                </a:lnTo>
                <a:lnTo>
                  <a:pt x="4787" y="12844"/>
                </a:lnTo>
                <a:lnTo>
                  <a:pt x="3534" y="13005"/>
                </a:lnTo>
                <a:lnTo>
                  <a:pt x="2507" y="13869"/>
                </a:lnTo>
                <a:lnTo>
                  <a:pt x="1993" y="15056"/>
                </a:lnTo>
                <a:lnTo>
                  <a:pt x="1595" y="16244"/>
                </a:lnTo>
                <a:lnTo>
                  <a:pt x="1196" y="17269"/>
                </a:lnTo>
                <a:lnTo>
                  <a:pt x="741" y="18241"/>
                </a:lnTo>
                <a:lnTo>
                  <a:pt x="455" y="19319"/>
                </a:lnTo>
                <a:lnTo>
                  <a:pt x="283" y="20345"/>
                </a:lnTo>
                <a:lnTo>
                  <a:pt x="114" y="21425"/>
                </a:lnTo>
                <a:lnTo>
                  <a:pt x="0" y="22450"/>
                </a:lnTo>
                <a:lnTo>
                  <a:pt x="56" y="23475"/>
                </a:lnTo>
                <a:lnTo>
                  <a:pt x="227" y="24553"/>
                </a:lnTo>
                <a:lnTo>
                  <a:pt x="227" y="25580"/>
                </a:lnTo>
                <a:lnTo>
                  <a:pt x="56" y="26983"/>
                </a:lnTo>
                <a:lnTo>
                  <a:pt x="171" y="28117"/>
                </a:lnTo>
                <a:lnTo>
                  <a:pt x="114" y="29250"/>
                </a:lnTo>
                <a:lnTo>
                  <a:pt x="455" y="30328"/>
                </a:lnTo>
                <a:lnTo>
                  <a:pt x="684" y="31408"/>
                </a:lnTo>
                <a:lnTo>
                  <a:pt x="968" y="32542"/>
                </a:lnTo>
                <a:lnTo>
                  <a:pt x="1538" y="33512"/>
                </a:lnTo>
                <a:lnTo>
                  <a:pt x="2394" y="34323"/>
                </a:lnTo>
                <a:lnTo>
                  <a:pt x="2964" y="35456"/>
                </a:lnTo>
                <a:lnTo>
                  <a:pt x="3818" y="36320"/>
                </a:lnTo>
                <a:lnTo>
                  <a:pt x="5014" y="36697"/>
                </a:lnTo>
                <a:lnTo>
                  <a:pt x="5528" y="37506"/>
                </a:lnTo>
                <a:lnTo>
                  <a:pt x="5983" y="38315"/>
                </a:lnTo>
                <a:lnTo>
                  <a:pt x="6553" y="39126"/>
                </a:lnTo>
                <a:lnTo>
                  <a:pt x="7409" y="39934"/>
                </a:lnTo>
                <a:lnTo>
                  <a:pt x="8150" y="40906"/>
                </a:lnTo>
                <a:lnTo>
                  <a:pt x="8605" y="41878"/>
                </a:lnTo>
                <a:lnTo>
                  <a:pt x="8434" y="43065"/>
                </a:lnTo>
                <a:lnTo>
                  <a:pt x="8263" y="44306"/>
                </a:lnTo>
                <a:lnTo>
                  <a:pt x="8663" y="45440"/>
                </a:lnTo>
                <a:lnTo>
                  <a:pt x="9290" y="46518"/>
                </a:lnTo>
                <a:lnTo>
                  <a:pt x="9632" y="47545"/>
                </a:lnTo>
                <a:lnTo>
                  <a:pt x="10259" y="48515"/>
                </a:lnTo>
                <a:lnTo>
                  <a:pt x="10542" y="49595"/>
                </a:lnTo>
                <a:lnTo>
                  <a:pt x="11112" y="50565"/>
                </a:lnTo>
                <a:lnTo>
                  <a:pt x="11741" y="51484"/>
                </a:lnTo>
                <a:lnTo>
                  <a:pt x="12424" y="52293"/>
                </a:lnTo>
                <a:lnTo>
                  <a:pt x="12595" y="53210"/>
                </a:lnTo>
                <a:lnTo>
                  <a:pt x="12595" y="54129"/>
                </a:lnTo>
                <a:lnTo>
                  <a:pt x="12196" y="54668"/>
                </a:lnTo>
                <a:lnTo>
                  <a:pt x="12595" y="55746"/>
                </a:lnTo>
                <a:lnTo>
                  <a:pt x="12653" y="56879"/>
                </a:lnTo>
                <a:lnTo>
                  <a:pt x="13451" y="57635"/>
                </a:lnTo>
                <a:lnTo>
                  <a:pt x="14305" y="58337"/>
                </a:lnTo>
                <a:lnTo>
                  <a:pt x="14933" y="59146"/>
                </a:lnTo>
                <a:lnTo>
                  <a:pt x="15616" y="60010"/>
                </a:lnTo>
                <a:lnTo>
                  <a:pt x="16242" y="60820"/>
                </a:lnTo>
                <a:lnTo>
                  <a:pt x="16927" y="61629"/>
                </a:lnTo>
                <a:lnTo>
                  <a:pt x="17553" y="62493"/>
                </a:lnTo>
                <a:lnTo>
                  <a:pt x="18353" y="63249"/>
                </a:lnTo>
                <a:lnTo>
                  <a:pt x="19092" y="63949"/>
                </a:lnTo>
                <a:lnTo>
                  <a:pt x="21031" y="65515"/>
                </a:lnTo>
                <a:lnTo>
                  <a:pt x="23025" y="66918"/>
                </a:lnTo>
                <a:lnTo>
                  <a:pt x="25077" y="68213"/>
                </a:lnTo>
                <a:lnTo>
                  <a:pt x="24791" y="53265"/>
                </a:lnTo>
                <a:lnTo>
                  <a:pt x="23937" y="52076"/>
                </a:lnTo>
                <a:lnTo>
                  <a:pt x="24678" y="52401"/>
                </a:lnTo>
                <a:lnTo>
                  <a:pt x="24735" y="52023"/>
                </a:lnTo>
                <a:lnTo>
                  <a:pt x="25419" y="52617"/>
                </a:lnTo>
                <a:lnTo>
                  <a:pt x="25532" y="68374"/>
                </a:lnTo>
                <a:lnTo>
                  <a:pt x="26445" y="68699"/>
                </a:lnTo>
                <a:lnTo>
                  <a:pt x="27242" y="30328"/>
                </a:lnTo>
                <a:lnTo>
                  <a:pt x="28211" y="30490"/>
                </a:lnTo>
                <a:lnTo>
                  <a:pt x="29067" y="31084"/>
                </a:lnTo>
                <a:lnTo>
                  <a:pt x="29580" y="32001"/>
                </a:lnTo>
                <a:lnTo>
                  <a:pt x="29580" y="33134"/>
                </a:lnTo>
                <a:lnTo>
                  <a:pt x="29751" y="34214"/>
                </a:lnTo>
                <a:lnTo>
                  <a:pt x="30092" y="35295"/>
                </a:lnTo>
                <a:lnTo>
                  <a:pt x="30605" y="36265"/>
                </a:lnTo>
                <a:lnTo>
                  <a:pt x="31061" y="37237"/>
                </a:lnTo>
                <a:lnTo>
                  <a:pt x="31745" y="38100"/>
                </a:lnTo>
                <a:lnTo>
                  <a:pt x="32430" y="38964"/>
                </a:lnTo>
                <a:lnTo>
                  <a:pt x="32942" y="40259"/>
                </a:lnTo>
                <a:lnTo>
                  <a:pt x="33000" y="41284"/>
                </a:lnTo>
                <a:lnTo>
                  <a:pt x="33056" y="42309"/>
                </a:lnTo>
                <a:lnTo>
                  <a:pt x="33399" y="43281"/>
                </a:lnTo>
                <a:lnTo>
                  <a:pt x="31973" y="42526"/>
                </a:lnTo>
                <a:lnTo>
                  <a:pt x="31290" y="41014"/>
                </a:lnTo>
                <a:lnTo>
                  <a:pt x="30549" y="40259"/>
                </a:lnTo>
                <a:lnTo>
                  <a:pt x="29921" y="39342"/>
                </a:lnTo>
                <a:lnTo>
                  <a:pt x="29351" y="38423"/>
                </a:lnTo>
                <a:lnTo>
                  <a:pt x="29522" y="37398"/>
                </a:lnTo>
                <a:lnTo>
                  <a:pt x="30207" y="36426"/>
                </a:lnTo>
                <a:lnTo>
                  <a:pt x="29637" y="35509"/>
                </a:lnTo>
                <a:close/>
              </a:path>
            </a:pathLst>
          </a:custGeom>
          <a:solidFill>
            <a:srgbClr val="164F93"/>
          </a:solidFill>
        </p:spPr>
        <p:txBody>
          <a:bodyPr wrap="square" lIns="0" tIns="0" rIns="0" bIns="0" rtlCol="0">
            <a:noAutofit/>
          </a:bodyPr>
          <a:lstStyle/>
          <a:p>
            <a:endParaRPr/>
          </a:p>
        </p:txBody>
      </p:sp>
      <p:sp>
        <p:nvSpPr>
          <p:cNvPr id="1436" name="object 1436"/>
          <p:cNvSpPr/>
          <p:nvPr/>
        </p:nvSpPr>
        <p:spPr>
          <a:xfrm>
            <a:off x="461036" y="698927"/>
            <a:ext cx="626" cy="265"/>
          </a:xfrm>
          <a:custGeom>
            <a:avLst/>
            <a:gdLst/>
            <a:ahLst/>
            <a:cxnLst/>
            <a:rect l="l" t="t" r="r" b="b"/>
            <a:pathLst>
              <a:path w="626" h="265">
                <a:moveTo>
                  <a:pt x="626" y="56"/>
                </a:moveTo>
                <a:lnTo>
                  <a:pt x="0" y="0"/>
                </a:lnTo>
                <a:lnTo>
                  <a:pt x="455" y="265"/>
                </a:lnTo>
                <a:lnTo>
                  <a:pt x="626" y="56"/>
                </a:lnTo>
                <a:close/>
              </a:path>
            </a:pathLst>
          </a:custGeom>
          <a:solidFill>
            <a:srgbClr val="164F93"/>
          </a:solidFill>
        </p:spPr>
        <p:txBody>
          <a:bodyPr wrap="square" lIns="0" tIns="0" rIns="0" bIns="0" rtlCol="0">
            <a:noAutofit/>
          </a:bodyPr>
          <a:lstStyle/>
          <a:p>
            <a:endParaRPr/>
          </a:p>
        </p:txBody>
      </p:sp>
      <p:sp>
        <p:nvSpPr>
          <p:cNvPr id="1437" name="object 1437"/>
          <p:cNvSpPr/>
          <p:nvPr/>
        </p:nvSpPr>
        <p:spPr>
          <a:xfrm>
            <a:off x="433906" y="707356"/>
            <a:ext cx="6555" cy="4632"/>
          </a:xfrm>
          <a:custGeom>
            <a:avLst/>
            <a:gdLst/>
            <a:ahLst/>
            <a:cxnLst/>
            <a:rect l="l" t="t" r="r" b="b"/>
            <a:pathLst>
              <a:path w="6555" h="4632">
                <a:moveTo>
                  <a:pt x="1937" y="4195"/>
                </a:moveTo>
                <a:lnTo>
                  <a:pt x="1653" y="3170"/>
                </a:lnTo>
                <a:lnTo>
                  <a:pt x="2507" y="2410"/>
                </a:lnTo>
                <a:lnTo>
                  <a:pt x="3363" y="1708"/>
                </a:lnTo>
                <a:lnTo>
                  <a:pt x="4388" y="1442"/>
                </a:lnTo>
                <a:lnTo>
                  <a:pt x="5300" y="797"/>
                </a:lnTo>
                <a:lnTo>
                  <a:pt x="6440" y="911"/>
                </a:lnTo>
                <a:lnTo>
                  <a:pt x="6555" y="360"/>
                </a:lnTo>
                <a:lnTo>
                  <a:pt x="5415" y="0"/>
                </a:lnTo>
                <a:lnTo>
                  <a:pt x="4217" y="208"/>
                </a:lnTo>
                <a:lnTo>
                  <a:pt x="3248" y="740"/>
                </a:lnTo>
                <a:lnTo>
                  <a:pt x="2108" y="1063"/>
                </a:lnTo>
                <a:lnTo>
                  <a:pt x="1083" y="1670"/>
                </a:lnTo>
                <a:lnTo>
                  <a:pt x="457" y="2695"/>
                </a:lnTo>
                <a:lnTo>
                  <a:pt x="0" y="3777"/>
                </a:lnTo>
                <a:lnTo>
                  <a:pt x="797" y="4138"/>
                </a:lnTo>
                <a:lnTo>
                  <a:pt x="1538" y="4632"/>
                </a:lnTo>
                <a:lnTo>
                  <a:pt x="1937" y="4195"/>
                </a:lnTo>
                <a:close/>
              </a:path>
            </a:pathLst>
          </a:custGeom>
          <a:solidFill>
            <a:srgbClr val="164F93"/>
          </a:solidFill>
        </p:spPr>
        <p:txBody>
          <a:bodyPr wrap="square" lIns="0" tIns="0" rIns="0" bIns="0" rtlCol="0">
            <a:noAutofit/>
          </a:bodyPr>
          <a:lstStyle/>
          <a:p>
            <a:endParaRPr/>
          </a:p>
        </p:txBody>
      </p:sp>
      <p:sp>
        <p:nvSpPr>
          <p:cNvPr id="1438" name="object 1438"/>
          <p:cNvSpPr/>
          <p:nvPr/>
        </p:nvSpPr>
        <p:spPr>
          <a:xfrm>
            <a:off x="450207" y="703939"/>
            <a:ext cx="1538" cy="816"/>
          </a:xfrm>
          <a:custGeom>
            <a:avLst/>
            <a:gdLst/>
            <a:ahLst/>
            <a:cxnLst/>
            <a:rect l="l" t="t" r="r" b="b"/>
            <a:pathLst>
              <a:path w="1538" h="816">
                <a:moveTo>
                  <a:pt x="1538" y="550"/>
                </a:moveTo>
                <a:lnTo>
                  <a:pt x="0" y="0"/>
                </a:lnTo>
                <a:lnTo>
                  <a:pt x="398" y="816"/>
                </a:lnTo>
                <a:lnTo>
                  <a:pt x="1538" y="550"/>
                </a:lnTo>
                <a:close/>
              </a:path>
            </a:pathLst>
          </a:custGeom>
          <a:solidFill>
            <a:srgbClr val="164F93"/>
          </a:solidFill>
        </p:spPr>
        <p:txBody>
          <a:bodyPr wrap="square" lIns="0" tIns="0" rIns="0" bIns="0" rtlCol="0">
            <a:noAutofit/>
          </a:bodyPr>
          <a:lstStyle/>
          <a:p>
            <a:endParaRPr/>
          </a:p>
        </p:txBody>
      </p:sp>
      <p:sp>
        <p:nvSpPr>
          <p:cNvPr id="1439" name="object 1439"/>
          <p:cNvSpPr/>
          <p:nvPr/>
        </p:nvSpPr>
        <p:spPr>
          <a:xfrm>
            <a:off x="407518" y="735786"/>
            <a:ext cx="628" cy="755"/>
          </a:xfrm>
          <a:custGeom>
            <a:avLst/>
            <a:gdLst/>
            <a:ahLst/>
            <a:cxnLst/>
            <a:rect l="l" t="t" r="r" b="b"/>
            <a:pathLst>
              <a:path w="628" h="755">
                <a:moveTo>
                  <a:pt x="628" y="755"/>
                </a:moveTo>
                <a:lnTo>
                  <a:pt x="114" y="0"/>
                </a:lnTo>
                <a:lnTo>
                  <a:pt x="0" y="702"/>
                </a:lnTo>
                <a:lnTo>
                  <a:pt x="628" y="755"/>
                </a:lnTo>
                <a:close/>
              </a:path>
            </a:pathLst>
          </a:custGeom>
          <a:solidFill>
            <a:srgbClr val="164F93"/>
          </a:solidFill>
        </p:spPr>
        <p:txBody>
          <a:bodyPr wrap="square" lIns="0" tIns="0" rIns="0" bIns="0" rtlCol="0">
            <a:noAutofit/>
          </a:bodyPr>
          <a:lstStyle/>
          <a:p>
            <a:endParaRPr/>
          </a:p>
        </p:txBody>
      </p:sp>
      <p:sp>
        <p:nvSpPr>
          <p:cNvPr id="1440" name="object 1440"/>
          <p:cNvSpPr/>
          <p:nvPr/>
        </p:nvSpPr>
        <p:spPr>
          <a:xfrm>
            <a:off x="401307" y="724994"/>
            <a:ext cx="340" cy="647"/>
          </a:xfrm>
          <a:custGeom>
            <a:avLst/>
            <a:gdLst/>
            <a:ahLst/>
            <a:cxnLst/>
            <a:rect l="l" t="t" r="r" b="b"/>
            <a:pathLst>
              <a:path w="340" h="647">
                <a:moveTo>
                  <a:pt x="340" y="539"/>
                </a:moveTo>
                <a:lnTo>
                  <a:pt x="283" y="0"/>
                </a:lnTo>
                <a:lnTo>
                  <a:pt x="0" y="647"/>
                </a:lnTo>
                <a:lnTo>
                  <a:pt x="340" y="539"/>
                </a:lnTo>
                <a:close/>
              </a:path>
            </a:pathLst>
          </a:custGeom>
          <a:solidFill>
            <a:srgbClr val="164F93"/>
          </a:solidFill>
        </p:spPr>
        <p:txBody>
          <a:bodyPr wrap="square" lIns="0" tIns="0" rIns="0" bIns="0" rtlCol="0">
            <a:noAutofit/>
          </a:bodyPr>
          <a:lstStyle/>
          <a:p>
            <a:endParaRPr/>
          </a:p>
        </p:txBody>
      </p:sp>
      <p:sp>
        <p:nvSpPr>
          <p:cNvPr id="1441" name="object 1441"/>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164F93"/>
          </a:solidFill>
        </p:spPr>
        <p:txBody>
          <a:bodyPr wrap="square" lIns="0" tIns="0" rIns="0" bIns="0" rtlCol="0">
            <a:noAutofit/>
          </a:bodyPr>
          <a:lstStyle/>
          <a:p>
            <a:endParaRPr/>
          </a:p>
        </p:txBody>
      </p:sp>
      <p:sp>
        <p:nvSpPr>
          <p:cNvPr id="1442" name="object 1442"/>
          <p:cNvSpPr/>
          <p:nvPr/>
        </p:nvSpPr>
        <p:spPr>
          <a:xfrm>
            <a:off x="409626" y="708533"/>
            <a:ext cx="18695" cy="51539"/>
          </a:xfrm>
          <a:custGeom>
            <a:avLst/>
            <a:gdLst/>
            <a:ahLst/>
            <a:cxnLst/>
            <a:rect l="l" t="t" r="r" b="b"/>
            <a:pathLst>
              <a:path w="18695" h="51539">
                <a:moveTo>
                  <a:pt x="968" y="5613"/>
                </a:moveTo>
                <a:lnTo>
                  <a:pt x="741" y="6585"/>
                </a:lnTo>
                <a:lnTo>
                  <a:pt x="457" y="7502"/>
                </a:lnTo>
                <a:lnTo>
                  <a:pt x="457" y="8419"/>
                </a:lnTo>
                <a:lnTo>
                  <a:pt x="1369" y="9121"/>
                </a:lnTo>
                <a:lnTo>
                  <a:pt x="2565" y="8635"/>
                </a:lnTo>
                <a:lnTo>
                  <a:pt x="3705" y="8041"/>
                </a:lnTo>
                <a:lnTo>
                  <a:pt x="4617" y="7286"/>
                </a:lnTo>
                <a:lnTo>
                  <a:pt x="5016" y="7232"/>
                </a:lnTo>
                <a:lnTo>
                  <a:pt x="5073" y="6315"/>
                </a:lnTo>
                <a:lnTo>
                  <a:pt x="5471" y="5343"/>
                </a:lnTo>
                <a:lnTo>
                  <a:pt x="6440" y="4696"/>
                </a:lnTo>
                <a:lnTo>
                  <a:pt x="7467" y="4263"/>
                </a:lnTo>
                <a:lnTo>
                  <a:pt x="8549" y="3886"/>
                </a:lnTo>
                <a:lnTo>
                  <a:pt x="9632" y="3886"/>
                </a:lnTo>
                <a:lnTo>
                  <a:pt x="8947" y="4480"/>
                </a:lnTo>
                <a:lnTo>
                  <a:pt x="7979" y="4913"/>
                </a:lnTo>
                <a:lnTo>
                  <a:pt x="7068" y="5343"/>
                </a:lnTo>
                <a:lnTo>
                  <a:pt x="6611" y="6746"/>
                </a:lnTo>
                <a:lnTo>
                  <a:pt x="6954" y="7610"/>
                </a:lnTo>
                <a:lnTo>
                  <a:pt x="6555" y="8582"/>
                </a:lnTo>
                <a:lnTo>
                  <a:pt x="5757" y="9230"/>
                </a:lnTo>
                <a:lnTo>
                  <a:pt x="4730" y="9066"/>
                </a:lnTo>
                <a:lnTo>
                  <a:pt x="3989" y="9769"/>
                </a:lnTo>
                <a:lnTo>
                  <a:pt x="3419" y="10524"/>
                </a:lnTo>
                <a:lnTo>
                  <a:pt x="2736" y="22936"/>
                </a:lnTo>
                <a:lnTo>
                  <a:pt x="3192" y="22019"/>
                </a:lnTo>
                <a:lnTo>
                  <a:pt x="3590" y="21047"/>
                </a:lnTo>
                <a:lnTo>
                  <a:pt x="4219" y="20238"/>
                </a:lnTo>
                <a:lnTo>
                  <a:pt x="5073" y="20130"/>
                </a:lnTo>
                <a:lnTo>
                  <a:pt x="5814" y="20347"/>
                </a:lnTo>
                <a:lnTo>
                  <a:pt x="6213" y="21047"/>
                </a:lnTo>
                <a:lnTo>
                  <a:pt x="6555" y="21858"/>
                </a:lnTo>
                <a:lnTo>
                  <a:pt x="5929" y="22235"/>
                </a:lnTo>
                <a:lnTo>
                  <a:pt x="6954" y="23152"/>
                </a:lnTo>
                <a:lnTo>
                  <a:pt x="8436" y="22613"/>
                </a:lnTo>
                <a:lnTo>
                  <a:pt x="7125" y="21966"/>
                </a:lnTo>
                <a:lnTo>
                  <a:pt x="7922" y="21263"/>
                </a:lnTo>
                <a:lnTo>
                  <a:pt x="9006" y="21155"/>
                </a:lnTo>
                <a:lnTo>
                  <a:pt x="9975" y="20994"/>
                </a:lnTo>
                <a:lnTo>
                  <a:pt x="9803" y="21803"/>
                </a:lnTo>
                <a:lnTo>
                  <a:pt x="8947" y="22505"/>
                </a:lnTo>
                <a:lnTo>
                  <a:pt x="9632" y="23206"/>
                </a:lnTo>
                <a:lnTo>
                  <a:pt x="10373" y="23961"/>
                </a:lnTo>
                <a:lnTo>
                  <a:pt x="10943" y="24717"/>
                </a:lnTo>
                <a:lnTo>
                  <a:pt x="10943" y="25689"/>
                </a:lnTo>
                <a:lnTo>
                  <a:pt x="9461" y="25689"/>
                </a:lnTo>
                <a:lnTo>
                  <a:pt x="8947" y="51539"/>
                </a:lnTo>
                <a:lnTo>
                  <a:pt x="9119" y="50784"/>
                </a:lnTo>
                <a:lnTo>
                  <a:pt x="10317" y="50945"/>
                </a:lnTo>
                <a:lnTo>
                  <a:pt x="11513" y="50675"/>
                </a:lnTo>
                <a:lnTo>
                  <a:pt x="12653" y="50514"/>
                </a:lnTo>
                <a:lnTo>
                  <a:pt x="13793" y="50298"/>
                </a:lnTo>
                <a:lnTo>
                  <a:pt x="14989" y="50243"/>
                </a:lnTo>
                <a:lnTo>
                  <a:pt x="14705" y="37669"/>
                </a:lnTo>
                <a:lnTo>
                  <a:pt x="15446" y="37400"/>
                </a:lnTo>
                <a:lnTo>
                  <a:pt x="16300" y="37237"/>
                </a:lnTo>
                <a:lnTo>
                  <a:pt x="16643" y="38100"/>
                </a:lnTo>
                <a:lnTo>
                  <a:pt x="17041" y="38964"/>
                </a:lnTo>
                <a:lnTo>
                  <a:pt x="17726" y="39720"/>
                </a:lnTo>
                <a:lnTo>
                  <a:pt x="18695" y="31031"/>
                </a:lnTo>
                <a:lnTo>
                  <a:pt x="17497" y="30761"/>
                </a:lnTo>
                <a:lnTo>
                  <a:pt x="17041" y="29683"/>
                </a:lnTo>
                <a:lnTo>
                  <a:pt x="16643" y="28550"/>
                </a:lnTo>
                <a:lnTo>
                  <a:pt x="17440" y="27955"/>
                </a:lnTo>
                <a:lnTo>
                  <a:pt x="17041" y="26930"/>
                </a:lnTo>
                <a:lnTo>
                  <a:pt x="16643" y="25905"/>
                </a:lnTo>
                <a:lnTo>
                  <a:pt x="16586" y="24825"/>
                </a:lnTo>
                <a:lnTo>
                  <a:pt x="16985" y="24069"/>
                </a:lnTo>
                <a:lnTo>
                  <a:pt x="17327" y="23261"/>
                </a:lnTo>
                <a:lnTo>
                  <a:pt x="18524" y="22828"/>
                </a:lnTo>
                <a:lnTo>
                  <a:pt x="17954" y="5774"/>
                </a:lnTo>
                <a:lnTo>
                  <a:pt x="16927" y="5938"/>
                </a:lnTo>
                <a:lnTo>
                  <a:pt x="15958" y="6422"/>
                </a:lnTo>
                <a:lnTo>
                  <a:pt x="14933" y="6638"/>
                </a:lnTo>
                <a:lnTo>
                  <a:pt x="14307" y="5883"/>
                </a:lnTo>
                <a:lnTo>
                  <a:pt x="14077" y="4858"/>
                </a:lnTo>
                <a:lnTo>
                  <a:pt x="14647" y="4427"/>
                </a:lnTo>
                <a:lnTo>
                  <a:pt x="15674" y="5127"/>
                </a:lnTo>
                <a:lnTo>
                  <a:pt x="16870" y="5344"/>
                </a:lnTo>
                <a:lnTo>
                  <a:pt x="18125" y="5235"/>
                </a:lnTo>
                <a:lnTo>
                  <a:pt x="18010" y="4157"/>
                </a:lnTo>
                <a:lnTo>
                  <a:pt x="17213" y="3569"/>
                </a:lnTo>
                <a:lnTo>
                  <a:pt x="16528" y="2809"/>
                </a:lnTo>
                <a:lnTo>
                  <a:pt x="15730" y="2164"/>
                </a:lnTo>
                <a:lnTo>
                  <a:pt x="14762" y="1670"/>
                </a:lnTo>
                <a:lnTo>
                  <a:pt x="14135" y="436"/>
                </a:lnTo>
                <a:lnTo>
                  <a:pt x="13108" y="113"/>
                </a:lnTo>
                <a:lnTo>
                  <a:pt x="11968" y="0"/>
                </a:lnTo>
                <a:lnTo>
                  <a:pt x="11000" y="113"/>
                </a:lnTo>
                <a:lnTo>
                  <a:pt x="10087" y="436"/>
                </a:lnTo>
                <a:lnTo>
                  <a:pt x="9177" y="436"/>
                </a:lnTo>
                <a:lnTo>
                  <a:pt x="7695" y="968"/>
                </a:lnTo>
                <a:lnTo>
                  <a:pt x="6555" y="968"/>
                </a:lnTo>
                <a:lnTo>
                  <a:pt x="5528" y="1518"/>
                </a:lnTo>
                <a:lnTo>
                  <a:pt x="4388" y="1936"/>
                </a:lnTo>
                <a:lnTo>
                  <a:pt x="3306" y="1936"/>
                </a:lnTo>
                <a:lnTo>
                  <a:pt x="2223" y="1784"/>
                </a:lnTo>
                <a:lnTo>
                  <a:pt x="1369" y="2600"/>
                </a:lnTo>
                <a:lnTo>
                  <a:pt x="457" y="3341"/>
                </a:lnTo>
                <a:lnTo>
                  <a:pt x="0" y="4371"/>
                </a:lnTo>
                <a:lnTo>
                  <a:pt x="968" y="5613"/>
                </a:lnTo>
                <a:close/>
              </a:path>
            </a:pathLst>
          </a:custGeom>
          <a:solidFill>
            <a:srgbClr val="164F93"/>
          </a:solidFill>
        </p:spPr>
        <p:txBody>
          <a:bodyPr wrap="square" lIns="0" tIns="0" rIns="0" bIns="0" rtlCol="0">
            <a:noAutofit/>
          </a:bodyPr>
          <a:lstStyle/>
          <a:p>
            <a:endParaRPr/>
          </a:p>
        </p:txBody>
      </p:sp>
      <p:sp>
        <p:nvSpPr>
          <p:cNvPr id="1443" name="object 1443"/>
          <p:cNvSpPr/>
          <p:nvPr/>
        </p:nvSpPr>
        <p:spPr>
          <a:xfrm>
            <a:off x="461036" y="698927"/>
            <a:ext cx="626" cy="265"/>
          </a:xfrm>
          <a:custGeom>
            <a:avLst/>
            <a:gdLst/>
            <a:ahLst/>
            <a:cxnLst/>
            <a:rect l="l" t="t" r="r" b="b"/>
            <a:pathLst>
              <a:path w="626" h="265">
                <a:moveTo>
                  <a:pt x="626" y="56"/>
                </a:moveTo>
                <a:lnTo>
                  <a:pt x="0" y="0"/>
                </a:lnTo>
                <a:lnTo>
                  <a:pt x="455" y="265"/>
                </a:lnTo>
                <a:lnTo>
                  <a:pt x="626" y="56"/>
                </a:lnTo>
                <a:close/>
              </a:path>
            </a:pathLst>
          </a:custGeom>
          <a:solidFill>
            <a:srgbClr val="78BBE0"/>
          </a:solidFill>
        </p:spPr>
        <p:txBody>
          <a:bodyPr wrap="square" lIns="0" tIns="0" rIns="0" bIns="0" rtlCol="0">
            <a:noAutofit/>
          </a:bodyPr>
          <a:lstStyle/>
          <a:p>
            <a:endParaRPr/>
          </a:p>
        </p:txBody>
      </p:sp>
      <p:sp>
        <p:nvSpPr>
          <p:cNvPr id="1444" name="object 1444"/>
          <p:cNvSpPr/>
          <p:nvPr/>
        </p:nvSpPr>
        <p:spPr>
          <a:xfrm>
            <a:off x="424332" y="692890"/>
            <a:ext cx="59161" cy="75763"/>
          </a:xfrm>
          <a:custGeom>
            <a:avLst/>
            <a:gdLst/>
            <a:ahLst/>
            <a:cxnLst/>
            <a:rect l="l" t="t" r="r" b="b"/>
            <a:pathLst>
              <a:path w="59161" h="75763">
                <a:moveTo>
                  <a:pt x="40637" y="6568"/>
                </a:moveTo>
                <a:lnTo>
                  <a:pt x="39837" y="6739"/>
                </a:lnTo>
                <a:lnTo>
                  <a:pt x="39098" y="7441"/>
                </a:lnTo>
                <a:lnTo>
                  <a:pt x="39382" y="7973"/>
                </a:lnTo>
                <a:lnTo>
                  <a:pt x="38812" y="8960"/>
                </a:lnTo>
                <a:lnTo>
                  <a:pt x="38641" y="10080"/>
                </a:lnTo>
                <a:lnTo>
                  <a:pt x="38242" y="11105"/>
                </a:lnTo>
                <a:lnTo>
                  <a:pt x="36988" y="11010"/>
                </a:lnTo>
                <a:lnTo>
                  <a:pt x="35791" y="11162"/>
                </a:lnTo>
                <a:lnTo>
                  <a:pt x="34823" y="11808"/>
                </a:lnTo>
                <a:lnTo>
                  <a:pt x="33854" y="12358"/>
                </a:lnTo>
                <a:lnTo>
                  <a:pt x="33113" y="12244"/>
                </a:lnTo>
                <a:lnTo>
                  <a:pt x="32599" y="13098"/>
                </a:lnTo>
                <a:lnTo>
                  <a:pt x="31802" y="13535"/>
                </a:lnTo>
                <a:lnTo>
                  <a:pt x="31518" y="12681"/>
                </a:lnTo>
                <a:lnTo>
                  <a:pt x="31288" y="11751"/>
                </a:lnTo>
                <a:lnTo>
                  <a:pt x="30378" y="11656"/>
                </a:lnTo>
                <a:lnTo>
                  <a:pt x="29409" y="11656"/>
                </a:lnTo>
                <a:lnTo>
                  <a:pt x="28382" y="11808"/>
                </a:lnTo>
                <a:lnTo>
                  <a:pt x="27641" y="13212"/>
                </a:lnTo>
                <a:lnTo>
                  <a:pt x="26273" y="13535"/>
                </a:lnTo>
                <a:lnTo>
                  <a:pt x="24906" y="13649"/>
                </a:lnTo>
                <a:lnTo>
                  <a:pt x="24280" y="14826"/>
                </a:lnTo>
                <a:lnTo>
                  <a:pt x="23025" y="15433"/>
                </a:lnTo>
                <a:lnTo>
                  <a:pt x="22739" y="16288"/>
                </a:lnTo>
                <a:lnTo>
                  <a:pt x="22113" y="16990"/>
                </a:lnTo>
                <a:lnTo>
                  <a:pt x="21770" y="16933"/>
                </a:lnTo>
                <a:lnTo>
                  <a:pt x="22511" y="17636"/>
                </a:lnTo>
                <a:lnTo>
                  <a:pt x="21430" y="17958"/>
                </a:lnTo>
                <a:lnTo>
                  <a:pt x="20290" y="18129"/>
                </a:lnTo>
                <a:lnTo>
                  <a:pt x="19150" y="17863"/>
                </a:lnTo>
                <a:lnTo>
                  <a:pt x="19035" y="18604"/>
                </a:lnTo>
                <a:lnTo>
                  <a:pt x="18920" y="19363"/>
                </a:lnTo>
                <a:lnTo>
                  <a:pt x="18179" y="18281"/>
                </a:lnTo>
                <a:lnTo>
                  <a:pt x="17609" y="16990"/>
                </a:lnTo>
                <a:lnTo>
                  <a:pt x="16755" y="18015"/>
                </a:lnTo>
                <a:lnTo>
                  <a:pt x="16470" y="19268"/>
                </a:lnTo>
                <a:lnTo>
                  <a:pt x="16071" y="20392"/>
                </a:lnTo>
                <a:lnTo>
                  <a:pt x="15046" y="20392"/>
                </a:lnTo>
                <a:lnTo>
                  <a:pt x="14021" y="19961"/>
                </a:lnTo>
                <a:lnTo>
                  <a:pt x="13050" y="19906"/>
                </a:lnTo>
                <a:lnTo>
                  <a:pt x="12025" y="20284"/>
                </a:lnTo>
                <a:lnTo>
                  <a:pt x="11000" y="20339"/>
                </a:lnTo>
                <a:lnTo>
                  <a:pt x="9916" y="20500"/>
                </a:lnTo>
                <a:lnTo>
                  <a:pt x="8661" y="20555"/>
                </a:lnTo>
                <a:lnTo>
                  <a:pt x="7350" y="20555"/>
                </a:lnTo>
                <a:lnTo>
                  <a:pt x="6098" y="20878"/>
                </a:lnTo>
                <a:lnTo>
                  <a:pt x="5014" y="20069"/>
                </a:lnTo>
                <a:lnTo>
                  <a:pt x="4273" y="21417"/>
                </a:lnTo>
                <a:lnTo>
                  <a:pt x="3248" y="21417"/>
                </a:lnTo>
                <a:lnTo>
                  <a:pt x="3818" y="38471"/>
                </a:lnTo>
                <a:lnTo>
                  <a:pt x="4843" y="38742"/>
                </a:lnTo>
                <a:lnTo>
                  <a:pt x="5641" y="38526"/>
                </a:lnTo>
                <a:lnTo>
                  <a:pt x="4730" y="39334"/>
                </a:lnTo>
                <a:lnTo>
                  <a:pt x="3647" y="39820"/>
                </a:lnTo>
                <a:lnTo>
                  <a:pt x="3590" y="40629"/>
                </a:lnTo>
                <a:lnTo>
                  <a:pt x="3647" y="41493"/>
                </a:lnTo>
                <a:lnTo>
                  <a:pt x="4102" y="42357"/>
                </a:lnTo>
                <a:lnTo>
                  <a:pt x="4444" y="43329"/>
                </a:lnTo>
                <a:lnTo>
                  <a:pt x="4615" y="44301"/>
                </a:lnTo>
                <a:lnTo>
                  <a:pt x="4901" y="45326"/>
                </a:lnTo>
                <a:lnTo>
                  <a:pt x="4843" y="46296"/>
                </a:lnTo>
                <a:lnTo>
                  <a:pt x="3989" y="46674"/>
                </a:lnTo>
                <a:lnTo>
                  <a:pt x="3020" y="55362"/>
                </a:lnTo>
                <a:lnTo>
                  <a:pt x="3590" y="56118"/>
                </a:lnTo>
                <a:lnTo>
                  <a:pt x="4843" y="56226"/>
                </a:lnTo>
                <a:lnTo>
                  <a:pt x="5983" y="56604"/>
                </a:lnTo>
                <a:lnTo>
                  <a:pt x="5185" y="57899"/>
                </a:lnTo>
                <a:lnTo>
                  <a:pt x="4160" y="57737"/>
                </a:lnTo>
                <a:lnTo>
                  <a:pt x="3192" y="57413"/>
                </a:lnTo>
                <a:lnTo>
                  <a:pt x="2507" y="56604"/>
                </a:lnTo>
                <a:lnTo>
                  <a:pt x="1937" y="55740"/>
                </a:lnTo>
                <a:lnTo>
                  <a:pt x="1252" y="54932"/>
                </a:lnTo>
                <a:lnTo>
                  <a:pt x="797" y="54013"/>
                </a:lnTo>
                <a:lnTo>
                  <a:pt x="0" y="53312"/>
                </a:lnTo>
                <a:lnTo>
                  <a:pt x="283" y="65885"/>
                </a:lnTo>
                <a:lnTo>
                  <a:pt x="1423" y="65563"/>
                </a:lnTo>
                <a:lnTo>
                  <a:pt x="2450" y="65130"/>
                </a:lnTo>
                <a:lnTo>
                  <a:pt x="3476" y="64537"/>
                </a:lnTo>
                <a:lnTo>
                  <a:pt x="5129" y="64752"/>
                </a:lnTo>
                <a:lnTo>
                  <a:pt x="6098" y="64429"/>
                </a:lnTo>
                <a:lnTo>
                  <a:pt x="7123" y="64105"/>
                </a:lnTo>
                <a:lnTo>
                  <a:pt x="7751" y="63243"/>
                </a:lnTo>
                <a:lnTo>
                  <a:pt x="8263" y="62271"/>
                </a:lnTo>
                <a:lnTo>
                  <a:pt x="9060" y="61460"/>
                </a:lnTo>
                <a:lnTo>
                  <a:pt x="9689" y="60651"/>
                </a:lnTo>
                <a:lnTo>
                  <a:pt x="9346" y="59788"/>
                </a:lnTo>
                <a:lnTo>
                  <a:pt x="9060" y="58816"/>
                </a:lnTo>
                <a:lnTo>
                  <a:pt x="8035" y="57954"/>
                </a:lnTo>
                <a:lnTo>
                  <a:pt x="7409" y="56929"/>
                </a:lnTo>
                <a:lnTo>
                  <a:pt x="8549" y="57035"/>
                </a:lnTo>
                <a:lnTo>
                  <a:pt x="9517" y="57521"/>
                </a:lnTo>
                <a:lnTo>
                  <a:pt x="10542" y="57791"/>
                </a:lnTo>
                <a:lnTo>
                  <a:pt x="11455" y="58277"/>
                </a:lnTo>
                <a:lnTo>
                  <a:pt x="12480" y="57954"/>
                </a:lnTo>
                <a:lnTo>
                  <a:pt x="13563" y="57791"/>
                </a:lnTo>
                <a:lnTo>
                  <a:pt x="14647" y="57682"/>
                </a:lnTo>
                <a:lnTo>
                  <a:pt x="15730" y="57791"/>
                </a:lnTo>
                <a:lnTo>
                  <a:pt x="15900" y="58223"/>
                </a:lnTo>
                <a:lnTo>
                  <a:pt x="16641" y="58816"/>
                </a:lnTo>
                <a:lnTo>
                  <a:pt x="17668" y="59193"/>
                </a:lnTo>
                <a:lnTo>
                  <a:pt x="18351" y="59896"/>
                </a:lnTo>
                <a:lnTo>
                  <a:pt x="19319" y="60868"/>
                </a:lnTo>
                <a:lnTo>
                  <a:pt x="20346" y="61732"/>
                </a:lnTo>
                <a:lnTo>
                  <a:pt x="21259" y="61460"/>
                </a:lnTo>
                <a:lnTo>
                  <a:pt x="21770" y="62163"/>
                </a:lnTo>
                <a:lnTo>
                  <a:pt x="22399" y="62810"/>
                </a:lnTo>
                <a:lnTo>
                  <a:pt x="22227" y="63890"/>
                </a:lnTo>
                <a:lnTo>
                  <a:pt x="22284" y="64860"/>
                </a:lnTo>
                <a:lnTo>
                  <a:pt x="22169" y="65940"/>
                </a:lnTo>
                <a:lnTo>
                  <a:pt x="22854" y="66588"/>
                </a:lnTo>
                <a:lnTo>
                  <a:pt x="23651" y="67127"/>
                </a:lnTo>
                <a:lnTo>
                  <a:pt x="23538" y="68315"/>
                </a:lnTo>
                <a:lnTo>
                  <a:pt x="24050" y="69016"/>
                </a:lnTo>
                <a:lnTo>
                  <a:pt x="24620" y="69718"/>
                </a:lnTo>
                <a:lnTo>
                  <a:pt x="25190" y="70474"/>
                </a:lnTo>
                <a:lnTo>
                  <a:pt x="25931" y="70852"/>
                </a:lnTo>
                <a:lnTo>
                  <a:pt x="26445" y="71552"/>
                </a:lnTo>
                <a:lnTo>
                  <a:pt x="27186" y="70797"/>
                </a:lnTo>
                <a:lnTo>
                  <a:pt x="28154" y="70149"/>
                </a:lnTo>
                <a:lnTo>
                  <a:pt x="28610" y="69179"/>
                </a:lnTo>
                <a:lnTo>
                  <a:pt x="29294" y="68315"/>
                </a:lnTo>
                <a:lnTo>
                  <a:pt x="29409" y="67290"/>
                </a:lnTo>
                <a:lnTo>
                  <a:pt x="29351" y="66263"/>
                </a:lnTo>
                <a:lnTo>
                  <a:pt x="29351" y="65185"/>
                </a:lnTo>
                <a:lnTo>
                  <a:pt x="29979" y="64268"/>
                </a:lnTo>
                <a:lnTo>
                  <a:pt x="30889" y="63512"/>
                </a:lnTo>
                <a:lnTo>
                  <a:pt x="31916" y="62918"/>
                </a:lnTo>
                <a:lnTo>
                  <a:pt x="33056" y="62487"/>
                </a:lnTo>
                <a:lnTo>
                  <a:pt x="33854" y="61029"/>
                </a:lnTo>
                <a:lnTo>
                  <a:pt x="35050" y="60382"/>
                </a:lnTo>
                <a:lnTo>
                  <a:pt x="35735" y="59410"/>
                </a:lnTo>
                <a:lnTo>
                  <a:pt x="36818" y="58763"/>
                </a:lnTo>
                <a:lnTo>
                  <a:pt x="37900" y="58332"/>
                </a:lnTo>
                <a:lnTo>
                  <a:pt x="39269" y="58546"/>
                </a:lnTo>
                <a:lnTo>
                  <a:pt x="40180" y="59194"/>
                </a:lnTo>
                <a:lnTo>
                  <a:pt x="40864" y="60057"/>
                </a:lnTo>
                <a:lnTo>
                  <a:pt x="41378" y="61029"/>
                </a:lnTo>
                <a:lnTo>
                  <a:pt x="42061" y="61893"/>
                </a:lnTo>
                <a:lnTo>
                  <a:pt x="43315" y="61946"/>
                </a:lnTo>
                <a:lnTo>
                  <a:pt x="44568" y="62163"/>
                </a:lnTo>
                <a:lnTo>
                  <a:pt x="45253" y="63026"/>
                </a:lnTo>
                <a:lnTo>
                  <a:pt x="45305" y="64105"/>
                </a:lnTo>
                <a:lnTo>
                  <a:pt x="45196" y="65185"/>
                </a:lnTo>
                <a:lnTo>
                  <a:pt x="45025" y="66263"/>
                </a:lnTo>
                <a:lnTo>
                  <a:pt x="45253" y="67343"/>
                </a:lnTo>
                <a:lnTo>
                  <a:pt x="45647" y="68369"/>
                </a:lnTo>
                <a:lnTo>
                  <a:pt x="46614" y="68855"/>
                </a:lnTo>
                <a:lnTo>
                  <a:pt x="46896" y="70041"/>
                </a:lnTo>
                <a:lnTo>
                  <a:pt x="47359" y="71066"/>
                </a:lnTo>
                <a:lnTo>
                  <a:pt x="46513" y="70582"/>
                </a:lnTo>
                <a:lnTo>
                  <a:pt x="45486" y="70419"/>
                </a:lnTo>
                <a:lnTo>
                  <a:pt x="44455" y="70311"/>
                </a:lnTo>
                <a:lnTo>
                  <a:pt x="43428" y="70257"/>
                </a:lnTo>
                <a:lnTo>
                  <a:pt x="43088" y="70852"/>
                </a:lnTo>
                <a:lnTo>
                  <a:pt x="44169" y="71660"/>
                </a:lnTo>
                <a:lnTo>
                  <a:pt x="45486" y="72093"/>
                </a:lnTo>
                <a:lnTo>
                  <a:pt x="45138" y="72955"/>
                </a:lnTo>
                <a:lnTo>
                  <a:pt x="46232" y="73496"/>
                </a:lnTo>
                <a:lnTo>
                  <a:pt x="46453" y="74360"/>
                </a:lnTo>
                <a:lnTo>
                  <a:pt x="46795" y="75115"/>
                </a:lnTo>
                <a:lnTo>
                  <a:pt x="47823" y="75493"/>
                </a:lnTo>
                <a:lnTo>
                  <a:pt x="48910" y="75763"/>
                </a:lnTo>
                <a:lnTo>
                  <a:pt x="49977" y="75763"/>
                </a:lnTo>
                <a:lnTo>
                  <a:pt x="50501" y="74844"/>
                </a:lnTo>
                <a:lnTo>
                  <a:pt x="51125" y="74035"/>
                </a:lnTo>
                <a:lnTo>
                  <a:pt x="50562" y="72902"/>
                </a:lnTo>
                <a:lnTo>
                  <a:pt x="49474" y="72363"/>
                </a:lnTo>
                <a:lnTo>
                  <a:pt x="48608" y="71499"/>
                </a:lnTo>
                <a:lnTo>
                  <a:pt x="49132" y="70960"/>
                </a:lnTo>
                <a:lnTo>
                  <a:pt x="49877" y="70527"/>
                </a:lnTo>
                <a:lnTo>
                  <a:pt x="49575" y="69449"/>
                </a:lnTo>
                <a:lnTo>
                  <a:pt x="49011" y="68477"/>
                </a:lnTo>
                <a:lnTo>
                  <a:pt x="48326" y="67613"/>
                </a:lnTo>
                <a:lnTo>
                  <a:pt x="47420" y="67343"/>
                </a:lnTo>
                <a:lnTo>
                  <a:pt x="46614" y="66912"/>
                </a:lnTo>
                <a:lnTo>
                  <a:pt x="46393" y="65616"/>
                </a:lnTo>
                <a:lnTo>
                  <a:pt x="46614" y="64374"/>
                </a:lnTo>
                <a:lnTo>
                  <a:pt x="47541" y="63512"/>
                </a:lnTo>
                <a:lnTo>
                  <a:pt x="48568" y="64160"/>
                </a:lnTo>
                <a:lnTo>
                  <a:pt x="49696" y="64591"/>
                </a:lnTo>
                <a:lnTo>
                  <a:pt x="50843" y="64915"/>
                </a:lnTo>
                <a:lnTo>
                  <a:pt x="51810" y="64105"/>
                </a:lnTo>
                <a:lnTo>
                  <a:pt x="52495" y="63080"/>
                </a:lnTo>
                <a:lnTo>
                  <a:pt x="53280" y="62110"/>
                </a:lnTo>
                <a:lnTo>
                  <a:pt x="53623" y="60976"/>
                </a:lnTo>
                <a:lnTo>
                  <a:pt x="53522" y="60057"/>
                </a:lnTo>
                <a:lnTo>
                  <a:pt x="53240" y="59140"/>
                </a:lnTo>
                <a:lnTo>
                  <a:pt x="52998" y="58223"/>
                </a:lnTo>
                <a:lnTo>
                  <a:pt x="51871" y="57521"/>
                </a:lnTo>
                <a:lnTo>
                  <a:pt x="50602" y="56874"/>
                </a:lnTo>
                <a:lnTo>
                  <a:pt x="50723" y="55849"/>
                </a:lnTo>
                <a:lnTo>
                  <a:pt x="51125" y="54823"/>
                </a:lnTo>
                <a:lnTo>
                  <a:pt x="51589" y="53798"/>
                </a:lnTo>
                <a:lnTo>
                  <a:pt x="53180" y="54121"/>
                </a:lnTo>
                <a:lnTo>
                  <a:pt x="53965" y="53365"/>
                </a:lnTo>
                <a:lnTo>
                  <a:pt x="54549" y="52449"/>
                </a:lnTo>
                <a:lnTo>
                  <a:pt x="55274" y="51640"/>
                </a:lnTo>
                <a:lnTo>
                  <a:pt x="56080" y="50884"/>
                </a:lnTo>
                <a:lnTo>
                  <a:pt x="56362" y="49751"/>
                </a:lnTo>
                <a:lnTo>
                  <a:pt x="57046" y="48779"/>
                </a:lnTo>
                <a:lnTo>
                  <a:pt x="57449" y="47646"/>
                </a:lnTo>
                <a:lnTo>
                  <a:pt x="57852" y="46565"/>
                </a:lnTo>
                <a:lnTo>
                  <a:pt x="57792" y="45379"/>
                </a:lnTo>
                <a:lnTo>
                  <a:pt x="57852" y="44246"/>
                </a:lnTo>
                <a:lnTo>
                  <a:pt x="57852" y="43112"/>
                </a:lnTo>
                <a:lnTo>
                  <a:pt x="57953" y="41979"/>
                </a:lnTo>
                <a:lnTo>
                  <a:pt x="57167" y="41278"/>
                </a:lnTo>
                <a:lnTo>
                  <a:pt x="56362" y="40629"/>
                </a:lnTo>
                <a:lnTo>
                  <a:pt x="55576" y="39929"/>
                </a:lnTo>
                <a:lnTo>
                  <a:pt x="55234" y="38957"/>
                </a:lnTo>
                <a:lnTo>
                  <a:pt x="54891" y="37987"/>
                </a:lnTo>
                <a:lnTo>
                  <a:pt x="55274" y="37015"/>
                </a:lnTo>
                <a:lnTo>
                  <a:pt x="54086" y="36637"/>
                </a:lnTo>
                <a:lnTo>
                  <a:pt x="52837" y="36798"/>
                </a:lnTo>
                <a:lnTo>
                  <a:pt x="53280" y="35503"/>
                </a:lnTo>
                <a:lnTo>
                  <a:pt x="54207" y="35179"/>
                </a:lnTo>
                <a:lnTo>
                  <a:pt x="54992" y="34693"/>
                </a:lnTo>
                <a:lnTo>
                  <a:pt x="55798" y="35126"/>
                </a:lnTo>
                <a:lnTo>
                  <a:pt x="56543" y="35179"/>
                </a:lnTo>
                <a:lnTo>
                  <a:pt x="57228" y="36259"/>
                </a:lnTo>
                <a:lnTo>
                  <a:pt x="58134" y="37176"/>
                </a:lnTo>
                <a:lnTo>
                  <a:pt x="59161" y="36151"/>
                </a:lnTo>
                <a:lnTo>
                  <a:pt x="58879" y="35126"/>
                </a:lnTo>
                <a:lnTo>
                  <a:pt x="58255" y="34262"/>
                </a:lnTo>
                <a:lnTo>
                  <a:pt x="57630" y="33345"/>
                </a:lnTo>
                <a:lnTo>
                  <a:pt x="56946" y="32481"/>
                </a:lnTo>
                <a:lnTo>
                  <a:pt x="57046" y="31779"/>
                </a:lnTo>
                <a:lnTo>
                  <a:pt x="57046" y="30700"/>
                </a:lnTo>
                <a:lnTo>
                  <a:pt x="56483" y="29675"/>
                </a:lnTo>
                <a:lnTo>
                  <a:pt x="56483" y="28650"/>
                </a:lnTo>
                <a:lnTo>
                  <a:pt x="57167" y="28272"/>
                </a:lnTo>
                <a:lnTo>
                  <a:pt x="57107" y="27139"/>
                </a:lnTo>
                <a:lnTo>
                  <a:pt x="56885" y="25951"/>
                </a:lnTo>
                <a:lnTo>
                  <a:pt x="56764" y="24926"/>
                </a:lnTo>
                <a:lnTo>
                  <a:pt x="56201" y="23631"/>
                </a:lnTo>
                <a:lnTo>
                  <a:pt x="55858" y="22659"/>
                </a:lnTo>
                <a:lnTo>
                  <a:pt x="55335" y="21795"/>
                </a:lnTo>
                <a:lnTo>
                  <a:pt x="54771" y="20933"/>
                </a:lnTo>
                <a:lnTo>
                  <a:pt x="54368" y="20123"/>
                </a:lnTo>
                <a:lnTo>
                  <a:pt x="55173" y="20609"/>
                </a:lnTo>
                <a:lnTo>
                  <a:pt x="55798" y="21417"/>
                </a:lnTo>
                <a:lnTo>
                  <a:pt x="56422" y="22228"/>
                </a:lnTo>
                <a:lnTo>
                  <a:pt x="57328" y="22659"/>
                </a:lnTo>
                <a:lnTo>
                  <a:pt x="57046" y="21795"/>
                </a:lnTo>
                <a:lnTo>
                  <a:pt x="56301" y="21148"/>
                </a:lnTo>
                <a:lnTo>
                  <a:pt x="55798" y="20339"/>
                </a:lnTo>
                <a:lnTo>
                  <a:pt x="55234" y="19528"/>
                </a:lnTo>
                <a:lnTo>
                  <a:pt x="54428" y="18889"/>
                </a:lnTo>
                <a:lnTo>
                  <a:pt x="53683" y="18129"/>
                </a:lnTo>
                <a:lnTo>
                  <a:pt x="52837" y="17750"/>
                </a:lnTo>
                <a:lnTo>
                  <a:pt x="52898" y="18718"/>
                </a:lnTo>
                <a:lnTo>
                  <a:pt x="51689" y="18566"/>
                </a:lnTo>
                <a:lnTo>
                  <a:pt x="51287" y="19363"/>
                </a:lnTo>
                <a:lnTo>
                  <a:pt x="50602" y="18509"/>
                </a:lnTo>
                <a:lnTo>
                  <a:pt x="49877" y="17579"/>
                </a:lnTo>
                <a:lnTo>
                  <a:pt x="49575" y="16459"/>
                </a:lnTo>
                <a:lnTo>
                  <a:pt x="49353" y="15377"/>
                </a:lnTo>
                <a:lnTo>
                  <a:pt x="49534" y="14238"/>
                </a:lnTo>
                <a:lnTo>
                  <a:pt x="49252" y="13155"/>
                </a:lnTo>
                <a:lnTo>
                  <a:pt x="49353" y="12073"/>
                </a:lnTo>
                <a:lnTo>
                  <a:pt x="49917" y="11865"/>
                </a:lnTo>
                <a:lnTo>
                  <a:pt x="49293" y="10953"/>
                </a:lnTo>
                <a:lnTo>
                  <a:pt x="48729" y="10023"/>
                </a:lnTo>
                <a:lnTo>
                  <a:pt x="48850" y="8998"/>
                </a:lnTo>
                <a:lnTo>
                  <a:pt x="48044" y="7878"/>
                </a:lnTo>
                <a:lnTo>
                  <a:pt x="48910" y="8523"/>
                </a:lnTo>
                <a:lnTo>
                  <a:pt x="49474" y="9435"/>
                </a:lnTo>
                <a:lnTo>
                  <a:pt x="50159" y="10308"/>
                </a:lnTo>
                <a:lnTo>
                  <a:pt x="50904" y="11105"/>
                </a:lnTo>
                <a:lnTo>
                  <a:pt x="51589" y="11978"/>
                </a:lnTo>
                <a:lnTo>
                  <a:pt x="52374" y="12681"/>
                </a:lnTo>
                <a:lnTo>
                  <a:pt x="53744" y="13383"/>
                </a:lnTo>
                <a:lnTo>
                  <a:pt x="55173" y="13972"/>
                </a:lnTo>
                <a:lnTo>
                  <a:pt x="54489" y="13004"/>
                </a:lnTo>
                <a:lnTo>
                  <a:pt x="53683" y="12130"/>
                </a:lnTo>
                <a:lnTo>
                  <a:pt x="52434" y="11105"/>
                </a:lnTo>
                <a:lnTo>
                  <a:pt x="51689" y="10346"/>
                </a:lnTo>
                <a:lnTo>
                  <a:pt x="50904" y="9605"/>
                </a:lnTo>
                <a:lnTo>
                  <a:pt x="50159" y="8846"/>
                </a:lnTo>
                <a:lnTo>
                  <a:pt x="49192" y="8201"/>
                </a:lnTo>
                <a:lnTo>
                  <a:pt x="48507" y="7270"/>
                </a:lnTo>
                <a:lnTo>
                  <a:pt x="47823" y="6359"/>
                </a:lnTo>
                <a:lnTo>
                  <a:pt x="47198" y="5391"/>
                </a:lnTo>
                <a:lnTo>
                  <a:pt x="46332" y="4632"/>
                </a:lnTo>
                <a:lnTo>
                  <a:pt x="45647" y="3720"/>
                </a:lnTo>
                <a:lnTo>
                  <a:pt x="44798" y="2904"/>
                </a:lnTo>
                <a:lnTo>
                  <a:pt x="43658" y="2467"/>
                </a:lnTo>
                <a:lnTo>
                  <a:pt x="42631" y="1936"/>
                </a:lnTo>
                <a:lnTo>
                  <a:pt x="41833" y="1177"/>
                </a:lnTo>
                <a:lnTo>
                  <a:pt x="40977" y="588"/>
                </a:lnTo>
                <a:lnTo>
                  <a:pt x="40238" y="0"/>
                </a:lnTo>
                <a:lnTo>
                  <a:pt x="40008" y="1025"/>
                </a:lnTo>
                <a:lnTo>
                  <a:pt x="40351" y="2050"/>
                </a:lnTo>
                <a:lnTo>
                  <a:pt x="40864" y="3018"/>
                </a:lnTo>
                <a:lnTo>
                  <a:pt x="41777" y="3834"/>
                </a:lnTo>
                <a:lnTo>
                  <a:pt x="41263" y="4954"/>
                </a:lnTo>
                <a:lnTo>
                  <a:pt x="40693" y="5391"/>
                </a:lnTo>
                <a:lnTo>
                  <a:pt x="40921" y="5979"/>
                </a:lnTo>
                <a:lnTo>
                  <a:pt x="40351" y="6093"/>
                </a:lnTo>
                <a:lnTo>
                  <a:pt x="40637" y="6568"/>
                </a:lnTo>
                <a:close/>
              </a:path>
            </a:pathLst>
          </a:custGeom>
          <a:solidFill>
            <a:srgbClr val="78BBE0"/>
          </a:solidFill>
        </p:spPr>
        <p:txBody>
          <a:bodyPr wrap="square" lIns="0" tIns="0" rIns="0" bIns="0" rtlCol="0">
            <a:noAutofit/>
          </a:bodyPr>
          <a:lstStyle/>
          <a:p>
            <a:endParaRPr/>
          </a:p>
        </p:txBody>
      </p:sp>
      <p:sp>
        <p:nvSpPr>
          <p:cNvPr id="1445" name="object 1445"/>
          <p:cNvSpPr/>
          <p:nvPr/>
        </p:nvSpPr>
        <p:spPr>
          <a:xfrm>
            <a:off x="433906" y="707356"/>
            <a:ext cx="6555" cy="4632"/>
          </a:xfrm>
          <a:custGeom>
            <a:avLst/>
            <a:gdLst/>
            <a:ahLst/>
            <a:cxnLst/>
            <a:rect l="l" t="t" r="r" b="b"/>
            <a:pathLst>
              <a:path w="6555" h="4632">
                <a:moveTo>
                  <a:pt x="1937" y="4195"/>
                </a:moveTo>
                <a:lnTo>
                  <a:pt x="1653" y="3170"/>
                </a:lnTo>
                <a:lnTo>
                  <a:pt x="2507" y="2410"/>
                </a:lnTo>
                <a:lnTo>
                  <a:pt x="3363" y="1708"/>
                </a:lnTo>
                <a:lnTo>
                  <a:pt x="4388" y="1442"/>
                </a:lnTo>
                <a:lnTo>
                  <a:pt x="5300" y="797"/>
                </a:lnTo>
                <a:lnTo>
                  <a:pt x="6440" y="911"/>
                </a:lnTo>
                <a:lnTo>
                  <a:pt x="6555" y="360"/>
                </a:lnTo>
                <a:lnTo>
                  <a:pt x="5415" y="0"/>
                </a:lnTo>
                <a:lnTo>
                  <a:pt x="4217" y="208"/>
                </a:lnTo>
                <a:lnTo>
                  <a:pt x="3248" y="740"/>
                </a:lnTo>
                <a:lnTo>
                  <a:pt x="2108" y="1063"/>
                </a:lnTo>
                <a:lnTo>
                  <a:pt x="1083" y="1670"/>
                </a:lnTo>
                <a:lnTo>
                  <a:pt x="457" y="2695"/>
                </a:lnTo>
                <a:lnTo>
                  <a:pt x="0" y="3777"/>
                </a:lnTo>
                <a:lnTo>
                  <a:pt x="797" y="4138"/>
                </a:lnTo>
                <a:lnTo>
                  <a:pt x="1538" y="4632"/>
                </a:lnTo>
                <a:lnTo>
                  <a:pt x="1937" y="4195"/>
                </a:lnTo>
                <a:close/>
              </a:path>
            </a:pathLst>
          </a:custGeom>
          <a:solidFill>
            <a:srgbClr val="78BBE0"/>
          </a:solidFill>
        </p:spPr>
        <p:txBody>
          <a:bodyPr wrap="square" lIns="0" tIns="0" rIns="0" bIns="0" rtlCol="0">
            <a:noAutofit/>
          </a:bodyPr>
          <a:lstStyle/>
          <a:p>
            <a:endParaRPr/>
          </a:p>
        </p:txBody>
      </p:sp>
      <p:sp>
        <p:nvSpPr>
          <p:cNvPr id="1446" name="object 1446"/>
          <p:cNvSpPr/>
          <p:nvPr/>
        </p:nvSpPr>
        <p:spPr>
          <a:xfrm>
            <a:off x="450207" y="703939"/>
            <a:ext cx="1538" cy="816"/>
          </a:xfrm>
          <a:custGeom>
            <a:avLst/>
            <a:gdLst/>
            <a:ahLst/>
            <a:cxnLst/>
            <a:rect l="l" t="t" r="r" b="b"/>
            <a:pathLst>
              <a:path w="1538" h="816">
                <a:moveTo>
                  <a:pt x="1538" y="550"/>
                </a:moveTo>
                <a:lnTo>
                  <a:pt x="0" y="0"/>
                </a:lnTo>
                <a:lnTo>
                  <a:pt x="398" y="816"/>
                </a:lnTo>
                <a:lnTo>
                  <a:pt x="1538" y="550"/>
                </a:lnTo>
                <a:close/>
              </a:path>
            </a:pathLst>
          </a:custGeom>
          <a:solidFill>
            <a:srgbClr val="78BBE0"/>
          </a:solidFill>
        </p:spPr>
        <p:txBody>
          <a:bodyPr wrap="square" lIns="0" tIns="0" rIns="0" bIns="0" rtlCol="0">
            <a:noAutofit/>
          </a:bodyPr>
          <a:lstStyle/>
          <a:p>
            <a:endParaRPr/>
          </a:p>
        </p:txBody>
      </p:sp>
      <p:sp>
        <p:nvSpPr>
          <p:cNvPr id="1447" name="object 1447"/>
          <p:cNvSpPr/>
          <p:nvPr/>
        </p:nvSpPr>
        <p:spPr>
          <a:xfrm>
            <a:off x="407518" y="735786"/>
            <a:ext cx="628" cy="755"/>
          </a:xfrm>
          <a:custGeom>
            <a:avLst/>
            <a:gdLst/>
            <a:ahLst/>
            <a:cxnLst/>
            <a:rect l="l" t="t" r="r" b="b"/>
            <a:pathLst>
              <a:path w="628" h="755">
                <a:moveTo>
                  <a:pt x="628" y="755"/>
                </a:moveTo>
                <a:lnTo>
                  <a:pt x="114" y="0"/>
                </a:lnTo>
                <a:lnTo>
                  <a:pt x="0" y="702"/>
                </a:lnTo>
                <a:lnTo>
                  <a:pt x="628" y="755"/>
                </a:lnTo>
                <a:close/>
              </a:path>
            </a:pathLst>
          </a:custGeom>
          <a:solidFill>
            <a:srgbClr val="78BBE0"/>
          </a:solidFill>
        </p:spPr>
        <p:txBody>
          <a:bodyPr wrap="square" lIns="0" tIns="0" rIns="0" bIns="0" rtlCol="0">
            <a:noAutofit/>
          </a:bodyPr>
          <a:lstStyle/>
          <a:p>
            <a:endParaRPr/>
          </a:p>
        </p:txBody>
      </p:sp>
      <p:sp>
        <p:nvSpPr>
          <p:cNvPr id="1448" name="object 1448"/>
          <p:cNvSpPr/>
          <p:nvPr/>
        </p:nvSpPr>
        <p:spPr>
          <a:xfrm>
            <a:off x="401307" y="724994"/>
            <a:ext cx="340" cy="647"/>
          </a:xfrm>
          <a:custGeom>
            <a:avLst/>
            <a:gdLst/>
            <a:ahLst/>
            <a:cxnLst/>
            <a:rect l="l" t="t" r="r" b="b"/>
            <a:pathLst>
              <a:path w="340" h="647">
                <a:moveTo>
                  <a:pt x="340" y="539"/>
                </a:moveTo>
                <a:lnTo>
                  <a:pt x="283" y="0"/>
                </a:lnTo>
                <a:lnTo>
                  <a:pt x="0" y="647"/>
                </a:lnTo>
                <a:lnTo>
                  <a:pt x="340" y="539"/>
                </a:lnTo>
                <a:close/>
              </a:path>
            </a:pathLst>
          </a:custGeom>
          <a:solidFill>
            <a:srgbClr val="78BBE0"/>
          </a:solidFill>
        </p:spPr>
        <p:txBody>
          <a:bodyPr wrap="square" lIns="0" tIns="0" rIns="0" bIns="0" rtlCol="0">
            <a:noAutofit/>
          </a:bodyPr>
          <a:lstStyle/>
          <a:p>
            <a:endParaRPr/>
          </a:p>
        </p:txBody>
      </p:sp>
      <p:sp>
        <p:nvSpPr>
          <p:cNvPr id="1449" name="object 1449"/>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78BBE0"/>
          </a:solidFill>
        </p:spPr>
        <p:txBody>
          <a:bodyPr wrap="square" lIns="0" tIns="0" rIns="0" bIns="0" rtlCol="0">
            <a:noAutofit/>
          </a:bodyPr>
          <a:lstStyle/>
          <a:p>
            <a:endParaRPr/>
          </a:p>
        </p:txBody>
      </p:sp>
      <p:sp>
        <p:nvSpPr>
          <p:cNvPr id="1450" name="object 1450"/>
          <p:cNvSpPr/>
          <p:nvPr/>
        </p:nvSpPr>
        <p:spPr>
          <a:xfrm>
            <a:off x="409626" y="708533"/>
            <a:ext cx="18695" cy="51539"/>
          </a:xfrm>
          <a:custGeom>
            <a:avLst/>
            <a:gdLst/>
            <a:ahLst/>
            <a:cxnLst/>
            <a:rect l="l" t="t" r="r" b="b"/>
            <a:pathLst>
              <a:path w="18695" h="51539">
                <a:moveTo>
                  <a:pt x="968" y="5613"/>
                </a:moveTo>
                <a:lnTo>
                  <a:pt x="741" y="6585"/>
                </a:lnTo>
                <a:lnTo>
                  <a:pt x="457" y="7502"/>
                </a:lnTo>
                <a:lnTo>
                  <a:pt x="457" y="8419"/>
                </a:lnTo>
                <a:lnTo>
                  <a:pt x="1369" y="9121"/>
                </a:lnTo>
                <a:lnTo>
                  <a:pt x="2565" y="8635"/>
                </a:lnTo>
                <a:lnTo>
                  <a:pt x="3705" y="8041"/>
                </a:lnTo>
                <a:lnTo>
                  <a:pt x="4617" y="7286"/>
                </a:lnTo>
                <a:lnTo>
                  <a:pt x="5016" y="7232"/>
                </a:lnTo>
                <a:lnTo>
                  <a:pt x="5073" y="6315"/>
                </a:lnTo>
                <a:lnTo>
                  <a:pt x="5471" y="5343"/>
                </a:lnTo>
                <a:lnTo>
                  <a:pt x="6440" y="4696"/>
                </a:lnTo>
                <a:lnTo>
                  <a:pt x="7467" y="4263"/>
                </a:lnTo>
                <a:lnTo>
                  <a:pt x="8549" y="3886"/>
                </a:lnTo>
                <a:lnTo>
                  <a:pt x="9632" y="3886"/>
                </a:lnTo>
                <a:lnTo>
                  <a:pt x="8947" y="4480"/>
                </a:lnTo>
                <a:lnTo>
                  <a:pt x="7979" y="4913"/>
                </a:lnTo>
                <a:lnTo>
                  <a:pt x="7068" y="5343"/>
                </a:lnTo>
                <a:lnTo>
                  <a:pt x="6611" y="6746"/>
                </a:lnTo>
                <a:lnTo>
                  <a:pt x="6954" y="7610"/>
                </a:lnTo>
                <a:lnTo>
                  <a:pt x="6555" y="8582"/>
                </a:lnTo>
                <a:lnTo>
                  <a:pt x="5757" y="9230"/>
                </a:lnTo>
                <a:lnTo>
                  <a:pt x="4730" y="9066"/>
                </a:lnTo>
                <a:lnTo>
                  <a:pt x="3989" y="9769"/>
                </a:lnTo>
                <a:lnTo>
                  <a:pt x="3419" y="10524"/>
                </a:lnTo>
                <a:lnTo>
                  <a:pt x="2736" y="22936"/>
                </a:lnTo>
                <a:lnTo>
                  <a:pt x="3192" y="22019"/>
                </a:lnTo>
                <a:lnTo>
                  <a:pt x="3590" y="21047"/>
                </a:lnTo>
                <a:lnTo>
                  <a:pt x="4219" y="20238"/>
                </a:lnTo>
                <a:lnTo>
                  <a:pt x="5073" y="20130"/>
                </a:lnTo>
                <a:lnTo>
                  <a:pt x="5814" y="20347"/>
                </a:lnTo>
                <a:lnTo>
                  <a:pt x="6213" y="21047"/>
                </a:lnTo>
                <a:lnTo>
                  <a:pt x="6555" y="21858"/>
                </a:lnTo>
                <a:lnTo>
                  <a:pt x="5929" y="22235"/>
                </a:lnTo>
                <a:lnTo>
                  <a:pt x="6954" y="23152"/>
                </a:lnTo>
                <a:lnTo>
                  <a:pt x="8436" y="22613"/>
                </a:lnTo>
                <a:lnTo>
                  <a:pt x="7125" y="21966"/>
                </a:lnTo>
                <a:lnTo>
                  <a:pt x="7922" y="21263"/>
                </a:lnTo>
                <a:lnTo>
                  <a:pt x="9006" y="21155"/>
                </a:lnTo>
                <a:lnTo>
                  <a:pt x="9975" y="20994"/>
                </a:lnTo>
                <a:lnTo>
                  <a:pt x="9803" y="21803"/>
                </a:lnTo>
                <a:lnTo>
                  <a:pt x="8947" y="22505"/>
                </a:lnTo>
                <a:lnTo>
                  <a:pt x="9632" y="23206"/>
                </a:lnTo>
                <a:lnTo>
                  <a:pt x="10373" y="23961"/>
                </a:lnTo>
                <a:lnTo>
                  <a:pt x="10943" y="24717"/>
                </a:lnTo>
                <a:lnTo>
                  <a:pt x="10943" y="25689"/>
                </a:lnTo>
                <a:lnTo>
                  <a:pt x="9461" y="25689"/>
                </a:lnTo>
                <a:lnTo>
                  <a:pt x="8947" y="51539"/>
                </a:lnTo>
                <a:lnTo>
                  <a:pt x="9119" y="50784"/>
                </a:lnTo>
                <a:lnTo>
                  <a:pt x="10317" y="50945"/>
                </a:lnTo>
                <a:lnTo>
                  <a:pt x="11513" y="50675"/>
                </a:lnTo>
                <a:lnTo>
                  <a:pt x="12653" y="50514"/>
                </a:lnTo>
                <a:lnTo>
                  <a:pt x="13793" y="50298"/>
                </a:lnTo>
                <a:lnTo>
                  <a:pt x="14989" y="50243"/>
                </a:lnTo>
                <a:lnTo>
                  <a:pt x="14705" y="37669"/>
                </a:lnTo>
                <a:lnTo>
                  <a:pt x="15446" y="37400"/>
                </a:lnTo>
                <a:lnTo>
                  <a:pt x="16300" y="37237"/>
                </a:lnTo>
                <a:lnTo>
                  <a:pt x="16643" y="38100"/>
                </a:lnTo>
                <a:lnTo>
                  <a:pt x="17041" y="38964"/>
                </a:lnTo>
                <a:lnTo>
                  <a:pt x="17726" y="39720"/>
                </a:lnTo>
                <a:lnTo>
                  <a:pt x="18695" y="31031"/>
                </a:lnTo>
                <a:lnTo>
                  <a:pt x="17497" y="30761"/>
                </a:lnTo>
                <a:lnTo>
                  <a:pt x="17041" y="29683"/>
                </a:lnTo>
                <a:lnTo>
                  <a:pt x="16643" y="28550"/>
                </a:lnTo>
                <a:lnTo>
                  <a:pt x="17440" y="27955"/>
                </a:lnTo>
                <a:lnTo>
                  <a:pt x="17041" y="26930"/>
                </a:lnTo>
                <a:lnTo>
                  <a:pt x="16643" y="25905"/>
                </a:lnTo>
                <a:lnTo>
                  <a:pt x="16586" y="24825"/>
                </a:lnTo>
                <a:lnTo>
                  <a:pt x="16985" y="24069"/>
                </a:lnTo>
                <a:lnTo>
                  <a:pt x="17327" y="23261"/>
                </a:lnTo>
                <a:lnTo>
                  <a:pt x="18524" y="22828"/>
                </a:lnTo>
                <a:lnTo>
                  <a:pt x="17954" y="5774"/>
                </a:lnTo>
                <a:lnTo>
                  <a:pt x="16927" y="5938"/>
                </a:lnTo>
                <a:lnTo>
                  <a:pt x="15958" y="6422"/>
                </a:lnTo>
                <a:lnTo>
                  <a:pt x="14933" y="6638"/>
                </a:lnTo>
                <a:lnTo>
                  <a:pt x="14307" y="5883"/>
                </a:lnTo>
                <a:lnTo>
                  <a:pt x="14077" y="4858"/>
                </a:lnTo>
                <a:lnTo>
                  <a:pt x="14647" y="4427"/>
                </a:lnTo>
                <a:lnTo>
                  <a:pt x="15674" y="5127"/>
                </a:lnTo>
                <a:lnTo>
                  <a:pt x="16870" y="5344"/>
                </a:lnTo>
                <a:lnTo>
                  <a:pt x="18125" y="5235"/>
                </a:lnTo>
                <a:lnTo>
                  <a:pt x="18010" y="4157"/>
                </a:lnTo>
                <a:lnTo>
                  <a:pt x="17213" y="3569"/>
                </a:lnTo>
                <a:lnTo>
                  <a:pt x="16528" y="2809"/>
                </a:lnTo>
                <a:lnTo>
                  <a:pt x="15730" y="2164"/>
                </a:lnTo>
                <a:lnTo>
                  <a:pt x="14762" y="1670"/>
                </a:lnTo>
                <a:lnTo>
                  <a:pt x="14135" y="436"/>
                </a:lnTo>
                <a:lnTo>
                  <a:pt x="13108" y="113"/>
                </a:lnTo>
                <a:lnTo>
                  <a:pt x="11968" y="0"/>
                </a:lnTo>
                <a:lnTo>
                  <a:pt x="11000" y="113"/>
                </a:lnTo>
                <a:lnTo>
                  <a:pt x="10087" y="436"/>
                </a:lnTo>
                <a:lnTo>
                  <a:pt x="9177" y="436"/>
                </a:lnTo>
                <a:lnTo>
                  <a:pt x="7695" y="968"/>
                </a:lnTo>
                <a:lnTo>
                  <a:pt x="6555" y="968"/>
                </a:lnTo>
                <a:lnTo>
                  <a:pt x="5528" y="1518"/>
                </a:lnTo>
                <a:lnTo>
                  <a:pt x="4388" y="1936"/>
                </a:lnTo>
                <a:lnTo>
                  <a:pt x="3306" y="1936"/>
                </a:lnTo>
                <a:lnTo>
                  <a:pt x="2223" y="1784"/>
                </a:lnTo>
                <a:lnTo>
                  <a:pt x="1369" y="2600"/>
                </a:lnTo>
                <a:lnTo>
                  <a:pt x="457" y="3341"/>
                </a:lnTo>
                <a:lnTo>
                  <a:pt x="0" y="4371"/>
                </a:lnTo>
                <a:lnTo>
                  <a:pt x="968" y="5613"/>
                </a:lnTo>
                <a:close/>
              </a:path>
            </a:pathLst>
          </a:custGeom>
          <a:solidFill>
            <a:srgbClr val="78BBE0"/>
          </a:solidFill>
        </p:spPr>
        <p:txBody>
          <a:bodyPr wrap="square" lIns="0" tIns="0" rIns="0" bIns="0" rtlCol="0">
            <a:noAutofit/>
          </a:bodyPr>
          <a:lstStyle/>
          <a:p>
            <a:endParaRPr/>
          </a:p>
        </p:txBody>
      </p:sp>
      <p:sp>
        <p:nvSpPr>
          <p:cNvPr id="1451" name="object 1451"/>
          <p:cNvSpPr/>
          <p:nvPr/>
        </p:nvSpPr>
        <p:spPr>
          <a:xfrm>
            <a:off x="410937" y="692283"/>
            <a:ext cx="2565" cy="1404"/>
          </a:xfrm>
          <a:custGeom>
            <a:avLst/>
            <a:gdLst/>
            <a:ahLst/>
            <a:cxnLst/>
            <a:rect l="l" t="t" r="r" b="b"/>
            <a:pathLst>
              <a:path w="2565" h="1404">
                <a:moveTo>
                  <a:pt x="1709" y="436"/>
                </a:moveTo>
                <a:lnTo>
                  <a:pt x="797" y="930"/>
                </a:lnTo>
                <a:lnTo>
                  <a:pt x="0" y="1404"/>
                </a:lnTo>
                <a:lnTo>
                  <a:pt x="1139" y="987"/>
                </a:lnTo>
                <a:lnTo>
                  <a:pt x="2223" y="436"/>
                </a:lnTo>
                <a:lnTo>
                  <a:pt x="2565" y="0"/>
                </a:lnTo>
                <a:lnTo>
                  <a:pt x="1709" y="436"/>
                </a:lnTo>
                <a:close/>
              </a:path>
            </a:pathLst>
          </a:custGeom>
          <a:solidFill>
            <a:srgbClr val="78BBE0"/>
          </a:solidFill>
        </p:spPr>
        <p:txBody>
          <a:bodyPr wrap="square" lIns="0" tIns="0" rIns="0" bIns="0" rtlCol="0">
            <a:noAutofit/>
          </a:bodyPr>
          <a:lstStyle/>
          <a:p>
            <a:endParaRPr/>
          </a:p>
        </p:txBody>
      </p:sp>
      <p:sp>
        <p:nvSpPr>
          <p:cNvPr id="1452" name="object 1452"/>
          <p:cNvSpPr/>
          <p:nvPr/>
        </p:nvSpPr>
        <p:spPr>
          <a:xfrm>
            <a:off x="409228" y="693687"/>
            <a:ext cx="1653" cy="968"/>
          </a:xfrm>
          <a:custGeom>
            <a:avLst/>
            <a:gdLst/>
            <a:ahLst/>
            <a:cxnLst/>
            <a:rect l="l" t="t" r="r" b="b"/>
            <a:pathLst>
              <a:path w="1653" h="968">
                <a:moveTo>
                  <a:pt x="684" y="645"/>
                </a:moveTo>
                <a:lnTo>
                  <a:pt x="1653" y="0"/>
                </a:lnTo>
                <a:lnTo>
                  <a:pt x="1083" y="322"/>
                </a:lnTo>
                <a:lnTo>
                  <a:pt x="569" y="645"/>
                </a:lnTo>
                <a:lnTo>
                  <a:pt x="0" y="968"/>
                </a:lnTo>
                <a:lnTo>
                  <a:pt x="684" y="645"/>
                </a:lnTo>
                <a:close/>
              </a:path>
            </a:pathLst>
          </a:custGeom>
          <a:solidFill>
            <a:srgbClr val="78BBE0"/>
          </a:solidFill>
        </p:spPr>
        <p:txBody>
          <a:bodyPr wrap="square" lIns="0" tIns="0" rIns="0" bIns="0" rtlCol="0">
            <a:noAutofit/>
          </a:bodyPr>
          <a:lstStyle/>
          <a:p>
            <a:endParaRPr/>
          </a:p>
        </p:txBody>
      </p:sp>
      <p:sp>
        <p:nvSpPr>
          <p:cNvPr id="1453" name="object 1453"/>
          <p:cNvSpPr/>
          <p:nvPr/>
        </p:nvSpPr>
        <p:spPr>
          <a:xfrm>
            <a:off x="483836" y="744475"/>
            <a:ext cx="2557" cy="4372"/>
          </a:xfrm>
          <a:custGeom>
            <a:avLst/>
            <a:gdLst/>
            <a:ahLst/>
            <a:cxnLst/>
            <a:rect l="l" t="t" r="r" b="b"/>
            <a:pathLst>
              <a:path w="2557" h="4372">
                <a:moveTo>
                  <a:pt x="2557" y="3669"/>
                </a:moveTo>
                <a:lnTo>
                  <a:pt x="1993" y="2699"/>
                </a:lnTo>
                <a:lnTo>
                  <a:pt x="1429" y="1619"/>
                </a:lnTo>
                <a:lnTo>
                  <a:pt x="1711" y="810"/>
                </a:lnTo>
                <a:lnTo>
                  <a:pt x="1470" y="0"/>
                </a:lnTo>
                <a:lnTo>
                  <a:pt x="503" y="269"/>
                </a:lnTo>
                <a:lnTo>
                  <a:pt x="281" y="1457"/>
                </a:lnTo>
                <a:lnTo>
                  <a:pt x="60" y="2644"/>
                </a:lnTo>
                <a:lnTo>
                  <a:pt x="0" y="3777"/>
                </a:lnTo>
                <a:lnTo>
                  <a:pt x="1188" y="4372"/>
                </a:lnTo>
                <a:lnTo>
                  <a:pt x="2557" y="3669"/>
                </a:lnTo>
                <a:close/>
              </a:path>
            </a:pathLst>
          </a:custGeom>
          <a:solidFill>
            <a:srgbClr val="78BBE0"/>
          </a:solidFill>
        </p:spPr>
        <p:txBody>
          <a:bodyPr wrap="square" lIns="0" tIns="0" rIns="0" bIns="0" rtlCol="0">
            <a:noAutofit/>
          </a:bodyPr>
          <a:lstStyle/>
          <a:p>
            <a:endParaRPr/>
          </a:p>
        </p:txBody>
      </p:sp>
      <p:sp>
        <p:nvSpPr>
          <p:cNvPr id="1454" name="object 1454"/>
          <p:cNvSpPr/>
          <p:nvPr/>
        </p:nvSpPr>
        <p:spPr>
          <a:xfrm>
            <a:off x="482124" y="716036"/>
            <a:ext cx="1772" cy="3022"/>
          </a:xfrm>
          <a:custGeom>
            <a:avLst/>
            <a:gdLst/>
            <a:ahLst/>
            <a:cxnLst/>
            <a:rect l="l" t="t" r="r" b="b"/>
            <a:pathLst>
              <a:path w="1772" h="3022">
                <a:moveTo>
                  <a:pt x="1147" y="3022"/>
                </a:moveTo>
                <a:lnTo>
                  <a:pt x="1591" y="2266"/>
                </a:lnTo>
                <a:lnTo>
                  <a:pt x="1651" y="1349"/>
                </a:lnTo>
                <a:lnTo>
                  <a:pt x="1772" y="430"/>
                </a:lnTo>
                <a:lnTo>
                  <a:pt x="906" y="0"/>
                </a:lnTo>
                <a:lnTo>
                  <a:pt x="0" y="108"/>
                </a:lnTo>
                <a:lnTo>
                  <a:pt x="463" y="1080"/>
                </a:lnTo>
                <a:lnTo>
                  <a:pt x="684" y="2105"/>
                </a:lnTo>
                <a:lnTo>
                  <a:pt x="1147" y="3022"/>
                </a:lnTo>
                <a:close/>
              </a:path>
            </a:pathLst>
          </a:custGeom>
          <a:solidFill>
            <a:srgbClr val="78BBE0"/>
          </a:solidFill>
        </p:spPr>
        <p:txBody>
          <a:bodyPr wrap="square" lIns="0" tIns="0" rIns="0" bIns="0" rtlCol="0">
            <a:noAutofit/>
          </a:bodyPr>
          <a:lstStyle/>
          <a:p>
            <a:endParaRPr/>
          </a:p>
        </p:txBody>
      </p:sp>
      <p:sp>
        <p:nvSpPr>
          <p:cNvPr id="1455" name="object 1455"/>
          <p:cNvSpPr/>
          <p:nvPr/>
        </p:nvSpPr>
        <p:spPr>
          <a:xfrm>
            <a:off x="436529" y="686512"/>
            <a:ext cx="3647" cy="170"/>
          </a:xfrm>
          <a:custGeom>
            <a:avLst/>
            <a:gdLst/>
            <a:ahLst/>
            <a:cxnLst/>
            <a:rect l="l" t="t" r="r" b="b"/>
            <a:pathLst>
              <a:path w="3647" h="170">
                <a:moveTo>
                  <a:pt x="1083" y="56"/>
                </a:moveTo>
                <a:lnTo>
                  <a:pt x="0" y="170"/>
                </a:lnTo>
                <a:lnTo>
                  <a:pt x="2450" y="170"/>
                </a:lnTo>
                <a:lnTo>
                  <a:pt x="3647" y="56"/>
                </a:lnTo>
                <a:lnTo>
                  <a:pt x="2793" y="56"/>
                </a:lnTo>
                <a:lnTo>
                  <a:pt x="1709" y="113"/>
                </a:lnTo>
                <a:lnTo>
                  <a:pt x="1083" y="56"/>
                </a:lnTo>
                <a:close/>
              </a:path>
            </a:pathLst>
          </a:custGeom>
          <a:solidFill>
            <a:srgbClr val="78BBE0"/>
          </a:solidFill>
        </p:spPr>
        <p:txBody>
          <a:bodyPr wrap="square" lIns="0" tIns="0" rIns="0" bIns="0" rtlCol="0">
            <a:noAutofit/>
          </a:bodyPr>
          <a:lstStyle/>
          <a:p>
            <a:endParaRPr/>
          </a:p>
        </p:txBody>
      </p:sp>
      <p:sp>
        <p:nvSpPr>
          <p:cNvPr id="1456" name="object 1456"/>
          <p:cNvSpPr/>
          <p:nvPr/>
        </p:nvSpPr>
        <p:spPr>
          <a:xfrm>
            <a:off x="484340" y="728664"/>
            <a:ext cx="966" cy="1402"/>
          </a:xfrm>
          <a:custGeom>
            <a:avLst/>
            <a:gdLst/>
            <a:ahLst/>
            <a:cxnLst/>
            <a:rect l="l" t="t" r="r" b="b"/>
            <a:pathLst>
              <a:path w="966" h="1402">
                <a:moveTo>
                  <a:pt x="241" y="0"/>
                </a:moveTo>
                <a:lnTo>
                  <a:pt x="0" y="1133"/>
                </a:lnTo>
                <a:lnTo>
                  <a:pt x="966" y="1402"/>
                </a:lnTo>
                <a:lnTo>
                  <a:pt x="966" y="53"/>
                </a:lnTo>
                <a:lnTo>
                  <a:pt x="241" y="0"/>
                </a:lnTo>
                <a:close/>
              </a:path>
            </a:pathLst>
          </a:custGeom>
          <a:solidFill>
            <a:srgbClr val="78BBE0"/>
          </a:solidFill>
        </p:spPr>
        <p:txBody>
          <a:bodyPr wrap="square" lIns="0" tIns="0" rIns="0" bIns="0" rtlCol="0">
            <a:noAutofit/>
          </a:bodyPr>
          <a:lstStyle/>
          <a:p>
            <a:endParaRPr/>
          </a:p>
        </p:txBody>
      </p:sp>
      <p:sp>
        <p:nvSpPr>
          <p:cNvPr id="1457" name="object 1457"/>
          <p:cNvSpPr/>
          <p:nvPr/>
        </p:nvSpPr>
        <p:spPr>
          <a:xfrm>
            <a:off x="474552" y="766818"/>
            <a:ext cx="6041" cy="2105"/>
          </a:xfrm>
          <a:custGeom>
            <a:avLst/>
            <a:gdLst/>
            <a:ahLst/>
            <a:cxnLst/>
            <a:rect l="l" t="t" r="r" b="b"/>
            <a:pathLst>
              <a:path w="6041" h="2105">
                <a:moveTo>
                  <a:pt x="966" y="2050"/>
                </a:moveTo>
                <a:lnTo>
                  <a:pt x="1933" y="1997"/>
                </a:lnTo>
                <a:lnTo>
                  <a:pt x="2839" y="1780"/>
                </a:lnTo>
                <a:lnTo>
                  <a:pt x="4048" y="1566"/>
                </a:lnTo>
                <a:lnTo>
                  <a:pt x="5175" y="1080"/>
                </a:lnTo>
                <a:lnTo>
                  <a:pt x="6041" y="108"/>
                </a:lnTo>
                <a:lnTo>
                  <a:pt x="4390" y="0"/>
                </a:lnTo>
                <a:lnTo>
                  <a:pt x="3363" y="863"/>
                </a:lnTo>
                <a:lnTo>
                  <a:pt x="2034" y="1133"/>
                </a:lnTo>
                <a:lnTo>
                  <a:pt x="725" y="1188"/>
                </a:lnTo>
                <a:lnTo>
                  <a:pt x="0" y="2105"/>
                </a:lnTo>
                <a:lnTo>
                  <a:pt x="966" y="2050"/>
                </a:lnTo>
                <a:close/>
              </a:path>
            </a:pathLst>
          </a:custGeom>
          <a:solidFill>
            <a:srgbClr val="78BBE0"/>
          </a:solidFill>
        </p:spPr>
        <p:txBody>
          <a:bodyPr wrap="square" lIns="0" tIns="0" rIns="0" bIns="0" rtlCol="0">
            <a:noAutofit/>
          </a:bodyPr>
          <a:lstStyle/>
          <a:p>
            <a:endParaRPr/>
          </a:p>
        </p:txBody>
      </p:sp>
      <p:sp>
        <p:nvSpPr>
          <p:cNvPr id="1458" name="object 1458"/>
          <p:cNvSpPr/>
          <p:nvPr/>
        </p:nvSpPr>
        <p:spPr>
          <a:xfrm>
            <a:off x="477049" y="755484"/>
            <a:ext cx="7350" cy="9174"/>
          </a:xfrm>
          <a:custGeom>
            <a:avLst/>
            <a:gdLst/>
            <a:ahLst/>
            <a:cxnLst/>
            <a:rect l="l" t="t" r="r" b="b"/>
            <a:pathLst>
              <a:path w="7350" h="9174">
                <a:moveTo>
                  <a:pt x="4732" y="7880"/>
                </a:moveTo>
                <a:lnTo>
                  <a:pt x="5296" y="6963"/>
                </a:lnTo>
                <a:lnTo>
                  <a:pt x="5578" y="5991"/>
                </a:lnTo>
                <a:lnTo>
                  <a:pt x="6102" y="5074"/>
                </a:lnTo>
                <a:lnTo>
                  <a:pt x="6565" y="4102"/>
                </a:lnTo>
                <a:lnTo>
                  <a:pt x="6605" y="3077"/>
                </a:lnTo>
                <a:lnTo>
                  <a:pt x="6323" y="2052"/>
                </a:lnTo>
                <a:lnTo>
                  <a:pt x="6907" y="1349"/>
                </a:lnTo>
                <a:lnTo>
                  <a:pt x="7350" y="541"/>
                </a:lnTo>
                <a:lnTo>
                  <a:pt x="6565" y="0"/>
                </a:lnTo>
                <a:lnTo>
                  <a:pt x="5578" y="0"/>
                </a:lnTo>
                <a:lnTo>
                  <a:pt x="5236" y="1027"/>
                </a:lnTo>
                <a:lnTo>
                  <a:pt x="4672" y="1997"/>
                </a:lnTo>
                <a:lnTo>
                  <a:pt x="4108" y="2969"/>
                </a:lnTo>
                <a:lnTo>
                  <a:pt x="3202" y="4210"/>
                </a:lnTo>
                <a:lnTo>
                  <a:pt x="2557" y="5019"/>
                </a:lnTo>
                <a:lnTo>
                  <a:pt x="1711" y="5558"/>
                </a:lnTo>
                <a:lnTo>
                  <a:pt x="966" y="6260"/>
                </a:lnTo>
                <a:lnTo>
                  <a:pt x="342" y="7069"/>
                </a:lnTo>
                <a:lnTo>
                  <a:pt x="0" y="7988"/>
                </a:lnTo>
                <a:lnTo>
                  <a:pt x="624" y="8905"/>
                </a:lnTo>
                <a:lnTo>
                  <a:pt x="1711" y="9174"/>
                </a:lnTo>
                <a:lnTo>
                  <a:pt x="2859" y="9013"/>
                </a:lnTo>
                <a:lnTo>
                  <a:pt x="4048" y="9013"/>
                </a:lnTo>
                <a:lnTo>
                  <a:pt x="4732" y="7880"/>
                </a:lnTo>
                <a:close/>
              </a:path>
            </a:pathLst>
          </a:custGeom>
          <a:solidFill>
            <a:srgbClr val="78BBE0"/>
          </a:solidFill>
        </p:spPr>
        <p:txBody>
          <a:bodyPr wrap="square" lIns="0" tIns="0" rIns="0" bIns="0" rtlCol="0">
            <a:noAutofit/>
          </a:bodyPr>
          <a:lstStyle/>
          <a:p>
            <a:endParaRPr/>
          </a:p>
        </p:txBody>
      </p:sp>
      <p:sp>
        <p:nvSpPr>
          <p:cNvPr id="1459" name="object 1459"/>
          <p:cNvSpPr/>
          <p:nvPr/>
        </p:nvSpPr>
        <p:spPr>
          <a:xfrm>
            <a:off x="485306" y="762501"/>
            <a:ext cx="1369" cy="2211"/>
          </a:xfrm>
          <a:custGeom>
            <a:avLst/>
            <a:gdLst/>
            <a:ahLst/>
            <a:cxnLst/>
            <a:rect l="l" t="t" r="r" b="b"/>
            <a:pathLst>
              <a:path w="1369" h="2211">
                <a:moveTo>
                  <a:pt x="644" y="1078"/>
                </a:moveTo>
                <a:lnTo>
                  <a:pt x="0" y="2211"/>
                </a:lnTo>
                <a:lnTo>
                  <a:pt x="745" y="1133"/>
                </a:lnTo>
                <a:lnTo>
                  <a:pt x="1369" y="0"/>
                </a:lnTo>
                <a:lnTo>
                  <a:pt x="644" y="1078"/>
                </a:lnTo>
                <a:close/>
              </a:path>
            </a:pathLst>
          </a:custGeom>
          <a:solidFill>
            <a:srgbClr val="78BBE0"/>
          </a:solidFill>
        </p:spPr>
        <p:txBody>
          <a:bodyPr wrap="square" lIns="0" tIns="0" rIns="0" bIns="0" rtlCol="0">
            <a:noAutofit/>
          </a:bodyPr>
          <a:lstStyle/>
          <a:p>
            <a:endParaRPr/>
          </a:p>
        </p:txBody>
      </p:sp>
      <p:sp>
        <p:nvSpPr>
          <p:cNvPr id="1460" name="object 1460"/>
          <p:cNvSpPr/>
          <p:nvPr/>
        </p:nvSpPr>
        <p:spPr>
          <a:xfrm>
            <a:off x="488327" y="756781"/>
            <a:ext cx="1027" cy="1456"/>
          </a:xfrm>
          <a:custGeom>
            <a:avLst/>
            <a:gdLst/>
            <a:ahLst/>
            <a:cxnLst/>
            <a:rect l="l" t="t" r="r" b="b"/>
            <a:pathLst>
              <a:path w="1027" h="1456">
                <a:moveTo>
                  <a:pt x="1027" y="0"/>
                </a:moveTo>
                <a:lnTo>
                  <a:pt x="0" y="970"/>
                </a:lnTo>
                <a:lnTo>
                  <a:pt x="120" y="1456"/>
                </a:lnTo>
                <a:lnTo>
                  <a:pt x="745" y="808"/>
                </a:lnTo>
                <a:lnTo>
                  <a:pt x="1027" y="0"/>
                </a:lnTo>
                <a:close/>
              </a:path>
            </a:pathLst>
          </a:custGeom>
          <a:solidFill>
            <a:srgbClr val="78BBE0"/>
          </a:solidFill>
        </p:spPr>
        <p:txBody>
          <a:bodyPr wrap="square" lIns="0" tIns="0" rIns="0" bIns="0" rtlCol="0">
            <a:noAutofit/>
          </a:bodyPr>
          <a:lstStyle/>
          <a:p>
            <a:endParaRPr/>
          </a:p>
        </p:txBody>
      </p:sp>
      <p:sp>
        <p:nvSpPr>
          <p:cNvPr id="1461" name="object 1461"/>
          <p:cNvSpPr/>
          <p:nvPr/>
        </p:nvSpPr>
        <p:spPr>
          <a:xfrm>
            <a:off x="489757" y="750898"/>
            <a:ext cx="4048" cy="5666"/>
          </a:xfrm>
          <a:custGeom>
            <a:avLst/>
            <a:gdLst/>
            <a:ahLst/>
            <a:cxnLst/>
            <a:rect l="l" t="t" r="r" b="b"/>
            <a:pathLst>
              <a:path w="4048" h="5666">
                <a:moveTo>
                  <a:pt x="865" y="2969"/>
                </a:moveTo>
                <a:lnTo>
                  <a:pt x="281" y="3777"/>
                </a:lnTo>
                <a:lnTo>
                  <a:pt x="0" y="4694"/>
                </a:lnTo>
                <a:lnTo>
                  <a:pt x="402" y="5666"/>
                </a:lnTo>
                <a:lnTo>
                  <a:pt x="1651" y="4911"/>
                </a:lnTo>
                <a:lnTo>
                  <a:pt x="1832" y="5505"/>
                </a:lnTo>
                <a:lnTo>
                  <a:pt x="2054" y="5613"/>
                </a:lnTo>
                <a:lnTo>
                  <a:pt x="2618" y="4533"/>
                </a:lnTo>
                <a:lnTo>
                  <a:pt x="3020" y="3400"/>
                </a:lnTo>
                <a:lnTo>
                  <a:pt x="3484" y="2697"/>
                </a:lnTo>
                <a:lnTo>
                  <a:pt x="3705" y="1942"/>
                </a:lnTo>
                <a:lnTo>
                  <a:pt x="3886" y="1186"/>
                </a:lnTo>
                <a:lnTo>
                  <a:pt x="4048" y="0"/>
                </a:lnTo>
                <a:lnTo>
                  <a:pt x="3302" y="377"/>
                </a:lnTo>
                <a:lnTo>
                  <a:pt x="2678" y="1402"/>
                </a:lnTo>
                <a:lnTo>
                  <a:pt x="1993" y="2428"/>
                </a:lnTo>
                <a:lnTo>
                  <a:pt x="1591" y="3616"/>
                </a:lnTo>
                <a:lnTo>
                  <a:pt x="865" y="2969"/>
                </a:lnTo>
                <a:close/>
              </a:path>
            </a:pathLst>
          </a:custGeom>
          <a:solidFill>
            <a:srgbClr val="78BBE0"/>
          </a:solidFill>
        </p:spPr>
        <p:txBody>
          <a:bodyPr wrap="square" lIns="0" tIns="0" rIns="0" bIns="0" rtlCol="0">
            <a:noAutofit/>
          </a:bodyPr>
          <a:lstStyle/>
          <a:p>
            <a:endParaRPr/>
          </a:p>
        </p:txBody>
      </p:sp>
      <p:sp>
        <p:nvSpPr>
          <p:cNvPr id="1462" name="object 1462"/>
          <p:cNvSpPr/>
          <p:nvPr/>
        </p:nvSpPr>
        <p:spPr>
          <a:xfrm>
            <a:off x="488327" y="754406"/>
            <a:ext cx="241" cy="1672"/>
          </a:xfrm>
          <a:custGeom>
            <a:avLst/>
            <a:gdLst/>
            <a:ahLst/>
            <a:cxnLst/>
            <a:rect l="l" t="t" r="r" b="b"/>
            <a:pathLst>
              <a:path w="241" h="1672">
                <a:moveTo>
                  <a:pt x="0" y="863"/>
                </a:moveTo>
                <a:lnTo>
                  <a:pt x="0" y="1672"/>
                </a:lnTo>
                <a:lnTo>
                  <a:pt x="241" y="863"/>
                </a:lnTo>
                <a:lnTo>
                  <a:pt x="241" y="0"/>
                </a:lnTo>
                <a:lnTo>
                  <a:pt x="0" y="863"/>
                </a:lnTo>
                <a:close/>
              </a:path>
            </a:pathLst>
          </a:custGeom>
          <a:solidFill>
            <a:srgbClr val="78BBE0"/>
          </a:solidFill>
        </p:spPr>
        <p:txBody>
          <a:bodyPr wrap="square" lIns="0" tIns="0" rIns="0" bIns="0" rtlCol="0">
            <a:noAutofit/>
          </a:bodyPr>
          <a:lstStyle/>
          <a:p>
            <a:endParaRPr/>
          </a:p>
        </p:txBody>
      </p:sp>
      <p:sp>
        <p:nvSpPr>
          <p:cNvPr id="1463" name="object 1463"/>
          <p:cNvSpPr/>
          <p:nvPr/>
        </p:nvSpPr>
        <p:spPr>
          <a:xfrm>
            <a:off x="485890" y="749711"/>
            <a:ext cx="2154" cy="3291"/>
          </a:xfrm>
          <a:custGeom>
            <a:avLst/>
            <a:gdLst/>
            <a:ahLst/>
            <a:cxnLst/>
            <a:rect l="l" t="t" r="r" b="b"/>
            <a:pathLst>
              <a:path w="2154" h="3291">
                <a:moveTo>
                  <a:pt x="2154" y="1078"/>
                </a:moveTo>
                <a:lnTo>
                  <a:pt x="1993" y="53"/>
                </a:lnTo>
                <a:lnTo>
                  <a:pt x="1812" y="0"/>
                </a:lnTo>
                <a:lnTo>
                  <a:pt x="1188" y="1078"/>
                </a:lnTo>
                <a:lnTo>
                  <a:pt x="745" y="2266"/>
                </a:lnTo>
                <a:lnTo>
                  <a:pt x="0" y="3291"/>
                </a:lnTo>
                <a:lnTo>
                  <a:pt x="906" y="2914"/>
                </a:lnTo>
                <a:lnTo>
                  <a:pt x="1812" y="3236"/>
                </a:lnTo>
                <a:lnTo>
                  <a:pt x="2094" y="2158"/>
                </a:lnTo>
                <a:lnTo>
                  <a:pt x="2154" y="1078"/>
                </a:lnTo>
                <a:close/>
              </a:path>
            </a:pathLst>
          </a:custGeom>
          <a:solidFill>
            <a:srgbClr val="78BBE0"/>
          </a:solidFill>
        </p:spPr>
        <p:txBody>
          <a:bodyPr wrap="square" lIns="0" tIns="0" rIns="0" bIns="0" rtlCol="0">
            <a:noAutofit/>
          </a:bodyPr>
          <a:lstStyle/>
          <a:p>
            <a:endParaRPr/>
          </a:p>
        </p:txBody>
      </p:sp>
      <p:sp>
        <p:nvSpPr>
          <p:cNvPr id="1464" name="object 1464"/>
          <p:cNvSpPr/>
          <p:nvPr/>
        </p:nvSpPr>
        <p:spPr>
          <a:xfrm>
            <a:off x="476646" y="747931"/>
            <a:ext cx="1369" cy="1564"/>
          </a:xfrm>
          <a:custGeom>
            <a:avLst/>
            <a:gdLst/>
            <a:ahLst/>
            <a:cxnLst/>
            <a:rect l="l" t="t" r="r" b="b"/>
            <a:pathLst>
              <a:path w="1369" h="1564">
                <a:moveTo>
                  <a:pt x="1087" y="1564"/>
                </a:moveTo>
                <a:lnTo>
                  <a:pt x="1309" y="808"/>
                </a:lnTo>
                <a:lnTo>
                  <a:pt x="1369" y="0"/>
                </a:lnTo>
                <a:lnTo>
                  <a:pt x="523" y="214"/>
                </a:lnTo>
                <a:lnTo>
                  <a:pt x="0" y="1078"/>
                </a:lnTo>
                <a:lnTo>
                  <a:pt x="1087" y="1564"/>
                </a:lnTo>
                <a:close/>
              </a:path>
            </a:pathLst>
          </a:custGeom>
          <a:solidFill>
            <a:srgbClr val="78BBE0"/>
          </a:solidFill>
        </p:spPr>
        <p:txBody>
          <a:bodyPr wrap="square" lIns="0" tIns="0" rIns="0" bIns="0" rtlCol="0">
            <a:noAutofit/>
          </a:bodyPr>
          <a:lstStyle/>
          <a:p>
            <a:endParaRPr/>
          </a:p>
        </p:txBody>
      </p:sp>
      <p:sp>
        <p:nvSpPr>
          <p:cNvPr id="1465" name="object 1465"/>
          <p:cNvSpPr/>
          <p:nvPr/>
        </p:nvSpPr>
        <p:spPr>
          <a:xfrm>
            <a:off x="483433" y="756348"/>
            <a:ext cx="3766" cy="6530"/>
          </a:xfrm>
          <a:custGeom>
            <a:avLst/>
            <a:gdLst/>
            <a:ahLst/>
            <a:cxnLst/>
            <a:rect l="l" t="t" r="r" b="b"/>
            <a:pathLst>
              <a:path w="3766" h="6530">
                <a:moveTo>
                  <a:pt x="523" y="3561"/>
                </a:moveTo>
                <a:lnTo>
                  <a:pt x="181" y="4588"/>
                </a:lnTo>
                <a:lnTo>
                  <a:pt x="0" y="5613"/>
                </a:lnTo>
                <a:lnTo>
                  <a:pt x="342" y="6530"/>
                </a:lnTo>
                <a:lnTo>
                  <a:pt x="1309" y="6152"/>
                </a:lnTo>
                <a:lnTo>
                  <a:pt x="1993" y="5235"/>
                </a:lnTo>
                <a:lnTo>
                  <a:pt x="2275" y="4155"/>
                </a:lnTo>
                <a:lnTo>
                  <a:pt x="2215" y="3077"/>
                </a:lnTo>
                <a:lnTo>
                  <a:pt x="1711" y="2860"/>
                </a:lnTo>
                <a:lnTo>
                  <a:pt x="2457" y="2050"/>
                </a:lnTo>
                <a:lnTo>
                  <a:pt x="3141" y="1080"/>
                </a:lnTo>
                <a:lnTo>
                  <a:pt x="3766" y="0"/>
                </a:lnTo>
                <a:lnTo>
                  <a:pt x="2859" y="1080"/>
                </a:lnTo>
                <a:lnTo>
                  <a:pt x="1591" y="1672"/>
                </a:lnTo>
                <a:lnTo>
                  <a:pt x="1147" y="2644"/>
                </a:lnTo>
                <a:lnTo>
                  <a:pt x="523" y="3561"/>
                </a:lnTo>
                <a:close/>
              </a:path>
            </a:pathLst>
          </a:custGeom>
          <a:solidFill>
            <a:srgbClr val="78BBE0"/>
          </a:solidFill>
        </p:spPr>
        <p:txBody>
          <a:bodyPr wrap="square" lIns="0" tIns="0" rIns="0" bIns="0" rtlCol="0">
            <a:noAutofit/>
          </a:bodyPr>
          <a:lstStyle/>
          <a:p>
            <a:endParaRPr/>
          </a:p>
        </p:txBody>
      </p:sp>
      <p:sp>
        <p:nvSpPr>
          <p:cNvPr id="1466" name="object 1466"/>
          <p:cNvSpPr/>
          <p:nvPr/>
        </p:nvSpPr>
        <p:spPr>
          <a:xfrm>
            <a:off x="483030" y="764228"/>
            <a:ext cx="1711" cy="2050"/>
          </a:xfrm>
          <a:custGeom>
            <a:avLst/>
            <a:gdLst/>
            <a:ahLst/>
            <a:cxnLst/>
            <a:rect l="l" t="t" r="r" b="b"/>
            <a:pathLst>
              <a:path w="1711" h="2050">
                <a:moveTo>
                  <a:pt x="966" y="484"/>
                </a:moveTo>
                <a:lnTo>
                  <a:pt x="402" y="1239"/>
                </a:lnTo>
                <a:lnTo>
                  <a:pt x="0" y="2050"/>
                </a:lnTo>
                <a:lnTo>
                  <a:pt x="684" y="1402"/>
                </a:lnTo>
                <a:lnTo>
                  <a:pt x="1369" y="755"/>
                </a:lnTo>
                <a:lnTo>
                  <a:pt x="1711" y="0"/>
                </a:lnTo>
                <a:lnTo>
                  <a:pt x="966" y="484"/>
                </a:lnTo>
                <a:close/>
              </a:path>
            </a:pathLst>
          </a:custGeom>
          <a:solidFill>
            <a:srgbClr val="78BBE0"/>
          </a:solidFill>
        </p:spPr>
        <p:txBody>
          <a:bodyPr wrap="square" lIns="0" tIns="0" rIns="0" bIns="0" rtlCol="0">
            <a:noAutofit/>
          </a:bodyPr>
          <a:lstStyle/>
          <a:p>
            <a:endParaRPr/>
          </a:p>
        </p:txBody>
      </p:sp>
      <p:sp>
        <p:nvSpPr>
          <p:cNvPr id="1467" name="object 1467"/>
          <p:cNvSpPr/>
          <p:nvPr/>
        </p:nvSpPr>
        <p:spPr>
          <a:xfrm>
            <a:off x="484340" y="719327"/>
            <a:ext cx="2114" cy="9011"/>
          </a:xfrm>
          <a:custGeom>
            <a:avLst/>
            <a:gdLst/>
            <a:ahLst/>
            <a:cxnLst/>
            <a:rect l="l" t="t" r="r" b="b"/>
            <a:pathLst>
              <a:path w="2114" h="9011">
                <a:moveTo>
                  <a:pt x="926" y="1080"/>
                </a:moveTo>
                <a:lnTo>
                  <a:pt x="402" y="0"/>
                </a:lnTo>
                <a:lnTo>
                  <a:pt x="0" y="432"/>
                </a:lnTo>
                <a:lnTo>
                  <a:pt x="463" y="1619"/>
                </a:lnTo>
                <a:lnTo>
                  <a:pt x="805" y="2805"/>
                </a:lnTo>
                <a:lnTo>
                  <a:pt x="966" y="3830"/>
                </a:lnTo>
                <a:lnTo>
                  <a:pt x="865" y="4858"/>
                </a:lnTo>
                <a:lnTo>
                  <a:pt x="865" y="5936"/>
                </a:lnTo>
                <a:lnTo>
                  <a:pt x="523" y="6908"/>
                </a:lnTo>
                <a:lnTo>
                  <a:pt x="241" y="7933"/>
                </a:lnTo>
                <a:lnTo>
                  <a:pt x="60" y="9011"/>
                </a:lnTo>
                <a:lnTo>
                  <a:pt x="1208" y="8850"/>
                </a:lnTo>
                <a:lnTo>
                  <a:pt x="1893" y="8149"/>
                </a:lnTo>
                <a:lnTo>
                  <a:pt x="2054" y="7124"/>
                </a:lnTo>
                <a:lnTo>
                  <a:pt x="1893" y="6152"/>
                </a:lnTo>
                <a:lnTo>
                  <a:pt x="1993" y="5180"/>
                </a:lnTo>
                <a:lnTo>
                  <a:pt x="2114" y="4047"/>
                </a:lnTo>
                <a:lnTo>
                  <a:pt x="1893" y="3022"/>
                </a:lnTo>
                <a:lnTo>
                  <a:pt x="1309" y="2105"/>
                </a:lnTo>
                <a:lnTo>
                  <a:pt x="926" y="1080"/>
                </a:lnTo>
                <a:close/>
              </a:path>
            </a:pathLst>
          </a:custGeom>
          <a:solidFill>
            <a:srgbClr val="78BBE0"/>
          </a:solidFill>
        </p:spPr>
        <p:txBody>
          <a:bodyPr wrap="square" lIns="0" tIns="0" rIns="0" bIns="0" rtlCol="0">
            <a:noAutofit/>
          </a:bodyPr>
          <a:lstStyle/>
          <a:p>
            <a:endParaRPr/>
          </a:p>
        </p:txBody>
      </p:sp>
      <p:sp>
        <p:nvSpPr>
          <p:cNvPr id="1468" name="object 1468"/>
          <p:cNvSpPr/>
          <p:nvPr/>
        </p:nvSpPr>
        <p:spPr>
          <a:xfrm>
            <a:off x="472840" y="760559"/>
            <a:ext cx="16917" cy="20290"/>
          </a:xfrm>
          <a:custGeom>
            <a:avLst/>
            <a:gdLst/>
            <a:ahLst/>
            <a:cxnLst/>
            <a:rect l="l" t="t" r="r" b="b"/>
            <a:pathLst>
              <a:path w="16917" h="20290">
                <a:moveTo>
                  <a:pt x="966" y="19426"/>
                </a:moveTo>
                <a:lnTo>
                  <a:pt x="0" y="20290"/>
                </a:lnTo>
                <a:lnTo>
                  <a:pt x="563" y="19967"/>
                </a:lnTo>
                <a:lnTo>
                  <a:pt x="1127" y="19534"/>
                </a:lnTo>
                <a:lnTo>
                  <a:pt x="1409" y="19319"/>
                </a:lnTo>
                <a:lnTo>
                  <a:pt x="1872" y="18942"/>
                </a:lnTo>
                <a:lnTo>
                  <a:pt x="2738" y="18292"/>
                </a:lnTo>
                <a:lnTo>
                  <a:pt x="3020" y="18131"/>
                </a:lnTo>
                <a:lnTo>
                  <a:pt x="8539" y="13653"/>
                </a:lnTo>
                <a:lnTo>
                  <a:pt x="13151" y="8202"/>
                </a:lnTo>
                <a:lnTo>
                  <a:pt x="16514" y="2050"/>
                </a:lnTo>
                <a:lnTo>
                  <a:pt x="16695" y="1617"/>
                </a:lnTo>
                <a:lnTo>
                  <a:pt x="16171" y="2158"/>
                </a:lnTo>
                <a:lnTo>
                  <a:pt x="16474" y="1078"/>
                </a:lnTo>
                <a:lnTo>
                  <a:pt x="16917" y="0"/>
                </a:lnTo>
                <a:lnTo>
                  <a:pt x="16131" y="861"/>
                </a:lnTo>
                <a:lnTo>
                  <a:pt x="15446" y="1780"/>
                </a:lnTo>
                <a:lnTo>
                  <a:pt x="14701" y="2697"/>
                </a:lnTo>
                <a:lnTo>
                  <a:pt x="14137" y="3669"/>
                </a:lnTo>
                <a:lnTo>
                  <a:pt x="13674" y="4747"/>
                </a:lnTo>
                <a:lnTo>
                  <a:pt x="13110" y="4964"/>
                </a:lnTo>
                <a:lnTo>
                  <a:pt x="12466" y="5719"/>
                </a:lnTo>
                <a:lnTo>
                  <a:pt x="11841" y="6528"/>
                </a:lnTo>
                <a:lnTo>
                  <a:pt x="11459" y="7392"/>
                </a:lnTo>
                <a:lnTo>
                  <a:pt x="10996" y="8309"/>
                </a:lnTo>
                <a:lnTo>
                  <a:pt x="9969" y="9064"/>
                </a:lnTo>
                <a:lnTo>
                  <a:pt x="9344" y="10089"/>
                </a:lnTo>
                <a:lnTo>
                  <a:pt x="8659" y="10953"/>
                </a:lnTo>
                <a:lnTo>
                  <a:pt x="7793" y="11656"/>
                </a:lnTo>
                <a:lnTo>
                  <a:pt x="7008" y="12464"/>
                </a:lnTo>
                <a:lnTo>
                  <a:pt x="6142" y="13167"/>
                </a:lnTo>
                <a:lnTo>
                  <a:pt x="5236" y="13814"/>
                </a:lnTo>
                <a:lnTo>
                  <a:pt x="4329" y="14461"/>
                </a:lnTo>
                <a:lnTo>
                  <a:pt x="3463" y="15164"/>
                </a:lnTo>
                <a:lnTo>
                  <a:pt x="2738" y="15973"/>
                </a:lnTo>
                <a:lnTo>
                  <a:pt x="2215" y="16998"/>
                </a:lnTo>
                <a:lnTo>
                  <a:pt x="2215" y="17431"/>
                </a:lnTo>
                <a:lnTo>
                  <a:pt x="1711" y="18456"/>
                </a:lnTo>
                <a:lnTo>
                  <a:pt x="966" y="19426"/>
                </a:lnTo>
                <a:close/>
              </a:path>
            </a:pathLst>
          </a:custGeom>
          <a:solidFill>
            <a:srgbClr val="78BBE0"/>
          </a:solidFill>
        </p:spPr>
        <p:txBody>
          <a:bodyPr wrap="square" lIns="0" tIns="0" rIns="0" bIns="0" rtlCol="0">
            <a:noAutofit/>
          </a:bodyPr>
          <a:lstStyle/>
          <a:p>
            <a:endParaRPr/>
          </a:p>
        </p:txBody>
      </p:sp>
      <p:sp>
        <p:nvSpPr>
          <p:cNvPr id="1469" name="object 1469"/>
          <p:cNvSpPr/>
          <p:nvPr/>
        </p:nvSpPr>
        <p:spPr>
          <a:xfrm>
            <a:off x="485649" y="749873"/>
            <a:ext cx="463" cy="1294"/>
          </a:xfrm>
          <a:custGeom>
            <a:avLst/>
            <a:gdLst/>
            <a:ahLst/>
            <a:cxnLst/>
            <a:rect l="l" t="t" r="r" b="b"/>
            <a:pathLst>
              <a:path w="463" h="1294">
                <a:moveTo>
                  <a:pt x="0" y="161"/>
                </a:moveTo>
                <a:lnTo>
                  <a:pt x="0" y="863"/>
                </a:lnTo>
                <a:lnTo>
                  <a:pt x="463" y="1294"/>
                </a:lnTo>
                <a:lnTo>
                  <a:pt x="463" y="0"/>
                </a:lnTo>
                <a:lnTo>
                  <a:pt x="0" y="161"/>
                </a:lnTo>
                <a:close/>
              </a:path>
            </a:pathLst>
          </a:custGeom>
          <a:solidFill>
            <a:srgbClr val="78BBE0"/>
          </a:solidFill>
        </p:spPr>
        <p:txBody>
          <a:bodyPr wrap="square" lIns="0" tIns="0" rIns="0" bIns="0" rtlCol="0">
            <a:noAutofit/>
          </a:bodyPr>
          <a:lstStyle/>
          <a:p>
            <a:endParaRPr/>
          </a:p>
        </p:txBody>
      </p:sp>
      <p:sp>
        <p:nvSpPr>
          <p:cNvPr id="1470" name="object 1470"/>
          <p:cNvSpPr/>
          <p:nvPr/>
        </p:nvSpPr>
        <p:spPr>
          <a:xfrm>
            <a:off x="482749" y="739403"/>
            <a:ext cx="865" cy="2319"/>
          </a:xfrm>
          <a:custGeom>
            <a:avLst/>
            <a:gdLst/>
            <a:ahLst/>
            <a:cxnLst/>
            <a:rect l="l" t="t" r="r" b="b"/>
            <a:pathLst>
              <a:path w="865" h="2319">
                <a:moveTo>
                  <a:pt x="684" y="0"/>
                </a:moveTo>
                <a:lnTo>
                  <a:pt x="181" y="216"/>
                </a:lnTo>
                <a:lnTo>
                  <a:pt x="0" y="1241"/>
                </a:lnTo>
                <a:lnTo>
                  <a:pt x="221" y="2319"/>
                </a:lnTo>
                <a:lnTo>
                  <a:pt x="624" y="2213"/>
                </a:lnTo>
                <a:lnTo>
                  <a:pt x="865" y="1080"/>
                </a:lnTo>
                <a:lnTo>
                  <a:pt x="684" y="0"/>
                </a:lnTo>
                <a:close/>
              </a:path>
            </a:pathLst>
          </a:custGeom>
          <a:solidFill>
            <a:srgbClr val="78BBE0"/>
          </a:solidFill>
        </p:spPr>
        <p:txBody>
          <a:bodyPr wrap="square" lIns="0" tIns="0" rIns="0" bIns="0" rtlCol="0">
            <a:noAutofit/>
          </a:bodyPr>
          <a:lstStyle/>
          <a:p>
            <a:endParaRPr/>
          </a:p>
        </p:txBody>
      </p:sp>
      <p:sp>
        <p:nvSpPr>
          <p:cNvPr id="1471" name="object 1471"/>
          <p:cNvSpPr/>
          <p:nvPr/>
        </p:nvSpPr>
        <p:spPr>
          <a:xfrm>
            <a:off x="483151" y="751870"/>
            <a:ext cx="1248" cy="1672"/>
          </a:xfrm>
          <a:custGeom>
            <a:avLst/>
            <a:gdLst/>
            <a:ahLst/>
            <a:cxnLst/>
            <a:rect l="l" t="t" r="r" b="b"/>
            <a:pathLst>
              <a:path w="1248" h="1672">
                <a:moveTo>
                  <a:pt x="281" y="539"/>
                </a:moveTo>
                <a:lnTo>
                  <a:pt x="0" y="1672"/>
                </a:lnTo>
                <a:lnTo>
                  <a:pt x="684" y="970"/>
                </a:lnTo>
                <a:lnTo>
                  <a:pt x="1248" y="0"/>
                </a:lnTo>
                <a:lnTo>
                  <a:pt x="281" y="539"/>
                </a:lnTo>
                <a:close/>
              </a:path>
            </a:pathLst>
          </a:custGeom>
          <a:solidFill>
            <a:srgbClr val="78BBE0"/>
          </a:solidFill>
        </p:spPr>
        <p:txBody>
          <a:bodyPr wrap="square" lIns="0" tIns="0" rIns="0" bIns="0" rtlCol="0">
            <a:noAutofit/>
          </a:bodyPr>
          <a:lstStyle/>
          <a:p>
            <a:endParaRPr/>
          </a:p>
        </p:txBody>
      </p:sp>
      <p:sp>
        <p:nvSpPr>
          <p:cNvPr id="1472" name="object 1472"/>
          <p:cNvSpPr/>
          <p:nvPr/>
        </p:nvSpPr>
        <p:spPr>
          <a:xfrm>
            <a:off x="459725" y="699800"/>
            <a:ext cx="1367" cy="1120"/>
          </a:xfrm>
          <a:custGeom>
            <a:avLst/>
            <a:gdLst/>
            <a:ahLst/>
            <a:cxnLst/>
            <a:rect l="l" t="t" r="r" b="b"/>
            <a:pathLst>
              <a:path w="1367" h="1120">
                <a:moveTo>
                  <a:pt x="227" y="94"/>
                </a:moveTo>
                <a:lnTo>
                  <a:pt x="0" y="683"/>
                </a:lnTo>
                <a:lnTo>
                  <a:pt x="1367" y="1120"/>
                </a:lnTo>
                <a:lnTo>
                  <a:pt x="1367" y="0"/>
                </a:lnTo>
                <a:lnTo>
                  <a:pt x="227" y="94"/>
                </a:lnTo>
                <a:close/>
              </a:path>
            </a:pathLst>
          </a:custGeom>
          <a:solidFill>
            <a:srgbClr val="78BBE0"/>
          </a:solidFill>
        </p:spPr>
        <p:txBody>
          <a:bodyPr wrap="square" lIns="0" tIns="0" rIns="0" bIns="0" rtlCol="0">
            <a:noAutofit/>
          </a:bodyPr>
          <a:lstStyle/>
          <a:p>
            <a:endParaRPr/>
          </a:p>
        </p:txBody>
      </p:sp>
      <p:sp>
        <p:nvSpPr>
          <p:cNvPr id="1473" name="object 1473"/>
          <p:cNvSpPr/>
          <p:nvPr/>
        </p:nvSpPr>
        <p:spPr>
          <a:xfrm>
            <a:off x="401136" y="729636"/>
            <a:ext cx="1766" cy="2266"/>
          </a:xfrm>
          <a:custGeom>
            <a:avLst/>
            <a:gdLst/>
            <a:ahLst/>
            <a:cxnLst/>
            <a:rect l="l" t="t" r="r" b="b"/>
            <a:pathLst>
              <a:path w="1766" h="2266">
                <a:moveTo>
                  <a:pt x="1766" y="1511"/>
                </a:moveTo>
                <a:lnTo>
                  <a:pt x="1538" y="485"/>
                </a:lnTo>
                <a:lnTo>
                  <a:pt x="569" y="647"/>
                </a:lnTo>
                <a:lnTo>
                  <a:pt x="340" y="0"/>
                </a:lnTo>
                <a:lnTo>
                  <a:pt x="0" y="647"/>
                </a:lnTo>
                <a:lnTo>
                  <a:pt x="569" y="1347"/>
                </a:lnTo>
                <a:lnTo>
                  <a:pt x="853" y="2266"/>
                </a:lnTo>
                <a:lnTo>
                  <a:pt x="1766" y="1511"/>
                </a:lnTo>
                <a:close/>
              </a:path>
            </a:pathLst>
          </a:custGeom>
          <a:solidFill>
            <a:srgbClr val="78BBE0"/>
          </a:solidFill>
        </p:spPr>
        <p:txBody>
          <a:bodyPr wrap="square" lIns="0" tIns="0" rIns="0" bIns="0" rtlCol="0">
            <a:noAutofit/>
          </a:bodyPr>
          <a:lstStyle/>
          <a:p>
            <a:endParaRPr/>
          </a:p>
        </p:txBody>
      </p:sp>
      <p:sp>
        <p:nvSpPr>
          <p:cNvPr id="1474" name="object 1474"/>
          <p:cNvSpPr/>
          <p:nvPr/>
        </p:nvSpPr>
        <p:spPr>
          <a:xfrm>
            <a:off x="409455" y="767142"/>
            <a:ext cx="741" cy="15756"/>
          </a:xfrm>
          <a:custGeom>
            <a:avLst/>
            <a:gdLst/>
            <a:ahLst/>
            <a:cxnLst/>
            <a:rect l="l" t="t" r="r" b="b"/>
            <a:pathLst>
              <a:path w="741" h="15756">
                <a:moveTo>
                  <a:pt x="628" y="0"/>
                </a:moveTo>
                <a:lnTo>
                  <a:pt x="0" y="647"/>
                </a:lnTo>
                <a:lnTo>
                  <a:pt x="285" y="15595"/>
                </a:lnTo>
                <a:lnTo>
                  <a:pt x="741" y="15756"/>
                </a:lnTo>
                <a:lnTo>
                  <a:pt x="628" y="0"/>
                </a:lnTo>
                <a:close/>
              </a:path>
            </a:pathLst>
          </a:custGeom>
          <a:solidFill>
            <a:srgbClr val="78BBE0"/>
          </a:solidFill>
        </p:spPr>
        <p:txBody>
          <a:bodyPr wrap="square" lIns="0" tIns="0" rIns="0" bIns="0" rtlCol="0">
            <a:noAutofit/>
          </a:bodyPr>
          <a:lstStyle/>
          <a:p>
            <a:endParaRPr/>
          </a:p>
        </p:txBody>
      </p:sp>
      <p:sp>
        <p:nvSpPr>
          <p:cNvPr id="1475" name="object 1475"/>
          <p:cNvSpPr/>
          <p:nvPr/>
        </p:nvSpPr>
        <p:spPr>
          <a:xfrm>
            <a:off x="400108" y="726289"/>
            <a:ext cx="741" cy="1997"/>
          </a:xfrm>
          <a:custGeom>
            <a:avLst/>
            <a:gdLst/>
            <a:ahLst/>
            <a:cxnLst/>
            <a:rect l="l" t="t" r="r" b="b"/>
            <a:pathLst>
              <a:path w="741" h="1997">
                <a:moveTo>
                  <a:pt x="628" y="1025"/>
                </a:moveTo>
                <a:lnTo>
                  <a:pt x="741" y="0"/>
                </a:lnTo>
                <a:lnTo>
                  <a:pt x="58" y="269"/>
                </a:lnTo>
                <a:lnTo>
                  <a:pt x="0" y="1133"/>
                </a:lnTo>
                <a:lnTo>
                  <a:pt x="0" y="1997"/>
                </a:lnTo>
                <a:lnTo>
                  <a:pt x="628" y="1025"/>
                </a:lnTo>
                <a:close/>
              </a:path>
            </a:pathLst>
          </a:custGeom>
          <a:solidFill>
            <a:srgbClr val="78BBE0"/>
          </a:solidFill>
        </p:spPr>
        <p:txBody>
          <a:bodyPr wrap="square" lIns="0" tIns="0" rIns="0" bIns="0" rtlCol="0">
            <a:noAutofit/>
          </a:bodyPr>
          <a:lstStyle/>
          <a:p>
            <a:endParaRPr/>
          </a:p>
        </p:txBody>
      </p:sp>
      <p:sp>
        <p:nvSpPr>
          <p:cNvPr id="1476" name="object 1476"/>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78BBE0"/>
          </a:solidFill>
        </p:spPr>
        <p:txBody>
          <a:bodyPr wrap="square" lIns="0" tIns="0" rIns="0" bIns="0" rtlCol="0">
            <a:noAutofit/>
          </a:bodyPr>
          <a:lstStyle/>
          <a:p>
            <a:endParaRPr/>
          </a:p>
        </p:txBody>
      </p:sp>
      <p:sp>
        <p:nvSpPr>
          <p:cNvPr id="1477" name="object 1477"/>
          <p:cNvSpPr/>
          <p:nvPr/>
        </p:nvSpPr>
        <p:spPr>
          <a:xfrm>
            <a:off x="400850" y="710906"/>
            <a:ext cx="3020" cy="2162"/>
          </a:xfrm>
          <a:custGeom>
            <a:avLst/>
            <a:gdLst/>
            <a:ahLst/>
            <a:cxnLst/>
            <a:rect l="l" t="t" r="r" b="b"/>
            <a:pathLst>
              <a:path w="3020" h="2162">
                <a:moveTo>
                  <a:pt x="0" y="1404"/>
                </a:moveTo>
                <a:lnTo>
                  <a:pt x="56" y="2162"/>
                </a:lnTo>
                <a:lnTo>
                  <a:pt x="968" y="1999"/>
                </a:lnTo>
                <a:lnTo>
                  <a:pt x="1995" y="1676"/>
                </a:lnTo>
                <a:lnTo>
                  <a:pt x="2736" y="968"/>
                </a:lnTo>
                <a:lnTo>
                  <a:pt x="3020" y="0"/>
                </a:lnTo>
                <a:lnTo>
                  <a:pt x="1881" y="322"/>
                </a:lnTo>
                <a:lnTo>
                  <a:pt x="912" y="873"/>
                </a:lnTo>
                <a:lnTo>
                  <a:pt x="0" y="1404"/>
                </a:lnTo>
                <a:close/>
              </a:path>
            </a:pathLst>
          </a:custGeom>
          <a:solidFill>
            <a:srgbClr val="78BBE0"/>
          </a:solidFill>
        </p:spPr>
        <p:txBody>
          <a:bodyPr wrap="square" lIns="0" tIns="0" rIns="0" bIns="0" rtlCol="0">
            <a:noAutofit/>
          </a:bodyPr>
          <a:lstStyle/>
          <a:p>
            <a:endParaRPr/>
          </a:p>
        </p:txBody>
      </p:sp>
      <p:sp>
        <p:nvSpPr>
          <p:cNvPr id="1478" name="object 1478"/>
          <p:cNvSpPr/>
          <p:nvPr/>
        </p:nvSpPr>
        <p:spPr>
          <a:xfrm>
            <a:off x="489697" y="756834"/>
            <a:ext cx="2175" cy="4964"/>
          </a:xfrm>
          <a:custGeom>
            <a:avLst/>
            <a:gdLst/>
            <a:ahLst/>
            <a:cxnLst/>
            <a:rect l="l" t="t" r="r" b="b"/>
            <a:pathLst>
              <a:path w="2175" h="4964">
                <a:moveTo>
                  <a:pt x="302" y="3994"/>
                </a:moveTo>
                <a:lnTo>
                  <a:pt x="0" y="4964"/>
                </a:lnTo>
                <a:lnTo>
                  <a:pt x="342" y="4425"/>
                </a:lnTo>
                <a:lnTo>
                  <a:pt x="745" y="3724"/>
                </a:lnTo>
                <a:lnTo>
                  <a:pt x="1027" y="3130"/>
                </a:lnTo>
                <a:lnTo>
                  <a:pt x="1309" y="2483"/>
                </a:lnTo>
                <a:lnTo>
                  <a:pt x="1429" y="1564"/>
                </a:lnTo>
                <a:lnTo>
                  <a:pt x="1772" y="808"/>
                </a:lnTo>
                <a:lnTo>
                  <a:pt x="2175" y="53"/>
                </a:lnTo>
                <a:lnTo>
                  <a:pt x="1993" y="0"/>
                </a:lnTo>
                <a:lnTo>
                  <a:pt x="1651" y="1025"/>
                </a:lnTo>
                <a:lnTo>
                  <a:pt x="1087" y="1997"/>
                </a:lnTo>
                <a:lnTo>
                  <a:pt x="644" y="2969"/>
                </a:lnTo>
                <a:lnTo>
                  <a:pt x="302" y="3994"/>
                </a:lnTo>
                <a:close/>
              </a:path>
            </a:pathLst>
          </a:custGeom>
          <a:solidFill>
            <a:srgbClr val="78BBE0"/>
          </a:solidFill>
        </p:spPr>
        <p:txBody>
          <a:bodyPr wrap="square" lIns="0" tIns="0" rIns="0" bIns="0" rtlCol="0">
            <a:noAutofit/>
          </a:bodyPr>
          <a:lstStyle/>
          <a:p>
            <a:endParaRPr/>
          </a:p>
        </p:txBody>
      </p:sp>
      <p:sp>
        <p:nvSpPr>
          <p:cNvPr id="1479" name="object 1479"/>
          <p:cNvSpPr/>
          <p:nvPr/>
        </p:nvSpPr>
        <p:spPr>
          <a:xfrm>
            <a:off x="439948" y="686682"/>
            <a:ext cx="2507" cy="265"/>
          </a:xfrm>
          <a:custGeom>
            <a:avLst/>
            <a:gdLst/>
            <a:ahLst/>
            <a:cxnLst/>
            <a:rect l="l" t="t" r="r" b="b"/>
            <a:pathLst>
              <a:path w="2507" h="265">
                <a:moveTo>
                  <a:pt x="1254" y="56"/>
                </a:moveTo>
                <a:lnTo>
                  <a:pt x="0" y="208"/>
                </a:lnTo>
                <a:lnTo>
                  <a:pt x="1254" y="265"/>
                </a:lnTo>
                <a:lnTo>
                  <a:pt x="2507" y="0"/>
                </a:lnTo>
                <a:lnTo>
                  <a:pt x="1254" y="56"/>
                </a:lnTo>
                <a:close/>
              </a:path>
            </a:pathLst>
          </a:custGeom>
          <a:solidFill>
            <a:srgbClr val="78BBE0"/>
          </a:solidFill>
        </p:spPr>
        <p:txBody>
          <a:bodyPr wrap="square" lIns="0" tIns="0" rIns="0" bIns="0" rtlCol="0">
            <a:noAutofit/>
          </a:bodyPr>
          <a:lstStyle/>
          <a:p>
            <a:endParaRPr/>
          </a:p>
        </p:txBody>
      </p:sp>
      <p:sp>
        <p:nvSpPr>
          <p:cNvPr id="1480" name="object 1480"/>
          <p:cNvSpPr/>
          <p:nvPr/>
        </p:nvSpPr>
        <p:spPr>
          <a:xfrm>
            <a:off x="447871" y="703293"/>
            <a:ext cx="2164" cy="1461"/>
          </a:xfrm>
          <a:custGeom>
            <a:avLst/>
            <a:gdLst/>
            <a:ahLst/>
            <a:cxnLst/>
            <a:rect l="l" t="t" r="r" b="b"/>
            <a:pathLst>
              <a:path w="2164" h="1461">
                <a:moveTo>
                  <a:pt x="0" y="227"/>
                </a:moveTo>
                <a:lnTo>
                  <a:pt x="56" y="1461"/>
                </a:lnTo>
                <a:lnTo>
                  <a:pt x="1139" y="1461"/>
                </a:lnTo>
                <a:lnTo>
                  <a:pt x="2164" y="1404"/>
                </a:lnTo>
                <a:lnTo>
                  <a:pt x="1651" y="645"/>
                </a:lnTo>
                <a:lnTo>
                  <a:pt x="968" y="0"/>
                </a:lnTo>
                <a:lnTo>
                  <a:pt x="0" y="227"/>
                </a:lnTo>
                <a:close/>
              </a:path>
            </a:pathLst>
          </a:custGeom>
          <a:solidFill>
            <a:srgbClr val="78BBE0"/>
          </a:solidFill>
        </p:spPr>
        <p:txBody>
          <a:bodyPr wrap="square" lIns="0" tIns="0" rIns="0" bIns="0" rtlCol="0">
            <a:noAutofit/>
          </a:bodyPr>
          <a:lstStyle/>
          <a:p>
            <a:endParaRPr/>
          </a:p>
        </p:txBody>
      </p:sp>
      <p:sp>
        <p:nvSpPr>
          <p:cNvPr id="1481" name="object 1481"/>
          <p:cNvSpPr/>
          <p:nvPr/>
        </p:nvSpPr>
        <p:spPr>
          <a:xfrm>
            <a:off x="439948" y="685980"/>
            <a:ext cx="25248" cy="6416"/>
          </a:xfrm>
          <a:custGeom>
            <a:avLst/>
            <a:gdLst/>
            <a:ahLst/>
            <a:cxnLst/>
            <a:rect l="l" t="t" r="r" b="b"/>
            <a:pathLst>
              <a:path w="25248" h="6416">
                <a:moveTo>
                  <a:pt x="4901" y="94"/>
                </a:moveTo>
                <a:lnTo>
                  <a:pt x="2450" y="0"/>
                </a:lnTo>
                <a:lnTo>
                  <a:pt x="0" y="0"/>
                </a:lnTo>
                <a:lnTo>
                  <a:pt x="114" y="208"/>
                </a:lnTo>
                <a:lnTo>
                  <a:pt x="1139" y="208"/>
                </a:lnTo>
                <a:lnTo>
                  <a:pt x="2052" y="379"/>
                </a:lnTo>
                <a:lnTo>
                  <a:pt x="2793" y="588"/>
                </a:lnTo>
                <a:lnTo>
                  <a:pt x="3933" y="474"/>
                </a:lnTo>
                <a:lnTo>
                  <a:pt x="2622" y="379"/>
                </a:lnTo>
                <a:lnTo>
                  <a:pt x="2336" y="379"/>
                </a:lnTo>
                <a:lnTo>
                  <a:pt x="3248" y="265"/>
                </a:lnTo>
                <a:lnTo>
                  <a:pt x="4273" y="436"/>
                </a:lnTo>
                <a:lnTo>
                  <a:pt x="5300" y="531"/>
                </a:lnTo>
                <a:lnTo>
                  <a:pt x="6384" y="702"/>
                </a:lnTo>
                <a:lnTo>
                  <a:pt x="7465" y="797"/>
                </a:lnTo>
                <a:lnTo>
                  <a:pt x="8549" y="1082"/>
                </a:lnTo>
                <a:lnTo>
                  <a:pt x="9632" y="1233"/>
                </a:lnTo>
                <a:lnTo>
                  <a:pt x="10657" y="1461"/>
                </a:lnTo>
                <a:lnTo>
                  <a:pt x="11854" y="1784"/>
                </a:lnTo>
                <a:lnTo>
                  <a:pt x="13108" y="2050"/>
                </a:lnTo>
                <a:lnTo>
                  <a:pt x="14192" y="2581"/>
                </a:lnTo>
                <a:lnTo>
                  <a:pt x="15217" y="3189"/>
                </a:lnTo>
                <a:lnTo>
                  <a:pt x="16242" y="3512"/>
                </a:lnTo>
                <a:lnTo>
                  <a:pt x="17154" y="4043"/>
                </a:lnTo>
                <a:lnTo>
                  <a:pt x="18238" y="4309"/>
                </a:lnTo>
                <a:lnTo>
                  <a:pt x="19206" y="4689"/>
                </a:lnTo>
                <a:lnTo>
                  <a:pt x="20232" y="5125"/>
                </a:lnTo>
                <a:lnTo>
                  <a:pt x="21315" y="5125"/>
                </a:lnTo>
                <a:lnTo>
                  <a:pt x="22399" y="5448"/>
                </a:lnTo>
                <a:lnTo>
                  <a:pt x="23482" y="5885"/>
                </a:lnTo>
                <a:lnTo>
                  <a:pt x="22227" y="4954"/>
                </a:lnTo>
                <a:lnTo>
                  <a:pt x="23311" y="5334"/>
                </a:lnTo>
                <a:lnTo>
                  <a:pt x="24221" y="5942"/>
                </a:lnTo>
                <a:lnTo>
                  <a:pt x="25248" y="6416"/>
                </a:lnTo>
                <a:lnTo>
                  <a:pt x="24791" y="5885"/>
                </a:lnTo>
                <a:lnTo>
                  <a:pt x="23766" y="5448"/>
                </a:lnTo>
                <a:lnTo>
                  <a:pt x="22797" y="4897"/>
                </a:lnTo>
                <a:lnTo>
                  <a:pt x="21714" y="4575"/>
                </a:lnTo>
                <a:lnTo>
                  <a:pt x="20745" y="4100"/>
                </a:lnTo>
                <a:lnTo>
                  <a:pt x="19662" y="3777"/>
                </a:lnTo>
                <a:lnTo>
                  <a:pt x="18693" y="3227"/>
                </a:lnTo>
                <a:lnTo>
                  <a:pt x="17668" y="2809"/>
                </a:lnTo>
                <a:lnTo>
                  <a:pt x="16584" y="2486"/>
                </a:lnTo>
                <a:lnTo>
                  <a:pt x="15503" y="2202"/>
                </a:lnTo>
                <a:lnTo>
                  <a:pt x="14703" y="1822"/>
                </a:lnTo>
                <a:lnTo>
                  <a:pt x="14021" y="1670"/>
                </a:lnTo>
                <a:lnTo>
                  <a:pt x="13392" y="1499"/>
                </a:lnTo>
                <a:lnTo>
                  <a:pt x="12709" y="1347"/>
                </a:lnTo>
                <a:lnTo>
                  <a:pt x="11968" y="1233"/>
                </a:lnTo>
                <a:lnTo>
                  <a:pt x="10714" y="968"/>
                </a:lnTo>
                <a:lnTo>
                  <a:pt x="9403" y="702"/>
                </a:lnTo>
                <a:lnTo>
                  <a:pt x="8094" y="531"/>
                </a:lnTo>
                <a:lnTo>
                  <a:pt x="7922" y="531"/>
                </a:lnTo>
                <a:lnTo>
                  <a:pt x="7238" y="436"/>
                </a:lnTo>
                <a:lnTo>
                  <a:pt x="4901" y="94"/>
                </a:lnTo>
                <a:close/>
              </a:path>
            </a:pathLst>
          </a:custGeom>
          <a:solidFill>
            <a:srgbClr val="78BBE0"/>
          </a:solidFill>
        </p:spPr>
        <p:txBody>
          <a:bodyPr wrap="square" lIns="0" tIns="0" rIns="0" bIns="0" rtlCol="0">
            <a:noAutofit/>
          </a:bodyPr>
          <a:lstStyle/>
          <a:p>
            <a:endParaRPr/>
          </a:p>
        </p:txBody>
      </p:sp>
      <p:sp>
        <p:nvSpPr>
          <p:cNvPr id="1482" name="object 1482"/>
          <p:cNvSpPr/>
          <p:nvPr/>
        </p:nvSpPr>
        <p:spPr>
          <a:xfrm>
            <a:off x="423704" y="685980"/>
            <a:ext cx="19037" cy="2259"/>
          </a:xfrm>
          <a:custGeom>
            <a:avLst/>
            <a:gdLst/>
            <a:ahLst/>
            <a:cxnLst/>
            <a:rect l="l" t="t" r="r" b="b"/>
            <a:pathLst>
              <a:path w="19037" h="2259">
                <a:moveTo>
                  <a:pt x="14591" y="0"/>
                </a:moveTo>
                <a:lnTo>
                  <a:pt x="13279" y="56"/>
                </a:lnTo>
                <a:lnTo>
                  <a:pt x="11968" y="94"/>
                </a:lnTo>
                <a:lnTo>
                  <a:pt x="10659" y="265"/>
                </a:lnTo>
                <a:lnTo>
                  <a:pt x="6954" y="588"/>
                </a:lnTo>
                <a:lnTo>
                  <a:pt x="3419" y="1290"/>
                </a:lnTo>
                <a:lnTo>
                  <a:pt x="0" y="2259"/>
                </a:lnTo>
                <a:lnTo>
                  <a:pt x="569" y="2164"/>
                </a:lnTo>
                <a:lnTo>
                  <a:pt x="1597" y="1879"/>
                </a:lnTo>
                <a:lnTo>
                  <a:pt x="2394" y="2107"/>
                </a:lnTo>
                <a:lnTo>
                  <a:pt x="3363" y="1670"/>
                </a:lnTo>
                <a:lnTo>
                  <a:pt x="3590" y="1670"/>
                </a:lnTo>
                <a:lnTo>
                  <a:pt x="4789" y="1347"/>
                </a:lnTo>
                <a:lnTo>
                  <a:pt x="6041" y="1290"/>
                </a:lnTo>
                <a:lnTo>
                  <a:pt x="7010" y="1082"/>
                </a:lnTo>
                <a:lnTo>
                  <a:pt x="5870" y="1025"/>
                </a:lnTo>
                <a:lnTo>
                  <a:pt x="7181" y="1025"/>
                </a:lnTo>
                <a:lnTo>
                  <a:pt x="8094" y="702"/>
                </a:lnTo>
                <a:lnTo>
                  <a:pt x="9177" y="588"/>
                </a:lnTo>
                <a:lnTo>
                  <a:pt x="10317" y="379"/>
                </a:lnTo>
                <a:lnTo>
                  <a:pt x="9975" y="474"/>
                </a:lnTo>
                <a:lnTo>
                  <a:pt x="11114" y="531"/>
                </a:lnTo>
                <a:lnTo>
                  <a:pt x="12254" y="474"/>
                </a:lnTo>
                <a:lnTo>
                  <a:pt x="13394" y="531"/>
                </a:lnTo>
                <a:lnTo>
                  <a:pt x="13908" y="588"/>
                </a:lnTo>
                <a:lnTo>
                  <a:pt x="14079" y="531"/>
                </a:lnTo>
                <a:lnTo>
                  <a:pt x="15275" y="436"/>
                </a:lnTo>
                <a:lnTo>
                  <a:pt x="16359" y="531"/>
                </a:lnTo>
                <a:lnTo>
                  <a:pt x="16758" y="531"/>
                </a:lnTo>
                <a:lnTo>
                  <a:pt x="17897" y="436"/>
                </a:lnTo>
                <a:lnTo>
                  <a:pt x="19037" y="588"/>
                </a:lnTo>
                <a:lnTo>
                  <a:pt x="18409" y="379"/>
                </a:lnTo>
                <a:lnTo>
                  <a:pt x="17555" y="379"/>
                </a:lnTo>
                <a:lnTo>
                  <a:pt x="16359" y="208"/>
                </a:lnTo>
                <a:lnTo>
                  <a:pt x="16244" y="0"/>
                </a:lnTo>
                <a:lnTo>
                  <a:pt x="15845" y="0"/>
                </a:lnTo>
                <a:lnTo>
                  <a:pt x="15160" y="56"/>
                </a:lnTo>
                <a:lnTo>
                  <a:pt x="14591" y="0"/>
                </a:lnTo>
                <a:close/>
              </a:path>
            </a:pathLst>
          </a:custGeom>
          <a:solidFill>
            <a:srgbClr val="78BBE0"/>
          </a:solidFill>
        </p:spPr>
        <p:txBody>
          <a:bodyPr wrap="square" lIns="0" tIns="0" rIns="0" bIns="0" rtlCol="0">
            <a:noAutofit/>
          </a:bodyPr>
          <a:lstStyle/>
          <a:p>
            <a:endParaRPr/>
          </a:p>
        </p:txBody>
      </p:sp>
      <p:sp>
        <p:nvSpPr>
          <p:cNvPr id="1483" name="object 1483"/>
          <p:cNvSpPr/>
          <p:nvPr/>
        </p:nvSpPr>
        <p:spPr>
          <a:xfrm>
            <a:off x="401021" y="709881"/>
            <a:ext cx="5985" cy="6262"/>
          </a:xfrm>
          <a:custGeom>
            <a:avLst/>
            <a:gdLst/>
            <a:ahLst/>
            <a:cxnLst/>
            <a:rect l="l" t="t" r="r" b="b"/>
            <a:pathLst>
              <a:path w="5985" h="6262">
                <a:moveTo>
                  <a:pt x="3647" y="3887"/>
                </a:moveTo>
                <a:lnTo>
                  <a:pt x="4104" y="2915"/>
                </a:lnTo>
                <a:lnTo>
                  <a:pt x="5014" y="2107"/>
                </a:lnTo>
                <a:lnTo>
                  <a:pt x="5643" y="1139"/>
                </a:lnTo>
                <a:lnTo>
                  <a:pt x="5985" y="0"/>
                </a:lnTo>
                <a:lnTo>
                  <a:pt x="5073" y="379"/>
                </a:lnTo>
                <a:lnTo>
                  <a:pt x="4217" y="759"/>
                </a:lnTo>
                <a:lnTo>
                  <a:pt x="4275" y="1670"/>
                </a:lnTo>
                <a:lnTo>
                  <a:pt x="3476" y="2486"/>
                </a:lnTo>
                <a:lnTo>
                  <a:pt x="2793" y="3293"/>
                </a:lnTo>
                <a:lnTo>
                  <a:pt x="1766" y="3887"/>
                </a:lnTo>
                <a:lnTo>
                  <a:pt x="855" y="4535"/>
                </a:lnTo>
                <a:lnTo>
                  <a:pt x="0" y="5290"/>
                </a:lnTo>
                <a:lnTo>
                  <a:pt x="56" y="6262"/>
                </a:lnTo>
                <a:lnTo>
                  <a:pt x="1425" y="6262"/>
                </a:lnTo>
                <a:lnTo>
                  <a:pt x="2793" y="6101"/>
                </a:lnTo>
                <a:lnTo>
                  <a:pt x="3363" y="5074"/>
                </a:lnTo>
                <a:lnTo>
                  <a:pt x="3647" y="3887"/>
                </a:lnTo>
                <a:close/>
              </a:path>
            </a:pathLst>
          </a:custGeom>
          <a:solidFill>
            <a:srgbClr val="78BBE0"/>
          </a:solidFill>
        </p:spPr>
        <p:txBody>
          <a:bodyPr wrap="square" lIns="0" tIns="0" rIns="0" bIns="0" rtlCol="0">
            <a:noAutofit/>
          </a:bodyPr>
          <a:lstStyle/>
          <a:p>
            <a:endParaRPr/>
          </a:p>
        </p:txBody>
      </p:sp>
      <p:sp>
        <p:nvSpPr>
          <p:cNvPr id="1484" name="object 1484"/>
          <p:cNvSpPr/>
          <p:nvPr/>
        </p:nvSpPr>
        <p:spPr>
          <a:xfrm>
            <a:off x="407518" y="689644"/>
            <a:ext cx="18979" cy="10194"/>
          </a:xfrm>
          <a:custGeom>
            <a:avLst/>
            <a:gdLst/>
            <a:ahLst/>
            <a:cxnLst/>
            <a:rect l="l" t="t" r="r" b="b"/>
            <a:pathLst>
              <a:path w="18979" h="10194">
                <a:moveTo>
                  <a:pt x="2736" y="7441"/>
                </a:moveTo>
                <a:lnTo>
                  <a:pt x="2507" y="7935"/>
                </a:lnTo>
                <a:lnTo>
                  <a:pt x="3647" y="8314"/>
                </a:lnTo>
                <a:lnTo>
                  <a:pt x="4217" y="9226"/>
                </a:lnTo>
                <a:lnTo>
                  <a:pt x="4446" y="10194"/>
                </a:lnTo>
                <a:lnTo>
                  <a:pt x="5471" y="10156"/>
                </a:lnTo>
                <a:lnTo>
                  <a:pt x="6496" y="9928"/>
                </a:lnTo>
                <a:lnTo>
                  <a:pt x="7296" y="9283"/>
                </a:lnTo>
                <a:lnTo>
                  <a:pt x="8321" y="9226"/>
                </a:lnTo>
                <a:lnTo>
                  <a:pt x="9290" y="8903"/>
                </a:lnTo>
                <a:lnTo>
                  <a:pt x="10544" y="8466"/>
                </a:lnTo>
                <a:lnTo>
                  <a:pt x="11457" y="8258"/>
                </a:lnTo>
                <a:lnTo>
                  <a:pt x="12311" y="8106"/>
                </a:lnTo>
                <a:lnTo>
                  <a:pt x="12426" y="7878"/>
                </a:lnTo>
                <a:lnTo>
                  <a:pt x="13565" y="8049"/>
                </a:lnTo>
                <a:lnTo>
                  <a:pt x="14705" y="8144"/>
                </a:lnTo>
                <a:lnTo>
                  <a:pt x="15674" y="8049"/>
                </a:lnTo>
                <a:lnTo>
                  <a:pt x="15787" y="7289"/>
                </a:lnTo>
                <a:lnTo>
                  <a:pt x="15958" y="6587"/>
                </a:lnTo>
                <a:lnTo>
                  <a:pt x="17041" y="5941"/>
                </a:lnTo>
                <a:lnTo>
                  <a:pt x="17041" y="4746"/>
                </a:lnTo>
                <a:lnTo>
                  <a:pt x="18181" y="3568"/>
                </a:lnTo>
                <a:lnTo>
                  <a:pt x="17726" y="3341"/>
                </a:lnTo>
                <a:lnTo>
                  <a:pt x="18010" y="3075"/>
                </a:lnTo>
                <a:lnTo>
                  <a:pt x="18637" y="1841"/>
                </a:lnTo>
                <a:lnTo>
                  <a:pt x="17783" y="1670"/>
                </a:lnTo>
                <a:lnTo>
                  <a:pt x="18353" y="1139"/>
                </a:lnTo>
                <a:lnTo>
                  <a:pt x="18296" y="322"/>
                </a:lnTo>
                <a:lnTo>
                  <a:pt x="18979" y="170"/>
                </a:lnTo>
                <a:lnTo>
                  <a:pt x="17954" y="0"/>
                </a:lnTo>
                <a:lnTo>
                  <a:pt x="16870" y="170"/>
                </a:lnTo>
                <a:lnTo>
                  <a:pt x="15902" y="550"/>
                </a:lnTo>
                <a:lnTo>
                  <a:pt x="14989" y="968"/>
                </a:lnTo>
                <a:lnTo>
                  <a:pt x="14705" y="1347"/>
                </a:lnTo>
                <a:lnTo>
                  <a:pt x="13737" y="1727"/>
                </a:lnTo>
                <a:lnTo>
                  <a:pt x="12766" y="2164"/>
                </a:lnTo>
                <a:lnTo>
                  <a:pt x="11684" y="2429"/>
                </a:lnTo>
                <a:lnTo>
                  <a:pt x="10716" y="2866"/>
                </a:lnTo>
                <a:lnTo>
                  <a:pt x="9461" y="3341"/>
                </a:lnTo>
                <a:lnTo>
                  <a:pt x="9689" y="3018"/>
                </a:lnTo>
                <a:lnTo>
                  <a:pt x="8663" y="3398"/>
                </a:lnTo>
                <a:lnTo>
                  <a:pt x="7751" y="3948"/>
                </a:lnTo>
                <a:lnTo>
                  <a:pt x="7467" y="3625"/>
                </a:lnTo>
                <a:lnTo>
                  <a:pt x="6384" y="3777"/>
                </a:lnTo>
                <a:lnTo>
                  <a:pt x="5415" y="4271"/>
                </a:lnTo>
                <a:lnTo>
                  <a:pt x="4388" y="4594"/>
                </a:lnTo>
                <a:lnTo>
                  <a:pt x="3534" y="5239"/>
                </a:lnTo>
                <a:lnTo>
                  <a:pt x="2565" y="5714"/>
                </a:lnTo>
                <a:lnTo>
                  <a:pt x="1824" y="6416"/>
                </a:lnTo>
                <a:lnTo>
                  <a:pt x="628" y="7175"/>
                </a:lnTo>
                <a:lnTo>
                  <a:pt x="0" y="8428"/>
                </a:lnTo>
                <a:lnTo>
                  <a:pt x="1027" y="8049"/>
                </a:lnTo>
                <a:lnTo>
                  <a:pt x="1824" y="7498"/>
                </a:lnTo>
                <a:lnTo>
                  <a:pt x="2736" y="7441"/>
                </a:lnTo>
                <a:close/>
              </a:path>
            </a:pathLst>
          </a:custGeom>
          <a:solidFill>
            <a:srgbClr val="78BBE0"/>
          </a:solidFill>
        </p:spPr>
        <p:txBody>
          <a:bodyPr wrap="square" lIns="0" tIns="0" rIns="0" bIns="0" rtlCol="0">
            <a:noAutofit/>
          </a:bodyPr>
          <a:lstStyle/>
          <a:p>
            <a:endParaRPr/>
          </a:p>
        </p:txBody>
      </p:sp>
      <p:sp>
        <p:nvSpPr>
          <p:cNvPr id="1485" name="object 1485"/>
          <p:cNvSpPr/>
          <p:nvPr/>
        </p:nvSpPr>
        <p:spPr>
          <a:xfrm>
            <a:off x="431514" y="686739"/>
            <a:ext cx="3419" cy="322"/>
          </a:xfrm>
          <a:custGeom>
            <a:avLst/>
            <a:gdLst/>
            <a:ahLst/>
            <a:cxnLst/>
            <a:rect l="l" t="t" r="r" b="b"/>
            <a:pathLst>
              <a:path w="3419" h="322">
                <a:moveTo>
                  <a:pt x="0" y="265"/>
                </a:moveTo>
                <a:lnTo>
                  <a:pt x="283" y="265"/>
                </a:lnTo>
                <a:lnTo>
                  <a:pt x="1081" y="322"/>
                </a:lnTo>
                <a:lnTo>
                  <a:pt x="2050" y="265"/>
                </a:lnTo>
                <a:lnTo>
                  <a:pt x="2563" y="265"/>
                </a:lnTo>
                <a:lnTo>
                  <a:pt x="3419" y="0"/>
                </a:lnTo>
                <a:lnTo>
                  <a:pt x="2108" y="94"/>
                </a:lnTo>
                <a:lnTo>
                  <a:pt x="1651" y="265"/>
                </a:lnTo>
                <a:lnTo>
                  <a:pt x="1423" y="94"/>
                </a:lnTo>
                <a:lnTo>
                  <a:pt x="0" y="265"/>
                </a:lnTo>
                <a:close/>
              </a:path>
            </a:pathLst>
          </a:custGeom>
          <a:solidFill>
            <a:srgbClr val="78BBE0"/>
          </a:solidFill>
        </p:spPr>
        <p:txBody>
          <a:bodyPr wrap="square" lIns="0" tIns="0" rIns="0" bIns="0" rtlCol="0">
            <a:noAutofit/>
          </a:bodyPr>
          <a:lstStyle/>
          <a:p>
            <a:endParaRPr/>
          </a:p>
        </p:txBody>
      </p:sp>
      <p:sp>
        <p:nvSpPr>
          <p:cNvPr id="1486" name="object 1486"/>
          <p:cNvSpPr/>
          <p:nvPr/>
        </p:nvSpPr>
        <p:spPr>
          <a:xfrm>
            <a:off x="432938" y="686625"/>
            <a:ext cx="1311" cy="379"/>
          </a:xfrm>
          <a:custGeom>
            <a:avLst/>
            <a:gdLst/>
            <a:ahLst/>
            <a:cxnLst/>
            <a:rect l="l" t="t" r="r" b="b"/>
            <a:pathLst>
              <a:path w="1311" h="379">
                <a:moveTo>
                  <a:pt x="684" y="208"/>
                </a:moveTo>
                <a:lnTo>
                  <a:pt x="1311" y="0"/>
                </a:lnTo>
                <a:lnTo>
                  <a:pt x="0" y="208"/>
                </a:lnTo>
                <a:lnTo>
                  <a:pt x="227" y="379"/>
                </a:lnTo>
                <a:lnTo>
                  <a:pt x="684" y="208"/>
                </a:lnTo>
                <a:close/>
              </a:path>
            </a:pathLst>
          </a:custGeom>
          <a:solidFill>
            <a:srgbClr val="78BBE0"/>
          </a:solidFill>
        </p:spPr>
        <p:txBody>
          <a:bodyPr wrap="square" lIns="0" tIns="0" rIns="0" bIns="0" rtlCol="0">
            <a:noAutofit/>
          </a:bodyPr>
          <a:lstStyle/>
          <a:p>
            <a:endParaRPr/>
          </a:p>
        </p:txBody>
      </p:sp>
      <p:sp>
        <p:nvSpPr>
          <p:cNvPr id="1487" name="object 1487"/>
          <p:cNvSpPr/>
          <p:nvPr/>
        </p:nvSpPr>
        <p:spPr>
          <a:xfrm>
            <a:off x="415326" y="687005"/>
            <a:ext cx="18238" cy="4802"/>
          </a:xfrm>
          <a:custGeom>
            <a:avLst/>
            <a:gdLst/>
            <a:ahLst/>
            <a:cxnLst/>
            <a:rect l="l" t="t" r="r" b="b"/>
            <a:pathLst>
              <a:path w="18238" h="4802">
                <a:moveTo>
                  <a:pt x="16129" y="1613"/>
                </a:moveTo>
                <a:lnTo>
                  <a:pt x="15217" y="1879"/>
                </a:lnTo>
                <a:lnTo>
                  <a:pt x="14762" y="1290"/>
                </a:lnTo>
                <a:lnTo>
                  <a:pt x="15104" y="968"/>
                </a:lnTo>
                <a:lnTo>
                  <a:pt x="14135" y="854"/>
                </a:lnTo>
                <a:lnTo>
                  <a:pt x="15275" y="531"/>
                </a:lnTo>
                <a:lnTo>
                  <a:pt x="16472" y="588"/>
                </a:lnTo>
                <a:lnTo>
                  <a:pt x="17555" y="208"/>
                </a:lnTo>
                <a:lnTo>
                  <a:pt x="16699" y="322"/>
                </a:lnTo>
                <a:lnTo>
                  <a:pt x="15787" y="208"/>
                </a:lnTo>
                <a:lnTo>
                  <a:pt x="16472" y="0"/>
                </a:lnTo>
                <a:lnTo>
                  <a:pt x="15160" y="379"/>
                </a:lnTo>
                <a:lnTo>
                  <a:pt x="13793" y="645"/>
                </a:lnTo>
                <a:lnTo>
                  <a:pt x="12881" y="645"/>
                </a:lnTo>
                <a:lnTo>
                  <a:pt x="11968" y="645"/>
                </a:lnTo>
                <a:lnTo>
                  <a:pt x="10772" y="1082"/>
                </a:lnTo>
                <a:lnTo>
                  <a:pt x="9975" y="854"/>
                </a:lnTo>
                <a:lnTo>
                  <a:pt x="8835" y="1461"/>
                </a:lnTo>
                <a:lnTo>
                  <a:pt x="9348" y="1404"/>
                </a:lnTo>
                <a:lnTo>
                  <a:pt x="8265" y="1727"/>
                </a:lnTo>
                <a:lnTo>
                  <a:pt x="7181" y="2164"/>
                </a:lnTo>
                <a:lnTo>
                  <a:pt x="6098" y="2486"/>
                </a:lnTo>
                <a:lnTo>
                  <a:pt x="4958" y="2581"/>
                </a:lnTo>
                <a:lnTo>
                  <a:pt x="5757" y="2050"/>
                </a:lnTo>
                <a:lnTo>
                  <a:pt x="5528" y="2107"/>
                </a:lnTo>
                <a:lnTo>
                  <a:pt x="5016" y="2372"/>
                </a:lnTo>
                <a:lnTo>
                  <a:pt x="4446" y="2524"/>
                </a:lnTo>
                <a:lnTo>
                  <a:pt x="3534" y="2847"/>
                </a:lnTo>
                <a:lnTo>
                  <a:pt x="2565" y="3227"/>
                </a:lnTo>
                <a:lnTo>
                  <a:pt x="1709" y="3606"/>
                </a:lnTo>
                <a:lnTo>
                  <a:pt x="968" y="4043"/>
                </a:lnTo>
                <a:lnTo>
                  <a:pt x="0" y="4632"/>
                </a:lnTo>
                <a:lnTo>
                  <a:pt x="1139" y="4157"/>
                </a:lnTo>
                <a:lnTo>
                  <a:pt x="2338" y="3872"/>
                </a:lnTo>
                <a:lnTo>
                  <a:pt x="1311" y="4252"/>
                </a:lnTo>
                <a:lnTo>
                  <a:pt x="398" y="4802"/>
                </a:lnTo>
                <a:lnTo>
                  <a:pt x="1709" y="4537"/>
                </a:lnTo>
                <a:lnTo>
                  <a:pt x="2849" y="3986"/>
                </a:lnTo>
                <a:lnTo>
                  <a:pt x="4048" y="3549"/>
                </a:lnTo>
                <a:lnTo>
                  <a:pt x="5643" y="3189"/>
                </a:lnTo>
                <a:lnTo>
                  <a:pt x="7068" y="2486"/>
                </a:lnTo>
                <a:lnTo>
                  <a:pt x="8094" y="2259"/>
                </a:lnTo>
                <a:lnTo>
                  <a:pt x="9177" y="2164"/>
                </a:lnTo>
                <a:lnTo>
                  <a:pt x="10373" y="1727"/>
                </a:lnTo>
                <a:lnTo>
                  <a:pt x="11570" y="1461"/>
                </a:lnTo>
                <a:lnTo>
                  <a:pt x="12198" y="1233"/>
                </a:lnTo>
                <a:lnTo>
                  <a:pt x="12198" y="1082"/>
                </a:lnTo>
                <a:lnTo>
                  <a:pt x="12881" y="911"/>
                </a:lnTo>
                <a:lnTo>
                  <a:pt x="12198" y="1233"/>
                </a:lnTo>
                <a:lnTo>
                  <a:pt x="11570" y="1461"/>
                </a:lnTo>
                <a:lnTo>
                  <a:pt x="12937" y="1177"/>
                </a:lnTo>
                <a:lnTo>
                  <a:pt x="11968" y="1670"/>
                </a:lnTo>
                <a:lnTo>
                  <a:pt x="12367" y="2107"/>
                </a:lnTo>
                <a:lnTo>
                  <a:pt x="11628" y="2809"/>
                </a:lnTo>
                <a:lnTo>
                  <a:pt x="12597" y="3720"/>
                </a:lnTo>
                <a:lnTo>
                  <a:pt x="13622" y="3132"/>
                </a:lnTo>
                <a:lnTo>
                  <a:pt x="14933" y="2809"/>
                </a:lnTo>
                <a:lnTo>
                  <a:pt x="16016" y="2107"/>
                </a:lnTo>
                <a:lnTo>
                  <a:pt x="17269" y="1822"/>
                </a:lnTo>
                <a:lnTo>
                  <a:pt x="18238" y="1082"/>
                </a:lnTo>
                <a:lnTo>
                  <a:pt x="16814" y="968"/>
                </a:lnTo>
                <a:lnTo>
                  <a:pt x="15559" y="1404"/>
                </a:lnTo>
                <a:lnTo>
                  <a:pt x="16129" y="1613"/>
                </a:lnTo>
                <a:close/>
              </a:path>
            </a:pathLst>
          </a:custGeom>
          <a:solidFill>
            <a:srgbClr val="78BBE0"/>
          </a:solidFill>
        </p:spPr>
        <p:txBody>
          <a:bodyPr wrap="square" lIns="0" tIns="0" rIns="0" bIns="0" rtlCol="0">
            <a:noAutofit/>
          </a:bodyPr>
          <a:lstStyle/>
          <a:p>
            <a:endParaRPr/>
          </a:p>
        </p:txBody>
      </p:sp>
      <p:sp>
        <p:nvSpPr>
          <p:cNvPr id="1488" name="object 1488"/>
          <p:cNvSpPr/>
          <p:nvPr/>
        </p:nvSpPr>
        <p:spPr>
          <a:xfrm>
            <a:off x="411109" y="744853"/>
            <a:ext cx="2964" cy="38909"/>
          </a:xfrm>
          <a:custGeom>
            <a:avLst/>
            <a:gdLst/>
            <a:ahLst/>
            <a:cxnLst/>
            <a:rect l="l" t="t" r="r" b="b"/>
            <a:pathLst>
              <a:path w="2964" h="38909">
                <a:moveTo>
                  <a:pt x="1937" y="3832"/>
                </a:moveTo>
                <a:lnTo>
                  <a:pt x="1597" y="2860"/>
                </a:lnTo>
                <a:lnTo>
                  <a:pt x="1196" y="1943"/>
                </a:lnTo>
                <a:lnTo>
                  <a:pt x="1083" y="971"/>
                </a:lnTo>
                <a:lnTo>
                  <a:pt x="797" y="0"/>
                </a:lnTo>
                <a:lnTo>
                  <a:pt x="0" y="38370"/>
                </a:lnTo>
                <a:lnTo>
                  <a:pt x="912" y="38695"/>
                </a:lnTo>
                <a:lnTo>
                  <a:pt x="1881" y="38909"/>
                </a:lnTo>
                <a:lnTo>
                  <a:pt x="2964" y="38154"/>
                </a:lnTo>
                <a:lnTo>
                  <a:pt x="2678" y="37020"/>
                </a:lnTo>
                <a:lnTo>
                  <a:pt x="2223" y="4802"/>
                </a:lnTo>
                <a:lnTo>
                  <a:pt x="1937" y="3832"/>
                </a:lnTo>
                <a:close/>
              </a:path>
            </a:pathLst>
          </a:custGeom>
          <a:solidFill>
            <a:srgbClr val="78BBE0"/>
          </a:solidFill>
        </p:spPr>
        <p:txBody>
          <a:bodyPr wrap="square" lIns="0" tIns="0" rIns="0" bIns="0" rtlCol="0">
            <a:noAutofit/>
          </a:bodyPr>
          <a:lstStyle/>
          <a:p>
            <a:endParaRPr/>
          </a:p>
        </p:txBody>
      </p:sp>
      <p:sp>
        <p:nvSpPr>
          <p:cNvPr id="1489" name="object 1489"/>
          <p:cNvSpPr/>
          <p:nvPr/>
        </p:nvSpPr>
        <p:spPr>
          <a:xfrm>
            <a:off x="407917" y="701357"/>
            <a:ext cx="2394" cy="2543"/>
          </a:xfrm>
          <a:custGeom>
            <a:avLst/>
            <a:gdLst/>
            <a:ahLst/>
            <a:cxnLst/>
            <a:rect l="l" t="t" r="r" b="b"/>
            <a:pathLst>
              <a:path w="2394" h="2543">
                <a:moveTo>
                  <a:pt x="1425" y="0"/>
                </a:moveTo>
                <a:lnTo>
                  <a:pt x="569" y="588"/>
                </a:lnTo>
                <a:lnTo>
                  <a:pt x="0" y="1461"/>
                </a:lnTo>
                <a:lnTo>
                  <a:pt x="0" y="2429"/>
                </a:lnTo>
                <a:lnTo>
                  <a:pt x="968" y="2429"/>
                </a:lnTo>
                <a:lnTo>
                  <a:pt x="1881" y="2543"/>
                </a:lnTo>
                <a:lnTo>
                  <a:pt x="2394" y="1233"/>
                </a:lnTo>
                <a:lnTo>
                  <a:pt x="1425" y="0"/>
                </a:lnTo>
                <a:close/>
              </a:path>
            </a:pathLst>
          </a:custGeom>
          <a:solidFill>
            <a:srgbClr val="78BBE0"/>
          </a:solidFill>
        </p:spPr>
        <p:txBody>
          <a:bodyPr wrap="square" lIns="0" tIns="0" rIns="0" bIns="0" rtlCol="0">
            <a:noAutofit/>
          </a:bodyPr>
          <a:lstStyle/>
          <a:p>
            <a:endParaRPr/>
          </a:p>
        </p:txBody>
      </p:sp>
      <p:sp>
        <p:nvSpPr>
          <p:cNvPr id="1490" name="object 1490"/>
          <p:cNvSpPr/>
          <p:nvPr/>
        </p:nvSpPr>
        <p:spPr>
          <a:xfrm>
            <a:off x="423647" y="701623"/>
            <a:ext cx="4674" cy="2164"/>
          </a:xfrm>
          <a:custGeom>
            <a:avLst/>
            <a:gdLst/>
            <a:ahLst/>
            <a:cxnLst/>
            <a:rect l="l" t="t" r="r" b="b"/>
            <a:pathLst>
              <a:path w="4674" h="2164">
                <a:moveTo>
                  <a:pt x="4674" y="1670"/>
                </a:moveTo>
                <a:lnTo>
                  <a:pt x="3705" y="930"/>
                </a:lnTo>
                <a:lnTo>
                  <a:pt x="2793" y="1290"/>
                </a:lnTo>
                <a:lnTo>
                  <a:pt x="2793" y="322"/>
                </a:lnTo>
                <a:lnTo>
                  <a:pt x="1709" y="0"/>
                </a:lnTo>
                <a:lnTo>
                  <a:pt x="855" y="436"/>
                </a:lnTo>
                <a:lnTo>
                  <a:pt x="171" y="1195"/>
                </a:lnTo>
                <a:lnTo>
                  <a:pt x="0" y="2164"/>
                </a:lnTo>
                <a:lnTo>
                  <a:pt x="1425" y="2164"/>
                </a:lnTo>
                <a:lnTo>
                  <a:pt x="2678" y="1670"/>
                </a:lnTo>
                <a:lnTo>
                  <a:pt x="3077" y="2050"/>
                </a:lnTo>
                <a:lnTo>
                  <a:pt x="4674" y="1670"/>
                </a:lnTo>
                <a:close/>
              </a:path>
            </a:pathLst>
          </a:custGeom>
          <a:solidFill>
            <a:srgbClr val="78BBE0"/>
          </a:solidFill>
        </p:spPr>
        <p:txBody>
          <a:bodyPr wrap="square" lIns="0" tIns="0" rIns="0" bIns="0" rtlCol="0">
            <a:noAutofit/>
          </a:bodyPr>
          <a:lstStyle/>
          <a:p>
            <a:endParaRPr/>
          </a:p>
        </p:txBody>
      </p:sp>
      <p:sp>
        <p:nvSpPr>
          <p:cNvPr id="1491" name="object 1491"/>
          <p:cNvSpPr/>
          <p:nvPr/>
        </p:nvSpPr>
        <p:spPr>
          <a:xfrm>
            <a:off x="384664" y="714524"/>
            <a:ext cx="41263" cy="68699"/>
          </a:xfrm>
          <a:custGeom>
            <a:avLst/>
            <a:gdLst/>
            <a:ahLst/>
            <a:cxnLst/>
            <a:rect l="l" t="t" r="r" b="b"/>
            <a:pathLst>
              <a:path w="41263" h="68699">
                <a:moveTo>
                  <a:pt x="29637" y="35509"/>
                </a:moveTo>
                <a:lnTo>
                  <a:pt x="28668" y="35131"/>
                </a:lnTo>
                <a:lnTo>
                  <a:pt x="29123" y="67349"/>
                </a:lnTo>
                <a:lnTo>
                  <a:pt x="29808" y="66540"/>
                </a:lnTo>
                <a:lnTo>
                  <a:pt x="29522" y="65838"/>
                </a:lnTo>
                <a:lnTo>
                  <a:pt x="29294" y="65082"/>
                </a:lnTo>
                <a:lnTo>
                  <a:pt x="30092" y="64598"/>
                </a:lnTo>
                <a:lnTo>
                  <a:pt x="31119" y="64382"/>
                </a:lnTo>
                <a:lnTo>
                  <a:pt x="32200" y="64112"/>
                </a:lnTo>
                <a:lnTo>
                  <a:pt x="32885" y="63249"/>
                </a:lnTo>
                <a:lnTo>
                  <a:pt x="32372" y="62223"/>
                </a:lnTo>
                <a:lnTo>
                  <a:pt x="32088" y="61143"/>
                </a:lnTo>
                <a:lnTo>
                  <a:pt x="31745" y="60010"/>
                </a:lnTo>
                <a:lnTo>
                  <a:pt x="31119" y="59040"/>
                </a:lnTo>
                <a:lnTo>
                  <a:pt x="30891" y="57906"/>
                </a:lnTo>
                <a:lnTo>
                  <a:pt x="30434" y="56826"/>
                </a:lnTo>
                <a:lnTo>
                  <a:pt x="31290" y="55962"/>
                </a:lnTo>
                <a:lnTo>
                  <a:pt x="32315" y="55315"/>
                </a:lnTo>
                <a:lnTo>
                  <a:pt x="33511" y="54884"/>
                </a:lnTo>
                <a:lnTo>
                  <a:pt x="34480" y="54129"/>
                </a:lnTo>
                <a:lnTo>
                  <a:pt x="35393" y="53318"/>
                </a:lnTo>
                <a:lnTo>
                  <a:pt x="36591" y="52779"/>
                </a:lnTo>
                <a:lnTo>
                  <a:pt x="37787" y="52454"/>
                </a:lnTo>
                <a:lnTo>
                  <a:pt x="38756" y="51754"/>
                </a:lnTo>
                <a:lnTo>
                  <a:pt x="39155" y="50674"/>
                </a:lnTo>
                <a:lnTo>
                  <a:pt x="39781" y="49703"/>
                </a:lnTo>
                <a:lnTo>
                  <a:pt x="40409" y="48731"/>
                </a:lnTo>
                <a:lnTo>
                  <a:pt x="41263" y="48029"/>
                </a:lnTo>
                <a:lnTo>
                  <a:pt x="41207" y="47004"/>
                </a:lnTo>
                <a:lnTo>
                  <a:pt x="40522" y="46573"/>
                </a:lnTo>
                <a:lnTo>
                  <a:pt x="39724" y="46248"/>
                </a:lnTo>
                <a:lnTo>
                  <a:pt x="38470" y="46248"/>
                </a:lnTo>
                <a:lnTo>
                  <a:pt x="37274" y="46412"/>
                </a:lnTo>
                <a:lnTo>
                  <a:pt x="36021" y="46518"/>
                </a:lnTo>
                <a:lnTo>
                  <a:pt x="34766" y="46465"/>
                </a:lnTo>
                <a:lnTo>
                  <a:pt x="33910" y="45548"/>
                </a:lnTo>
                <a:lnTo>
                  <a:pt x="34424" y="19697"/>
                </a:lnTo>
                <a:lnTo>
                  <a:pt x="33399" y="19266"/>
                </a:lnTo>
                <a:lnTo>
                  <a:pt x="32315" y="18995"/>
                </a:lnTo>
                <a:lnTo>
                  <a:pt x="31461" y="18348"/>
                </a:lnTo>
                <a:lnTo>
                  <a:pt x="30434" y="18078"/>
                </a:lnTo>
                <a:lnTo>
                  <a:pt x="29294" y="17863"/>
                </a:lnTo>
                <a:lnTo>
                  <a:pt x="28098" y="17700"/>
                </a:lnTo>
                <a:lnTo>
                  <a:pt x="26958" y="17647"/>
                </a:lnTo>
                <a:lnTo>
                  <a:pt x="27699" y="16945"/>
                </a:lnTo>
                <a:lnTo>
                  <a:pt x="28382" y="4533"/>
                </a:lnTo>
                <a:lnTo>
                  <a:pt x="27129" y="4372"/>
                </a:lnTo>
                <a:lnTo>
                  <a:pt x="25875" y="4155"/>
                </a:lnTo>
                <a:lnTo>
                  <a:pt x="25077" y="3669"/>
                </a:lnTo>
                <a:lnTo>
                  <a:pt x="24336" y="3075"/>
                </a:lnTo>
                <a:lnTo>
                  <a:pt x="23651" y="2428"/>
                </a:lnTo>
                <a:lnTo>
                  <a:pt x="24622" y="2050"/>
                </a:lnTo>
                <a:lnTo>
                  <a:pt x="24735" y="1025"/>
                </a:lnTo>
                <a:lnTo>
                  <a:pt x="25248" y="0"/>
                </a:lnTo>
                <a:lnTo>
                  <a:pt x="24336" y="702"/>
                </a:lnTo>
                <a:lnTo>
                  <a:pt x="23538" y="1457"/>
                </a:lnTo>
                <a:lnTo>
                  <a:pt x="22570" y="2213"/>
                </a:lnTo>
                <a:lnTo>
                  <a:pt x="22000" y="1780"/>
                </a:lnTo>
                <a:lnTo>
                  <a:pt x="21087" y="1942"/>
                </a:lnTo>
                <a:lnTo>
                  <a:pt x="20290" y="1564"/>
                </a:lnTo>
                <a:lnTo>
                  <a:pt x="19263" y="1997"/>
                </a:lnTo>
                <a:lnTo>
                  <a:pt x="18294" y="2591"/>
                </a:lnTo>
                <a:lnTo>
                  <a:pt x="17154" y="2697"/>
                </a:lnTo>
                <a:lnTo>
                  <a:pt x="16528" y="2266"/>
                </a:lnTo>
                <a:lnTo>
                  <a:pt x="15616" y="2105"/>
                </a:lnTo>
                <a:lnTo>
                  <a:pt x="15217" y="3130"/>
                </a:lnTo>
                <a:lnTo>
                  <a:pt x="14989" y="4155"/>
                </a:lnTo>
                <a:lnTo>
                  <a:pt x="14419" y="5072"/>
                </a:lnTo>
                <a:lnTo>
                  <a:pt x="13622" y="5666"/>
                </a:lnTo>
                <a:lnTo>
                  <a:pt x="12482" y="4964"/>
                </a:lnTo>
                <a:lnTo>
                  <a:pt x="11626" y="3777"/>
                </a:lnTo>
                <a:lnTo>
                  <a:pt x="10714" y="4694"/>
                </a:lnTo>
                <a:lnTo>
                  <a:pt x="9745" y="5450"/>
                </a:lnTo>
                <a:lnTo>
                  <a:pt x="9233" y="6260"/>
                </a:lnTo>
                <a:lnTo>
                  <a:pt x="8947" y="7177"/>
                </a:lnTo>
                <a:lnTo>
                  <a:pt x="8605" y="8041"/>
                </a:lnTo>
                <a:lnTo>
                  <a:pt x="8947" y="9174"/>
                </a:lnTo>
                <a:lnTo>
                  <a:pt x="9119" y="10416"/>
                </a:lnTo>
                <a:lnTo>
                  <a:pt x="10031" y="10739"/>
                </a:lnTo>
                <a:lnTo>
                  <a:pt x="10885" y="10794"/>
                </a:lnTo>
                <a:lnTo>
                  <a:pt x="11854" y="10253"/>
                </a:lnTo>
                <a:lnTo>
                  <a:pt x="12653" y="9444"/>
                </a:lnTo>
                <a:lnTo>
                  <a:pt x="13563" y="9283"/>
                </a:lnTo>
                <a:lnTo>
                  <a:pt x="14989" y="8580"/>
                </a:lnTo>
                <a:lnTo>
                  <a:pt x="15787" y="9119"/>
                </a:lnTo>
                <a:lnTo>
                  <a:pt x="16699" y="9389"/>
                </a:lnTo>
                <a:lnTo>
                  <a:pt x="17553" y="9767"/>
                </a:lnTo>
                <a:lnTo>
                  <a:pt x="17497" y="10739"/>
                </a:lnTo>
                <a:lnTo>
                  <a:pt x="17668" y="11819"/>
                </a:lnTo>
                <a:lnTo>
                  <a:pt x="18010" y="12844"/>
                </a:lnTo>
                <a:lnTo>
                  <a:pt x="18580" y="13814"/>
                </a:lnTo>
                <a:lnTo>
                  <a:pt x="19035" y="14841"/>
                </a:lnTo>
                <a:lnTo>
                  <a:pt x="18637" y="15811"/>
                </a:lnTo>
                <a:lnTo>
                  <a:pt x="18580" y="16836"/>
                </a:lnTo>
                <a:lnTo>
                  <a:pt x="19321" y="16189"/>
                </a:lnTo>
                <a:lnTo>
                  <a:pt x="20119" y="15325"/>
                </a:lnTo>
                <a:lnTo>
                  <a:pt x="20290" y="15758"/>
                </a:lnTo>
                <a:lnTo>
                  <a:pt x="20403" y="14570"/>
                </a:lnTo>
                <a:lnTo>
                  <a:pt x="20175" y="13814"/>
                </a:lnTo>
                <a:lnTo>
                  <a:pt x="19891" y="13005"/>
                </a:lnTo>
                <a:lnTo>
                  <a:pt x="19263" y="11819"/>
                </a:lnTo>
                <a:lnTo>
                  <a:pt x="19662" y="10416"/>
                </a:lnTo>
                <a:lnTo>
                  <a:pt x="20518" y="11225"/>
                </a:lnTo>
                <a:lnTo>
                  <a:pt x="20860" y="12358"/>
                </a:lnTo>
                <a:lnTo>
                  <a:pt x="21486" y="13545"/>
                </a:lnTo>
                <a:lnTo>
                  <a:pt x="21829" y="14841"/>
                </a:lnTo>
                <a:lnTo>
                  <a:pt x="20860" y="15380"/>
                </a:lnTo>
                <a:lnTo>
                  <a:pt x="21202" y="16352"/>
                </a:lnTo>
                <a:lnTo>
                  <a:pt x="21486" y="17322"/>
                </a:lnTo>
                <a:lnTo>
                  <a:pt x="21315" y="18564"/>
                </a:lnTo>
                <a:lnTo>
                  <a:pt x="21259" y="19914"/>
                </a:lnTo>
                <a:lnTo>
                  <a:pt x="22056" y="20345"/>
                </a:lnTo>
                <a:lnTo>
                  <a:pt x="22342" y="20075"/>
                </a:lnTo>
                <a:lnTo>
                  <a:pt x="23025" y="20506"/>
                </a:lnTo>
                <a:lnTo>
                  <a:pt x="22797" y="19428"/>
                </a:lnTo>
                <a:lnTo>
                  <a:pt x="23311" y="19589"/>
                </a:lnTo>
                <a:lnTo>
                  <a:pt x="23311" y="18456"/>
                </a:lnTo>
                <a:lnTo>
                  <a:pt x="23367" y="17377"/>
                </a:lnTo>
                <a:lnTo>
                  <a:pt x="24280" y="16891"/>
                </a:lnTo>
                <a:lnTo>
                  <a:pt x="25248" y="17592"/>
                </a:lnTo>
                <a:lnTo>
                  <a:pt x="26501" y="17808"/>
                </a:lnTo>
                <a:lnTo>
                  <a:pt x="25591" y="18511"/>
                </a:lnTo>
                <a:lnTo>
                  <a:pt x="25361" y="19536"/>
                </a:lnTo>
                <a:lnTo>
                  <a:pt x="25532" y="20614"/>
                </a:lnTo>
                <a:lnTo>
                  <a:pt x="25476" y="21694"/>
                </a:lnTo>
                <a:lnTo>
                  <a:pt x="26445" y="22072"/>
                </a:lnTo>
                <a:lnTo>
                  <a:pt x="27413" y="22503"/>
                </a:lnTo>
                <a:lnTo>
                  <a:pt x="28326" y="22936"/>
                </a:lnTo>
                <a:lnTo>
                  <a:pt x="29294" y="23422"/>
                </a:lnTo>
                <a:lnTo>
                  <a:pt x="30378" y="23422"/>
                </a:lnTo>
                <a:lnTo>
                  <a:pt x="30263" y="24608"/>
                </a:lnTo>
                <a:lnTo>
                  <a:pt x="29979" y="25687"/>
                </a:lnTo>
                <a:lnTo>
                  <a:pt x="28896" y="26389"/>
                </a:lnTo>
                <a:lnTo>
                  <a:pt x="28269" y="27037"/>
                </a:lnTo>
                <a:lnTo>
                  <a:pt x="27413" y="26659"/>
                </a:lnTo>
                <a:lnTo>
                  <a:pt x="25818" y="26336"/>
                </a:lnTo>
                <a:lnTo>
                  <a:pt x="24507" y="26173"/>
                </a:lnTo>
                <a:lnTo>
                  <a:pt x="23651" y="25580"/>
                </a:lnTo>
                <a:lnTo>
                  <a:pt x="22797" y="24878"/>
                </a:lnTo>
                <a:lnTo>
                  <a:pt x="21941" y="24014"/>
                </a:lnTo>
                <a:lnTo>
                  <a:pt x="20973" y="23314"/>
                </a:lnTo>
                <a:lnTo>
                  <a:pt x="20062" y="22611"/>
                </a:lnTo>
                <a:lnTo>
                  <a:pt x="19092" y="22666"/>
                </a:lnTo>
                <a:lnTo>
                  <a:pt x="18067" y="23800"/>
                </a:lnTo>
                <a:lnTo>
                  <a:pt x="17325" y="22989"/>
                </a:lnTo>
                <a:lnTo>
                  <a:pt x="16699" y="22125"/>
                </a:lnTo>
                <a:lnTo>
                  <a:pt x="16186" y="21208"/>
                </a:lnTo>
                <a:lnTo>
                  <a:pt x="16014" y="20075"/>
                </a:lnTo>
                <a:lnTo>
                  <a:pt x="14989" y="19536"/>
                </a:lnTo>
                <a:lnTo>
                  <a:pt x="14532" y="18511"/>
                </a:lnTo>
                <a:lnTo>
                  <a:pt x="14874" y="17377"/>
                </a:lnTo>
                <a:lnTo>
                  <a:pt x="15046" y="16244"/>
                </a:lnTo>
                <a:lnTo>
                  <a:pt x="14933" y="15111"/>
                </a:lnTo>
                <a:lnTo>
                  <a:pt x="14021" y="14517"/>
                </a:lnTo>
                <a:lnTo>
                  <a:pt x="12993" y="13922"/>
                </a:lnTo>
                <a:lnTo>
                  <a:pt x="12196" y="13167"/>
                </a:lnTo>
                <a:lnTo>
                  <a:pt x="11284" y="12466"/>
                </a:lnTo>
                <a:lnTo>
                  <a:pt x="10202" y="12197"/>
                </a:lnTo>
                <a:lnTo>
                  <a:pt x="9233" y="12088"/>
                </a:lnTo>
                <a:lnTo>
                  <a:pt x="9062" y="10577"/>
                </a:lnTo>
                <a:lnTo>
                  <a:pt x="7808" y="11225"/>
                </a:lnTo>
                <a:lnTo>
                  <a:pt x="6440" y="11063"/>
                </a:lnTo>
                <a:lnTo>
                  <a:pt x="5699" y="12033"/>
                </a:lnTo>
                <a:lnTo>
                  <a:pt x="4787" y="12844"/>
                </a:lnTo>
                <a:lnTo>
                  <a:pt x="3534" y="13005"/>
                </a:lnTo>
                <a:lnTo>
                  <a:pt x="2507" y="13869"/>
                </a:lnTo>
                <a:lnTo>
                  <a:pt x="1993" y="15056"/>
                </a:lnTo>
                <a:lnTo>
                  <a:pt x="1595" y="16244"/>
                </a:lnTo>
                <a:lnTo>
                  <a:pt x="1196" y="17269"/>
                </a:lnTo>
                <a:lnTo>
                  <a:pt x="741" y="18241"/>
                </a:lnTo>
                <a:lnTo>
                  <a:pt x="455" y="19319"/>
                </a:lnTo>
                <a:lnTo>
                  <a:pt x="283" y="20345"/>
                </a:lnTo>
                <a:lnTo>
                  <a:pt x="114" y="21425"/>
                </a:lnTo>
                <a:lnTo>
                  <a:pt x="0" y="22450"/>
                </a:lnTo>
                <a:lnTo>
                  <a:pt x="56" y="23475"/>
                </a:lnTo>
                <a:lnTo>
                  <a:pt x="227" y="24553"/>
                </a:lnTo>
                <a:lnTo>
                  <a:pt x="227" y="25580"/>
                </a:lnTo>
                <a:lnTo>
                  <a:pt x="56" y="26983"/>
                </a:lnTo>
                <a:lnTo>
                  <a:pt x="171" y="28117"/>
                </a:lnTo>
                <a:lnTo>
                  <a:pt x="114" y="29250"/>
                </a:lnTo>
                <a:lnTo>
                  <a:pt x="455" y="30328"/>
                </a:lnTo>
                <a:lnTo>
                  <a:pt x="684" y="31408"/>
                </a:lnTo>
                <a:lnTo>
                  <a:pt x="968" y="32542"/>
                </a:lnTo>
                <a:lnTo>
                  <a:pt x="1538" y="33512"/>
                </a:lnTo>
                <a:lnTo>
                  <a:pt x="2394" y="34323"/>
                </a:lnTo>
                <a:lnTo>
                  <a:pt x="2964" y="35456"/>
                </a:lnTo>
                <a:lnTo>
                  <a:pt x="3818" y="36320"/>
                </a:lnTo>
                <a:lnTo>
                  <a:pt x="5014" y="36697"/>
                </a:lnTo>
                <a:lnTo>
                  <a:pt x="5528" y="37506"/>
                </a:lnTo>
                <a:lnTo>
                  <a:pt x="5983" y="38315"/>
                </a:lnTo>
                <a:lnTo>
                  <a:pt x="6553" y="39126"/>
                </a:lnTo>
                <a:lnTo>
                  <a:pt x="7409" y="39934"/>
                </a:lnTo>
                <a:lnTo>
                  <a:pt x="8150" y="40906"/>
                </a:lnTo>
                <a:lnTo>
                  <a:pt x="8605" y="41878"/>
                </a:lnTo>
                <a:lnTo>
                  <a:pt x="8434" y="43065"/>
                </a:lnTo>
                <a:lnTo>
                  <a:pt x="8263" y="44306"/>
                </a:lnTo>
                <a:lnTo>
                  <a:pt x="8663" y="45440"/>
                </a:lnTo>
                <a:lnTo>
                  <a:pt x="9290" y="46518"/>
                </a:lnTo>
                <a:lnTo>
                  <a:pt x="9632" y="47545"/>
                </a:lnTo>
                <a:lnTo>
                  <a:pt x="10259" y="48515"/>
                </a:lnTo>
                <a:lnTo>
                  <a:pt x="10542" y="49595"/>
                </a:lnTo>
                <a:lnTo>
                  <a:pt x="11112" y="50565"/>
                </a:lnTo>
                <a:lnTo>
                  <a:pt x="11741" y="51484"/>
                </a:lnTo>
                <a:lnTo>
                  <a:pt x="12424" y="52293"/>
                </a:lnTo>
                <a:lnTo>
                  <a:pt x="12595" y="53210"/>
                </a:lnTo>
                <a:lnTo>
                  <a:pt x="12595" y="54129"/>
                </a:lnTo>
                <a:lnTo>
                  <a:pt x="12196" y="54668"/>
                </a:lnTo>
                <a:lnTo>
                  <a:pt x="12595" y="55746"/>
                </a:lnTo>
                <a:lnTo>
                  <a:pt x="12653" y="56879"/>
                </a:lnTo>
                <a:lnTo>
                  <a:pt x="13451" y="57635"/>
                </a:lnTo>
                <a:lnTo>
                  <a:pt x="14305" y="58337"/>
                </a:lnTo>
                <a:lnTo>
                  <a:pt x="14933" y="59146"/>
                </a:lnTo>
                <a:lnTo>
                  <a:pt x="15616" y="60010"/>
                </a:lnTo>
                <a:lnTo>
                  <a:pt x="16242" y="60820"/>
                </a:lnTo>
                <a:lnTo>
                  <a:pt x="16927" y="61629"/>
                </a:lnTo>
                <a:lnTo>
                  <a:pt x="17553" y="62493"/>
                </a:lnTo>
                <a:lnTo>
                  <a:pt x="18353" y="63249"/>
                </a:lnTo>
                <a:lnTo>
                  <a:pt x="19092" y="63949"/>
                </a:lnTo>
                <a:lnTo>
                  <a:pt x="21031" y="65515"/>
                </a:lnTo>
                <a:lnTo>
                  <a:pt x="23025" y="66918"/>
                </a:lnTo>
                <a:lnTo>
                  <a:pt x="25077" y="68213"/>
                </a:lnTo>
                <a:lnTo>
                  <a:pt x="24791" y="53265"/>
                </a:lnTo>
                <a:lnTo>
                  <a:pt x="23937" y="52076"/>
                </a:lnTo>
                <a:lnTo>
                  <a:pt x="24678" y="52401"/>
                </a:lnTo>
                <a:lnTo>
                  <a:pt x="24735" y="52023"/>
                </a:lnTo>
                <a:lnTo>
                  <a:pt x="25419" y="52617"/>
                </a:lnTo>
                <a:lnTo>
                  <a:pt x="25532" y="68374"/>
                </a:lnTo>
                <a:lnTo>
                  <a:pt x="26445" y="68699"/>
                </a:lnTo>
                <a:lnTo>
                  <a:pt x="27242" y="30328"/>
                </a:lnTo>
                <a:lnTo>
                  <a:pt x="28211" y="30490"/>
                </a:lnTo>
                <a:lnTo>
                  <a:pt x="29067" y="31084"/>
                </a:lnTo>
                <a:lnTo>
                  <a:pt x="29580" y="32001"/>
                </a:lnTo>
                <a:lnTo>
                  <a:pt x="29580" y="33134"/>
                </a:lnTo>
                <a:lnTo>
                  <a:pt x="29751" y="34214"/>
                </a:lnTo>
                <a:lnTo>
                  <a:pt x="30092" y="35295"/>
                </a:lnTo>
                <a:lnTo>
                  <a:pt x="30605" y="36265"/>
                </a:lnTo>
                <a:lnTo>
                  <a:pt x="31061" y="37237"/>
                </a:lnTo>
                <a:lnTo>
                  <a:pt x="31745" y="38100"/>
                </a:lnTo>
                <a:lnTo>
                  <a:pt x="32430" y="38964"/>
                </a:lnTo>
                <a:lnTo>
                  <a:pt x="32942" y="40259"/>
                </a:lnTo>
                <a:lnTo>
                  <a:pt x="33000" y="41284"/>
                </a:lnTo>
                <a:lnTo>
                  <a:pt x="33056" y="42309"/>
                </a:lnTo>
                <a:lnTo>
                  <a:pt x="33399" y="43281"/>
                </a:lnTo>
                <a:lnTo>
                  <a:pt x="31973" y="42526"/>
                </a:lnTo>
                <a:lnTo>
                  <a:pt x="31290" y="41014"/>
                </a:lnTo>
                <a:lnTo>
                  <a:pt x="30549" y="40259"/>
                </a:lnTo>
                <a:lnTo>
                  <a:pt x="29921" y="39342"/>
                </a:lnTo>
                <a:lnTo>
                  <a:pt x="29351" y="38423"/>
                </a:lnTo>
                <a:lnTo>
                  <a:pt x="29522" y="37398"/>
                </a:lnTo>
                <a:lnTo>
                  <a:pt x="30207" y="36426"/>
                </a:lnTo>
                <a:lnTo>
                  <a:pt x="29637" y="35509"/>
                </a:lnTo>
                <a:close/>
              </a:path>
            </a:pathLst>
          </a:custGeom>
          <a:solidFill>
            <a:srgbClr val="78BBE0"/>
          </a:solidFill>
        </p:spPr>
        <p:txBody>
          <a:bodyPr wrap="square" lIns="0" tIns="0" rIns="0" bIns="0" rtlCol="0">
            <a:noAutofit/>
          </a:bodyPr>
          <a:lstStyle/>
          <a:p>
            <a:endParaRPr/>
          </a:p>
        </p:txBody>
      </p:sp>
      <p:sp>
        <p:nvSpPr>
          <p:cNvPr id="1492" name="object 149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78BBE0"/>
          </a:solidFill>
        </p:spPr>
        <p:txBody>
          <a:bodyPr wrap="square" lIns="0" tIns="0" rIns="0" bIns="0" rtlCol="0">
            <a:noAutofit/>
          </a:bodyPr>
          <a:lstStyle/>
          <a:p>
            <a:endParaRPr/>
          </a:p>
        </p:txBody>
      </p:sp>
      <p:sp>
        <p:nvSpPr>
          <p:cNvPr id="1493" name="object 1493"/>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78BBE0"/>
          </a:solidFill>
        </p:spPr>
        <p:txBody>
          <a:bodyPr wrap="square" lIns="0" tIns="0" rIns="0" bIns="0" rtlCol="0">
            <a:noAutofit/>
          </a:bodyPr>
          <a:lstStyle/>
          <a:p>
            <a:endParaRPr/>
          </a:p>
        </p:txBody>
      </p:sp>
      <p:sp>
        <p:nvSpPr>
          <p:cNvPr id="1494" name="object 1494"/>
          <p:cNvSpPr/>
          <p:nvPr/>
        </p:nvSpPr>
        <p:spPr>
          <a:xfrm>
            <a:off x="397943" y="737784"/>
            <a:ext cx="30378" cy="45817"/>
          </a:xfrm>
          <a:custGeom>
            <a:avLst/>
            <a:gdLst/>
            <a:ahLst/>
            <a:cxnLst/>
            <a:rect l="l" t="t" r="r" b="b"/>
            <a:pathLst>
              <a:path w="30378" h="45817">
                <a:moveTo>
                  <a:pt x="16472" y="10955"/>
                </a:moveTo>
                <a:lnTo>
                  <a:pt x="16812" y="12035"/>
                </a:lnTo>
                <a:lnTo>
                  <a:pt x="17325" y="13005"/>
                </a:lnTo>
                <a:lnTo>
                  <a:pt x="17781" y="13977"/>
                </a:lnTo>
                <a:lnTo>
                  <a:pt x="18465" y="14841"/>
                </a:lnTo>
                <a:lnTo>
                  <a:pt x="19150" y="15705"/>
                </a:lnTo>
                <a:lnTo>
                  <a:pt x="19662" y="17000"/>
                </a:lnTo>
                <a:lnTo>
                  <a:pt x="19720" y="18025"/>
                </a:lnTo>
                <a:lnTo>
                  <a:pt x="19776" y="19050"/>
                </a:lnTo>
                <a:lnTo>
                  <a:pt x="20119" y="20022"/>
                </a:lnTo>
                <a:lnTo>
                  <a:pt x="20802" y="21533"/>
                </a:lnTo>
                <a:lnTo>
                  <a:pt x="22000" y="21694"/>
                </a:lnTo>
                <a:lnTo>
                  <a:pt x="23196" y="21425"/>
                </a:lnTo>
                <a:lnTo>
                  <a:pt x="24336" y="21263"/>
                </a:lnTo>
                <a:lnTo>
                  <a:pt x="26388" y="8419"/>
                </a:lnTo>
                <a:lnTo>
                  <a:pt x="27129" y="8149"/>
                </a:lnTo>
                <a:lnTo>
                  <a:pt x="27983" y="7986"/>
                </a:lnTo>
                <a:lnTo>
                  <a:pt x="28326" y="8850"/>
                </a:lnTo>
                <a:lnTo>
                  <a:pt x="28724" y="9714"/>
                </a:lnTo>
                <a:lnTo>
                  <a:pt x="29409" y="10469"/>
                </a:lnTo>
                <a:lnTo>
                  <a:pt x="30378" y="1780"/>
                </a:lnTo>
                <a:lnTo>
                  <a:pt x="29179" y="1511"/>
                </a:lnTo>
                <a:lnTo>
                  <a:pt x="28724" y="432"/>
                </a:lnTo>
                <a:lnTo>
                  <a:pt x="28553" y="0"/>
                </a:lnTo>
                <a:lnTo>
                  <a:pt x="13766" y="5500"/>
                </a:lnTo>
                <a:lnTo>
                  <a:pt x="3713" y="14264"/>
                </a:lnTo>
                <a:lnTo>
                  <a:pt x="0" y="25256"/>
                </a:lnTo>
                <a:lnTo>
                  <a:pt x="1" y="25462"/>
                </a:lnTo>
                <a:lnTo>
                  <a:pt x="4219" y="36879"/>
                </a:lnTo>
                <a:lnTo>
                  <a:pt x="10657" y="28817"/>
                </a:lnTo>
                <a:lnTo>
                  <a:pt x="11398" y="29142"/>
                </a:lnTo>
                <a:lnTo>
                  <a:pt x="11455" y="28764"/>
                </a:lnTo>
                <a:lnTo>
                  <a:pt x="12140" y="29358"/>
                </a:lnTo>
                <a:lnTo>
                  <a:pt x="15273" y="45817"/>
                </a:lnTo>
                <a:lnTo>
                  <a:pt x="16129" y="45223"/>
                </a:lnTo>
                <a:lnTo>
                  <a:pt x="15843" y="44090"/>
                </a:lnTo>
                <a:lnTo>
                  <a:pt x="15388" y="11872"/>
                </a:lnTo>
                <a:lnTo>
                  <a:pt x="15102" y="10902"/>
                </a:lnTo>
                <a:lnTo>
                  <a:pt x="14762" y="9930"/>
                </a:lnTo>
                <a:lnTo>
                  <a:pt x="14361" y="9013"/>
                </a:lnTo>
                <a:lnTo>
                  <a:pt x="14248" y="8041"/>
                </a:lnTo>
                <a:lnTo>
                  <a:pt x="13962" y="7069"/>
                </a:lnTo>
                <a:lnTo>
                  <a:pt x="14931" y="7230"/>
                </a:lnTo>
                <a:lnTo>
                  <a:pt x="15787" y="7825"/>
                </a:lnTo>
                <a:lnTo>
                  <a:pt x="16300" y="8742"/>
                </a:lnTo>
                <a:lnTo>
                  <a:pt x="16300" y="9875"/>
                </a:lnTo>
                <a:lnTo>
                  <a:pt x="16472" y="10955"/>
                </a:lnTo>
                <a:close/>
              </a:path>
            </a:pathLst>
          </a:custGeom>
          <a:solidFill>
            <a:srgbClr val="78BBE0"/>
          </a:solidFill>
        </p:spPr>
        <p:txBody>
          <a:bodyPr wrap="square" lIns="0" tIns="0" rIns="0" bIns="0" rtlCol="0">
            <a:noAutofit/>
          </a:bodyPr>
          <a:lstStyle/>
          <a:p>
            <a:endParaRPr/>
          </a:p>
        </p:txBody>
      </p:sp>
      <p:sp>
        <p:nvSpPr>
          <p:cNvPr id="1495" name="object 1495"/>
          <p:cNvSpPr/>
          <p:nvPr/>
        </p:nvSpPr>
        <p:spPr>
          <a:xfrm>
            <a:off x="477049" y="759048"/>
            <a:ext cx="4108" cy="5611"/>
          </a:xfrm>
          <a:custGeom>
            <a:avLst/>
            <a:gdLst/>
            <a:ahLst/>
            <a:cxnLst/>
            <a:rect l="l" t="t" r="r" b="b"/>
            <a:pathLst>
              <a:path w="4108" h="5611">
                <a:moveTo>
                  <a:pt x="3202" y="647"/>
                </a:moveTo>
                <a:lnTo>
                  <a:pt x="2557" y="1456"/>
                </a:lnTo>
                <a:lnTo>
                  <a:pt x="1711" y="1995"/>
                </a:lnTo>
                <a:lnTo>
                  <a:pt x="966" y="2697"/>
                </a:lnTo>
                <a:lnTo>
                  <a:pt x="342" y="3506"/>
                </a:lnTo>
                <a:lnTo>
                  <a:pt x="0" y="4425"/>
                </a:lnTo>
                <a:lnTo>
                  <a:pt x="624" y="5342"/>
                </a:lnTo>
                <a:lnTo>
                  <a:pt x="1711" y="5611"/>
                </a:lnTo>
                <a:lnTo>
                  <a:pt x="2859" y="5450"/>
                </a:lnTo>
                <a:lnTo>
                  <a:pt x="4048" y="5450"/>
                </a:lnTo>
                <a:lnTo>
                  <a:pt x="4108" y="4909"/>
                </a:lnTo>
                <a:lnTo>
                  <a:pt x="4108" y="2644"/>
                </a:lnTo>
                <a:lnTo>
                  <a:pt x="3927" y="1294"/>
                </a:lnTo>
                <a:lnTo>
                  <a:pt x="3645" y="0"/>
                </a:lnTo>
                <a:lnTo>
                  <a:pt x="3202" y="647"/>
                </a:lnTo>
                <a:close/>
              </a:path>
            </a:pathLst>
          </a:custGeom>
          <a:solidFill>
            <a:srgbClr val="78BBE0"/>
          </a:solidFill>
        </p:spPr>
        <p:txBody>
          <a:bodyPr wrap="square" lIns="0" tIns="0" rIns="0" bIns="0" rtlCol="0">
            <a:noAutofit/>
          </a:bodyPr>
          <a:lstStyle/>
          <a:p>
            <a:endParaRPr/>
          </a:p>
        </p:txBody>
      </p:sp>
      <p:sp>
        <p:nvSpPr>
          <p:cNvPr id="1496" name="object 1496"/>
          <p:cNvSpPr/>
          <p:nvPr/>
        </p:nvSpPr>
        <p:spPr>
          <a:xfrm>
            <a:off x="474552" y="766818"/>
            <a:ext cx="6041" cy="2105"/>
          </a:xfrm>
          <a:custGeom>
            <a:avLst/>
            <a:gdLst/>
            <a:ahLst/>
            <a:cxnLst/>
            <a:rect l="l" t="t" r="r" b="b"/>
            <a:pathLst>
              <a:path w="6041" h="2105">
                <a:moveTo>
                  <a:pt x="966" y="2050"/>
                </a:moveTo>
                <a:lnTo>
                  <a:pt x="1933" y="1997"/>
                </a:lnTo>
                <a:lnTo>
                  <a:pt x="2839" y="1780"/>
                </a:lnTo>
                <a:lnTo>
                  <a:pt x="4048" y="1566"/>
                </a:lnTo>
                <a:lnTo>
                  <a:pt x="5175" y="1080"/>
                </a:lnTo>
                <a:lnTo>
                  <a:pt x="6041" y="108"/>
                </a:lnTo>
                <a:lnTo>
                  <a:pt x="4390" y="0"/>
                </a:lnTo>
                <a:lnTo>
                  <a:pt x="3363" y="863"/>
                </a:lnTo>
                <a:lnTo>
                  <a:pt x="2034" y="1133"/>
                </a:lnTo>
                <a:lnTo>
                  <a:pt x="725" y="1188"/>
                </a:lnTo>
                <a:lnTo>
                  <a:pt x="0" y="2105"/>
                </a:lnTo>
                <a:lnTo>
                  <a:pt x="966" y="2050"/>
                </a:lnTo>
                <a:close/>
              </a:path>
            </a:pathLst>
          </a:custGeom>
          <a:solidFill>
            <a:srgbClr val="78BBE0"/>
          </a:solidFill>
        </p:spPr>
        <p:txBody>
          <a:bodyPr wrap="square" lIns="0" tIns="0" rIns="0" bIns="0" rtlCol="0">
            <a:noAutofit/>
          </a:bodyPr>
          <a:lstStyle/>
          <a:p>
            <a:endParaRPr/>
          </a:p>
        </p:txBody>
      </p:sp>
      <p:sp>
        <p:nvSpPr>
          <p:cNvPr id="1497" name="object 1497"/>
          <p:cNvSpPr/>
          <p:nvPr/>
        </p:nvSpPr>
        <p:spPr>
          <a:xfrm>
            <a:off x="402163" y="766601"/>
            <a:ext cx="11053" cy="17000"/>
          </a:xfrm>
          <a:custGeom>
            <a:avLst/>
            <a:gdLst/>
            <a:ahLst/>
            <a:cxnLst/>
            <a:rect l="l" t="t" r="r" b="b"/>
            <a:pathLst>
              <a:path w="11053" h="17000">
                <a:moveTo>
                  <a:pt x="11053" y="17000"/>
                </a:moveTo>
                <a:lnTo>
                  <a:pt x="7920" y="541"/>
                </a:lnTo>
                <a:lnTo>
                  <a:pt x="7291" y="1188"/>
                </a:lnTo>
                <a:lnTo>
                  <a:pt x="6438" y="0"/>
                </a:lnTo>
                <a:lnTo>
                  <a:pt x="0" y="8061"/>
                </a:lnTo>
                <a:lnTo>
                  <a:pt x="11053" y="17000"/>
                </a:lnTo>
                <a:close/>
              </a:path>
            </a:pathLst>
          </a:custGeom>
          <a:solidFill>
            <a:srgbClr val="78BBE0"/>
          </a:solidFill>
        </p:spPr>
        <p:txBody>
          <a:bodyPr wrap="square" lIns="0" tIns="0" rIns="0" bIns="0" rtlCol="0">
            <a:noAutofit/>
          </a:bodyPr>
          <a:lstStyle/>
          <a:p>
            <a:endParaRPr/>
          </a:p>
        </p:txBody>
      </p:sp>
      <p:sp>
        <p:nvSpPr>
          <p:cNvPr id="1498" name="object 1498"/>
          <p:cNvSpPr/>
          <p:nvPr/>
        </p:nvSpPr>
        <p:spPr>
          <a:xfrm>
            <a:off x="422280" y="736436"/>
            <a:ext cx="55675" cy="32217"/>
          </a:xfrm>
          <a:custGeom>
            <a:avLst/>
            <a:gdLst/>
            <a:ahLst/>
            <a:cxnLst/>
            <a:rect l="l" t="t" r="r" b="b"/>
            <a:pathLst>
              <a:path w="55675" h="32217">
                <a:moveTo>
                  <a:pt x="3304" y="11386"/>
                </a:moveTo>
                <a:lnTo>
                  <a:pt x="2849" y="10467"/>
                </a:lnTo>
                <a:lnTo>
                  <a:pt x="2052" y="9767"/>
                </a:lnTo>
                <a:lnTo>
                  <a:pt x="0" y="22611"/>
                </a:lnTo>
                <a:lnTo>
                  <a:pt x="1139" y="22395"/>
                </a:lnTo>
                <a:lnTo>
                  <a:pt x="2336" y="22340"/>
                </a:lnTo>
                <a:lnTo>
                  <a:pt x="3476" y="22017"/>
                </a:lnTo>
                <a:lnTo>
                  <a:pt x="4503" y="21584"/>
                </a:lnTo>
                <a:lnTo>
                  <a:pt x="5528" y="20992"/>
                </a:lnTo>
                <a:lnTo>
                  <a:pt x="7181" y="21207"/>
                </a:lnTo>
                <a:lnTo>
                  <a:pt x="8150" y="20884"/>
                </a:lnTo>
                <a:lnTo>
                  <a:pt x="9175" y="20559"/>
                </a:lnTo>
                <a:lnTo>
                  <a:pt x="9803" y="19697"/>
                </a:lnTo>
                <a:lnTo>
                  <a:pt x="10315" y="18725"/>
                </a:lnTo>
                <a:lnTo>
                  <a:pt x="11112" y="17915"/>
                </a:lnTo>
                <a:lnTo>
                  <a:pt x="11741" y="17106"/>
                </a:lnTo>
                <a:lnTo>
                  <a:pt x="11398" y="16242"/>
                </a:lnTo>
                <a:lnTo>
                  <a:pt x="11112" y="15270"/>
                </a:lnTo>
                <a:lnTo>
                  <a:pt x="10087" y="14408"/>
                </a:lnTo>
                <a:lnTo>
                  <a:pt x="9461" y="13383"/>
                </a:lnTo>
                <a:lnTo>
                  <a:pt x="10601" y="13490"/>
                </a:lnTo>
                <a:lnTo>
                  <a:pt x="11570" y="13976"/>
                </a:lnTo>
                <a:lnTo>
                  <a:pt x="12595" y="14245"/>
                </a:lnTo>
                <a:lnTo>
                  <a:pt x="13507" y="14731"/>
                </a:lnTo>
                <a:lnTo>
                  <a:pt x="14532" y="14408"/>
                </a:lnTo>
                <a:lnTo>
                  <a:pt x="15616" y="14245"/>
                </a:lnTo>
                <a:lnTo>
                  <a:pt x="16699" y="14137"/>
                </a:lnTo>
                <a:lnTo>
                  <a:pt x="17783" y="14245"/>
                </a:lnTo>
                <a:lnTo>
                  <a:pt x="17952" y="14678"/>
                </a:lnTo>
                <a:lnTo>
                  <a:pt x="18693" y="15270"/>
                </a:lnTo>
                <a:lnTo>
                  <a:pt x="19720" y="15648"/>
                </a:lnTo>
                <a:lnTo>
                  <a:pt x="20403" y="16350"/>
                </a:lnTo>
                <a:lnTo>
                  <a:pt x="21371" y="17322"/>
                </a:lnTo>
                <a:lnTo>
                  <a:pt x="22399" y="18186"/>
                </a:lnTo>
                <a:lnTo>
                  <a:pt x="23311" y="17915"/>
                </a:lnTo>
                <a:lnTo>
                  <a:pt x="23822" y="18617"/>
                </a:lnTo>
                <a:lnTo>
                  <a:pt x="24451" y="19264"/>
                </a:lnTo>
                <a:lnTo>
                  <a:pt x="24280" y="20345"/>
                </a:lnTo>
                <a:lnTo>
                  <a:pt x="24336" y="21315"/>
                </a:lnTo>
                <a:lnTo>
                  <a:pt x="24221" y="22395"/>
                </a:lnTo>
                <a:lnTo>
                  <a:pt x="24906" y="23042"/>
                </a:lnTo>
                <a:lnTo>
                  <a:pt x="25703" y="23581"/>
                </a:lnTo>
                <a:lnTo>
                  <a:pt x="25591" y="24770"/>
                </a:lnTo>
                <a:lnTo>
                  <a:pt x="26102" y="25470"/>
                </a:lnTo>
                <a:lnTo>
                  <a:pt x="26672" y="26173"/>
                </a:lnTo>
                <a:lnTo>
                  <a:pt x="27242" y="26928"/>
                </a:lnTo>
                <a:lnTo>
                  <a:pt x="27983" y="27306"/>
                </a:lnTo>
                <a:lnTo>
                  <a:pt x="28497" y="28007"/>
                </a:lnTo>
                <a:lnTo>
                  <a:pt x="29238" y="27251"/>
                </a:lnTo>
                <a:lnTo>
                  <a:pt x="30207" y="26604"/>
                </a:lnTo>
                <a:lnTo>
                  <a:pt x="30662" y="25634"/>
                </a:lnTo>
                <a:lnTo>
                  <a:pt x="31346" y="24770"/>
                </a:lnTo>
                <a:lnTo>
                  <a:pt x="31461" y="23745"/>
                </a:lnTo>
                <a:lnTo>
                  <a:pt x="31403" y="22718"/>
                </a:lnTo>
                <a:lnTo>
                  <a:pt x="31403" y="21639"/>
                </a:lnTo>
                <a:lnTo>
                  <a:pt x="32031" y="20722"/>
                </a:lnTo>
                <a:lnTo>
                  <a:pt x="32942" y="19967"/>
                </a:lnTo>
                <a:lnTo>
                  <a:pt x="33969" y="19373"/>
                </a:lnTo>
                <a:lnTo>
                  <a:pt x="35109" y="18942"/>
                </a:lnTo>
                <a:lnTo>
                  <a:pt x="35906" y="17484"/>
                </a:lnTo>
                <a:lnTo>
                  <a:pt x="37102" y="16836"/>
                </a:lnTo>
                <a:lnTo>
                  <a:pt x="37787" y="15864"/>
                </a:lnTo>
                <a:lnTo>
                  <a:pt x="38871" y="15217"/>
                </a:lnTo>
                <a:lnTo>
                  <a:pt x="39952" y="14786"/>
                </a:lnTo>
                <a:lnTo>
                  <a:pt x="41322" y="15001"/>
                </a:lnTo>
                <a:lnTo>
                  <a:pt x="42232" y="15648"/>
                </a:lnTo>
                <a:lnTo>
                  <a:pt x="42917" y="16512"/>
                </a:lnTo>
                <a:lnTo>
                  <a:pt x="43430" y="17484"/>
                </a:lnTo>
                <a:lnTo>
                  <a:pt x="44113" y="18348"/>
                </a:lnTo>
                <a:lnTo>
                  <a:pt x="45368" y="18401"/>
                </a:lnTo>
                <a:lnTo>
                  <a:pt x="46620" y="18617"/>
                </a:lnTo>
                <a:lnTo>
                  <a:pt x="47305" y="19481"/>
                </a:lnTo>
                <a:lnTo>
                  <a:pt x="47357" y="20559"/>
                </a:lnTo>
                <a:lnTo>
                  <a:pt x="47249" y="21639"/>
                </a:lnTo>
                <a:lnTo>
                  <a:pt x="47077" y="22718"/>
                </a:lnTo>
                <a:lnTo>
                  <a:pt x="47305" y="23798"/>
                </a:lnTo>
                <a:lnTo>
                  <a:pt x="47700" y="24823"/>
                </a:lnTo>
                <a:lnTo>
                  <a:pt x="48666" y="25309"/>
                </a:lnTo>
                <a:lnTo>
                  <a:pt x="48948" y="26496"/>
                </a:lnTo>
                <a:lnTo>
                  <a:pt x="49412" y="27521"/>
                </a:lnTo>
                <a:lnTo>
                  <a:pt x="48566" y="27037"/>
                </a:lnTo>
                <a:lnTo>
                  <a:pt x="47539" y="26873"/>
                </a:lnTo>
                <a:lnTo>
                  <a:pt x="46507" y="26765"/>
                </a:lnTo>
                <a:lnTo>
                  <a:pt x="45480" y="26712"/>
                </a:lnTo>
                <a:lnTo>
                  <a:pt x="45140" y="27306"/>
                </a:lnTo>
                <a:lnTo>
                  <a:pt x="46221" y="28115"/>
                </a:lnTo>
                <a:lnTo>
                  <a:pt x="47539" y="28548"/>
                </a:lnTo>
                <a:lnTo>
                  <a:pt x="47190" y="29410"/>
                </a:lnTo>
                <a:lnTo>
                  <a:pt x="48284" y="29951"/>
                </a:lnTo>
                <a:lnTo>
                  <a:pt x="48505" y="30814"/>
                </a:lnTo>
                <a:lnTo>
                  <a:pt x="48848" y="31570"/>
                </a:lnTo>
                <a:lnTo>
                  <a:pt x="49875" y="31948"/>
                </a:lnTo>
                <a:lnTo>
                  <a:pt x="50962" y="32217"/>
                </a:lnTo>
                <a:lnTo>
                  <a:pt x="52030" y="32217"/>
                </a:lnTo>
                <a:lnTo>
                  <a:pt x="52553" y="31299"/>
                </a:lnTo>
                <a:lnTo>
                  <a:pt x="53178" y="30490"/>
                </a:lnTo>
                <a:lnTo>
                  <a:pt x="52614" y="29356"/>
                </a:lnTo>
                <a:lnTo>
                  <a:pt x="51526" y="28817"/>
                </a:lnTo>
                <a:lnTo>
                  <a:pt x="50660" y="27954"/>
                </a:lnTo>
                <a:lnTo>
                  <a:pt x="51184" y="27414"/>
                </a:lnTo>
                <a:lnTo>
                  <a:pt x="51929" y="26982"/>
                </a:lnTo>
                <a:lnTo>
                  <a:pt x="51627" y="25903"/>
                </a:lnTo>
                <a:lnTo>
                  <a:pt x="51063" y="24931"/>
                </a:lnTo>
                <a:lnTo>
                  <a:pt x="50378" y="24068"/>
                </a:lnTo>
                <a:lnTo>
                  <a:pt x="49472" y="23798"/>
                </a:lnTo>
                <a:lnTo>
                  <a:pt x="48666" y="23367"/>
                </a:lnTo>
                <a:lnTo>
                  <a:pt x="48445" y="22070"/>
                </a:lnTo>
                <a:lnTo>
                  <a:pt x="48666" y="20829"/>
                </a:lnTo>
                <a:lnTo>
                  <a:pt x="49593" y="19967"/>
                </a:lnTo>
                <a:lnTo>
                  <a:pt x="50620" y="20614"/>
                </a:lnTo>
                <a:lnTo>
                  <a:pt x="51748" y="21045"/>
                </a:lnTo>
                <a:lnTo>
                  <a:pt x="52896" y="21370"/>
                </a:lnTo>
                <a:lnTo>
                  <a:pt x="53862" y="20559"/>
                </a:lnTo>
                <a:lnTo>
                  <a:pt x="54547" y="19534"/>
                </a:lnTo>
                <a:lnTo>
                  <a:pt x="55333" y="18564"/>
                </a:lnTo>
                <a:lnTo>
                  <a:pt x="55675" y="17431"/>
                </a:lnTo>
                <a:lnTo>
                  <a:pt x="55574" y="16512"/>
                </a:lnTo>
                <a:lnTo>
                  <a:pt x="55333" y="15865"/>
                </a:lnTo>
                <a:lnTo>
                  <a:pt x="54950" y="15217"/>
                </a:lnTo>
                <a:lnTo>
                  <a:pt x="54426" y="14570"/>
                </a:lnTo>
                <a:lnTo>
                  <a:pt x="53923" y="13976"/>
                </a:lnTo>
                <a:lnTo>
                  <a:pt x="52654" y="13328"/>
                </a:lnTo>
                <a:lnTo>
                  <a:pt x="52775" y="12681"/>
                </a:lnTo>
                <a:lnTo>
                  <a:pt x="43872" y="6131"/>
                </a:lnTo>
                <a:lnTo>
                  <a:pt x="31668" y="1629"/>
                </a:lnTo>
                <a:lnTo>
                  <a:pt x="17269" y="0"/>
                </a:lnTo>
                <a:lnTo>
                  <a:pt x="13622" y="0"/>
                </a:lnTo>
                <a:lnTo>
                  <a:pt x="10087" y="322"/>
                </a:lnTo>
                <a:lnTo>
                  <a:pt x="6724" y="861"/>
                </a:lnTo>
                <a:lnTo>
                  <a:pt x="6954" y="1780"/>
                </a:lnTo>
                <a:lnTo>
                  <a:pt x="6895" y="2750"/>
                </a:lnTo>
                <a:lnTo>
                  <a:pt x="6041" y="3128"/>
                </a:lnTo>
                <a:lnTo>
                  <a:pt x="5073" y="11817"/>
                </a:lnTo>
                <a:lnTo>
                  <a:pt x="5643" y="12573"/>
                </a:lnTo>
                <a:lnTo>
                  <a:pt x="6895" y="12681"/>
                </a:lnTo>
                <a:lnTo>
                  <a:pt x="8035" y="13059"/>
                </a:lnTo>
                <a:lnTo>
                  <a:pt x="7238" y="14353"/>
                </a:lnTo>
                <a:lnTo>
                  <a:pt x="6213" y="14192"/>
                </a:lnTo>
                <a:lnTo>
                  <a:pt x="5244" y="13867"/>
                </a:lnTo>
                <a:lnTo>
                  <a:pt x="4559" y="13059"/>
                </a:lnTo>
                <a:lnTo>
                  <a:pt x="3989" y="12195"/>
                </a:lnTo>
                <a:lnTo>
                  <a:pt x="3304" y="11386"/>
                </a:lnTo>
                <a:close/>
              </a:path>
            </a:pathLst>
          </a:custGeom>
          <a:solidFill>
            <a:srgbClr val="78BBE0"/>
          </a:solidFill>
        </p:spPr>
        <p:txBody>
          <a:bodyPr wrap="square" lIns="0" tIns="0" rIns="0" bIns="0" rtlCol="0">
            <a:noAutofit/>
          </a:bodyPr>
          <a:lstStyle/>
          <a:p>
            <a:endParaRPr/>
          </a:p>
        </p:txBody>
      </p:sp>
      <p:sp>
        <p:nvSpPr>
          <p:cNvPr id="1499" name="object 1499"/>
          <p:cNvSpPr/>
          <p:nvPr/>
        </p:nvSpPr>
        <p:spPr>
          <a:xfrm>
            <a:off x="413332" y="749656"/>
            <a:ext cx="12595" cy="32217"/>
          </a:xfrm>
          <a:custGeom>
            <a:avLst/>
            <a:gdLst/>
            <a:ahLst/>
            <a:cxnLst/>
            <a:rect l="l" t="t" r="r" b="b"/>
            <a:pathLst>
              <a:path w="12595" h="32217">
                <a:moveTo>
                  <a:pt x="3304" y="7394"/>
                </a:moveTo>
                <a:lnTo>
                  <a:pt x="2622" y="5883"/>
                </a:lnTo>
                <a:lnTo>
                  <a:pt x="1881" y="5127"/>
                </a:lnTo>
                <a:lnTo>
                  <a:pt x="1252" y="4210"/>
                </a:lnTo>
                <a:lnTo>
                  <a:pt x="682" y="3291"/>
                </a:lnTo>
                <a:lnTo>
                  <a:pt x="853" y="2266"/>
                </a:lnTo>
                <a:lnTo>
                  <a:pt x="1538" y="1294"/>
                </a:lnTo>
                <a:lnTo>
                  <a:pt x="968" y="377"/>
                </a:lnTo>
                <a:lnTo>
                  <a:pt x="0" y="0"/>
                </a:lnTo>
                <a:lnTo>
                  <a:pt x="455" y="32217"/>
                </a:lnTo>
                <a:lnTo>
                  <a:pt x="1139" y="31409"/>
                </a:lnTo>
                <a:lnTo>
                  <a:pt x="853" y="30706"/>
                </a:lnTo>
                <a:lnTo>
                  <a:pt x="626" y="29951"/>
                </a:lnTo>
                <a:lnTo>
                  <a:pt x="1423" y="29466"/>
                </a:lnTo>
                <a:lnTo>
                  <a:pt x="2450" y="29250"/>
                </a:lnTo>
                <a:lnTo>
                  <a:pt x="3532" y="28980"/>
                </a:lnTo>
                <a:lnTo>
                  <a:pt x="4217" y="28117"/>
                </a:lnTo>
                <a:lnTo>
                  <a:pt x="3703" y="27092"/>
                </a:lnTo>
                <a:lnTo>
                  <a:pt x="3419" y="26011"/>
                </a:lnTo>
                <a:lnTo>
                  <a:pt x="3077" y="24878"/>
                </a:lnTo>
                <a:lnTo>
                  <a:pt x="2450" y="23908"/>
                </a:lnTo>
                <a:lnTo>
                  <a:pt x="2223" y="22775"/>
                </a:lnTo>
                <a:lnTo>
                  <a:pt x="1766" y="21694"/>
                </a:lnTo>
                <a:lnTo>
                  <a:pt x="2622" y="20831"/>
                </a:lnTo>
                <a:lnTo>
                  <a:pt x="3647" y="20183"/>
                </a:lnTo>
                <a:lnTo>
                  <a:pt x="4843" y="19752"/>
                </a:lnTo>
                <a:lnTo>
                  <a:pt x="5812" y="18997"/>
                </a:lnTo>
                <a:lnTo>
                  <a:pt x="6724" y="18186"/>
                </a:lnTo>
                <a:lnTo>
                  <a:pt x="7922" y="17647"/>
                </a:lnTo>
                <a:lnTo>
                  <a:pt x="9119" y="17322"/>
                </a:lnTo>
                <a:lnTo>
                  <a:pt x="10087" y="16622"/>
                </a:lnTo>
                <a:lnTo>
                  <a:pt x="10486" y="15542"/>
                </a:lnTo>
                <a:lnTo>
                  <a:pt x="11112" y="14572"/>
                </a:lnTo>
                <a:lnTo>
                  <a:pt x="11741" y="13600"/>
                </a:lnTo>
                <a:lnTo>
                  <a:pt x="12595" y="12897"/>
                </a:lnTo>
                <a:lnTo>
                  <a:pt x="12538" y="11872"/>
                </a:lnTo>
                <a:lnTo>
                  <a:pt x="11854" y="11441"/>
                </a:lnTo>
                <a:lnTo>
                  <a:pt x="11056" y="11117"/>
                </a:lnTo>
                <a:lnTo>
                  <a:pt x="9801" y="11117"/>
                </a:lnTo>
                <a:lnTo>
                  <a:pt x="8605" y="11280"/>
                </a:lnTo>
                <a:lnTo>
                  <a:pt x="7352" y="11386"/>
                </a:lnTo>
                <a:lnTo>
                  <a:pt x="6098" y="11333"/>
                </a:lnTo>
                <a:lnTo>
                  <a:pt x="5242" y="10416"/>
                </a:lnTo>
                <a:lnTo>
                  <a:pt x="5413" y="9660"/>
                </a:lnTo>
                <a:lnTo>
                  <a:pt x="4730" y="8149"/>
                </a:lnTo>
                <a:lnTo>
                  <a:pt x="3304" y="7394"/>
                </a:lnTo>
                <a:close/>
              </a:path>
            </a:pathLst>
          </a:custGeom>
          <a:solidFill>
            <a:srgbClr val="78BBE0"/>
          </a:solidFill>
        </p:spPr>
        <p:txBody>
          <a:bodyPr wrap="square" lIns="0" tIns="0" rIns="0" bIns="0" rtlCol="0">
            <a:noAutofit/>
          </a:bodyPr>
          <a:lstStyle/>
          <a:p>
            <a:endParaRPr/>
          </a:p>
        </p:txBody>
      </p:sp>
      <p:sp>
        <p:nvSpPr>
          <p:cNvPr id="1500" name="object 1500"/>
          <p:cNvSpPr/>
          <p:nvPr/>
        </p:nvSpPr>
        <p:spPr>
          <a:xfrm>
            <a:off x="398513" y="738269"/>
            <a:ext cx="28154" cy="40367"/>
          </a:xfrm>
          <a:custGeom>
            <a:avLst/>
            <a:gdLst/>
            <a:ahLst/>
            <a:cxnLst/>
            <a:rect l="l" t="t" r="r" b="b"/>
            <a:pathLst>
              <a:path w="28154" h="40367">
                <a:moveTo>
                  <a:pt x="0" y="24931"/>
                </a:moveTo>
                <a:lnTo>
                  <a:pt x="0" y="33081"/>
                </a:lnTo>
                <a:lnTo>
                  <a:pt x="5812" y="40367"/>
                </a:lnTo>
                <a:lnTo>
                  <a:pt x="10087" y="28331"/>
                </a:lnTo>
                <a:lnTo>
                  <a:pt x="10828" y="28656"/>
                </a:lnTo>
                <a:lnTo>
                  <a:pt x="10885" y="28278"/>
                </a:lnTo>
                <a:lnTo>
                  <a:pt x="11570" y="28872"/>
                </a:lnTo>
                <a:lnTo>
                  <a:pt x="13392" y="6583"/>
                </a:lnTo>
                <a:lnTo>
                  <a:pt x="14361" y="6744"/>
                </a:lnTo>
                <a:lnTo>
                  <a:pt x="15217" y="7339"/>
                </a:lnTo>
                <a:lnTo>
                  <a:pt x="15730" y="8256"/>
                </a:lnTo>
                <a:lnTo>
                  <a:pt x="15730" y="9389"/>
                </a:lnTo>
                <a:lnTo>
                  <a:pt x="15902" y="10469"/>
                </a:lnTo>
                <a:lnTo>
                  <a:pt x="16242" y="11549"/>
                </a:lnTo>
                <a:lnTo>
                  <a:pt x="16755" y="12519"/>
                </a:lnTo>
                <a:lnTo>
                  <a:pt x="17211" y="13491"/>
                </a:lnTo>
                <a:lnTo>
                  <a:pt x="17895" y="14355"/>
                </a:lnTo>
                <a:lnTo>
                  <a:pt x="18580" y="15219"/>
                </a:lnTo>
                <a:lnTo>
                  <a:pt x="19092" y="16514"/>
                </a:lnTo>
                <a:lnTo>
                  <a:pt x="19150" y="17539"/>
                </a:lnTo>
                <a:lnTo>
                  <a:pt x="19206" y="18564"/>
                </a:lnTo>
                <a:lnTo>
                  <a:pt x="19549" y="19536"/>
                </a:lnTo>
                <a:lnTo>
                  <a:pt x="20060" y="21803"/>
                </a:lnTo>
                <a:lnTo>
                  <a:pt x="20232" y="21047"/>
                </a:lnTo>
                <a:lnTo>
                  <a:pt x="21430" y="21208"/>
                </a:lnTo>
                <a:lnTo>
                  <a:pt x="22626" y="20939"/>
                </a:lnTo>
                <a:lnTo>
                  <a:pt x="23766" y="20777"/>
                </a:lnTo>
                <a:lnTo>
                  <a:pt x="25818" y="7933"/>
                </a:lnTo>
                <a:lnTo>
                  <a:pt x="26559" y="7663"/>
                </a:lnTo>
                <a:lnTo>
                  <a:pt x="27413" y="7500"/>
                </a:lnTo>
                <a:lnTo>
                  <a:pt x="27756" y="8364"/>
                </a:lnTo>
                <a:lnTo>
                  <a:pt x="28154" y="0"/>
                </a:lnTo>
                <a:lnTo>
                  <a:pt x="13915" y="5232"/>
                </a:lnTo>
                <a:lnTo>
                  <a:pt x="3757" y="13949"/>
                </a:lnTo>
                <a:lnTo>
                  <a:pt x="0" y="24931"/>
                </a:lnTo>
                <a:close/>
              </a:path>
            </a:pathLst>
          </a:custGeom>
          <a:solidFill>
            <a:srgbClr val="7BBDE1"/>
          </a:solidFill>
        </p:spPr>
        <p:txBody>
          <a:bodyPr wrap="square" lIns="0" tIns="0" rIns="0" bIns="0" rtlCol="0">
            <a:noAutofit/>
          </a:bodyPr>
          <a:lstStyle/>
          <a:p>
            <a:endParaRPr/>
          </a:p>
        </p:txBody>
      </p:sp>
      <p:sp>
        <p:nvSpPr>
          <p:cNvPr id="1501" name="object 1501"/>
          <p:cNvSpPr/>
          <p:nvPr/>
        </p:nvSpPr>
        <p:spPr>
          <a:xfrm>
            <a:off x="477049" y="759640"/>
            <a:ext cx="3584" cy="5019"/>
          </a:xfrm>
          <a:custGeom>
            <a:avLst/>
            <a:gdLst/>
            <a:ahLst/>
            <a:cxnLst/>
            <a:rect l="l" t="t" r="r" b="b"/>
            <a:pathLst>
              <a:path w="3584" h="5019">
                <a:moveTo>
                  <a:pt x="2859" y="4858"/>
                </a:moveTo>
                <a:lnTo>
                  <a:pt x="3544" y="4858"/>
                </a:lnTo>
                <a:lnTo>
                  <a:pt x="3584" y="4425"/>
                </a:lnTo>
                <a:lnTo>
                  <a:pt x="3584" y="2321"/>
                </a:lnTo>
                <a:lnTo>
                  <a:pt x="3484" y="1133"/>
                </a:lnTo>
                <a:lnTo>
                  <a:pt x="3202" y="0"/>
                </a:lnTo>
                <a:lnTo>
                  <a:pt x="2557" y="863"/>
                </a:lnTo>
                <a:lnTo>
                  <a:pt x="1711" y="1402"/>
                </a:lnTo>
                <a:lnTo>
                  <a:pt x="966" y="2105"/>
                </a:lnTo>
                <a:lnTo>
                  <a:pt x="342" y="2914"/>
                </a:lnTo>
                <a:lnTo>
                  <a:pt x="0" y="3832"/>
                </a:lnTo>
                <a:lnTo>
                  <a:pt x="624" y="4749"/>
                </a:lnTo>
                <a:lnTo>
                  <a:pt x="1711" y="5019"/>
                </a:lnTo>
                <a:lnTo>
                  <a:pt x="2859" y="4858"/>
                </a:lnTo>
                <a:close/>
              </a:path>
            </a:pathLst>
          </a:custGeom>
          <a:solidFill>
            <a:srgbClr val="7BBDE1"/>
          </a:solidFill>
        </p:spPr>
        <p:txBody>
          <a:bodyPr wrap="square" lIns="0" tIns="0" rIns="0" bIns="0" rtlCol="0">
            <a:noAutofit/>
          </a:bodyPr>
          <a:lstStyle/>
          <a:p>
            <a:endParaRPr/>
          </a:p>
        </p:txBody>
      </p:sp>
      <p:sp>
        <p:nvSpPr>
          <p:cNvPr id="1502" name="object 1502"/>
          <p:cNvSpPr/>
          <p:nvPr/>
        </p:nvSpPr>
        <p:spPr>
          <a:xfrm>
            <a:off x="474552" y="766818"/>
            <a:ext cx="5699" cy="2105"/>
          </a:xfrm>
          <a:custGeom>
            <a:avLst/>
            <a:gdLst/>
            <a:ahLst/>
            <a:cxnLst/>
            <a:rect l="l" t="t" r="r" b="b"/>
            <a:pathLst>
              <a:path w="5699" h="2105">
                <a:moveTo>
                  <a:pt x="966" y="2050"/>
                </a:moveTo>
                <a:lnTo>
                  <a:pt x="1933" y="1997"/>
                </a:lnTo>
                <a:lnTo>
                  <a:pt x="2839" y="1780"/>
                </a:lnTo>
                <a:lnTo>
                  <a:pt x="4048" y="1566"/>
                </a:lnTo>
                <a:lnTo>
                  <a:pt x="5175" y="1080"/>
                </a:lnTo>
                <a:lnTo>
                  <a:pt x="5578" y="647"/>
                </a:lnTo>
                <a:lnTo>
                  <a:pt x="5699" y="108"/>
                </a:lnTo>
                <a:lnTo>
                  <a:pt x="4390" y="0"/>
                </a:lnTo>
                <a:lnTo>
                  <a:pt x="3363" y="863"/>
                </a:lnTo>
                <a:lnTo>
                  <a:pt x="2034" y="1133"/>
                </a:lnTo>
                <a:lnTo>
                  <a:pt x="725" y="1188"/>
                </a:lnTo>
                <a:lnTo>
                  <a:pt x="0" y="2105"/>
                </a:lnTo>
                <a:lnTo>
                  <a:pt x="966" y="2050"/>
                </a:lnTo>
                <a:close/>
              </a:path>
            </a:pathLst>
          </a:custGeom>
          <a:solidFill>
            <a:srgbClr val="7BBDE1"/>
          </a:solidFill>
        </p:spPr>
        <p:txBody>
          <a:bodyPr wrap="square" lIns="0" tIns="0" rIns="0" bIns="0" rtlCol="0">
            <a:noAutofit/>
          </a:bodyPr>
          <a:lstStyle/>
          <a:p>
            <a:endParaRPr/>
          </a:p>
        </p:txBody>
      </p:sp>
      <p:sp>
        <p:nvSpPr>
          <p:cNvPr id="1503" name="object 1503"/>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7BBDE1"/>
          </a:solidFill>
        </p:spPr>
        <p:txBody>
          <a:bodyPr wrap="square" lIns="0" tIns="0" rIns="0" bIns="0" rtlCol="0">
            <a:noAutofit/>
          </a:bodyPr>
          <a:lstStyle/>
          <a:p>
            <a:endParaRPr/>
          </a:p>
        </p:txBody>
      </p:sp>
      <p:sp>
        <p:nvSpPr>
          <p:cNvPr id="1504" name="object 1504"/>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7BBDE1"/>
          </a:solidFill>
        </p:spPr>
        <p:txBody>
          <a:bodyPr wrap="square" lIns="0" tIns="0" rIns="0" bIns="0" rtlCol="0">
            <a:noAutofit/>
          </a:bodyPr>
          <a:lstStyle/>
          <a:p>
            <a:endParaRPr/>
          </a:p>
        </p:txBody>
      </p:sp>
      <p:sp>
        <p:nvSpPr>
          <p:cNvPr id="1505" name="object 1505"/>
          <p:cNvSpPr/>
          <p:nvPr/>
        </p:nvSpPr>
        <p:spPr>
          <a:xfrm>
            <a:off x="422280" y="736920"/>
            <a:ext cx="55675" cy="31733"/>
          </a:xfrm>
          <a:custGeom>
            <a:avLst/>
            <a:gdLst/>
            <a:ahLst/>
            <a:cxnLst/>
            <a:rect l="l" t="t" r="r" b="b"/>
            <a:pathLst>
              <a:path w="55675" h="31733">
                <a:moveTo>
                  <a:pt x="3989" y="9714"/>
                </a:moveTo>
                <a:lnTo>
                  <a:pt x="4388" y="10577"/>
                </a:lnTo>
                <a:lnTo>
                  <a:pt x="5073" y="11333"/>
                </a:lnTo>
                <a:lnTo>
                  <a:pt x="5643" y="12089"/>
                </a:lnTo>
                <a:lnTo>
                  <a:pt x="6895" y="12197"/>
                </a:lnTo>
                <a:lnTo>
                  <a:pt x="8035" y="12574"/>
                </a:lnTo>
                <a:lnTo>
                  <a:pt x="7238" y="13869"/>
                </a:lnTo>
                <a:lnTo>
                  <a:pt x="6213" y="13708"/>
                </a:lnTo>
                <a:lnTo>
                  <a:pt x="5244" y="13383"/>
                </a:lnTo>
                <a:lnTo>
                  <a:pt x="4559" y="12574"/>
                </a:lnTo>
                <a:lnTo>
                  <a:pt x="3989" y="11711"/>
                </a:lnTo>
                <a:lnTo>
                  <a:pt x="3304" y="10902"/>
                </a:lnTo>
                <a:lnTo>
                  <a:pt x="2849" y="9983"/>
                </a:lnTo>
                <a:lnTo>
                  <a:pt x="2052" y="9283"/>
                </a:lnTo>
                <a:lnTo>
                  <a:pt x="0" y="22127"/>
                </a:lnTo>
                <a:lnTo>
                  <a:pt x="1139" y="21911"/>
                </a:lnTo>
                <a:lnTo>
                  <a:pt x="2336" y="21856"/>
                </a:lnTo>
                <a:lnTo>
                  <a:pt x="3476" y="21533"/>
                </a:lnTo>
                <a:lnTo>
                  <a:pt x="4503" y="21100"/>
                </a:lnTo>
                <a:lnTo>
                  <a:pt x="5528" y="20508"/>
                </a:lnTo>
                <a:lnTo>
                  <a:pt x="7181" y="20722"/>
                </a:lnTo>
                <a:lnTo>
                  <a:pt x="8150" y="20400"/>
                </a:lnTo>
                <a:lnTo>
                  <a:pt x="9175" y="20075"/>
                </a:lnTo>
                <a:lnTo>
                  <a:pt x="9803" y="19213"/>
                </a:lnTo>
                <a:lnTo>
                  <a:pt x="10315" y="18241"/>
                </a:lnTo>
                <a:lnTo>
                  <a:pt x="11112" y="17431"/>
                </a:lnTo>
                <a:lnTo>
                  <a:pt x="11741" y="16622"/>
                </a:lnTo>
                <a:lnTo>
                  <a:pt x="11398" y="15758"/>
                </a:lnTo>
                <a:lnTo>
                  <a:pt x="11112" y="14786"/>
                </a:lnTo>
                <a:lnTo>
                  <a:pt x="10087" y="13924"/>
                </a:lnTo>
                <a:lnTo>
                  <a:pt x="9461" y="12899"/>
                </a:lnTo>
                <a:lnTo>
                  <a:pt x="10601" y="13005"/>
                </a:lnTo>
                <a:lnTo>
                  <a:pt x="11570" y="13491"/>
                </a:lnTo>
                <a:lnTo>
                  <a:pt x="12595" y="13761"/>
                </a:lnTo>
                <a:lnTo>
                  <a:pt x="13507" y="14247"/>
                </a:lnTo>
                <a:lnTo>
                  <a:pt x="14532" y="13924"/>
                </a:lnTo>
                <a:lnTo>
                  <a:pt x="15616" y="13761"/>
                </a:lnTo>
                <a:lnTo>
                  <a:pt x="16699" y="13653"/>
                </a:lnTo>
                <a:lnTo>
                  <a:pt x="17783" y="13761"/>
                </a:lnTo>
                <a:lnTo>
                  <a:pt x="17952" y="14194"/>
                </a:lnTo>
                <a:lnTo>
                  <a:pt x="18693" y="14786"/>
                </a:lnTo>
                <a:lnTo>
                  <a:pt x="19720" y="15164"/>
                </a:lnTo>
                <a:lnTo>
                  <a:pt x="20403" y="15866"/>
                </a:lnTo>
                <a:lnTo>
                  <a:pt x="21371" y="16838"/>
                </a:lnTo>
                <a:lnTo>
                  <a:pt x="22399" y="17702"/>
                </a:lnTo>
                <a:lnTo>
                  <a:pt x="23311" y="17431"/>
                </a:lnTo>
                <a:lnTo>
                  <a:pt x="23822" y="18133"/>
                </a:lnTo>
                <a:lnTo>
                  <a:pt x="24451" y="18780"/>
                </a:lnTo>
                <a:lnTo>
                  <a:pt x="24280" y="19861"/>
                </a:lnTo>
                <a:lnTo>
                  <a:pt x="24336" y="20831"/>
                </a:lnTo>
                <a:lnTo>
                  <a:pt x="24221" y="21911"/>
                </a:lnTo>
                <a:lnTo>
                  <a:pt x="24906" y="22558"/>
                </a:lnTo>
                <a:lnTo>
                  <a:pt x="25703" y="23097"/>
                </a:lnTo>
                <a:lnTo>
                  <a:pt x="25591" y="24286"/>
                </a:lnTo>
                <a:lnTo>
                  <a:pt x="26102" y="24986"/>
                </a:lnTo>
                <a:lnTo>
                  <a:pt x="26672" y="25689"/>
                </a:lnTo>
                <a:lnTo>
                  <a:pt x="27242" y="26444"/>
                </a:lnTo>
                <a:lnTo>
                  <a:pt x="27983" y="26822"/>
                </a:lnTo>
                <a:lnTo>
                  <a:pt x="28497" y="27523"/>
                </a:lnTo>
                <a:lnTo>
                  <a:pt x="29238" y="26767"/>
                </a:lnTo>
                <a:lnTo>
                  <a:pt x="30207" y="26120"/>
                </a:lnTo>
                <a:lnTo>
                  <a:pt x="30662" y="25150"/>
                </a:lnTo>
                <a:lnTo>
                  <a:pt x="31346" y="24286"/>
                </a:lnTo>
                <a:lnTo>
                  <a:pt x="31461" y="23261"/>
                </a:lnTo>
                <a:lnTo>
                  <a:pt x="31403" y="22234"/>
                </a:lnTo>
                <a:lnTo>
                  <a:pt x="31403" y="21155"/>
                </a:lnTo>
                <a:lnTo>
                  <a:pt x="32031" y="20238"/>
                </a:lnTo>
                <a:lnTo>
                  <a:pt x="32942" y="19483"/>
                </a:lnTo>
                <a:lnTo>
                  <a:pt x="33969" y="18889"/>
                </a:lnTo>
                <a:lnTo>
                  <a:pt x="35109" y="18458"/>
                </a:lnTo>
                <a:lnTo>
                  <a:pt x="35906" y="17000"/>
                </a:lnTo>
                <a:lnTo>
                  <a:pt x="37102" y="16352"/>
                </a:lnTo>
                <a:lnTo>
                  <a:pt x="37787" y="15380"/>
                </a:lnTo>
                <a:lnTo>
                  <a:pt x="38871" y="14733"/>
                </a:lnTo>
                <a:lnTo>
                  <a:pt x="39952" y="14302"/>
                </a:lnTo>
                <a:lnTo>
                  <a:pt x="41322" y="14517"/>
                </a:lnTo>
                <a:lnTo>
                  <a:pt x="42232" y="15164"/>
                </a:lnTo>
                <a:lnTo>
                  <a:pt x="42917" y="16028"/>
                </a:lnTo>
                <a:lnTo>
                  <a:pt x="43430" y="17000"/>
                </a:lnTo>
                <a:lnTo>
                  <a:pt x="44113" y="17864"/>
                </a:lnTo>
                <a:lnTo>
                  <a:pt x="45368" y="17917"/>
                </a:lnTo>
                <a:lnTo>
                  <a:pt x="46620" y="18133"/>
                </a:lnTo>
                <a:lnTo>
                  <a:pt x="47305" y="18997"/>
                </a:lnTo>
                <a:lnTo>
                  <a:pt x="47357" y="20075"/>
                </a:lnTo>
                <a:lnTo>
                  <a:pt x="47249" y="21155"/>
                </a:lnTo>
                <a:lnTo>
                  <a:pt x="47077" y="22234"/>
                </a:lnTo>
                <a:lnTo>
                  <a:pt x="47305" y="23314"/>
                </a:lnTo>
                <a:lnTo>
                  <a:pt x="47700" y="24339"/>
                </a:lnTo>
                <a:lnTo>
                  <a:pt x="48666" y="24825"/>
                </a:lnTo>
                <a:lnTo>
                  <a:pt x="48948" y="26011"/>
                </a:lnTo>
                <a:lnTo>
                  <a:pt x="49412" y="27037"/>
                </a:lnTo>
                <a:lnTo>
                  <a:pt x="48566" y="26553"/>
                </a:lnTo>
                <a:lnTo>
                  <a:pt x="47539" y="26389"/>
                </a:lnTo>
                <a:lnTo>
                  <a:pt x="46507" y="26281"/>
                </a:lnTo>
                <a:lnTo>
                  <a:pt x="45480" y="26228"/>
                </a:lnTo>
                <a:lnTo>
                  <a:pt x="45140" y="26822"/>
                </a:lnTo>
                <a:lnTo>
                  <a:pt x="46221" y="27631"/>
                </a:lnTo>
                <a:lnTo>
                  <a:pt x="47539" y="28064"/>
                </a:lnTo>
                <a:lnTo>
                  <a:pt x="47190" y="28926"/>
                </a:lnTo>
                <a:lnTo>
                  <a:pt x="48284" y="29467"/>
                </a:lnTo>
                <a:lnTo>
                  <a:pt x="48505" y="30330"/>
                </a:lnTo>
                <a:lnTo>
                  <a:pt x="48848" y="31086"/>
                </a:lnTo>
                <a:lnTo>
                  <a:pt x="49875" y="31464"/>
                </a:lnTo>
                <a:lnTo>
                  <a:pt x="50962" y="31733"/>
                </a:lnTo>
                <a:lnTo>
                  <a:pt x="52030" y="31733"/>
                </a:lnTo>
                <a:lnTo>
                  <a:pt x="52553" y="30814"/>
                </a:lnTo>
                <a:lnTo>
                  <a:pt x="53178" y="30006"/>
                </a:lnTo>
                <a:lnTo>
                  <a:pt x="52614" y="28872"/>
                </a:lnTo>
                <a:lnTo>
                  <a:pt x="51526" y="28333"/>
                </a:lnTo>
                <a:lnTo>
                  <a:pt x="50660" y="27469"/>
                </a:lnTo>
                <a:lnTo>
                  <a:pt x="51184" y="26930"/>
                </a:lnTo>
                <a:lnTo>
                  <a:pt x="51929" y="26497"/>
                </a:lnTo>
                <a:lnTo>
                  <a:pt x="51627" y="25419"/>
                </a:lnTo>
                <a:lnTo>
                  <a:pt x="51063" y="24447"/>
                </a:lnTo>
                <a:lnTo>
                  <a:pt x="50378" y="23583"/>
                </a:lnTo>
                <a:lnTo>
                  <a:pt x="49472" y="23314"/>
                </a:lnTo>
                <a:lnTo>
                  <a:pt x="48666" y="22883"/>
                </a:lnTo>
                <a:lnTo>
                  <a:pt x="48445" y="21586"/>
                </a:lnTo>
                <a:lnTo>
                  <a:pt x="48666" y="20345"/>
                </a:lnTo>
                <a:lnTo>
                  <a:pt x="49593" y="19483"/>
                </a:lnTo>
                <a:lnTo>
                  <a:pt x="50620" y="20130"/>
                </a:lnTo>
                <a:lnTo>
                  <a:pt x="51748" y="20561"/>
                </a:lnTo>
                <a:lnTo>
                  <a:pt x="52896" y="20886"/>
                </a:lnTo>
                <a:lnTo>
                  <a:pt x="53862" y="20075"/>
                </a:lnTo>
                <a:lnTo>
                  <a:pt x="54547" y="19050"/>
                </a:lnTo>
                <a:lnTo>
                  <a:pt x="55333" y="18080"/>
                </a:lnTo>
                <a:lnTo>
                  <a:pt x="55675" y="16947"/>
                </a:lnTo>
                <a:lnTo>
                  <a:pt x="53819" y="14244"/>
                </a:lnTo>
                <a:lnTo>
                  <a:pt x="44849" y="6792"/>
                </a:lnTo>
                <a:lnTo>
                  <a:pt x="32311" y="1813"/>
                </a:lnTo>
                <a:lnTo>
                  <a:pt x="17269" y="0"/>
                </a:lnTo>
                <a:lnTo>
                  <a:pt x="13678" y="0"/>
                </a:lnTo>
                <a:lnTo>
                  <a:pt x="10202" y="324"/>
                </a:lnTo>
                <a:lnTo>
                  <a:pt x="6839" y="863"/>
                </a:lnTo>
                <a:lnTo>
                  <a:pt x="6954" y="1296"/>
                </a:lnTo>
                <a:lnTo>
                  <a:pt x="6895" y="2266"/>
                </a:lnTo>
                <a:lnTo>
                  <a:pt x="6041" y="2644"/>
                </a:lnTo>
                <a:lnTo>
                  <a:pt x="4843" y="2374"/>
                </a:lnTo>
                <a:lnTo>
                  <a:pt x="4388" y="1349"/>
                </a:lnTo>
                <a:lnTo>
                  <a:pt x="3989" y="9714"/>
                </a:lnTo>
                <a:close/>
              </a:path>
            </a:pathLst>
          </a:custGeom>
          <a:solidFill>
            <a:srgbClr val="7BBDE1"/>
          </a:solidFill>
        </p:spPr>
        <p:txBody>
          <a:bodyPr wrap="square" lIns="0" tIns="0" rIns="0" bIns="0" rtlCol="0">
            <a:noAutofit/>
          </a:bodyPr>
          <a:lstStyle/>
          <a:p>
            <a:endParaRPr/>
          </a:p>
        </p:txBody>
      </p:sp>
      <p:sp>
        <p:nvSpPr>
          <p:cNvPr id="1506" name="object 1506"/>
          <p:cNvSpPr/>
          <p:nvPr/>
        </p:nvSpPr>
        <p:spPr>
          <a:xfrm>
            <a:off x="404326" y="744853"/>
            <a:ext cx="21601" cy="38586"/>
          </a:xfrm>
          <a:custGeom>
            <a:avLst/>
            <a:gdLst/>
            <a:ahLst/>
            <a:cxnLst/>
            <a:rect l="l" t="t" r="r" b="b"/>
            <a:pathLst>
              <a:path w="21601" h="38586">
                <a:moveTo>
                  <a:pt x="12311" y="12197"/>
                </a:moveTo>
                <a:lnTo>
                  <a:pt x="11628" y="10686"/>
                </a:lnTo>
                <a:lnTo>
                  <a:pt x="10887" y="9930"/>
                </a:lnTo>
                <a:lnTo>
                  <a:pt x="10259" y="9013"/>
                </a:lnTo>
                <a:lnTo>
                  <a:pt x="9689" y="8094"/>
                </a:lnTo>
                <a:lnTo>
                  <a:pt x="9860" y="7069"/>
                </a:lnTo>
                <a:lnTo>
                  <a:pt x="10544" y="6097"/>
                </a:lnTo>
                <a:lnTo>
                  <a:pt x="9975" y="5180"/>
                </a:lnTo>
                <a:lnTo>
                  <a:pt x="9006" y="4802"/>
                </a:lnTo>
                <a:lnTo>
                  <a:pt x="8720" y="3832"/>
                </a:lnTo>
                <a:lnTo>
                  <a:pt x="8380" y="2860"/>
                </a:lnTo>
                <a:lnTo>
                  <a:pt x="7979" y="1943"/>
                </a:lnTo>
                <a:lnTo>
                  <a:pt x="7866" y="971"/>
                </a:lnTo>
                <a:lnTo>
                  <a:pt x="7580" y="0"/>
                </a:lnTo>
                <a:lnTo>
                  <a:pt x="5757" y="22289"/>
                </a:lnTo>
                <a:lnTo>
                  <a:pt x="5129" y="22936"/>
                </a:lnTo>
                <a:lnTo>
                  <a:pt x="4275" y="21748"/>
                </a:lnTo>
                <a:lnTo>
                  <a:pt x="0" y="33783"/>
                </a:lnTo>
                <a:lnTo>
                  <a:pt x="9062" y="38586"/>
                </a:lnTo>
                <a:lnTo>
                  <a:pt x="9747" y="38154"/>
                </a:lnTo>
                <a:lnTo>
                  <a:pt x="9461" y="37020"/>
                </a:lnTo>
                <a:lnTo>
                  <a:pt x="10146" y="36212"/>
                </a:lnTo>
                <a:lnTo>
                  <a:pt x="9860" y="35509"/>
                </a:lnTo>
                <a:lnTo>
                  <a:pt x="9632" y="34754"/>
                </a:lnTo>
                <a:lnTo>
                  <a:pt x="10430" y="34269"/>
                </a:lnTo>
                <a:lnTo>
                  <a:pt x="11457" y="34053"/>
                </a:lnTo>
                <a:lnTo>
                  <a:pt x="12538" y="33783"/>
                </a:lnTo>
                <a:lnTo>
                  <a:pt x="13223" y="32920"/>
                </a:lnTo>
                <a:lnTo>
                  <a:pt x="12709" y="31895"/>
                </a:lnTo>
                <a:lnTo>
                  <a:pt x="12426" y="30814"/>
                </a:lnTo>
                <a:lnTo>
                  <a:pt x="12083" y="29681"/>
                </a:lnTo>
                <a:lnTo>
                  <a:pt x="11457" y="28711"/>
                </a:lnTo>
                <a:lnTo>
                  <a:pt x="11229" y="27578"/>
                </a:lnTo>
                <a:lnTo>
                  <a:pt x="10772" y="26497"/>
                </a:lnTo>
                <a:lnTo>
                  <a:pt x="11628" y="25634"/>
                </a:lnTo>
                <a:lnTo>
                  <a:pt x="12653" y="24986"/>
                </a:lnTo>
                <a:lnTo>
                  <a:pt x="13849" y="24555"/>
                </a:lnTo>
                <a:lnTo>
                  <a:pt x="14818" y="23800"/>
                </a:lnTo>
                <a:lnTo>
                  <a:pt x="15730" y="22989"/>
                </a:lnTo>
                <a:lnTo>
                  <a:pt x="16929" y="22450"/>
                </a:lnTo>
                <a:lnTo>
                  <a:pt x="18125" y="22125"/>
                </a:lnTo>
                <a:lnTo>
                  <a:pt x="19094" y="21425"/>
                </a:lnTo>
                <a:lnTo>
                  <a:pt x="19492" y="20345"/>
                </a:lnTo>
                <a:lnTo>
                  <a:pt x="20119" y="19375"/>
                </a:lnTo>
                <a:lnTo>
                  <a:pt x="20747" y="18403"/>
                </a:lnTo>
                <a:lnTo>
                  <a:pt x="21601" y="17700"/>
                </a:lnTo>
                <a:lnTo>
                  <a:pt x="21545" y="16675"/>
                </a:lnTo>
                <a:lnTo>
                  <a:pt x="20860" y="16244"/>
                </a:lnTo>
                <a:lnTo>
                  <a:pt x="20062" y="15920"/>
                </a:lnTo>
                <a:lnTo>
                  <a:pt x="18808" y="15920"/>
                </a:lnTo>
                <a:lnTo>
                  <a:pt x="17611" y="16083"/>
                </a:lnTo>
                <a:lnTo>
                  <a:pt x="16359" y="16189"/>
                </a:lnTo>
                <a:lnTo>
                  <a:pt x="15104" y="16136"/>
                </a:lnTo>
                <a:lnTo>
                  <a:pt x="14248" y="15219"/>
                </a:lnTo>
                <a:lnTo>
                  <a:pt x="13737" y="12952"/>
                </a:lnTo>
                <a:lnTo>
                  <a:pt x="12311" y="12197"/>
                </a:lnTo>
                <a:close/>
              </a:path>
            </a:pathLst>
          </a:custGeom>
          <a:solidFill>
            <a:srgbClr val="7BBDE1"/>
          </a:solidFill>
        </p:spPr>
        <p:txBody>
          <a:bodyPr wrap="square" lIns="0" tIns="0" rIns="0" bIns="0" rtlCol="0">
            <a:noAutofit/>
          </a:bodyPr>
          <a:lstStyle/>
          <a:p>
            <a:endParaRPr/>
          </a:p>
        </p:txBody>
      </p:sp>
      <p:sp>
        <p:nvSpPr>
          <p:cNvPr id="1507" name="object 1507"/>
          <p:cNvSpPr/>
          <p:nvPr/>
        </p:nvSpPr>
        <p:spPr>
          <a:xfrm>
            <a:off x="474552" y="766818"/>
            <a:ext cx="5236" cy="2105"/>
          </a:xfrm>
          <a:custGeom>
            <a:avLst/>
            <a:gdLst/>
            <a:ahLst/>
            <a:cxnLst/>
            <a:rect l="l" t="t" r="r" b="b"/>
            <a:pathLst>
              <a:path w="5236" h="2105">
                <a:moveTo>
                  <a:pt x="966" y="2050"/>
                </a:moveTo>
                <a:lnTo>
                  <a:pt x="1933" y="1997"/>
                </a:lnTo>
                <a:lnTo>
                  <a:pt x="2839" y="1780"/>
                </a:lnTo>
                <a:lnTo>
                  <a:pt x="4048" y="1566"/>
                </a:lnTo>
                <a:lnTo>
                  <a:pt x="4954" y="1188"/>
                </a:lnTo>
                <a:lnTo>
                  <a:pt x="5054" y="810"/>
                </a:lnTo>
                <a:lnTo>
                  <a:pt x="5236" y="55"/>
                </a:lnTo>
                <a:lnTo>
                  <a:pt x="4390" y="0"/>
                </a:lnTo>
                <a:lnTo>
                  <a:pt x="3363" y="863"/>
                </a:lnTo>
                <a:lnTo>
                  <a:pt x="2034" y="1133"/>
                </a:lnTo>
                <a:lnTo>
                  <a:pt x="725" y="1188"/>
                </a:lnTo>
                <a:lnTo>
                  <a:pt x="0" y="2105"/>
                </a:lnTo>
                <a:lnTo>
                  <a:pt x="966" y="2050"/>
                </a:lnTo>
                <a:close/>
              </a:path>
            </a:pathLst>
          </a:custGeom>
          <a:solidFill>
            <a:srgbClr val="7DC0E2"/>
          </a:solidFill>
        </p:spPr>
        <p:txBody>
          <a:bodyPr wrap="square" lIns="0" tIns="0" rIns="0" bIns="0" rtlCol="0">
            <a:noAutofit/>
          </a:bodyPr>
          <a:lstStyle/>
          <a:p>
            <a:endParaRPr/>
          </a:p>
        </p:txBody>
      </p:sp>
      <p:sp>
        <p:nvSpPr>
          <p:cNvPr id="1508" name="object 1508"/>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7DC0E2"/>
          </a:solidFill>
        </p:spPr>
        <p:txBody>
          <a:bodyPr wrap="square" lIns="0" tIns="0" rIns="0" bIns="0" rtlCol="0">
            <a:noAutofit/>
          </a:bodyPr>
          <a:lstStyle/>
          <a:p>
            <a:endParaRPr/>
          </a:p>
        </p:txBody>
      </p:sp>
      <p:sp>
        <p:nvSpPr>
          <p:cNvPr id="1509" name="object 1509"/>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7DC0E2"/>
          </a:solidFill>
        </p:spPr>
        <p:txBody>
          <a:bodyPr wrap="square" lIns="0" tIns="0" rIns="0" bIns="0" rtlCol="0">
            <a:noAutofit/>
          </a:bodyPr>
          <a:lstStyle/>
          <a:p>
            <a:endParaRPr/>
          </a:p>
        </p:txBody>
      </p:sp>
      <p:sp>
        <p:nvSpPr>
          <p:cNvPr id="1510" name="object 1510"/>
          <p:cNvSpPr/>
          <p:nvPr/>
        </p:nvSpPr>
        <p:spPr>
          <a:xfrm>
            <a:off x="477049" y="760234"/>
            <a:ext cx="3081" cy="4425"/>
          </a:xfrm>
          <a:custGeom>
            <a:avLst/>
            <a:gdLst/>
            <a:ahLst/>
            <a:cxnLst/>
            <a:rect l="l" t="t" r="r" b="b"/>
            <a:pathLst>
              <a:path w="3081" h="4425">
                <a:moveTo>
                  <a:pt x="624" y="4155"/>
                </a:moveTo>
                <a:lnTo>
                  <a:pt x="1711" y="4425"/>
                </a:lnTo>
                <a:lnTo>
                  <a:pt x="2859" y="4263"/>
                </a:lnTo>
                <a:lnTo>
                  <a:pt x="3081" y="3886"/>
                </a:lnTo>
                <a:lnTo>
                  <a:pt x="3081" y="2105"/>
                </a:lnTo>
                <a:lnTo>
                  <a:pt x="2960" y="1025"/>
                </a:lnTo>
                <a:lnTo>
                  <a:pt x="2799" y="0"/>
                </a:lnTo>
                <a:lnTo>
                  <a:pt x="2557" y="269"/>
                </a:lnTo>
                <a:lnTo>
                  <a:pt x="1711" y="808"/>
                </a:lnTo>
                <a:lnTo>
                  <a:pt x="966" y="1511"/>
                </a:lnTo>
                <a:lnTo>
                  <a:pt x="342" y="2319"/>
                </a:lnTo>
                <a:lnTo>
                  <a:pt x="0" y="3238"/>
                </a:lnTo>
                <a:lnTo>
                  <a:pt x="624" y="4155"/>
                </a:lnTo>
                <a:close/>
              </a:path>
            </a:pathLst>
          </a:custGeom>
          <a:solidFill>
            <a:srgbClr val="7DC0E2"/>
          </a:solidFill>
        </p:spPr>
        <p:txBody>
          <a:bodyPr wrap="square" lIns="0" tIns="0" rIns="0" bIns="0" rtlCol="0">
            <a:noAutofit/>
          </a:bodyPr>
          <a:lstStyle/>
          <a:p>
            <a:endParaRPr/>
          </a:p>
        </p:txBody>
      </p:sp>
      <p:sp>
        <p:nvSpPr>
          <p:cNvPr id="1511" name="object 1511"/>
          <p:cNvSpPr/>
          <p:nvPr/>
        </p:nvSpPr>
        <p:spPr>
          <a:xfrm>
            <a:off x="399027" y="737461"/>
            <a:ext cx="78706" cy="41121"/>
          </a:xfrm>
          <a:custGeom>
            <a:avLst/>
            <a:gdLst/>
            <a:ahLst/>
            <a:cxnLst/>
            <a:rect l="l" t="t" r="r" b="b"/>
            <a:pathLst>
              <a:path w="78706" h="41121">
                <a:moveTo>
                  <a:pt x="5641" y="41121"/>
                </a:moveTo>
                <a:lnTo>
                  <a:pt x="9574" y="29140"/>
                </a:lnTo>
                <a:lnTo>
                  <a:pt x="10315" y="29465"/>
                </a:lnTo>
                <a:lnTo>
                  <a:pt x="10371" y="29087"/>
                </a:lnTo>
                <a:lnTo>
                  <a:pt x="11056" y="29681"/>
                </a:lnTo>
                <a:lnTo>
                  <a:pt x="12879" y="7392"/>
                </a:lnTo>
                <a:lnTo>
                  <a:pt x="13847" y="7553"/>
                </a:lnTo>
                <a:lnTo>
                  <a:pt x="14703" y="8147"/>
                </a:lnTo>
                <a:lnTo>
                  <a:pt x="15217" y="9064"/>
                </a:lnTo>
                <a:lnTo>
                  <a:pt x="15217" y="10198"/>
                </a:lnTo>
                <a:lnTo>
                  <a:pt x="15388" y="11278"/>
                </a:lnTo>
                <a:lnTo>
                  <a:pt x="15728" y="12358"/>
                </a:lnTo>
                <a:lnTo>
                  <a:pt x="16242" y="13328"/>
                </a:lnTo>
                <a:lnTo>
                  <a:pt x="16697" y="14300"/>
                </a:lnTo>
                <a:lnTo>
                  <a:pt x="17382" y="15164"/>
                </a:lnTo>
                <a:lnTo>
                  <a:pt x="18067" y="16028"/>
                </a:lnTo>
                <a:lnTo>
                  <a:pt x="18578" y="17322"/>
                </a:lnTo>
                <a:lnTo>
                  <a:pt x="18637" y="18348"/>
                </a:lnTo>
                <a:lnTo>
                  <a:pt x="18693" y="19373"/>
                </a:lnTo>
                <a:lnTo>
                  <a:pt x="19035" y="20345"/>
                </a:lnTo>
                <a:lnTo>
                  <a:pt x="19547" y="22611"/>
                </a:lnTo>
                <a:lnTo>
                  <a:pt x="19718" y="21856"/>
                </a:lnTo>
                <a:lnTo>
                  <a:pt x="20916" y="22017"/>
                </a:lnTo>
                <a:lnTo>
                  <a:pt x="22113" y="21748"/>
                </a:lnTo>
                <a:lnTo>
                  <a:pt x="23252" y="21586"/>
                </a:lnTo>
                <a:lnTo>
                  <a:pt x="24392" y="21370"/>
                </a:lnTo>
                <a:lnTo>
                  <a:pt x="25589" y="21315"/>
                </a:lnTo>
                <a:lnTo>
                  <a:pt x="26102" y="9442"/>
                </a:lnTo>
                <a:lnTo>
                  <a:pt x="25305" y="8742"/>
                </a:lnTo>
                <a:lnTo>
                  <a:pt x="26046" y="8472"/>
                </a:lnTo>
                <a:lnTo>
                  <a:pt x="26900" y="8309"/>
                </a:lnTo>
                <a:lnTo>
                  <a:pt x="27242" y="9173"/>
                </a:lnTo>
                <a:lnTo>
                  <a:pt x="27641" y="10036"/>
                </a:lnTo>
                <a:lnTo>
                  <a:pt x="28326" y="10792"/>
                </a:lnTo>
                <a:lnTo>
                  <a:pt x="28896" y="11547"/>
                </a:lnTo>
                <a:lnTo>
                  <a:pt x="30148" y="11656"/>
                </a:lnTo>
                <a:lnTo>
                  <a:pt x="31288" y="12033"/>
                </a:lnTo>
                <a:lnTo>
                  <a:pt x="30491" y="13328"/>
                </a:lnTo>
                <a:lnTo>
                  <a:pt x="29465" y="13167"/>
                </a:lnTo>
                <a:lnTo>
                  <a:pt x="28497" y="12842"/>
                </a:lnTo>
                <a:lnTo>
                  <a:pt x="27812" y="12033"/>
                </a:lnTo>
                <a:lnTo>
                  <a:pt x="28781" y="19967"/>
                </a:lnTo>
                <a:lnTo>
                  <a:pt x="30434" y="20181"/>
                </a:lnTo>
                <a:lnTo>
                  <a:pt x="31403" y="19859"/>
                </a:lnTo>
                <a:lnTo>
                  <a:pt x="32428" y="19534"/>
                </a:lnTo>
                <a:lnTo>
                  <a:pt x="33056" y="18672"/>
                </a:lnTo>
                <a:lnTo>
                  <a:pt x="33568" y="17700"/>
                </a:lnTo>
                <a:lnTo>
                  <a:pt x="34365" y="16890"/>
                </a:lnTo>
                <a:lnTo>
                  <a:pt x="34994" y="16081"/>
                </a:lnTo>
                <a:lnTo>
                  <a:pt x="34651" y="15217"/>
                </a:lnTo>
                <a:lnTo>
                  <a:pt x="34365" y="14245"/>
                </a:lnTo>
                <a:lnTo>
                  <a:pt x="33340" y="13383"/>
                </a:lnTo>
                <a:lnTo>
                  <a:pt x="32714" y="12358"/>
                </a:lnTo>
                <a:lnTo>
                  <a:pt x="33854" y="12464"/>
                </a:lnTo>
                <a:lnTo>
                  <a:pt x="34823" y="12950"/>
                </a:lnTo>
                <a:lnTo>
                  <a:pt x="35848" y="13220"/>
                </a:lnTo>
                <a:lnTo>
                  <a:pt x="36760" y="13706"/>
                </a:lnTo>
                <a:lnTo>
                  <a:pt x="37785" y="13383"/>
                </a:lnTo>
                <a:lnTo>
                  <a:pt x="38869" y="13220"/>
                </a:lnTo>
                <a:lnTo>
                  <a:pt x="39952" y="13112"/>
                </a:lnTo>
                <a:lnTo>
                  <a:pt x="41036" y="13220"/>
                </a:lnTo>
                <a:lnTo>
                  <a:pt x="41205" y="13653"/>
                </a:lnTo>
                <a:lnTo>
                  <a:pt x="41946" y="14245"/>
                </a:lnTo>
                <a:lnTo>
                  <a:pt x="42973" y="14623"/>
                </a:lnTo>
                <a:lnTo>
                  <a:pt x="43656" y="15325"/>
                </a:lnTo>
                <a:lnTo>
                  <a:pt x="44624" y="16297"/>
                </a:lnTo>
                <a:lnTo>
                  <a:pt x="45652" y="17161"/>
                </a:lnTo>
                <a:lnTo>
                  <a:pt x="46564" y="16890"/>
                </a:lnTo>
                <a:lnTo>
                  <a:pt x="47075" y="17592"/>
                </a:lnTo>
                <a:lnTo>
                  <a:pt x="47704" y="18239"/>
                </a:lnTo>
                <a:lnTo>
                  <a:pt x="47533" y="19320"/>
                </a:lnTo>
                <a:lnTo>
                  <a:pt x="47589" y="20290"/>
                </a:lnTo>
                <a:lnTo>
                  <a:pt x="47474" y="21370"/>
                </a:lnTo>
                <a:lnTo>
                  <a:pt x="48159" y="22017"/>
                </a:lnTo>
                <a:lnTo>
                  <a:pt x="48956" y="22556"/>
                </a:lnTo>
                <a:lnTo>
                  <a:pt x="48844" y="23745"/>
                </a:lnTo>
                <a:lnTo>
                  <a:pt x="49355" y="24445"/>
                </a:lnTo>
                <a:lnTo>
                  <a:pt x="49925" y="25148"/>
                </a:lnTo>
                <a:lnTo>
                  <a:pt x="50495" y="25903"/>
                </a:lnTo>
                <a:lnTo>
                  <a:pt x="51236" y="26281"/>
                </a:lnTo>
                <a:lnTo>
                  <a:pt x="51750" y="26982"/>
                </a:lnTo>
                <a:lnTo>
                  <a:pt x="52491" y="26226"/>
                </a:lnTo>
                <a:lnTo>
                  <a:pt x="53460" y="25579"/>
                </a:lnTo>
                <a:lnTo>
                  <a:pt x="53915" y="24609"/>
                </a:lnTo>
                <a:lnTo>
                  <a:pt x="54599" y="23745"/>
                </a:lnTo>
                <a:lnTo>
                  <a:pt x="54714" y="22720"/>
                </a:lnTo>
                <a:lnTo>
                  <a:pt x="54656" y="21693"/>
                </a:lnTo>
                <a:lnTo>
                  <a:pt x="54656" y="20614"/>
                </a:lnTo>
                <a:lnTo>
                  <a:pt x="55284" y="19697"/>
                </a:lnTo>
                <a:lnTo>
                  <a:pt x="56195" y="18942"/>
                </a:lnTo>
                <a:lnTo>
                  <a:pt x="57222" y="18348"/>
                </a:lnTo>
                <a:lnTo>
                  <a:pt x="58362" y="17917"/>
                </a:lnTo>
                <a:lnTo>
                  <a:pt x="59159" y="16459"/>
                </a:lnTo>
                <a:lnTo>
                  <a:pt x="60355" y="15811"/>
                </a:lnTo>
                <a:lnTo>
                  <a:pt x="61040" y="14839"/>
                </a:lnTo>
                <a:lnTo>
                  <a:pt x="62124" y="14192"/>
                </a:lnTo>
                <a:lnTo>
                  <a:pt x="63205" y="13761"/>
                </a:lnTo>
                <a:lnTo>
                  <a:pt x="64575" y="13976"/>
                </a:lnTo>
                <a:lnTo>
                  <a:pt x="65485" y="14623"/>
                </a:lnTo>
                <a:lnTo>
                  <a:pt x="66170" y="15487"/>
                </a:lnTo>
                <a:lnTo>
                  <a:pt x="66683" y="16459"/>
                </a:lnTo>
                <a:lnTo>
                  <a:pt x="67366" y="17322"/>
                </a:lnTo>
                <a:lnTo>
                  <a:pt x="68621" y="17376"/>
                </a:lnTo>
                <a:lnTo>
                  <a:pt x="69873" y="17592"/>
                </a:lnTo>
                <a:lnTo>
                  <a:pt x="70558" y="18456"/>
                </a:lnTo>
                <a:lnTo>
                  <a:pt x="70610" y="19534"/>
                </a:lnTo>
                <a:lnTo>
                  <a:pt x="70502" y="20614"/>
                </a:lnTo>
                <a:lnTo>
                  <a:pt x="70330" y="21693"/>
                </a:lnTo>
                <a:lnTo>
                  <a:pt x="70558" y="22773"/>
                </a:lnTo>
                <a:lnTo>
                  <a:pt x="70953" y="23798"/>
                </a:lnTo>
                <a:lnTo>
                  <a:pt x="71919" y="24284"/>
                </a:lnTo>
                <a:lnTo>
                  <a:pt x="72201" y="25470"/>
                </a:lnTo>
                <a:lnTo>
                  <a:pt x="72665" y="26496"/>
                </a:lnTo>
                <a:lnTo>
                  <a:pt x="71819" y="26011"/>
                </a:lnTo>
                <a:lnTo>
                  <a:pt x="70792" y="25848"/>
                </a:lnTo>
                <a:lnTo>
                  <a:pt x="69760" y="25740"/>
                </a:lnTo>
                <a:lnTo>
                  <a:pt x="68733" y="25687"/>
                </a:lnTo>
                <a:lnTo>
                  <a:pt x="68393" y="26281"/>
                </a:lnTo>
                <a:lnTo>
                  <a:pt x="69474" y="27090"/>
                </a:lnTo>
                <a:lnTo>
                  <a:pt x="70792" y="27523"/>
                </a:lnTo>
                <a:lnTo>
                  <a:pt x="70443" y="28384"/>
                </a:lnTo>
                <a:lnTo>
                  <a:pt x="71537" y="28926"/>
                </a:lnTo>
                <a:lnTo>
                  <a:pt x="71758" y="29789"/>
                </a:lnTo>
                <a:lnTo>
                  <a:pt x="72101" y="30545"/>
                </a:lnTo>
                <a:lnTo>
                  <a:pt x="73128" y="30923"/>
                </a:lnTo>
                <a:lnTo>
                  <a:pt x="74215" y="31192"/>
                </a:lnTo>
                <a:lnTo>
                  <a:pt x="75283" y="31192"/>
                </a:lnTo>
                <a:lnTo>
                  <a:pt x="75806" y="30273"/>
                </a:lnTo>
                <a:lnTo>
                  <a:pt x="76431" y="29465"/>
                </a:lnTo>
                <a:lnTo>
                  <a:pt x="75867" y="28331"/>
                </a:lnTo>
                <a:lnTo>
                  <a:pt x="74779" y="27792"/>
                </a:lnTo>
                <a:lnTo>
                  <a:pt x="73913" y="26928"/>
                </a:lnTo>
                <a:lnTo>
                  <a:pt x="74437" y="26389"/>
                </a:lnTo>
                <a:lnTo>
                  <a:pt x="75182" y="25956"/>
                </a:lnTo>
                <a:lnTo>
                  <a:pt x="74880" y="24878"/>
                </a:lnTo>
                <a:lnTo>
                  <a:pt x="74316" y="23906"/>
                </a:lnTo>
                <a:lnTo>
                  <a:pt x="73631" y="23042"/>
                </a:lnTo>
                <a:lnTo>
                  <a:pt x="72725" y="22773"/>
                </a:lnTo>
                <a:lnTo>
                  <a:pt x="71919" y="22342"/>
                </a:lnTo>
                <a:lnTo>
                  <a:pt x="71698" y="21045"/>
                </a:lnTo>
                <a:lnTo>
                  <a:pt x="71919" y="19804"/>
                </a:lnTo>
                <a:lnTo>
                  <a:pt x="72846" y="18942"/>
                </a:lnTo>
                <a:lnTo>
                  <a:pt x="73873" y="19589"/>
                </a:lnTo>
                <a:lnTo>
                  <a:pt x="75001" y="20020"/>
                </a:lnTo>
                <a:lnTo>
                  <a:pt x="76149" y="20345"/>
                </a:lnTo>
                <a:lnTo>
                  <a:pt x="77115" y="19534"/>
                </a:lnTo>
                <a:lnTo>
                  <a:pt x="77800" y="18509"/>
                </a:lnTo>
                <a:lnTo>
                  <a:pt x="78586" y="17539"/>
                </a:lnTo>
                <a:lnTo>
                  <a:pt x="77000" y="14532"/>
                </a:lnTo>
                <a:lnTo>
                  <a:pt x="68185" y="6937"/>
                </a:lnTo>
                <a:lnTo>
                  <a:pt x="55670" y="1853"/>
                </a:lnTo>
                <a:lnTo>
                  <a:pt x="40578" y="0"/>
                </a:lnTo>
                <a:lnTo>
                  <a:pt x="36988" y="0"/>
                </a:lnTo>
                <a:lnTo>
                  <a:pt x="33511" y="269"/>
                </a:lnTo>
                <a:lnTo>
                  <a:pt x="30207" y="863"/>
                </a:lnTo>
                <a:lnTo>
                  <a:pt x="30148" y="1725"/>
                </a:lnTo>
                <a:lnTo>
                  <a:pt x="29294" y="2103"/>
                </a:lnTo>
                <a:lnTo>
                  <a:pt x="28096" y="1833"/>
                </a:lnTo>
                <a:lnTo>
                  <a:pt x="27868" y="1294"/>
                </a:lnTo>
                <a:lnTo>
                  <a:pt x="14044" y="6309"/>
                </a:lnTo>
                <a:lnTo>
                  <a:pt x="3796" y="14976"/>
                </a:lnTo>
                <a:lnTo>
                  <a:pt x="0" y="25956"/>
                </a:lnTo>
                <a:lnTo>
                  <a:pt x="0" y="33943"/>
                </a:lnTo>
                <a:lnTo>
                  <a:pt x="5641" y="41121"/>
                </a:lnTo>
                <a:close/>
              </a:path>
            </a:pathLst>
          </a:custGeom>
          <a:solidFill>
            <a:srgbClr val="7DC0E2"/>
          </a:solidFill>
        </p:spPr>
        <p:txBody>
          <a:bodyPr wrap="square" lIns="0" tIns="0" rIns="0" bIns="0" rtlCol="0">
            <a:noAutofit/>
          </a:bodyPr>
          <a:lstStyle/>
          <a:p>
            <a:endParaRPr/>
          </a:p>
        </p:txBody>
      </p:sp>
      <p:sp>
        <p:nvSpPr>
          <p:cNvPr id="1512" name="object 1512"/>
          <p:cNvSpPr/>
          <p:nvPr/>
        </p:nvSpPr>
        <p:spPr>
          <a:xfrm>
            <a:off x="404668" y="744853"/>
            <a:ext cx="21259" cy="38478"/>
          </a:xfrm>
          <a:custGeom>
            <a:avLst/>
            <a:gdLst/>
            <a:ahLst/>
            <a:cxnLst/>
            <a:rect l="l" t="t" r="r" b="b"/>
            <a:pathLst>
              <a:path w="21259" h="38478">
                <a:moveTo>
                  <a:pt x="11968" y="12197"/>
                </a:moveTo>
                <a:lnTo>
                  <a:pt x="11286" y="10686"/>
                </a:lnTo>
                <a:lnTo>
                  <a:pt x="10544" y="9930"/>
                </a:lnTo>
                <a:lnTo>
                  <a:pt x="9916" y="9013"/>
                </a:lnTo>
                <a:lnTo>
                  <a:pt x="9346" y="8094"/>
                </a:lnTo>
                <a:lnTo>
                  <a:pt x="9517" y="7069"/>
                </a:lnTo>
                <a:lnTo>
                  <a:pt x="10202" y="6097"/>
                </a:lnTo>
                <a:lnTo>
                  <a:pt x="9632" y="5180"/>
                </a:lnTo>
                <a:lnTo>
                  <a:pt x="8663" y="4802"/>
                </a:lnTo>
                <a:lnTo>
                  <a:pt x="8377" y="3832"/>
                </a:lnTo>
                <a:lnTo>
                  <a:pt x="8037" y="2860"/>
                </a:lnTo>
                <a:lnTo>
                  <a:pt x="7636" y="1943"/>
                </a:lnTo>
                <a:lnTo>
                  <a:pt x="7524" y="971"/>
                </a:lnTo>
                <a:lnTo>
                  <a:pt x="7238" y="0"/>
                </a:lnTo>
                <a:lnTo>
                  <a:pt x="5415" y="22289"/>
                </a:lnTo>
                <a:lnTo>
                  <a:pt x="4787" y="22936"/>
                </a:lnTo>
                <a:lnTo>
                  <a:pt x="3933" y="21748"/>
                </a:lnTo>
                <a:lnTo>
                  <a:pt x="0" y="33728"/>
                </a:lnTo>
                <a:lnTo>
                  <a:pt x="8947" y="38478"/>
                </a:lnTo>
                <a:lnTo>
                  <a:pt x="9405" y="38154"/>
                </a:lnTo>
                <a:lnTo>
                  <a:pt x="9119" y="37020"/>
                </a:lnTo>
                <a:lnTo>
                  <a:pt x="9803" y="36212"/>
                </a:lnTo>
                <a:lnTo>
                  <a:pt x="9517" y="35509"/>
                </a:lnTo>
                <a:lnTo>
                  <a:pt x="9290" y="34754"/>
                </a:lnTo>
                <a:lnTo>
                  <a:pt x="10087" y="34269"/>
                </a:lnTo>
                <a:lnTo>
                  <a:pt x="11114" y="34053"/>
                </a:lnTo>
                <a:lnTo>
                  <a:pt x="12196" y="33783"/>
                </a:lnTo>
                <a:lnTo>
                  <a:pt x="12881" y="32920"/>
                </a:lnTo>
                <a:lnTo>
                  <a:pt x="12367" y="31895"/>
                </a:lnTo>
                <a:lnTo>
                  <a:pt x="12083" y="30814"/>
                </a:lnTo>
                <a:lnTo>
                  <a:pt x="11741" y="29681"/>
                </a:lnTo>
                <a:lnTo>
                  <a:pt x="11114" y="28711"/>
                </a:lnTo>
                <a:lnTo>
                  <a:pt x="10887" y="27578"/>
                </a:lnTo>
                <a:lnTo>
                  <a:pt x="10430" y="26497"/>
                </a:lnTo>
                <a:lnTo>
                  <a:pt x="11286" y="25634"/>
                </a:lnTo>
                <a:lnTo>
                  <a:pt x="12311" y="24986"/>
                </a:lnTo>
                <a:lnTo>
                  <a:pt x="13507" y="24555"/>
                </a:lnTo>
                <a:lnTo>
                  <a:pt x="14476" y="23800"/>
                </a:lnTo>
                <a:lnTo>
                  <a:pt x="15388" y="22989"/>
                </a:lnTo>
                <a:lnTo>
                  <a:pt x="16586" y="22450"/>
                </a:lnTo>
                <a:lnTo>
                  <a:pt x="17783" y="22125"/>
                </a:lnTo>
                <a:lnTo>
                  <a:pt x="18751" y="21425"/>
                </a:lnTo>
                <a:lnTo>
                  <a:pt x="19150" y="20345"/>
                </a:lnTo>
                <a:lnTo>
                  <a:pt x="19776" y="19375"/>
                </a:lnTo>
                <a:lnTo>
                  <a:pt x="20405" y="18403"/>
                </a:lnTo>
                <a:lnTo>
                  <a:pt x="21259" y="17700"/>
                </a:lnTo>
                <a:lnTo>
                  <a:pt x="21202" y="16675"/>
                </a:lnTo>
                <a:lnTo>
                  <a:pt x="20518" y="16244"/>
                </a:lnTo>
                <a:lnTo>
                  <a:pt x="19720" y="15920"/>
                </a:lnTo>
                <a:lnTo>
                  <a:pt x="18465" y="15920"/>
                </a:lnTo>
                <a:lnTo>
                  <a:pt x="17269" y="16083"/>
                </a:lnTo>
                <a:lnTo>
                  <a:pt x="16016" y="16189"/>
                </a:lnTo>
                <a:lnTo>
                  <a:pt x="14762" y="16136"/>
                </a:lnTo>
                <a:lnTo>
                  <a:pt x="13906" y="15219"/>
                </a:lnTo>
                <a:lnTo>
                  <a:pt x="13394" y="12952"/>
                </a:lnTo>
                <a:lnTo>
                  <a:pt x="11968" y="12197"/>
                </a:lnTo>
                <a:close/>
              </a:path>
            </a:pathLst>
          </a:custGeom>
          <a:solidFill>
            <a:srgbClr val="7DC0E2"/>
          </a:solidFill>
        </p:spPr>
        <p:txBody>
          <a:bodyPr wrap="square" lIns="0" tIns="0" rIns="0" bIns="0" rtlCol="0">
            <a:noAutofit/>
          </a:bodyPr>
          <a:lstStyle/>
          <a:p>
            <a:endParaRPr/>
          </a:p>
        </p:txBody>
      </p:sp>
      <p:sp>
        <p:nvSpPr>
          <p:cNvPr id="1513" name="object 1513"/>
          <p:cNvSpPr/>
          <p:nvPr/>
        </p:nvSpPr>
        <p:spPr>
          <a:xfrm>
            <a:off x="424616" y="746903"/>
            <a:ext cx="3192" cy="11872"/>
          </a:xfrm>
          <a:custGeom>
            <a:avLst/>
            <a:gdLst/>
            <a:ahLst/>
            <a:cxnLst/>
            <a:rect l="l" t="t" r="r" b="b"/>
            <a:pathLst>
              <a:path w="3192" h="11872">
                <a:moveTo>
                  <a:pt x="3192" y="10524"/>
                </a:moveTo>
                <a:lnTo>
                  <a:pt x="2223" y="2591"/>
                </a:lnTo>
                <a:lnTo>
                  <a:pt x="1653" y="1727"/>
                </a:lnTo>
                <a:lnTo>
                  <a:pt x="968" y="918"/>
                </a:lnTo>
                <a:lnTo>
                  <a:pt x="513" y="0"/>
                </a:lnTo>
                <a:lnTo>
                  <a:pt x="0" y="11872"/>
                </a:lnTo>
                <a:lnTo>
                  <a:pt x="1139" y="11549"/>
                </a:lnTo>
                <a:lnTo>
                  <a:pt x="2167" y="11117"/>
                </a:lnTo>
                <a:lnTo>
                  <a:pt x="3192" y="10524"/>
                </a:lnTo>
                <a:close/>
              </a:path>
            </a:pathLst>
          </a:custGeom>
          <a:solidFill>
            <a:srgbClr val="7DC0E2"/>
          </a:solidFill>
        </p:spPr>
        <p:txBody>
          <a:bodyPr wrap="square" lIns="0" tIns="0" rIns="0" bIns="0" rtlCol="0">
            <a:noAutofit/>
          </a:bodyPr>
          <a:lstStyle/>
          <a:p>
            <a:endParaRPr/>
          </a:p>
        </p:txBody>
      </p:sp>
      <p:sp>
        <p:nvSpPr>
          <p:cNvPr id="1514" name="object 1514"/>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82C1E3"/>
          </a:solidFill>
        </p:spPr>
        <p:txBody>
          <a:bodyPr wrap="square" lIns="0" tIns="0" rIns="0" bIns="0" rtlCol="0">
            <a:noAutofit/>
          </a:bodyPr>
          <a:lstStyle/>
          <a:p>
            <a:endParaRPr/>
          </a:p>
        </p:txBody>
      </p:sp>
      <p:sp>
        <p:nvSpPr>
          <p:cNvPr id="1515" name="object 1515"/>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82C1E3"/>
          </a:solidFill>
        </p:spPr>
        <p:txBody>
          <a:bodyPr wrap="square" lIns="0" tIns="0" rIns="0" bIns="0" rtlCol="0">
            <a:noAutofit/>
          </a:bodyPr>
          <a:lstStyle/>
          <a:p>
            <a:endParaRPr/>
          </a:p>
        </p:txBody>
      </p:sp>
      <p:sp>
        <p:nvSpPr>
          <p:cNvPr id="1516" name="object 1516"/>
          <p:cNvSpPr/>
          <p:nvPr/>
        </p:nvSpPr>
        <p:spPr>
          <a:xfrm>
            <a:off x="399539" y="738270"/>
            <a:ext cx="33000" cy="44900"/>
          </a:xfrm>
          <a:custGeom>
            <a:avLst/>
            <a:gdLst/>
            <a:ahLst/>
            <a:cxnLst/>
            <a:rect l="l" t="t" r="r" b="b"/>
            <a:pathLst>
              <a:path w="33000" h="44900">
                <a:moveTo>
                  <a:pt x="14876" y="10469"/>
                </a:moveTo>
                <a:lnTo>
                  <a:pt x="15217" y="11549"/>
                </a:lnTo>
                <a:lnTo>
                  <a:pt x="15730" y="12519"/>
                </a:lnTo>
                <a:lnTo>
                  <a:pt x="16186" y="13491"/>
                </a:lnTo>
                <a:lnTo>
                  <a:pt x="16870" y="14355"/>
                </a:lnTo>
                <a:lnTo>
                  <a:pt x="17555" y="15219"/>
                </a:lnTo>
                <a:lnTo>
                  <a:pt x="18067" y="16514"/>
                </a:lnTo>
                <a:lnTo>
                  <a:pt x="18125" y="17539"/>
                </a:lnTo>
                <a:lnTo>
                  <a:pt x="18181" y="18564"/>
                </a:lnTo>
                <a:lnTo>
                  <a:pt x="18524" y="19536"/>
                </a:lnTo>
                <a:lnTo>
                  <a:pt x="17098" y="18780"/>
                </a:lnTo>
                <a:lnTo>
                  <a:pt x="16415" y="17269"/>
                </a:lnTo>
                <a:lnTo>
                  <a:pt x="15674" y="16514"/>
                </a:lnTo>
                <a:lnTo>
                  <a:pt x="15046" y="15597"/>
                </a:lnTo>
                <a:lnTo>
                  <a:pt x="14476" y="14678"/>
                </a:lnTo>
                <a:lnTo>
                  <a:pt x="14647" y="13653"/>
                </a:lnTo>
                <a:lnTo>
                  <a:pt x="15332" y="12681"/>
                </a:lnTo>
                <a:lnTo>
                  <a:pt x="14762" y="11764"/>
                </a:lnTo>
                <a:lnTo>
                  <a:pt x="13793" y="11386"/>
                </a:lnTo>
                <a:lnTo>
                  <a:pt x="13507" y="10416"/>
                </a:lnTo>
                <a:lnTo>
                  <a:pt x="13167" y="9444"/>
                </a:lnTo>
                <a:lnTo>
                  <a:pt x="12766" y="8527"/>
                </a:lnTo>
                <a:lnTo>
                  <a:pt x="12653" y="7555"/>
                </a:lnTo>
                <a:lnTo>
                  <a:pt x="12426" y="6744"/>
                </a:lnTo>
                <a:lnTo>
                  <a:pt x="4787" y="11441"/>
                </a:lnTo>
                <a:lnTo>
                  <a:pt x="0" y="18025"/>
                </a:lnTo>
                <a:lnTo>
                  <a:pt x="0" y="33189"/>
                </a:lnTo>
                <a:lnTo>
                  <a:pt x="5528" y="40204"/>
                </a:lnTo>
                <a:lnTo>
                  <a:pt x="9062" y="28331"/>
                </a:lnTo>
                <a:lnTo>
                  <a:pt x="9803" y="28656"/>
                </a:lnTo>
                <a:lnTo>
                  <a:pt x="9860" y="28278"/>
                </a:lnTo>
                <a:lnTo>
                  <a:pt x="10544" y="28872"/>
                </a:lnTo>
                <a:lnTo>
                  <a:pt x="14248" y="44900"/>
                </a:lnTo>
                <a:lnTo>
                  <a:pt x="14534" y="44737"/>
                </a:lnTo>
                <a:lnTo>
                  <a:pt x="14248" y="43604"/>
                </a:lnTo>
                <a:lnTo>
                  <a:pt x="14933" y="42795"/>
                </a:lnTo>
                <a:lnTo>
                  <a:pt x="14647" y="42093"/>
                </a:lnTo>
                <a:lnTo>
                  <a:pt x="14419" y="41337"/>
                </a:lnTo>
                <a:lnTo>
                  <a:pt x="15217" y="40853"/>
                </a:lnTo>
                <a:lnTo>
                  <a:pt x="16244" y="40637"/>
                </a:lnTo>
                <a:lnTo>
                  <a:pt x="17325" y="40367"/>
                </a:lnTo>
                <a:lnTo>
                  <a:pt x="18010" y="39503"/>
                </a:lnTo>
                <a:lnTo>
                  <a:pt x="17497" y="38478"/>
                </a:lnTo>
                <a:lnTo>
                  <a:pt x="17213" y="37398"/>
                </a:lnTo>
                <a:lnTo>
                  <a:pt x="16870" y="36265"/>
                </a:lnTo>
                <a:lnTo>
                  <a:pt x="16244" y="35295"/>
                </a:lnTo>
                <a:lnTo>
                  <a:pt x="16016" y="34161"/>
                </a:lnTo>
                <a:lnTo>
                  <a:pt x="15559" y="33081"/>
                </a:lnTo>
                <a:lnTo>
                  <a:pt x="16415" y="32217"/>
                </a:lnTo>
                <a:lnTo>
                  <a:pt x="17440" y="31570"/>
                </a:lnTo>
                <a:lnTo>
                  <a:pt x="18637" y="31139"/>
                </a:lnTo>
                <a:lnTo>
                  <a:pt x="19605" y="30383"/>
                </a:lnTo>
                <a:lnTo>
                  <a:pt x="20518" y="29573"/>
                </a:lnTo>
                <a:lnTo>
                  <a:pt x="21716" y="29034"/>
                </a:lnTo>
                <a:lnTo>
                  <a:pt x="22912" y="28709"/>
                </a:lnTo>
                <a:lnTo>
                  <a:pt x="23881" y="28008"/>
                </a:lnTo>
                <a:lnTo>
                  <a:pt x="24280" y="26928"/>
                </a:lnTo>
                <a:lnTo>
                  <a:pt x="24906" y="25958"/>
                </a:lnTo>
                <a:lnTo>
                  <a:pt x="25534" y="24986"/>
                </a:lnTo>
                <a:lnTo>
                  <a:pt x="26388" y="24284"/>
                </a:lnTo>
                <a:lnTo>
                  <a:pt x="26332" y="23259"/>
                </a:lnTo>
                <a:lnTo>
                  <a:pt x="25647" y="22828"/>
                </a:lnTo>
                <a:lnTo>
                  <a:pt x="24850" y="22503"/>
                </a:lnTo>
                <a:lnTo>
                  <a:pt x="23595" y="22503"/>
                </a:lnTo>
                <a:lnTo>
                  <a:pt x="22399" y="22666"/>
                </a:lnTo>
                <a:lnTo>
                  <a:pt x="21146" y="22773"/>
                </a:lnTo>
                <a:lnTo>
                  <a:pt x="19891" y="22720"/>
                </a:lnTo>
                <a:lnTo>
                  <a:pt x="19035" y="21803"/>
                </a:lnTo>
                <a:lnTo>
                  <a:pt x="19206" y="21047"/>
                </a:lnTo>
                <a:lnTo>
                  <a:pt x="20405" y="21208"/>
                </a:lnTo>
                <a:lnTo>
                  <a:pt x="21601" y="20939"/>
                </a:lnTo>
                <a:lnTo>
                  <a:pt x="22741" y="20777"/>
                </a:lnTo>
                <a:lnTo>
                  <a:pt x="23881" y="20561"/>
                </a:lnTo>
                <a:lnTo>
                  <a:pt x="25077" y="20506"/>
                </a:lnTo>
                <a:lnTo>
                  <a:pt x="26217" y="20183"/>
                </a:lnTo>
                <a:lnTo>
                  <a:pt x="27244" y="19750"/>
                </a:lnTo>
                <a:lnTo>
                  <a:pt x="28269" y="19158"/>
                </a:lnTo>
                <a:lnTo>
                  <a:pt x="27300" y="11225"/>
                </a:lnTo>
                <a:lnTo>
                  <a:pt x="26731" y="10361"/>
                </a:lnTo>
                <a:lnTo>
                  <a:pt x="26046" y="9552"/>
                </a:lnTo>
                <a:lnTo>
                  <a:pt x="25591" y="8633"/>
                </a:lnTo>
                <a:lnTo>
                  <a:pt x="24793" y="7933"/>
                </a:lnTo>
                <a:lnTo>
                  <a:pt x="25534" y="7663"/>
                </a:lnTo>
                <a:lnTo>
                  <a:pt x="26388" y="7500"/>
                </a:lnTo>
                <a:lnTo>
                  <a:pt x="26731" y="8364"/>
                </a:lnTo>
                <a:lnTo>
                  <a:pt x="27129" y="9228"/>
                </a:lnTo>
                <a:lnTo>
                  <a:pt x="27814" y="9983"/>
                </a:lnTo>
                <a:lnTo>
                  <a:pt x="28384" y="10739"/>
                </a:lnTo>
                <a:lnTo>
                  <a:pt x="29637" y="10847"/>
                </a:lnTo>
                <a:lnTo>
                  <a:pt x="30777" y="11225"/>
                </a:lnTo>
                <a:lnTo>
                  <a:pt x="33000" y="0"/>
                </a:lnTo>
                <a:lnTo>
                  <a:pt x="29695" y="539"/>
                </a:lnTo>
                <a:lnTo>
                  <a:pt x="29637" y="916"/>
                </a:lnTo>
                <a:lnTo>
                  <a:pt x="28783" y="1294"/>
                </a:lnTo>
                <a:lnTo>
                  <a:pt x="27584" y="1025"/>
                </a:lnTo>
                <a:lnTo>
                  <a:pt x="21943" y="2158"/>
                </a:lnTo>
                <a:lnTo>
                  <a:pt x="16870" y="4102"/>
                </a:lnTo>
                <a:lnTo>
                  <a:pt x="12653" y="6638"/>
                </a:lnTo>
                <a:lnTo>
                  <a:pt x="13336" y="6744"/>
                </a:lnTo>
                <a:lnTo>
                  <a:pt x="14192" y="7339"/>
                </a:lnTo>
                <a:lnTo>
                  <a:pt x="14705" y="8256"/>
                </a:lnTo>
                <a:lnTo>
                  <a:pt x="14705" y="9389"/>
                </a:lnTo>
                <a:lnTo>
                  <a:pt x="14876" y="10469"/>
                </a:lnTo>
                <a:close/>
              </a:path>
            </a:pathLst>
          </a:custGeom>
          <a:solidFill>
            <a:srgbClr val="82C1E3"/>
          </a:solidFill>
        </p:spPr>
        <p:txBody>
          <a:bodyPr wrap="square" lIns="0" tIns="0" rIns="0" bIns="0" rtlCol="0">
            <a:noAutofit/>
          </a:bodyPr>
          <a:lstStyle/>
          <a:p>
            <a:endParaRPr/>
          </a:p>
        </p:txBody>
      </p:sp>
      <p:sp>
        <p:nvSpPr>
          <p:cNvPr id="1517" name="object 1517"/>
          <p:cNvSpPr/>
          <p:nvPr/>
        </p:nvSpPr>
        <p:spPr>
          <a:xfrm>
            <a:off x="405067" y="766601"/>
            <a:ext cx="8720" cy="16569"/>
          </a:xfrm>
          <a:custGeom>
            <a:avLst/>
            <a:gdLst/>
            <a:ahLst/>
            <a:cxnLst/>
            <a:rect l="l" t="t" r="r" b="b"/>
            <a:pathLst>
              <a:path w="8720" h="16569">
                <a:moveTo>
                  <a:pt x="8720" y="16569"/>
                </a:moveTo>
                <a:lnTo>
                  <a:pt x="5016" y="541"/>
                </a:lnTo>
                <a:lnTo>
                  <a:pt x="4388" y="1188"/>
                </a:lnTo>
                <a:lnTo>
                  <a:pt x="3534" y="0"/>
                </a:lnTo>
                <a:lnTo>
                  <a:pt x="0" y="11872"/>
                </a:lnTo>
                <a:lnTo>
                  <a:pt x="8720" y="16569"/>
                </a:lnTo>
                <a:close/>
              </a:path>
            </a:pathLst>
          </a:custGeom>
          <a:solidFill>
            <a:srgbClr val="82C1E3"/>
          </a:solidFill>
        </p:spPr>
        <p:txBody>
          <a:bodyPr wrap="square" lIns="0" tIns="0" rIns="0" bIns="0" rtlCol="0">
            <a:noAutofit/>
          </a:bodyPr>
          <a:lstStyle/>
          <a:p>
            <a:endParaRPr/>
          </a:p>
        </p:txBody>
      </p:sp>
      <p:sp>
        <p:nvSpPr>
          <p:cNvPr id="1518" name="object 1518"/>
          <p:cNvSpPr/>
          <p:nvPr/>
        </p:nvSpPr>
        <p:spPr>
          <a:xfrm>
            <a:off x="426840" y="737947"/>
            <a:ext cx="50612" cy="30706"/>
          </a:xfrm>
          <a:custGeom>
            <a:avLst/>
            <a:gdLst/>
            <a:ahLst/>
            <a:cxnLst/>
            <a:rect l="l" t="t" r="r" b="b"/>
            <a:pathLst>
              <a:path w="50612" h="30706">
                <a:moveTo>
                  <a:pt x="46503" y="23420"/>
                </a:moveTo>
                <a:lnTo>
                  <a:pt x="45819" y="22556"/>
                </a:lnTo>
                <a:lnTo>
                  <a:pt x="44912" y="22287"/>
                </a:lnTo>
                <a:lnTo>
                  <a:pt x="44107" y="21856"/>
                </a:lnTo>
                <a:lnTo>
                  <a:pt x="43885" y="20559"/>
                </a:lnTo>
                <a:lnTo>
                  <a:pt x="44107" y="19318"/>
                </a:lnTo>
                <a:lnTo>
                  <a:pt x="45033" y="18456"/>
                </a:lnTo>
                <a:lnTo>
                  <a:pt x="46060" y="19103"/>
                </a:lnTo>
                <a:lnTo>
                  <a:pt x="47188" y="19534"/>
                </a:lnTo>
                <a:lnTo>
                  <a:pt x="48336" y="19859"/>
                </a:lnTo>
                <a:lnTo>
                  <a:pt x="49303" y="19048"/>
                </a:lnTo>
                <a:lnTo>
                  <a:pt x="49988" y="18023"/>
                </a:lnTo>
                <a:lnTo>
                  <a:pt x="50612" y="17267"/>
                </a:lnTo>
                <a:lnTo>
                  <a:pt x="49047" y="14797"/>
                </a:lnTo>
                <a:lnTo>
                  <a:pt x="40365" y="7080"/>
                </a:lnTo>
                <a:lnTo>
                  <a:pt x="27876" y="1896"/>
                </a:lnTo>
                <a:lnTo>
                  <a:pt x="12766" y="0"/>
                </a:lnTo>
                <a:lnTo>
                  <a:pt x="9175" y="0"/>
                </a:lnTo>
                <a:lnTo>
                  <a:pt x="5699" y="322"/>
                </a:lnTo>
                <a:lnTo>
                  <a:pt x="3476" y="11547"/>
                </a:lnTo>
                <a:lnTo>
                  <a:pt x="2678" y="12842"/>
                </a:lnTo>
                <a:lnTo>
                  <a:pt x="1653" y="12681"/>
                </a:lnTo>
                <a:lnTo>
                  <a:pt x="684" y="12356"/>
                </a:lnTo>
                <a:lnTo>
                  <a:pt x="0" y="11547"/>
                </a:lnTo>
                <a:lnTo>
                  <a:pt x="968" y="19481"/>
                </a:lnTo>
                <a:lnTo>
                  <a:pt x="2622" y="19695"/>
                </a:lnTo>
                <a:lnTo>
                  <a:pt x="3590" y="19373"/>
                </a:lnTo>
                <a:lnTo>
                  <a:pt x="4615" y="19048"/>
                </a:lnTo>
                <a:lnTo>
                  <a:pt x="5244" y="18186"/>
                </a:lnTo>
                <a:lnTo>
                  <a:pt x="5755" y="17214"/>
                </a:lnTo>
                <a:lnTo>
                  <a:pt x="6553" y="16404"/>
                </a:lnTo>
                <a:lnTo>
                  <a:pt x="7181" y="15595"/>
                </a:lnTo>
                <a:lnTo>
                  <a:pt x="6839" y="14731"/>
                </a:lnTo>
                <a:lnTo>
                  <a:pt x="6553" y="13759"/>
                </a:lnTo>
                <a:lnTo>
                  <a:pt x="5528" y="12897"/>
                </a:lnTo>
                <a:lnTo>
                  <a:pt x="4901" y="11872"/>
                </a:lnTo>
                <a:lnTo>
                  <a:pt x="6041" y="11978"/>
                </a:lnTo>
                <a:lnTo>
                  <a:pt x="7010" y="12464"/>
                </a:lnTo>
                <a:lnTo>
                  <a:pt x="8035" y="12734"/>
                </a:lnTo>
                <a:lnTo>
                  <a:pt x="8947" y="13220"/>
                </a:lnTo>
                <a:lnTo>
                  <a:pt x="9973" y="12897"/>
                </a:lnTo>
                <a:lnTo>
                  <a:pt x="11056" y="12734"/>
                </a:lnTo>
                <a:lnTo>
                  <a:pt x="12140" y="12626"/>
                </a:lnTo>
                <a:lnTo>
                  <a:pt x="13223" y="12734"/>
                </a:lnTo>
                <a:lnTo>
                  <a:pt x="13392" y="13167"/>
                </a:lnTo>
                <a:lnTo>
                  <a:pt x="14133" y="13759"/>
                </a:lnTo>
                <a:lnTo>
                  <a:pt x="15160" y="14137"/>
                </a:lnTo>
                <a:lnTo>
                  <a:pt x="15843" y="14839"/>
                </a:lnTo>
                <a:lnTo>
                  <a:pt x="16812" y="15811"/>
                </a:lnTo>
                <a:lnTo>
                  <a:pt x="17839" y="16675"/>
                </a:lnTo>
                <a:lnTo>
                  <a:pt x="18751" y="16404"/>
                </a:lnTo>
                <a:lnTo>
                  <a:pt x="19263" y="17106"/>
                </a:lnTo>
                <a:lnTo>
                  <a:pt x="19891" y="17753"/>
                </a:lnTo>
                <a:lnTo>
                  <a:pt x="19720" y="18834"/>
                </a:lnTo>
                <a:lnTo>
                  <a:pt x="19776" y="19804"/>
                </a:lnTo>
                <a:lnTo>
                  <a:pt x="19662" y="20884"/>
                </a:lnTo>
                <a:lnTo>
                  <a:pt x="20346" y="21531"/>
                </a:lnTo>
                <a:lnTo>
                  <a:pt x="21144" y="22070"/>
                </a:lnTo>
                <a:lnTo>
                  <a:pt x="21031" y="23259"/>
                </a:lnTo>
                <a:lnTo>
                  <a:pt x="21543" y="23959"/>
                </a:lnTo>
                <a:lnTo>
                  <a:pt x="22113" y="24662"/>
                </a:lnTo>
                <a:lnTo>
                  <a:pt x="22683" y="25417"/>
                </a:lnTo>
                <a:lnTo>
                  <a:pt x="23424" y="25795"/>
                </a:lnTo>
                <a:lnTo>
                  <a:pt x="23937" y="26496"/>
                </a:lnTo>
                <a:lnTo>
                  <a:pt x="24678" y="25740"/>
                </a:lnTo>
                <a:lnTo>
                  <a:pt x="25647" y="25093"/>
                </a:lnTo>
                <a:lnTo>
                  <a:pt x="26102" y="24123"/>
                </a:lnTo>
                <a:lnTo>
                  <a:pt x="26787" y="23259"/>
                </a:lnTo>
                <a:lnTo>
                  <a:pt x="26902" y="22234"/>
                </a:lnTo>
                <a:lnTo>
                  <a:pt x="26843" y="21207"/>
                </a:lnTo>
                <a:lnTo>
                  <a:pt x="26843" y="20128"/>
                </a:lnTo>
                <a:lnTo>
                  <a:pt x="27472" y="19211"/>
                </a:lnTo>
                <a:lnTo>
                  <a:pt x="28382" y="18456"/>
                </a:lnTo>
                <a:lnTo>
                  <a:pt x="29409" y="17862"/>
                </a:lnTo>
                <a:lnTo>
                  <a:pt x="30549" y="17431"/>
                </a:lnTo>
                <a:lnTo>
                  <a:pt x="31346" y="15973"/>
                </a:lnTo>
                <a:lnTo>
                  <a:pt x="32543" y="15325"/>
                </a:lnTo>
                <a:lnTo>
                  <a:pt x="33228" y="14353"/>
                </a:lnTo>
                <a:lnTo>
                  <a:pt x="34311" y="13706"/>
                </a:lnTo>
                <a:lnTo>
                  <a:pt x="35393" y="13275"/>
                </a:lnTo>
                <a:lnTo>
                  <a:pt x="36762" y="13490"/>
                </a:lnTo>
                <a:lnTo>
                  <a:pt x="37672" y="14137"/>
                </a:lnTo>
                <a:lnTo>
                  <a:pt x="38357" y="15001"/>
                </a:lnTo>
                <a:lnTo>
                  <a:pt x="38871" y="15973"/>
                </a:lnTo>
                <a:lnTo>
                  <a:pt x="39553" y="16836"/>
                </a:lnTo>
                <a:lnTo>
                  <a:pt x="40808" y="16890"/>
                </a:lnTo>
                <a:lnTo>
                  <a:pt x="42061" y="17106"/>
                </a:lnTo>
                <a:lnTo>
                  <a:pt x="42745" y="17970"/>
                </a:lnTo>
                <a:lnTo>
                  <a:pt x="42798" y="19048"/>
                </a:lnTo>
                <a:lnTo>
                  <a:pt x="42689" y="20128"/>
                </a:lnTo>
                <a:lnTo>
                  <a:pt x="42518" y="21207"/>
                </a:lnTo>
                <a:lnTo>
                  <a:pt x="42745" y="22287"/>
                </a:lnTo>
                <a:lnTo>
                  <a:pt x="43140" y="23312"/>
                </a:lnTo>
                <a:lnTo>
                  <a:pt x="44107" y="23798"/>
                </a:lnTo>
                <a:lnTo>
                  <a:pt x="44389" y="24984"/>
                </a:lnTo>
                <a:lnTo>
                  <a:pt x="44852" y="26010"/>
                </a:lnTo>
                <a:lnTo>
                  <a:pt x="44006" y="25525"/>
                </a:lnTo>
                <a:lnTo>
                  <a:pt x="42979" y="25362"/>
                </a:lnTo>
                <a:lnTo>
                  <a:pt x="41948" y="25254"/>
                </a:lnTo>
                <a:lnTo>
                  <a:pt x="40921" y="25201"/>
                </a:lnTo>
                <a:lnTo>
                  <a:pt x="40580" y="25795"/>
                </a:lnTo>
                <a:lnTo>
                  <a:pt x="41662" y="26604"/>
                </a:lnTo>
                <a:lnTo>
                  <a:pt x="42979" y="27037"/>
                </a:lnTo>
                <a:lnTo>
                  <a:pt x="42631" y="27898"/>
                </a:lnTo>
                <a:lnTo>
                  <a:pt x="43724" y="28440"/>
                </a:lnTo>
                <a:lnTo>
                  <a:pt x="43946" y="29303"/>
                </a:lnTo>
                <a:lnTo>
                  <a:pt x="44288" y="30059"/>
                </a:lnTo>
                <a:lnTo>
                  <a:pt x="45315" y="30437"/>
                </a:lnTo>
                <a:lnTo>
                  <a:pt x="46403" y="30706"/>
                </a:lnTo>
                <a:lnTo>
                  <a:pt x="47470" y="30706"/>
                </a:lnTo>
                <a:lnTo>
                  <a:pt x="47994" y="29787"/>
                </a:lnTo>
                <a:lnTo>
                  <a:pt x="48618" y="28979"/>
                </a:lnTo>
                <a:lnTo>
                  <a:pt x="48054" y="27845"/>
                </a:lnTo>
                <a:lnTo>
                  <a:pt x="46967" y="27306"/>
                </a:lnTo>
                <a:lnTo>
                  <a:pt x="46101" y="26442"/>
                </a:lnTo>
                <a:lnTo>
                  <a:pt x="46624" y="25903"/>
                </a:lnTo>
                <a:lnTo>
                  <a:pt x="47369" y="25470"/>
                </a:lnTo>
                <a:lnTo>
                  <a:pt x="47067" y="24392"/>
                </a:lnTo>
                <a:lnTo>
                  <a:pt x="46503" y="23420"/>
                </a:lnTo>
                <a:close/>
              </a:path>
            </a:pathLst>
          </a:custGeom>
          <a:solidFill>
            <a:srgbClr val="82C1E3"/>
          </a:solidFill>
        </p:spPr>
        <p:txBody>
          <a:bodyPr wrap="square" lIns="0" tIns="0" rIns="0" bIns="0" rtlCol="0">
            <a:noAutofit/>
          </a:bodyPr>
          <a:lstStyle/>
          <a:p>
            <a:endParaRPr/>
          </a:p>
        </p:txBody>
      </p:sp>
      <p:sp>
        <p:nvSpPr>
          <p:cNvPr id="1519" name="object 1519"/>
          <p:cNvSpPr/>
          <p:nvPr/>
        </p:nvSpPr>
        <p:spPr>
          <a:xfrm>
            <a:off x="477049" y="760665"/>
            <a:ext cx="2557" cy="3994"/>
          </a:xfrm>
          <a:custGeom>
            <a:avLst/>
            <a:gdLst/>
            <a:ahLst/>
            <a:cxnLst/>
            <a:rect l="l" t="t" r="r" b="b"/>
            <a:pathLst>
              <a:path w="2557" h="3994">
                <a:moveTo>
                  <a:pt x="2557" y="1943"/>
                </a:moveTo>
                <a:lnTo>
                  <a:pt x="2517" y="971"/>
                </a:lnTo>
                <a:lnTo>
                  <a:pt x="2336" y="0"/>
                </a:lnTo>
                <a:lnTo>
                  <a:pt x="1711" y="377"/>
                </a:lnTo>
                <a:lnTo>
                  <a:pt x="966" y="1080"/>
                </a:lnTo>
                <a:lnTo>
                  <a:pt x="342" y="1888"/>
                </a:lnTo>
                <a:lnTo>
                  <a:pt x="0" y="2807"/>
                </a:lnTo>
                <a:lnTo>
                  <a:pt x="624" y="3724"/>
                </a:lnTo>
                <a:lnTo>
                  <a:pt x="1711" y="3994"/>
                </a:lnTo>
                <a:lnTo>
                  <a:pt x="2557" y="3886"/>
                </a:lnTo>
                <a:lnTo>
                  <a:pt x="2557" y="1943"/>
                </a:lnTo>
                <a:close/>
              </a:path>
            </a:pathLst>
          </a:custGeom>
          <a:solidFill>
            <a:srgbClr val="82C1E3"/>
          </a:solidFill>
        </p:spPr>
        <p:txBody>
          <a:bodyPr wrap="square" lIns="0" tIns="0" rIns="0" bIns="0" rtlCol="0">
            <a:noAutofit/>
          </a:bodyPr>
          <a:lstStyle/>
          <a:p>
            <a:endParaRPr/>
          </a:p>
        </p:txBody>
      </p:sp>
      <p:sp>
        <p:nvSpPr>
          <p:cNvPr id="1520" name="object 1520"/>
          <p:cNvSpPr/>
          <p:nvPr/>
        </p:nvSpPr>
        <p:spPr>
          <a:xfrm>
            <a:off x="474552" y="766818"/>
            <a:ext cx="4712" cy="2105"/>
          </a:xfrm>
          <a:custGeom>
            <a:avLst/>
            <a:gdLst/>
            <a:ahLst/>
            <a:cxnLst/>
            <a:rect l="l" t="t" r="r" b="b"/>
            <a:pathLst>
              <a:path w="4712" h="2105">
                <a:moveTo>
                  <a:pt x="966" y="2050"/>
                </a:moveTo>
                <a:lnTo>
                  <a:pt x="1933" y="1997"/>
                </a:lnTo>
                <a:lnTo>
                  <a:pt x="2839" y="1780"/>
                </a:lnTo>
                <a:lnTo>
                  <a:pt x="4048" y="1566"/>
                </a:lnTo>
                <a:lnTo>
                  <a:pt x="4430" y="1402"/>
                </a:lnTo>
                <a:lnTo>
                  <a:pt x="4551" y="971"/>
                </a:lnTo>
                <a:lnTo>
                  <a:pt x="4672" y="485"/>
                </a:lnTo>
                <a:lnTo>
                  <a:pt x="4712" y="55"/>
                </a:lnTo>
                <a:lnTo>
                  <a:pt x="4390" y="0"/>
                </a:lnTo>
                <a:lnTo>
                  <a:pt x="3363" y="863"/>
                </a:lnTo>
                <a:lnTo>
                  <a:pt x="2034" y="1133"/>
                </a:lnTo>
                <a:lnTo>
                  <a:pt x="725" y="1188"/>
                </a:lnTo>
                <a:lnTo>
                  <a:pt x="0" y="2105"/>
                </a:lnTo>
                <a:lnTo>
                  <a:pt x="966" y="2050"/>
                </a:lnTo>
                <a:close/>
              </a:path>
            </a:pathLst>
          </a:custGeom>
          <a:solidFill>
            <a:srgbClr val="82C1E3"/>
          </a:solidFill>
        </p:spPr>
        <p:txBody>
          <a:bodyPr wrap="square" lIns="0" tIns="0" rIns="0" bIns="0" rtlCol="0">
            <a:noAutofit/>
          </a:bodyPr>
          <a:lstStyle/>
          <a:p>
            <a:endParaRPr/>
          </a:p>
        </p:txBody>
      </p:sp>
      <p:sp>
        <p:nvSpPr>
          <p:cNvPr id="1521" name="object 1521"/>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85C2E3"/>
          </a:solidFill>
        </p:spPr>
        <p:txBody>
          <a:bodyPr wrap="square" lIns="0" tIns="0" rIns="0" bIns="0" rtlCol="0">
            <a:noAutofit/>
          </a:bodyPr>
          <a:lstStyle/>
          <a:p>
            <a:endParaRPr/>
          </a:p>
        </p:txBody>
      </p:sp>
      <p:sp>
        <p:nvSpPr>
          <p:cNvPr id="1522" name="object 1522"/>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85C2E3"/>
          </a:solidFill>
        </p:spPr>
        <p:txBody>
          <a:bodyPr wrap="square" lIns="0" tIns="0" rIns="0" bIns="0" rtlCol="0">
            <a:noAutofit/>
          </a:bodyPr>
          <a:lstStyle/>
          <a:p>
            <a:endParaRPr/>
          </a:p>
        </p:txBody>
      </p:sp>
      <p:sp>
        <p:nvSpPr>
          <p:cNvPr id="1523" name="object 1523"/>
          <p:cNvSpPr/>
          <p:nvPr/>
        </p:nvSpPr>
        <p:spPr>
          <a:xfrm>
            <a:off x="474552" y="766926"/>
            <a:ext cx="4269" cy="1997"/>
          </a:xfrm>
          <a:custGeom>
            <a:avLst/>
            <a:gdLst/>
            <a:ahLst/>
            <a:cxnLst/>
            <a:rect l="l" t="t" r="r" b="b"/>
            <a:pathLst>
              <a:path w="4269" h="1997">
                <a:moveTo>
                  <a:pt x="966" y="1942"/>
                </a:moveTo>
                <a:lnTo>
                  <a:pt x="1933" y="1888"/>
                </a:lnTo>
                <a:lnTo>
                  <a:pt x="2839" y="1672"/>
                </a:lnTo>
                <a:lnTo>
                  <a:pt x="3866" y="1511"/>
                </a:lnTo>
                <a:lnTo>
                  <a:pt x="4048" y="1025"/>
                </a:lnTo>
                <a:lnTo>
                  <a:pt x="4148" y="485"/>
                </a:lnTo>
                <a:lnTo>
                  <a:pt x="4269" y="0"/>
                </a:lnTo>
                <a:lnTo>
                  <a:pt x="3363" y="755"/>
                </a:lnTo>
                <a:lnTo>
                  <a:pt x="2034" y="1025"/>
                </a:lnTo>
                <a:lnTo>
                  <a:pt x="725" y="1080"/>
                </a:lnTo>
                <a:lnTo>
                  <a:pt x="0" y="1997"/>
                </a:lnTo>
                <a:lnTo>
                  <a:pt x="966" y="1942"/>
                </a:lnTo>
                <a:close/>
              </a:path>
            </a:pathLst>
          </a:custGeom>
          <a:solidFill>
            <a:srgbClr val="85C2E3"/>
          </a:solidFill>
        </p:spPr>
        <p:txBody>
          <a:bodyPr wrap="square" lIns="0" tIns="0" rIns="0" bIns="0" rtlCol="0">
            <a:noAutofit/>
          </a:bodyPr>
          <a:lstStyle/>
          <a:p>
            <a:endParaRPr/>
          </a:p>
        </p:txBody>
      </p:sp>
      <p:sp>
        <p:nvSpPr>
          <p:cNvPr id="1524" name="object 1524"/>
          <p:cNvSpPr/>
          <p:nvPr/>
        </p:nvSpPr>
        <p:spPr>
          <a:xfrm>
            <a:off x="477049" y="760990"/>
            <a:ext cx="2054" cy="3669"/>
          </a:xfrm>
          <a:custGeom>
            <a:avLst/>
            <a:gdLst/>
            <a:ahLst/>
            <a:cxnLst/>
            <a:rect l="l" t="t" r="r" b="b"/>
            <a:pathLst>
              <a:path w="2054" h="3669">
                <a:moveTo>
                  <a:pt x="624" y="3400"/>
                </a:moveTo>
                <a:lnTo>
                  <a:pt x="1711" y="3669"/>
                </a:lnTo>
                <a:lnTo>
                  <a:pt x="2054" y="3344"/>
                </a:lnTo>
                <a:lnTo>
                  <a:pt x="2054" y="1833"/>
                </a:lnTo>
                <a:lnTo>
                  <a:pt x="1993" y="916"/>
                </a:lnTo>
                <a:lnTo>
                  <a:pt x="1832" y="0"/>
                </a:lnTo>
                <a:lnTo>
                  <a:pt x="966" y="755"/>
                </a:lnTo>
                <a:lnTo>
                  <a:pt x="342" y="1564"/>
                </a:lnTo>
                <a:lnTo>
                  <a:pt x="0" y="2483"/>
                </a:lnTo>
                <a:lnTo>
                  <a:pt x="624" y="3400"/>
                </a:lnTo>
                <a:close/>
              </a:path>
            </a:pathLst>
          </a:custGeom>
          <a:solidFill>
            <a:srgbClr val="85C2E3"/>
          </a:solidFill>
        </p:spPr>
        <p:txBody>
          <a:bodyPr wrap="square" lIns="0" tIns="0" rIns="0" bIns="0" rtlCol="0">
            <a:noAutofit/>
          </a:bodyPr>
          <a:lstStyle/>
          <a:p>
            <a:endParaRPr/>
          </a:p>
        </p:txBody>
      </p:sp>
      <p:sp>
        <p:nvSpPr>
          <p:cNvPr id="1525" name="object 1525"/>
          <p:cNvSpPr/>
          <p:nvPr/>
        </p:nvSpPr>
        <p:spPr>
          <a:xfrm>
            <a:off x="405466" y="766601"/>
            <a:ext cx="8607" cy="16461"/>
          </a:xfrm>
          <a:custGeom>
            <a:avLst/>
            <a:gdLst/>
            <a:ahLst/>
            <a:cxnLst/>
            <a:rect l="l" t="t" r="r" b="b"/>
            <a:pathLst>
              <a:path w="8607" h="16461">
                <a:moveTo>
                  <a:pt x="8492" y="16461"/>
                </a:moveTo>
                <a:lnTo>
                  <a:pt x="8321" y="15272"/>
                </a:lnTo>
                <a:lnTo>
                  <a:pt x="4617" y="541"/>
                </a:lnTo>
                <a:lnTo>
                  <a:pt x="3989" y="1188"/>
                </a:lnTo>
                <a:lnTo>
                  <a:pt x="3135" y="0"/>
                </a:lnTo>
                <a:lnTo>
                  <a:pt x="0" y="11819"/>
                </a:lnTo>
                <a:lnTo>
                  <a:pt x="8492" y="16461"/>
                </a:lnTo>
                <a:close/>
              </a:path>
            </a:pathLst>
          </a:custGeom>
          <a:solidFill>
            <a:srgbClr val="85C2E3"/>
          </a:solidFill>
        </p:spPr>
        <p:txBody>
          <a:bodyPr wrap="square" lIns="0" tIns="0" rIns="0" bIns="0" rtlCol="0">
            <a:noAutofit/>
          </a:bodyPr>
          <a:lstStyle/>
          <a:p>
            <a:endParaRPr/>
          </a:p>
        </p:txBody>
      </p:sp>
      <p:sp>
        <p:nvSpPr>
          <p:cNvPr id="1526" name="object 1526"/>
          <p:cNvSpPr/>
          <p:nvPr/>
        </p:nvSpPr>
        <p:spPr>
          <a:xfrm>
            <a:off x="400108" y="738486"/>
            <a:ext cx="76940" cy="43387"/>
          </a:xfrm>
          <a:custGeom>
            <a:avLst/>
            <a:gdLst/>
            <a:ahLst/>
            <a:cxnLst/>
            <a:rect l="l" t="t" r="r" b="b"/>
            <a:pathLst>
              <a:path w="76940" h="43387">
                <a:moveTo>
                  <a:pt x="14192" y="11547"/>
                </a:moveTo>
                <a:lnTo>
                  <a:pt x="13223" y="11170"/>
                </a:lnTo>
                <a:lnTo>
                  <a:pt x="12937" y="10200"/>
                </a:lnTo>
                <a:lnTo>
                  <a:pt x="12597" y="9228"/>
                </a:lnTo>
                <a:lnTo>
                  <a:pt x="12196" y="8311"/>
                </a:lnTo>
                <a:lnTo>
                  <a:pt x="12083" y="7339"/>
                </a:lnTo>
                <a:lnTo>
                  <a:pt x="12027" y="7069"/>
                </a:lnTo>
                <a:lnTo>
                  <a:pt x="4617" y="11711"/>
                </a:lnTo>
                <a:lnTo>
                  <a:pt x="0" y="18131"/>
                </a:lnTo>
                <a:lnTo>
                  <a:pt x="0" y="33026"/>
                </a:lnTo>
                <a:lnTo>
                  <a:pt x="5357" y="39934"/>
                </a:lnTo>
                <a:lnTo>
                  <a:pt x="8492" y="28115"/>
                </a:lnTo>
                <a:lnTo>
                  <a:pt x="9233" y="28439"/>
                </a:lnTo>
                <a:lnTo>
                  <a:pt x="9290" y="28062"/>
                </a:lnTo>
                <a:lnTo>
                  <a:pt x="9975" y="28656"/>
                </a:lnTo>
                <a:lnTo>
                  <a:pt x="13678" y="43387"/>
                </a:lnTo>
                <a:lnTo>
                  <a:pt x="14363" y="42579"/>
                </a:lnTo>
                <a:lnTo>
                  <a:pt x="14077" y="41876"/>
                </a:lnTo>
                <a:lnTo>
                  <a:pt x="13849" y="41121"/>
                </a:lnTo>
                <a:lnTo>
                  <a:pt x="14647" y="40637"/>
                </a:lnTo>
                <a:lnTo>
                  <a:pt x="15674" y="40420"/>
                </a:lnTo>
                <a:lnTo>
                  <a:pt x="16755" y="40151"/>
                </a:lnTo>
                <a:lnTo>
                  <a:pt x="17440" y="39287"/>
                </a:lnTo>
                <a:lnTo>
                  <a:pt x="16927" y="38262"/>
                </a:lnTo>
                <a:lnTo>
                  <a:pt x="16643" y="37182"/>
                </a:lnTo>
                <a:lnTo>
                  <a:pt x="16300" y="36048"/>
                </a:lnTo>
                <a:lnTo>
                  <a:pt x="15674" y="35078"/>
                </a:lnTo>
                <a:lnTo>
                  <a:pt x="15446" y="33945"/>
                </a:lnTo>
                <a:lnTo>
                  <a:pt x="14989" y="32865"/>
                </a:lnTo>
                <a:lnTo>
                  <a:pt x="15845" y="32001"/>
                </a:lnTo>
                <a:lnTo>
                  <a:pt x="16870" y="31353"/>
                </a:lnTo>
                <a:lnTo>
                  <a:pt x="18067" y="30923"/>
                </a:lnTo>
                <a:lnTo>
                  <a:pt x="19035" y="30167"/>
                </a:lnTo>
                <a:lnTo>
                  <a:pt x="19948" y="29356"/>
                </a:lnTo>
                <a:lnTo>
                  <a:pt x="21146" y="28817"/>
                </a:lnTo>
                <a:lnTo>
                  <a:pt x="22342" y="28493"/>
                </a:lnTo>
                <a:lnTo>
                  <a:pt x="23311" y="27792"/>
                </a:lnTo>
                <a:lnTo>
                  <a:pt x="23710" y="26712"/>
                </a:lnTo>
                <a:lnTo>
                  <a:pt x="24336" y="25742"/>
                </a:lnTo>
                <a:lnTo>
                  <a:pt x="24964" y="24770"/>
                </a:lnTo>
                <a:lnTo>
                  <a:pt x="25818" y="24067"/>
                </a:lnTo>
                <a:lnTo>
                  <a:pt x="25762" y="23042"/>
                </a:lnTo>
                <a:lnTo>
                  <a:pt x="25077" y="22611"/>
                </a:lnTo>
                <a:lnTo>
                  <a:pt x="24280" y="22287"/>
                </a:lnTo>
                <a:lnTo>
                  <a:pt x="23025" y="22287"/>
                </a:lnTo>
                <a:lnTo>
                  <a:pt x="21829" y="22450"/>
                </a:lnTo>
                <a:lnTo>
                  <a:pt x="20576" y="22556"/>
                </a:lnTo>
                <a:lnTo>
                  <a:pt x="19321" y="22503"/>
                </a:lnTo>
                <a:lnTo>
                  <a:pt x="18465" y="21586"/>
                </a:lnTo>
                <a:lnTo>
                  <a:pt x="18637" y="20831"/>
                </a:lnTo>
                <a:lnTo>
                  <a:pt x="19835" y="20992"/>
                </a:lnTo>
                <a:lnTo>
                  <a:pt x="21031" y="20722"/>
                </a:lnTo>
                <a:lnTo>
                  <a:pt x="22171" y="20561"/>
                </a:lnTo>
                <a:lnTo>
                  <a:pt x="23311" y="20345"/>
                </a:lnTo>
                <a:lnTo>
                  <a:pt x="24507" y="20290"/>
                </a:lnTo>
                <a:lnTo>
                  <a:pt x="24223" y="7716"/>
                </a:lnTo>
                <a:lnTo>
                  <a:pt x="24964" y="7447"/>
                </a:lnTo>
                <a:lnTo>
                  <a:pt x="25818" y="7284"/>
                </a:lnTo>
                <a:lnTo>
                  <a:pt x="26161" y="8147"/>
                </a:lnTo>
                <a:lnTo>
                  <a:pt x="26559" y="9011"/>
                </a:lnTo>
                <a:lnTo>
                  <a:pt x="27244" y="9767"/>
                </a:lnTo>
                <a:lnTo>
                  <a:pt x="27814" y="10522"/>
                </a:lnTo>
                <a:lnTo>
                  <a:pt x="29067" y="10631"/>
                </a:lnTo>
                <a:lnTo>
                  <a:pt x="30207" y="11008"/>
                </a:lnTo>
                <a:lnTo>
                  <a:pt x="29409" y="12303"/>
                </a:lnTo>
                <a:lnTo>
                  <a:pt x="28384" y="12142"/>
                </a:lnTo>
                <a:lnTo>
                  <a:pt x="27415" y="11817"/>
                </a:lnTo>
                <a:lnTo>
                  <a:pt x="27699" y="18942"/>
                </a:lnTo>
                <a:lnTo>
                  <a:pt x="29353" y="19156"/>
                </a:lnTo>
                <a:lnTo>
                  <a:pt x="30321" y="18834"/>
                </a:lnTo>
                <a:lnTo>
                  <a:pt x="31346" y="18509"/>
                </a:lnTo>
                <a:lnTo>
                  <a:pt x="31975" y="17647"/>
                </a:lnTo>
                <a:lnTo>
                  <a:pt x="32486" y="16675"/>
                </a:lnTo>
                <a:lnTo>
                  <a:pt x="33284" y="15864"/>
                </a:lnTo>
                <a:lnTo>
                  <a:pt x="33912" y="15056"/>
                </a:lnTo>
                <a:lnTo>
                  <a:pt x="33570" y="14192"/>
                </a:lnTo>
                <a:lnTo>
                  <a:pt x="33284" y="13220"/>
                </a:lnTo>
                <a:lnTo>
                  <a:pt x="32259" y="12358"/>
                </a:lnTo>
                <a:lnTo>
                  <a:pt x="31632" y="11333"/>
                </a:lnTo>
                <a:lnTo>
                  <a:pt x="32772" y="11439"/>
                </a:lnTo>
                <a:lnTo>
                  <a:pt x="33741" y="11925"/>
                </a:lnTo>
                <a:lnTo>
                  <a:pt x="34766" y="12195"/>
                </a:lnTo>
                <a:lnTo>
                  <a:pt x="35678" y="12681"/>
                </a:lnTo>
                <a:lnTo>
                  <a:pt x="36704" y="12358"/>
                </a:lnTo>
                <a:lnTo>
                  <a:pt x="37787" y="12195"/>
                </a:lnTo>
                <a:lnTo>
                  <a:pt x="38871" y="12087"/>
                </a:lnTo>
                <a:lnTo>
                  <a:pt x="39954" y="12195"/>
                </a:lnTo>
                <a:lnTo>
                  <a:pt x="40123" y="12628"/>
                </a:lnTo>
                <a:lnTo>
                  <a:pt x="40864" y="13220"/>
                </a:lnTo>
                <a:lnTo>
                  <a:pt x="41891" y="13598"/>
                </a:lnTo>
                <a:lnTo>
                  <a:pt x="42574" y="14300"/>
                </a:lnTo>
                <a:lnTo>
                  <a:pt x="43543" y="15272"/>
                </a:lnTo>
                <a:lnTo>
                  <a:pt x="44570" y="16136"/>
                </a:lnTo>
                <a:lnTo>
                  <a:pt x="45482" y="15864"/>
                </a:lnTo>
                <a:lnTo>
                  <a:pt x="45994" y="16567"/>
                </a:lnTo>
                <a:lnTo>
                  <a:pt x="46622" y="17214"/>
                </a:lnTo>
                <a:lnTo>
                  <a:pt x="46451" y="18294"/>
                </a:lnTo>
                <a:lnTo>
                  <a:pt x="46507" y="19264"/>
                </a:lnTo>
                <a:lnTo>
                  <a:pt x="46393" y="20345"/>
                </a:lnTo>
                <a:lnTo>
                  <a:pt x="47077" y="20992"/>
                </a:lnTo>
                <a:lnTo>
                  <a:pt x="47875" y="21531"/>
                </a:lnTo>
                <a:lnTo>
                  <a:pt x="47762" y="22720"/>
                </a:lnTo>
                <a:lnTo>
                  <a:pt x="48274" y="23420"/>
                </a:lnTo>
                <a:lnTo>
                  <a:pt x="48844" y="24123"/>
                </a:lnTo>
                <a:lnTo>
                  <a:pt x="49414" y="24878"/>
                </a:lnTo>
                <a:lnTo>
                  <a:pt x="50155" y="25256"/>
                </a:lnTo>
                <a:lnTo>
                  <a:pt x="50668" y="25956"/>
                </a:lnTo>
                <a:lnTo>
                  <a:pt x="51409" y="25201"/>
                </a:lnTo>
                <a:lnTo>
                  <a:pt x="52378" y="24553"/>
                </a:lnTo>
                <a:lnTo>
                  <a:pt x="52833" y="23583"/>
                </a:lnTo>
                <a:lnTo>
                  <a:pt x="53518" y="22720"/>
                </a:lnTo>
                <a:lnTo>
                  <a:pt x="53633" y="21694"/>
                </a:lnTo>
                <a:lnTo>
                  <a:pt x="53574" y="20667"/>
                </a:lnTo>
                <a:lnTo>
                  <a:pt x="53574" y="19589"/>
                </a:lnTo>
                <a:lnTo>
                  <a:pt x="54203" y="18672"/>
                </a:lnTo>
                <a:lnTo>
                  <a:pt x="55113" y="17917"/>
                </a:lnTo>
                <a:lnTo>
                  <a:pt x="56140" y="17322"/>
                </a:lnTo>
                <a:lnTo>
                  <a:pt x="57280" y="16892"/>
                </a:lnTo>
                <a:lnTo>
                  <a:pt x="58078" y="15434"/>
                </a:lnTo>
                <a:lnTo>
                  <a:pt x="59274" y="14786"/>
                </a:lnTo>
                <a:lnTo>
                  <a:pt x="59959" y="13814"/>
                </a:lnTo>
                <a:lnTo>
                  <a:pt x="61042" y="13167"/>
                </a:lnTo>
                <a:lnTo>
                  <a:pt x="62124" y="12736"/>
                </a:lnTo>
                <a:lnTo>
                  <a:pt x="63493" y="12950"/>
                </a:lnTo>
                <a:lnTo>
                  <a:pt x="64403" y="13598"/>
                </a:lnTo>
                <a:lnTo>
                  <a:pt x="65088" y="14462"/>
                </a:lnTo>
                <a:lnTo>
                  <a:pt x="65602" y="15434"/>
                </a:lnTo>
                <a:lnTo>
                  <a:pt x="66284" y="16297"/>
                </a:lnTo>
                <a:lnTo>
                  <a:pt x="67539" y="16350"/>
                </a:lnTo>
                <a:lnTo>
                  <a:pt x="68792" y="16567"/>
                </a:lnTo>
                <a:lnTo>
                  <a:pt x="69476" y="17431"/>
                </a:lnTo>
                <a:lnTo>
                  <a:pt x="69529" y="18509"/>
                </a:lnTo>
                <a:lnTo>
                  <a:pt x="69420" y="19589"/>
                </a:lnTo>
                <a:lnTo>
                  <a:pt x="69249" y="20667"/>
                </a:lnTo>
                <a:lnTo>
                  <a:pt x="69476" y="21748"/>
                </a:lnTo>
                <a:lnTo>
                  <a:pt x="69871" y="22773"/>
                </a:lnTo>
                <a:lnTo>
                  <a:pt x="70838" y="23259"/>
                </a:lnTo>
                <a:lnTo>
                  <a:pt x="71120" y="24445"/>
                </a:lnTo>
                <a:lnTo>
                  <a:pt x="71583" y="25470"/>
                </a:lnTo>
                <a:lnTo>
                  <a:pt x="70737" y="24986"/>
                </a:lnTo>
                <a:lnTo>
                  <a:pt x="69710" y="24823"/>
                </a:lnTo>
                <a:lnTo>
                  <a:pt x="68679" y="24715"/>
                </a:lnTo>
                <a:lnTo>
                  <a:pt x="67652" y="24662"/>
                </a:lnTo>
                <a:lnTo>
                  <a:pt x="67311" y="25256"/>
                </a:lnTo>
                <a:lnTo>
                  <a:pt x="68393" y="26065"/>
                </a:lnTo>
                <a:lnTo>
                  <a:pt x="69710" y="26497"/>
                </a:lnTo>
                <a:lnTo>
                  <a:pt x="69362" y="27359"/>
                </a:lnTo>
                <a:lnTo>
                  <a:pt x="70455" y="27900"/>
                </a:lnTo>
                <a:lnTo>
                  <a:pt x="70677" y="28764"/>
                </a:lnTo>
                <a:lnTo>
                  <a:pt x="71019" y="29520"/>
                </a:lnTo>
                <a:lnTo>
                  <a:pt x="72046" y="29897"/>
                </a:lnTo>
                <a:lnTo>
                  <a:pt x="73134" y="30167"/>
                </a:lnTo>
                <a:lnTo>
                  <a:pt x="74201" y="30167"/>
                </a:lnTo>
                <a:lnTo>
                  <a:pt x="74725" y="29248"/>
                </a:lnTo>
                <a:lnTo>
                  <a:pt x="75349" y="28440"/>
                </a:lnTo>
                <a:lnTo>
                  <a:pt x="74785" y="27306"/>
                </a:lnTo>
                <a:lnTo>
                  <a:pt x="73698" y="26767"/>
                </a:lnTo>
                <a:lnTo>
                  <a:pt x="72832" y="25903"/>
                </a:lnTo>
                <a:lnTo>
                  <a:pt x="73355" y="25364"/>
                </a:lnTo>
                <a:lnTo>
                  <a:pt x="74100" y="24931"/>
                </a:lnTo>
                <a:lnTo>
                  <a:pt x="73798" y="23853"/>
                </a:lnTo>
                <a:lnTo>
                  <a:pt x="73234" y="22881"/>
                </a:lnTo>
                <a:lnTo>
                  <a:pt x="72550" y="22017"/>
                </a:lnTo>
                <a:lnTo>
                  <a:pt x="71643" y="21748"/>
                </a:lnTo>
                <a:lnTo>
                  <a:pt x="70838" y="21317"/>
                </a:lnTo>
                <a:lnTo>
                  <a:pt x="70616" y="20020"/>
                </a:lnTo>
                <a:lnTo>
                  <a:pt x="70838" y="18779"/>
                </a:lnTo>
                <a:lnTo>
                  <a:pt x="71764" y="17917"/>
                </a:lnTo>
                <a:lnTo>
                  <a:pt x="72791" y="18564"/>
                </a:lnTo>
                <a:lnTo>
                  <a:pt x="73919" y="18995"/>
                </a:lnTo>
                <a:lnTo>
                  <a:pt x="75067" y="19320"/>
                </a:lnTo>
                <a:lnTo>
                  <a:pt x="76034" y="18509"/>
                </a:lnTo>
                <a:lnTo>
                  <a:pt x="76719" y="17484"/>
                </a:lnTo>
                <a:lnTo>
                  <a:pt x="76940" y="17214"/>
                </a:lnTo>
                <a:lnTo>
                  <a:pt x="75593" y="14992"/>
                </a:lnTo>
                <a:lnTo>
                  <a:pt x="67077" y="7168"/>
                </a:lnTo>
                <a:lnTo>
                  <a:pt x="54634" y="1918"/>
                </a:lnTo>
                <a:lnTo>
                  <a:pt x="39497" y="0"/>
                </a:lnTo>
                <a:lnTo>
                  <a:pt x="35622" y="0"/>
                </a:lnTo>
                <a:lnTo>
                  <a:pt x="31860" y="322"/>
                </a:lnTo>
                <a:lnTo>
                  <a:pt x="28326" y="1025"/>
                </a:lnTo>
                <a:lnTo>
                  <a:pt x="28154" y="1025"/>
                </a:lnTo>
                <a:lnTo>
                  <a:pt x="22399" y="2158"/>
                </a:lnTo>
                <a:lnTo>
                  <a:pt x="17156" y="4047"/>
                </a:lnTo>
                <a:lnTo>
                  <a:pt x="12824" y="6583"/>
                </a:lnTo>
                <a:lnTo>
                  <a:pt x="13622" y="7122"/>
                </a:lnTo>
                <a:lnTo>
                  <a:pt x="14135" y="8039"/>
                </a:lnTo>
                <a:lnTo>
                  <a:pt x="14135" y="9173"/>
                </a:lnTo>
                <a:lnTo>
                  <a:pt x="14307" y="10253"/>
                </a:lnTo>
                <a:lnTo>
                  <a:pt x="14647" y="11333"/>
                </a:lnTo>
                <a:lnTo>
                  <a:pt x="15160" y="12303"/>
                </a:lnTo>
                <a:lnTo>
                  <a:pt x="15616" y="13275"/>
                </a:lnTo>
                <a:lnTo>
                  <a:pt x="16300" y="14139"/>
                </a:lnTo>
                <a:lnTo>
                  <a:pt x="16985" y="15003"/>
                </a:lnTo>
                <a:lnTo>
                  <a:pt x="17497" y="16297"/>
                </a:lnTo>
                <a:lnTo>
                  <a:pt x="17555" y="17322"/>
                </a:lnTo>
                <a:lnTo>
                  <a:pt x="17611" y="18348"/>
                </a:lnTo>
                <a:lnTo>
                  <a:pt x="17954" y="19319"/>
                </a:lnTo>
                <a:lnTo>
                  <a:pt x="16528" y="18564"/>
                </a:lnTo>
                <a:lnTo>
                  <a:pt x="15845" y="17053"/>
                </a:lnTo>
                <a:lnTo>
                  <a:pt x="15104" y="16297"/>
                </a:lnTo>
                <a:lnTo>
                  <a:pt x="14476" y="15380"/>
                </a:lnTo>
                <a:lnTo>
                  <a:pt x="13906" y="14461"/>
                </a:lnTo>
                <a:lnTo>
                  <a:pt x="14077" y="13436"/>
                </a:lnTo>
                <a:lnTo>
                  <a:pt x="14762" y="12464"/>
                </a:lnTo>
                <a:lnTo>
                  <a:pt x="14192" y="11547"/>
                </a:lnTo>
                <a:close/>
              </a:path>
            </a:pathLst>
          </a:custGeom>
          <a:solidFill>
            <a:srgbClr val="85C2E3"/>
          </a:solidFill>
        </p:spPr>
        <p:txBody>
          <a:bodyPr wrap="square" lIns="0" tIns="0" rIns="0" bIns="0" rtlCol="0">
            <a:noAutofit/>
          </a:bodyPr>
          <a:lstStyle/>
          <a:p>
            <a:endParaRPr/>
          </a:p>
        </p:txBody>
      </p:sp>
      <p:sp>
        <p:nvSpPr>
          <p:cNvPr id="1527" name="object 1527"/>
          <p:cNvSpPr/>
          <p:nvPr/>
        </p:nvSpPr>
        <p:spPr>
          <a:xfrm>
            <a:off x="424332" y="746203"/>
            <a:ext cx="3476" cy="12573"/>
          </a:xfrm>
          <a:custGeom>
            <a:avLst/>
            <a:gdLst/>
            <a:ahLst/>
            <a:cxnLst/>
            <a:rect l="l" t="t" r="r" b="b"/>
            <a:pathLst>
              <a:path w="3476" h="12573">
                <a:moveTo>
                  <a:pt x="1252" y="1619"/>
                </a:moveTo>
                <a:lnTo>
                  <a:pt x="797" y="700"/>
                </a:lnTo>
                <a:lnTo>
                  <a:pt x="0" y="0"/>
                </a:lnTo>
                <a:lnTo>
                  <a:pt x="283" y="12573"/>
                </a:lnTo>
                <a:lnTo>
                  <a:pt x="1423" y="12250"/>
                </a:lnTo>
                <a:lnTo>
                  <a:pt x="2450" y="11817"/>
                </a:lnTo>
                <a:lnTo>
                  <a:pt x="3476" y="11225"/>
                </a:lnTo>
                <a:lnTo>
                  <a:pt x="3192" y="4100"/>
                </a:lnTo>
                <a:lnTo>
                  <a:pt x="2507" y="3291"/>
                </a:lnTo>
                <a:lnTo>
                  <a:pt x="1937" y="2428"/>
                </a:lnTo>
                <a:lnTo>
                  <a:pt x="1252" y="1619"/>
                </a:lnTo>
                <a:close/>
              </a:path>
            </a:pathLst>
          </a:custGeom>
          <a:solidFill>
            <a:srgbClr val="85C2E3"/>
          </a:solidFill>
        </p:spPr>
        <p:txBody>
          <a:bodyPr wrap="square" lIns="0" tIns="0" rIns="0" bIns="0" rtlCol="0">
            <a:noAutofit/>
          </a:bodyPr>
          <a:lstStyle/>
          <a:p>
            <a:endParaRPr/>
          </a:p>
        </p:txBody>
      </p:sp>
      <p:sp>
        <p:nvSpPr>
          <p:cNvPr id="1528" name="object 1528"/>
          <p:cNvSpPr/>
          <p:nvPr/>
        </p:nvSpPr>
        <p:spPr>
          <a:xfrm>
            <a:off x="425130" y="746903"/>
            <a:ext cx="8891" cy="11549"/>
          </a:xfrm>
          <a:custGeom>
            <a:avLst/>
            <a:gdLst/>
            <a:ahLst/>
            <a:cxnLst/>
            <a:rect l="l" t="t" r="r" b="b"/>
            <a:pathLst>
              <a:path w="8891" h="11549">
                <a:moveTo>
                  <a:pt x="2678" y="10524"/>
                </a:moveTo>
                <a:lnTo>
                  <a:pt x="4331" y="10739"/>
                </a:lnTo>
                <a:lnTo>
                  <a:pt x="5300" y="10416"/>
                </a:lnTo>
                <a:lnTo>
                  <a:pt x="6325" y="10091"/>
                </a:lnTo>
                <a:lnTo>
                  <a:pt x="6954" y="9230"/>
                </a:lnTo>
                <a:lnTo>
                  <a:pt x="7465" y="8258"/>
                </a:lnTo>
                <a:lnTo>
                  <a:pt x="8263" y="7447"/>
                </a:lnTo>
                <a:lnTo>
                  <a:pt x="8891" y="6638"/>
                </a:lnTo>
                <a:lnTo>
                  <a:pt x="8549" y="5774"/>
                </a:lnTo>
                <a:lnTo>
                  <a:pt x="8263" y="4802"/>
                </a:lnTo>
                <a:lnTo>
                  <a:pt x="7238" y="3941"/>
                </a:lnTo>
                <a:lnTo>
                  <a:pt x="6611" y="2915"/>
                </a:lnTo>
                <a:lnTo>
                  <a:pt x="5185" y="2591"/>
                </a:lnTo>
                <a:lnTo>
                  <a:pt x="4388" y="3886"/>
                </a:lnTo>
                <a:lnTo>
                  <a:pt x="3363" y="3724"/>
                </a:lnTo>
                <a:lnTo>
                  <a:pt x="2394" y="3400"/>
                </a:lnTo>
                <a:lnTo>
                  <a:pt x="1709" y="2591"/>
                </a:lnTo>
                <a:lnTo>
                  <a:pt x="1139" y="1727"/>
                </a:lnTo>
                <a:lnTo>
                  <a:pt x="455" y="918"/>
                </a:lnTo>
                <a:lnTo>
                  <a:pt x="0" y="0"/>
                </a:lnTo>
                <a:lnTo>
                  <a:pt x="626" y="11549"/>
                </a:lnTo>
                <a:lnTo>
                  <a:pt x="1653" y="11117"/>
                </a:lnTo>
                <a:lnTo>
                  <a:pt x="2678" y="10524"/>
                </a:lnTo>
                <a:close/>
              </a:path>
            </a:pathLst>
          </a:custGeom>
          <a:solidFill>
            <a:srgbClr val="85C2E3"/>
          </a:solidFill>
        </p:spPr>
        <p:txBody>
          <a:bodyPr wrap="square" lIns="0" tIns="0" rIns="0" bIns="0" rtlCol="0">
            <a:noAutofit/>
          </a:bodyPr>
          <a:lstStyle/>
          <a:p>
            <a:endParaRPr/>
          </a:p>
        </p:txBody>
      </p:sp>
      <p:sp>
        <p:nvSpPr>
          <p:cNvPr id="1529" name="object 1529"/>
          <p:cNvSpPr/>
          <p:nvPr/>
        </p:nvSpPr>
        <p:spPr>
          <a:xfrm>
            <a:off x="400622" y="738972"/>
            <a:ext cx="76024" cy="42901"/>
          </a:xfrm>
          <a:custGeom>
            <a:avLst/>
            <a:gdLst/>
            <a:ahLst/>
            <a:cxnLst/>
            <a:rect l="l" t="t" r="r" b="b"/>
            <a:pathLst>
              <a:path w="76024" h="42901">
                <a:moveTo>
                  <a:pt x="14133" y="40151"/>
                </a:moveTo>
                <a:lnTo>
                  <a:pt x="15160" y="39934"/>
                </a:lnTo>
                <a:lnTo>
                  <a:pt x="16242" y="39665"/>
                </a:lnTo>
                <a:lnTo>
                  <a:pt x="16927" y="38801"/>
                </a:lnTo>
                <a:lnTo>
                  <a:pt x="16413" y="37776"/>
                </a:lnTo>
                <a:lnTo>
                  <a:pt x="16129" y="36696"/>
                </a:lnTo>
                <a:lnTo>
                  <a:pt x="15787" y="35562"/>
                </a:lnTo>
                <a:lnTo>
                  <a:pt x="15160" y="34592"/>
                </a:lnTo>
                <a:lnTo>
                  <a:pt x="14933" y="33459"/>
                </a:lnTo>
                <a:lnTo>
                  <a:pt x="14476" y="32379"/>
                </a:lnTo>
                <a:lnTo>
                  <a:pt x="15332" y="31515"/>
                </a:lnTo>
                <a:lnTo>
                  <a:pt x="16357" y="30867"/>
                </a:lnTo>
                <a:lnTo>
                  <a:pt x="17553" y="30437"/>
                </a:lnTo>
                <a:lnTo>
                  <a:pt x="18522" y="29681"/>
                </a:lnTo>
                <a:lnTo>
                  <a:pt x="19434" y="28870"/>
                </a:lnTo>
                <a:lnTo>
                  <a:pt x="20632" y="28331"/>
                </a:lnTo>
                <a:lnTo>
                  <a:pt x="21829" y="28007"/>
                </a:lnTo>
                <a:lnTo>
                  <a:pt x="22797" y="27306"/>
                </a:lnTo>
                <a:lnTo>
                  <a:pt x="23196" y="26226"/>
                </a:lnTo>
                <a:lnTo>
                  <a:pt x="23822" y="25256"/>
                </a:lnTo>
                <a:lnTo>
                  <a:pt x="24451" y="24284"/>
                </a:lnTo>
                <a:lnTo>
                  <a:pt x="25305" y="23581"/>
                </a:lnTo>
                <a:lnTo>
                  <a:pt x="25248" y="22556"/>
                </a:lnTo>
                <a:lnTo>
                  <a:pt x="24564" y="22125"/>
                </a:lnTo>
                <a:lnTo>
                  <a:pt x="23766" y="21801"/>
                </a:lnTo>
                <a:lnTo>
                  <a:pt x="22511" y="21801"/>
                </a:lnTo>
                <a:lnTo>
                  <a:pt x="21315" y="21964"/>
                </a:lnTo>
                <a:lnTo>
                  <a:pt x="20062" y="22070"/>
                </a:lnTo>
                <a:lnTo>
                  <a:pt x="18808" y="22017"/>
                </a:lnTo>
                <a:lnTo>
                  <a:pt x="17952" y="21100"/>
                </a:lnTo>
                <a:lnTo>
                  <a:pt x="18123" y="20345"/>
                </a:lnTo>
                <a:lnTo>
                  <a:pt x="19321" y="20506"/>
                </a:lnTo>
                <a:lnTo>
                  <a:pt x="20518" y="20236"/>
                </a:lnTo>
                <a:lnTo>
                  <a:pt x="21657" y="20075"/>
                </a:lnTo>
                <a:lnTo>
                  <a:pt x="22797" y="19859"/>
                </a:lnTo>
                <a:lnTo>
                  <a:pt x="23994" y="19804"/>
                </a:lnTo>
                <a:lnTo>
                  <a:pt x="25133" y="19481"/>
                </a:lnTo>
                <a:lnTo>
                  <a:pt x="24507" y="7931"/>
                </a:lnTo>
                <a:lnTo>
                  <a:pt x="23710" y="7230"/>
                </a:lnTo>
                <a:lnTo>
                  <a:pt x="24451" y="6961"/>
                </a:lnTo>
                <a:lnTo>
                  <a:pt x="25305" y="6798"/>
                </a:lnTo>
                <a:lnTo>
                  <a:pt x="25647" y="7661"/>
                </a:lnTo>
                <a:lnTo>
                  <a:pt x="26046" y="8525"/>
                </a:lnTo>
                <a:lnTo>
                  <a:pt x="26731" y="9281"/>
                </a:lnTo>
                <a:lnTo>
                  <a:pt x="27300" y="10036"/>
                </a:lnTo>
                <a:lnTo>
                  <a:pt x="28553" y="10145"/>
                </a:lnTo>
                <a:lnTo>
                  <a:pt x="29693" y="10522"/>
                </a:lnTo>
                <a:lnTo>
                  <a:pt x="31119" y="10847"/>
                </a:lnTo>
                <a:lnTo>
                  <a:pt x="32259" y="10953"/>
                </a:lnTo>
                <a:lnTo>
                  <a:pt x="33228" y="11439"/>
                </a:lnTo>
                <a:lnTo>
                  <a:pt x="34253" y="11709"/>
                </a:lnTo>
                <a:lnTo>
                  <a:pt x="35165" y="12195"/>
                </a:lnTo>
                <a:lnTo>
                  <a:pt x="36190" y="11872"/>
                </a:lnTo>
                <a:lnTo>
                  <a:pt x="37274" y="11709"/>
                </a:lnTo>
                <a:lnTo>
                  <a:pt x="38357" y="11601"/>
                </a:lnTo>
                <a:lnTo>
                  <a:pt x="39441" y="11709"/>
                </a:lnTo>
                <a:lnTo>
                  <a:pt x="39610" y="12142"/>
                </a:lnTo>
                <a:lnTo>
                  <a:pt x="40351" y="12734"/>
                </a:lnTo>
                <a:lnTo>
                  <a:pt x="41378" y="13112"/>
                </a:lnTo>
                <a:lnTo>
                  <a:pt x="42061" y="13814"/>
                </a:lnTo>
                <a:lnTo>
                  <a:pt x="43029" y="14786"/>
                </a:lnTo>
                <a:lnTo>
                  <a:pt x="44056" y="15650"/>
                </a:lnTo>
                <a:lnTo>
                  <a:pt x="44969" y="15378"/>
                </a:lnTo>
                <a:lnTo>
                  <a:pt x="45480" y="16081"/>
                </a:lnTo>
                <a:lnTo>
                  <a:pt x="46109" y="16728"/>
                </a:lnTo>
                <a:lnTo>
                  <a:pt x="45938" y="17808"/>
                </a:lnTo>
                <a:lnTo>
                  <a:pt x="45994" y="18778"/>
                </a:lnTo>
                <a:lnTo>
                  <a:pt x="45879" y="19859"/>
                </a:lnTo>
                <a:lnTo>
                  <a:pt x="46564" y="20506"/>
                </a:lnTo>
                <a:lnTo>
                  <a:pt x="47361" y="21045"/>
                </a:lnTo>
                <a:lnTo>
                  <a:pt x="47249" y="22234"/>
                </a:lnTo>
                <a:lnTo>
                  <a:pt x="47760" y="22934"/>
                </a:lnTo>
                <a:lnTo>
                  <a:pt x="48330" y="23637"/>
                </a:lnTo>
                <a:lnTo>
                  <a:pt x="48900" y="24392"/>
                </a:lnTo>
                <a:lnTo>
                  <a:pt x="49641" y="24770"/>
                </a:lnTo>
                <a:lnTo>
                  <a:pt x="50155" y="25470"/>
                </a:lnTo>
                <a:lnTo>
                  <a:pt x="50896" y="24715"/>
                </a:lnTo>
                <a:lnTo>
                  <a:pt x="51865" y="24067"/>
                </a:lnTo>
                <a:lnTo>
                  <a:pt x="52320" y="23097"/>
                </a:lnTo>
                <a:lnTo>
                  <a:pt x="53004" y="22234"/>
                </a:lnTo>
                <a:lnTo>
                  <a:pt x="53119" y="21208"/>
                </a:lnTo>
                <a:lnTo>
                  <a:pt x="53061" y="20181"/>
                </a:lnTo>
                <a:lnTo>
                  <a:pt x="53061" y="19103"/>
                </a:lnTo>
                <a:lnTo>
                  <a:pt x="53689" y="18186"/>
                </a:lnTo>
                <a:lnTo>
                  <a:pt x="54599" y="17431"/>
                </a:lnTo>
                <a:lnTo>
                  <a:pt x="55627" y="16836"/>
                </a:lnTo>
                <a:lnTo>
                  <a:pt x="56766" y="16406"/>
                </a:lnTo>
                <a:lnTo>
                  <a:pt x="57564" y="14948"/>
                </a:lnTo>
                <a:lnTo>
                  <a:pt x="58760" y="14300"/>
                </a:lnTo>
                <a:lnTo>
                  <a:pt x="59445" y="13328"/>
                </a:lnTo>
                <a:lnTo>
                  <a:pt x="60529" y="12681"/>
                </a:lnTo>
                <a:lnTo>
                  <a:pt x="61610" y="12250"/>
                </a:lnTo>
                <a:lnTo>
                  <a:pt x="62979" y="12464"/>
                </a:lnTo>
                <a:lnTo>
                  <a:pt x="63890" y="13112"/>
                </a:lnTo>
                <a:lnTo>
                  <a:pt x="64575" y="13976"/>
                </a:lnTo>
                <a:lnTo>
                  <a:pt x="65088" y="14948"/>
                </a:lnTo>
                <a:lnTo>
                  <a:pt x="65771" y="15811"/>
                </a:lnTo>
                <a:lnTo>
                  <a:pt x="67025" y="15864"/>
                </a:lnTo>
                <a:lnTo>
                  <a:pt x="68278" y="16081"/>
                </a:lnTo>
                <a:lnTo>
                  <a:pt x="68963" y="16945"/>
                </a:lnTo>
                <a:lnTo>
                  <a:pt x="69015" y="18023"/>
                </a:lnTo>
                <a:lnTo>
                  <a:pt x="68907" y="19103"/>
                </a:lnTo>
                <a:lnTo>
                  <a:pt x="68735" y="20181"/>
                </a:lnTo>
                <a:lnTo>
                  <a:pt x="68963" y="21262"/>
                </a:lnTo>
                <a:lnTo>
                  <a:pt x="69358" y="22287"/>
                </a:lnTo>
                <a:lnTo>
                  <a:pt x="70324" y="22773"/>
                </a:lnTo>
                <a:lnTo>
                  <a:pt x="70606" y="23959"/>
                </a:lnTo>
                <a:lnTo>
                  <a:pt x="71069" y="24984"/>
                </a:lnTo>
                <a:lnTo>
                  <a:pt x="70224" y="24500"/>
                </a:lnTo>
                <a:lnTo>
                  <a:pt x="69197" y="24337"/>
                </a:lnTo>
                <a:lnTo>
                  <a:pt x="68165" y="24229"/>
                </a:lnTo>
                <a:lnTo>
                  <a:pt x="67138" y="24176"/>
                </a:lnTo>
                <a:lnTo>
                  <a:pt x="66798" y="24770"/>
                </a:lnTo>
                <a:lnTo>
                  <a:pt x="67879" y="25579"/>
                </a:lnTo>
                <a:lnTo>
                  <a:pt x="69197" y="26011"/>
                </a:lnTo>
                <a:lnTo>
                  <a:pt x="68848" y="26873"/>
                </a:lnTo>
                <a:lnTo>
                  <a:pt x="69942" y="27414"/>
                </a:lnTo>
                <a:lnTo>
                  <a:pt x="70163" y="28278"/>
                </a:lnTo>
                <a:lnTo>
                  <a:pt x="70506" y="29034"/>
                </a:lnTo>
                <a:lnTo>
                  <a:pt x="71533" y="29411"/>
                </a:lnTo>
                <a:lnTo>
                  <a:pt x="72620" y="29681"/>
                </a:lnTo>
                <a:lnTo>
                  <a:pt x="73688" y="29681"/>
                </a:lnTo>
                <a:lnTo>
                  <a:pt x="74211" y="28762"/>
                </a:lnTo>
                <a:lnTo>
                  <a:pt x="74836" y="27954"/>
                </a:lnTo>
                <a:lnTo>
                  <a:pt x="74272" y="26820"/>
                </a:lnTo>
                <a:lnTo>
                  <a:pt x="73184" y="26281"/>
                </a:lnTo>
                <a:lnTo>
                  <a:pt x="72318" y="25417"/>
                </a:lnTo>
                <a:lnTo>
                  <a:pt x="72842" y="24878"/>
                </a:lnTo>
                <a:lnTo>
                  <a:pt x="73587" y="24445"/>
                </a:lnTo>
                <a:lnTo>
                  <a:pt x="73285" y="23367"/>
                </a:lnTo>
                <a:lnTo>
                  <a:pt x="72721" y="22395"/>
                </a:lnTo>
                <a:lnTo>
                  <a:pt x="72036" y="21531"/>
                </a:lnTo>
                <a:lnTo>
                  <a:pt x="71130" y="21262"/>
                </a:lnTo>
                <a:lnTo>
                  <a:pt x="70324" y="20831"/>
                </a:lnTo>
                <a:lnTo>
                  <a:pt x="70103" y="19534"/>
                </a:lnTo>
                <a:lnTo>
                  <a:pt x="70324" y="18293"/>
                </a:lnTo>
                <a:lnTo>
                  <a:pt x="71251" y="17431"/>
                </a:lnTo>
                <a:lnTo>
                  <a:pt x="72278" y="18078"/>
                </a:lnTo>
                <a:lnTo>
                  <a:pt x="73406" y="18509"/>
                </a:lnTo>
                <a:lnTo>
                  <a:pt x="74554" y="18834"/>
                </a:lnTo>
                <a:lnTo>
                  <a:pt x="75520" y="18023"/>
                </a:lnTo>
                <a:lnTo>
                  <a:pt x="76024" y="17214"/>
                </a:lnTo>
                <a:lnTo>
                  <a:pt x="74873" y="15240"/>
                </a:lnTo>
                <a:lnTo>
                  <a:pt x="66536" y="7311"/>
                </a:lnTo>
                <a:lnTo>
                  <a:pt x="54159" y="1962"/>
                </a:lnTo>
                <a:lnTo>
                  <a:pt x="38983" y="0"/>
                </a:lnTo>
                <a:lnTo>
                  <a:pt x="37274" y="23"/>
                </a:lnTo>
                <a:lnTo>
                  <a:pt x="23996" y="1907"/>
                </a:lnTo>
                <a:lnTo>
                  <a:pt x="12822" y="6420"/>
                </a:lnTo>
                <a:lnTo>
                  <a:pt x="13108" y="6636"/>
                </a:lnTo>
                <a:lnTo>
                  <a:pt x="13622" y="7553"/>
                </a:lnTo>
                <a:lnTo>
                  <a:pt x="13622" y="8687"/>
                </a:lnTo>
                <a:lnTo>
                  <a:pt x="13793" y="9767"/>
                </a:lnTo>
                <a:lnTo>
                  <a:pt x="14133" y="10847"/>
                </a:lnTo>
                <a:lnTo>
                  <a:pt x="14647" y="11817"/>
                </a:lnTo>
                <a:lnTo>
                  <a:pt x="15102" y="12789"/>
                </a:lnTo>
                <a:lnTo>
                  <a:pt x="15787" y="13653"/>
                </a:lnTo>
                <a:lnTo>
                  <a:pt x="16472" y="14517"/>
                </a:lnTo>
                <a:lnTo>
                  <a:pt x="16983" y="15811"/>
                </a:lnTo>
                <a:lnTo>
                  <a:pt x="17041" y="16836"/>
                </a:lnTo>
                <a:lnTo>
                  <a:pt x="17098" y="17862"/>
                </a:lnTo>
                <a:lnTo>
                  <a:pt x="17440" y="18833"/>
                </a:lnTo>
                <a:lnTo>
                  <a:pt x="16014" y="18078"/>
                </a:lnTo>
                <a:lnTo>
                  <a:pt x="15332" y="16567"/>
                </a:lnTo>
                <a:lnTo>
                  <a:pt x="14591" y="15811"/>
                </a:lnTo>
                <a:lnTo>
                  <a:pt x="13962" y="14894"/>
                </a:lnTo>
                <a:lnTo>
                  <a:pt x="13392" y="13975"/>
                </a:lnTo>
                <a:lnTo>
                  <a:pt x="13563" y="12950"/>
                </a:lnTo>
                <a:lnTo>
                  <a:pt x="14248" y="11978"/>
                </a:lnTo>
                <a:lnTo>
                  <a:pt x="13678" y="11061"/>
                </a:lnTo>
                <a:lnTo>
                  <a:pt x="12709" y="10684"/>
                </a:lnTo>
                <a:lnTo>
                  <a:pt x="12424" y="9714"/>
                </a:lnTo>
                <a:lnTo>
                  <a:pt x="12083" y="8742"/>
                </a:lnTo>
                <a:lnTo>
                  <a:pt x="11682" y="7825"/>
                </a:lnTo>
                <a:lnTo>
                  <a:pt x="11626" y="7175"/>
                </a:lnTo>
                <a:lnTo>
                  <a:pt x="4444" y="11709"/>
                </a:lnTo>
                <a:lnTo>
                  <a:pt x="0" y="18023"/>
                </a:lnTo>
                <a:lnTo>
                  <a:pt x="0" y="32540"/>
                </a:lnTo>
                <a:lnTo>
                  <a:pt x="5185" y="39287"/>
                </a:lnTo>
                <a:lnTo>
                  <a:pt x="7979" y="27629"/>
                </a:lnTo>
                <a:lnTo>
                  <a:pt x="8720" y="27953"/>
                </a:lnTo>
                <a:lnTo>
                  <a:pt x="8776" y="27576"/>
                </a:lnTo>
                <a:lnTo>
                  <a:pt x="9461" y="28170"/>
                </a:lnTo>
                <a:lnTo>
                  <a:pt x="13165" y="42901"/>
                </a:lnTo>
                <a:lnTo>
                  <a:pt x="13849" y="42093"/>
                </a:lnTo>
                <a:lnTo>
                  <a:pt x="13563" y="41390"/>
                </a:lnTo>
                <a:lnTo>
                  <a:pt x="13336" y="40635"/>
                </a:lnTo>
                <a:lnTo>
                  <a:pt x="14133" y="40151"/>
                </a:lnTo>
                <a:close/>
              </a:path>
            </a:pathLst>
          </a:custGeom>
          <a:solidFill>
            <a:srgbClr val="85C2E3"/>
          </a:solidFill>
        </p:spPr>
        <p:txBody>
          <a:bodyPr wrap="square" lIns="0" tIns="0" rIns="0" bIns="0" rtlCol="0">
            <a:noAutofit/>
          </a:bodyPr>
          <a:lstStyle/>
          <a:p>
            <a:endParaRPr/>
          </a:p>
        </p:txBody>
      </p:sp>
      <p:sp>
        <p:nvSpPr>
          <p:cNvPr id="1530" name="object 1530"/>
          <p:cNvSpPr/>
          <p:nvPr/>
        </p:nvSpPr>
        <p:spPr>
          <a:xfrm>
            <a:off x="477049" y="761421"/>
            <a:ext cx="1550" cy="3185"/>
          </a:xfrm>
          <a:custGeom>
            <a:avLst/>
            <a:gdLst/>
            <a:ahLst/>
            <a:cxnLst/>
            <a:rect l="l" t="t" r="r" b="b"/>
            <a:pathLst>
              <a:path w="1550" h="3185">
                <a:moveTo>
                  <a:pt x="1550" y="1674"/>
                </a:moveTo>
                <a:lnTo>
                  <a:pt x="1490" y="810"/>
                </a:lnTo>
                <a:lnTo>
                  <a:pt x="1369" y="0"/>
                </a:lnTo>
                <a:lnTo>
                  <a:pt x="966" y="324"/>
                </a:lnTo>
                <a:lnTo>
                  <a:pt x="342" y="1133"/>
                </a:lnTo>
                <a:lnTo>
                  <a:pt x="0" y="2052"/>
                </a:lnTo>
                <a:lnTo>
                  <a:pt x="624" y="2969"/>
                </a:lnTo>
                <a:lnTo>
                  <a:pt x="1550" y="3185"/>
                </a:lnTo>
                <a:lnTo>
                  <a:pt x="1550" y="1674"/>
                </a:lnTo>
                <a:close/>
              </a:path>
            </a:pathLst>
          </a:custGeom>
          <a:solidFill>
            <a:srgbClr val="85C2E3"/>
          </a:solidFill>
        </p:spPr>
        <p:txBody>
          <a:bodyPr wrap="square" lIns="0" tIns="0" rIns="0" bIns="0" rtlCol="0">
            <a:noAutofit/>
          </a:bodyPr>
          <a:lstStyle/>
          <a:p>
            <a:endParaRPr/>
          </a:p>
        </p:txBody>
      </p:sp>
      <p:sp>
        <p:nvSpPr>
          <p:cNvPr id="1531" name="object 1531"/>
          <p:cNvSpPr/>
          <p:nvPr/>
        </p:nvSpPr>
        <p:spPr>
          <a:xfrm>
            <a:off x="474552" y="767412"/>
            <a:ext cx="3705" cy="1511"/>
          </a:xfrm>
          <a:custGeom>
            <a:avLst/>
            <a:gdLst/>
            <a:ahLst/>
            <a:cxnLst/>
            <a:rect l="l" t="t" r="r" b="b"/>
            <a:pathLst>
              <a:path w="3705" h="1511">
                <a:moveTo>
                  <a:pt x="966" y="1456"/>
                </a:moveTo>
                <a:lnTo>
                  <a:pt x="1933" y="1402"/>
                </a:lnTo>
                <a:lnTo>
                  <a:pt x="2839" y="1186"/>
                </a:lnTo>
                <a:lnTo>
                  <a:pt x="3403" y="1133"/>
                </a:lnTo>
                <a:lnTo>
                  <a:pt x="3524" y="755"/>
                </a:lnTo>
                <a:lnTo>
                  <a:pt x="3705" y="0"/>
                </a:lnTo>
                <a:lnTo>
                  <a:pt x="3363" y="269"/>
                </a:lnTo>
                <a:lnTo>
                  <a:pt x="2034" y="539"/>
                </a:lnTo>
                <a:lnTo>
                  <a:pt x="725" y="594"/>
                </a:lnTo>
                <a:lnTo>
                  <a:pt x="0" y="1511"/>
                </a:lnTo>
                <a:lnTo>
                  <a:pt x="966" y="1456"/>
                </a:lnTo>
                <a:close/>
              </a:path>
            </a:pathLst>
          </a:custGeom>
          <a:solidFill>
            <a:srgbClr val="85C2E3"/>
          </a:solidFill>
        </p:spPr>
        <p:txBody>
          <a:bodyPr wrap="square" lIns="0" tIns="0" rIns="0" bIns="0" rtlCol="0">
            <a:noAutofit/>
          </a:bodyPr>
          <a:lstStyle/>
          <a:p>
            <a:endParaRPr/>
          </a:p>
        </p:txBody>
      </p:sp>
      <p:sp>
        <p:nvSpPr>
          <p:cNvPr id="1532" name="object 153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85C2E3"/>
          </a:solidFill>
        </p:spPr>
        <p:txBody>
          <a:bodyPr wrap="square" lIns="0" tIns="0" rIns="0" bIns="0" rtlCol="0">
            <a:noAutofit/>
          </a:bodyPr>
          <a:lstStyle/>
          <a:p>
            <a:endParaRPr/>
          </a:p>
        </p:txBody>
      </p:sp>
      <p:sp>
        <p:nvSpPr>
          <p:cNvPr id="1533" name="object 1533"/>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85C2E3"/>
          </a:solidFill>
        </p:spPr>
        <p:txBody>
          <a:bodyPr wrap="square" lIns="0" tIns="0" rIns="0" bIns="0" rtlCol="0">
            <a:noAutofit/>
          </a:bodyPr>
          <a:lstStyle/>
          <a:p>
            <a:endParaRPr/>
          </a:p>
        </p:txBody>
      </p:sp>
      <p:sp>
        <p:nvSpPr>
          <p:cNvPr id="1534" name="object 1534"/>
          <p:cNvSpPr/>
          <p:nvPr/>
        </p:nvSpPr>
        <p:spPr>
          <a:xfrm>
            <a:off x="405808" y="766601"/>
            <a:ext cx="8206" cy="16244"/>
          </a:xfrm>
          <a:custGeom>
            <a:avLst/>
            <a:gdLst/>
            <a:ahLst/>
            <a:cxnLst/>
            <a:rect l="l" t="t" r="r" b="b"/>
            <a:pathLst>
              <a:path w="8206" h="16244">
                <a:moveTo>
                  <a:pt x="8206" y="16244"/>
                </a:moveTo>
                <a:lnTo>
                  <a:pt x="7979" y="15272"/>
                </a:lnTo>
                <a:lnTo>
                  <a:pt x="4275" y="541"/>
                </a:lnTo>
                <a:lnTo>
                  <a:pt x="3647" y="1188"/>
                </a:lnTo>
                <a:lnTo>
                  <a:pt x="2793" y="0"/>
                </a:lnTo>
                <a:lnTo>
                  <a:pt x="0" y="11658"/>
                </a:lnTo>
                <a:lnTo>
                  <a:pt x="8206" y="16244"/>
                </a:lnTo>
                <a:close/>
              </a:path>
            </a:pathLst>
          </a:custGeom>
          <a:solidFill>
            <a:srgbClr val="85C2E3"/>
          </a:solidFill>
        </p:spPr>
        <p:txBody>
          <a:bodyPr wrap="square" lIns="0" tIns="0" rIns="0" bIns="0" rtlCol="0">
            <a:noAutofit/>
          </a:bodyPr>
          <a:lstStyle/>
          <a:p>
            <a:endParaRPr/>
          </a:p>
        </p:txBody>
      </p:sp>
      <p:sp>
        <p:nvSpPr>
          <p:cNvPr id="1535" name="object 1535"/>
          <p:cNvSpPr/>
          <p:nvPr/>
        </p:nvSpPr>
        <p:spPr>
          <a:xfrm>
            <a:off x="474552" y="767682"/>
            <a:ext cx="3121" cy="1241"/>
          </a:xfrm>
          <a:custGeom>
            <a:avLst/>
            <a:gdLst/>
            <a:ahLst/>
            <a:cxnLst/>
            <a:rect l="l" t="t" r="r" b="b"/>
            <a:pathLst>
              <a:path w="3121" h="1241">
                <a:moveTo>
                  <a:pt x="966" y="1186"/>
                </a:moveTo>
                <a:lnTo>
                  <a:pt x="1933" y="1133"/>
                </a:lnTo>
                <a:lnTo>
                  <a:pt x="2839" y="916"/>
                </a:lnTo>
                <a:lnTo>
                  <a:pt x="3020" y="647"/>
                </a:lnTo>
                <a:lnTo>
                  <a:pt x="3121" y="0"/>
                </a:lnTo>
                <a:lnTo>
                  <a:pt x="2034" y="269"/>
                </a:lnTo>
                <a:lnTo>
                  <a:pt x="725" y="324"/>
                </a:lnTo>
                <a:lnTo>
                  <a:pt x="0" y="1241"/>
                </a:lnTo>
                <a:lnTo>
                  <a:pt x="966" y="1186"/>
                </a:lnTo>
                <a:close/>
              </a:path>
            </a:pathLst>
          </a:custGeom>
          <a:solidFill>
            <a:srgbClr val="87C4E4"/>
          </a:solidFill>
        </p:spPr>
        <p:txBody>
          <a:bodyPr wrap="square" lIns="0" tIns="0" rIns="0" bIns="0" rtlCol="0">
            <a:noAutofit/>
          </a:bodyPr>
          <a:lstStyle/>
          <a:p>
            <a:endParaRPr/>
          </a:p>
        </p:txBody>
      </p:sp>
      <p:sp>
        <p:nvSpPr>
          <p:cNvPr id="1536" name="object 1536"/>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87C4E4"/>
          </a:solidFill>
        </p:spPr>
        <p:txBody>
          <a:bodyPr wrap="square" lIns="0" tIns="0" rIns="0" bIns="0" rtlCol="0">
            <a:noAutofit/>
          </a:bodyPr>
          <a:lstStyle/>
          <a:p>
            <a:endParaRPr/>
          </a:p>
        </p:txBody>
      </p:sp>
      <p:sp>
        <p:nvSpPr>
          <p:cNvPr id="1537" name="object 1537"/>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87C4E4"/>
          </a:solidFill>
        </p:spPr>
        <p:txBody>
          <a:bodyPr wrap="square" lIns="0" tIns="0" rIns="0" bIns="0" rtlCol="0">
            <a:noAutofit/>
          </a:bodyPr>
          <a:lstStyle/>
          <a:p>
            <a:endParaRPr/>
          </a:p>
        </p:txBody>
      </p:sp>
      <p:sp>
        <p:nvSpPr>
          <p:cNvPr id="1538" name="object 1538"/>
          <p:cNvSpPr/>
          <p:nvPr/>
        </p:nvSpPr>
        <p:spPr>
          <a:xfrm>
            <a:off x="408601" y="746797"/>
            <a:ext cx="3703" cy="20128"/>
          </a:xfrm>
          <a:custGeom>
            <a:avLst/>
            <a:gdLst/>
            <a:ahLst/>
            <a:cxnLst/>
            <a:rect l="l" t="t" r="r" b="b"/>
            <a:pathLst>
              <a:path w="3703" h="20128">
                <a:moveTo>
                  <a:pt x="3703" y="0"/>
                </a:moveTo>
                <a:lnTo>
                  <a:pt x="0" y="19804"/>
                </a:lnTo>
                <a:lnTo>
                  <a:pt x="741" y="20128"/>
                </a:lnTo>
                <a:lnTo>
                  <a:pt x="3703" y="0"/>
                </a:lnTo>
                <a:close/>
              </a:path>
            </a:pathLst>
          </a:custGeom>
          <a:solidFill>
            <a:srgbClr val="87C4E4"/>
          </a:solidFill>
        </p:spPr>
        <p:txBody>
          <a:bodyPr wrap="square" lIns="0" tIns="0" rIns="0" bIns="0" rtlCol="0">
            <a:noAutofit/>
          </a:bodyPr>
          <a:lstStyle/>
          <a:p>
            <a:endParaRPr/>
          </a:p>
        </p:txBody>
      </p:sp>
      <p:sp>
        <p:nvSpPr>
          <p:cNvPr id="1539" name="object 1539"/>
          <p:cNvSpPr/>
          <p:nvPr/>
        </p:nvSpPr>
        <p:spPr>
          <a:xfrm>
            <a:off x="425756" y="748631"/>
            <a:ext cx="8265" cy="9822"/>
          </a:xfrm>
          <a:custGeom>
            <a:avLst/>
            <a:gdLst/>
            <a:ahLst/>
            <a:cxnLst/>
            <a:rect l="l" t="t" r="r" b="b"/>
            <a:pathLst>
              <a:path w="8265" h="9822">
                <a:moveTo>
                  <a:pt x="1027" y="9389"/>
                </a:moveTo>
                <a:lnTo>
                  <a:pt x="2052" y="8797"/>
                </a:lnTo>
                <a:lnTo>
                  <a:pt x="3705" y="9011"/>
                </a:lnTo>
                <a:lnTo>
                  <a:pt x="4674" y="8688"/>
                </a:lnTo>
                <a:lnTo>
                  <a:pt x="5699" y="8364"/>
                </a:lnTo>
                <a:lnTo>
                  <a:pt x="6327" y="7502"/>
                </a:lnTo>
                <a:lnTo>
                  <a:pt x="6839" y="6530"/>
                </a:lnTo>
                <a:lnTo>
                  <a:pt x="7636" y="5719"/>
                </a:lnTo>
                <a:lnTo>
                  <a:pt x="8265" y="4911"/>
                </a:lnTo>
                <a:lnTo>
                  <a:pt x="7922" y="4047"/>
                </a:lnTo>
                <a:lnTo>
                  <a:pt x="7636" y="3075"/>
                </a:lnTo>
                <a:lnTo>
                  <a:pt x="6611" y="2213"/>
                </a:lnTo>
                <a:lnTo>
                  <a:pt x="5985" y="1188"/>
                </a:lnTo>
                <a:lnTo>
                  <a:pt x="4559" y="863"/>
                </a:lnTo>
                <a:lnTo>
                  <a:pt x="3762" y="2158"/>
                </a:lnTo>
                <a:lnTo>
                  <a:pt x="2736" y="1997"/>
                </a:lnTo>
                <a:lnTo>
                  <a:pt x="1768" y="1672"/>
                </a:lnTo>
                <a:lnTo>
                  <a:pt x="1083" y="863"/>
                </a:lnTo>
                <a:lnTo>
                  <a:pt x="513" y="0"/>
                </a:lnTo>
                <a:lnTo>
                  <a:pt x="0" y="9822"/>
                </a:lnTo>
                <a:lnTo>
                  <a:pt x="1027" y="9389"/>
                </a:lnTo>
                <a:close/>
              </a:path>
            </a:pathLst>
          </a:custGeom>
          <a:solidFill>
            <a:srgbClr val="87C4E4"/>
          </a:solidFill>
        </p:spPr>
        <p:txBody>
          <a:bodyPr wrap="square" lIns="0" tIns="0" rIns="0" bIns="0" rtlCol="0">
            <a:noAutofit/>
          </a:bodyPr>
          <a:lstStyle/>
          <a:p>
            <a:endParaRPr/>
          </a:p>
        </p:txBody>
      </p:sp>
      <p:sp>
        <p:nvSpPr>
          <p:cNvPr id="1540" name="object 1540"/>
          <p:cNvSpPr/>
          <p:nvPr/>
        </p:nvSpPr>
        <p:spPr>
          <a:xfrm>
            <a:off x="401136" y="739456"/>
            <a:ext cx="75168" cy="43065"/>
          </a:xfrm>
          <a:custGeom>
            <a:avLst/>
            <a:gdLst/>
            <a:ahLst/>
            <a:cxnLst/>
            <a:rect l="l" t="t" r="r" b="b"/>
            <a:pathLst>
              <a:path w="75168" h="43065">
                <a:moveTo>
                  <a:pt x="13620" y="39667"/>
                </a:moveTo>
                <a:lnTo>
                  <a:pt x="14647" y="39450"/>
                </a:lnTo>
                <a:lnTo>
                  <a:pt x="15728" y="39181"/>
                </a:lnTo>
                <a:lnTo>
                  <a:pt x="16413" y="38317"/>
                </a:lnTo>
                <a:lnTo>
                  <a:pt x="15900" y="37292"/>
                </a:lnTo>
                <a:lnTo>
                  <a:pt x="15616" y="36211"/>
                </a:lnTo>
                <a:lnTo>
                  <a:pt x="15273" y="35078"/>
                </a:lnTo>
                <a:lnTo>
                  <a:pt x="14647" y="34108"/>
                </a:lnTo>
                <a:lnTo>
                  <a:pt x="14419" y="32975"/>
                </a:lnTo>
                <a:lnTo>
                  <a:pt x="13962" y="31894"/>
                </a:lnTo>
                <a:lnTo>
                  <a:pt x="14818" y="31031"/>
                </a:lnTo>
                <a:lnTo>
                  <a:pt x="15843" y="30383"/>
                </a:lnTo>
                <a:lnTo>
                  <a:pt x="17039" y="29952"/>
                </a:lnTo>
                <a:lnTo>
                  <a:pt x="18008" y="29197"/>
                </a:lnTo>
                <a:lnTo>
                  <a:pt x="18920" y="28386"/>
                </a:lnTo>
                <a:lnTo>
                  <a:pt x="20119" y="27847"/>
                </a:lnTo>
                <a:lnTo>
                  <a:pt x="21315" y="27522"/>
                </a:lnTo>
                <a:lnTo>
                  <a:pt x="22284" y="26822"/>
                </a:lnTo>
                <a:lnTo>
                  <a:pt x="22683" y="25742"/>
                </a:lnTo>
                <a:lnTo>
                  <a:pt x="23309" y="24772"/>
                </a:lnTo>
                <a:lnTo>
                  <a:pt x="23937" y="23800"/>
                </a:lnTo>
                <a:lnTo>
                  <a:pt x="24791" y="23097"/>
                </a:lnTo>
                <a:lnTo>
                  <a:pt x="24735" y="22072"/>
                </a:lnTo>
                <a:lnTo>
                  <a:pt x="24050" y="21641"/>
                </a:lnTo>
                <a:lnTo>
                  <a:pt x="23252" y="21317"/>
                </a:lnTo>
                <a:lnTo>
                  <a:pt x="21998" y="21317"/>
                </a:lnTo>
                <a:lnTo>
                  <a:pt x="20802" y="21480"/>
                </a:lnTo>
                <a:lnTo>
                  <a:pt x="19549" y="21586"/>
                </a:lnTo>
                <a:lnTo>
                  <a:pt x="18294" y="21533"/>
                </a:lnTo>
                <a:lnTo>
                  <a:pt x="17438" y="20616"/>
                </a:lnTo>
                <a:lnTo>
                  <a:pt x="17609" y="19861"/>
                </a:lnTo>
                <a:lnTo>
                  <a:pt x="18808" y="20022"/>
                </a:lnTo>
                <a:lnTo>
                  <a:pt x="20004" y="19752"/>
                </a:lnTo>
                <a:lnTo>
                  <a:pt x="21144" y="19591"/>
                </a:lnTo>
                <a:lnTo>
                  <a:pt x="22284" y="19375"/>
                </a:lnTo>
                <a:lnTo>
                  <a:pt x="23480" y="19319"/>
                </a:lnTo>
                <a:lnTo>
                  <a:pt x="24620" y="18997"/>
                </a:lnTo>
                <a:lnTo>
                  <a:pt x="25133" y="9174"/>
                </a:lnTo>
                <a:lnTo>
                  <a:pt x="24449" y="8366"/>
                </a:lnTo>
                <a:lnTo>
                  <a:pt x="23994" y="7447"/>
                </a:lnTo>
                <a:lnTo>
                  <a:pt x="23196" y="6746"/>
                </a:lnTo>
                <a:lnTo>
                  <a:pt x="23937" y="6477"/>
                </a:lnTo>
                <a:lnTo>
                  <a:pt x="24791" y="6314"/>
                </a:lnTo>
                <a:lnTo>
                  <a:pt x="25133" y="7177"/>
                </a:lnTo>
                <a:lnTo>
                  <a:pt x="25532" y="8041"/>
                </a:lnTo>
                <a:lnTo>
                  <a:pt x="26217" y="8797"/>
                </a:lnTo>
                <a:lnTo>
                  <a:pt x="26787" y="9552"/>
                </a:lnTo>
                <a:lnTo>
                  <a:pt x="28040" y="9660"/>
                </a:lnTo>
                <a:lnTo>
                  <a:pt x="29179" y="10038"/>
                </a:lnTo>
                <a:lnTo>
                  <a:pt x="30605" y="10363"/>
                </a:lnTo>
                <a:lnTo>
                  <a:pt x="31745" y="10469"/>
                </a:lnTo>
                <a:lnTo>
                  <a:pt x="32714" y="10955"/>
                </a:lnTo>
                <a:lnTo>
                  <a:pt x="33739" y="11225"/>
                </a:lnTo>
                <a:lnTo>
                  <a:pt x="34651" y="11711"/>
                </a:lnTo>
                <a:lnTo>
                  <a:pt x="35676" y="11388"/>
                </a:lnTo>
                <a:lnTo>
                  <a:pt x="36760" y="11225"/>
                </a:lnTo>
                <a:lnTo>
                  <a:pt x="37843" y="11117"/>
                </a:lnTo>
                <a:lnTo>
                  <a:pt x="38927" y="11225"/>
                </a:lnTo>
                <a:lnTo>
                  <a:pt x="39096" y="11658"/>
                </a:lnTo>
                <a:lnTo>
                  <a:pt x="39837" y="12250"/>
                </a:lnTo>
                <a:lnTo>
                  <a:pt x="40864" y="12628"/>
                </a:lnTo>
                <a:lnTo>
                  <a:pt x="41547" y="13330"/>
                </a:lnTo>
                <a:lnTo>
                  <a:pt x="42516" y="14302"/>
                </a:lnTo>
                <a:lnTo>
                  <a:pt x="43543" y="15166"/>
                </a:lnTo>
                <a:lnTo>
                  <a:pt x="44455" y="14894"/>
                </a:lnTo>
                <a:lnTo>
                  <a:pt x="44967" y="15597"/>
                </a:lnTo>
                <a:lnTo>
                  <a:pt x="45595" y="16244"/>
                </a:lnTo>
                <a:lnTo>
                  <a:pt x="45424" y="17324"/>
                </a:lnTo>
                <a:lnTo>
                  <a:pt x="45480" y="18294"/>
                </a:lnTo>
                <a:lnTo>
                  <a:pt x="45366" y="19375"/>
                </a:lnTo>
                <a:lnTo>
                  <a:pt x="46050" y="20022"/>
                </a:lnTo>
                <a:lnTo>
                  <a:pt x="46848" y="20561"/>
                </a:lnTo>
                <a:lnTo>
                  <a:pt x="46735" y="21749"/>
                </a:lnTo>
                <a:lnTo>
                  <a:pt x="47247" y="22450"/>
                </a:lnTo>
                <a:lnTo>
                  <a:pt x="47817" y="23152"/>
                </a:lnTo>
                <a:lnTo>
                  <a:pt x="48386" y="23908"/>
                </a:lnTo>
                <a:lnTo>
                  <a:pt x="49128" y="24286"/>
                </a:lnTo>
                <a:lnTo>
                  <a:pt x="49641" y="24986"/>
                </a:lnTo>
                <a:lnTo>
                  <a:pt x="50382" y="24231"/>
                </a:lnTo>
                <a:lnTo>
                  <a:pt x="51351" y="23583"/>
                </a:lnTo>
                <a:lnTo>
                  <a:pt x="51806" y="22613"/>
                </a:lnTo>
                <a:lnTo>
                  <a:pt x="52491" y="21750"/>
                </a:lnTo>
                <a:lnTo>
                  <a:pt x="52606" y="20724"/>
                </a:lnTo>
                <a:lnTo>
                  <a:pt x="52547" y="19697"/>
                </a:lnTo>
                <a:lnTo>
                  <a:pt x="52547" y="18619"/>
                </a:lnTo>
                <a:lnTo>
                  <a:pt x="53176" y="17702"/>
                </a:lnTo>
                <a:lnTo>
                  <a:pt x="54086" y="16947"/>
                </a:lnTo>
                <a:lnTo>
                  <a:pt x="55113" y="16352"/>
                </a:lnTo>
                <a:lnTo>
                  <a:pt x="56253" y="15921"/>
                </a:lnTo>
                <a:lnTo>
                  <a:pt x="57050" y="14463"/>
                </a:lnTo>
                <a:lnTo>
                  <a:pt x="58247" y="13816"/>
                </a:lnTo>
                <a:lnTo>
                  <a:pt x="58931" y="12844"/>
                </a:lnTo>
                <a:lnTo>
                  <a:pt x="60015" y="12197"/>
                </a:lnTo>
                <a:lnTo>
                  <a:pt x="61096" y="11766"/>
                </a:lnTo>
                <a:lnTo>
                  <a:pt x="62466" y="11980"/>
                </a:lnTo>
                <a:lnTo>
                  <a:pt x="63376" y="12628"/>
                </a:lnTo>
                <a:lnTo>
                  <a:pt x="64061" y="13491"/>
                </a:lnTo>
                <a:lnTo>
                  <a:pt x="64575" y="14463"/>
                </a:lnTo>
                <a:lnTo>
                  <a:pt x="65257" y="15327"/>
                </a:lnTo>
                <a:lnTo>
                  <a:pt x="66512" y="15380"/>
                </a:lnTo>
                <a:lnTo>
                  <a:pt x="67765" y="15597"/>
                </a:lnTo>
                <a:lnTo>
                  <a:pt x="68449" y="16461"/>
                </a:lnTo>
                <a:lnTo>
                  <a:pt x="68502" y="17539"/>
                </a:lnTo>
                <a:lnTo>
                  <a:pt x="68393" y="18619"/>
                </a:lnTo>
                <a:lnTo>
                  <a:pt x="68222" y="19697"/>
                </a:lnTo>
                <a:lnTo>
                  <a:pt x="68449" y="20778"/>
                </a:lnTo>
                <a:lnTo>
                  <a:pt x="68844" y="21803"/>
                </a:lnTo>
                <a:lnTo>
                  <a:pt x="69811" y="22289"/>
                </a:lnTo>
                <a:lnTo>
                  <a:pt x="70093" y="23475"/>
                </a:lnTo>
                <a:lnTo>
                  <a:pt x="70556" y="24500"/>
                </a:lnTo>
                <a:lnTo>
                  <a:pt x="69710" y="24016"/>
                </a:lnTo>
                <a:lnTo>
                  <a:pt x="68683" y="23853"/>
                </a:lnTo>
                <a:lnTo>
                  <a:pt x="67652" y="23745"/>
                </a:lnTo>
                <a:lnTo>
                  <a:pt x="66625" y="23692"/>
                </a:lnTo>
                <a:lnTo>
                  <a:pt x="66284" y="24286"/>
                </a:lnTo>
                <a:lnTo>
                  <a:pt x="67366" y="25095"/>
                </a:lnTo>
                <a:lnTo>
                  <a:pt x="68683" y="25527"/>
                </a:lnTo>
                <a:lnTo>
                  <a:pt x="68335" y="26389"/>
                </a:lnTo>
                <a:lnTo>
                  <a:pt x="69428" y="26930"/>
                </a:lnTo>
                <a:lnTo>
                  <a:pt x="69650" y="27794"/>
                </a:lnTo>
                <a:lnTo>
                  <a:pt x="69992" y="28550"/>
                </a:lnTo>
                <a:lnTo>
                  <a:pt x="71019" y="28927"/>
                </a:lnTo>
                <a:lnTo>
                  <a:pt x="72107" y="29197"/>
                </a:lnTo>
                <a:lnTo>
                  <a:pt x="73174" y="29197"/>
                </a:lnTo>
                <a:lnTo>
                  <a:pt x="73698" y="28278"/>
                </a:lnTo>
                <a:lnTo>
                  <a:pt x="74322" y="27469"/>
                </a:lnTo>
                <a:lnTo>
                  <a:pt x="73758" y="26336"/>
                </a:lnTo>
                <a:lnTo>
                  <a:pt x="72671" y="25797"/>
                </a:lnTo>
                <a:lnTo>
                  <a:pt x="71805" y="24933"/>
                </a:lnTo>
                <a:lnTo>
                  <a:pt x="72328" y="24394"/>
                </a:lnTo>
                <a:lnTo>
                  <a:pt x="73073" y="23961"/>
                </a:lnTo>
                <a:lnTo>
                  <a:pt x="72771" y="22883"/>
                </a:lnTo>
                <a:lnTo>
                  <a:pt x="72207" y="21911"/>
                </a:lnTo>
                <a:lnTo>
                  <a:pt x="71523" y="21047"/>
                </a:lnTo>
                <a:lnTo>
                  <a:pt x="70616" y="20778"/>
                </a:lnTo>
                <a:lnTo>
                  <a:pt x="69811" y="20347"/>
                </a:lnTo>
                <a:lnTo>
                  <a:pt x="69589" y="19050"/>
                </a:lnTo>
                <a:lnTo>
                  <a:pt x="69811" y="17808"/>
                </a:lnTo>
                <a:lnTo>
                  <a:pt x="70737" y="16947"/>
                </a:lnTo>
                <a:lnTo>
                  <a:pt x="71764" y="17594"/>
                </a:lnTo>
                <a:lnTo>
                  <a:pt x="72892" y="18025"/>
                </a:lnTo>
                <a:lnTo>
                  <a:pt x="74040" y="18350"/>
                </a:lnTo>
                <a:lnTo>
                  <a:pt x="75007" y="17539"/>
                </a:lnTo>
                <a:lnTo>
                  <a:pt x="75168" y="17269"/>
                </a:lnTo>
                <a:lnTo>
                  <a:pt x="74173" y="15485"/>
                </a:lnTo>
                <a:lnTo>
                  <a:pt x="65986" y="7445"/>
                </a:lnTo>
                <a:lnTo>
                  <a:pt x="53651" y="2002"/>
                </a:lnTo>
                <a:lnTo>
                  <a:pt x="38470" y="0"/>
                </a:lnTo>
                <a:lnTo>
                  <a:pt x="37201" y="13"/>
                </a:lnTo>
                <a:lnTo>
                  <a:pt x="23880" y="1851"/>
                </a:lnTo>
                <a:lnTo>
                  <a:pt x="12709" y="6369"/>
                </a:lnTo>
                <a:lnTo>
                  <a:pt x="13108" y="7069"/>
                </a:lnTo>
                <a:lnTo>
                  <a:pt x="13108" y="8202"/>
                </a:lnTo>
                <a:lnTo>
                  <a:pt x="13279" y="9283"/>
                </a:lnTo>
                <a:lnTo>
                  <a:pt x="13620" y="10363"/>
                </a:lnTo>
                <a:lnTo>
                  <a:pt x="14133" y="11333"/>
                </a:lnTo>
                <a:lnTo>
                  <a:pt x="14588" y="12305"/>
                </a:lnTo>
                <a:lnTo>
                  <a:pt x="15273" y="13169"/>
                </a:lnTo>
                <a:lnTo>
                  <a:pt x="15958" y="14032"/>
                </a:lnTo>
                <a:lnTo>
                  <a:pt x="16470" y="15327"/>
                </a:lnTo>
                <a:lnTo>
                  <a:pt x="16528" y="16352"/>
                </a:lnTo>
                <a:lnTo>
                  <a:pt x="16584" y="17377"/>
                </a:lnTo>
                <a:lnTo>
                  <a:pt x="16927" y="18349"/>
                </a:lnTo>
                <a:lnTo>
                  <a:pt x="15501" y="17594"/>
                </a:lnTo>
                <a:lnTo>
                  <a:pt x="14818" y="16083"/>
                </a:lnTo>
                <a:lnTo>
                  <a:pt x="14077" y="15327"/>
                </a:lnTo>
                <a:lnTo>
                  <a:pt x="13449" y="14410"/>
                </a:lnTo>
                <a:lnTo>
                  <a:pt x="12879" y="13491"/>
                </a:lnTo>
                <a:lnTo>
                  <a:pt x="13050" y="12466"/>
                </a:lnTo>
                <a:lnTo>
                  <a:pt x="13735" y="11494"/>
                </a:lnTo>
                <a:lnTo>
                  <a:pt x="13165" y="10577"/>
                </a:lnTo>
                <a:lnTo>
                  <a:pt x="12196" y="10200"/>
                </a:lnTo>
                <a:lnTo>
                  <a:pt x="11910" y="9229"/>
                </a:lnTo>
                <a:lnTo>
                  <a:pt x="11570" y="8257"/>
                </a:lnTo>
                <a:lnTo>
                  <a:pt x="11169" y="7341"/>
                </a:lnTo>
                <a:lnTo>
                  <a:pt x="8206" y="27469"/>
                </a:lnTo>
                <a:lnTo>
                  <a:pt x="8263" y="27092"/>
                </a:lnTo>
                <a:lnTo>
                  <a:pt x="8947" y="27686"/>
                </a:lnTo>
                <a:lnTo>
                  <a:pt x="8319" y="28333"/>
                </a:lnTo>
                <a:lnTo>
                  <a:pt x="7465" y="27145"/>
                </a:lnTo>
                <a:lnTo>
                  <a:pt x="11169" y="7341"/>
                </a:lnTo>
                <a:lnTo>
                  <a:pt x="4273" y="11766"/>
                </a:lnTo>
                <a:lnTo>
                  <a:pt x="0" y="17917"/>
                </a:lnTo>
                <a:lnTo>
                  <a:pt x="0" y="32003"/>
                </a:lnTo>
                <a:lnTo>
                  <a:pt x="4958" y="38586"/>
                </a:lnTo>
                <a:lnTo>
                  <a:pt x="12822" y="43065"/>
                </a:lnTo>
                <a:lnTo>
                  <a:pt x="12651" y="42417"/>
                </a:lnTo>
                <a:lnTo>
                  <a:pt x="13336" y="41609"/>
                </a:lnTo>
                <a:lnTo>
                  <a:pt x="13050" y="40906"/>
                </a:lnTo>
                <a:lnTo>
                  <a:pt x="12822" y="40151"/>
                </a:lnTo>
                <a:lnTo>
                  <a:pt x="13620" y="39667"/>
                </a:lnTo>
                <a:close/>
              </a:path>
            </a:pathLst>
          </a:custGeom>
          <a:solidFill>
            <a:srgbClr val="87C4E4"/>
          </a:solidFill>
        </p:spPr>
        <p:txBody>
          <a:bodyPr wrap="square" lIns="0" tIns="0" rIns="0" bIns="0" rtlCol="0">
            <a:noAutofit/>
          </a:bodyPr>
          <a:lstStyle/>
          <a:p>
            <a:endParaRPr/>
          </a:p>
        </p:txBody>
      </p:sp>
      <p:sp>
        <p:nvSpPr>
          <p:cNvPr id="1541" name="object 1541"/>
          <p:cNvSpPr/>
          <p:nvPr/>
        </p:nvSpPr>
        <p:spPr>
          <a:xfrm>
            <a:off x="477049" y="761907"/>
            <a:ext cx="1027" cy="2591"/>
          </a:xfrm>
          <a:custGeom>
            <a:avLst/>
            <a:gdLst/>
            <a:ahLst/>
            <a:cxnLst/>
            <a:rect l="l" t="t" r="r" b="b"/>
            <a:pathLst>
              <a:path w="1027" h="2591">
                <a:moveTo>
                  <a:pt x="1027" y="2591"/>
                </a:moveTo>
                <a:lnTo>
                  <a:pt x="1027" y="1511"/>
                </a:lnTo>
                <a:lnTo>
                  <a:pt x="966" y="702"/>
                </a:lnTo>
                <a:lnTo>
                  <a:pt x="865" y="0"/>
                </a:lnTo>
                <a:lnTo>
                  <a:pt x="342" y="647"/>
                </a:lnTo>
                <a:lnTo>
                  <a:pt x="0" y="1566"/>
                </a:lnTo>
                <a:lnTo>
                  <a:pt x="624" y="2483"/>
                </a:lnTo>
                <a:lnTo>
                  <a:pt x="1027" y="2591"/>
                </a:lnTo>
                <a:close/>
              </a:path>
            </a:pathLst>
          </a:custGeom>
          <a:solidFill>
            <a:srgbClr val="87C4E4"/>
          </a:solidFill>
        </p:spPr>
        <p:txBody>
          <a:bodyPr wrap="square" lIns="0" tIns="0" rIns="0" bIns="0" rtlCol="0">
            <a:noAutofit/>
          </a:bodyPr>
          <a:lstStyle/>
          <a:p>
            <a:endParaRPr/>
          </a:p>
        </p:txBody>
      </p:sp>
      <p:sp>
        <p:nvSpPr>
          <p:cNvPr id="1542" name="object 1542"/>
          <p:cNvSpPr/>
          <p:nvPr/>
        </p:nvSpPr>
        <p:spPr>
          <a:xfrm>
            <a:off x="474552" y="767843"/>
            <a:ext cx="2618" cy="1080"/>
          </a:xfrm>
          <a:custGeom>
            <a:avLst/>
            <a:gdLst/>
            <a:ahLst/>
            <a:cxnLst/>
            <a:rect l="l" t="t" r="r" b="b"/>
            <a:pathLst>
              <a:path w="2618" h="1080">
                <a:moveTo>
                  <a:pt x="966" y="1025"/>
                </a:moveTo>
                <a:lnTo>
                  <a:pt x="1933" y="971"/>
                </a:lnTo>
                <a:lnTo>
                  <a:pt x="2376" y="863"/>
                </a:lnTo>
                <a:lnTo>
                  <a:pt x="2497" y="594"/>
                </a:lnTo>
                <a:lnTo>
                  <a:pt x="2618" y="0"/>
                </a:lnTo>
                <a:lnTo>
                  <a:pt x="2034" y="108"/>
                </a:lnTo>
                <a:lnTo>
                  <a:pt x="725" y="163"/>
                </a:lnTo>
                <a:lnTo>
                  <a:pt x="0" y="1080"/>
                </a:lnTo>
                <a:lnTo>
                  <a:pt x="966" y="1025"/>
                </a:lnTo>
                <a:close/>
              </a:path>
            </a:pathLst>
          </a:custGeom>
          <a:solidFill>
            <a:srgbClr val="89C4E6"/>
          </a:solidFill>
        </p:spPr>
        <p:txBody>
          <a:bodyPr wrap="square" lIns="0" tIns="0" rIns="0" bIns="0" rtlCol="0">
            <a:noAutofit/>
          </a:bodyPr>
          <a:lstStyle/>
          <a:p>
            <a:endParaRPr/>
          </a:p>
        </p:txBody>
      </p:sp>
      <p:sp>
        <p:nvSpPr>
          <p:cNvPr id="1543" name="object 1543"/>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89C4E6"/>
          </a:solidFill>
        </p:spPr>
        <p:txBody>
          <a:bodyPr wrap="square" lIns="0" tIns="0" rIns="0" bIns="0" rtlCol="0">
            <a:noAutofit/>
          </a:bodyPr>
          <a:lstStyle/>
          <a:p>
            <a:endParaRPr/>
          </a:p>
        </p:txBody>
      </p:sp>
      <p:sp>
        <p:nvSpPr>
          <p:cNvPr id="1544" name="object 1544"/>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89C4E6"/>
          </a:solidFill>
        </p:spPr>
        <p:txBody>
          <a:bodyPr wrap="square" lIns="0" tIns="0" rIns="0" bIns="0" rtlCol="0">
            <a:noAutofit/>
          </a:bodyPr>
          <a:lstStyle/>
          <a:p>
            <a:endParaRPr/>
          </a:p>
        </p:txBody>
      </p:sp>
      <p:sp>
        <p:nvSpPr>
          <p:cNvPr id="1545" name="object 1545"/>
          <p:cNvSpPr/>
          <p:nvPr/>
        </p:nvSpPr>
        <p:spPr>
          <a:xfrm>
            <a:off x="408601" y="766601"/>
            <a:ext cx="5244" cy="15650"/>
          </a:xfrm>
          <a:custGeom>
            <a:avLst/>
            <a:gdLst/>
            <a:ahLst/>
            <a:cxnLst/>
            <a:rect l="l" t="t" r="r" b="b"/>
            <a:pathLst>
              <a:path w="5244" h="15650">
                <a:moveTo>
                  <a:pt x="5244" y="15650"/>
                </a:moveTo>
                <a:lnTo>
                  <a:pt x="5185" y="15272"/>
                </a:lnTo>
                <a:lnTo>
                  <a:pt x="1482" y="541"/>
                </a:lnTo>
                <a:lnTo>
                  <a:pt x="853" y="1188"/>
                </a:lnTo>
                <a:lnTo>
                  <a:pt x="0" y="0"/>
                </a:lnTo>
                <a:lnTo>
                  <a:pt x="5244" y="15650"/>
                </a:lnTo>
                <a:close/>
              </a:path>
            </a:pathLst>
          </a:custGeom>
          <a:solidFill>
            <a:srgbClr val="89C4E6"/>
          </a:solidFill>
        </p:spPr>
        <p:txBody>
          <a:bodyPr wrap="square" lIns="0" tIns="0" rIns="0" bIns="0" rtlCol="0">
            <a:noAutofit/>
          </a:bodyPr>
          <a:lstStyle/>
          <a:p>
            <a:endParaRPr/>
          </a:p>
        </p:txBody>
      </p:sp>
      <p:sp>
        <p:nvSpPr>
          <p:cNvPr id="1546" name="object 1546"/>
          <p:cNvSpPr/>
          <p:nvPr/>
        </p:nvSpPr>
        <p:spPr>
          <a:xfrm>
            <a:off x="426840" y="749495"/>
            <a:ext cx="7181" cy="8147"/>
          </a:xfrm>
          <a:custGeom>
            <a:avLst/>
            <a:gdLst/>
            <a:ahLst/>
            <a:cxnLst/>
            <a:rect l="l" t="t" r="r" b="b"/>
            <a:pathLst>
              <a:path w="7181" h="8147">
                <a:moveTo>
                  <a:pt x="7181" y="4047"/>
                </a:moveTo>
                <a:lnTo>
                  <a:pt x="6839" y="3183"/>
                </a:lnTo>
                <a:lnTo>
                  <a:pt x="6553" y="2211"/>
                </a:lnTo>
                <a:lnTo>
                  <a:pt x="5528" y="1349"/>
                </a:lnTo>
                <a:lnTo>
                  <a:pt x="4901" y="324"/>
                </a:lnTo>
                <a:lnTo>
                  <a:pt x="3476" y="0"/>
                </a:lnTo>
                <a:lnTo>
                  <a:pt x="2678" y="1294"/>
                </a:lnTo>
                <a:lnTo>
                  <a:pt x="1653" y="1133"/>
                </a:lnTo>
                <a:lnTo>
                  <a:pt x="684" y="808"/>
                </a:lnTo>
                <a:lnTo>
                  <a:pt x="0" y="0"/>
                </a:lnTo>
                <a:lnTo>
                  <a:pt x="968" y="7933"/>
                </a:lnTo>
                <a:lnTo>
                  <a:pt x="2622" y="8147"/>
                </a:lnTo>
                <a:lnTo>
                  <a:pt x="3590" y="7825"/>
                </a:lnTo>
                <a:lnTo>
                  <a:pt x="4615" y="7500"/>
                </a:lnTo>
                <a:lnTo>
                  <a:pt x="5244" y="6638"/>
                </a:lnTo>
                <a:lnTo>
                  <a:pt x="5755" y="5666"/>
                </a:lnTo>
                <a:lnTo>
                  <a:pt x="6553" y="4856"/>
                </a:lnTo>
                <a:lnTo>
                  <a:pt x="7181" y="4047"/>
                </a:lnTo>
                <a:close/>
              </a:path>
            </a:pathLst>
          </a:custGeom>
          <a:solidFill>
            <a:srgbClr val="89C4E6"/>
          </a:solidFill>
        </p:spPr>
        <p:txBody>
          <a:bodyPr wrap="square" lIns="0" tIns="0" rIns="0" bIns="0" rtlCol="0">
            <a:noAutofit/>
          </a:bodyPr>
          <a:lstStyle/>
          <a:p>
            <a:endParaRPr/>
          </a:p>
        </p:txBody>
      </p:sp>
      <p:sp>
        <p:nvSpPr>
          <p:cNvPr id="1547" name="object 1547"/>
          <p:cNvSpPr/>
          <p:nvPr/>
        </p:nvSpPr>
        <p:spPr>
          <a:xfrm>
            <a:off x="401647" y="739997"/>
            <a:ext cx="74274" cy="42254"/>
          </a:xfrm>
          <a:custGeom>
            <a:avLst/>
            <a:gdLst/>
            <a:ahLst/>
            <a:cxnLst/>
            <a:rect l="l" t="t" r="r" b="b"/>
            <a:pathLst>
              <a:path w="74274" h="42254">
                <a:moveTo>
                  <a:pt x="13108" y="39125"/>
                </a:moveTo>
                <a:lnTo>
                  <a:pt x="14135" y="38909"/>
                </a:lnTo>
                <a:lnTo>
                  <a:pt x="15217" y="38640"/>
                </a:lnTo>
                <a:lnTo>
                  <a:pt x="15902" y="37776"/>
                </a:lnTo>
                <a:lnTo>
                  <a:pt x="15388" y="36751"/>
                </a:lnTo>
                <a:lnTo>
                  <a:pt x="15104" y="35670"/>
                </a:lnTo>
                <a:lnTo>
                  <a:pt x="14762" y="34537"/>
                </a:lnTo>
                <a:lnTo>
                  <a:pt x="14135" y="33567"/>
                </a:lnTo>
                <a:lnTo>
                  <a:pt x="13908" y="32434"/>
                </a:lnTo>
                <a:lnTo>
                  <a:pt x="13451" y="31353"/>
                </a:lnTo>
                <a:lnTo>
                  <a:pt x="14307" y="30490"/>
                </a:lnTo>
                <a:lnTo>
                  <a:pt x="15332" y="29842"/>
                </a:lnTo>
                <a:lnTo>
                  <a:pt x="16528" y="29411"/>
                </a:lnTo>
                <a:lnTo>
                  <a:pt x="17497" y="28656"/>
                </a:lnTo>
                <a:lnTo>
                  <a:pt x="18409" y="27845"/>
                </a:lnTo>
                <a:lnTo>
                  <a:pt x="19607" y="27306"/>
                </a:lnTo>
                <a:lnTo>
                  <a:pt x="20804" y="26981"/>
                </a:lnTo>
                <a:lnTo>
                  <a:pt x="21772" y="26281"/>
                </a:lnTo>
                <a:lnTo>
                  <a:pt x="22171" y="25201"/>
                </a:lnTo>
                <a:lnTo>
                  <a:pt x="22797" y="24231"/>
                </a:lnTo>
                <a:lnTo>
                  <a:pt x="23426" y="23259"/>
                </a:lnTo>
                <a:lnTo>
                  <a:pt x="24280" y="22556"/>
                </a:lnTo>
                <a:lnTo>
                  <a:pt x="24223" y="21531"/>
                </a:lnTo>
                <a:lnTo>
                  <a:pt x="23538" y="21100"/>
                </a:lnTo>
                <a:lnTo>
                  <a:pt x="22741" y="20776"/>
                </a:lnTo>
                <a:lnTo>
                  <a:pt x="21486" y="20776"/>
                </a:lnTo>
                <a:lnTo>
                  <a:pt x="20290" y="20939"/>
                </a:lnTo>
                <a:lnTo>
                  <a:pt x="19037" y="21045"/>
                </a:lnTo>
                <a:lnTo>
                  <a:pt x="17783" y="20992"/>
                </a:lnTo>
                <a:lnTo>
                  <a:pt x="16927" y="20075"/>
                </a:lnTo>
                <a:lnTo>
                  <a:pt x="17098" y="19319"/>
                </a:lnTo>
                <a:lnTo>
                  <a:pt x="18296" y="19481"/>
                </a:lnTo>
                <a:lnTo>
                  <a:pt x="19492" y="19211"/>
                </a:lnTo>
                <a:lnTo>
                  <a:pt x="20632" y="19050"/>
                </a:lnTo>
                <a:lnTo>
                  <a:pt x="21772" y="18834"/>
                </a:lnTo>
                <a:lnTo>
                  <a:pt x="22969" y="18778"/>
                </a:lnTo>
                <a:lnTo>
                  <a:pt x="24108" y="18456"/>
                </a:lnTo>
                <a:lnTo>
                  <a:pt x="25136" y="18023"/>
                </a:lnTo>
                <a:lnTo>
                  <a:pt x="26161" y="17431"/>
                </a:lnTo>
                <a:lnTo>
                  <a:pt x="25192" y="9497"/>
                </a:lnTo>
                <a:lnTo>
                  <a:pt x="24622" y="8633"/>
                </a:lnTo>
                <a:lnTo>
                  <a:pt x="23937" y="7825"/>
                </a:lnTo>
                <a:lnTo>
                  <a:pt x="23482" y="6906"/>
                </a:lnTo>
                <a:lnTo>
                  <a:pt x="22685" y="6205"/>
                </a:lnTo>
                <a:lnTo>
                  <a:pt x="23426" y="5936"/>
                </a:lnTo>
                <a:lnTo>
                  <a:pt x="24280" y="5773"/>
                </a:lnTo>
                <a:lnTo>
                  <a:pt x="24622" y="6636"/>
                </a:lnTo>
                <a:lnTo>
                  <a:pt x="25021" y="7500"/>
                </a:lnTo>
                <a:lnTo>
                  <a:pt x="25705" y="8256"/>
                </a:lnTo>
                <a:lnTo>
                  <a:pt x="26275" y="9011"/>
                </a:lnTo>
                <a:lnTo>
                  <a:pt x="27528" y="9119"/>
                </a:lnTo>
                <a:lnTo>
                  <a:pt x="28668" y="9497"/>
                </a:lnTo>
                <a:lnTo>
                  <a:pt x="30094" y="9822"/>
                </a:lnTo>
                <a:lnTo>
                  <a:pt x="31234" y="9928"/>
                </a:lnTo>
                <a:lnTo>
                  <a:pt x="32202" y="10414"/>
                </a:lnTo>
                <a:lnTo>
                  <a:pt x="33228" y="10684"/>
                </a:lnTo>
                <a:lnTo>
                  <a:pt x="34140" y="11170"/>
                </a:lnTo>
                <a:lnTo>
                  <a:pt x="35165" y="10847"/>
                </a:lnTo>
                <a:lnTo>
                  <a:pt x="36248" y="10684"/>
                </a:lnTo>
                <a:lnTo>
                  <a:pt x="37332" y="10575"/>
                </a:lnTo>
                <a:lnTo>
                  <a:pt x="38415" y="10684"/>
                </a:lnTo>
                <a:lnTo>
                  <a:pt x="38585" y="11117"/>
                </a:lnTo>
                <a:lnTo>
                  <a:pt x="39326" y="11709"/>
                </a:lnTo>
                <a:lnTo>
                  <a:pt x="40353" y="12087"/>
                </a:lnTo>
                <a:lnTo>
                  <a:pt x="41036" y="12789"/>
                </a:lnTo>
                <a:lnTo>
                  <a:pt x="42004" y="13761"/>
                </a:lnTo>
                <a:lnTo>
                  <a:pt x="43031" y="14625"/>
                </a:lnTo>
                <a:lnTo>
                  <a:pt x="43944" y="14353"/>
                </a:lnTo>
                <a:lnTo>
                  <a:pt x="44455" y="15056"/>
                </a:lnTo>
                <a:lnTo>
                  <a:pt x="45084" y="15703"/>
                </a:lnTo>
                <a:lnTo>
                  <a:pt x="44912" y="16783"/>
                </a:lnTo>
                <a:lnTo>
                  <a:pt x="44969" y="17753"/>
                </a:lnTo>
                <a:lnTo>
                  <a:pt x="44854" y="18834"/>
                </a:lnTo>
                <a:lnTo>
                  <a:pt x="45539" y="19481"/>
                </a:lnTo>
                <a:lnTo>
                  <a:pt x="46336" y="20020"/>
                </a:lnTo>
                <a:lnTo>
                  <a:pt x="46223" y="21208"/>
                </a:lnTo>
                <a:lnTo>
                  <a:pt x="46735" y="21909"/>
                </a:lnTo>
                <a:lnTo>
                  <a:pt x="47305" y="22611"/>
                </a:lnTo>
                <a:lnTo>
                  <a:pt x="47875" y="23367"/>
                </a:lnTo>
                <a:lnTo>
                  <a:pt x="48616" y="23745"/>
                </a:lnTo>
                <a:lnTo>
                  <a:pt x="49130" y="24445"/>
                </a:lnTo>
                <a:lnTo>
                  <a:pt x="49871" y="23690"/>
                </a:lnTo>
                <a:lnTo>
                  <a:pt x="50839" y="23042"/>
                </a:lnTo>
                <a:lnTo>
                  <a:pt x="51295" y="22072"/>
                </a:lnTo>
                <a:lnTo>
                  <a:pt x="51979" y="21208"/>
                </a:lnTo>
                <a:lnTo>
                  <a:pt x="52094" y="20183"/>
                </a:lnTo>
                <a:lnTo>
                  <a:pt x="52036" y="19156"/>
                </a:lnTo>
                <a:lnTo>
                  <a:pt x="52036" y="18078"/>
                </a:lnTo>
                <a:lnTo>
                  <a:pt x="52664" y="17161"/>
                </a:lnTo>
                <a:lnTo>
                  <a:pt x="53574" y="16406"/>
                </a:lnTo>
                <a:lnTo>
                  <a:pt x="54601" y="15811"/>
                </a:lnTo>
                <a:lnTo>
                  <a:pt x="55741" y="15380"/>
                </a:lnTo>
                <a:lnTo>
                  <a:pt x="56539" y="13922"/>
                </a:lnTo>
                <a:lnTo>
                  <a:pt x="57735" y="13275"/>
                </a:lnTo>
                <a:lnTo>
                  <a:pt x="58420" y="12303"/>
                </a:lnTo>
                <a:lnTo>
                  <a:pt x="59503" y="11656"/>
                </a:lnTo>
                <a:lnTo>
                  <a:pt x="60585" y="11225"/>
                </a:lnTo>
                <a:lnTo>
                  <a:pt x="61954" y="11439"/>
                </a:lnTo>
                <a:lnTo>
                  <a:pt x="62865" y="12087"/>
                </a:lnTo>
                <a:lnTo>
                  <a:pt x="63549" y="12950"/>
                </a:lnTo>
                <a:lnTo>
                  <a:pt x="64063" y="13922"/>
                </a:lnTo>
                <a:lnTo>
                  <a:pt x="64746" y="14786"/>
                </a:lnTo>
                <a:lnTo>
                  <a:pt x="66000" y="14839"/>
                </a:lnTo>
                <a:lnTo>
                  <a:pt x="67253" y="15056"/>
                </a:lnTo>
                <a:lnTo>
                  <a:pt x="67938" y="15920"/>
                </a:lnTo>
                <a:lnTo>
                  <a:pt x="67990" y="16998"/>
                </a:lnTo>
                <a:lnTo>
                  <a:pt x="67881" y="18078"/>
                </a:lnTo>
                <a:lnTo>
                  <a:pt x="67710" y="19156"/>
                </a:lnTo>
                <a:lnTo>
                  <a:pt x="67938" y="20237"/>
                </a:lnTo>
                <a:lnTo>
                  <a:pt x="68333" y="21262"/>
                </a:lnTo>
                <a:lnTo>
                  <a:pt x="69299" y="21748"/>
                </a:lnTo>
                <a:lnTo>
                  <a:pt x="69581" y="22934"/>
                </a:lnTo>
                <a:lnTo>
                  <a:pt x="70044" y="23959"/>
                </a:lnTo>
                <a:lnTo>
                  <a:pt x="69199" y="23475"/>
                </a:lnTo>
                <a:lnTo>
                  <a:pt x="68171" y="23312"/>
                </a:lnTo>
                <a:lnTo>
                  <a:pt x="67140" y="23204"/>
                </a:lnTo>
                <a:lnTo>
                  <a:pt x="66113" y="23151"/>
                </a:lnTo>
                <a:lnTo>
                  <a:pt x="65773" y="23745"/>
                </a:lnTo>
                <a:lnTo>
                  <a:pt x="66854" y="24553"/>
                </a:lnTo>
                <a:lnTo>
                  <a:pt x="68171" y="24986"/>
                </a:lnTo>
                <a:lnTo>
                  <a:pt x="67823" y="25848"/>
                </a:lnTo>
                <a:lnTo>
                  <a:pt x="68917" y="26389"/>
                </a:lnTo>
                <a:lnTo>
                  <a:pt x="69138" y="27253"/>
                </a:lnTo>
                <a:lnTo>
                  <a:pt x="69480" y="28009"/>
                </a:lnTo>
                <a:lnTo>
                  <a:pt x="70508" y="28386"/>
                </a:lnTo>
                <a:lnTo>
                  <a:pt x="71595" y="28656"/>
                </a:lnTo>
                <a:lnTo>
                  <a:pt x="72663" y="28656"/>
                </a:lnTo>
                <a:lnTo>
                  <a:pt x="73186" y="27737"/>
                </a:lnTo>
                <a:lnTo>
                  <a:pt x="73810" y="26928"/>
                </a:lnTo>
                <a:lnTo>
                  <a:pt x="73247" y="25795"/>
                </a:lnTo>
                <a:lnTo>
                  <a:pt x="72159" y="25256"/>
                </a:lnTo>
                <a:lnTo>
                  <a:pt x="71293" y="24392"/>
                </a:lnTo>
                <a:lnTo>
                  <a:pt x="71817" y="23853"/>
                </a:lnTo>
                <a:lnTo>
                  <a:pt x="72562" y="23420"/>
                </a:lnTo>
                <a:lnTo>
                  <a:pt x="72260" y="22342"/>
                </a:lnTo>
                <a:lnTo>
                  <a:pt x="71696" y="21370"/>
                </a:lnTo>
                <a:lnTo>
                  <a:pt x="71011" y="20506"/>
                </a:lnTo>
                <a:lnTo>
                  <a:pt x="70105" y="20237"/>
                </a:lnTo>
                <a:lnTo>
                  <a:pt x="69299" y="19806"/>
                </a:lnTo>
                <a:lnTo>
                  <a:pt x="69078" y="18509"/>
                </a:lnTo>
                <a:lnTo>
                  <a:pt x="69299" y="17267"/>
                </a:lnTo>
                <a:lnTo>
                  <a:pt x="70226" y="16406"/>
                </a:lnTo>
                <a:lnTo>
                  <a:pt x="71253" y="17053"/>
                </a:lnTo>
                <a:lnTo>
                  <a:pt x="72381" y="17484"/>
                </a:lnTo>
                <a:lnTo>
                  <a:pt x="73529" y="17808"/>
                </a:lnTo>
                <a:lnTo>
                  <a:pt x="74274" y="17214"/>
                </a:lnTo>
                <a:lnTo>
                  <a:pt x="73449" y="15680"/>
                </a:lnTo>
                <a:lnTo>
                  <a:pt x="65416" y="7534"/>
                </a:lnTo>
                <a:lnTo>
                  <a:pt x="53147" y="2024"/>
                </a:lnTo>
                <a:lnTo>
                  <a:pt x="37958" y="0"/>
                </a:lnTo>
                <a:lnTo>
                  <a:pt x="37012" y="7"/>
                </a:lnTo>
                <a:lnTo>
                  <a:pt x="23651" y="1786"/>
                </a:lnTo>
                <a:lnTo>
                  <a:pt x="12482" y="6314"/>
                </a:lnTo>
                <a:lnTo>
                  <a:pt x="12597" y="6528"/>
                </a:lnTo>
                <a:lnTo>
                  <a:pt x="12597" y="7661"/>
                </a:lnTo>
                <a:lnTo>
                  <a:pt x="12768" y="8742"/>
                </a:lnTo>
                <a:lnTo>
                  <a:pt x="13108" y="9822"/>
                </a:lnTo>
                <a:lnTo>
                  <a:pt x="13622" y="10792"/>
                </a:lnTo>
                <a:lnTo>
                  <a:pt x="14077" y="11764"/>
                </a:lnTo>
                <a:lnTo>
                  <a:pt x="14762" y="12628"/>
                </a:lnTo>
                <a:lnTo>
                  <a:pt x="15446" y="13491"/>
                </a:lnTo>
                <a:lnTo>
                  <a:pt x="15958" y="14786"/>
                </a:lnTo>
                <a:lnTo>
                  <a:pt x="16016" y="15811"/>
                </a:lnTo>
                <a:lnTo>
                  <a:pt x="16073" y="16836"/>
                </a:lnTo>
                <a:lnTo>
                  <a:pt x="16415" y="17808"/>
                </a:lnTo>
                <a:lnTo>
                  <a:pt x="14989" y="17053"/>
                </a:lnTo>
                <a:lnTo>
                  <a:pt x="14307" y="15542"/>
                </a:lnTo>
                <a:lnTo>
                  <a:pt x="13565" y="14786"/>
                </a:lnTo>
                <a:lnTo>
                  <a:pt x="12937" y="13869"/>
                </a:lnTo>
                <a:lnTo>
                  <a:pt x="12367" y="12950"/>
                </a:lnTo>
                <a:lnTo>
                  <a:pt x="12538" y="11925"/>
                </a:lnTo>
                <a:lnTo>
                  <a:pt x="13223" y="10953"/>
                </a:lnTo>
                <a:lnTo>
                  <a:pt x="12653" y="10036"/>
                </a:lnTo>
                <a:lnTo>
                  <a:pt x="11684" y="9659"/>
                </a:lnTo>
                <a:lnTo>
                  <a:pt x="11398" y="8688"/>
                </a:lnTo>
                <a:lnTo>
                  <a:pt x="11058" y="7716"/>
                </a:lnTo>
                <a:lnTo>
                  <a:pt x="10887" y="7284"/>
                </a:lnTo>
                <a:lnTo>
                  <a:pt x="4160" y="11709"/>
                </a:lnTo>
                <a:lnTo>
                  <a:pt x="0" y="17700"/>
                </a:lnTo>
                <a:lnTo>
                  <a:pt x="0" y="31407"/>
                </a:lnTo>
                <a:lnTo>
                  <a:pt x="4730" y="37776"/>
                </a:lnTo>
                <a:lnTo>
                  <a:pt x="12198" y="42254"/>
                </a:lnTo>
                <a:lnTo>
                  <a:pt x="6954" y="26604"/>
                </a:lnTo>
                <a:lnTo>
                  <a:pt x="7695" y="26928"/>
                </a:lnTo>
                <a:lnTo>
                  <a:pt x="7751" y="26550"/>
                </a:lnTo>
                <a:lnTo>
                  <a:pt x="8436" y="27145"/>
                </a:lnTo>
                <a:lnTo>
                  <a:pt x="12140" y="41876"/>
                </a:lnTo>
                <a:lnTo>
                  <a:pt x="12824" y="41068"/>
                </a:lnTo>
                <a:lnTo>
                  <a:pt x="12538" y="40365"/>
                </a:lnTo>
                <a:lnTo>
                  <a:pt x="12311" y="39610"/>
                </a:lnTo>
                <a:lnTo>
                  <a:pt x="13108" y="39125"/>
                </a:lnTo>
                <a:close/>
              </a:path>
            </a:pathLst>
          </a:custGeom>
          <a:solidFill>
            <a:srgbClr val="89C4E6"/>
          </a:solidFill>
        </p:spPr>
        <p:txBody>
          <a:bodyPr wrap="square" lIns="0" tIns="0" rIns="0" bIns="0" rtlCol="0">
            <a:noAutofit/>
          </a:bodyPr>
          <a:lstStyle/>
          <a:p>
            <a:endParaRPr/>
          </a:p>
        </p:txBody>
      </p:sp>
      <p:sp>
        <p:nvSpPr>
          <p:cNvPr id="1548" name="object 1548"/>
          <p:cNvSpPr/>
          <p:nvPr/>
        </p:nvSpPr>
        <p:spPr>
          <a:xfrm>
            <a:off x="477049" y="762448"/>
            <a:ext cx="523" cy="1780"/>
          </a:xfrm>
          <a:custGeom>
            <a:avLst/>
            <a:gdLst/>
            <a:ahLst/>
            <a:cxnLst/>
            <a:rect l="l" t="t" r="r" b="b"/>
            <a:pathLst>
              <a:path w="523" h="1780">
                <a:moveTo>
                  <a:pt x="523" y="1780"/>
                </a:moveTo>
                <a:lnTo>
                  <a:pt x="523" y="1186"/>
                </a:lnTo>
                <a:lnTo>
                  <a:pt x="463" y="592"/>
                </a:lnTo>
                <a:lnTo>
                  <a:pt x="402" y="0"/>
                </a:lnTo>
                <a:lnTo>
                  <a:pt x="0" y="1025"/>
                </a:lnTo>
                <a:lnTo>
                  <a:pt x="523" y="1780"/>
                </a:lnTo>
                <a:close/>
              </a:path>
            </a:pathLst>
          </a:custGeom>
          <a:solidFill>
            <a:srgbClr val="89C4E6"/>
          </a:solidFill>
        </p:spPr>
        <p:txBody>
          <a:bodyPr wrap="square" lIns="0" tIns="0" rIns="0" bIns="0" rtlCol="0">
            <a:noAutofit/>
          </a:bodyPr>
          <a:lstStyle/>
          <a:p>
            <a:endParaRPr/>
          </a:p>
        </p:txBody>
      </p:sp>
      <p:sp>
        <p:nvSpPr>
          <p:cNvPr id="1549" name="object 1549"/>
          <p:cNvSpPr/>
          <p:nvPr/>
        </p:nvSpPr>
        <p:spPr>
          <a:xfrm>
            <a:off x="426840" y="749495"/>
            <a:ext cx="7181" cy="8147"/>
          </a:xfrm>
          <a:custGeom>
            <a:avLst/>
            <a:gdLst/>
            <a:ahLst/>
            <a:cxnLst/>
            <a:rect l="l" t="t" r="r" b="b"/>
            <a:pathLst>
              <a:path w="7181" h="8147">
                <a:moveTo>
                  <a:pt x="7181" y="4047"/>
                </a:moveTo>
                <a:lnTo>
                  <a:pt x="6839" y="3183"/>
                </a:lnTo>
                <a:lnTo>
                  <a:pt x="6553" y="2211"/>
                </a:lnTo>
                <a:lnTo>
                  <a:pt x="5528" y="1349"/>
                </a:lnTo>
                <a:lnTo>
                  <a:pt x="4901" y="324"/>
                </a:lnTo>
                <a:lnTo>
                  <a:pt x="3476" y="0"/>
                </a:lnTo>
                <a:lnTo>
                  <a:pt x="2678" y="1294"/>
                </a:lnTo>
                <a:lnTo>
                  <a:pt x="1653" y="1133"/>
                </a:lnTo>
                <a:lnTo>
                  <a:pt x="684" y="808"/>
                </a:lnTo>
                <a:lnTo>
                  <a:pt x="0" y="0"/>
                </a:lnTo>
                <a:lnTo>
                  <a:pt x="968" y="7933"/>
                </a:lnTo>
                <a:lnTo>
                  <a:pt x="2622" y="8147"/>
                </a:lnTo>
                <a:lnTo>
                  <a:pt x="3590" y="7825"/>
                </a:lnTo>
                <a:lnTo>
                  <a:pt x="4615" y="7500"/>
                </a:lnTo>
                <a:lnTo>
                  <a:pt x="5244" y="6638"/>
                </a:lnTo>
                <a:lnTo>
                  <a:pt x="5755" y="5666"/>
                </a:lnTo>
                <a:lnTo>
                  <a:pt x="6553" y="4856"/>
                </a:lnTo>
                <a:lnTo>
                  <a:pt x="7181" y="4047"/>
                </a:lnTo>
                <a:close/>
              </a:path>
            </a:pathLst>
          </a:custGeom>
          <a:solidFill>
            <a:srgbClr val="8EC6E7"/>
          </a:solidFill>
        </p:spPr>
        <p:txBody>
          <a:bodyPr wrap="square" lIns="0" tIns="0" rIns="0" bIns="0" rtlCol="0">
            <a:noAutofit/>
          </a:bodyPr>
          <a:lstStyle/>
          <a:p>
            <a:endParaRPr/>
          </a:p>
        </p:txBody>
      </p:sp>
      <p:sp>
        <p:nvSpPr>
          <p:cNvPr id="1550" name="object 1550"/>
          <p:cNvSpPr/>
          <p:nvPr/>
        </p:nvSpPr>
        <p:spPr>
          <a:xfrm>
            <a:off x="406207" y="740483"/>
            <a:ext cx="69251" cy="41445"/>
          </a:xfrm>
          <a:custGeom>
            <a:avLst/>
            <a:gdLst/>
            <a:ahLst/>
            <a:cxnLst/>
            <a:rect l="l" t="t" r="r" b="b"/>
            <a:pathLst>
              <a:path w="69251" h="41445">
                <a:moveTo>
                  <a:pt x="67136" y="20884"/>
                </a:moveTo>
                <a:lnTo>
                  <a:pt x="66452" y="20020"/>
                </a:lnTo>
                <a:lnTo>
                  <a:pt x="65545" y="19751"/>
                </a:lnTo>
                <a:lnTo>
                  <a:pt x="64740" y="19320"/>
                </a:lnTo>
                <a:lnTo>
                  <a:pt x="64518" y="18023"/>
                </a:lnTo>
                <a:lnTo>
                  <a:pt x="64740" y="16781"/>
                </a:lnTo>
                <a:lnTo>
                  <a:pt x="65666" y="15920"/>
                </a:lnTo>
                <a:lnTo>
                  <a:pt x="66693" y="16567"/>
                </a:lnTo>
                <a:lnTo>
                  <a:pt x="67821" y="16998"/>
                </a:lnTo>
                <a:lnTo>
                  <a:pt x="68969" y="17322"/>
                </a:lnTo>
                <a:lnTo>
                  <a:pt x="69251" y="17106"/>
                </a:lnTo>
                <a:lnTo>
                  <a:pt x="68630" y="15908"/>
                </a:lnTo>
                <a:lnTo>
                  <a:pt x="60783" y="7670"/>
                </a:lnTo>
                <a:lnTo>
                  <a:pt x="48588" y="2067"/>
                </a:lnTo>
                <a:lnTo>
                  <a:pt x="33399" y="0"/>
                </a:lnTo>
                <a:lnTo>
                  <a:pt x="32564" y="5"/>
                </a:lnTo>
                <a:lnTo>
                  <a:pt x="19197" y="1802"/>
                </a:lnTo>
                <a:lnTo>
                  <a:pt x="8037" y="6367"/>
                </a:lnTo>
                <a:lnTo>
                  <a:pt x="8037" y="7175"/>
                </a:lnTo>
                <a:lnTo>
                  <a:pt x="8208" y="8256"/>
                </a:lnTo>
                <a:lnTo>
                  <a:pt x="8549" y="9336"/>
                </a:lnTo>
                <a:lnTo>
                  <a:pt x="9062" y="10306"/>
                </a:lnTo>
                <a:lnTo>
                  <a:pt x="9517" y="11278"/>
                </a:lnTo>
                <a:lnTo>
                  <a:pt x="10202" y="12142"/>
                </a:lnTo>
                <a:lnTo>
                  <a:pt x="10887" y="13005"/>
                </a:lnTo>
                <a:lnTo>
                  <a:pt x="11398" y="14300"/>
                </a:lnTo>
                <a:lnTo>
                  <a:pt x="11457" y="15325"/>
                </a:lnTo>
                <a:lnTo>
                  <a:pt x="11513" y="16350"/>
                </a:lnTo>
                <a:lnTo>
                  <a:pt x="11856" y="17322"/>
                </a:lnTo>
                <a:lnTo>
                  <a:pt x="10430" y="16567"/>
                </a:lnTo>
                <a:lnTo>
                  <a:pt x="9747" y="15056"/>
                </a:lnTo>
                <a:lnTo>
                  <a:pt x="9006" y="14300"/>
                </a:lnTo>
                <a:lnTo>
                  <a:pt x="8377" y="13383"/>
                </a:lnTo>
                <a:lnTo>
                  <a:pt x="7808" y="12464"/>
                </a:lnTo>
                <a:lnTo>
                  <a:pt x="7979" y="11439"/>
                </a:lnTo>
                <a:lnTo>
                  <a:pt x="8663" y="10467"/>
                </a:lnTo>
                <a:lnTo>
                  <a:pt x="8094" y="9550"/>
                </a:lnTo>
                <a:lnTo>
                  <a:pt x="7125" y="9173"/>
                </a:lnTo>
                <a:lnTo>
                  <a:pt x="6839" y="8202"/>
                </a:lnTo>
                <a:lnTo>
                  <a:pt x="6555" y="7339"/>
                </a:lnTo>
                <a:lnTo>
                  <a:pt x="0" y="11656"/>
                </a:lnTo>
                <a:lnTo>
                  <a:pt x="2394" y="26118"/>
                </a:lnTo>
                <a:lnTo>
                  <a:pt x="3135" y="26442"/>
                </a:lnTo>
                <a:lnTo>
                  <a:pt x="3192" y="26064"/>
                </a:lnTo>
                <a:lnTo>
                  <a:pt x="3876" y="26659"/>
                </a:lnTo>
                <a:lnTo>
                  <a:pt x="7580" y="41445"/>
                </a:lnTo>
                <a:lnTo>
                  <a:pt x="8265" y="40582"/>
                </a:lnTo>
                <a:lnTo>
                  <a:pt x="7979" y="39879"/>
                </a:lnTo>
                <a:lnTo>
                  <a:pt x="7751" y="39124"/>
                </a:lnTo>
                <a:lnTo>
                  <a:pt x="8549" y="38640"/>
                </a:lnTo>
                <a:lnTo>
                  <a:pt x="9576" y="38423"/>
                </a:lnTo>
                <a:lnTo>
                  <a:pt x="10657" y="38154"/>
                </a:lnTo>
                <a:lnTo>
                  <a:pt x="11342" y="37290"/>
                </a:lnTo>
                <a:lnTo>
                  <a:pt x="10828" y="36265"/>
                </a:lnTo>
                <a:lnTo>
                  <a:pt x="10544" y="35184"/>
                </a:lnTo>
                <a:lnTo>
                  <a:pt x="10202" y="34051"/>
                </a:lnTo>
                <a:lnTo>
                  <a:pt x="9576" y="33081"/>
                </a:lnTo>
                <a:lnTo>
                  <a:pt x="9348" y="31948"/>
                </a:lnTo>
                <a:lnTo>
                  <a:pt x="8891" y="30867"/>
                </a:lnTo>
                <a:lnTo>
                  <a:pt x="9747" y="30004"/>
                </a:lnTo>
                <a:lnTo>
                  <a:pt x="10772" y="29356"/>
                </a:lnTo>
                <a:lnTo>
                  <a:pt x="11968" y="28925"/>
                </a:lnTo>
                <a:lnTo>
                  <a:pt x="12937" y="28170"/>
                </a:lnTo>
                <a:lnTo>
                  <a:pt x="13849" y="27359"/>
                </a:lnTo>
                <a:lnTo>
                  <a:pt x="15048" y="26820"/>
                </a:lnTo>
                <a:lnTo>
                  <a:pt x="16244" y="26495"/>
                </a:lnTo>
                <a:lnTo>
                  <a:pt x="17213" y="25795"/>
                </a:lnTo>
                <a:lnTo>
                  <a:pt x="17611" y="24715"/>
                </a:lnTo>
                <a:lnTo>
                  <a:pt x="18238" y="23745"/>
                </a:lnTo>
                <a:lnTo>
                  <a:pt x="18866" y="22773"/>
                </a:lnTo>
                <a:lnTo>
                  <a:pt x="19720" y="22070"/>
                </a:lnTo>
                <a:lnTo>
                  <a:pt x="19664" y="21045"/>
                </a:lnTo>
                <a:lnTo>
                  <a:pt x="18979" y="20614"/>
                </a:lnTo>
                <a:lnTo>
                  <a:pt x="18181" y="20290"/>
                </a:lnTo>
                <a:lnTo>
                  <a:pt x="16927" y="20290"/>
                </a:lnTo>
                <a:lnTo>
                  <a:pt x="15730" y="20453"/>
                </a:lnTo>
                <a:lnTo>
                  <a:pt x="14478" y="20559"/>
                </a:lnTo>
                <a:lnTo>
                  <a:pt x="13223" y="20506"/>
                </a:lnTo>
                <a:lnTo>
                  <a:pt x="12367" y="19589"/>
                </a:lnTo>
                <a:lnTo>
                  <a:pt x="12538" y="18833"/>
                </a:lnTo>
                <a:lnTo>
                  <a:pt x="13737" y="18995"/>
                </a:lnTo>
                <a:lnTo>
                  <a:pt x="14933" y="18725"/>
                </a:lnTo>
                <a:lnTo>
                  <a:pt x="16073" y="18564"/>
                </a:lnTo>
                <a:lnTo>
                  <a:pt x="17213" y="18348"/>
                </a:lnTo>
                <a:lnTo>
                  <a:pt x="18409" y="18292"/>
                </a:lnTo>
                <a:lnTo>
                  <a:pt x="19549" y="17970"/>
                </a:lnTo>
                <a:lnTo>
                  <a:pt x="20576" y="17537"/>
                </a:lnTo>
                <a:lnTo>
                  <a:pt x="21601" y="16945"/>
                </a:lnTo>
                <a:lnTo>
                  <a:pt x="20632" y="9011"/>
                </a:lnTo>
                <a:lnTo>
                  <a:pt x="20062" y="8147"/>
                </a:lnTo>
                <a:lnTo>
                  <a:pt x="19378" y="7339"/>
                </a:lnTo>
                <a:lnTo>
                  <a:pt x="18922" y="6420"/>
                </a:lnTo>
                <a:lnTo>
                  <a:pt x="18125" y="5719"/>
                </a:lnTo>
                <a:lnTo>
                  <a:pt x="18866" y="5450"/>
                </a:lnTo>
                <a:lnTo>
                  <a:pt x="19720" y="5287"/>
                </a:lnTo>
                <a:lnTo>
                  <a:pt x="20062" y="6150"/>
                </a:lnTo>
                <a:lnTo>
                  <a:pt x="20461" y="7014"/>
                </a:lnTo>
                <a:lnTo>
                  <a:pt x="21146" y="7770"/>
                </a:lnTo>
                <a:lnTo>
                  <a:pt x="21716" y="8525"/>
                </a:lnTo>
                <a:lnTo>
                  <a:pt x="22969" y="8633"/>
                </a:lnTo>
                <a:lnTo>
                  <a:pt x="24108" y="9011"/>
                </a:lnTo>
                <a:lnTo>
                  <a:pt x="25534" y="9336"/>
                </a:lnTo>
                <a:lnTo>
                  <a:pt x="26674" y="9442"/>
                </a:lnTo>
                <a:lnTo>
                  <a:pt x="27643" y="9928"/>
                </a:lnTo>
                <a:lnTo>
                  <a:pt x="28668" y="10198"/>
                </a:lnTo>
                <a:lnTo>
                  <a:pt x="29580" y="10684"/>
                </a:lnTo>
                <a:lnTo>
                  <a:pt x="30605" y="10361"/>
                </a:lnTo>
                <a:lnTo>
                  <a:pt x="31689" y="10198"/>
                </a:lnTo>
                <a:lnTo>
                  <a:pt x="32772" y="10090"/>
                </a:lnTo>
                <a:lnTo>
                  <a:pt x="33856" y="10198"/>
                </a:lnTo>
                <a:lnTo>
                  <a:pt x="34025" y="10631"/>
                </a:lnTo>
                <a:lnTo>
                  <a:pt x="34766" y="11223"/>
                </a:lnTo>
                <a:lnTo>
                  <a:pt x="35793" y="11601"/>
                </a:lnTo>
                <a:lnTo>
                  <a:pt x="36476" y="12303"/>
                </a:lnTo>
                <a:lnTo>
                  <a:pt x="37445" y="13275"/>
                </a:lnTo>
                <a:lnTo>
                  <a:pt x="38472" y="14139"/>
                </a:lnTo>
                <a:lnTo>
                  <a:pt x="39384" y="13867"/>
                </a:lnTo>
                <a:lnTo>
                  <a:pt x="39896" y="14570"/>
                </a:lnTo>
                <a:lnTo>
                  <a:pt x="40524" y="15217"/>
                </a:lnTo>
                <a:lnTo>
                  <a:pt x="40353" y="16297"/>
                </a:lnTo>
                <a:lnTo>
                  <a:pt x="40409" y="17267"/>
                </a:lnTo>
                <a:lnTo>
                  <a:pt x="40294" y="18348"/>
                </a:lnTo>
                <a:lnTo>
                  <a:pt x="40979" y="18995"/>
                </a:lnTo>
                <a:lnTo>
                  <a:pt x="41777" y="19534"/>
                </a:lnTo>
                <a:lnTo>
                  <a:pt x="41664" y="20722"/>
                </a:lnTo>
                <a:lnTo>
                  <a:pt x="42175" y="21423"/>
                </a:lnTo>
                <a:lnTo>
                  <a:pt x="42745" y="22125"/>
                </a:lnTo>
                <a:lnTo>
                  <a:pt x="43315" y="22881"/>
                </a:lnTo>
                <a:lnTo>
                  <a:pt x="44056" y="23259"/>
                </a:lnTo>
                <a:lnTo>
                  <a:pt x="44570" y="23959"/>
                </a:lnTo>
                <a:lnTo>
                  <a:pt x="45311" y="23204"/>
                </a:lnTo>
                <a:lnTo>
                  <a:pt x="46280" y="22556"/>
                </a:lnTo>
                <a:lnTo>
                  <a:pt x="46735" y="21586"/>
                </a:lnTo>
                <a:lnTo>
                  <a:pt x="47420" y="20722"/>
                </a:lnTo>
                <a:lnTo>
                  <a:pt x="47535" y="19697"/>
                </a:lnTo>
                <a:lnTo>
                  <a:pt x="47476" y="18670"/>
                </a:lnTo>
                <a:lnTo>
                  <a:pt x="47476" y="17592"/>
                </a:lnTo>
                <a:lnTo>
                  <a:pt x="48105" y="16675"/>
                </a:lnTo>
                <a:lnTo>
                  <a:pt x="49015" y="15920"/>
                </a:lnTo>
                <a:lnTo>
                  <a:pt x="50042" y="15325"/>
                </a:lnTo>
                <a:lnTo>
                  <a:pt x="51182" y="14894"/>
                </a:lnTo>
                <a:lnTo>
                  <a:pt x="51979" y="13436"/>
                </a:lnTo>
                <a:lnTo>
                  <a:pt x="53176" y="12789"/>
                </a:lnTo>
                <a:lnTo>
                  <a:pt x="53860" y="11817"/>
                </a:lnTo>
                <a:lnTo>
                  <a:pt x="54944" y="11170"/>
                </a:lnTo>
                <a:lnTo>
                  <a:pt x="56025" y="10739"/>
                </a:lnTo>
                <a:lnTo>
                  <a:pt x="57395" y="10953"/>
                </a:lnTo>
                <a:lnTo>
                  <a:pt x="58305" y="11601"/>
                </a:lnTo>
                <a:lnTo>
                  <a:pt x="58990" y="12464"/>
                </a:lnTo>
                <a:lnTo>
                  <a:pt x="59503" y="13436"/>
                </a:lnTo>
                <a:lnTo>
                  <a:pt x="60186" y="14300"/>
                </a:lnTo>
                <a:lnTo>
                  <a:pt x="61441" y="14353"/>
                </a:lnTo>
                <a:lnTo>
                  <a:pt x="62693" y="14570"/>
                </a:lnTo>
                <a:lnTo>
                  <a:pt x="63378" y="15434"/>
                </a:lnTo>
                <a:lnTo>
                  <a:pt x="63431" y="16512"/>
                </a:lnTo>
                <a:lnTo>
                  <a:pt x="63322" y="17592"/>
                </a:lnTo>
                <a:lnTo>
                  <a:pt x="63151" y="18670"/>
                </a:lnTo>
                <a:lnTo>
                  <a:pt x="63378" y="19751"/>
                </a:lnTo>
                <a:lnTo>
                  <a:pt x="63773" y="20776"/>
                </a:lnTo>
                <a:lnTo>
                  <a:pt x="64740" y="21262"/>
                </a:lnTo>
                <a:lnTo>
                  <a:pt x="65022" y="22448"/>
                </a:lnTo>
                <a:lnTo>
                  <a:pt x="65485" y="23473"/>
                </a:lnTo>
                <a:lnTo>
                  <a:pt x="64639" y="22989"/>
                </a:lnTo>
                <a:lnTo>
                  <a:pt x="63612" y="22826"/>
                </a:lnTo>
                <a:lnTo>
                  <a:pt x="62581" y="22718"/>
                </a:lnTo>
                <a:lnTo>
                  <a:pt x="61554" y="22665"/>
                </a:lnTo>
                <a:lnTo>
                  <a:pt x="61213" y="23259"/>
                </a:lnTo>
                <a:lnTo>
                  <a:pt x="62295" y="24067"/>
                </a:lnTo>
                <a:lnTo>
                  <a:pt x="63612" y="24500"/>
                </a:lnTo>
                <a:lnTo>
                  <a:pt x="63263" y="25362"/>
                </a:lnTo>
                <a:lnTo>
                  <a:pt x="64357" y="25903"/>
                </a:lnTo>
                <a:lnTo>
                  <a:pt x="64579" y="26767"/>
                </a:lnTo>
                <a:lnTo>
                  <a:pt x="64921" y="27523"/>
                </a:lnTo>
                <a:lnTo>
                  <a:pt x="65948" y="27900"/>
                </a:lnTo>
                <a:lnTo>
                  <a:pt x="67036" y="28170"/>
                </a:lnTo>
                <a:lnTo>
                  <a:pt x="68103" y="28170"/>
                </a:lnTo>
                <a:lnTo>
                  <a:pt x="68627" y="27251"/>
                </a:lnTo>
                <a:lnTo>
                  <a:pt x="69251" y="26442"/>
                </a:lnTo>
                <a:lnTo>
                  <a:pt x="68687" y="25309"/>
                </a:lnTo>
                <a:lnTo>
                  <a:pt x="67599" y="24770"/>
                </a:lnTo>
                <a:lnTo>
                  <a:pt x="66733" y="23906"/>
                </a:lnTo>
                <a:lnTo>
                  <a:pt x="67257" y="23367"/>
                </a:lnTo>
                <a:lnTo>
                  <a:pt x="68002" y="22934"/>
                </a:lnTo>
                <a:lnTo>
                  <a:pt x="67700" y="21856"/>
                </a:lnTo>
                <a:lnTo>
                  <a:pt x="67136" y="20884"/>
                </a:lnTo>
                <a:close/>
              </a:path>
            </a:pathLst>
          </a:custGeom>
          <a:solidFill>
            <a:srgbClr val="8EC6E7"/>
          </a:solidFill>
        </p:spPr>
        <p:txBody>
          <a:bodyPr wrap="square" lIns="0" tIns="0" rIns="0" bIns="0" rtlCol="0">
            <a:noAutofit/>
          </a:bodyPr>
          <a:lstStyle/>
          <a:p>
            <a:endParaRPr/>
          </a:p>
        </p:txBody>
      </p:sp>
      <p:sp>
        <p:nvSpPr>
          <p:cNvPr id="1551" name="object 1551"/>
          <p:cNvSpPr/>
          <p:nvPr/>
        </p:nvSpPr>
        <p:spPr>
          <a:xfrm>
            <a:off x="474552" y="767951"/>
            <a:ext cx="2154" cy="971"/>
          </a:xfrm>
          <a:custGeom>
            <a:avLst/>
            <a:gdLst/>
            <a:ahLst/>
            <a:cxnLst/>
            <a:rect l="l" t="t" r="r" b="b"/>
            <a:pathLst>
              <a:path w="2154" h="971">
                <a:moveTo>
                  <a:pt x="2034" y="0"/>
                </a:moveTo>
                <a:lnTo>
                  <a:pt x="725" y="55"/>
                </a:lnTo>
                <a:lnTo>
                  <a:pt x="0" y="971"/>
                </a:lnTo>
                <a:lnTo>
                  <a:pt x="966" y="916"/>
                </a:lnTo>
                <a:lnTo>
                  <a:pt x="1933" y="916"/>
                </a:lnTo>
                <a:lnTo>
                  <a:pt x="1993" y="594"/>
                </a:lnTo>
                <a:lnTo>
                  <a:pt x="2154" y="0"/>
                </a:lnTo>
                <a:close/>
              </a:path>
            </a:pathLst>
          </a:custGeom>
          <a:solidFill>
            <a:srgbClr val="8EC6E7"/>
          </a:solidFill>
        </p:spPr>
        <p:txBody>
          <a:bodyPr wrap="square" lIns="0" tIns="0" rIns="0" bIns="0" rtlCol="0">
            <a:noAutofit/>
          </a:bodyPr>
          <a:lstStyle/>
          <a:p>
            <a:endParaRPr/>
          </a:p>
        </p:txBody>
      </p:sp>
      <p:sp>
        <p:nvSpPr>
          <p:cNvPr id="1552" name="object 155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8EC6E7"/>
          </a:solidFill>
        </p:spPr>
        <p:txBody>
          <a:bodyPr wrap="square" lIns="0" tIns="0" rIns="0" bIns="0" rtlCol="0">
            <a:noAutofit/>
          </a:bodyPr>
          <a:lstStyle/>
          <a:p>
            <a:endParaRPr/>
          </a:p>
        </p:txBody>
      </p:sp>
      <p:sp>
        <p:nvSpPr>
          <p:cNvPr id="1553" name="object 1553"/>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8EC6E7"/>
          </a:solidFill>
        </p:spPr>
        <p:txBody>
          <a:bodyPr wrap="square" lIns="0" tIns="0" rIns="0" bIns="0" rtlCol="0">
            <a:noAutofit/>
          </a:bodyPr>
          <a:lstStyle/>
          <a:p>
            <a:endParaRPr/>
          </a:p>
        </p:txBody>
      </p:sp>
      <p:sp>
        <p:nvSpPr>
          <p:cNvPr id="1554" name="object 1554"/>
          <p:cNvSpPr/>
          <p:nvPr/>
        </p:nvSpPr>
        <p:spPr>
          <a:xfrm>
            <a:off x="402217" y="752139"/>
            <a:ext cx="11570" cy="29789"/>
          </a:xfrm>
          <a:custGeom>
            <a:avLst/>
            <a:gdLst/>
            <a:ahLst/>
            <a:cxnLst/>
            <a:rect l="l" t="t" r="r" b="b"/>
            <a:pathLst>
              <a:path w="11570" h="29789">
                <a:moveTo>
                  <a:pt x="4446" y="25417"/>
                </a:moveTo>
                <a:lnTo>
                  <a:pt x="11570" y="29789"/>
                </a:lnTo>
                <a:lnTo>
                  <a:pt x="7866" y="15003"/>
                </a:lnTo>
                <a:lnTo>
                  <a:pt x="7238" y="15650"/>
                </a:lnTo>
                <a:lnTo>
                  <a:pt x="6384" y="14462"/>
                </a:lnTo>
                <a:lnTo>
                  <a:pt x="3989" y="0"/>
                </a:lnTo>
                <a:lnTo>
                  <a:pt x="0" y="5881"/>
                </a:lnTo>
                <a:lnTo>
                  <a:pt x="0" y="19264"/>
                </a:lnTo>
                <a:lnTo>
                  <a:pt x="4446" y="25417"/>
                </a:lnTo>
                <a:close/>
              </a:path>
            </a:pathLst>
          </a:custGeom>
          <a:solidFill>
            <a:srgbClr val="8EC6E7"/>
          </a:solidFill>
        </p:spPr>
        <p:txBody>
          <a:bodyPr wrap="square" lIns="0" tIns="0" rIns="0" bIns="0" rtlCol="0">
            <a:noAutofit/>
          </a:bodyPr>
          <a:lstStyle/>
          <a:p>
            <a:endParaRPr/>
          </a:p>
        </p:txBody>
      </p:sp>
      <p:sp>
        <p:nvSpPr>
          <p:cNvPr id="1555" name="object 1555"/>
          <p:cNvSpPr/>
          <p:nvPr/>
        </p:nvSpPr>
        <p:spPr>
          <a:xfrm>
            <a:off x="426840" y="749495"/>
            <a:ext cx="7181" cy="8147"/>
          </a:xfrm>
          <a:custGeom>
            <a:avLst/>
            <a:gdLst/>
            <a:ahLst/>
            <a:cxnLst/>
            <a:rect l="l" t="t" r="r" b="b"/>
            <a:pathLst>
              <a:path w="7181" h="8147">
                <a:moveTo>
                  <a:pt x="7181" y="4047"/>
                </a:moveTo>
                <a:lnTo>
                  <a:pt x="6839" y="3183"/>
                </a:lnTo>
                <a:lnTo>
                  <a:pt x="6553" y="2211"/>
                </a:lnTo>
                <a:lnTo>
                  <a:pt x="5528" y="1349"/>
                </a:lnTo>
                <a:lnTo>
                  <a:pt x="4901" y="324"/>
                </a:lnTo>
                <a:lnTo>
                  <a:pt x="3476" y="0"/>
                </a:lnTo>
                <a:lnTo>
                  <a:pt x="2678" y="1294"/>
                </a:lnTo>
                <a:lnTo>
                  <a:pt x="1653" y="1133"/>
                </a:lnTo>
                <a:lnTo>
                  <a:pt x="684" y="808"/>
                </a:lnTo>
                <a:lnTo>
                  <a:pt x="0" y="0"/>
                </a:lnTo>
                <a:lnTo>
                  <a:pt x="968" y="7933"/>
                </a:lnTo>
                <a:lnTo>
                  <a:pt x="2622" y="8147"/>
                </a:lnTo>
                <a:lnTo>
                  <a:pt x="3590" y="7825"/>
                </a:lnTo>
                <a:lnTo>
                  <a:pt x="4615" y="7500"/>
                </a:lnTo>
                <a:lnTo>
                  <a:pt x="5244" y="6638"/>
                </a:lnTo>
                <a:lnTo>
                  <a:pt x="5755" y="5666"/>
                </a:lnTo>
                <a:lnTo>
                  <a:pt x="6553" y="4856"/>
                </a:lnTo>
                <a:lnTo>
                  <a:pt x="7181" y="4047"/>
                </a:lnTo>
                <a:close/>
              </a:path>
            </a:pathLst>
          </a:custGeom>
          <a:solidFill>
            <a:srgbClr val="90C7E7"/>
          </a:solidFill>
        </p:spPr>
        <p:txBody>
          <a:bodyPr wrap="square" lIns="0" tIns="0" rIns="0" bIns="0" rtlCol="0">
            <a:noAutofit/>
          </a:bodyPr>
          <a:lstStyle/>
          <a:p>
            <a:endParaRPr/>
          </a:p>
        </p:txBody>
      </p:sp>
      <p:sp>
        <p:nvSpPr>
          <p:cNvPr id="1556" name="object 1556"/>
          <p:cNvSpPr/>
          <p:nvPr/>
        </p:nvSpPr>
        <p:spPr>
          <a:xfrm>
            <a:off x="406605" y="741022"/>
            <a:ext cx="68852" cy="40690"/>
          </a:xfrm>
          <a:custGeom>
            <a:avLst/>
            <a:gdLst/>
            <a:ahLst/>
            <a:cxnLst/>
            <a:rect l="l" t="t" r="r" b="b"/>
            <a:pathLst>
              <a:path w="68852" h="40690">
                <a:moveTo>
                  <a:pt x="10259" y="37614"/>
                </a:moveTo>
                <a:lnTo>
                  <a:pt x="10943" y="36751"/>
                </a:lnTo>
                <a:lnTo>
                  <a:pt x="10430" y="35725"/>
                </a:lnTo>
                <a:lnTo>
                  <a:pt x="10146" y="34645"/>
                </a:lnTo>
                <a:lnTo>
                  <a:pt x="9803" y="33512"/>
                </a:lnTo>
                <a:lnTo>
                  <a:pt x="9177" y="32542"/>
                </a:lnTo>
                <a:lnTo>
                  <a:pt x="8949" y="31408"/>
                </a:lnTo>
                <a:lnTo>
                  <a:pt x="8492" y="30328"/>
                </a:lnTo>
                <a:lnTo>
                  <a:pt x="9348" y="29465"/>
                </a:lnTo>
                <a:lnTo>
                  <a:pt x="10373" y="28817"/>
                </a:lnTo>
                <a:lnTo>
                  <a:pt x="11570" y="28386"/>
                </a:lnTo>
                <a:lnTo>
                  <a:pt x="12538" y="27631"/>
                </a:lnTo>
                <a:lnTo>
                  <a:pt x="13451" y="26820"/>
                </a:lnTo>
                <a:lnTo>
                  <a:pt x="14649" y="26281"/>
                </a:lnTo>
                <a:lnTo>
                  <a:pt x="15845" y="25956"/>
                </a:lnTo>
                <a:lnTo>
                  <a:pt x="16814" y="25256"/>
                </a:lnTo>
                <a:lnTo>
                  <a:pt x="17213" y="24176"/>
                </a:lnTo>
                <a:lnTo>
                  <a:pt x="17839" y="23206"/>
                </a:lnTo>
                <a:lnTo>
                  <a:pt x="18467" y="22234"/>
                </a:lnTo>
                <a:lnTo>
                  <a:pt x="19321" y="21531"/>
                </a:lnTo>
                <a:lnTo>
                  <a:pt x="19265" y="20506"/>
                </a:lnTo>
                <a:lnTo>
                  <a:pt x="18580" y="20075"/>
                </a:lnTo>
                <a:lnTo>
                  <a:pt x="17783" y="19750"/>
                </a:lnTo>
                <a:lnTo>
                  <a:pt x="16528" y="19750"/>
                </a:lnTo>
                <a:lnTo>
                  <a:pt x="15332" y="19914"/>
                </a:lnTo>
                <a:lnTo>
                  <a:pt x="14079" y="20020"/>
                </a:lnTo>
                <a:lnTo>
                  <a:pt x="12824" y="19967"/>
                </a:lnTo>
                <a:lnTo>
                  <a:pt x="11968" y="19050"/>
                </a:lnTo>
                <a:lnTo>
                  <a:pt x="12140" y="18294"/>
                </a:lnTo>
                <a:lnTo>
                  <a:pt x="13338" y="18456"/>
                </a:lnTo>
                <a:lnTo>
                  <a:pt x="14534" y="18186"/>
                </a:lnTo>
                <a:lnTo>
                  <a:pt x="15674" y="18025"/>
                </a:lnTo>
                <a:lnTo>
                  <a:pt x="16814" y="17808"/>
                </a:lnTo>
                <a:lnTo>
                  <a:pt x="18010" y="17753"/>
                </a:lnTo>
                <a:lnTo>
                  <a:pt x="19150" y="17431"/>
                </a:lnTo>
                <a:lnTo>
                  <a:pt x="20177" y="16998"/>
                </a:lnTo>
                <a:lnTo>
                  <a:pt x="21202" y="16405"/>
                </a:lnTo>
                <a:lnTo>
                  <a:pt x="20234" y="8472"/>
                </a:lnTo>
                <a:lnTo>
                  <a:pt x="19664" y="7608"/>
                </a:lnTo>
                <a:lnTo>
                  <a:pt x="18979" y="6800"/>
                </a:lnTo>
                <a:lnTo>
                  <a:pt x="18524" y="5881"/>
                </a:lnTo>
                <a:lnTo>
                  <a:pt x="17726" y="5180"/>
                </a:lnTo>
                <a:lnTo>
                  <a:pt x="18467" y="4911"/>
                </a:lnTo>
                <a:lnTo>
                  <a:pt x="19321" y="4747"/>
                </a:lnTo>
                <a:lnTo>
                  <a:pt x="19664" y="5611"/>
                </a:lnTo>
                <a:lnTo>
                  <a:pt x="20062" y="6475"/>
                </a:lnTo>
                <a:lnTo>
                  <a:pt x="20747" y="7230"/>
                </a:lnTo>
                <a:lnTo>
                  <a:pt x="21317" y="7986"/>
                </a:lnTo>
                <a:lnTo>
                  <a:pt x="22570" y="8094"/>
                </a:lnTo>
                <a:lnTo>
                  <a:pt x="23710" y="8472"/>
                </a:lnTo>
                <a:lnTo>
                  <a:pt x="25136" y="8797"/>
                </a:lnTo>
                <a:lnTo>
                  <a:pt x="26275" y="8903"/>
                </a:lnTo>
                <a:lnTo>
                  <a:pt x="27244" y="9389"/>
                </a:lnTo>
                <a:lnTo>
                  <a:pt x="28269" y="9659"/>
                </a:lnTo>
                <a:lnTo>
                  <a:pt x="29182" y="10145"/>
                </a:lnTo>
                <a:lnTo>
                  <a:pt x="30207" y="9822"/>
                </a:lnTo>
                <a:lnTo>
                  <a:pt x="31290" y="9659"/>
                </a:lnTo>
                <a:lnTo>
                  <a:pt x="32374" y="9550"/>
                </a:lnTo>
                <a:lnTo>
                  <a:pt x="33457" y="9659"/>
                </a:lnTo>
                <a:lnTo>
                  <a:pt x="33626" y="10091"/>
                </a:lnTo>
                <a:lnTo>
                  <a:pt x="34367" y="10684"/>
                </a:lnTo>
                <a:lnTo>
                  <a:pt x="35395" y="11061"/>
                </a:lnTo>
                <a:lnTo>
                  <a:pt x="36077" y="11764"/>
                </a:lnTo>
                <a:lnTo>
                  <a:pt x="37046" y="12736"/>
                </a:lnTo>
                <a:lnTo>
                  <a:pt x="38073" y="13600"/>
                </a:lnTo>
                <a:lnTo>
                  <a:pt x="38985" y="13328"/>
                </a:lnTo>
                <a:lnTo>
                  <a:pt x="39497" y="14031"/>
                </a:lnTo>
                <a:lnTo>
                  <a:pt x="40125" y="14678"/>
                </a:lnTo>
                <a:lnTo>
                  <a:pt x="39954" y="15758"/>
                </a:lnTo>
                <a:lnTo>
                  <a:pt x="40010" y="16728"/>
                </a:lnTo>
                <a:lnTo>
                  <a:pt x="39896" y="17808"/>
                </a:lnTo>
                <a:lnTo>
                  <a:pt x="40580" y="18456"/>
                </a:lnTo>
                <a:lnTo>
                  <a:pt x="41378" y="18995"/>
                </a:lnTo>
                <a:lnTo>
                  <a:pt x="41265" y="20183"/>
                </a:lnTo>
                <a:lnTo>
                  <a:pt x="41777" y="20884"/>
                </a:lnTo>
                <a:lnTo>
                  <a:pt x="42347" y="21586"/>
                </a:lnTo>
                <a:lnTo>
                  <a:pt x="42917" y="22342"/>
                </a:lnTo>
                <a:lnTo>
                  <a:pt x="43658" y="22720"/>
                </a:lnTo>
                <a:lnTo>
                  <a:pt x="44171" y="23420"/>
                </a:lnTo>
                <a:lnTo>
                  <a:pt x="44912" y="22665"/>
                </a:lnTo>
                <a:lnTo>
                  <a:pt x="45881" y="22017"/>
                </a:lnTo>
                <a:lnTo>
                  <a:pt x="46336" y="21047"/>
                </a:lnTo>
                <a:lnTo>
                  <a:pt x="47021" y="20183"/>
                </a:lnTo>
                <a:lnTo>
                  <a:pt x="47136" y="19158"/>
                </a:lnTo>
                <a:lnTo>
                  <a:pt x="47077" y="18131"/>
                </a:lnTo>
                <a:lnTo>
                  <a:pt x="47077" y="17053"/>
                </a:lnTo>
                <a:lnTo>
                  <a:pt x="47706" y="16136"/>
                </a:lnTo>
                <a:lnTo>
                  <a:pt x="48616" y="15380"/>
                </a:lnTo>
                <a:lnTo>
                  <a:pt x="49643" y="14786"/>
                </a:lnTo>
                <a:lnTo>
                  <a:pt x="50783" y="14355"/>
                </a:lnTo>
                <a:lnTo>
                  <a:pt x="51581" y="12897"/>
                </a:lnTo>
                <a:lnTo>
                  <a:pt x="52777" y="12250"/>
                </a:lnTo>
                <a:lnTo>
                  <a:pt x="53462" y="11278"/>
                </a:lnTo>
                <a:lnTo>
                  <a:pt x="54545" y="10631"/>
                </a:lnTo>
                <a:lnTo>
                  <a:pt x="55627" y="10200"/>
                </a:lnTo>
                <a:lnTo>
                  <a:pt x="56996" y="10414"/>
                </a:lnTo>
                <a:lnTo>
                  <a:pt x="57906" y="11062"/>
                </a:lnTo>
                <a:lnTo>
                  <a:pt x="58591" y="11925"/>
                </a:lnTo>
                <a:lnTo>
                  <a:pt x="59105" y="12897"/>
                </a:lnTo>
                <a:lnTo>
                  <a:pt x="59787" y="13761"/>
                </a:lnTo>
                <a:lnTo>
                  <a:pt x="61042" y="13814"/>
                </a:lnTo>
                <a:lnTo>
                  <a:pt x="62295" y="14031"/>
                </a:lnTo>
                <a:lnTo>
                  <a:pt x="62979" y="14894"/>
                </a:lnTo>
                <a:lnTo>
                  <a:pt x="63032" y="15973"/>
                </a:lnTo>
                <a:lnTo>
                  <a:pt x="62923" y="17053"/>
                </a:lnTo>
                <a:lnTo>
                  <a:pt x="62752" y="18131"/>
                </a:lnTo>
                <a:lnTo>
                  <a:pt x="62979" y="19211"/>
                </a:lnTo>
                <a:lnTo>
                  <a:pt x="63374" y="20237"/>
                </a:lnTo>
                <a:lnTo>
                  <a:pt x="64341" y="20723"/>
                </a:lnTo>
                <a:lnTo>
                  <a:pt x="64623" y="21909"/>
                </a:lnTo>
                <a:lnTo>
                  <a:pt x="65086" y="22934"/>
                </a:lnTo>
                <a:lnTo>
                  <a:pt x="64240" y="22450"/>
                </a:lnTo>
                <a:lnTo>
                  <a:pt x="63213" y="22287"/>
                </a:lnTo>
                <a:lnTo>
                  <a:pt x="62182" y="22179"/>
                </a:lnTo>
                <a:lnTo>
                  <a:pt x="61155" y="22125"/>
                </a:lnTo>
                <a:lnTo>
                  <a:pt x="60814" y="22720"/>
                </a:lnTo>
                <a:lnTo>
                  <a:pt x="61896" y="23528"/>
                </a:lnTo>
                <a:lnTo>
                  <a:pt x="63213" y="23961"/>
                </a:lnTo>
                <a:lnTo>
                  <a:pt x="62865" y="24823"/>
                </a:lnTo>
                <a:lnTo>
                  <a:pt x="63958" y="25364"/>
                </a:lnTo>
                <a:lnTo>
                  <a:pt x="64180" y="26228"/>
                </a:lnTo>
                <a:lnTo>
                  <a:pt x="64522" y="26983"/>
                </a:lnTo>
                <a:lnTo>
                  <a:pt x="65549" y="27361"/>
                </a:lnTo>
                <a:lnTo>
                  <a:pt x="66637" y="27631"/>
                </a:lnTo>
                <a:lnTo>
                  <a:pt x="67704" y="27631"/>
                </a:lnTo>
                <a:lnTo>
                  <a:pt x="68228" y="26712"/>
                </a:lnTo>
                <a:lnTo>
                  <a:pt x="68852" y="25903"/>
                </a:lnTo>
                <a:lnTo>
                  <a:pt x="68288" y="24770"/>
                </a:lnTo>
                <a:lnTo>
                  <a:pt x="67201" y="24231"/>
                </a:lnTo>
                <a:lnTo>
                  <a:pt x="66335" y="23367"/>
                </a:lnTo>
                <a:lnTo>
                  <a:pt x="66858" y="22828"/>
                </a:lnTo>
                <a:lnTo>
                  <a:pt x="67603" y="22395"/>
                </a:lnTo>
                <a:lnTo>
                  <a:pt x="67301" y="21317"/>
                </a:lnTo>
                <a:lnTo>
                  <a:pt x="66737" y="20345"/>
                </a:lnTo>
                <a:lnTo>
                  <a:pt x="66053" y="19481"/>
                </a:lnTo>
                <a:lnTo>
                  <a:pt x="65146" y="19211"/>
                </a:lnTo>
                <a:lnTo>
                  <a:pt x="64341" y="18780"/>
                </a:lnTo>
                <a:lnTo>
                  <a:pt x="64119" y="17484"/>
                </a:lnTo>
                <a:lnTo>
                  <a:pt x="64341" y="16242"/>
                </a:lnTo>
                <a:lnTo>
                  <a:pt x="65267" y="15380"/>
                </a:lnTo>
                <a:lnTo>
                  <a:pt x="66294" y="16028"/>
                </a:lnTo>
                <a:lnTo>
                  <a:pt x="67422" y="16459"/>
                </a:lnTo>
                <a:lnTo>
                  <a:pt x="68288" y="16675"/>
                </a:lnTo>
                <a:lnTo>
                  <a:pt x="67938" y="15989"/>
                </a:lnTo>
                <a:lnTo>
                  <a:pt x="60259" y="7708"/>
                </a:lnTo>
                <a:lnTo>
                  <a:pt x="48144" y="2077"/>
                </a:lnTo>
                <a:lnTo>
                  <a:pt x="33000" y="0"/>
                </a:lnTo>
                <a:lnTo>
                  <a:pt x="32131" y="6"/>
                </a:lnTo>
                <a:lnTo>
                  <a:pt x="18742" y="1820"/>
                </a:lnTo>
                <a:lnTo>
                  <a:pt x="7638" y="6475"/>
                </a:lnTo>
                <a:lnTo>
                  <a:pt x="7638" y="6636"/>
                </a:lnTo>
                <a:lnTo>
                  <a:pt x="7810" y="7716"/>
                </a:lnTo>
                <a:lnTo>
                  <a:pt x="8150" y="8797"/>
                </a:lnTo>
                <a:lnTo>
                  <a:pt x="8663" y="9767"/>
                </a:lnTo>
                <a:lnTo>
                  <a:pt x="9119" y="10739"/>
                </a:lnTo>
                <a:lnTo>
                  <a:pt x="9803" y="11602"/>
                </a:lnTo>
                <a:lnTo>
                  <a:pt x="10488" y="12466"/>
                </a:lnTo>
                <a:lnTo>
                  <a:pt x="11000" y="13761"/>
                </a:lnTo>
                <a:lnTo>
                  <a:pt x="11058" y="14786"/>
                </a:lnTo>
                <a:lnTo>
                  <a:pt x="11114" y="15811"/>
                </a:lnTo>
                <a:lnTo>
                  <a:pt x="11457" y="16783"/>
                </a:lnTo>
                <a:lnTo>
                  <a:pt x="10031" y="16028"/>
                </a:lnTo>
                <a:lnTo>
                  <a:pt x="9348" y="14517"/>
                </a:lnTo>
                <a:lnTo>
                  <a:pt x="8607" y="13761"/>
                </a:lnTo>
                <a:lnTo>
                  <a:pt x="7979" y="12844"/>
                </a:lnTo>
                <a:lnTo>
                  <a:pt x="7409" y="11925"/>
                </a:lnTo>
                <a:lnTo>
                  <a:pt x="7580" y="10900"/>
                </a:lnTo>
                <a:lnTo>
                  <a:pt x="8265" y="9928"/>
                </a:lnTo>
                <a:lnTo>
                  <a:pt x="7695" y="9011"/>
                </a:lnTo>
                <a:lnTo>
                  <a:pt x="6726" y="8633"/>
                </a:lnTo>
                <a:lnTo>
                  <a:pt x="6440" y="7663"/>
                </a:lnTo>
                <a:lnTo>
                  <a:pt x="6327" y="7339"/>
                </a:lnTo>
                <a:lnTo>
                  <a:pt x="0" y="11602"/>
                </a:lnTo>
                <a:lnTo>
                  <a:pt x="1995" y="25578"/>
                </a:lnTo>
                <a:lnTo>
                  <a:pt x="2736" y="25903"/>
                </a:lnTo>
                <a:lnTo>
                  <a:pt x="2793" y="25525"/>
                </a:lnTo>
                <a:lnTo>
                  <a:pt x="3478" y="26120"/>
                </a:lnTo>
                <a:lnTo>
                  <a:pt x="7296" y="40690"/>
                </a:lnTo>
                <a:lnTo>
                  <a:pt x="7866" y="40042"/>
                </a:lnTo>
                <a:lnTo>
                  <a:pt x="7580" y="39340"/>
                </a:lnTo>
                <a:lnTo>
                  <a:pt x="7352" y="38584"/>
                </a:lnTo>
                <a:lnTo>
                  <a:pt x="8150" y="38100"/>
                </a:lnTo>
                <a:lnTo>
                  <a:pt x="9177" y="37884"/>
                </a:lnTo>
                <a:lnTo>
                  <a:pt x="10259" y="37614"/>
                </a:lnTo>
                <a:close/>
              </a:path>
            </a:pathLst>
          </a:custGeom>
          <a:solidFill>
            <a:srgbClr val="90C7E7"/>
          </a:solidFill>
        </p:spPr>
        <p:txBody>
          <a:bodyPr wrap="square" lIns="0" tIns="0" rIns="0" bIns="0" rtlCol="0">
            <a:noAutofit/>
          </a:bodyPr>
          <a:lstStyle/>
          <a:p>
            <a:endParaRPr/>
          </a:p>
        </p:txBody>
      </p:sp>
      <p:sp>
        <p:nvSpPr>
          <p:cNvPr id="1557" name="object 1557"/>
          <p:cNvSpPr/>
          <p:nvPr/>
        </p:nvSpPr>
        <p:spPr>
          <a:xfrm>
            <a:off x="474552" y="767951"/>
            <a:ext cx="1651" cy="971"/>
          </a:xfrm>
          <a:custGeom>
            <a:avLst/>
            <a:gdLst/>
            <a:ahLst/>
            <a:cxnLst/>
            <a:rect l="l" t="t" r="r" b="b"/>
            <a:pathLst>
              <a:path w="1651" h="971">
                <a:moveTo>
                  <a:pt x="1651" y="0"/>
                </a:moveTo>
                <a:lnTo>
                  <a:pt x="725" y="55"/>
                </a:lnTo>
                <a:lnTo>
                  <a:pt x="0" y="971"/>
                </a:lnTo>
                <a:lnTo>
                  <a:pt x="966" y="916"/>
                </a:lnTo>
                <a:lnTo>
                  <a:pt x="1409" y="916"/>
                </a:lnTo>
                <a:lnTo>
                  <a:pt x="1530" y="594"/>
                </a:lnTo>
                <a:lnTo>
                  <a:pt x="1651" y="0"/>
                </a:lnTo>
                <a:close/>
              </a:path>
            </a:pathLst>
          </a:custGeom>
          <a:solidFill>
            <a:srgbClr val="90C7E7"/>
          </a:solidFill>
        </p:spPr>
        <p:txBody>
          <a:bodyPr wrap="square" lIns="0" tIns="0" rIns="0" bIns="0" rtlCol="0">
            <a:noAutofit/>
          </a:bodyPr>
          <a:lstStyle/>
          <a:p>
            <a:endParaRPr/>
          </a:p>
        </p:txBody>
      </p:sp>
      <p:sp>
        <p:nvSpPr>
          <p:cNvPr id="1558" name="object 1558"/>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0C7E7"/>
          </a:solidFill>
        </p:spPr>
        <p:txBody>
          <a:bodyPr wrap="square" lIns="0" tIns="0" rIns="0" bIns="0" rtlCol="0">
            <a:noAutofit/>
          </a:bodyPr>
          <a:lstStyle/>
          <a:p>
            <a:endParaRPr/>
          </a:p>
        </p:txBody>
      </p:sp>
      <p:sp>
        <p:nvSpPr>
          <p:cNvPr id="1559" name="object 1559"/>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0C7E7"/>
          </a:solidFill>
        </p:spPr>
        <p:txBody>
          <a:bodyPr wrap="square" lIns="0" tIns="0" rIns="0" bIns="0" rtlCol="0">
            <a:noAutofit/>
          </a:bodyPr>
          <a:lstStyle/>
          <a:p>
            <a:endParaRPr/>
          </a:p>
        </p:txBody>
      </p:sp>
      <p:sp>
        <p:nvSpPr>
          <p:cNvPr id="1560" name="object 1560"/>
          <p:cNvSpPr/>
          <p:nvPr/>
        </p:nvSpPr>
        <p:spPr>
          <a:xfrm>
            <a:off x="402731" y="752625"/>
            <a:ext cx="11171" cy="29087"/>
          </a:xfrm>
          <a:custGeom>
            <a:avLst/>
            <a:gdLst/>
            <a:ahLst/>
            <a:cxnLst/>
            <a:rect l="l" t="t" r="r" b="b"/>
            <a:pathLst>
              <a:path w="11171" h="29087">
                <a:moveTo>
                  <a:pt x="4275" y="24823"/>
                </a:moveTo>
                <a:lnTo>
                  <a:pt x="11171" y="29087"/>
                </a:lnTo>
                <a:lnTo>
                  <a:pt x="7352" y="14517"/>
                </a:lnTo>
                <a:lnTo>
                  <a:pt x="6724" y="15164"/>
                </a:lnTo>
                <a:lnTo>
                  <a:pt x="5870" y="13976"/>
                </a:lnTo>
                <a:lnTo>
                  <a:pt x="3874" y="0"/>
                </a:lnTo>
                <a:lnTo>
                  <a:pt x="0" y="5773"/>
                </a:lnTo>
                <a:lnTo>
                  <a:pt x="0" y="18778"/>
                </a:lnTo>
                <a:lnTo>
                  <a:pt x="4275" y="24823"/>
                </a:lnTo>
                <a:close/>
              </a:path>
            </a:pathLst>
          </a:custGeom>
          <a:solidFill>
            <a:srgbClr val="90C7E7"/>
          </a:solidFill>
        </p:spPr>
        <p:txBody>
          <a:bodyPr wrap="square" lIns="0" tIns="0" rIns="0" bIns="0" rtlCol="0">
            <a:noAutofit/>
          </a:bodyPr>
          <a:lstStyle/>
          <a:p>
            <a:endParaRPr/>
          </a:p>
        </p:txBody>
      </p:sp>
      <p:sp>
        <p:nvSpPr>
          <p:cNvPr id="1561" name="object 1561"/>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2C8E8"/>
          </a:solidFill>
        </p:spPr>
        <p:txBody>
          <a:bodyPr wrap="square" lIns="0" tIns="0" rIns="0" bIns="0" rtlCol="0">
            <a:noAutofit/>
          </a:bodyPr>
          <a:lstStyle/>
          <a:p>
            <a:endParaRPr/>
          </a:p>
        </p:txBody>
      </p:sp>
      <p:sp>
        <p:nvSpPr>
          <p:cNvPr id="1562" name="object 1562"/>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2C8E8"/>
          </a:solidFill>
        </p:spPr>
        <p:txBody>
          <a:bodyPr wrap="square" lIns="0" tIns="0" rIns="0" bIns="0" rtlCol="0">
            <a:noAutofit/>
          </a:bodyPr>
          <a:lstStyle/>
          <a:p>
            <a:endParaRPr/>
          </a:p>
        </p:txBody>
      </p:sp>
      <p:sp>
        <p:nvSpPr>
          <p:cNvPr id="1563" name="object 1563"/>
          <p:cNvSpPr/>
          <p:nvPr/>
        </p:nvSpPr>
        <p:spPr>
          <a:xfrm>
            <a:off x="403244" y="748901"/>
            <a:ext cx="10770" cy="32650"/>
          </a:xfrm>
          <a:custGeom>
            <a:avLst/>
            <a:gdLst/>
            <a:ahLst/>
            <a:cxnLst/>
            <a:rect l="l" t="t" r="r" b="b"/>
            <a:pathLst>
              <a:path w="10770" h="32650">
                <a:moveTo>
                  <a:pt x="5357" y="17700"/>
                </a:moveTo>
                <a:lnTo>
                  <a:pt x="6098" y="18025"/>
                </a:lnTo>
                <a:lnTo>
                  <a:pt x="6154" y="17647"/>
                </a:lnTo>
                <a:lnTo>
                  <a:pt x="9860" y="0"/>
                </a:lnTo>
                <a:lnTo>
                  <a:pt x="3762" y="4210"/>
                </a:lnTo>
                <a:lnTo>
                  <a:pt x="0" y="9822"/>
                </a:lnTo>
                <a:lnTo>
                  <a:pt x="0" y="22558"/>
                </a:lnTo>
                <a:lnTo>
                  <a:pt x="4160" y="28439"/>
                </a:lnTo>
                <a:lnTo>
                  <a:pt x="10770" y="32650"/>
                </a:lnTo>
                <a:lnTo>
                  <a:pt x="6210" y="18889"/>
                </a:lnTo>
                <a:lnTo>
                  <a:pt x="5357" y="17700"/>
                </a:lnTo>
                <a:close/>
              </a:path>
            </a:pathLst>
          </a:custGeom>
          <a:solidFill>
            <a:srgbClr val="92C8E8"/>
          </a:solidFill>
        </p:spPr>
        <p:txBody>
          <a:bodyPr wrap="square" lIns="0" tIns="0" rIns="0" bIns="0" rtlCol="0">
            <a:noAutofit/>
          </a:bodyPr>
          <a:lstStyle/>
          <a:p>
            <a:endParaRPr/>
          </a:p>
        </p:txBody>
      </p:sp>
      <p:sp>
        <p:nvSpPr>
          <p:cNvPr id="1564" name="object 1564"/>
          <p:cNvSpPr/>
          <p:nvPr/>
        </p:nvSpPr>
        <p:spPr>
          <a:xfrm>
            <a:off x="424616" y="746903"/>
            <a:ext cx="9405" cy="11872"/>
          </a:xfrm>
          <a:custGeom>
            <a:avLst/>
            <a:gdLst/>
            <a:ahLst/>
            <a:cxnLst/>
            <a:rect l="l" t="t" r="r" b="b"/>
            <a:pathLst>
              <a:path w="9405" h="11872">
                <a:moveTo>
                  <a:pt x="3192" y="10524"/>
                </a:moveTo>
                <a:lnTo>
                  <a:pt x="4845" y="10739"/>
                </a:lnTo>
                <a:lnTo>
                  <a:pt x="5814" y="10416"/>
                </a:lnTo>
                <a:lnTo>
                  <a:pt x="6839" y="10091"/>
                </a:lnTo>
                <a:lnTo>
                  <a:pt x="7467" y="9230"/>
                </a:lnTo>
                <a:lnTo>
                  <a:pt x="7979" y="8258"/>
                </a:lnTo>
                <a:lnTo>
                  <a:pt x="8776" y="7447"/>
                </a:lnTo>
                <a:lnTo>
                  <a:pt x="9405" y="6638"/>
                </a:lnTo>
                <a:lnTo>
                  <a:pt x="9062" y="5774"/>
                </a:lnTo>
                <a:lnTo>
                  <a:pt x="8776" y="4802"/>
                </a:lnTo>
                <a:lnTo>
                  <a:pt x="7751" y="3941"/>
                </a:lnTo>
                <a:lnTo>
                  <a:pt x="7125" y="2915"/>
                </a:lnTo>
                <a:lnTo>
                  <a:pt x="5699" y="2591"/>
                </a:lnTo>
                <a:lnTo>
                  <a:pt x="4901" y="3886"/>
                </a:lnTo>
                <a:lnTo>
                  <a:pt x="3876" y="3724"/>
                </a:lnTo>
                <a:lnTo>
                  <a:pt x="2908" y="3400"/>
                </a:lnTo>
                <a:lnTo>
                  <a:pt x="2223" y="2591"/>
                </a:lnTo>
                <a:lnTo>
                  <a:pt x="1653" y="1727"/>
                </a:lnTo>
                <a:lnTo>
                  <a:pt x="968" y="918"/>
                </a:lnTo>
                <a:lnTo>
                  <a:pt x="513" y="0"/>
                </a:lnTo>
                <a:lnTo>
                  <a:pt x="0" y="11872"/>
                </a:lnTo>
                <a:lnTo>
                  <a:pt x="1139" y="11549"/>
                </a:lnTo>
                <a:lnTo>
                  <a:pt x="2167" y="11117"/>
                </a:lnTo>
                <a:lnTo>
                  <a:pt x="3192" y="10524"/>
                </a:lnTo>
                <a:close/>
              </a:path>
            </a:pathLst>
          </a:custGeom>
          <a:solidFill>
            <a:srgbClr val="92C8E8"/>
          </a:solidFill>
        </p:spPr>
        <p:txBody>
          <a:bodyPr wrap="square" lIns="0" tIns="0" rIns="0" bIns="0" rtlCol="0">
            <a:noAutofit/>
          </a:bodyPr>
          <a:lstStyle/>
          <a:p>
            <a:endParaRPr/>
          </a:p>
        </p:txBody>
      </p:sp>
      <p:sp>
        <p:nvSpPr>
          <p:cNvPr id="1565" name="object 1565"/>
          <p:cNvSpPr/>
          <p:nvPr/>
        </p:nvSpPr>
        <p:spPr>
          <a:xfrm>
            <a:off x="409399" y="741508"/>
            <a:ext cx="66059" cy="40042"/>
          </a:xfrm>
          <a:custGeom>
            <a:avLst/>
            <a:gdLst/>
            <a:ahLst/>
            <a:cxnLst/>
            <a:rect l="l" t="t" r="r" b="b"/>
            <a:pathLst>
              <a:path w="66059" h="40042">
                <a:moveTo>
                  <a:pt x="7465" y="37128"/>
                </a:moveTo>
                <a:lnTo>
                  <a:pt x="8150" y="36265"/>
                </a:lnTo>
                <a:lnTo>
                  <a:pt x="7636" y="35239"/>
                </a:lnTo>
                <a:lnTo>
                  <a:pt x="7352" y="34159"/>
                </a:lnTo>
                <a:lnTo>
                  <a:pt x="7010" y="33026"/>
                </a:lnTo>
                <a:lnTo>
                  <a:pt x="6384" y="32056"/>
                </a:lnTo>
                <a:lnTo>
                  <a:pt x="6156" y="30923"/>
                </a:lnTo>
                <a:lnTo>
                  <a:pt x="5699" y="29842"/>
                </a:lnTo>
                <a:lnTo>
                  <a:pt x="6555" y="28979"/>
                </a:lnTo>
                <a:lnTo>
                  <a:pt x="7580" y="28331"/>
                </a:lnTo>
                <a:lnTo>
                  <a:pt x="8776" y="27900"/>
                </a:lnTo>
                <a:lnTo>
                  <a:pt x="9745" y="27145"/>
                </a:lnTo>
                <a:lnTo>
                  <a:pt x="10657" y="26334"/>
                </a:lnTo>
                <a:lnTo>
                  <a:pt x="11856" y="25795"/>
                </a:lnTo>
                <a:lnTo>
                  <a:pt x="13052" y="25470"/>
                </a:lnTo>
                <a:lnTo>
                  <a:pt x="14021" y="24770"/>
                </a:lnTo>
                <a:lnTo>
                  <a:pt x="14419" y="23690"/>
                </a:lnTo>
                <a:lnTo>
                  <a:pt x="15046" y="22720"/>
                </a:lnTo>
                <a:lnTo>
                  <a:pt x="15674" y="21748"/>
                </a:lnTo>
                <a:lnTo>
                  <a:pt x="16528" y="21045"/>
                </a:lnTo>
                <a:lnTo>
                  <a:pt x="16472" y="20020"/>
                </a:lnTo>
                <a:lnTo>
                  <a:pt x="15787" y="19589"/>
                </a:lnTo>
                <a:lnTo>
                  <a:pt x="14989" y="19264"/>
                </a:lnTo>
                <a:lnTo>
                  <a:pt x="13735" y="19264"/>
                </a:lnTo>
                <a:lnTo>
                  <a:pt x="12538" y="19428"/>
                </a:lnTo>
                <a:lnTo>
                  <a:pt x="11286" y="19534"/>
                </a:lnTo>
                <a:lnTo>
                  <a:pt x="10031" y="19481"/>
                </a:lnTo>
                <a:lnTo>
                  <a:pt x="9175" y="18564"/>
                </a:lnTo>
                <a:lnTo>
                  <a:pt x="9346" y="17808"/>
                </a:lnTo>
                <a:lnTo>
                  <a:pt x="10544" y="17970"/>
                </a:lnTo>
                <a:lnTo>
                  <a:pt x="11741" y="17700"/>
                </a:lnTo>
                <a:lnTo>
                  <a:pt x="12881" y="17539"/>
                </a:lnTo>
                <a:lnTo>
                  <a:pt x="14021" y="17322"/>
                </a:lnTo>
                <a:lnTo>
                  <a:pt x="15217" y="17267"/>
                </a:lnTo>
                <a:lnTo>
                  <a:pt x="15730" y="5395"/>
                </a:lnTo>
                <a:lnTo>
                  <a:pt x="14933" y="4694"/>
                </a:lnTo>
                <a:lnTo>
                  <a:pt x="15674" y="4425"/>
                </a:lnTo>
                <a:lnTo>
                  <a:pt x="16528" y="4261"/>
                </a:lnTo>
                <a:lnTo>
                  <a:pt x="16870" y="5125"/>
                </a:lnTo>
                <a:lnTo>
                  <a:pt x="17269" y="5989"/>
                </a:lnTo>
                <a:lnTo>
                  <a:pt x="17954" y="6744"/>
                </a:lnTo>
                <a:lnTo>
                  <a:pt x="18524" y="7500"/>
                </a:lnTo>
                <a:lnTo>
                  <a:pt x="19776" y="7608"/>
                </a:lnTo>
                <a:lnTo>
                  <a:pt x="20916" y="7986"/>
                </a:lnTo>
                <a:lnTo>
                  <a:pt x="22342" y="8311"/>
                </a:lnTo>
                <a:lnTo>
                  <a:pt x="23482" y="8417"/>
                </a:lnTo>
                <a:lnTo>
                  <a:pt x="24451" y="8903"/>
                </a:lnTo>
                <a:lnTo>
                  <a:pt x="25476" y="9173"/>
                </a:lnTo>
                <a:lnTo>
                  <a:pt x="26388" y="9659"/>
                </a:lnTo>
                <a:lnTo>
                  <a:pt x="27413" y="9336"/>
                </a:lnTo>
                <a:lnTo>
                  <a:pt x="28497" y="9173"/>
                </a:lnTo>
                <a:lnTo>
                  <a:pt x="29580" y="9064"/>
                </a:lnTo>
                <a:lnTo>
                  <a:pt x="30664" y="9173"/>
                </a:lnTo>
                <a:lnTo>
                  <a:pt x="30833" y="9605"/>
                </a:lnTo>
                <a:lnTo>
                  <a:pt x="31574" y="10198"/>
                </a:lnTo>
                <a:lnTo>
                  <a:pt x="32601" y="10575"/>
                </a:lnTo>
                <a:lnTo>
                  <a:pt x="33284" y="11278"/>
                </a:lnTo>
                <a:lnTo>
                  <a:pt x="34253" y="12250"/>
                </a:lnTo>
                <a:lnTo>
                  <a:pt x="35280" y="13114"/>
                </a:lnTo>
                <a:lnTo>
                  <a:pt x="36192" y="12842"/>
                </a:lnTo>
                <a:lnTo>
                  <a:pt x="36704" y="13545"/>
                </a:lnTo>
                <a:lnTo>
                  <a:pt x="37332" y="14192"/>
                </a:lnTo>
                <a:lnTo>
                  <a:pt x="37161" y="15272"/>
                </a:lnTo>
                <a:lnTo>
                  <a:pt x="37217" y="16242"/>
                </a:lnTo>
                <a:lnTo>
                  <a:pt x="37102" y="17322"/>
                </a:lnTo>
                <a:lnTo>
                  <a:pt x="37787" y="17970"/>
                </a:lnTo>
                <a:lnTo>
                  <a:pt x="38585" y="18509"/>
                </a:lnTo>
                <a:lnTo>
                  <a:pt x="38472" y="19697"/>
                </a:lnTo>
                <a:lnTo>
                  <a:pt x="38983" y="20398"/>
                </a:lnTo>
                <a:lnTo>
                  <a:pt x="39553" y="21100"/>
                </a:lnTo>
                <a:lnTo>
                  <a:pt x="40123" y="21856"/>
                </a:lnTo>
                <a:lnTo>
                  <a:pt x="40864" y="22234"/>
                </a:lnTo>
                <a:lnTo>
                  <a:pt x="41378" y="22934"/>
                </a:lnTo>
                <a:lnTo>
                  <a:pt x="42119" y="22179"/>
                </a:lnTo>
                <a:lnTo>
                  <a:pt x="43088" y="21531"/>
                </a:lnTo>
                <a:lnTo>
                  <a:pt x="43543" y="20561"/>
                </a:lnTo>
                <a:lnTo>
                  <a:pt x="44228" y="19697"/>
                </a:lnTo>
                <a:lnTo>
                  <a:pt x="44342" y="18672"/>
                </a:lnTo>
                <a:lnTo>
                  <a:pt x="44284" y="17645"/>
                </a:lnTo>
                <a:lnTo>
                  <a:pt x="44284" y="16567"/>
                </a:lnTo>
                <a:lnTo>
                  <a:pt x="44912" y="15650"/>
                </a:lnTo>
                <a:lnTo>
                  <a:pt x="45823" y="14894"/>
                </a:lnTo>
                <a:lnTo>
                  <a:pt x="46850" y="14300"/>
                </a:lnTo>
                <a:lnTo>
                  <a:pt x="47990" y="13869"/>
                </a:lnTo>
                <a:lnTo>
                  <a:pt x="48787" y="12411"/>
                </a:lnTo>
                <a:lnTo>
                  <a:pt x="49984" y="11764"/>
                </a:lnTo>
                <a:lnTo>
                  <a:pt x="50668" y="10792"/>
                </a:lnTo>
                <a:lnTo>
                  <a:pt x="51752" y="10145"/>
                </a:lnTo>
                <a:lnTo>
                  <a:pt x="52833" y="9714"/>
                </a:lnTo>
                <a:lnTo>
                  <a:pt x="54203" y="9928"/>
                </a:lnTo>
                <a:lnTo>
                  <a:pt x="55113" y="10576"/>
                </a:lnTo>
                <a:lnTo>
                  <a:pt x="55798" y="11439"/>
                </a:lnTo>
                <a:lnTo>
                  <a:pt x="56311" y="12411"/>
                </a:lnTo>
                <a:lnTo>
                  <a:pt x="56994" y="13275"/>
                </a:lnTo>
                <a:lnTo>
                  <a:pt x="58249" y="13328"/>
                </a:lnTo>
                <a:lnTo>
                  <a:pt x="59501" y="13545"/>
                </a:lnTo>
                <a:lnTo>
                  <a:pt x="60186" y="14408"/>
                </a:lnTo>
                <a:lnTo>
                  <a:pt x="60239" y="15487"/>
                </a:lnTo>
                <a:lnTo>
                  <a:pt x="60130" y="16567"/>
                </a:lnTo>
                <a:lnTo>
                  <a:pt x="59959" y="17645"/>
                </a:lnTo>
                <a:lnTo>
                  <a:pt x="60186" y="18725"/>
                </a:lnTo>
                <a:lnTo>
                  <a:pt x="60581" y="19751"/>
                </a:lnTo>
                <a:lnTo>
                  <a:pt x="61548" y="20237"/>
                </a:lnTo>
                <a:lnTo>
                  <a:pt x="61830" y="21423"/>
                </a:lnTo>
                <a:lnTo>
                  <a:pt x="62293" y="22448"/>
                </a:lnTo>
                <a:lnTo>
                  <a:pt x="61447" y="21964"/>
                </a:lnTo>
                <a:lnTo>
                  <a:pt x="60420" y="21801"/>
                </a:lnTo>
                <a:lnTo>
                  <a:pt x="59389" y="21693"/>
                </a:lnTo>
                <a:lnTo>
                  <a:pt x="58362" y="21639"/>
                </a:lnTo>
                <a:lnTo>
                  <a:pt x="58021" y="22234"/>
                </a:lnTo>
                <a:lnTo>
                  <a:pt x="59103" y="23042"/>
                </a:lnTo>
                <a:lnTo>
                  <a:pt x="60420" y="23475"/>
                </a:lnTo>
                <a:lnTo>
                  <a:pt x="60071" y="24337"/>
                </a:lnTo>
                <a:lnTo>
                  <a:pt x="61165" y="24878"/>
                </a:lnTo>
                <a:lnTo>
                  <a:pt x="61386" y="25742"/>
                </a:lnTo>
                <a:lnTo>
                  <a:pt x="61729" y="26497"/>
                </a:lnTo>
                <a:lnTo>
                  <a:pt x="62756" y="26875"/>
                </a:lnTo>
                <a:lnTo>
                  <a:pt x="63843" y="27145"/>
                </a:lnTo>
                <a:lnTo>
                  <a:pt x="64911" y="27145"/>
                </a:lnTo>
                <a:lnTo>
                  <a:pt x="65434" y="26226"/>
                </a:lnTo>
                <a:lnTo>
                  <a:pt x="66059" y="25417"/>
                </a:lnTo>
                <a:lnTo>
                  <a:pt x="65495" y="24284"/>
                </a:lnTo>
                <a:lnTo>
                  <a:pt x="64407" y="23745"/>
                </a:lnTo>
                <a:lnTo>
                  <a:pt x="63541" y="22881"/>
                </a:lnTo>
                <a:lnTo>
                  <a:pt x="64065" y="22342"/>
                </a:lnTo>
                <a:lnTo>
                  <a:pt x="64810" y="21909"/>
                </a:lnTo>
                <a:lnTo>
                  <a:pt x="64508" y="20831"/>
                </a:lnTo>
                <a:lnTo>
                  <a:pt x="63944" y="19859"/>
                </a:lnTo>
                <a:lnTo>
                  <a:pt x="63259" y="18995"/>
                </a:lnTo>
                <a:lnTo>
                  <a:pt x="62353" y="18725"/>
                </a:lnTo>
                <a:lnTo>
                  <a:pt x="61548" y="18294"/>
                </a:lnTo>
                <a:lnTo>
                  <a:pt x="61326" y="16998"/>
                </a:lnTo>
                <a:lnTo>
                  <a:pt x="61548" y="15756"/>
                </a:lnTo>
                <a:lnTo>
                  <a:pt x="62474" y="14894"/>
                </a:lnTo>
                <a:lnTo>
                  <a:pt x="63501" y="15542"/>
                </a:lnTo>
                <a:lnTo>
                  <a:pt x="64629" y="15973"/>
                </a:lnTo>
                <a:lnTo>
                  <a:pt x="57262" y="7742"/>
                </a:lnTo>
                <a:lnTo>
                  <a:pt x="45279" y="2088"/>
                </a:lnTo>
                <a:lnTo>
                  <a:pt x="30263" y="0"/>
                </a:lnTo>
                <a:lnTo>
                  <a:pt x="29360" y="7"/>
                </a:lnTo>
                <a:lnTo>
                  <a:pt x="15950" y="1880"/>
                </a:lnTo>
                <a:lnTo>
                  <a:pt x="4901" y="6583"/>
                </a:lnTo>
                <a:lnTo>
                  <a:pt x="5016" y="7230"/>
                </a:lnTo>
                <a:lnTo>
                  <a:pt x="5357" y="8311"/>
                </a:lnTo>
                <a:lnTo>
                  <a:pt x="5870" y="9281"/>
                </a:lnTo>
                <a:lnTo>
                  <a:pt x="6325" y="10253"/>
                </a:lnTo>
                <a:lnTo>
                  <a:pt x="7010" y="11116"/>
                </a:lnTo>
                <a:lnTo>
                  <a:pt x="7695" y="11980"/>
                </a:lnTo>
                <a:lnTo>
                  <a:pt x="8206" y="13275"/>
                </a:lnTo>
                <a:lnTo>
                  <a:pt x="8265" y="14300"/>
                </a:lnTo>
                <a:lnTo>
                  <a:pt x="8321" y="15325"/>
                </a:lnTo>
                <a:lnTo>
                  <a:pt x="8663" y="16297"/>
                </a:lnTo>
                <a:lnTo>
                  <a:pt x="7238" y="15542"/>
                </a:lnTo>
                <a:lnTo>
                  <a:pt x="6555" y="14031"/>
                </a:lnTo>
                <a:lnTo>
                  <a:pt x="5814" y="13275"/>
                </a:lnTo>
                <a:lnTo>
                  <a:pt x="5185" y="12358"/>
                </a:lnTo>
                <a:lnTo>
                  <a:pt x="4615" y="11439"/>
                </a:lnTo>
                <a:lnTo>
                  <a:pt x="4787" y="10414"/>
                </a:lnTo>
                <a:lnTo>
                  <a:pt x="5471" y="9442"/>
                </a:lnTo>
                <a:lnTo>
                  <a:pt x="4901" y="8525"/>
                </a:lnTo>
                <a:lnTo>
                  <a:pt x="3933" y="8147"/>
                </a:lnTo>
                <a:lnTo>
                  <a:pt x="3705" y="7392"/>
                </a:lnTo>
                <a:lnTo>
                  <a:pt x="0" y="25039"/>
                </a:lnTo>
                <a:lnTo>
                  <a:pt x="684" y="25634"/>
                </a:lnTo>
                <a:lnTo>
                  <a:pt x="56" y="26281"/>
                </a:lnTo>
                <a:lnTo>
                  <a:pt x="4615" y="40042"/>
                </a:lnTo>
                <a:lnTo>
                  <a:pt x="5073" y="39556"/>
                </a:lnTo>
                <a:lnTo>
                  <a:pt x="4787" y="38854"/>
                </a:lnTo>
                <a:lnTo>
                  <a:pt x="4559" y="38098"/>
                </a:lnTo>
                <a:lnTo>
                  <a:pt x="5357" y="37614"/>
                </a:lnTo>
                <a:lnTo>
                  <a:pt x="6384" y="37398"/>
                </a:lnTo>
                <a:lnTo>
                  <a:pt x="7465" y="37128"/>
                </a:lnTo>
                <a:close/>
              </a:path>
            </a:pathLst>
          </a:custGeom>
          <a:solidFill>
            <a:srgbClr val="92C8E8"/>
          </a:solidFill>
        </p:spPr>
        <p:txBody>
          <a:bodyPr wrap="square" lIns="0" tIns="0" rIns="0" bIns="0" rtlCol="0">
            <a:noAutofit/>
          </a:bodyPr>
          <a:lstStyle/>
          <a:p>
            <a:endParaRPr/>
          </a:p>
        </p:txBody>
      </p:sp>
      <p:sp>
        <p:nvSpPr>
          <p:cNvPr id="1566" name="object 1566"/>
          <p:cNvSpPr/>
          <p:nvPr/>
        </p:nvSpPr>
        <p:spPr>
          <a:xfrm>
            <a:off x="474552" y="768006"/>
            <a:ext cx="1188" cy="916"/>
          </a:xfrm>
          <a:custGeom>
            <a:avLst/>
            <a:gdLst/>
            <a:ahLst/>
            <a:cxnLst/>
            <a:rect l="l" t="t" r="r" b="b"/>
            <a:pathLst>
              <a:path w="1188" h="916">
                <a:moveTo>
                  <a:pt x="725" y="0"/>
                </a:moveTo>
                <a:lnTo>
                  <a:pt x="0" y="916"/>
                </a:lnTo>
                <a:lnTo>
                  <a:pt x="966" y="861"/>
                </a:lnTo>
                <a:lnTo>
                  <a:pt x="1027" y="592"/>
                </a:lnTo>
                <a:lnTo>
                  <a:pt x="1188" y="0"/>
                </a:lnTo>
                <a:lnTo>
                  <a:pt x="725" y="0"/>
                </a:lnTo>
                <a:close/>
              </a:path>
            </a:pathLst>
          </a:custGeom>
          <a:solidFill>
            <a:srgbClr val="92C8E8"/>
          </a:solidFill>
        </p:spPr>
        <p:txBody>
          <a:bodyPr wrap="square" lIns="0" tIns="0" rIns="0" bIns="0" rtlCol="0">
            <a:noAutofit/>
          </a:bodyPr>
          <a:lstStyle/>
          <a:p>
            <a:endParaRPr/>
          </a:p>
        </p:txBody>
      </p:sp>
      <p:sp>
        <p:nvSpPr>
          <p:cNvPr id="1567" name="object 1567"/>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3C9E9"/>
          </a:solidFill>
        </p:spPr>
        <p:txBody>
          <a:bodyPr wrap="square" lIns="0" tIns="0" rIns="0" bIns="0" rtlCol="0">
            <a:noAutofit/>
          </a:bodyPr>
          <a:lstStyle/>
          <a:p>
            <a:endParaRPr/>
          </a:p>
        </p:txBody>
      </p:sp>
      <p:sp>
        <p:nvSpPr>
          <p:cNvPr id="1568" name="object 1568"/>
          <p:cNvSpPr/>
          <p:nvPr/>
        </p:nvSpPr>
        <p:spPr>
          <a:xfrm>
            <a:off x="403756" y="749495"/>
            <a:ext cx="10430" cy="31893"/>
          </a:xfrm>
          <a:custGeom>
            <a:avLst/>
            <a:gdLst/>
            <a:ahLst/>
            <a:cxnLst/>
            <a:rect l="l" t="t" r="r" b="b"/>
            <a:pathLst>
              <a:path w="10430" h="31893">
                <a:moveTo>
                  <a:pt x="4845" y="17106"/>
                </a:moveTo>
                <a:lnTo>
                  <a:pt x="5586" y="17431"/>
                </a:lnTo>
                <a:lnTo>
                  <a:pt x="5643" y="17053"/>
                </a:lnTo>
                <a:lnTo>
                  <a:pt x="9519" y="0"/>
                </a:lnTo>
                <a:lnTo>
                  <a:pt x="3649" y="4100"/>
                </a:lnTo>
                <a:lnTo>
                  <a:pt x="0" y="9605"/>
                </a:lnTo>
                <a:lnTo>
                  <a:pt x="0" y="21964"/>
                </a:lnTo>
                <a:lnTo>
                  <a:pt x="3989" y="27739"/>
                </a:lnTo>
                <a:lnTo>
                  <a:pt x="10430" y="31893"/>
                </a:lnTo>
                <a:lnTo>
                  <a:pt x="5699" y="18294"/>
                </a:lnTo>
                <a:lnTo>
                  <a:pt x="4845" y="17106"/>
                </a:lnTo>
                <a:close/>
              </a:path>
            </a:pathLst>
          </a:custGeom>
          <a:solidFill>
            <a:srgbClr val="93C9E9"/>
          </a:solidFill>
        </p:spPr>
        <p:txBody>
          <a:bodyPr wrap="square" lIns="0" tIns="0" rIns="0" bIns="0" rtlCol="0">
            <a:noAutofit/>
          </a:bodyPr>
          <a:lstStyle/>
          <a:p>
            <a:endParaRPr/>
          </a:p>
        </p:txBody>
      </p:sp>
      <p:sp>
        <p:nvSpPr>
          <p:cNvPr id="1569" name="object 1569"/>
          <p:cNvSpPr/>
          <p:nvPr/>
        </p:nvSpPr>
        <p:spPr>
          <a:xfrm>
            <a:off x="409399" y="741994"/>
            <a:ext cx="65998" cy="39393"/>
          </a:xfrm>
          <a:custGeom>
            <a:avLst/>
            <a:gdLst/>
            <a:ahLst/>
            <a:cxnLst/>
            <a:rect l="l" t="t" r="r" b="b"/>
            <a:pathLst>
              <a:path w="65998" h="39393">
                <a:moveTo>
                  <a:pt x="44284" y="16081"/>
                </a:moveTo>
                <a:lnTo>
                  <a:pt x="44912" y="15164"/>
                </a:lnTo>
                <a:lnTo>
                  <a:pt x="45823" y="14408"/>
                </a:lnTo>
                <a:lnTo>
                  <a:pt x="46850" y="13814"/>
                </a:lnTo>
                <a:lnTo>
                  <a:pt x="47990" y="13383"/>
                </a:lnTo>
                <a:lnTo>
                  <a:pt x="48787" y="11925"/>
                </a:lnTo>
                <a:lnTo>
                  <a:pt x="49984" y="11278"/>
                </a:lnTo>
                <a:lnTo>
                  <a:pt x="50668" y="10306"/>
                </a:lnTo>
                <a:lnTo>
                  <a:pt x="51752" y="9659"/>
                </a:lnTo>
                <a:lnTo>
                  <a:pt x="52833" y="9228"/>
                </a:lnTo>
                <a:lnTo>
                  <a:pt x="54203" y="9442"/>
                </a:lnTo>
                <a:lnTo>
                  <a:pt x="55113" y="10090"/>
                </a:lnTo>
                <a:lnTo>
                  <a:pt x="55798" y="10953"/>
                </a:lnTo>
                <a:lnTo>
                  <a:pt x="56311" y="11925"/>
                </a:lnTo>
                <a:lnTo>
                  <a:pt x="56994" y="12789"/>
                </a:lnTo>
                <a:lnTo>
                  <a:pt x="58249" y="12842"/>
                </a:lnTo>
                <a:lnTo>
                  <a:pt x="59501" y="13059"/>
                </a:lnTo>
                <a:lnTo>
                  <a:pt x="60186" y="13922"/>
                </a:lnTo>
                <a:lnTo>
                  <a:pt x="60239" y="15001"/>
                </a:lnTo>
                <a:lnTo>
                  <a:pt x="60130" y="16081"/>
                </a:lnTo>
                <a:lnTo>
                  <a:pt x="59959" y="17159"/>
                </a:lnTo>
                <a:lnTo>
                  <a:pt x="60186" y="18239"/>
                </a:lnTo>
                <a:lnTo>
                  <a:pt x="60581" y="19265"/>
                </a:lnTo>
                <a:lnTo>
                  <a:pt x="61548" y="19751"/>
                </a:lnTo>
                <a:lnTo>
                  <a:pt x="61830" y="20937"/>
                </a:lnTo>
                <a:lnTo>
                  <a:pt x="62293" y="21962"/>
                </a:lnTo>
                <a:lnTo>
                  <a:pt x="61447" y="21478"/>
                </a:lnTo>
                <a:lnTo>
                  <a:pt x="60420" y="21315"/>
                </a:lnTo>
                <a:lnTo>
                  <a:pt x="59389" y="21207"/>
                </a:lnTo>
                <a:lnTo>
                  <a:pt x="58362" y="21153"/>
                </a:lnTo>
                <a:lnTo>
                  <a:pt x="58021" y="21748"/>
                </a:lnTo>
                <a:lnTo>
                  <a:pt x="59103" y="22556"/>
                </a:lnTo>
                <a:lnTo>
                  <a:pt x="60420" y="22989"/>
                </a:lnTo>
                <a:lnTo>
                  <a:pt x="60071" y="23851"/>
                </a:lnTo>
                <a:lnTo>
                  <a:pt x="61165" y="24392"/>
                </a:lnTo>
                <a:lnTo>
                  <a:pt x="61386" y="25256"/>
                </a:lnTo>
                <a:lnTo>
                  <a:pt x="61729" y="26011"/>
                </a:lnTo>
                <a:lnTo>
                  <a:pt x="62756" y="26389"/>
                </a:lnTo>
                <a:lnTo>
                  <a:pt x="63843" y="26659"/>
                </a:lnTo>
                <a:lnTo>
                  <a:pt x="64911" y="26659"/>
                </a:lnTo>
                <a:lnTo>
                  <a:pt x="65434" y="25740"/>
                </a:lnTo>
                <a:lnTo>
                  <a:pt x="65998" y="25039"/>
                </a:lnTo>
                <a:lnTo>
                  <a:pt x="65998" y="24823"/>
                </a:lnTo>
                <a:lnTo>
                  <a:pt x="65495" y="23798"/>
                </a:lnTo>
                <a:lnTo>
                  <a:pt x="64407" y="23259"/>
                </a:lnTo>
                <a:lnTo>
                  <a:pt x="63541" y="22395"/>
                </a:lnTo>
                <a:lnTo>
                  <a:pt x="64065" y="21856"/>
                </a:lnTo>
                <a:lnTo>
                  <a:pt x="64810" y="21423"/>
                </a:lnTo>
                <a:lnTo>
                  <a:pt x="64508" y="20345"/>
                </a:lnTo>
                <a:lnTo>
                  <a:pt x="63944" y="19373"/>
                </a:lnTo>
                <a:lnTo>
                  <a:pt x="63259" y="18509"/>
                </a:lnTo>
                <a:lnTo>
                  <a:pt x="62353" y="18239"/>
                </a:lnTo>
                <a:lnTo>
                  <a:pt x="61548" y="17808"/>
                </a:lnTo>
                <a:lnTo>
                  <a:pt x="61326" y="16512"/>
                </a:lnTo>
                <a:lnTo>
                  <a:pt x="61548" y="15270"/>
                </a:lnTo>
                <a:lnTo>
                  <a:pt x="62474" y="14408"/>
                </a:lnTo>
                <a:lnTo>
                  <a:pt x="63501" y="15056"/>
                </a:lnTo>
                <a:lnTo>
                  <a:pt x="63944" y="15217"/>
                </a:lnTo>
                <a:lnTo>
                  <a:pt x="57015" y="7761"/>
                </a:lnTo>
                <a:lnTo>
                  <a:pt x="45156" y="2097"/>
                </a:lnTo>
                <a:lnTo>
                  <a:pt x="30263" y="0"/>
                </a:lnTo>
                <a:lnTo>
                  <a:pt x="29452" y="5"/>
                </a:lnTo>
                <a:lnTo>
                  <a:pt x="16028" y="1904"/>
                </a:lnTo>
                <a:lnTo>
                  <a:pt x="5016" y="6691"/>
                </a:lnTo>
                <a:lnTo>
                  <a:pt x="5357" y="7825"/>
                </a:lnTo>
                <a:lnTo>
                  <a:pt x="5870" y="8795"/>
                </a:lnTo>
                <a:lnTo>
                  <a:pt x="6325" y="9767"/>
                </a:lnTo>
                <a:lnTo>
                  <a:pt x="7010" y="10630"/>
                </a:lnTo>
                <a:lnTo>
                  <a:pt x="7695" y="11494"/>
                </a:lnTo>
                <a:lnTo>
                  <a:pt x="8206" y="12789"/>
                </a:lnTo>
                <a:lnTo>
                  <a:pt x="8265" y="13814"/>
                </a:lnTo>
                <a:lnTo>
                  <a:pt x="8321" y="14839"/>
                </a:lnTo>
                <a:lnTo>
                  <a:pt x="8663" y="15811"/>
                </a:lnTo>
                <a:lnTo>
                  <a:pt x="7238" y="15056"/>
                </a:lnTo>
                <a:lnTo>
                  <a:pt x="6555" y="13545"/>
                </a:lnTo>
                <a:lnTo>
                  <a:pt x="5814" y="12789"/>
                </a:lnTo>
                <a:lnTo>
                  <a:pt x="5185" y="11872"/>
                </a:lnTo>
                <a:lnTo>
                  <a:pt x="4615" y="10953"/>
                </a:lnTo>
                <a:lnTo>
                  <a:pt x="4787" y="9928"/>
                </a:lnTo>
                <a:lnTo>
                  <a:pt x="5471" y="8956"/>
                </a:lnTo>
                <a:lnTo>
                  <a:pt x="4901" y="8039"/>
                </a:lnTo>
                <a:lnTo>
                  <a:pt x="3933" y="7661"/>
                </a:lnTo>
                <a:lnTo>
                  <a:pt x="3876" y="7500"/>
                </a:lnTo>
                <a:lnTo>
                  <a:pt x="0" y="24553"/>
                </a:lnTo>
                <a:lnTo>
                  <a:pt x="684" y="25148"/>
                </a:lnTo>
                <a:lnTo>
                  <a:pt x="56" y="25795"/>
                </a:lnTo>
                <a:lnTo>
                  <a:pt x="4787" y="39393"/>
                </a:lnTo>
                <a:lnTo>
                  <a:pt x="5073" y="39070"/>
                </a:lnTo>
                <a:lnTo>
                  <a:pt x="4787" y="38368"/>
                </a:lnTo>
                <a:lnTo>
                  <a:pt x="4559" y="37612"/>
                </a:lnTo>
                <a:lnTo>
                  <a:pt x="5357" y="37128"/>
                </a:lnTo>
                <a:lnTo>
                  <a:pt x="6384" y="36912"/>
                </a:lnTo>
                <a:lnTo>
                  <a:pt x="7465" y="36642"/>
                </a:lnTo>
                <a:lnTo>
                  <a:pt x="8150" y="35779"/>
                </a:lnTo>
                <a:lnTo>
                  <a:pt x="7636" y="34753"/>
                </a:lnTo>
                <a:lnTo>
                  <a:pt x="7352" y="33673"/>
                </a:lnTo>
                <a:lnTo>
                  <a:pt x="7010" y="32540"/>
                </a:lnTo>
                <a:lnTo>
                  <a:pt x="6384" y="31570"/>
                </a:lnTo>
                <a:lnTo>
                  <a:pt x="6156" y="30437"/>
                </a:lnTo>
                <a:lnTo>
                  <a:pt x="5699" y="29356"/>
                </a:lnTo>
                <a:lnTo>
                  <a:pt x="6555" y="28493"/>
                </a:lnTo>
                <a:lnTo>
                  <a:pt x="7580" y="27845"/>
                </a:lnTo>
                <a:lnTo>
                  <a:pt x="8776" y="27414"/>
                </a:lnTo>
                <a:lnTo>
                  <a:pt x="9745" y="26659"/>
                </a:lnTo>
                <a:lnTo>
                  <a:pt x="10657" y="25848"/>
                </a:lnTo>
                <a:lnTo>
                  <a:pt x="11856" y="25309"/>
                </a:lnTo>
                <a:lnTo>
                  <a:pt x="13052" y="24984"/>
                </a:lnTo>
                <a:lnTo>
                  <a:pt x="14021" y="24284"/>
                </a:lnTo>
                <a:lnTo>
                  <a:pt x="14419" y="23204"/>
                </a:lnTo>
                <a:lnTo>
                  <a:pt x="15046" y="22234"/>
                </a:lnTo>
                <a:lnTo>
                  <a:pt x="15674" y="21262"/>
                </a:lnTo>
                <a:lnTo>
                  <a:pt x="16528" y="20559"/>
                </a:lnTo>
                <a:lnTo>
                  <a:pt x="16472" y="19534"/>
                </a:lnTo>
                <a:lnTo>
                  <a:pt x="15787" y="19103"/>
                </a:lnTo>
                <a:lnTo>
                  <a:pt x="14989" y="18778"/>
                </a:lnTo>
                <a:lnTo>
                  <a:pt x="13735" y="18778"/>
                </a:lnTo>
                <a:lnTo>
                  <a:pt x="12538" y="18942"/>
                </a:lnTo>
                <a:lnTo>
                  <a:pt x="11286" y="19048"/>
                </a:lnTo>
                <a:lnTo>
                  <a:pt x="10031" y="18995"/>
                </a:lnTo>
                <a:lnTo>
                  <a:pt x="9175" y="18078"/>
                </a:lnTo>
                <a:lnTo>
                  <a:pt x="9346" y="17322"/>
                </a:lnTo>
                <a:lnTo>
                  <a:pt x="10544" y="17484"/>
                </a:lnTo>
                <a:lnTo>
                  <a:pt x="11741" y="17214"/>
                </a:lnTo>
                <a:lnTo>
                  <a:pt x="12881" y="17053"/>
                </a:lnTo>
                <a:lnTo>
                  <a:pt x="14021" y="16836"/>
                </a:lnTo>
                <a:lnTo>
                  <a:pt x="15217" y="16781"/>
                </a:lnTo>
                <a:lnTo>
                  <a:pt x="15730" y="4909"/>
                </a:lnTo>
                <a:lnTo>
                  <a:pt x="14933" y="4208"/>
                </a:lnTo>
                <a:lnTo>
                  <a:pt x="15674" y="3939"/>
                </a:lnTo>
                <a:lnTo>
                  <a:pt x="16528" y="3775"/>
                </a:lnTo>
                <a:lnTo>
                  <a:pt x="16870" y="4639"/>
                </a:lnTo>
                <a:lnTo>
                  <a:pt x="17269" y="5503"/>
                </a:lnTo>
                <a:lnTo>
                  <a:pt x="17954" y="6259"/>
                </a:lnTo>
                <a:lnTo>
                  <a:pt x="18524" y="7014"/>
                </a:lnTo>
                <a:lnTo>
                  <a:pt x="19776" y="7122"/>
                </a:lnTo>
                <a:lnTo>
                  <a:pt x="20916" y="7500"/>
                </a:lnTo>
                <a:lnTo>
                  <a:pt x="22342" y="7825"/>
                </a:lnTo>
                <a:lnTo>
                  <a:pt x="23482" y="7931"/>
                </a:lnTo>
                <a:lnTo>
                  <a:pt x="24451" y="8417"/>
                </a:lnTo>
                <a:lnTo>
                  <a:pt x="25476" y="8687"/>
                </a:lnTo>
                <a:lnTo>
                  <a:pt x="26388" y="9173"/>
                </a:lnTo>
                <a:lnTo>
                  <a:pt x="27413" y="8850"/>
                </a:lnTo>
                <a:lnTo>
                  <a:pt x="28497" y="8687"/>
                </a:lnTo>
                <a:lnTo>
                  <a:pt x="29580" y="8578"/>
                </a:lnTo>
                <a:lnTo>
                  <a:pt x="30664" y="8687"/>
                </a:lnTo>
                <a:lnTo>
                  <a:pt x="30833" y="9119"/>
                </a:lnTo>
                <a:lnTo>
                  <a:pt x="31574" y="9712"/>
                </a:lnTo>
                <a:lnTo>
                  <a:pt x="32601" y="10090"/>
                </a:lnTo>
                <a:lnTo>
                  <a:pt x="33284" y="10792"/>
                </a:lnTo>
                <a:lnTo>
                  <a:pt x="34253" y="11764"/>
                </a:lnTo>
                <a:lnTo>
                  <a:pt x="35280" y="12628"/>
                </a:lnTo>
                <a:lnTo>
                  <a:pt x="36192" y="12356"/>
                </a:lnTo>
                <a:lnTo>
                  <a:pt x="36704" y="13059"/>
                </a:lnTo>
                <a:lnTo>
                  <a:pt x="37332" y="13706"/>
                </a:lnTo>
                <a:lnTo>
                  <a:pt x="37161" y="14786"/>
                </a:lnTo>
                <a:lnTo>
                  <a:pt x="37217" y="15756"/>
                </a:lnTo>
                <a:lnTo>
                  <a:pt x="37102" y="16836"/>
                </a:lnTo>
                <a:lnTo>
                  <a:pt x="37787" y="17484"/>
                </a:lnTo>
                <a:lnTo>
                  <a:pt x="38585" y="18023"/>
                </a:lnTo>
                <a:lnTo>
                  <a:pt x="38472" y="19211"/>
                </a:lnTo>
                <a:lnTo>
                  <a:pt x="38983" y="19912"/>
                </a:lnTo>
                <a:lnTo>
                  <a:pt x="39553" y="20614"/>
                </a:lnTo>
                <a:lnTo>
                  <a:pt x="40123" y="21370"/>
                </a:lnTo>
                <a:lnTo>
                  <a:pt x="40864" y="21748"/>
                </a:lnTo>
                <a:lnTo>
                  <a:pt x="41378" y="22448"/>
                </a:lnTo>
                <a:lnTo>
                  <a:pt x="42119" y="21693"/>
                </a:lnTo>
                <a:lnTo>
                  <a:pt x="43088" y="21045"/>
                </a:lnTo>
                <a:lnTo>
                  <a:pt x="43543" y="20075"/>
                </a:lnTo>
                <a:lnTo>
                  <a:pt x="44228" y="19211"/>
                </a:lnTo>
                <a:lnTo>
                  <a:pt x="44342" y="18186"/>
                </a:lnTo>
                <a:lnTo>
                  <a:pt x="44284" y="17159"/>
                </a:lnTo>
                <a:lnTo>
                  <a:pt x="44284" y="16081"/>
                </a:lnTo>
                <a:close/>
              </a:path>
            </a:pathLst>
          </a:custGeom>
          <a:solidFill>
            <a:srgbClr val="93C9E9"/>
          </a:solidFill>
        </p:spPr>
        <p:txBody>
          <a:bodyPr wrap="square" lIns="0" tIns="0" rIns="0" bIns="0" rtlCol="0">
            <a:noAutofit/>
          </a:bodyPr>
          <a:lstStyle/>
          <a:p>
            <a:endParaRPr/>
          </a:p>
        </p:txBody>
      </p:sp>
      <p:sp>
        <p:nvSpPr>
          <p:cNvPr id="1570" name="object 1570"/>
          <p:cNvSpPr/>
          <p:nvPr/>
        </p:nvSpPr>
        <p:spPr>
          <a:xfrm>
            <a:off x="424616" y="746903"/>
            <a:ext cx="9405" cy="11872"/>
          </a:xfrm>
          <a:custGeom>
            <a:avLst/>
            <a:gdLst/>
            <a:ahLst/>
            <a:cxnLst/>
            <a:rect l="l" t="t" r="r" b="b"/>
            <a:pathLst>
              <a:path w="9405" h="11872">
                <a:moveTo>
                  <a:pt x="3192" y="10524"/>
                </a:moveTo>
                <a:lnTo>
                  <a:pt x="4845" y="10739"/>
                </a:lnTo>
                <a:lnTo>
                  <a:pt x="5814" y="10416"/>
                </a:lnTo>
                <a:lnTo>
                  <a:pt x="6839" y="10091"/>
                </a:lnTo>
                <a:lnTo>
                  <a:pt x="7467" y="9230"/>
                </a:lnTo>
                <a:lnTo>
                  <a:pt x="7979" y="8258"/>
                </a:lnTo>
                <a:lnTo>
                  <a:pt x="8776" y="7447"/>
                </a:lnTo>
                <a:lnTo>
                  <a:pt x="9405" y="6638"/>
                </a:lnTo>
                <a:lnTo>
                  <a:pt x="9062" y="5774"/>
                </a:lnTo>
                <a:lnTo>
                  <a:pt x="8776" y="4802"/>
                </a:lnTo>
                <a:lnTo>
                  <a:pt x="7751" y="3941"/>
                </a:lnTo>
                <a:lnTo>
                  <a:pt x="7125" y="2915"/>
                </a:lnTo>
                <a:lnTo>
                  <a:pt x="5699" y="2591"/>
                </a:lnTo>
                <a:lnTo>
                  <a:pt x="4901" y="3886"/>
                </a:lnTo>
                <a:lnTo>
                  <a:pt x="3876" y="3724"/>
                </a:lnTo>
                <a:lnTo>
                  <a:pt x="2908" y="3400"/>
                </a:lnTo>
                <a:lnTo>
                  <a:pt x="2223" y="2591"/>
                </a:lnTo>
                <a:lnTo>
                  <a:pt x="1653" y="1727"/>
                </a:lnTo>
                <a:lnTo>
                  <a:pt x="968" y="918"/>
                </a:lnTo>
                <a:lnTo>
                  <a:pt x="513" y="0"/>
                </a:lnTo>
                <a:lnTo>
                  <a:pt x="0" y="11872"/>
                </a:lnTo>
                <a:lnTo>
                  <a:pt x="1139" y="11549"/>
                </a:lnTo>
                <a:lnTo>
                  <a:pt x="2167" y="11117"/>
                </a:lnTo>
                <a:lnTo>
                  <a:pt x="3192" y="10524"/>
                </a:lnTo>
                <a:close/>
              </a:path>
            </a:pathLst>
          </a:custGeom>
          <a:solidFill>
            <a:srgbClr val="93C9E9"/>
          </a:solidFill>
        </p:spPr>
        <p:txBody>
          <a:bodyPr wrap="square" lIns="0" tIns="0" rIns="0" bIns="0" rtlCol="0">
            <a:noAutofit/>
          </a:bodyPr>
          <a:lstStyle/>
          <a:p>
            <a:endParaRPr/>
          </a:p>
        </p:txBody>
      </p:sp>
      <p:sp>
        <p:nvSpPr>
          <p:cNvPr id="1571" name="object 1571"/>
          <p:cNvSpPr/>
          <p:nvPr/>
        </p:nvSpPr>
        <p:spPr>
          <a:xfrm>
            <a:off x="474552" y="768112"/>
            <a:ext cx="684" cy="810"/>
          </a:xfrm>
          <a:custGeom>
            <a:avLst/>
            <a:gdLst/>
            <a:ahLst/>
            <a:cxnLst/>
            <a:rect l="l" t="t" r="r" b="b"/>
            <a:pathLst>
              <a:path w="684" h="810">
                <a:moveTo>
                  <a:pt x="684" y="0"/>
                </a:moveTo>
                <a:lnTo>
                  <a:pt x="0" y="810"/>
                </a:lnTo>
                <a:lnTo>
                  <a:pt x="503" y="755"/>
                </a:lnTo>
                <a:lnTo>
                  <a:pt x="563" y="541"/>
                </a:lnTo>
                <a:lnTo>
                  <a:pt x="684" y="0"/>
                </a:lnTo>
                <a:close/>
              </a:path>
            </a:pathLst>
          </a:custGeom>
          <a:solidFill>
            <a:srgbClr val="93C9E9"/>
          </a:solidFill>
        </p:spPr>
        <p:txBody>
          <a:bodyPr wrap="square" lIns="0" tIns="0" rIns="0" bIns="0" rtlCol="0">
            <a:noAutofit/>
          </a:bodyPr>
          <a:lstStyle/>
          <a:p>
            <a:endParaRPr/>
          </a:p>
        </p:txBody>
      </p:sp>
      <p:sp>
        <p:nvSpPr>
          <p:cNvPr id="1572" name="object 157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3C9E9"/>
          </a:solidFill>
        </p:spPr>
        <p:txBody>
          <a:bodyPr wrap="square" lIns="0" tIns="0" rIns="0" bIns="0" rtlCol="0">
            <a:noAutofit/>
          </a:bodyPr>
          <a:lstStyle/>
          <a:p>
            <a:endParaRPr/>
          </a:p>
        </p:txBody>
      </p:sp>
      <p:sp>
        <p:nvSpPr>
          <p:cNvPr id="1573" name="object 1573"/>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5CAE9"/>
          </a:solidFill>
        </p:spPr>
        <p:txBody>
          <a:bodyPr wrap="square" lIns="0" tIns="0" rIns="0" bIns="0" rtlCol="0">
            <a:noAutofit/>
          </a:bodyPr>
          <a:lstStyle/>
          <a:p>
            <a:endParaRPr/>
          </a:p>
        </p:txBody>
      </p:sp>
      <p:sp>
        <p:nvSpPr>
          <p:cNvPr id="1574" name="object 1574"/>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5CAE9"/>
          </a:solidFill>
        </p:spPr>
        <p:txBody>
          <a:bodyPr wrap="square" lIns="0" tIns="0" rIns="0" bIns="0" rtlCol="0">
            <a:noAutofit/>
          </a:bodyPr>
          <a:lstStyle/>
          <a:p>
            <a:endParaRPr/>
          </a:p>
        </p:txBody>
      </p:sp>
      <p:sp>
        <p:nvSpPr>
          <p:cNvPr id="1575" name="object 1575"/>
          <p:cNvSpPr/>
          <p:nvPr/>
        </p:nvSpPr>
        <p:spPr>
          <a:xfrm>
            <a:off x="404326" y="749819"/>
            <a:ext cx="10031" cy="31407"/>
          </a:xfrm>
          <a:custGeom>
            <a:avLst/>
            <a:gdLst/>
            <a:ahLst/>
            <a:cxnLst/>
            <a:rect l="l" t="t" r="r" b="b"/>
            <a:pathLst>
              <a:path w="10031" h="31407">
                <a:moveTo>
                  <a:pt x="4275" y="16781"/>
                </a:moveTo>
                <a:lnTo>
                  <a:pt x="9405" y="0"/>
                </a:lnTo>
                <a:lnTo>
                  <a:pt x="3590" y="4047"/>
                </a:lnTo>
                <a:lnTo>
                  <a:pt x="0" y="9497"/>
                </a:lnTo>
                <a:lnTo>
                  <a:pt x="0" y="21693"/>
                </a:lnTo>
                <a:lnTo>
                  <a:pt x="3820" y="27306"/>
                </a:lnTo>
                <a:lnTo>
                  <a:pt x="10031" y="31407"/>
                </a:lnTo>
                <a:lnTo>
                  <a:pt x="5129" y="17970"/>
                </a:lnTo>
                <a:lnTo>
                  <a:pt x="4275" y="16781"/>
                </a:lnTo>
                <a:close/>
              </a:path>
            </a:pathLst>
          </a:custGeom>
          <a:solidFill>
            <a:srgbClr val="95CAE9"/>
          </a:solidFill>
        </p:spPr>
        <p:txBody>
          <a:bodyPr wrap="square" lIns="0" tIns="0" rIns="0" bIns="0" rtlCol="0">
            <a:noAutofit/>
          </a:bodyPr>
          <a:lstStyle/>
          <a:p>
            <a:endParaRPr/>
          </a:p>
        </p:txBody>
      </p:sp>
      <p:sp>
        <p:nvSpPr>
          <p:cNvPr id="1576" name="object 1576"/>
          <p:cNvSpPr/>
          <p:nvPr/>
        </p:nvSpPr>
        <p:spPr>
          <a:xfrm>
            <a:off x="408601" y="742533"/>
            <a:ext cx="66393" cy="38693"/>
          </a:xfrm>
          <a:custGeom>
            <a:avLst/>
            <a:gdLst/>
            <a:ahLst/>
            <a:cxnLst/>
            <a:rect l="l" t="t" r="r" b="b"/>
            <a:pathLst>
              <a:path w="66393" h="38693">
                <a:moveTo>
                  <a:pt x="62526" y="25472"/>
                </a:moveTo>
                <a:lnTo>
                  <a:pt x="63553" y="25850"/>
                </a:lnTo>
                <a:lnTo>
                  <a:pt x="64641" y="26120"/>
                </a:lnTo>
                <a:lnTo>
                  <a:pt x="65708" y="26120"/>
                </a:lnTo>
                <a:lnTo>
                  <a:pt x="66172" y="25364"/>
                </a:lnTo>
                <a:lnTo>
                  <a:pt x="66292" y="24717"/>
                </a:lnTo>
                <a:lnTo>
                  <a:pt x="66333" y="24067"/>
                </a:lnTo>
                <a:lnTo>
                  <a:pt x="66393" y="23420"/>
                </a:lnTo>
                <a:lnTo>
                  <a:pt x="66292" y="23259"/>
                </a:lnTo>
                <a:lnTo>
                  <a:pt x="65205" y="22720"/>
                </a:lnTo>
                <a:lnTo>
                  <a:pt x="64339" y="21856"/>
                </a:lnTo>
                <a:lnTo>
                  <a:pt x="64863" y="21317"/>
                </a:lnTo>
                <a:lnTo>
                  <a:pt x="65608" y="20884"/>
                </a:lnTo>
                <a:lnTo>
                  <a:pt x="65306" y="19806"/>
                </a:lnTo>
                <a:lnTo>
                  <a:pt x="64742" y="18834"/>
                </a:lnTo>
                <a:lnTo>
                  <a:pt x="64057" y="17970"/>
                </a:lnTo>
                <a:lnTo>
                  <a:pt x="63151" y="17700"/>
                </a:lnTo>
                <a:lnTo>
                  <a:pt x="62345" y="17269"/>
                </a:lnTo>
                <a:lnTo>
                  <a:pt x="62124" y="15973"/>
                </a:lnTo>
                <a:lnTo>
                  <a:pt x="62345" y="14731"/>
                </a:lnTo>
                <a:lnTo>
                  <a:pt x="63271" y="13869"/>
                </a:lnTo>
                <a:lnTo>
                  <a:pt x="63835" y="14192"/>
                </a:lnTo>
                <a:lnTo>
                  <a:pt x="57551" y="7682"/>
                </a:lnTo>
                <a:lnTo>
                  <a:pt x="45828" y="2075"/>
                </a:lnTo>
                <a:lnTo>
                  <a:pt x="31061" y="0"/>
                </a:lnTo>
                <a:lnTo>
                  <a:pt x="30418" y="3"/>
                </a:lnTo>
                <a:lnTo>
                  <a:pt x="16962" y="1891"/>
                </a:lnTo>
                <a:lnTo>
                  <a:pt x="5983" y="6744"/>
                </a:lnTo>
                <a:lnTo>
                  <a:pt x="6154" y="7286"/>
                </a:lnTo>
                <a:lnTo>
                  <a:pt x="6668" y="8256"/>
                </a:lnTo>
                <a:lnTo>
                  <a:pt x="7123" y="9228"/>
                </a:lnTo>
                <a:lnTo>
                  <a:pt x="7808" y="10091"/>
                </a:lnTo>
                <a:lnTo>
                  <a:pt x="8492" y="10955"/>
                </a:lnTo>
                <a:lnTo>
                  <a:pt x="9004" y="12250"/>
                </a:lnTo>
                <a:lnTo>
                  <a:pt x="9062" y="13275"/>
                </a:lnTo>
                <a:lnTo>
                  <a:pt x="9119" y="14300"/>
                </a:lnTo>
                <a:lnTo>
                  <a:pt x="9461" y="15272"/>
                </a:lnTo>
                <a:lnTo>
                  <a:pt x="8035" y="14517"/>
                </a:lnTo>
                <a:lnTo>
                  <a:pt x="7352" y="13005"/>
                </a:lnTo>
                <a:lnTo>
                  <a:pt x="6611" y="12250"/>
                </a:lnTo>
                <a:lnTo>
                  <a:pt x="5983" y="11333"/>
                </a:lnTo>
                <a:lnTo>
                  <a:pt x="5413" y="10414"/>
                </a:lnTo>
                <a:lnTo>
                  <a:pt x="5584" y="9389"/>
                </a:lnTo>
                <a:lnTo>
                  <a:pt x="6269" y="8417"/>
                </a:lnTo>
                <a:lnTo>
                  <a:pt x="5699" y="7500"/>
                </a:lnTo>
                <a:lnTo>
                  <a:pt x="5129" y="7286"/>
                </a:lnTo>
                <a:lnTo>
                  <a:pt x="0" y="24067"/>
                </a:lnTo>
                <a:lnTo>
                  <a:pt x="741" y="24392"/>
                </a:lnTo>
                <a:lnTo>
                  <a:pt x="797" y="24014"/>
                </a:lnTo>
                <a:lnTo>
                  <a:pt x="1482" y="24608"/>
                </a:lnTo>
                <a:lnTo>
                  <a:pt x="853" y="25256"/>
                </a:lnTo>
                <a:lnTo>
                  <a:pt x="5755" y="38693"/>
                </a:lnTo>
                <a:lnTo>
                  <a:pt x="5870" y="38531"/>
                </a:lnTo>
                <a:lnTo>
                  <a:pt x="5584" y="37829"/>
                </a:lnTo>
                <a:lnTo>
                  <a:pt x="5357" y="37073"/>
                </a:lnTo>
                <a:lnTo>
                  <a:pt x="6154" y="36589"/>
                </a:lnTo>
                <a:lnTo>
                  <a:pt x="7181" y="36373"/>
                </a:lnTo>
                <a:lnTo>
                  <a:pt x="8263" y="36103"/>
                </a:lnTo>
                <a:lnTo>
                  <a:pt x="8947" y="35239"/>
                </a:lnTo>
                <a:lnTo>
                  <a:pt x="8434" y="34214"/>
                </a:lnTo>
                <a:lnTo>
                  <a:pt x="8150" y="33134"/>
                </a:lnTo>
                <a:lnTo>
                  <a:pt x="7808" y="32001"/>
                </a:lnTo>
                <a:lnTo>
                  <a:pt x="7181" y="31031"/>
                </a:lnTo>
                <a:lnTo>
                  <a:pt x="6954" y="29897"/>
                </a:lnTo>
                <a:lnTo>
                  <a:pt x="6496" y="28817"/>
                </a:lnTo>
                <a:lnTo>
                  <a:pt x="7352" y="27953"/>
                </a:lnTo>
                <a:lnTo>
                  <a:pt x="8377" y="27306"/>
                </a:lnTo>
                <a:lnTo>
                  <a:pt x="9574" y="26875"/>
                </a:lnTo>
                <a:lnTo>
                  <a:pt x="10542" y="26120"/>
                </a:lnTo>
                <a:lnTo>
                  <a:pt x="11455" y="25309"/>
                </a:lnTo>
                <a:lnTo>
                  <a:pt x="12653" y="24770"/>
                </a:lnTo>
                <a:lnTo>
                  <a:pt x="13849" y="24445"/>
                </a:lnTo>
                <a:lnTo>
                  <a:pt x="14818" y="23745"/>
                </a:lnTo>
                <a:lnTo>
                  <a:pt x="15217" y="22664"/>
                </a:lnTo>
                <a:lnTo>
                  <a:pt x="15843" y="21694"/>
                </a:lnTo>
                <a:lnTo>
                  <a:pt x="16472" y="20722"/>
                </a:lnTo>
                <a:lnTo>
                  <a:pt x="17325" y="20020"/>
                </a:lnTo>
                <a:lnTo>
                  <a:pt x="17269" y="18995"/>
                </a:lnTo>
                <a:lnTo>
                  <a:pt x="16584" y="18564"/>
                </a:lnTo>
                <a:lnTo>
                  <a:pt x="15787" y="18239"/>
                </a:lnTo>
                <a:lnTo>
                  <a:pt x="14532" y="18239"/>
                </a:lnTo>
                <a:lnTo>
                  <a:pt x="13336" y="18403"/>
                </a:lnTo>
                <a:lnTo>
                  <a:pt x="12083" y="18509"/>
                </a:lnTo>
                <a:lnTo>
                  <a:pt x="10828" y="18456"/>
                </a:lnTo>
                <a:lnTo>
                  <a:pt x="9973" y="17539"/>
                </a:lnTo>
                <a:lnTo>
                  <a:pt x="10144" y="16783"/>
                </a:lnTo>
                <a:lnTo>
                  <a:pt x="11342" y="16945"/>
                </a:lnTo>
                <a:lnTo>
                  <a:pt x="12538" y="16675"/>
                </a:lnTo>
                <a:lnTo>
                  <a:pt x="13678" y="16514"/>
                </a:lnTo>
                <a:lnTo>
                  <a:pt x="14818" y="16297"/>
                </a:lnTo>
                <a:lnTo>
                  <a:pt x="16014" y="16242"/>
                </a:lnTo>
                <a:lnTo>
                  <a:pt x="17154" y="15919"/>
                </a:lnTo>
                <a:lnTo>
                  <a:pt x="16528" y="4370"/>
                </a:lnTo>
                <a:lnTo>
                  <a:pt x="15730" y="3669"/>
                </a:lnTo>
                <a:lnTo>
                  <a:pt x="16472" y="3400"/>
                </a:lnTo>
                <a:lnTo>
                  <a:pt x="17325" y="3236"/>
                </a:lnTo>
                <a:lnTo>
                  <a:pt x="17668" y="4100"/>
                </a:lnTo>
                <a:lnTo>
                  <a:pt x="18067" y="4964"/>
                </a:lnTo>
                <a:lnTo>
                  <a:pt x="18751" y="5719"/>
                </a:lnTo>
                <a:lnTo>
                  <a:pt x="19321" y="6475"/>
                </a:lnTo>
                <a:lnTo>
                  <a:pt x="20574" y="6583"/>
                </a:lnTo>
                <a:lnTo>
                  <a:pt x="21714" y="6961"/>
                </a:lnTo>
                <a:lnTo>
                  <a:pt x="20916" y="8256"/>
                </a:lnTo>
                <a:lnTo>
                  <a:pt x="19891" y="8094"/>
                </a:lnTo>
                <a:lnTo>
                  <a:pt x="18922" y="7770"/>
                </a:lnTo>
                <a:lnTo>
                  <a:pt x="18238" y="6961"/>
                </a:lnTo>
                <a:lnTo>
                  <a:pt x="19206" y="14894"/>
                </a:lnTo>
                <a:lnTo>
                  <a:pt x="20860" y="15109"/>
                </a:lnTo>
                <a:lnTo>
                  <a:pt x="21829" y="14786"/>
                </a:lnTo>
                <a:lnTo>
                  <a:pt x="22854" y="14462"/>
                </a:lnTo>
                <a:lnTo>
                  <a:pt x="23482" y="13600"/>
                </a:lnTo>
                <a:lnTo>
                  <a:pt x="23994" y="12628"/>
                </a:lnTo>
                <a:lnTo>
                  <a:pt x="24791" y="11817"/>
                </a:lnTo>
                <a:lnTo>
                  <a:pt x="25419" y="11008"/>
                </a:lnTo>
                <a:lnTo>
                  <a:pt x="25077" y="10145"/>
                </a:lnTo>
                <a:lnTo>
                  <a:pt x="24791" y="9173"/>
                </a:lnTo>
                <a:lnTo>
                  <a:pt x="23766" y="8311"/>
                </a:lnTo>
                <a:lnTo>
                  <a:pt x="23140" y="7286"/>
                </a:lnTo>
                <a:lnTo>
                  <a:pt x="24280" y="7392"/>
                </a:lnTo>
                <a:lnTo>
                  <a:pt x="25248" y="7878"/>
                </a:lnTo>
                <a:lnTo>
                  <a:pt x="26273" y="8147"/>
                </a:lnTo>
                <a:lnTo>
                  <a:pt x="27186" y="8633"/>
                </a:lnTo>
                <a:lnTo>
                  <a:pt x="28211" y="8311"/>
                </a:lnTo>
                <a:lnTo>
                  <a:pt x="29294" y="8147"/>
                </a:lnTo>
                <a:lnTo>
                  <a:pt x="30378" y="8039"/>
                </a:lnTo>
                <a:lnTo>
                  <a:pt x="31461" y="8147"/>
                </a:lnTo>
                <a:lnTo>
                  <a:pt x="31630" y="8580"/>
                </a:lnTo>
                <a:lnTo>
                  <a:pt x="32372" y="9173"/>
                </a:lnTo>
                <a:lnTo>
                  <a:pt x="33399" y="9550"/>
                </a:lnTo>
                <a:lnTo>
                  <a:pt x="34081" y="10253"/>
                </a:lnTo>
                <a:lnTo>
                  <a:pt x="35050" y="11225"/>
                </a:lnTo>
                <a:lnTo>
                  <a:pt x="36077" y="12089"/>
                </a:lnTo>
                <a:lnTo>
                  <a:pt x="36990" y="11817"/>
                </a:lnTo>
                <a:lnTo>
                  <a:pt x="37501" y="12519"/>
                </a:lnTo>
                <a:lnTo>
                  <a:pt x="38129" y="13167"/>
                </a:lnTo>
                <a:lnTo>
                  <a:pt x="37958" y="14247"/>
                </a:lnTo>
                <a:lnTo>
                  <a:pt x="38015" y="15217"/>
                </a:lnTo>
                <a:lnTo>
                  <a:pt x="37900" y="16297"/>
                </a:lnTo>
                <a:lnTo>
                  <a:pt x="38585" y="16945"/>
                </a:lnTo>
                <a:lnTo>
                  <a:pt x="39382" y="17484"/>
                </a:lnTo>
                <a:lnTo>
                  <a:pt x="39269" y="18672"/>
                </a:lnTo>
                <a:lnTo>
                  <a:pt x="39781" y="19373"/>
                </a:lnTo>
                <a:lnTo>
                  <a:pt x="40351" y="20075"/>
                </a:lnTo>
                <a:lnTo>
                  <a:pt x="40921" y="20831"/>
                </a:lnTo>
                <a:lnTo>
                  <a:pt x="41662" y="21208"/>
                </a:lnTo>
                <a:lnTo>
                  <a:pt x="42175" y="21909"/>
                </a:lnTo>
                <a:lnTo>
                  <a:pt x="42917" y="21153"/>
                </a:lnTo>
                <a:lnTo>
                  <a:pt x="43885" y="20506"/>
                </a:lnTo>
                <a:lnTo>
                  <a:pt x="44340" y="19536"/>
                </a:lnTo>
                <a:lnTo>
                  <a:pt x="45025" y="18672"/>
                </a:lnTo>
                <a:lnTo>
                  <a:pt x="45140" y="17647"/>
                </a:lnTo>
                <a:lnTo>
                  <a:pt x="45082" y="16620"/>
                </a:lnTo>
                <a:lnTo>
                  <a:pt x="45082" y="15542"/>
                </a:lnTo>
                <a:lnTo>
                  <a:pt x="45710" y="14625"/>
                </a:lnTo>
                <a:lnTo>
                  <a:pt x="46620" y="13869"/>
                </a:lnTo>
                <a:lnTo>
                  <a:pt x="47647" y="13275"/>
                </a:lnTo>
                <a:lnTo>
                  <a:pt x="48787" y="12844"/>
                </a:lnTo>
                <a:lnTo>
                  <a:pt x="49585" y="11386"/>
                </a:lnTo>
                <a:lnTo>
                  <a:pt x="50781" y="10739"/>
                </a:lnTo>
                <a:lnTo>
                  <a:pt x="51466" y="9767"/>
                </a:lnTo>
                <a:lnTo>
                  <a:pt x="52549" y="9119"/>
                </a:lnTo>
                <a:lnTo>
                  <a:pt x="53631" y="8689"/>
                </a:lnTo>
                <a:lnTo>
                  <a:pt x="55000" y="8903"/>
                </a:lnTo>
                <a:lnTo>
                  <a:pt x="55911" y="9550"/>
                </a:lnTo>
                <a:lnTo>
                  <a:pt x="56595" y="10414"/>
                </a:lnTo>
                <a:lnTo>
                  <a:pt x="57109" y="11386"/>
                </a:lnTo>
                <a:lnTo>
                  <a:pt x="57792" y="12250"/>
                </a:lnTo>
                <a:lnTo>
                  <a:pt x="59046" y="12303"/>
                </a:lnTo>
                <a:lnTo>
                  <a:pt x="60299" y="12520"/>
                </a:lnTo>
                <a:lnTo>
                  <a:pt x="60984" y="13383"/>
                </a:lnTo>
                <a:lnTo>
                  <a:pt x="61036" y="14462"/>
                </a:lnTo>
                <a:lnTo>
                  <a:pt x="60927" y="15542"/>
                </a:lnTo>
                <a:lnTo>
                  <a:pt x="60756" y="16620"/>
                </a:lnTo>
                <a:lnTo>
                  <a:pt x="60984" y="17700"/>
                </a:lnTo>
                <a:lnTo>
                  <a:pt x="61378" y="18725"/>
                </a:lnTo>
                <a:lnTo>
                  <a:pt x="62345" y="19211"/>
                </a:lnTo>
                <a:lnTo>
                  <a:pt x="62627" y="20398"/>
                </a:lnTo>
                <a:lnTo>
                  <a:pt x="63090" y="21423"/>
                </a:lnTo>
                <a:lnTo>
                  <a:pt x="62244" y="20939"/>
                </a:lnTo>
                <a:lnTo>
                  <a:pt x="61217" y="20776"/>
                </a:lnTo>
                <a:lnTo>
                  <a:pt x="60186" y="20667"/>
                </a:lnTo>
                <a:lnTo>
                  <a:pt x="59159" y="20614"/>
                </a:lnTo>
                <a:lnTo>
                  <a:pt x="58819" y="21208"/>
                </a:lnTo>
                <a:lnTo>
                  <a:pt x="59900" y="22017"/>
                </a:lnTo>
                <a:lnTo>
                  <a:pt x="61217" y="22450"/>
                </a:lnTo>
                <a:lnTo>
                  <a:pt x="60869" y="23312"/>
                </a:lnTo>
                <a:lnTo>
                  <a:pt x="61962" y="23853"/>
                </a:lnTo>
                <a:lnTo>
                  <a:pt x="62184" y="24717"/>
                </a:lnTo>
                <a:lnTo>
                  <a:pt x="62526" y="25472"/>
                </a:lnTo>
                <a:close/>
              </a:path>
            </a:pathLst>
          </a:custGeom>
          <a:solidFill>
            <a:srgbClr val="95CAE9"/>
          </a:solidFill>
        </p:spPr>
        <p:txBody>
          <a:bodyPr wrap="square" lIns="0" tIns="0" rIns="0" bIns="0" rtlCol="0">
            <a:noAutofit/>
          </a:bodyPr>
          <a:lstStyle/>
          <a:p>
            <a:endParaRPr/>
          </a:p>
        </p:txBody>
      </p:sp>
      <p:sp>
        <p:nvSpPr>
          <p:cNvPr id="1577" name="object 1577"/>
          <p:cNvSpPr/>
          <p:nvPr/>
        </p:nvSpPr>
        <p:spPr>
          <a:xfrm>
            <a:off x="425130" y="746903"/>
            <a:ext cx="2678" cy="11549"/>
          </a:xfrm>
          <a:custGeom>
            <a:avLst/>
            <a:gdLst/>
            <a:ahLst/>
            <a:cxnLst/>
            <a:rect l="l" t="t" r="r" b="b"/>
            <a:pathLst>
              <a:path w="2678" h="11549">
                <a:moveTo>
                  <a:pt x="2678" y="10524"/>
                </a:moveTo>
                <a:lnTo>
                  <a:pt x="1709" y="2591"/>
                </a:lnTo>
                <a:lnTo>
                  <a:pt x="1139" y="1727"/>
                </a:lnTo>
                <a:lnTo>
                  <a:pt x="455" y="918"/>
                </a:lnTo>
                <a:lnTo>
                  <a:pt x="0" y="0"/>
                </a:lnTo>
                <a:lnTo>
                  <a:pt x="626" y="11549"/>
                </a:lnTo>
                <a:lnTo>
                  <a:pt x="1653" y="11117"/>
                </a:lnTo>
                <a:lnTo>
                  <a:pt x="2678" y="10524"/>
                </a:lnTo>
                <a:close/>
              </a:path>
            </a:pathLst>
          </a:custGeom>
          <a:solidFill>
            <a:srgbClr val="95CAE9"/>
          </a:solidFill>
        </p:spPr>
        <p:txBody>
          <a:bodyPr wrap="square" lIns="0" tIns="0" rIns="0" bIns="0" rtlCol="0">
            <a:noAutofit/>
          </a:bodyPr>
          <a:lstStyle/>
          <a:p>
            <a:endParaRPr/>
          </a:p>
        </p:txBody>
      </p:sp>
      <p:sp>
        <p:nvSpPr>
          <p:cNvPr id="1578" name="object 1578"/>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5CAE9"/>
          </a:solidFill>
        </p:spPr>
        <p:txBody>
          <a:bodyPr wrap="square" lIns="0" tIns="0" rIns="0" bIns="0" rtlCol="0">
            <a:noAutofit/>
          </a:bodyPr>
          <a:lstStyle/>
          <a:p>
            <a:endParaRPr/>
          </a:p>
        </p:txBody>
      </p:sp>
      <p:sp>
        <p:nvSpPr>
          <p:cNvPr id="1579" name="object 1579"/>
          <p:cNvSpPr/>
          <p:nvPr/>
        </p:nvSpPr>
        <p:spPr>
          <a:xfrm>
            <a:off x="404839" y="750089"/>
            <a:ext cx="10031" cy="30868"/>
          </a:xfrm>
          <a:custGeom>
            <a:avLst/>
            <a:gdLst/>
            <a:ahLst/>
            <a:cxnLst/>
            <a:rect l="l" t="t" r="r" b="b"/>
            <a:pathLst>
              <a:path w="10031" h="30868">
                <a:moveTo>
                  <a:pt x="9517" y="0"/>
                </a:moveTo>
                <a:lnTo>
                  <a:pt x="3590" y="3992"/>
                </a:lnTo>
                <a:lnTo>
                  <a:pt x="0" y="9442"/>
                </a:lnTo>
                <a:lnTo>
                  <a:pt x="0" y="21423"/>
                </a:lnTo>
                <a:lnTo>
                  <a:pt x="3647" y="26873"/>
                </a:lnTo>
                <a:lnTo>
                  <a:pt x="9576" y="30868"/>
                </a:lnTo>
                <a:lnTo>
                  <a:pt x="3762" y="16512"/>
                </a:lnTo>
                <a:lnTo>
                  <a:pt x="4503" y="16836"/>
                </a:lnTo>
                <a:lnTo>
                  <a:pt x="4559" y="16459"/>
                </a:lnTo>
                <a:lnTo>
                  <a:pt x="5244" y="17053"/>
                </a:lnTo>
                <a:lnTo>
                  <a:pt x="9175" y="2858"/>
                </a:lnTo>
                <a:lnTo>
                  <a:pt x="9346" y="1833"/>
                </a:lnTo>
                <a:lnTo>
                  <a:pt x="10031" y="861"/>
                </a:lnTo>
                <a:lnTo>
                  <a:pt x="9517" y="0"/>
                </a:lnTo>
                <a:close/>
              </a:path>
            </a:pathLst>
          </a:custGeom>
          <a:solidFill>
            <a:srgbClr val="95CAE9"/>
          </a:solidFill>
        </p:spPr>
        <p:txBody>
          <a:bodyPr wrap="square" lIns="0" tIns="0" rIns="0" bIns="0" rtlCol="0">
            <a:noAutofit/>
          </a:bodyPr>
          <a:lstStyle/>
          <a:p>
            <a:endParaRPr/>
          </a:p>
        </p:txBody>
      </p:sp>
      <p:sp>
        <p:nvSpPr>
          <p:cNvPr id="1580" name="object 1580"/>
          <p:cNvSpPr/>
          <p:nvPr/>
        </p:nvSpPr>
        <p:spPr>
          <a:xfrm>
            <a:off x="425130" y="746903"/>
            <a:ext cx="2678" cy="11549"/>
          </a:xfrm>
          <a:custGeom>
            <a:avLst/>
            <a:gdLst/>
            <a:ahLst/>
            <a:cxnLst/>
            <a:rect l="l" t="t" r="r" b="b"/>
            <a:pathLst>
              <a:path w="2678" h="11549">
                <a:moveTo>
                  <a:pt x="2678" y="10524"/>
                </a:moveTo>
                <a:lnTo>
                  <a:pt x="1709" y="2591"/>
                </a:lnTo>
                <a:lnTo>
                  <a:pt x="1139" y="1727"/>
                </a:lnTo>
                <a:lnTo>
                  <a:pt x="455" y="918"/>
                </a:lnTo>
                <a:lnTo>
                  <a:pt x="0" y="0"/>
                </a:lnTo>
                <a:lnTo>
                  <a:pt x="626" y="11549"/>
                </a:lnTo>
                <a:lnTo>
                  <a:pt x="1653" y="11117"/>
                </a:lnTo>
                <a:lnTo>
                  <a:pt x="2678" y="10524"/>
                </a:lnTo>
                <a:close/>
              </a:path>
            </a:pathLst>
          </a:custGeom>
          <a:solidFill>
            <a:srgbClr val="95CAE9"/>
          </a:solidFill>
        </p:spPr>
        <p:txBody>
          <a:bodyPr wrap="square" lIns="0" tIns="0" rIns="0" bIns="0" rtlCol="0">
            <a:noAutofit/>
          </a:bodyPr>
          <a:lstStyle/>
          <a:p>
            <a:endParaRPr/>
          </a:p>
        </p:txBody>
      </p:sp>
      <p:sp>
        <p:nvSpPr>
          <p:cNvPr id="1581" name="object 1581"/>
          <p:cNvSpPr/>
          <p:nvPr/>
        </p:nvSpPr>
        <p:spPr>
          <a:xfrm>
            <a:off x="408601" y="743019"/>
            <a:ext cx="65890" cy="37937"/>
          </a:xfrm>
          <a:custGeom>
            <a:avLst/>
            <a:gdLst/>
            <a:ahLst/>
            <a:cxnLst/>
            <a:rect l="l" t="t" r="r" b="b"/>
            <a:pathLst>
              <a:path w="65890" h="37937">
                <a:moveTo>
                  <a:pt x="8263" y="35617"/>
                </a:moveTo>
                <a:lnTo>
                  <a:pt x="8947" y="34753"/>
                </a:lnTo>
                <a:lnTo>
                  <a:pt x="8434" y="33728"/>
                </a:lnTo>
                <a:lnTo>
                  <a:pt x="8150" y="32648"/>
                </a:lnTo>
                <a:lnTo>
                  <a:pt x="7808" y="31515"/>
                </a:lnTo>
                <a:lnTo>
                  <a:pt x="7181" y="30545"/>
                </a:lnTo>
                <a:lnTo>
                  <a:pt x="6954" y="29411"/>
                </a:lnTo>
                <a:lnTo>
                  <a:pt x="6496" y="28331"/>
                </a:lnTo>
                <a:lnTo>
                  <a:pt x="7352" y="27467"/>
                </a:lnTo>
                <a:lnTo>
                  <a:pt x="8377" y="26820"/>
                </a:lnTo>
                <a:lnTo>
                  <a:pt x="9574" y="26389"/>
                </a:lnTo>
                <a:lnTo>
                  <a:pt x="10542" y="25634"/>
                </a:lnTo>
                <a:lnTo>
                  <a:pt x="11455" y="24823"/>
                </a:lnTo>
                <a:lnTo>
                  <a:pt x="12653" y="24284"/>
                </a:lnTo>
                <a:lnTo>
                  <a:pt x="13849" y="23959"/>
                </a:lnTo>
                <a:lnTo>
                  <a:pt x="14818" y="23259"/>
                </a:lnTo>
                <a:lnTo>
                  <a:pt x="15217" y="22178"/>
                </a:lnTo>
                <a:lnTo>
                  <a:pt x="15843" y="21208"/>
                </a:lnTo>
                <a:lnTo>
                  <a:pt x="16472" y="20236"/>
                </a:lnTo>
                <a:lnTo>
                  <a:pt x="17325" y="19534"/>
                </a:lnTo>
                <a:lnTo>
                  <a:pt x="17269" y="18509"/>
                </a:lnTo>
                <a:lnTo>
                  <a:pt x="16584" y="18078"/>
                </a:lnTo>
                <a:lnTo>
                  <a:pt x="15787" y="17753"/>
                </a:lnTo>
                <a:lnTo>
                  <a:pt x="14532" y="17753"/>
                </a:lnTo>
                <a:lnTo>
                  <a:pt x="13336" y="17917"/>
                </a:lnTo>
                <a:lnTo>
                  <a:pt x="12083" y="18023"/>
                </a:lnTo>
                <a:lnTo>
                  <a:pt x="10828" y="17970"/>
                </a:lnTo>
                <a:lnTo>
                  <a:pt x="9973" y="17053"/>
                </a:lnTo>
                <a:lnTo>
                  <a:pt x="10144" y="16297"/>
                </a:lnTo>
                <a:lnTo>
                  <a:pt x="11342" y="16459"/>
                </a:lnTo>
                <a:lnTo>
                  <a:pt x="12538" y="16189"/>
                </a:lnTo>
                <a:lnTo>
                  <a:pt x="13678" y="16028"/>
                </a:lnTo>
                <a:lnTo>
                  <a:pt x="14818" y="15811"/>
                </a:lnTo>
                <a:lnTo>
                  <a:pt x="16014" y="15756"/>
                </a:lnTo>
                <a:lnTo>
                  <a:pt x="17154" y="15433"/>
                </a:lnTo>
                <a:lnTo>
                  <a:pt x="16528" y="3884"/>
                </a:lnTo>
                <a:lnTo>
                  <a:pt x="15730" y="3183"/>
                </a:lnTo>
                <a:lnTo>
                  <a:pt x="16472" y="2914"/>
                </a:lnTo>
                <a:lnTo>
                  <a:pt x="17325" y="2750"/>
                </a:lnTo>
                <a:lnTo>
                  <a:pt x="17668" y="3614"/>
                </a:lnTo>
                <a:lnTo>
                  <a:pt x="18067" y="4478"/>
                </a:lnTo>
                <a:lnTo>
                  <a:pt x="18751" y="5233"/>
                </a:lnTo>
                <a:lnTo>
                  <a:pt x="19321" y="5989"/>
                </a:lnTo>
                <a:lnTo>
                  <a:pt x="20574" y="6097"/>
                </a:lnTo>
                <a:lnTo>
                  <a:pt x="21714" y="6475"/>
                </a:lnTo>
                <a:lnTo>
                  <a:pt x="20916" y="7770"/>
                </a:lnTo>
                <a:lnTo>
                  <a:pt x="19891" y="7608"/>
                </a:lnTo>
                <a:lnTo>
                  <a:pt x="18922" y="7284"/>
                </a:lnTo>
                <a:lnTo>
                  <a:pt x="18238" y="6475"/>
                </a:lnTo>
                <a:lnTo>
                  <a:pt x="19206" y="14408"/>
                </a:lnTo>
                <a:lnTo>
                  <a:pt x="20860" y="14623"/>
                </a:lnTo>
                <a:lnTo>
                  <a:pt x="21829" y="14300"/>
                </a:lnTo>
                <a:lnTo>
                  <a:pt x="22854" y="13976"/>
                </a:lnTo>
                <a:lnTo>
                  <a:pt x="23482" y="13114"/>
                </a:lnTo>
                <a:lnTo>
                  <a:pt x="23994" y="12142"/>
                </a:lnTo>
                <a:lnTo>
                  <a:pt x="24791" y="11331"/>
                </a:lnTo>
                <a:lnTo>
                  <a:pt x="25419" y="10522"/>
                </a:lnTo>
                <a:lnTo>
                  <a:pt x="25077" y="9659"/>
                </a:lnTo>
                <a:lnTo>
                  <a:pt x="24791" y="8687"/>
                </a:lnTo>
                <a:lnTo>
                  <a:pt x="23766" y="7825"/>
                </a:lnTo>
                <a:lnTo>
                  <a:pt x="23140" y="6800"/>
                </a:lnTo>
                <a:lnTo>
                  <a:pt x="24280" y="6906"/>
                </a:lnTo>
                <a:lnTo>
                  <a:pt x="25248" y="7392"/>
                </a:lnTo>
                <a:lnTo>
                  <a:pt x="26273" y="7661"/>
                </a:lnTo>
                <a:lnTo>
                  <a:pt x="27186" y="8147"/>
                </a:lnTo>
                <a:lnTo>
                  <a:pt x="28211" y="7825"/>
                </a:lnTo>
                <a:lnTo>
                  <a:pt x="29294" y="7661"/>
                </a:lnTo>
                <a:lnTo>
                  <a:pt x="30378" y="7553"/>
                </a:lnTo>
                <a:lnTo>
                  <a:pt x="31461" y="7661"/>
                </a:lnTo>
                <a:lnTo>
                  <a:pt x="31630" y="8094"/>
                </a:lnTo>
                <a:lnTo>
                  <a:pt x="32372" y="8687"/>
                </a:lnTo>
                <a:lnTo>
                  <a:pt x="33399" y="9064"/>
                </a:lnTo>
                <a:lnTo>
                  <a:pt x="34081" y="9767"/>
                </a:lnTo>
                <a:lnTo>
                  <a:pt x="35050" y="10739"/>
                </a:lnTo>
                <a:lnTo>
                  <a:pt x="36077" y="11603"/>
                </a:lnTo>
                <a:lnTo>
                  <a:pt x="36990" y="11331"/>
                </a:lnTo>
                <a:lnTo>
                  <a:pt x="37501" y="12033"/>
                </a:lnTo>
                <a:lnTo>
                  <a:pt x="38129" y="12681"/>
                </a:lnTo>
                <a:lnTo>
                  <a:pt x="37958" y="13761"/>
                </a:lnTo>
                <a:lnTo>
                  <a:pt x="38015" y="14731"/>
                </a:lnTo>
                <a:lnTo>
                  <a:pt x="37900" y="15811"/>
                </a:lnTo>
                <a:lnTo>
                  <a:pt x="38585" y="16459"/>
                </a:lnTo>
                <a:lnTo>
                  <a:pt x="39382" y="16998"/>
                </a:lnTo>
                <a:lnTo>
                  <a:pt x="39269" y="18186"/>
                </a:lnTo>
                <a:lnTo>
                  <a:pt x="39781" y="18887"/>
                </a:lnTo>
                <a:lnTo>
                  <a:pt x="40351" y="19589"/>
                </a:lnTo>
                <a:lnTo>
                  <a:pt x="40921" y="20345"/>
                </a:lnTo>
                <a:lnTo>
                  <a:pt x="41662" y="20722"/>
                </a:lnTo>
                <a:lnTo>
                  <a:pt x="42175" y="21423"/>
                </a:lnTo>
                <a:lnTo>
                  <a:pt x="42917" y="20667"/>
                </a:lnTo>
                <a:lnTo>
                  <a:pt x="43885" y="20020"/>
                </a:lnTo>
                <a:lnTo>
                  <a:pt x="44340" y="19050"/>
                </a:lnTo>
                <a:lnTo>
                  <a:pt x="45025" y="18186"/>
                </a:lnTo>
                <a:lnTo>
                  <a:pt x="45140" y="17161"/>
                </a:lnTo>
                <a:lnTo>
                  <a:pt x="45082" y="16134"/>
                </a:lnTo>
                <a:lnTo>
                  <a:pt x="45082" y="15056"/>
                </a:lnTo>
                <a:lnTo>
                  <a:pt x="45710" y="14139"/>
                </a:lnTo>
                <a:lnTo>
                  <a:pt x="46620" y="13383"/>
                </a:lnTo>
                <a:lnTo>
                  <a:pt x="47647" y="12789"/>
                </a:lnTo>
                <a:lnTo>
                  <a:pt x="48787" y="12358"/>
                </a:lnTo>
                <a:lnTo>
                  <a:pt x="49585" y="10900"/>
                </a:lnTo>
                <a:lnTo>
                  <a:pt x="50781" y="10253"/>
                </a:lnTo>
                <a:lnTo>
                  <a:pt x="51466" y="9281"/>
                </a:lnTo>
                <a:lnTo>
                  <a:pt x="52549" y="8633"/>
                </a:lnTo>
                <a:lnTo>
                  <a:pt x="53631" y="8203"/>
                </a:lnTo>
                <a:lnTo>
                  <a:pt x="55000" y="8417"/>
                </a:lnTo>
                <a:lnTo>
                  <a:pt x="55911" y="9064"/>
                </a:lnTo>
                <a:lnTo>
                  <a:pt x="56595" y="9928"/>
                </a:lnTo>
                <a:lnTo>
                  <a:pt x="57109" y="10900"/>
                </a:lnTo>
                <a:lnTo>
                  <a:pt x="57792" y="11764"/>
                </a:lnTo>
                <a:lnTo>
                  <a:pt x="59046" y="11817"/>
                </a:lnTo>
                <a:lnTo>
                  <a:pt x="60299" y="12034"/>
                </a:lnTo>
                <a:lnTo>
                  <a:pt x="60984" y="12897"/>
                </a:lnTo>
                <a:lnTo>
                  <a:pt x="61036" y="13976"/>
                </a:lnTo>
                <a:lnTo>
                  <a:pt x="60927" y="15056"/>
                </a:lnTo>
                <a:lnTo>
                  <a:pt x="60756" y="16134"/>
                </a:lnTo>
                <a:lnTo>
                  <a:pt x="60984" y="17214"/>
                </a:lnTo>
                <a:lnTo>
                  <a:pt x="61378" y="18239"/>
                </a:lnTo>
                <a:lnTo>
                  <a:pt x="62345" y="18725"/>
                </a:lnTo>
                <a:lnTo>
                  <a:pt x="62627" y="19912"/>
                </a:lnTo>
                <a:lnTo>
                  <a:pt x="63090" y="20937"/>
                </a:lnTo>
                <a:lnTo>
                  <a:pt x="62244" y="20453"/>
                </a:lnTo>
                <a:lnTo>
                  <a:pt x="61217" y="20290"/>
                </a:lnTo>
                <a:lnTo>
                  <a:pt x="60186" y="20181"/>
                </a:lnTo>
                <a:lnTo>
                  <a:pt x="59159" y="20128"/>
                </a:lnTo>
                <a:lnTo>
                  <a:pt x="58819" y="20723"/>
                </a:lnTo>
                <a:lnTo>
                  <a:pt x="59900" y="21531"/>
                </a:lnTo>
                <a:lnTo>
                  <a:pt x="61217" y="21964"/>
                </a:lnTo>
                <a:lnTo>
                  <a:pt x="60869" y="22826"/>
                </a:lnTo>
                <a:lnTo>
                  <a:pt x="61962" y="23367"/>
                </a:lnTo>
                <a:lnTo>
                  <a:pt x="62184" y="24231"/>
                </a:lnTo>
                <a:lnTo>
                  <a:pt x="62526" y="24986"/>
                </a:lnTo>
                <a:lnTo>
                  <a:pt x="63553" y="25364"/>
                </a:lnTo>
                <a:lnTo>
                  <a:pt x="64641" y="25634"/>
                </a:lnTo>
                <a:lnTo>
                  <a:pt x="65547" y="25634"/>
                </a:lnTo>
                <a:lnTo>
                  <a:pt x="65769" y="24662"/>
                </a:lnTo>
                <a:lnTo>
                  <a:pt x="65890" y="23637"/>
                </a:lnTo>
                <a:lnTo>
                  <a:pt x="65890" y="22556"/>
                </a:lnTo>
                <a:lnTo>
                  <a:pt x="65205" y="22234"/>
                </a:lnTo>
                <a:lnTo>
                  <a:pt x="64339" y="21370"/>
                </a:lnTo>
                <a:lnTo>
                  <a:pt x="64863" y="20831"/>
                </a:lnTo>
                <a:lnTo>
                  <a:pt x="65608" y="20398"/>
                </a:lnTo>
                <a:lnTo>
                  <a:pt x="65306" y="19320"/>
                </a:lnTo>
                <a:lnTo>
                  <a:pt x="64742" y="18348"/>
                </a:lnTo>
                <a:lnTo>
                  <a:pt x="64057" y="17484"/>
                </a:lnTo>
                <a:lnTo>
                  <a:pt x="63151" y="17214"/>
                </a:lnTo>
                <a:lnTo>
                  <a:pt x="62345" y="16783"/>
                </a:lnTo>
                <a:lnTo>
                  <a:pt x="62124" y="15487"/>
                </a:lnTo>
                <a:lnTo>
                  <a:pt x="62345" y="14245"/>
                </a:lnTo>
                <a:lnTo>
                  <a:pt x="63030" y="13598"/>
                </a:lnTo>
                <a:lnTo>
                  <a:pt x="57334" y="7734"/>
                </a:lnTo>
                <a:lnTo>
                  <a:pt x="45747" y="2091"/>
                </a:lnTo>
                <a:lnTo>
                  <a:pt x="31061" y="0"/>
                </a:lnTo>
                <a:lnTo>
                  <a:pt x="30588" y="2"/>
                </a:lnTo>
                <a:lnTo>
                  <a:pt x="17121" y="1878"/>
                </a:lnTo>
                <a:lnTo>
                  <a:pt x="6154" y="6800"/>
                </a:lnTo>
                <a:lnTo>
                  <a:pt x="6668" y="7770"/>
                </a:lnTo>
                <a:lnTo>
                  <a:pt x="7123" y="8742"/>
                </a:lnTo>
                <a:lnTo>
                  <a:pt x="7808" y="9605"/>
                </a:lnTo>
                <a:lnTo>
                  <a:pt x="8492" y="10469"/>
                </a:lnTo>
                <a:lnTo>
                  <a:pt x="9004" y="11764"/>
                </a:lnTo>
                <a:lnTo>
                  <a:pt x="9062" y="12789"/>
                </a:lnTo>
                <a:lnTo>
                  <a:pt x="9119" y="13814"/>
                </a:lnTo>
                <a:lnTo>
                  <a:pt x="9461" y="14786"/>
                </a:lnTo>
                <a:lnTo>
                  <a:pt x="8035" y="14031"/>
                </a:lnTo>
                <a:lnTo>
                  <a:pt x="7352" y="12519"/>
                </a:lnTo>
                <a:lnTo>
                  <a:pt x="6611" y="11764"/>
                </a:lnTo>
                <a:lnTo>
                  <a:pt x="5983" y="10847"/>
                </a:lnTo>
                <a:lnTo>
                  <a:pt x="5413" y="9928"/>
                </a:lnTo>
                <a:lnTo>
                  <a:pt x="1482" y="24122"/>
                </a:lnTo>
                <a:lnTo>
                  <a:pt x="853" y="24770"/>
                </a:lnTo>
                <a:lnTo>
                  <a:pt x="0" y="23581"/>
                </a:lnTo>
                <a:lnTo>
                  <a:pt x="5814" y="37937"/>
                </a:lnTo>
                <a:lnTo>
                  <a:pt x="5584" y="37343"/>
                </a:lnTo>
                <a:lnTo>
                  <a:pt x="5357" y="36587"/>
                </a:lnTo>
                <a:lnTo>
                  <a:pt x="6154" y="36103"/>
                </a:lnTo>
                <a:lnTo>
                  <a:pt x="7181" y="35887"/>
                </a:lnTo>
                <a:lnTo>
                  <a:pt x="8263" y="35617"/>
                </a:lnTo>
                <a:close/>
              </a:path>
            </a:pathLst>
          </a:custGeom>
          <a:solidFill>
            <a:srgbClr val="95CAE9"/>
          </a:solidFill>
        </p:spPr>
        <p:txBody>
          <a:bodyPr wrap="square" lIns="0" tIns="0" rIns="0" bIns="0" rtlCol="0">
            <a:noAutofit/>
          </a:bodyPr>
          <a:lstStyle/>
          <a:p>
            <a:endParaRPr/>
          </a:p>
        </p:txBody>
      </p:sp>
      <p:sp>
        <p:nvSpPr>
          <p:cNvPr id="1582" name="object 158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5CAE9"/>
          </a:solidFill>
        </p:spPr>
        <p:txBody>
          <a:bodyPr wrap="square" lIns="0" tIns="0" rIns="0" bIns="0" rtlCol="0">
            <a:noAutofit/>
          </a:bodyPr>
          <a:lstStyle/>
          <a:p>
            <a:endParaRPr/>
          </a:p>
        </p:txBody>
      </p:sp>
      <p:sp>
        <p:nvSpPr>
          <p:cNvPr id="1583" name="object 1583"/>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BCDEA"/>
          </a:solidFill>
        </p:spPr>
        <p:txBody>
          <a:bodyPr wrap="square" lIns="0" tIns="0" rIns="0" bIns="0" rtlCol="0">
            <a:noAutofit/>
          </a:bodyPr>
          <a:lstStyle/>
          <a:p>
            <a:endParaRPr/>
          </a:p>
        </p:txBody>
      </p:sp>
      <p:sp>
        <p:nvSpPr>
          <p:cNvPr id="1584" name="object 1584"/>
          <p:cNvSpPr/>
          <p:nvPr/>
        </p:nvSpPr>
        <p:spPr>
          <a:xfrm>
            <a:off x="405353" y="750573"/>
            <a:ext cx="9517" cy="26066"/>
          </a:xfrm>
          <a:custGeom>
            <a:avLst/>
            <a:gdLst/>
            <a:ahLst/>
            <a:cxnLst/>
            <a:rect l="l" t="t" r="r" b="b"/>
            <a:pathLst>
              <a:path w="9517" h="26066">
                <a:moveTo>
                  <a:pt x="3363" y="26066"/>
                </a:moveTo>
                <a:lnTo>
                  <a:pt x="3248" y="16028"/>
                </a:lnTo>
                <a:lnTo>
                  <a:pt x="3989" y="16352"/>
                </a:lnTo>
                <a:lnTo>
                  <a:pt x="4046" y="15975"/>
                </a:lnTo>
                <a:lnTo>
                  <a:pt x="4730" y="16569"/>
                </a:lnTo>
                <a:lnTo>
                  <a:pt x="8661" y="2374"/>
                </a:lnTo>
                <a:lnTo>
                  <a:pt x="8833" y="1349"/>
                </a:lnTo>
                <a:lnTo>
                  <a:pt x="9517" y="377"/>
                </a:lnTo>
                <a:lnTo>
                  <a:pt x="9290" y="0"/>
                </a:lnTo>
                <a:lnTo>
                  <a:pt x="3532" y="3941"/>
                </a:lnTo>
                <a:lnTo>
                  <a:pt x="0" y="9283"/>
                </a:lnTo>
                <a:lnTo>
                  <a:pt x="0" y="20831"/>
                </a:lnTo>
                <a:lnTo>
                  <a:pt x="3363" y="26066"/>
                </a:lnTo>
                <a:close/>
              </a:path>
            </a:pathLst>
          </a:custGeom>
          <a:solidFill>
            <a:srgbClr val="9BCDEA"/>
          </a:solidFill>
        </p:spPr>
        <p:txBody>
          <a:bodyPr wrap="square" lIns="0" tIns="0" rIns="0" bIns="0" rtlCol="0">
            <a:noAutofit/>
          </a:bodyPr>
          <a:lstStyle/>
          <a:p>
            <a:endParaRPr/>
          </a:p>
        </p:txBody>
      </p:sp>
      <p:sp>
        <p:nvSpPr>
          <p:cNvPr id="1585" name="object 1585"/>
          <p:cNvSpPr/>
          <p:nvPr/>
        </p:nvSpPr>
        <p:spPr>
          <a:xfrm>
            <a:off x="408601" y="743558"/>
            <a:ext cx="65366" cy="36967"/>
          </a:xfrm>
          <a:custGeom>
            <a:avLst/>
            <a:gdLst/>
            <a:ahLst/>
            <a:cxnLst/>
            <a:rect l="l" t="t" r="r" b="b"/>
            <a:pathLst>
              <a:path w="65366" h="36967">
                <a:moveTo>
                  <a:pt x="8035" y="13491"/>
                </a:moveTo>
                <a:lnTo>
                  <a:pt x="7352" y="11980"/>
                </a:lnTo>
                <a:lnTo>
                  <a:pt x="6611" y="11225"/>
                </a:lnTo>
                <a:lnTo>
                  <a:pt x="5983" y="10308"/>
                </a:lnTo>
                <a:lnTo>
                  <a:pt x="5413" y="9389"/>
                </a:lnTo>
                <a:lnTo>
                  <a:pt x="1482" y="23583"/>
                </a:lnTo>
                <a:lnTo>
                  <a:pt x="853" y="24231"/>
                </a:lnTo>
                <a:lnTo>
                  <a:pt x="0" y="23042"/>
                </a:lnTo>
                <a:lnTo>
                  <a:pt x="114" y="33081"/>
                </a:lnTo>
                <a:lnTo>
                  <a:pt x="5643" y="36967"/>
                </a:lnTo>
                <a:lnTo>
                  <a:pt x="5584" y="36804"/>
                </a:lnTo>
                <a:lnTo>
                  <a:pt x="5357" y="36048"/>
                </a:lnTo>
                <a:lnTo>
                  <a:pt x="6154" y="35564"/>
                </a:lnTo>
                <a:lnTo>
                  <a:pt x="7181" y="35348"/>
                </a:lnTo>
                <a:lnTo>
                  <a:pt x="8263" y="35078"/>
                </a:lnTo>
                <a:lnTo>
                  <a:pt x="8947" y="34214"/>
                </a:lnTo>
                <a:lnTo>
                  <a:pt x="8434" y="33189"/>
                </a:lnTo>
                <a:lnTo>
                  <a:pt x="8150" y="32109"/>
                </a:lnTo>
                <a:lnTo>
                  <a:pt x="7808" y="30976"/>
                </a:lnTo>
                <a:lnTo>
                  <a:pt x="7181" y="30006"/>
                </a:lnTo>
                <a:lnTo>
                  <a:pt x="6954" y="28872"/>
                </a:lnTo>
                <a:lnTo>
                  <a:pt x="6496" y="27792"/>
                </a:lnTo>
                <a:lnTo>
                  <a:pt x="7352" y="26928"/>
                </a:lnTo>
                <a:lnTo>
                  <a:pt x="8377" y="26281"/>
                </a:lnTo>
                <a:lnTo>
                  <a:pt x="9574" y="25850"/>
                </a:lnTo>
                <a:lnTo>
                  <a:pt x="10542" y="25094"/>
                </a:lnTo>
                <a:lnTo>
                  <a:pt x="11455" y="24284"/>
                </a:lnTo>
                <a:lnTo>
                  <a:pt x="12653" y="23745"/>
                </a:lnTo>
                <a:lnTo>
                  <a:pt x="13849" y="23420"/>
                </a:lnTo>
                <a:lnTo>
                  <a:pt x="14818" y="22720"/>
                </a:lnTo>
                <a:lnTo>
                  <a:pt x="15217" y="21639"/>
                </a:lnTo>
                <a:lnTo>
                  <a:pt x="15843" y="20669"/>
                </a:lnTo>
                <a:lnTo>
                  <a:pt x="16472" y="19697"/>
                </a:lnTo>
                <a:lnTo>
                  <a:pt x="17325" y="18995"/>
                </a:lnTo>
                <a:lnTo>
                  <a:pt x="17269" y="17970"/>
                </a:lnTo>
                <a:lnTo>
                  <a:pt x="16584" y="17539"/>
                </a:lnTo>
                <a:lnTo>
                  <a:pt x="15787" y="17214"/>
                </a:lnTo>
                <a:lnTo>
                  <a:pt x="14532" y="17214"/>
                </a:lnTo>
                <a:lnTo>
                  <a:pt x="13336" y="17377"/>
                </a:lnTo>
                <a:lnTo>
                  <a:pt x="12083" y="17484"/>
                </a:lnTo>
                <a:lnTo>
                  <a:pt x="10828" y="17431"/>
                </a:lnTo>
                <a:lnTo>
                  <a:pt x="9973" y="16514"/>
                </a:lnTo>
                <a:lnTo>
                  <a:pt x="10144" y="15758"/>
                </a:lnTo>
                <a:lnTo>
                  <a:pt x="11342" y="15919"/>
                </a:lnTo>
                <a:lnTo>
                  <a:pt x="12538" y="15650"/>
                </a:lnTo>
                <a:lnTo>
                  <a:pt x="13678" y="15489"/>
                </a:lnTo>
                <a:lnTo>
                  <a:pt x="14818" y="15272"/>
                </a:lnTo>
                <a:lnTo>
                  <a:pt x="16014" y="15217"/>
                </a:lnTo>
                <a:lnTo>
                  <a:pt x="17154" y="14894"/>
                </a:lnTo>
                <a:lnTo>
                  <a:pt x="16528" y="3344"/>
                </a:lnTo>
                <a:lnTo>
                  <a:pt x="15730" y="2644"/>
                </a:lnTo>
                <a:lnTo>
                  <a:pt x="16472" y="2374"/>
                </a:lnTo>
                <a:lnTo>
                  <a:pt x="17325" y="2211"/>
                </a:lnTo>
                <a:lnTo>
                  <a:pt x="17668" y="3075"/>
                </a:lnTo>
                <a:lnTo>
                  <a:pt x="18067" y="3939"/>
                </a:lnTo>
                <a:lnTo>
                  <a:pt x="18751" y="4694"/>
                </a:lnTo>
                <a:lnTo>
                  <a:pt x="19321" y="5450"/>
                </a:lnTo>
                <a:lnTo>
                  <a:pt x="20574" y="5558"/>
                </a:lnTo>
                <a:lnTo>
                  <a:pt x="21714" y="5936"/>
                </a:lnTo>
                <a:lnTo>
                  <a:pt x="20916" y="7230"/>
                </a:lnTo>
                <a:lnTo>
                  <a:pt x="19891" y="7069"/>
                </a:lnTo>
                <a:lnTo>
                  <a:pt x="18922" y="6744"/>
                </a:lnTo>
                <a:lnTo>
                  <a:pt x="18238" y="5936"/>
                </a:lnTo>
                <a:lnTo>
                  <a:pt x="19206" y="13869"/>
                </a:lnTo>
                <a:lnTo>
                  <a:pt x="20860" y="14084"/>
                </a:lnTo>
                <a:lnTo>
                  <a:pt x="21829" y="13761"/>
                </a:lnTo>
                <a:lnTo>
                  <a:pt x="22854" y="13436"/>
                </a:lnTo>
                <a:lnTo>
                  <a:pt x="23482" y="12574"/>
                </a:lnTo>
                <a:lnTo>
                  <a:pt x="23994" y="11603"/>
                </a:lnTo>
                <a:lnTo>
                  <a:pt x="24791" y="10792"/>
                </a:lnTo>
                <a:lnTo>
                  <a:pt x="25419" y="9983"/>
                </a:lnTo>
                <a:lnTo>
                  <a:pt x="25077" y="9119"/>
                </a:lnTo>
                <a:lnTo>
                  <a:pt x="24791" y="8147"/>
                </a:lnTo>
                <a:lnTo>
                  <a:pt x="23766" y="7286"/>
                </a:lnTo>
                <a:lnTo>
                  <a:pt x="23140" y="6260"/>
                </a:lnTo>
                <a:lnTo>
                  <a:pt x="24280" y="6367"/>
                </a:lnTo>
                <a:lnTo>
                  <a:pt x="25248" y="6853"/>
                </a:lnTo>
                <a:lnTo>
                  <a:pt x="26273" y="7122"/>
                </a:lnTo>
                <a:lnTo>
                  <a:pt x="27186" y="7608"/>
                </a:lnTo>
                <a:lnTo>
                  <a:pt x="28211" y="7286"/>
                </a:lnTo>
                <a:lnTo>
                  <a:pt x="29294" y="7122"/>
                </a:lnTo>
                <a:lnTo>
                  <a:pt x="30378" y="7014"/>
                </a:lnTo>
                <a:lnTo>
                  <a:pt x="31461" y="7122"/>
                </a:lnTo>
                <a:lnTo>
                  <a:pt x="31630" y="7555"/>
                </a:lnTo>
                <a:lnTo>
                  <a:pt x="32372" y="8147"/>
                </a:lnTo>
                <a:lnTo>
                  <a:pt x="33399" y="8525"/>
                </a:lnTo>
                <a:lnTo>
                  <a:pt x="34081" y="9228"/>
                </a:lnTo>
                <a:lnTo>
                  <a:pt x="35050" y="10200"/>
                </a:lnTo>
                <a:lnTo>
                  <a:pt x="36077" y="11063"/>
                </a:lnTo>
                <a:lnTo>
                  <a:pt x="36990" y="10792"/>
                </a:lnTo>
                <a:lnTo>
                  <a:pt x="37501" y="11494"/>
                </a:lnTo>
                <a:lnTo>
                  <a:pt x="38129" y="12142"/>
                </a:lnTo>
                <a:lnTo>
                  <a:pt x="37958" y="13222"/>
                </a:lnTo>
                <a:lnTo>
                  <a:pt x="38015" y="14192"/>
                </a:lnTo>
                <a:lnTo>
                  <a:pt x="37900" y="15272"/>
                </a:lnTo>
                <a:lnTo>
                  <a:pt x="38585" y="15920"/>
                </a:lnTo>
                <a:lnTo>
                  <a:pt x="39382" y="16459"/>
                </a:lnTo>
                <a:lnTo>
                  <a:pt x="39269" y="17647"/>
                </a:lnTo>
                <a:lnTo>
                  <a:pt x="39781" y="18348"/>
                </a:lnTo>
                <a:lnTo>
                  <a:pt x="40351" y="19050"/>
                </a:lnTo>
                <a:lnTo>
                  <a:pt x="40921" y="19806"/>
                </a:lnTo>
                <a:lnTo>
                  <a:pt x="41662" y="20183"/>
                </a:lnTo>
                <a:lnTo>
                  <a:pt x="42175" y="20884"/>
                </a:lnTo>
                <a:lnTo>
                  <a:pt x="42917" y="20128"/>
                </a:lnTo>
                <a:lnTo>
                  <a:pt x="43885" y="19481"/>
                </a:lnTo>
                <a:lnTo>
                  <a:pt x="44340" y="18511"/>
                </a:lnTo>
                <a:lnTo>
                  <a:pt x="45025" y="17647"/>
                </a:lnTo>
                <a:lnTo>
                  <a:pt x="45140" y="16622"/>
                </a:lnTo>
                <a:lnTo>
                  <a:pt x="45082" y="15595"/>
                </a:lnTo>
                <a:lnTo>
                  <a:pt x="45082" y="14517"/>
                </a:lnTo>
                <a:lnTo>
                  <a:pt x="45710" y="13600"/>
                </a:lnTo>
                <a:lnTo>
                  <a:pt x="46620" y="12844"/>
                </a:lnTo>
                <a:lnTo>
                  <a:pt x="47647" y="12250"/>
                </a:lnTo>
                <a:lnTo>
                  <a:pt x="48787" y="11819"/>
                </a:lnTo>
                <a:lnTo>
                  <a:pt x="49585" y="10361"/>
                </a:lnTo>
                <a:lnTo>
                  <a:pt x="50781" y="9714"/>
                </a:lnTo>
                <a:lnTo>
                  <a:pt x="51466" y="8742"/>
                </a:lnTo>
                <a:lnTo>
                  <a:pt x="52549" y="8094"/>
                </a:lnTo>
                <a:lnTo>
                  <a:pt x="53631" y="7663"/>
                </a:lnTo>
                <a:lnTo>
                  <a:pt x="55000" y="7878"/>
                </a:lnTo>
                <a:lnTo>
                  <a:pt x="55911" y="8525"/>
                </a:lnTo>
                <a:lnTo>
                  <a:pt x="56595" y="9389"/>
                </a:lnTo>
                <a:lnTo>
                  <a:pt x="57109" y="10361"/>
                </a:lnTo>
                <a:lnTo>
                  <a:pt x="57792" y="11225"/>
                </a:lnTo>
                <a:lnTo>
                  <a:pt x="59046" y="11278"/>
                </a:lnTo>
                <a:lnTo>
                  <a:pt x="60299" y="11494"/>
                </a:lnTo>
                <a:lnTo>
                  <a:pt x="60984" y="12358"/>
                </a:lnTo>
                <a:lnTo>
                  <a:pt x="61036" y="13436"/>
                </a:lnTo>
                <a:lnTo>
                  <a:pt x="60927" y="14517"/>
                </a:lnTo>
                <a:lnTo>
                  <a:pt x="60756" y="15595"/>
                </a:lnTo>
                <a:lnTo>
                  <a:pt x="60984" y="16675"/>
                </a:lnTo>
                <a:lnTo>
                  <a:pt x="61378" y="17700"/>
                </a:lnTo>
                <a:lnTo>
                  <a:pt x="62345" y="18186"/>
                </a:lnTo>
                <a:lnTo>
                  <a:pt x="62627" y="19373"/>
                </a:lnTo>
                <a:lnTo>
                  <a:pt x="63090" y="20398"/>
                </a:lnTo>
                <a:lnTo>
                  <a:pt x="62244" y="19914"/>
                </a:lnTo>
                <a:lnTo>
                  <a:pt x="61217" y="19751"/>
                </a:lnTo>
                <a:lnTo>
                  <a:pt x="60186" y="19642"/>
                </a:lnTo>
                <a:lnTo>
                  <a:pt x="59159" y="19589"/>
                </a:lnTo>
                <a:lnTo>
                  <a:pt x="58819" y="20183"/>
                </a:lnTo>
                <a:lnTo>
                  <a:pt x="59900" y="20992"/>
                </a:lnTo>
                <a:lnTo>
                  <a:pt x="61217" y="21425"/>
                </a:lnTo>
                <a:lnTo>
                  <a:pt x="60869" y="22287"/>
                </a:lnTo>
                <a:lnTo>
                  <a:pt x="61962" y="22828"/>
                </a:lnTo>
                <a:lnTo>
                  <a:pt x="62184" y="23692"/>
                </a:lnTo>
                <a:lnTo>
                  <a:pt x="62526" y="24447"/>
                </a:lnTo>
                <a:lnTo>
                  <a:pt x="63553" y="24825"/>
                </a:lnTo>
                <a:lnTo>
                  <a:pt x="64641" y="25095"/>
                </a:lnTo>
                <a:lnTo>
                  <a:pt x="65084" y="25095"/>
                </a:lnTo>
                <a:lnTo>
                  <a:pt x="65265" y="24123"/>
                </a:lnTo>
                <a:lnTo>
                  <a:pt x="65366" y="23151"/>
                </a:lnTo>
                <a:lnTo>
                  <a:pt x="65366" y="22125"/>
                </a:lnTo>
                <a:lnTo>
                  <a:pt x="65205" y="21694"/>
                </a:lnTo>
                <a:lnTo>
                  <a:pt x="64339" y="20831"/>
                </a:lnTo>
                <a:lnTo>
                  <a:pt x="64863" y="20292"/>
                </a:lnTo>
                <a:lnTo>
                  <a:pt x="65205" y="20075"/>
                </a:lnTo>
                <a:lnTo>
                  <a:pt x="65084" y="19265"/>
                </a:lnTo>
                <a:lnTo>
                  <a:pt x="64923" y="18511"/>
                </a:lnTo>
                <a:lnTo>
                  <a:pt x="64681" y="17700"/>
                </a:lnTo>
                <a:lnTo>
                  <a:pt x="64057" y="16945"/>
                </a:lnTo>
                <a:lnTo>
                  <a:pt x="63151" y="16675"/>
                </a:lnTo>
                <a:lnTo>
                  <a:pt x="62345" y="16244"/>
                </a:lnTo>
                <a:lnTo>
                  <a:pt x="62124" y="14948"/>
                </a:lnTo>
                <a:lnTo>
                  <a:pt x="62345" y="13706"/>
                </a:lnTo>
                <a:lnTo>
                  <a:pt x="62627" y="13436"/>
                </a:lnTo>
                <a:lnTo>
                  <a:pt x="57238" y="7803"/>
                </a:lnTo>
                <a:lnTo>
                  <a:pt x="45732" y="2107"/>
                </a:lnTo>
                <a:lnTo>
                  <a:pt x="31061" y="0"/>
                </a:lnTo>
                <a:lnTo>
                  <a:pt x="30854" y="0"/>
                </a:lnTo>
                <a:lnTo>
                  <a:pt x="17351" y="1839"/>
                </a:lnTo>
                <a:lnTo>
                  <a:pt x="6384" y="6744"/>
                </a:lnTo>
                <a:lnTo>
                  <a:pt x="6668" y="7230"/>
                </a:lnTo>
                <a:lnTo>
                  <a:pt x="7123" y="8202"/>
                </a:lnTo>
                <a:lnTo>
                  <a:pt x="7808" y="9066"/>
                </a:lnTo>
                <a:lnTo>
                  <a:pt x="8492" y="9930"/>
                </a:lnTo>
                <a:lnTo>
                  <a:pt x="9004" y="11225"/>
                </a:lnTo>
                <a:lnTo>
                  <a:pt x="9062" y="12250"/>
                </a:lnTo>
                <a:lnTo>
                  <a:pt x="9119" y="13275"/>
                </a:lnTo>
                <a:lnTo>
                  <a:pt x="9461" y="14247"/>
                </a:lnTo>
                <a:lnTo>
                  <a:pt x="8035" y="13491"/>
                </a:lnTo>
                <a:close/>
              </a:path>
            </a:pathLst>
          </a:custGeom>
          <a:solidFill>
            <a:srgbClr val="9BCDEA"/>
          </a:solidFill>
        </p:spPr>
        <p:txBody>
          <a:bodyPr wrap="square" lIns="0" tIns="0" rIns="0" bIns="0" rtlCol="0">
            <a:noAutofit/>
          </a:bodyPr>
          <a:lstStyle/>
          <a:p>
            <a:endParaRPr/>
          </a:p>
        </p:txBody>
      </p:sp>
      <p:sp>
        <p:nvSpPr>
          <p:cNvPr id="1586" name="object 1586"/>
          <p:cNvSpPr/>
          <p:nvPr/>
        </p:nvSpPr>
        <p:spPr>
          <a:xfrm>
            <a:off x="425130" y="746903"/>
            <a:ext cx="2678" cy="11549"/>
          </a:xfrm>
          <a:custGeom>
            <a:avLst/>
            <a:gdLst/>
            <a:ahLst/>
            <a:cxnLst/>
            <a:rect l="l" t="t" r="r" b="b"/>
            <a:pathLst>
              <a:path w="2678" h="11549">
                <a:moveTo>
                  <a:pt x="2678" y="10524"/>
                </a:moveTo>
                <a:lnTo>
                  <a:pt x="1709" y="2591"/>
                </a:lnTo>
                <a:lnTo>
                  <a:pt x="1139" y="1727"/>
                </a:lnTo>
                <a:lnTo>
                  <a:pt x="455" y="918"/>
                </a:lnTo>
                <a:lnTo>
                  <a:pt x="0" y="0"/>
                </a:lnTo>
                <a:lnTo>
                  <a:pt x="626" y="11549"/>
                </a:lnTo>
                <a:lnTo>
                  <a:pt x="1653" y="11117"/>
                </a:lnTo>
                <a:lnTo>
                  <a:pt x="2678" y="10524"/>
                </a:lnTo>
                <a:close/>
              </a:path>
            </a:pathLst>
          </a:custGeom>
          <a:solidFill>
            <a:srgbClr val="9BCDEA"/>
          </a:solidFill>
        </p:spPr>
        <p:txBody>
          <a:bodyPr wrap="square" lIns="0" tIns="0" rIns="0" bIns="0" rtlCol="0">
            <a:noAutofit/>
          </a:bodyPr>
          <a:lstStyle/>
          <a:p>
            <a:endParaRPr/>
          </a:p>
        </p:txBody>
      </p:sp>
      <p:sp>
        <p:nvSpPr>
          <p:cNvPr id="1587" name="object 1587"/>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BCDEA"/>
          </a:solidFill>
        </p:spPr>
        <p:txBody>
          <a:bodyPr wrap="square" lIns="0" tIns="0" rIns="0" bIns="0" rtlCol="0">
            <a:noAutofit/>
          </a:bodyPr>
          <a:lstStyle/>
          <a:p>
            <a:endParaRPr/>
          </a:p>
        </p:txBody>
      </p:sp>
      <p:sp>
        <p:nvSpPr>
          <p:cNvPr id="1588" name="object 1588"/>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BCDEA"/>
          </a:solidFill>
        </p:spPr>
        <p:txBody>
          <a:bodyPr wrap="square" lIns="0" tIns="0" rIns="0" bIns="0" rtlCol="0">
            <a:noAutofit/>
          </a:bodyPr>
          <a:lstStyle/>
          <a:p>
            <a:endParaRPr/>
          </a:p>
        </p:txBody>
      </p:sp>
      <p:sp>
        <p:nvSpPr>
          <p:cNvPr id="1589" name="object 1589"/>
          <p:cNvSpPr/>
          <p:nvPr/>
        </p:nvSpPr>
        <p:spPr>
          <a:xfrm>
            <a:off x="405866" y="755053"/>
            <a:ext cx="8263" cy="25094"/>
          </a:xfrm>
          <a:custGeom>
            <a:avLst/>
            <a:gdLst/>
            <a:ahLst/>
            <a:cxnLst/>
            <a:rect l="l" t="t" r="r" b="b"/>
            <a:pathLst>
              <a:path w="8263" h="25094">
                <a:moveTo>
                  <a:pt x="3361" y="0"/>
                </a:moveTo>
                <a:lnTo>
                  <a:pt x="0" y="5180"/>
                </a:lnTo>
                <a:lnTo>
                  <a:pt x="0" y="16297"/>
                </a:lnTo>
                <a:lnTo>
                  <a:pt x="3133" y="21262"/>
                </a:lnTo>
                <a:lnTo>
                  <a:pt x="8263" y="25094"/>
                </a:lnTo>
                <a:lnTo>
                  <a:pt x="8092" y="24553"/>
                </a:lnTo>
                <a:lnTo>
                  <a:pt x="3588" y="12736"/>
                </a:lnTo>
                <a:lnTo>
                  <a:pt x="2734" y="11547"/>
                </a:lnTo>
                <a:lnTo>
                  <a:pt x="3361" y="0"/>
                </a:lnTo>
                <a:close/>
              </a:path>
            </a:pathLst>
          </a:custGeom>
          <a:solidFill>
            <a:srgbClr val="9BCDEA"/>
          </a:solidFill>
        </p:spPr>
        <p:txBody>
          <a:bodyPr wrap="square" lIns="0" tIns="0" rIns="0" bIns="0" rtlCol="0">
            <a:noAutofit/>
          </a:bodyPr>
          <a:lstStyle/>
          <a:p>
            <a:endParaRPr/>
          </a:p>
        </p:txBody>
      </p:sp>
      <p:sp>
        <p:nvSpPr>
          <p:cNvPr id="1590" name="object 1590"/>
          <p:cNvSpPr/>
          <p:nvPr/>
        </p:nvSpPr>
        <p:spPr>
          <a:xfrm>
            <a:off x="408601" y="744044"/>
            <a:ext cx="59923" cy="35562"/>
          </a:xfrm>
          <a:custGeom>
            <a:avLst/>
            <a:gdLst/>
            <a:ahLst/>
            <a:cxnLst/>
            <a:rect l="l" t="t" r="r" b="b"/>
            <a:pathLst>
              <a:path w="59923" h="35562">
                <a:moveTo>
                  <a:pt x="45082" y="14031"/>
                </a:moveTo>
                <a:lnTo>
                  <a:pt x="45710" y="13114"/>
                </a:lnTo>
                <a:lnTo>
                  <a:pt x="46620" y="12358"/>
                </a:lnTo>
                <a:lnTo>
                  <a:pt x="47647" y="11764"/>
                </a:lnTo>
                <a:lnTo>
                  <a:pt x="48787" y="11333"/>
                </a:lnTo>
                <a:lnTo>
                  <a:pt x="49585" y="9875"/>
                </a:lnTo>
                <a:lnTo>
                  <a:pt x="50781" y="9228"/>
                </a:lnTo>
                <a:lnTo>
                  <a:pt x="51466" y="8256"/>
                </a:lnTo>
                <a:lnTo>
                  <a:pt x="52549" y="7608"/>
                </a:lnTo>
                <a:lnTo>
                  <a:pt x="53631" y="7177"/>
                </a:lnTo>
                <a:lnTo>
                  <a:pt x="55000" y="7392"/>
                </a:lnTo>
                <a:lnTo>
                  <a:pt x="55911" y="8039"/>
                </a:lnTo>
                <a:lnTo>
                  <a:pt x="56595" y="8903"/>
                </a:lnTo>
                <a:lnTo>
                  <a:pt x="57109" y="9875"/>
                </a:lnTo>
                <a:lnTo>
                  <a:pt x="57792" y="10739"/>
                </a:lnTo>
                <a:lnTo>
                  <a:pt x="59046" y="10792"/>
                </a:lnTo>
                <a:lnTo>
                  <a:pt x="59923" y="10943"/>
                </a:lnTo>
                <a:lnTo>
                  <a:pt x="57169" y="7973"/>
                </a:lnTo>
                <a:lnTo>
                  <a:pt x="45734" y="2159"/>
                </a:lnTo>
                <a:lnTo>
                  <a:pt x="31061" y="0"/>
                </a:lnTo>
                <a:lnTo>
                  <a:pt x="26217" y="0"/>
                </a:lnTo>
                <a:lnTo>
                  <a:pt x="21543" y="647"/>
                </a:lnTo>
                <a:lnTo>
                  <a:pt x="17382" y="1888"/>
                </a:lnTo>
                <a:lnTo>
                  <a:pt x="17668" y="2589"/>
                </a:lnTo>
                <a:lnTo>
                  <a:pt x="18067" y="3453"/>
                </a:lnTo>
                <a:lnTo>
                  <a:pt x="18751" y="4208"/>
                </a:lnTo>
                <a:lnTo>
                  <a:pt x="19321" y="4964"/>
                </a:lnTo>
                <a:lnTo>
                  <a:pt x="20574" y="5072"/>
                </a:lnTo>
                <a:lnTo>
                  <a:pt x="21714" y="5450"/>
                </a:lnTo>
                <a:lnTo>
                  <a:pt x="20916" y="6745"/>
                </a:lnTo>
                <a:lnTo>
                  <a:pt x="19891" y="6583"/>
                </a:lnTo>
                <a:lnTo>
                  <a:pt x="18922" y="6259"/>
                </a:lnTo>
                <a:lnTo>
                  <a:pt x="18238" y="5450"/>
                </a:lnTo>
                <a:lnTo>
                  <a:pt x="17668" y="4586"/>
                </a:lnTo>
                <a:lnTo>
                  <a:pt x="16983" y="3777"/>
                </a:lnTo>
                <a:lnTo>
                  <a:pt x="16528" y="2858"/>
                </a:lnTo>
                <a:lnTo>
                  <a:pt x="15958" y="2319"/>
                </a:lnTo>
                <a:lnTo>
                  <a:pt x="12482" y="3453"/>
                </a:lnTo>
                <a:lnTo>
                  <a:pt x="9290" y="4964"/>
                </a:lnTo>
                <a:lnTo>
                  <a:pt x="6668" y="6744"/>
                </a:lnTo>
                <a:lnTo>
                  <a:pt x="7123" y="7716"/>
                </a:lnTo>
                <a:lnTo>
                  <a:pt x="7808" y="8580"/>
                </a:lnTo>
                <a:lnTo>
                  <a:pt x="8492" y="9444"/>
                </a:lnTo>
                <a:lnTo>
                  <a:pt x="9004" y="10739"/>
                </a:lnTo>
                <a:lnTo>
                  <a:pt x="9062" y="11764"/>
                </a:lnTo>
                <a:lnTo>
                  <a:pt x="9119" y="12789"/>
                </a:lnTo>
                <a:lnTo>
                  <a:pt x="9461" y="13761"/>
                </a:lnTo>
                <a:lnTo>
                  <a:pt x="8035" y="13005"/>
                </a:lnTo>
                <a:lnTo>
                  <a:pt x="7352" y="11494"/>
                </a:lnTo>
                <a:lnTo>
                  <a:pt x="6611" y="10739"/>
                </a:lnTo>
                <a:lnTo>
                  <a:pt x="5983" y="9822"/>
                </a:lnTo>
                <a:lnTo>
                  <a:pt x="5413" y="8903"/>
                </a:lnTo>
                <a:lnTo>
                  <a:pt x="5584" y="7878"/>
                </a:lnTo>
                <a:lnTo>
                  <a:pt x="6098" y="7122"/>
                </a:lnTo>
                <a:lnTo>
                  <a:pt x="626" y="11008"/>
                </a:lnTo>
                <a:lnTo>
                  <a:pt x="0" y="22556"/>
                </a:lnTo>
                <a:lnTo>
                  <a:pt x="741" y="22881"/>
                </a:lnTo>
                <a:lnTo>
                  <a:pt x="797" y="22503"/>
                </a:lnTo>
                <a:lnTo>
                  <a:pt x="1482" y="23097"/>
                </a:lnTo>
                <a:lnTo>
                  <a:pt x="853" y="23745"/>
                </a:lnTo>
                <a:lnTo>
                  <a:pt x="5357" y="35562"/>
                </a:lnTo>
                <a:lnTo>
                  <a:pt x="6154" y="35078"/>
                </a:lnTo>
                <a:lnTo>
                  <a:pt x="7181" y="34862"/>
                </a:lnTo>
                <a:lnTo>
                  <a:pt x="8263" y="34592"/>
                </a:lnTo>
                <a:lnTo>
                  <a:pt x="8947" y="33728"/>
                </a:lnTo>
                <a:lnTo>
                  <a:pt x="8434" y="32703"/>
                </a:lnTo>
                <a:lnTo>
                  <a:pt x="8150" y="31623"/>
                </a:lnTo>
                <a:lnTo>
                  <a:pt x="7808" y="30490"/>
                </a:lnTo>
                <a:lnTo>
                  <a:pt x="7181" y="29520"/>
                </a:lnTo>
                <a:lnTo>
                  <a:pt x="6954" y="28386"/>
                </a:lnTo>
                <a:lnTo>
                  <a:pt x="6496" y="27306"/>
                </a:lnTo>
                <a:lnTo>
                  <a:pt x="7352" y="26442"/>
                </a:lnTo>
                <a:lnTo>
                  <a:pt x="8377" y="25795"/>
                </a:lnTo>
                <a:lnTo>
                  <a:pt x="9574" y="25364"/>
                </a:lnTo>
                <a:lnTo>
                  <a:pt x="10542" y="24608"/>
                </a:lnTo>
                <a:lnTo>
                  <a:pt x="11455" y="23798"/>
                </a:lnTo>
                <a:lnTo>
                  <a:pt x="12653" y="23259"/>
                </a:lnTo>
                <a:lnTo>
                  <a:pt x="13849" y="22934"/>
                </a:lnTo>
                <a:lnTo>
                  <a:pt x="14818" y="22234"/>
                </a:lnTo>
                <a:lnTo>
                  <a:pt x="15217" y="21153"/>
                </a:lnTo>
                <a:lnTo>
                  <a:pt x="15843" y="20183"/>
                </a:lnTo>
                <a:lnTo>
                  <a:pt x="16472" y="19211"/>
                </a:lnTo>
                <a:lnTo>
                  <a:pt x="17325" y="18509"/>
                </a:lnTo>
                <a:lnTo>
                  <a:pt x="17269" y="17484"/>
                </a:lnTo>
                <a:lnTo>
                  <a:pt x="16584" y="17053"/>
                </a:lnTo>
                <a:lnTo>
                  <a:pt x="15787" y="16728"/>
                </a:lnTo>
                <a:lnTo>
                  <a:pt x="14532" y="16728"/>
                </a:lnTo>
                <a:lnTo>
                  <a:pt x="13336" y="16891"/>
                </a:lnTo>
                <a:lnTo>
                  <a:pt x="12083" y="16998"/>
                </a:lnTo>
                <a:lnTo>
                  <a:pt x="10828" y="16945"/>
                </a:lnTo>
                <a:lnTo>
                  <a:pt x="9973" y="16028"/>
                </a:lnTo>
                <a:lnTo>
                  <a:pt x="10144" y="15272"/>
                </a:lnTo>
                <a:lnTo>
                  <a:pt x="11342" y="15433"/>
                </a:lnTo>
                <a:lnTo>
                  <a:pt x="12538" y="15164"/>
                </a:lnTo>
                <a:lnTo>
                  <a:pt x="13678" y="15003"/>
                </a:lnTo>
                <a:lnTo>
                  <a:pt x="14818" y="14786"/>
                </a:lnTo>
                <a:lnTo>
                  <a:pt x="16014" y="14731"/>
                </a:lnTo>
                <a:lnTo>
                  <a:pt x="17154" y="14408"/>
                </a:lnTo>
                <a:lnTo>
                  <a:pt x="18181" y="13976"/>
                </a:lnTo>
                <a:lnTo>
                  <a:pt x="19206" y="13383"/>
                </a:lnTo>
                <a:lnTo>
                  <a:pt x="20860" y="13598"/>
                </a:lnTo>
                <a:lnTo>
                  <a:pt x="21829" y="13275"/>
                </a:lnTo>
                <a:lnTo>
                  <a:pt x="22854" y="12950"/>
                </a:lnTo>
                <a:lnTo>
                  <a:pt x="23482" y="12089"/>
                </a:lnTo>
                <a:lnTo>
                  <a:pt x="23994" y="11117"/>
                </a:lnTo>
                <a:lnTo>
                  <a:pt x="24791" y="10306"/>
                </a:lnTo>
                <a:lnTo>
                  <a:pt x="25419" y="9497"/>
                </a:lnTo>
                <a:lnTo>
                  <a:pt x="25077" y="8633"/>
                </a:lnTo>
                <a:lnTo>
                  <a:pt x="24791" y="7661"/>
                </a:lnTo>
                <a:lnTo>
                  <a:pt x="23766" y="6800"/>
                </a:lnTo>
                <a:lnTo>
                  <a:pt x="23140" y="5774"/>
                </a:lnTo>
                <a:lnTo>
                  <a:pt x="24280" y="5881"/>
                </a:lnTo>
                <a:lnTo>
                  <a:pt x="25248" y="6367"/>
                </a:lnTo>
                <a:lnTo>
                  <a:pt x="26273" y="6636"/>
                </a:lnTo>
                <a:lnTo>
                  <a:pt x="27186" y="7122"/>
                </a:lnTo>
                <a:lnTo>
                  <a:pt x="28211" y="6800"/>
                </a:lnTo>
                <a:lnTo>
                  <a:pt x="29294" y="6636"/>
                </a:lnTo>
                <a:lnTo>
                  <a:pt x="30378" y="6528"/>
                </a:lnTo>
                <a:lnTo>
                  <a:pt x="31461" y="6636"/>
                </a:lnTo>
                <a:lnTo>
                  <a:pt x="31630" y="7069"/>
                </a:lnTo>
                <a:lnTo>
                  <a:pt x="32372" y="7661"/>
                </a:lnTo>
                <a:lnTo>
                  <a:pt x="33399" y="8039"/>
                </a:lnTo>
                <a:lnTo>
                  <a:pt x="34081" y="8742"/>
                </a:lnTo>
                <a:lnTo>
                  <a:pt x="35050" y="9714"/>
                </a:lnTo>
                <a:lnTo>
                  <a:pt x="36077" y="10577"/>
                </a:lnTo>
                <a:lnTo>
                  <a:pt x="36990" y="10306"/>
                </a:lnTo>
                <a:lnTo>
                  <a:pt x="37501" y="11008"/>
                </a:lnTo>
                <a:lnTo>
                  <a:pt x="38129" y="11656"/>
                </a:lnTo>
                <a:lnTo>
                  <a:pt x="37958" y="12736"/>
                </a:lnTo>
                <a:lnTo>
                  <a:pt x="38015" y="13706"/>
                </a:lnTo>
                <a:lnTo>
                  <a:pt x="37900" y="14786"/>
                </a:lnTo>
                <a:lnTo>
                  <a:pt x="38585" y="15434"/>
                </a:lnTo>
                <a:lnTo>
                  <a:pt x="39382" y="15973"/>
                </a:lnTo>
                <a:lnTo>
                  <a:pt x="39269" y="17161"/>
                </a:lnTo>
                <a:lnTo>
                  <a:pt x="39781" y="17862"/>
                </a:lnTo>
                <a:lnTo>
                  <a:pt x="40351" y="18564"/>
                </a:lnTo>
                <a:lnTo>
                  <a:pt x="40921" y="19320"/>
                </a:lnTo>
                <a:lnTo>
                  <a:pt x="41662" y="19697"/>
                </a:lnTo>
                <a:lnTo>
                  <a:pt x="42175" y="20398"/>
                </a:lnTo>
                <a:lnTo>
                  <a:pt x="42917" y="19642"/>
                </a:lnTo>
                <a:lnTo>
                  <a:pt x="43885" y="18995"/>
                </a:lnTo>
                <a:lnTo>
                  <a:pt x="44340" y="18025"/>
                </a:lnTo>
                <a:lnTo>
                  <a:pt x="45025" y="17161"/>
                </a:lnTo>
                <a:lnTo>
                  <a:pt x="45140" y="16136"/>
                </a:lnTo>
                <a:lnTo>
                  <a:pt x="45082" y="15109"/>
                </a:lnTo>
                <a:lnTo>
                  <a:pt x="45082" y="14031"/>
                </a:lnTo>
                <a:close/>
              </a:path>
            </a:pathLst>
          </a:custGeom>
          <a:solidFill>
            <a:srgbClr val="9BCDEA"/>
          </a:solidFill>
        </p:spPr>
        <p:txBody>
          <a:bodyPr wrap="square" lIns="0" tIns="0" rIns="0" bIns="0" rtlCol="0">
            <a:noAutofit/>
          </a:bodyPr>
          <a:lstStyle/>
          <a:p>
            <a:endParaRPr/>
          </a:p>
        </p:txBody>
      </p:sp>
      <p:sp>
        <p:nvSpPr>
          <p:cNvPr id="1591" name="object 1591"/>
          <p:cNvSpPr/>
          <p:nvPr/>
        </p:nvSpPr>
        <p:spPr>
          <a:xfrm>
            <a:off x="467420" y="756145"/>
            <a:ext cx="6043" cy="12508"/>
          </a:xfrm>
          <a:custGeom>
            <a:avLst/>
            <a:gdLst/>
            <a:ahLst/>
            <a:cxnLst/>
            <a:rect l="l" t="t" r="r" b="b"/>
            <a:pathLst>
              <a:path w="6043" h="12508">
                <a:moveTo>
                  <a:pt x="3707" y="11861"/>
                </a:moveTo>
                <a:lnTo>
                  <a:pt x="4734" y="12239"/>
                </a:lnTo>
                <a:lnTo>
                  <a:pt x="5761" y="12508"/>
                </a:lnTo>
                <a:lnTo>
                  <a:pt x="5923" y="11589"/>
                </a:lnTo>
                <a:lnTo>
                  <a:pt x="6043" y="10672"/>
                </a:lnTo>
                <a:lnTo>
                  <a:pt x="6043" y="9378"/>
                </a:lnTo>
                <a:lnTo>
                  <a:pt x="5983" y="8730"/>
                </a:lnTo>
                <a:lnTo>
                  <a:pt x="5520" y="8244"/>
                </a:lnTo>
                <a:lnTo>
                  <a:pt x="5923" y="7867"/>
                </a:lnTo>
                <a:lnTo>
                  <a:pt x="5761" y="6678"/>
                </a:lnTo>
                <a:lnTo>
                  <a:pt x="5479" y="5492"/>
                </a:lnTo>
                <a:lnTo>
                  <a:pt x="4956" y="4305"/>
                </a:lnTo>
                <a:lnTo>
                  <a:pt x="4331" y="4089"/>
                </a:lnTo>
                <a:lnTo>
                  <a:pt x="3526" y="3658"/>
                </a:lnTo>
                <a:lnTo>
                  <a:pt x="3304" y="2361"/>
                </a:lnTo>
                <a:lnTo>
                  <a:pt x="3465" y="1391"/>
                </a:lnTo>
                <a:lnTo>
                  <a:pt x="2176" y="0"/>
                </a:lnTo>
                <a:lnTo>
                  <a:pt x="2217" y="850"/>
                </a:lnTo>
                <a:lnTo>
                  <a:pt x="2108" y="1930"/>
                </a:lnTo>
                <a:lnTo>
                  <a:pt x="1937" y="3009"/>
                </a:lnTo>
                <a:lnTo>
                  <a:pt x="2164" y="4089"/>
                </a:lnTo>
                <a:lnTo>
                  <a:pt x="2559" y="5114"/>
                </a:lnTo>
                <a:lnTo>
                  <a:pt x="3526" y="5600"/>
                </a:lnTo>
                <a:lnTo>
                  <a:pt x="3808" y="6786"/>
                </a:lnTo>
                <a:lnTo>
                  <a:pt x="4271" y="7812"/>
                </a:lnTo>
                <a:lnTo>
                  <a:pt x="3425" y="7327"/>
                </a:lnTo>
                <a:lnTo>
                  <a:pt x="2398" y="7164"/>
                </a:lnTo>
                <a:lnTo>
                  <a:pt x="1367" y="7056"/>
                </a:lnTo>
                <a:lnTo>
                  <a:pt x="340" y="7003"/>
                </a:lnTo>
                <a:lnTo>
                  <a:pt x="0" y="7597"/>
                </a:lnTo>
                <a:lnTo>
                  <a:pt x="1081" y="8406"/>
                </a:lnTo>
                <a:lnTo>
                  <a:pt x="2398" y="8839"/>
                </a:lnTo>
                <a:lnTo>
                  <a:pt x="2050" y="9700"/>
                </a:lnTo>
                <a:lnTo>
                  <a:pt x="3143" y="10241"/>
                </a:lnTo>
                <a:lnTo>
                  <a:pt x="3365" y="11105"/>
                </a:lnTo>
                <a:lnTo>
                  <a:pt x="3707" y="11861"/>
                </a:lnTo>
                <a:close/>
              </a:path>
            </a:pathLst>
          </a:custGeom>
          <a:solidFill>
            <a:srgbClr val="9BCDEA"/>
          </a:solidFill>
        </p:spPr>
        <p:txBody>
          <a:bodyPr wrap="square" lIns="0" tIns="0" rIns="0" bIns="0" rtlCol="0">
            <a:noAutofit/>
          </a:bodyPr>
          <a:lstStyle/>
          <a:p>
            <a:endParaRPr/>
          </a:p>
        </p:txBody>
      </p:sp>
      <p:sp>
        <p:nvSpPr>
          <p:cNvPr id="1592" name="object 1592"/>
          <p:cNvSpPr/>
          <p:nvPr/>
        </p:nvSpPr>
        <p:spPr>
          <a:xfrm>
            <a:off x="468524" y="754988"/>
            <a:ext cx="1072" cy="1156"/>
          </a:xfrm>
          <a:custGeom>
            <a:avLst/>
            <a:gdLst/>
            <a:ahLst/>
            <a:cxnLst/>
            <a:rect l="l" t="t" r="r" b="b"/>
            <a:pathLst>
              <a:path w="1072" h="1156">
                <a:moveTo>
                  <a:pt x="376" y="64"/>
                </a:moveTo>
                <a:lnTo>
                  <a:pt x="0" y="0"/>
                </a:lnTo>
                <a:lnTo>
                  <a:pt x="1072" y="1156"/>
                </a:lnTo>
                <a:lnTo>
                  <a:pt x="1060" y="928"/>
                </a:lnTo>
                <a:lnTo>
                  <a:pt x="376" y="64"/>
                </a:lnTo>
                <a:close/>
              </a:path>
            </a:pathLst>
          </a:custGeom>
          <a:solidFill>
            <a:srgbClr val="9BCDEA"/>
          </a:solidFill>
        </p:spPr>
        <p:txBody>
          <a:bodyPr wrap="square" lIns="0" tIns="0" rIns="0" bIns="0" rtlCol="0">
            <a:noAutofit/>
          </a:bodyPr>
          <a:lstStyle/>
          <a:p>
            <a:endParaRPr/>
          </a:p>
        </p:txBody>
      </p:sp>
      <p:sp>
        <p:nvSpPr>
          <p:cNvPr id="1593" name="object 1593"/>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BCDEA"/>
          </a:solidFill>
        </p:spPr>
        <p:txBody>
          <a:bodyPr wrap="square" lIns="0" tIns="0" rIns="0" bIns="0" rtlCol="0">
            <a:noAutofit/>
          </a:bodyPr>
          <a:lstStyle/>
          <a:p>
            <a:endParaRPr/>
          </a:p>
        </p:txBody>
      </p:sp>
      <p:sp>
        <p:nvSpPr>
          <p:cNvPr id="1594" name="object 1594"/>
          <p:cNvSpPr/>
          <p:nvPr/>
        </p:nvSpPr>
        <p:spPr>
          <a:xfrm>
            <a:off x="408601" y="744530"/>
            <a:ext cx="59558" cy="35076"/>
          </a:xfrm>
          <a:custGeom>
            <a:avLst/>
            <a:gdLst/>
            <a:ahLst/>
            <a:cxnLst/>
            <a:rect l="l" t="t" r="r" b="b"/>
            <a:pathLst>
              <a:path w="59558" h="35076">
                <a:moveTo>
                  <a:pt x="8263" y="34106"/>
                </a:moveTo>
                <a:lnTo>
                  <a:pt x="8947" y="33242"/>
                </a:lnTo>
                <a:lnTo>
                  <a:pt x="8434" y="32217"/>
                </a:lnTo>
                <a:lnTo>
                  <a:pt x="8150" y="31137"/>
                </a:lnTo>
                <a:lnTo>
                  <a:pt x="7808" y="30004"/>
                </a:lnTo>
                <a:lnTo>
                  <a:pt x="7181" y="29034"/>
                </a:lnTo>
                <a:lnTo>
                  <a:pt x="6954" y="27900"/>
                </a:lnTo>
                <a:lnTo>
                  <a:pt x="6496" y="26820"/>
                </a:lnTo>
                <a:lnTo>
                  <a:pt x="7352" y="25956"/>
                </a:lnTo>
                <a:lnTo>
                  <a:pt x="8377" y="25309"/>
                </a:lnTo>
                <a:lnTo>
                  <a:pt x="9574" y="24878"/>
                </a:lnTo>
                <a:lnTo>
                  <a:pt x="10542" y="24122"/>
                </a:lnTo>
                <a:lnTo>
                  <a:pt x="11455" y="23312"/>
                </a:lnTo>
                <a:lnTo>
                  <a:pt x="12653" y="22773"/>
                </a:lnTo>
                <a:lnTo>
                  <a:pt x="13849" y="22448"/>
                </a:lnTo>
                <a:lnTo>
                  <a:pt x="14818" y="21748"/>
                </a:lnTo>
                <a:lnTo>
                  <a:pt x="15217" y="20667"/>
                </a:lnTo>
                <a:lnTo>
                  <a:pt x="15843" y="19697"/>
                </a:lnTo>
                <a:lnTo>
                  <a:pt x="16472" y="18725"/>
                </a:lnTo>
                <a:lnTo>
                  <a:pt x="17325" y="18023"/>
                </a:lnTo>
                <a:lnTo>
                  <a:pt x="17269" y="16998"/>
                </a:lnTo>
                <a:lnTo>
                  <a:pt x="16584" y="16567"/>
                </a:lnTo>
                <a:lnTo>
                  <a:pt x="15787" y="16242"/>
                </a:lnTo>
                <a:lnTo>
                  <a:pt x="14532" y="16242"/>
                </a:lnTo>
                <a:lnTo>
                  <a:pt x="13336" y="16405"/>
                </a:lnTo>
                <a:lnTo>
                  <a:pt x="12083" y="16512"/>
                </a:lnTo>
                <a:lnTo>
                  <a:pt x="10828" y="16459"/>
                </a:lnTo>
                <a:lnTo>
                  <a:pt x="9973" y="15542"/>
                </a:lnTo>
                <a:lnTo>
                  <a:pt x="10144" y="14786"/>
                </a:lnTo>
                <a:lnTo>
                  <a:pt x="11342" y="14947"/>
                </a:lnTo>
                <a:lnTo>
                  <a:pt x="12538" y="14678"/>
                </a:lnTo>
                <a:lnTo>
                  <a:pt x="13678" y="14517"/>
                </a:lnTo>
                <a:lnTo>
                  <a:pt x="14818" y="14300"/>
                </a:lnTo>
                <a:lnTo>
                  <a:pt x="16014" y="14245"/>
                </a:lnTo>
                <a:lnTo>
                  <a:pt x="17154" y="13922"/>
                </a:lnTo>
                <a:lnTo>
                  <a:pt x="18181" y="13490"/>
                </a:lnTo>
                <a:lnTo>
                  <a:pt x="19206" y="12897"/>
                </a:lnTo>
                <a:lnTo>
                  <a:pt x="20860" y="13112"/>
                </a:lnTo>
                <a:lnTo>
                  <a:pt x="21829" y="12789"/>
                </a:lnTo>
                <a:lnTo>
                  <a:pt x="22854" y="12464"/>
                </a:lnTo>
                <a:lnTo>
                  <a:pt x="23482" y="11603"/>
                </a:lnTo>
                <a:lnTo>
                  <a:pt x="23994" y="10631"/>
                </a:lnTo>
                <a:lnTo>
                  <a:pt x="24791" y="9820"/>
                </a:lnTo>
                <a:lnTo>
                  <a:pt x="25419" y="9011"/>
                </a:lnTo>
                <a:lnTo>
                  <a:pt x="25077" y="8147"/>
                </a:lnTo>
                <a:lnTo>
                  <a:pt x="24791" y="7175"/>
                </a:lnTo>
                <a:lnTo>
                  <a:pt x="23766" y="6314"/>
                </a:lnTo>
                <a:lnTo>
                  <a:pt x="23140" y="5288"/>
                </a:lnTo>
                <a:lnTo>
                  <a:pt x="24280" y="5395"/>
                </a:lnTo>
                <a:lnTo>
                  <a:pt x="25248" y="5881"/>
                </a:lnTo>
                <a:lnTo>
                  <a:pt x="26273" y="6150"/>
                </a:lnTo>
                <a:lnTo>
                  <a:pt x="27186" y="6636"/>
                </a:lnTo>
                <a:lnTo>
                  <a:pt x="28211" y="6314"/>
                </a:lnTo>
                <a:lnTo>
                  <a:pt x="29294" y="6150"/>
                </a:lnTo>
                <a:lnTo>
                  <a:pt x="30378" y="6042"/>
                </a:lnTo>
                <a:lnTo>
                  <a:pt x="31461" y="6150"/>
                </a:lnTo>
                <a:lnTo>
                  <a:pt x="31630" y="6583"/>
                </a:lnTo>
                <a:lnTo>
                  <a:pt x="32372" y="7175"/>
                </a:lnTo>
                <a:lnTo>
                  <a:pt x="33399" y="7553"/>
                </a:lnTo>
                <a:lnTo>
                  <a:pt x="34081" y="8256"/>
                </a:lnTo>
                <a:lnTo>
                  <a:pt x="35050" y="9228"/>
                </a:lnTo>
                <a:lnTo>
                  <a:pt x="36077" y="10091"/>
                </a:lnTo>
                <a:lnTo>
                  <a:pt x="36990" y="9820"/>
                </a:lnTo>
                <a:lnTo>
                  <a:pt x="37501" y="10522"/>
                </a:lnTo>
                <a:lnTo>
                  <a:pt x="38129" y="11170"/>
                </a:lnTo>
                <a:lnTo>
                  <a:pt x="37958" y="12250"/>
                </a:lnTo>
                <a:lnTo>
                  <a:pt x="38015" y="13220"/>
                </a:lnTo>
                <a:lnTo>
                  <a:pt x="37900" y="14300"/>
                </a:lnTo>
                <a:lnTo>
                  <a:pt x="38585" y="14948"/>
                </a:lnTo>
                <a:lnTo>
                  <a:pt x="39382" y="15487"/>
                </a:lnTo>
                <a:lnTo>
                  <a:pt x="39269" y="16675"/>
                </a:lnTo>
                <a:lnTo>
                  <a:pt x="39781" y="17376"/>
                </a:lnTo>
                <a:lnTo>
                  <a:pt x="40351" y="18078"/>
                </a:lnTo>
                <a:lnTo>
                  <a:pt x="40921" y="18834"/>
                </a:lnTo>
                <a:lnTo>
                  <a:pt x="41662" y="19211"/>
                </a:lnTo>
                <a:lnTo>
                  <a:pt x="42175" y="19912"/>
                </a:lnTo>
                <a:lnTo>
                  <a:pt x="42917" y="19156"/>
                </a:lnTo>
                <a:lnTo>
                  <a:pt x="43885" y="18509"/>
                </a:lnTo>
                <a:lnTo>
                  <a:pt x="44340" y="17539"/>
                </a:lnTo>
                <a:lnTo>
                  <a:pt x="45025" y="16675"/>
                </a:lnTo>
                <a:lnTo>
                  <a:pt x="45140" y="15650"/>
                </a:lnTo>
                <a:lnTo>
                  <a:pt x="45082" y="14623"/>
                </a:lnTo>
                <a:lnTo>
                  <a:pt x="45082" y="13545"/>
                </a:lnTo>
                <a:lnTo>
                  <a:pt x="45710" y="12628"/>
                </a:lnTo>
                <a:lnTo>
                  <a:pt x="46620" y="11872"/>
                </a:lnTo>
                <a:lnTo>
                  <a:pt x="47647" y="11278"/>
                </a:lnTo>
                <a:lnTo>
                  <a:pt x="48787" y="10847"/>
                </a:lnTo>
                <a:lnTo>
                  <a:pt x="49585" y="9389"/>
                </a:lnTo>
                <a:lnTo>
                  <a:pt x="50781" y="8742"/>
                </a:lnTo>
                <a:lnTo>
                  <a:pt x="51466" y="7770"/>
                </a:lnTo>
                <a:lnTo>
                  <a:pt x="52549" y="7122"/>
                </a:lnTo>
                <a:lnTo>
                  <a:pt x="53631" y="6691"/>
                </a:lnTo>
                <a:lnTo>
                  <a:pt x="55000" y="6906"/>
                </a:lnTo>
                <a:lnTo>
                  <a:pt x="55911" y="7553"/>
                </a:lnTo>
                <a:lnTo>
                  <a:pt x="56595" y="8417"/>
                </a:lnTo>
                <a:lnTo>
                  <a:pt x="57109" y="9389"/>
                </a:lnTo>
                <a:lnTo>
                  <a:pt x="57792" y="10253"/>
                </a:lnTo>
                <a:lnTo>
                  <a:pt x="59046" y="10306"/>
                </a:lnTo>
                <a:lnTo>
                  <a:pt x="59558" y="10414"/>
                </a:lnTo>
                <a:lnTo>
                  <a:pt x="56332" y="7533"/>
                </a:lnTo>
                <a:lnTo>
                  <a:pt x="45196" y="2033"/>
                </a:lnTo>
                <a:lnTo>
                  <a:pt x="31061" y="0"/>
                </a:lnTo>
                <a:lnTo>
                  <a:pt x="26273" y="0"/>
                </a:lnTo>
                <a:lnTo>
                  <a:pt x="21714" y="700"/>
                </a:lnTo>
                <a:lnTo>
                  <a:pt x="17553" y="1888"/>
                </a:lnTo>
                <a:lnTo>
                  <a:pt x="17668" y="2103"/>
                </a:lnTo>
                <a:lnTo>
                  <a:pt x="18067" y="2967"/>
                </a:lnTo>
                <a:lnTo>
                  <a:pt x="18751" y="3722"/>
                </a:lnTo>
                <a:lnTo>
                  <a:pt x="19321" y="4478"/>
                </a:lnTo>
                <a:lnTo>
                  <a:pt x="20574" y="4586"/>
                </a:lnTo>
                <a:lnTo>
                  <a:pt x="21714" y="4964"/>
                </a:lnTo>
                <a:lnTo>
                  <a:pt x="20916" y="6259"/>
                </a:lnTo>
                <a:lnTo>
                  <a:pt x="19891" y="6097"/>
                </a:lnTo>
                <a:lnTo>
                  <a:pt x="18922" y="5773"/>
                </a:lnTo>
                <a:lnTo>
                  <a:pt x="18238" y="4964"/>
                </a:lnTo>
                <a:lnTo>
                  <a:pt x="17668" y="4100"/>
                </a:lnTo>
                <a:lnTo>
                  <a:pt x="16983" y="3291"/>
                </a:lnTo>
                <a:lnTo>
                  <a:pt x="16528" y="2372"/>
                </a:lnTo>
                <a:lnTo>
                  <a:pt x="16357" y="2211"/>
                </a:lnTo>
                <a:lnTo>
                  <a:pt x="12822" y="3400"/>
                </a:lnTo>
                <a:lnTo>
                  <a:pt x="9632" y="4911"/>
                </a:lnTo>
                <a:lnTo>
                  <a:pt x="6895" y="6744"/>
                </a:lnTo>
                <a:lnTo>
                  <a:pt x="7123" y="7230"/>
                </a:lnTo>
                <a:lnTo>
                  <a:pt x="7808" y="8094"/>
                </a:lnTo>
                <a:lnTo>
                  <a:pt x="8492" y="8958"/>
                </a:lnTo>
                <a:lnTo>
                  <a:pt x="9004" y="10253"/>
                </a:lnTo>
                <a:lnTo>
                  <a:pt x="9062" y="11278"/>
                </a:lnTo>
                <a:lnTo>
                  <a:pt x="9119" y="12303"/>
                </a:lnTo>
                <a:lnTo>
                  <a:pt x="9461" y="13275"/>
                </a:lnTo>
                <a:lnTo>
                  <a:pt x="8035" y="12519"/>
                </a:lnTo>
                <a:lnTo>
                  <a:pt x="7352" y="11008"/>
                </a:lnTo>
                <a:lnTo>
                  <a:pt x="6611" y="10253"/>
                </a:lnTo>
                <a:lnTo>
                  <a:pt x="5983" y="9336"/>
                </a:lnTo>
                <a:lnTo>
                  <a:pt x="5413" y="8417"/>
                </a:lnTo>
                <a:lnTo>
                  <a:pt x="5528" y="7770"/>
                </a:lnTo>
                <a:lnTo>
                  <a:pt x="684" y="11494"/>
                </a:lnTo>
                <a:lnTo>
                  <a:pt x="0" y="22070"/>
                </a:lnTo>
                <a:lnTo>
                  <a:pt x="741" y="22395"/>
                </a:lnTo>
                <a:lnTo>
                  <a:pt x="797" y="22017"/>
                </a:lnTo>
                <a:lnTo>
                  <a:pt x="1482" y="22611"/>
                </a:lnTo>
                <a:lnTo>
                  <a:pt x="853" y="23259"/>
                </a:lnTo>
                <a:lnTo>
                  <a:pt x="5357" y="35076"/>
                </a:lnTo>
                <a:lnTo>
                  <a:pt x="6154" y="34592"/>
                </a:lnTo>
                <a:lnTo>
                  <a:pt x="7181" y="34376"/>
                </a:lnTo>
                <a:lnTo>
                  <a:pt x="8263" y="34106"/>
                </a:lnTo>
                <a:close/>
              </a:path>
            </a:pathLst>
          </a:custGeom>
          <a:solidFill>
            <a:srgbClr val="9ECFEB"/>
          </a:solidFill>
        </p:spPr>
        <p:txBody>
          <a:bodyPr wrap="square" lIns="0" tIns="0" rIns="0" bIns="0" rtlCol="0">
            <a:noAutofit/>
          </a:bodyPr>
          <a:lstStyle/>
          <a:p>
            <a:endParaRPr/>
          </a:p>
        </p:txBody>
      </p:sp>
      <p:sp>
        <p:nvSpPr>
          <p:cNvPr id="1595" name="object 1595"/>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ECFEB"/>
          </a:solidFill>
        </p:spPr>
        <p:txBody>
          <a:bodyPr wrap="square" lIns="0" tIns="0" rIns="0" bIns="0" rtlCol="0">
            <a:noAutofit/>
          </a:bodyPr>
          <a:lstStyle/>
          <a:p>
            <a:endParaRPr/>
          </a:p>
        </p:txBody>
      </p:sp>
      <p:sp>
        <p:nvSpPr>
          <p:cNvPr id="1596" name="object 1596"/>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ECFEB"/>
          </a:solidFill>
        </p:spPr>
        <p:txBody>
          <a:bodyPr wrap="square" lIns="0" tIns="0" rIns="0" bIns="0" rtlCol="0">
            <a:noAutofit/>
          </a:bodyPr>
          <a:lstStyle/>
          <a:p>
            <a:endParaRPr/>
          </a:p>
        </p:txBody>
      </p:sp>
      <p:sp>
        <p:nvSpPr>
          <p:cNvPr id="1597" name="object 1597"/>
          <p:cNvSpPr/>
          <p:nvPr/>
        </p:nvSpPr>
        <p:spPr>
          <a:xfrm>
            <a:off x="467420" y="756726"/>
            <a:ext cx="5520" cy="11819"/>
          </a:xfrm>
          <a:custGeom>
            <a:avLst/>
            <a:gdLst/>
            <a:ahLst/>
            <a:cxnLst/>
            <a:rect l="l" t="t" r="r" b="b"/>
            <a:pathLst>
              <a:path w="5520" h="11819">
                <a:moveTo>
                  <a:pt x="5520" y="7339"/>
                </a:moveTo>
                <a:lnTo>
                  <a:pt x="5077" y="5344"/>
                </a:lnTo>
                <a:lnTo>
                  <a:pt x="4271" y="3508"/>
                </a:lnTo>
                <a:lnTo>
                  <a:pt x="3526" y="3077"/>
                </a:lnTo>
                <a:lnTo>
                  <a:pt x="3304" y="1780"/>
                </a:lnTo>
                <a:lnTo>
                  <a:pt x="3022" y="1080"/>
                </a:lnTo>
                <a:lnTo>
                  <a:pt x="2620" y="539"/>
                </a:lnTo>
                <a:lnTo>
                  <a:pt x="2217" y="0"/>
                </a:lnTo>
                <a:lnTo>
                  <a:pt x="2217" y="269"/>
                </a:lnTo>
                <a:lnTo>
                  <a:pt x="2108" y="1349"/>
                </a:lnTo>
                <a:lnTo>
                  <a:pt x="1937" y="2428"/>
                </a:lnTo>
                <a:lnTo>
                  <a:pt x="2164" y="3508"/>
                </a:lnTo>
                <a:lnTo>
                  <a:pt x="2559" y="4533"/>
                </a:lnTo>
                <a:lnTo>
                  <a:pt x="3526" y="5019"/>
                </a:lnTo>
                <a:lnTo>
                  <a:pt x="3808" y="6205"/>
                </a:lnTo>
                <a:lnTo>
                  <a:pt x="4271" y="7231"/>
                </a:lnTo>
                <a:lnTo>
                  <a:pt x="3425" y="6746"/>
                </a:lnTo>
                <a:lnTo>
                  <a:pt x="2398" y="6583"/>
                </a:lnTo>
                <a:lnTo>
                  <a:pt x="1367" y="6475"/>
                </a:lnTo>
                <a:lnTo>
                  <a:pt x="340" y="6422"/>
                </a:lnTo>
                <a:lnTo>
                  <a:pt x="0" y="7016"/>
                </a:lnTo>
                <a:lnTo>
                  <a:pt x="1081" y="7825"/>
                </a:lnTo>
                <a:lnTo>
                  <a:pt x="2398" y="8258"/>
                </a:lnTo>
                <a:lnTo>
                  <a:pt x="2050" y="9119"/>
                </a:lnTo>
                <a:lnTo>
                  <a:pt x="3143" y="9660"/>
                </a:lnTo>
                <a:lnTo>
                  <a:pt x="3365" y="10524"/>
                </a:lnTo>
                <a:lnTo>
                  <a:pt x="3707" y="11280"/>
                </a:lnTo>
                <a:lnTo>
                  <a:pt x="4734" y="11658"/>
                </a:lnTo>
                <a:lnTo>
                  <a:pt x="5298" y="11819"/>
                </a:lnTo>
                <a:lnTo>
                  <a:pt x="5479" y="11008"/>
                </a:lnTo>
                <a:lnTo>
                  <a:pt x="5520" y="10200"/>
                </a:lnTo>
                <a:lnTo>
                  <a:pt x="5520" y="7339"/>
                </a:lnTo>
                <a:close/>
              </a:path>
            </a:pathLst>
          </a:custGeom>
          <a:solidFill>
            <a:srgbClr val="9ECFEB"/>
          </a:solidFill>
        </p:spPr>
        <p:txBody>
          <a:bodyPr wrap="square" lIns="0" tIns="0" rIns="0" bIns="0" rtlCol="0">
            <a:noAutofit/>
          </a:bodyPr>
          <a:lstStyle/>
          <a:p>
            <a:endParaRPr/>
          </a:p>
        </p:txBody>
      </p:sp>
      <p:sp>
        <p:nvSpPr>
          <p:cNvPr id="1598" name="object 1598"/>
          <p:cNvSpPr/>
          <p:nvPr/>
        </p:nvSpPr>
        <p:spPr>
          <a:xfrm>
            <a:off x="406436" y="756025"/>
            <a:ext cx="7578" cy="23745"/>
          </a:xfrm>
          <a:custGeom>
            <a:avLst/>
            <a:gdLst/>
            <a:ahLst/>
            <a:cxnLst/>
            <a:rect l="l" t="t" r="r" b="b"/>
            <a:pathLst>
              <a:path w="7578" h="23745">
                <a:moveTo>
                  <a:pt x="2849" y="0"/>
                </a:moveTo>
                <a:lnTo>
                  <a:pt x="0" y="4802"/>
                </a:lnTo>
                <a:lnTo>
                  <a:pt x="0" y="15272"/>
                </a:lnTo>
                <a:lnTo>
                  <a:pt x="2849" y="20020"/>
                </a:lnTo>
                <a:lnTo>
                  <a:pt x="7578" y="23745"/>
                </a:lnTo>
                <a:lnTo>
                  <a:pt x="7522" y="23581"/>
                </a:lnTo>
                <a:lnTo>
                  <a:pt x="3018" y="11764"/>
                </a:lnTo>
                <a:lnTo>
                  <a:pt x="2164" y="10575"/>
                </a:lnTo>
                <a:lnTo>
                  <a:pt x="2849" y="0"/>
                </a:lnTo>
                <a:close/>
              </a:path>
            </a:pathLst>
          </a:custGeom>
          <a:solidFill>
            <a:srgbClr val="9ECFEB"/>
          </a:solidFill>
        </p:spPr>
        <p:txBody>
          <a:bodyPr wrap="square" lIns="0" tIns="0" rIns="0" bIns="0" rtlCol="0">
            <a:noAutofit/>
          </a:bodyPr>
          <a:lstStyle/>
          <a:p>
            <a:endParaRPr/>
          </a:p>
        </p:txBody>
      </p:sp>
      <p:sp>
        <p:nvSpPr>
          <p:cNvPr id="1599" name="object 1599"/>
          <p:cNvSpPr/>
          <p:nvPr/>
        </p:nvSpPr>
        <p:spPr>
          <a:xfrm>
            <a:off x="408601" y="745070"/>
            <a:ext cx="54372" cy="34431"/>
          </a:xfrm>
          <a:custGeom>
            <a:avLst/>
            <a:gdLst/>
            <a:ahLst/>
            <a:cxnLst/>
            <a:rect l="l" t="t" r="r" b="b"/>
            <a:pathLst>
              <a:path w="54372" h="34431">
                <a:moveTo>
                  <a:pt x="8263" y="33567"/>
                </a:moveTo>
                <a:lnTo>
                  <a:pt x="8947" y="32703"/>
                </a:lnTo>
                <a:lnTo>
                  <a:pt x="8434" y="31678"/>
                </a:lnTo>
                <a:lnTo>
                  <a:pt x="8150" y="30598"/>
                </a:lnTo>
                <a:lnTo>
                  <a:pt x="7808" y="29465"/>
                </a:lnTo>
                <a:lnTo>
                  <a:pt x="7181" y="28494"/>
                </a:lnTo>
                <a:lnTo>
                  <a:pt x="6954" y="27361"/>
                </a:lnTo>
                <a:lnTo>
                  <a:pt x="6496" y="26281"/>
                </a:lnTo>
                <a:lnTo>
                  <a:pt x="7352" y="25417"/>
                </a:lnTo>
                <a:lnTo>
                  <a:pt x="8377" y="24770"/>
                </a:lnTo>
                <a:lnTo>
                  <a:pt x="9574" y="24339"/>
                </a:lnTo>
                <a:lnTo>
                  <a:pt x="10542" y="23583"/>
                </a:lnTo>
                <a:lnTo>
                  <a:pt x="11455" y="22773"/>
                </a:lnTo>
                <a:lnTo>
                  <a:pt x="12653" y="22234"/>
                </a:lnTo>
                <a:lnTo>
                  <a:pt x="13849" y="21909"/>
                </a:lnTo>
                <a:lnTo>
                  <a:pt x="14818" y="21208"/>
                </a:lnTo>
                <a:lnTo>
                  <a:pt x="15217" y="20128"/>
                </a:lnTo>
                <a:lnTo>
                  <a:pt x="15843" y="19158"/>
                </a:lnTo>
                <a:lnTo>
                  <a:pt x="16472" y="18186"/>
                </a:lnTo>
                <a:lnTo>
                  <a:pt x="17325" y="17484"/>
                </a:lnTo>
                <a:lnTo>
                  <a:pt x="17269" y="16459"/>
                </a:lnTo>
                <a:lnTo>
                  <a:pt x="16584" y="16028"/>
                </a:lnTo>
                <a:lnTo>
                  <a:pt x="15787" y="15703"/>
                </a:lnTo>
                <a:lnTo>
                  <a:pt x="14532" y="15703"/>
                </a:lnTo>
                <a:lnTo>
                  <a:pt x="13336" y="15866"/>
                </a:lnTo>
                <a:lnTo>
                  <a:pt x="12083" y="15973"/>
                </a:lnTo>
                <a:lnTo>
                  <a:pt x="10828" y="15919"/>
                </a:lnTo>
                <a:lnTo>
                  <a:pt x="9973" y="15003"/>
                </a:lnTo>
                <a:lnTo>
                  <a:pt x="10144" y="14247"/>
                </a:lnTo>
                <a:lnTo>
                  <a:pt x="11342" y="14408"/>
                </a:lnTo>
                <a:lnTo>
                  <a:pt x="12538" y="14139"/>
                </a:lnTo>
                <a:lnTo>
                  <a:pt x="13678" y="13977"/>
                </a:lnTo>
                <a:lnTo>
                  <a:pt x="14818" y="13761"/>
                </a:lnTo>
                <a:lnTo>
                  <a:pt x="16014" y="13706"/>
                </a:lnTo>
                <a:lnTo>
                  <a:pt x="17154" y="13383"/>
                </a:lnTo>
                <a:lnTo>
                  <a:pt x="18181" y="12950"/>
                </a:lnTo>
                <a:lnTo>
                  <a:pt x="19206" y="12358"/>
                </a:lnTo>
                <a:lnTo>
                  <a:pt x="20860" y="12573"/>
                </a:lnTo>
                <a:lnTo>
                  <a:pt x="21829" y="12250"/>
                </a:lnTo>
                <a:lnTo>
                  <a:pt x="22854" y="11925"/>
                </a:lnTo>
                <a:lnTo>
                  <a:pt x="23482" y="11063"/>
                </a:lnTo>
                <a:lnTo>
                  <a:pt x="23994" y="10091"/>
                </a:lnTo>
                <a:lnTo>
                  <a:pt x="24791" y="9281"/>
                </a:lnTo>
                <a:lnTo>
                  <a:pt x="25419" y="8472"/>
                </a:lnTo>
                <a:lnTo>
                  <a:pt x="25077" y="7608"/>
                </a:lnTo>
                <a:lnTo>
                  <a:pt x="24791" y="6636"/>
                </a:lnTo>
                <a:lnTo>
                  <a:pt x="23766" y="5774"/>
                </a:lnTo>
                <a:lnTo>
                  <a:pt x="23140" y="4749"/>
                </a:lnTo>
                <a:lnTo>
                  <a:pt x="24280" y="4856"/>
                </a:lnTo>
                <a:lnTo>
                  <a:pt x="25248" y="5342"/>
                </a:lnTo>
                <a:lnTo>
                  <a:pt x="26273" y="5611"/>
                </a:lnTo>
                <a:lnTo>
                  <a:pt x="27186" y="6097"/>
                </a:lnTo>
                <a:lnTo>
                  <a:pt x="28211" y="5774"/>
                </a:lnTo>
                <a:lnTo>
                  <a:pt x="29294" y="5611"/>
                </a:lnTo>
                <a:lnTo>
                  <a:pt x="30378" y="5503"/>
                </a:lnTo>
                <a:lnTo>
                  <a:pt x="31461" y="5611"/>
                </a:lnTo>
                <a:lnTo>
                  <a:pt x="31630" y="6044"/>
                </a:lnTo>
                <a:lnTo>
                  <a:pt x="32372" y="6636"/>
                </a:lnTo>
                <a:lnTo>
                  <a:pt x="33399" y="7014"/>
                </a:lnTo>
                <a:lnTo>
                  <a:pt x="34081" y="7717"/>
                </a:lnTo>
                <a:lnTo>
                  <a:pt x="35050" y="8688"/>
                </a:lnTo>
                <a:lnTo>
                  <a:pt x="36077" y="9552"/>
                </a:lnTo>
                <a:lnTo>
                  <a:pt x="36990" y="9281"/>
                </a:lnTo>
                <a:lnTo>
                  <a:pt x="37501" y="9983"/>
                </a:lnTo>
                <a:lnTo>
                  <a:pt x="38129" y="10631"/>
                </a:lnTo>
                <a:lnTo>
                  <a:pt x="37958" y="11711"/>
                </a:lnTo>
                <a:lnTo>
                  <a:pt x="38015" y="12681"/>
                </a:lnTo>
                <a:lnTo>
                  <a:pt x="37900" y="13761"/>
                </a:lnTo>
                <a:lnTo>
                  <a:pt x="38585" y="14408"/>
                </a:lnTo>
                <a:lnTo>
                  <a:pt x="39382" y="14948"/>
                </a:lnTo>
                <a:lnTo>
                  <a:pt x="39269" y="16136"/>
                </a:lnTo>
                <a:lnTo>
                  <a:pt x="39781" y="16836"/>
                </a:lnTo>
                <a:lnTo>
                  <a:pt x="40351" y="17539"/>
                </a:lnTo>
                <a:lnTo>
                  <a:pt x="40921" y="18294"/>
                </a:lnTo>
                <a:lnTo>
                  <a:pt x="41662" y="18672"/>
                </a:lnTo>
                <a:lnTo>
                  <a:pt x="42175" y="19373"/>
                </a:lnTo>
                <a:lnTo>
                  <a:pt x="42917" y="18617"/>
                </a:lnTo>
                <a:lnTo>
                  <a:pt x="43885" y="17970"/>
                </a:lnTo>
                <a:lnTo>
                  <a:pt x="44340" y="17000"/>
                </a:lnTo>
                <a:lnTo>
                  <a:pt x="45025" y="16136"/>
                </a:lnTo>
                <a:lnTo>
                  <a:pt x="45140" y="15111"/>
                </a:lnTo>
                <a:lnTo>
                  <a:pt x="45082" y="14084"/>
                </a:lnTo>
                <a:lnTo>
                  <a:pt x="45082" y="13005"/>
                </a:lnTo>
                <a:lnTo>
                  <a:pt x="45710" y="12089"/>
                </a:lnTo>
                <a:lnTo>
                  <a:pt x="46620" y="11333"/>
                </a:lnTo>
                <a:lnTo>
                  <a:pt x="47647" y="10739"/>
                </a:lnTo>
                <a:lnTo>
                  <a:pt x="48787" y="10308"/>
                </a:lnTo>
                <a:lnTo>
                  <a:pt x="49585" y="8850"/>
                </a:lnTo>
                <a:lnTo>
                  <a:pt x="50781" y="8203"/>
                </a:lnTo>
                <a:lnTo>
                  <a:pt x="51466" y="7231"/>
                </a:lnTo>
                <a:lnTo>
                  <a:pt x="52549" y="6583"/>
                </a:lnTo>
                <a:lnTo>
                  <a:pt x="53631" y="6152"/>
                </a:lnTo>
                <a:lnTo>
                  <a:pt x="54372" y="6259"/>
                </a:lnTo>
                <a:lnTo>
                  <a:pt x="48445" y="2374"/>
                </a:lnTo>
                <a:lnTo>
                  <a:pt x="40180" y="0"/>
                </a:lnTo>
                <a:lnTo>
                  <a:pt x="26332" y="0"/>
                </a:lnTo>
                <a:lnTo>
                  <a:pt x="21829" y="647"/>
                </a:lnTo>
                <a:lnTo>
                  <a:pt x="17783" y="1833"/>
                </a:lnTo>
                <a:lnTo>
                  <a:pt x="18067" y="2428"/>
                </a:lnTo>
                <a:lnTo>
                  <a:pt x="18751" y="3183"/>
                </a:lnTo>
                <a:lnTo>
                  <a:pt x="19321" y="3939"/>
                </a:lnTo>
                <a:lnTo>
                  <a:pt x="20574" y="4047"/>
                </a:lnTo>
                <a:lnTo>
                  <a:pt x="21714" y="4425"/>
                </a:lnTo>
                <a:lnTo>
                  <a:pt x="20916" y="5719"/>
                </a:lnTo>
                <a:lnTo>
                  <a:pt x="19891" y="5558"/>
                </a:lnTo>
                <a:lnTo>
                  <a:pt x="18922" y="5233"/>
                </a:lnTo>
                <a:lnTo>
                  <a:pt x="18238" y="4425"/>
                </a:lnTo>
                <a:lnTo>
                  <a:pt x="17668" y="3561"/>
                </a:lnTo>
                <a:lnTo>
                  <a:pt x="16983" y="2752"/>
                </a:lnTo>
                <a:lnTo>
                  <a:pt x="16699" y="2158"/>
                </a:lnTo>
                <a:lnTo>
                  <a:pt x="13108" y="3291"/>
                </a:lnTo>
                <a:lnTo>
                  <a:pt x="9860" y="4856"/>
                </a:lnTo>
                <a:lnTo>
                  <a:pt x="7181" y="6691"/>
                </a:lnTo>
                <a:lnTo>
                  <a:pt x="7808" y="7555"/>
                </a:lnTo>
                <a:lnTo>
                  <a:pt x="8492" y="8419"/>
                </a:lnTo>
                <a:lnTo>
                  <a:pt x="9004" y="9714"/>
                </a:lnTo>
                <a:lnTo>
                  <a:pt x="9062" y="10739"/>
                </a:lnTo>
                <a:lnTo>
                  <a:pt x="9119" y="11764"/>
                </a:lnTo>
                <a:lnTo>
                  <a:pt x="9461" y="12736"/>
                </a:lnTo>
                <a:lnTo>
                  <a:pt x="8035" y="11980"/>
                </a:lnTo>
                <a:lnTo>
                  <a:pt x="7352" y="10469"/>
                </a:lnTo>
                <a:lnTo>
                  <a:pt x="6611" y="9714"/>
                </a:lnTo>
                <a:lnTo>
                  <a:pt x="5983" y="8797"/>
                </a:lnTo>
                <a:lnTo>
                  <a:pt x="5471" y="7986"/>
                </a:lnTo>
                <a:lnTo>
                  <a:pt x="1025" y="11602"/>
                </a:lnTo>
                <a:lnTo>
                  <a:pt x="741" y="21856"/>
                </a:lnTo>
                <a:lnTo>
                  <a:pt x="797" y="21478"/>
                </a:lnTo>
                <a:lnTo>
                  <a:pt x="1482" y="22072"/>
                </a:lnTo>
                <a:lnTo>
                  <a:pt x="853" y="22720"/>
                </a:lnTo>
                <a:lnTo>
                  <a:pt x="0" y="21531"/>
                </a:lnTo>
                <a:lnTo>
                  <a:pt x="1025" y="30814"/>
                </a:lnTo>
                <a:lnTo>
                  <a:pt x="5528" y="34431"/>
                </a:lnTo>
                <a:lnTo>
                  <a:pt x="6154" y="34053"/>
                </a:lnTo>
                <a:lnTo>
                  <a:pt x="7181" y="33837"/>
                </a:lnTo>
                <a:lnTo>
                  <a:pt x="8263" y="33567"/>
                </a:lnTo>
                <a:close/>
              </a:path>
            </a:pathLst>
          </a:custGeom>
          <a:solidFill>
            <a:srgbClr val="9FD0EB"/>
          </a:solidFill>
        </p:spPr>
        <p:txBody>
          <a:bodyPr wrap="square" lIns="0" tIns="0" rIns="0" bIns="0" rtlCol="0">
            <a:noAutofit/>
          </a:bodyPr>
          <a:lstStyle/>
          <a:p>
            <a:endParaRPr/>
          </a:p>
        </p:txBody>
      </p:sp>
      <p:sp>
        <p:nvSpPr>
          <p:cNvPr id="1600" name="object 1600"/>
          <p:cNvSpPr/>
          <p:nvPr/>
        </p:nvSpPr>
        <p:spPr>
          <a:xfrm>
            <a:off x="465253" y="753003"/>
            <a:ext cx="1995" cy="1833"/>
          </a:xfrm>
          <a:custGeom>
            <a:avLst/>
            <a:gdLst/>
            <a:ahLst/>
            <a:cxnLst/>
            <a:rect l="l" t="t" r="r" b="b"/>
            <a:pathLst>
              <a:path w="1995" h="1833">
                <a:moveTo>
                  <a:pt x="0" y="0"/>
                </a:moveTo>
                <a:lnTo>
                  <a:pt x="457" y="916"/>
                </a:lnTo>
                <a:lnTo>
                  <a:pt x="1139" y="1780"/>
                </a:lnTo>
                <a:lnTo>
                  <a:pt x="1995" y="1833"/>
                </a:lnTo>
                <a:lnTo>
                  <a:pt x="1367" y="1186"/>
                </a:lnTo>
                <a:lnTo>
                  <a:pt x="741" y="592"/>
                </a:lnTo>
                <a:lnTo>
                  <a:pt x="0" y="0"/>
                </a:lnTo>
                <a:close/>
              </a:path>
            </a:pathLst>
          </a:custGeom>
          <a:solidFill>
            <a:srgbClr val="9FD0EB"/>
          </a:solidFill>
        </p:spPr>
        <p:txBody>
          <a:bodyPr wrap="square" lIns="0" tIns="0" rIns="0" bIns="0" rtlCol="0">
            <a:noAutofit/>
          </a:bodyPr>
          <a:lstStyle/>
          <a:p>
            <a:endParaRPr/>
          </a:p>
        </p:txBody>
      </p:sp>
      <p:sp>
        <p:nvSpPr>
          <p:cNvPr id="1601" name="object 1601"/>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FD0EB"/>
          </a:solidFill>
        </p:spPr>
        <p:txBody>
          <a:bodyPr wrap="square" lIns="0" tIns="0" rIns="0" bIns="0" rtlCol="0">
            <a:noAutofit/>
          </a:bodyPr>
          <a:lstStyle/>
          <a:p>
            <a:endParaRPr/>
          </a:p>
        </p:txBody>
      </p:sp>
      <p:sp>
        <p:nvSpPr>
          <p:cNvPr id="1602" name="object 1602"/>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FD0EB"/>
          </a:solidFill>
        </p:spPr>
        <p:txBody>
          <a:bodyPr wrap="square" lIns="0" tIns="0" rIns="0" bIns="0" rtlCol="0">
            <a:noAutofit/>
          </a:bodyPr>
          <a:lstStyle/>
          <a:p>
            <a:endParaRPr/>
          </a:p>
        </p:txBody>
      </p:sp>
      <p:sp>
        <p:nvSpPr>
          <p:cNvPr id="1603" name="object 1603"/>
          <p:cNvSpPr/>
          <p:nvPr/>
        </p:nvSpPr>
        <p:spPr>
          <a:xfrm>
            <a:off x="467420" y="757590"/>
            <a:ext cx="5016" cy="10794"/>
          </a:xfrm>
          <a:custGeom>
            <a:avLst/>
            <a:gdLst/>
            <a:ahLst/>
            <a:cxnLst/>
            <a:rect l="l" t="t" r="r" b="b"/>
            <a:pathLst>
              <a:path w="5016" h="10794">
                <a:moveTo>
                  <a:pt x="2164" y="2644"/>
                </a:moveTo>
                <a:lnTo>
                  <a:pt x="2559" y="3669"/>
                </a:lnTo>
                <a:lnTo>
                  <a:pt x="3526" y="4155"/>
                </a:lnTo>
                <a:lnTo>
                  <a:pt x="3808" y="5342"/>
                </a:lnTo>
                <a:lnTo>
                  <a:pt x="4271" y="6367"/>
                </a:lnTo>
                <a:lnTo>
                  <a:pt x="3425" y="5883"/>
                </a:lnTo>
                <a:lnTo>
                  <a:pt x="2398" y="5719"/>
                </a:lnTo>
                <a:lnTo>
                  <a:pt x="1367" y="5611"/>
                </a:lnTo>
                <a:lnTo>
                  <a:pt x="340" y="5558"/>
                </a:lnTo>
                <a:lnTo>
                  <a:pt x="0" y="6152"/>
                </a:lnTo>
                <a:lnTo>
                  <a:pt x="1081" y="6961"/>
                </a:lnTo>
                <a:lnTo>
                  <a:pt x="2398" y="7394"/>
                </a:lnTo>
                <a:lnTo>
                  <a:pt x="2050" y="8256"/>
                </a:lnTo>
                <a:lnTo>
                  <a:pt x="3143" y="8797"/>
                </a:lnTo>
                <a:lnTo>
                  <a:pt x="3365" y="9660"/>
                </a:lnTo>
                <a:lnTo>
                  <a:pt x="3707" y="10416"/>
                </a:lnTo>
                <a:lnTo>
                  <a:pt x="4734" y="10794"/>
                </a:lnTo>
                <a:lnTo>
                  <a:pt x="4956" y="10091"/>
                </a:lnTo>
                <a:lnTo>
                  <a:pt x="5016" y="9389"/>
                </a:lnTo>
                <a:lnTo>
                  <a:pt x="5016" y="5611"/>
                </a:lnTo>
                <a:lnTo>
                  <a:pt x="3989" y="2644"/>
                </a:lnTo>
                <a:lnTo>
                  <a:pt x="2164" y="0"/>
                </a:lnTo>
                <a:lnTo>
                  <a:pt x="2108" y="485"/>
                </a:lnTo>
                <a:lnTo>
                  <a:pt x="1937" y="1564"/>
                </a:lnTo>
                <a:lnTo>
                  <a:pt x="2164" y="2644"/>
                </a:lnTo>
                <a:close/>
              </a:path>
            </a:pathLst>
          </a:custGeom>
          <a:solidFill>
            <a:srgbClr val="9FD0EB"/>
          </a:solidFill>
        </p:spPr>
        <p:txBody>
          <a:bodyPr wrap="square" lIns="0" tIns="0" rIns="0" bIns="0" rtlCol="0">
            <a:noAutofit/>
          </a:bodyPr>
          <a:lstStyle/>
          <a:p>
            <a:endParaRPr/>
          </a:p>
        </p:txBody>
      </p:sp>
      <p:sp>
        <p:nvSpPr>
          <p:cNvPr id="1604" name="object 1604"/>
          <p:cNvSpPr/>
          <p:nvPr/>
        </p:nvSpPr>
        <p:spPr>
          <a:xfrm>
            <a:off x="406948" y="756673"/>
            <a:ext cx="2678" cy="19211"/>
          </a:xfrm>
          <a:custGeom>
            <a:avLst/>
            <a:gdLst/>
            <a:ahLst/>
            <a:cxnLst/>
            <a:rect l="l" t="t" r="r" b="b"/>
            <a:pathLst>
              <a:path w="2678" h="19211">
                <a:moveTo>
                  <a:pt x="2394" y="10253"/>
                </a:moveTo>
                <a:lnTo>
                  <a:pt x="2678" y="0"/>
                </a:lnTo>
                <a:lnTo>
                  <a:pt x="0" y="4586"/>
                </a:lnTo>
                <a:lnTo>
                  <a:pt x="0" y="14625"/>
                </a:lnTo>
                <a:lnTo>
                  <a:pt x="2678" y="19211"/>
                </a:lnTo>
                <a:lnTo>
                  <a:pt x="1653" y="9928"/>
                </a:lnTo>
                <a:lnTo>
                  <a:pt x="2394" y="10253"/>
                </a:lnTo>
                <a:close/>
              </a:path>
            </a:pathLst>
          </a:custGeom>
          <a:solidFill>
            <a:srgbClr val="9FD0EB"/>
          </a:solidFill>
        </p:spPr>
        <p:txBody>
          <a:bodyPr wrap="square" lIns="0" tIns="0" rIns="0" bIns="0" rtlCol="0">
            <a:noAutofit/>
          </a:bodyPr>
          <a:lstStyle/>
          <a:p>
            <a:endParaRPr/>
          </a:p>
        </p:txBody>
      </p:sp>
      <p:sp>
        <p:nvSpPr>
          <p:cNvPr id="1605" name="object 1605"/>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A2D1EB"/>
          </a:solidFill>
        </p:spPr>
        <p:txBody>
          <a:bodyPr wrap="square" lIns="0" tIns="0" rIns="0" bIns="0" rtlCol="0">
            <a:noAutofit/>
          </a:bodyPr>
          <a:lstStyle/>
          <a:p>
            <a:endParaRPr/>
          </a:p>
        </p:txBody>
      </p:sp>
      <p:sp>
        <p:nvSpPr>
          <p:cNvPr id="1606" name="object 1606"/>
          <p:cNvSpPr/>
          <p:nvPr/>
        </p:nvSpPr>
        <p:spPr>
          <a:xfrm>
            <a:off x="467420" y="758453"/>
            <a:ext cx="4493" cy="9767"/>
          </a:xfrm>
          <a:custGeom>
            <a:avLst/>
            <a:gdLst/>
            <a:ahLst/>
            <a:cxnLst/>
            <a:rect l="l" t="t" r="r" b="b"/>
            <a:pathLst>
              <a:path w="4493" h="9767">
                <a:moveTo>
                  <a:pt x="2164" y="1780"/>
                </a:moveTo>
                <a:lnTo>
                  <a:pt x="2559" y="2805"/>
                </a:lnTo>
                <a:lnTo>
                  <a:pt x="3526" y="3291"/>
                </a:lnTo>
                <a:lnTo>
                  <a:pt x="3808" y="4478"/>
                </a:lnTo>
                <a:lnTo>
                  <a:pt x="4271" y="5503"/>
                </a:lnTo>
                <a:lnTo>
                  <a:pt x="3425" y="5019"/>
                </a:lnTo>
                <a:lnTo>
                  <a:pt x="2398" y="4856"/>
                </a:lnTo>
                <a:lnTo>
                  <a:pt x="1367" y="4747"/>
                </a:lnTo>
                <a:lnTo>
                  <a:pt x="340" y="4694"/>
                </a:lnTo>
                <a:lnTo>
                  <a:pt x="0" y="5288"/>
                </a:lnTo>
                <a:lnTo>
                  <a:pt x="1081" y="6097"/>
                </a:lnTo>
                <a:lnTo>
                  <a:pt x="2398" y="6530"/>
                </a:lnTo>
                <a:lnTo>
                  <a:pt x="2050" y="7392"/>
                </a:lnTo>
                <a:lnTo>
                  <a:pt x="3143" y="7933"/>
                </a:lnTo>
                <a:lnTo>
                  <a:pt x="3365" y="8797"/>
                </a:lnTo>
                <a:lnTo>
                  <a:pt x="3707" y="9552"/>
                </a:lnTo>
                <a:lnTo>
                  <a:pt x="4392" y="9767"/>
                </a:lnTo>
                <a:lnTo>
                  <a:pt x="4452" y="9228"/>
                </a:lnTo>
                <a:lnTo>
                  <a:pt x="4493" y="8580"/>
                </a:lnTo>
                <a:lnTo>
                  <a:pt x="4493" y="5180"/>
                </a:lnTo>
                <a:lnTo>
                  <a:pt x="3647" y="2428"/>
                </a:lnTo>
                <a:lnTo>
                  <a:pt x="2050" y="0"/>
                </a:lnTo>
                <a:lnTo>
                  <a:pt x="1937" y="700"/>
                </a:lnTo>
                <a:lnTo>
                  <a:pt x="2164" y="1780"/>
                </a:lnTo>
                <a:close/>
              </a:path>
            </a:pathLst>
          </a:custGeom>
          <a:solidFill>
            <a:srgbClr val="A2D1EB"/>
          </a:solidFill>
        </p:spPr>
        <p:txBody>
          <a:bodyPr wrap="square" lIns="0" tIns="0" rIns="0" bIns="0" rtlCol="0">
            <a:noAutofit/>
          </a:bodyPr>
          <a:lstStyle/>
          <a:p>
            <a:endParaRPr/>
          </a:p>
        </p:txBody>
      </p:sp>
      <p:sp>
        <p:nvSpPr>
          <p:cNvPr id="1607" name="object 1607"/>
          <p:cNvSpPr/>
          <p:nvPr/>
        </p:nvSpPr>
        <p:spPr>
          <a:xfrm>
            <a:off x="407461" y="745556"/>
            <a:ext cx="54487" cy="33782"/>
          </a:xfrm>
          <a:custGeom>
            <a:avLst/>
            <a:gdLst/>
            <a:ahLst/>
            <a:cxnLst/>
            <a:rect l="l" t="t" r="r" b="b"/>
            <a:pathLst>
              <a:path w="54487" h="33782">
                <a:moveTo>
                  <a:pt x="1993" y="22234"/>
                </a:moveTo>
                <a:lnTo>
                  <a:pt x="1139" y="21045"/>
                </a:lnTo>
                <a:lnTo>
                  <a:pt x="0" y="16028"/>
                </a:lnTo>
                <a:lnTo>
                  <a:pt x="0" y="25795"/>
                </a:lnTo>
                <a:lnTo>
                  <a:pt x="2563" y="30273"/>
                </a:lnTo>
                <a:lnTo>
                  <a:pt x="6895" y="33782"/>
                </a:lnTo>
                <a:lnTo>
                  <a:pt x="7294" y="33567"/>
                </a:lnTo>
                <a:lnTo>
                  <a:pt x="8321" y="33351"/>
                </a:lnTo>
                <a:lnTo>
                  <a:pt x="9403" y="33081"/>
                </a:lnTo>
                <a:lnTo>
                  <a:pt x="10087" y="32217"/>
                </a:lnTo>
                <a:lnTo>
                  <a:pt x="9574" y="31192"/>
                </a:lnTo>
                <a:lnTo>
                  <a:pt x="9290" y="30112"/>
                </a:lnTo>
                <a:lnTo>
                  <a:pt x="8947" y="28979"/>
                </a:lnTo>
                <a:lnTo>
                  <a:pt x="8321" y="28008"/>
                </a:lnTo>
                <a:lnTo>
                  <a:pt x="8094" y="26875"/>
                </a:lnTo>
                <a:lnTo>
                  <a:pt x="7636" y="25795"/>
                </a:lnTo>
                <a:lnTo>
                  <a:pt x="8492" y="24931"/>
                </a:lnTo>
                <a:lnTo>
                  <a:pt x="9517" y="24284"/>
                </a:lnTo>
                <a:lnTo>
                  <a:pt x="10714" y="23853"/>
                </a:lnTo>
                <a:lnTo>
                  <a:pt x="11682" y="23097"/>
                </a:lnTo>
                <a:lnTo>
                  <a:pt x="12595" y="22287"/>
                </a:lnTo>
                <a:lnTo>
                  <a:pt x="13793" y="21748"/>
                </a:lnTo>
                <a:lnTo>
                  <a:pt x="14989" y="21423"/>
                </a:lnTo>
                <a:lnTo>
                  <a:pt x="15958" y="20722"/>
                </a:lnTo>
                <a:lnTo>
                  <a:pt x="16357" y="19642"/>
                </a:lnTo>
                <a:lnTo>
                  <a:pt x="16983" y="18672"/>
                </a:lnTo>
                <a:lnTo>
                  <a:pt x="17611" y="17700"/>
                </a:lnTo>
                <a:lnTo>
                  <a:pt x="18465" y="16998"/>
                </a:lnTo>
                <a:lnTo>
                  <a:pt x="18409" y="15973"/>
                </a:lnTo>
                <a:lnTo>
                  <a:pt x="17724" y="15542"/>
                </a:lnTo>
                <a:lnTo>
                  <a:pt x="16927" y="15217"/>
                </a:lnTo>
                <a:lnTo>
                  <a:pt x="15672" y="15217"/>
                </a:lnTo>
                <a:lnTo>
                  <a:pt x="14476" y="15380"/>
                </a:lnTo>
                <a:lnTo>
                  <a:pt x="13223" y="15487"/>
                </a:lnTo>
                <a:lnTo>
                  <a:pt x="11968" y="15433"/>
                </a:lnTo>
                <a:lnTo>
                  <a:pt x="11112" y="14517"/>
                </a:lnTo>
                <a:lnTo>
                  <a:pt x="11284" y="13761"/>
                </a:lnTo>
                <a:lnTo>
                  <a:pt x="12482" y="13922"/>
                </a:lnTo>
                <a:lnTo>
                  <a:pt x="13678" y="13653"/>
                </a:lnTo>
                <a:lnTo>
                  <a:pt x="14818" y="13491"/>
                </a:lnTo>
                <a:lnTo>
                  <a:pt x="15958" y="13275"/>
                </a:lnTo>
                <a:lnTo>
                  <a:pt x="17154" y="13220"/>
                </a:lnTo>
                <a:lnTo>
                  <a:pt x="18294" y="12897"/>
                </a:lnTo>
                <a:lnTo>
                  <a:pt x="19321" y="12464"/>
                </a:lnTo>
                <a:lnTo>
                  <a:pt x="20346" y="11872"/>
                </a:lnTo>
                <a:lnTo>
                  <a:pt x="22000" y="12087"/>
                </a:lnTo>
                <a:lnTo>
                  <a:pt x="22969" y="11764"/>
                </a:lnTo>
                <a:lnTo>
                  <a:pt x="23994" y="11439"/>
                </a:lnTo>
                <a:lnTo>
                  <a:pt x="24622" y="10577"/>
                </a:lnTo>
                <a:lnTo>
                  <a:pt x="25133" y="9605"/>
                </a:lnTo>
                <a:lnTo>
                  <a:pt x="25931" y="8795"/>
                </a:lnTo>
                <a:lnTo>
                  <a:pt x="26559" y="7986"/>
                </a:lnTo>
                <a:lnTo>
                  <a:pt x="26217" y="7122"/>
                </a:lnTo>
                <a:lnTo>
                  <a:pt x="25931" y="6150"/>
                </a:lnTo>
                <a:lnTo>
                  <a:pt x="24906" y="5288"/>
                </a:lnTo>
                <a:lnTo>
                  <a:pt x="24280" y="4263"/>
                </a:lnTo>
                <a:lnTo>
                  <a:pt x="25419" y="4370"/>
                </a:lnTo>
                <a:lnTo>
                  <a:pt x="26388" y="4856"/>
                </a:lnTo>
                <a:lnTo>
                  <a:pt x="27413" y="5125"/>
                </a:lnTo>
                <a:lnTo>
                  <a:pt x="28326" y="5611"/>
                </a:lnTo>
                <a:lnTo>
                  <a:pt x="29351" y="5288"/>
                </a:lnTo>
                <a:lnTo>
                  <a:pt x="30434" y="5125"/>
                </a:lnTo>
                <a:lnTo>
                  <a:pt x="31518" y="5017"/>
                </a:lnTo>
                <a:lnTo>
                  <a:pt x="32601" y="5125"/>
                </a:lnTo>
                <a:lnTo>
                  <a:pt x="32770" y="5558"/>
                </a:lnTo>
                <a:lnTo>
                  <a:pt x="33511" y="6150"/>
                </a:lnTo>
                <a:lnTo>
                  <a:pt x="34539" y="6528"/>
                </a:lnTo>
                <a:lnTo>
                  <a:pt x="35221" y="7231"/>
                </a:lnTo>
                <a:lnTo>
                  <a:pt x="36190" y="8203"/>
                </a:lnTo>
                <a:lnTo>
                  <a:pt x="37217" y="9066"/>
                </a:lnTo>
                <a:lnTo>
                  <a:pt x="38129" y="8795"/>
                </a:lnTo>
                <a:lnTo>
                  <a:pt x="38641" y="9497"/>
                </a:lnTo>
                <a:lnTo>
                  <a:pt x="39269" y="10145"/>
                </a:lnTo>
                <a:lnTo>
                  <a:pt x="39098" y="11225"/>
                </a:lnTo>
                <a:lnTo>
                  <a:pt x="39155" y="12195"/>
                </a:lnTo>
                <a:lnTo>
                  <a:pt x="39040" y="13275"/>
                </a:lnTo>
                <a:lnTo>
                  <a:pt x="39724" y="13922"/>
                </a:lnTo>
                <a:lnTo>
                  <a:pt x="40522" y="14462"/>
                </a:lnTo>
                <a:lnTo>
                  <a:pt x="40409" y="15650"/>
                </a:lnTo>
                <a:lnTo>
                  <a:pt x="40921" y="16350"/>
                </a:lnTo>
                <a:lnTo>
                  <a:pt x="41491" y="17053"/>
                </a:lnTo>
                <a:lnTo>
                  <a:pt x="42061" y="17808"/>
                </a:lnTo>
                <a:lnTo>
                  <a:pt x="42802" y="18186"/>
                </a:lnTo>
                <a:lnTo>
                  <a:pt x="43315" y="18887"/>
                </a:lnTo>
                <a:lnTo>
                  <a:pt x="44056" y="18131"/>
                </a:lnTo>
                <a:lnTo>
                  <a:pt x="45025" y="17484"/>
                </a:lnTo>
                <a:lnTo>
                  <a:pt x="45480" y="16514"/>
                </a:lnTo>
                <a:lnTo>
                  <a:pt x="46165" y="15650"/>
                </a:lnTo>
                <a:lnTo>
                  <a:pt x="46280" y="14625"/>
                </a:lnTo>
                <a:lnTo>
                  <a:pt x="46221" y="13598"/>
                </a:lnTo>
                <a:lnTo>
                  <a:pt x="46221" y="12519"/>
                </a:lnTo>
                <a:lnTo>
                  <a:pt x="46850" y="11603"/>
                </a:lnTo>
                <a:lnTo>
                  <a:pt x="47760" y="10847"/>
                </a:lnTo>
                <a:lnTo>
                  <a:pt x="48787" y="10253"/>
                </a:lnTo>
                <a:lnTo>
                  <a:pt x="49927" y="9822"/>
                </a:lnTo>
                <a:lnTo>
                  <a:pt x="50725" y="8364"/>
                </a:lnTo>
                <a:lnTo>
                  <a:pt x="51921" y="7717"/>
                </a:lnTo>
                <a:lnTo>
                  <a:pt x="52606" y="6745"/>
                </a:lnTo>
                <a:lnTo>
                  <a:pt x="53689" y="6097"/>
                </a:lnTo>
                <a:lnTo>
                  <a:pt x="54487" y="5773"/>
                </a:lnTo>
                <a:lnTo>
                  <a:pt x="48672" y="2211"/>
                </a:lnTo>
                <a:lnTo>
                  <a:pt x="40864" y="0"/>
                </a:lnTo>
                <a:lnTo>
                  <a:pt x="27584" y="0"/>
                </a:lnTo>
                <a:lnTo>
                  <a:pt x="23140" y="647"/>
                </a:lnTo>
                <a:lnTo>
                  <a:pt x="19150" y="1833"/>
                </a:lnTo>
                <a:lnTo>
                  <a:pt x="19891" y="2697"/>
                </a:lnTo>
                <a:lnTo>
                  <a:pt x="20461" y="3453"/>
                </a:lnTo>
                <a:lnTo>
                  <a:pt x="21714" y="3561"/>
                </a:lnTo>
                <a:lnTo>
                  <a:pt x="22854" y="3939"/>
                </a:lnTo>
                <a:lnTo>
                  <a:pt x="22056" y="5233"/>
                </a:lnTo>
                <a:lnTo>
                  <a:pt x="21031" y="5072"/>
                </a:lnTo>
                <a:lnTo>
                  <a:pt x="20062" y="4747"/>
                </a:lnTo>
                <a:lnTo>
                  <a:pt x="19378" y="3939"/>
                </a:lnTo>
                <a:lnTo>
                  <a:pt x="18808" y="3075"/>
                </a:lnTo>
                <a:lnTo>
                  <a:pt x="18123" y="2266"/>
                </a:lnTo>
                <a:lnTo>
                  <a:pt x="14532" y="3291"/>
                </a:lnTo>
                <a:lnTo>
                  <a:pt x="11342" y="4802"/>
                </a:lnTo>
                <a:lnTo>
                  <a:pt x="8663" y="6691"/>
                </a:lnTo>
                <a:lnTo>
                  <a:pt x="8947" y="7069"/>
                </a:lnTo>
                <a:lnTo>
                  <a:pt x="9632" y="7933"/>
                </a:lnTo>
                <a:lnTo>
                  <a:pt x="10144" y="9228"/>
                </a:lnTo>
                <a:lnTo>
                  <a:pt x="10202" y="10253"/>
                </a:lnTo>
                <a:lnTo>
                  <a:pt x="10259" y="11278"/>
                </a:lnTo>
                <a:lnTo>
                  <a:pt x="10601" y="12250"/>
                </a:lnTo>
                <a:lnTo>
                  <a:pt x="9175" y="11494"/>
                </a:lnTo>
                <a:lnTo>
                  <a:pt x="8492" y="9983"/>
                </a:lnTo>
                <a:lnTo>
                  <a:pt x="7751" y="9228"/>
                </a:lnTo>
                <a:lnTo>
                  <a:pt x="7123" y="8311"/>
                </a:lnTo>
                <a:lnTo>
                  <a:pt x="6895" y="7986"/>
                </a:lnTo>
                <a:lnTo>
                  <a:pt x="2622" y="21586"/>
                </a:lnTo>
                <a:lnTo>
                  <a:pt x="1993" y="22234"/>
                </a:lnTo>
                <a:close/>
              </a:path>
            </a:pathLst>
          </a:custGeom>
          <a:solidFill>
            <a:srgbClr val="A2D1EB"/>
          </a:solidFill>
        </p:spPr>
        <p:txBody>
          <a:bodyPr wrap="square" lIns="0" tIns="0" rIns="0" bIns="0" rtlCol="0">
            <a:noAutofit/>
          </a:bodyPr>
          <a:lstStyle/>
          <a:p>
            <a:endParaRPr/>
          </a:p>
        </p:txBody>
      </p:sp>
      <p:sp>
        <p:nvSpPr>
          <p:cNvPr id="1608" name="object 1608"/>
          <p:cNvSpPr/>
          <p:nvPr/>
        </p:nvSpPr>
        <p:spPr>
          <a:xfrm>
            <a:off x="407461" y="753542"/>
            <a:ext cx="6895" cy="13600"/>
          </a:xfrm>
          <a:custGeom>
            <a:avLst/>
            <a:gdLst/>
            <a:ahLst/>
            <a:cxnLst/>
            <a:rect l="l" t="t" r="r" b="b"/>
            <a:pathLst>
              <a:path w="6895" h="13600">
                <a:moveTo>
                  <a:pt x="2563" y="3561"/>
                </a:moveTo>
                <a:lnTo>
                  <a:pt x="0" y="8041"/>
                </a:lnTo>
                <a:lnTo>
                  <a:pt x="1139" y="13059"/>
                </a:lnTo>
                <a:lnTo>
                  <a:pt x="1881" y="13383"/>
                </a:lnTo>
                <a:lnTo>
                  <a:pt x="1937" y="13005"/>
                </a:lnTo>
                <a:lnTo>
                  <a:pt x="2622" y="13600"/>
                </a:lnTo>
                <a:lnTo>
                  <a:pt x="6895" y="0"/>
                </a:lnTo>
                <a:lnTo>
                  <a:pt x="2563" y="3561"/>
                </a:lnTo>
                <a:close/>
              </a:path>
            </a:pathLst>
          </a:custGeom>
          <a:solidFill>
            <a:srgbClr val="A2D1EB"/>
          </a:solidFill>
        </p:spPr>
        <p:txBody>
          <a:bodyPr wrap="square" lIns="0" tIns="0" rIns="0" bIns="0" rtlCol="0">
            <a:noAutofit/>
          </a:bodyPr>
          <a:lstStyle/>
          <a:p>
            <a:endParaRPr/>
          </a:p>
        </p:txBody>
      </p:sp>
      <p:sp>
        <p:nvSpPr>
          <p:cNvPr id="1609" name="object 1609"/>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A2D1EB"/>
          </a:solidFill>
        </p:spPr>
        <p:txBody>
          <a:bodyPr wrap="square" lIns="0" tIns="0" rIns="0" bIns="0" rtlCol="0">
            <a:noAutofit/>
          </a:bodyPr>
          <a:lstStyle/>
          <a:p>
            <a:endParaRPr/>
          </a:p>
        </p:txBody>
      </p:sp>
      <p:sp>
        <p:nvSpPr>
          <p:cNvPr id="1610" name="object 1610"/>
          <p:cNvSpPr/>
          <p:nvPr/>
        </p:nvSpPr>
        <p:spPr>
          <a:xfrm>
            <a:off x="408031" y="746095"/>
            <a:ext cx="53288" cy="33134"/>
          </a:xfrm>
          <a:custGeom>
            <a:avLst/>
            <a:gdLst/>
            <a:ahLst/>
            <a:cxnLst/>
            <a:rect l="l" t="t" r="r" b="b"/>
            <a:pathLst>
              <a:path w="53288" h="33134">
                <a:moveTo>
                  <a:pt x="2052" y="21047"/>
                </a:moveTo>
                <a:lnTo>
                  <a:pt x="1423" y="21694"/>
                </a:lnTo>
                <a:lnTo>
                  <a:pt x="569" y="20506"/>
                </a:lnTo>
                <a:lnTo>
                  <a:pt x="0" y="20561"/>
                </a:lnTo>
                <a:lnTo>
                  <a:pt x="0" y="25309"/>
                </a:lnTo>
                <a:lnTo>
                  <a:pt x="2450" y="29628"/>
                </a:lnTo>
                <a:lnTo>
                  <a:pt x="6611" y="33134"/>
                </a:lnTo>
                <a:lnTo>
                  <a:pt x="7751" y="32811"/>
                </a:lnTo>
                <a:lnTo>
                  <a:pt x="8833" y="32542"/>
                </a:lnTo>
                <a:lnTo>
                  <a:pt x="9517" y="31678"/>
                </a:lnTo>
                <a:lnTo>
                  <a:pt x="9004" y="30653"/>
                </a:lnTo>
                <a:lnTo>
                  <a:pt x="8720" y="29573"/>
                </a:lnTo>
                <a:lnTo>
                  <a:pt x="8377" y="28439"/>
                </a:lnTo>
                <a:lnTo>
                  <a:pt x="7751" y="27469"/>
                </a:lnTo>
                <a:lnTo>
                  <a:pt x="7524" y="26336"/>
                </a:lnTo>
                <a:lnTo>
                  <a:pt x="7066" y="25256"/>
                </a:lnTo>
                <a:lnTo>
                  <a:pt x="7922" y="24392"/>
                </a:lnTo>
                <a:lnTo>
                  <a:pt x="8947" y="23745"/>
                </a:lnTo>
                <a:lnTo>
                  <a:pt x="10144" y="23314"/>
                </a:lnTo>
                <a:lnTo>
                  <a:pt x="11112" y="22558"/>
                </a:lnTo>
                <a:lnTo>
                  <a:pt x="12025" y="21748"/>
                </a:lnTo>
                <a:lnTo>
                  <a:pt x="13223" y="21208"/>
                </a:lnTo>
                <a:lnTo>
                  <a:pt x="14419" y="20884"/>
                </a:lnTo>
                <a:lnTo>
                  <a:pt x="15388" y="20183"/>
                </a:lnTo>
                <a:lnTo>
                  <a:pt x="15787" y="19103"/>
                </a:lnTo>
                <a:lnTo>
                  <a:pt x="16413" y="18133"/>
                </a:lnTo>
                <a:lnTo>
                  <a:pt x="17041" y="17161"/>
                </a:lnTo>
                <a:lnTo>
                  <a:pt x="17895" y="16459"/>
                </a:lnTo>
                <a:lnTo>
                  <a:pt x="17839" y="15433"/>
                </a:lnTo>
                <a:lnTo>
                  <a:pt x="17154" y="15003"/>
                </a:lnTo>
                <a:lnTo>
                  <a:pt x="16357" y="14678"/>
                </a:lnTo>
                <a:lnTo>
                  <a:pt x="15102" y="14678"/>
                </a:lnTo>
                <a:lnTo>
                  <a:pt x="13906" y="14841"/>
                </a:lnTo>
                <a:lnTo>
                  <a:pt x="12653" y="14947"/>
                </a:lnTo>
                <a:lnTo>
                  <a:pt x="11398" y="14894"/>
                </a:lnTo>
                <a:lnTo>
                  <a:pt x="10542" y="13977"/>
                </a:lnTo>
                <a:lnTo>
                  <a:pt x="10714" y="13222"/>
                </a:lnTo>
                <a:lnTo>
                  <a:pt x="11912" y="13383"/>
                </a:lnTo>
                <a:lnTo>
                  <a:pt x="13108" y="13114"/>
                </a:lnTo>
                <a:lnTo>
                  <a:pt x="14248" y="12952"/>
                </a:lnTo>
                <a:lnTo>
                  <a:pt x="15388" y="12736"/>
                </a:lnTo>
                <a:lnTo>
                  <a:pt x="16584" y="12681"/>
                </a:lnTo>
                <a:lnTo>
                  <a:pt x="17724" y="12358"/>
                </a:lnTo>
                <a:lnTo>
                  <a:pt x="18751" y="11925"/>
                </a:lnTo>
                <a:lnTo>
                  <a:pt x="19776" y="11333"/>
                </a:lnTo>
                <a:lnTo>
                  <a:pt x="21430" y="11547"/>
                </a:lnTo>
                <a:lnTo>
                  <a:pt x="22399" y="11225"/>
                </a:lnTo>
                <a:lnTo>
                  <a:pt x="23424" y="10900"/>
                </a:lnTo>
                <a:lnTo>
                  <a:pt x="24052" y="10038"/>
                </a:lnTo>
                <a:lnTo>
                  <a:pt x="24564" y="9066"/>
                </a:lnTo>
                <a:lnTo>
                  <a:pt x="25361" y="8256"/>
                </a:lnTo>
                <a:lnTo>
                  <a:pt x="25989" y="7447"/>
                </a:lnTo>
                <a:lnTo>
                  <a:pt x="25647" y="6583"/>
                </a:lnTo>
                <a:lnTo>
                  <a:pt x="25361" y="5611"/>
                </a:lnTo>
                <a:lnTo>
                  <a:pt x="24336" y="4749"/>
                </a:lnTo>
                <a:lnTo>
                  <a:pt x="23710" y="3724"/>
                </a:lnTo>
                <a:lnTo>
                  <a:pt x="24850" y="3830"/>
                </a:lnTo>
                <a:lnTo>
                  <a:pt x="25818" y="4316"/>
                </a:lnTo>
                <a:lnTo>
                  <a:pt x="26843" y="4586"/>
                </a:lnTo>
                <a:lnTo>
                  <a:pt x="27756" y="5072"/>
                </a:lnTo>
                <a:lnTo>
                  <a:pt x="28781" y="4749"/>
                </a:lnTo>
                <a:lnTo>
                  <a:pt x="29864" y="4586"/>
                </a:lnTo>
                <a:lnTo>
                  <a:pt x="30948" y="4478"/>
                </a:lnTo>
                <a:lnTo>
                  <a:pt x="32031" y="4586"/>
                </a:lnTo>
                <a:lnTo>
                  <a:pt x="32200" y="5019"/>
                </a:lnTo>
                <a:lnTo>
                  <a:pt x="32942" y="5611"/>
                </a:lnTo>
                <a:lnTo>
                  <a:pt x="33969" y="5989"/>
                </a:lnTo>
                <a:lnTo>
                  <a:pt x="34651" y="6691"/>
                </a:lnTo>
                <a:lnTo>
                  <a:pt x="35620" y="7663"/>
                </a:lnTo>
                <a:lnTo>
                  <a:pt x="36647" y="8527"/>
                </a:lnTo>
                <a:lnTo>
                  <a:pt x="37560" y="8256"/>
                </a:lnTo>
                <a:lnTo>
                  <a:pt x="38071" y="8958"/>
                </a:lnTo>
                <a:lnTo>
                  <a:pt x="38699" y="9605"/>
                </a:lnTo>
                <a:lnTo>
                  <a:pt x="38528" y="10686"/>
                </a:lnTo>
                <a:lnTo>
                  <a:pt x="38585" y="11656"/>
                </a:lnTo>
                <a:lnTo>
                  <a:pt x="38470" y="12736"/>
                </a:lnTo>
                <a:lnTo>
                  <a:pt x="39155" y="13383"/>
                </a:lnTo>
                <a:lnTo>
                  <a:pt x="39952" y="13922"/>
                </a:lnTo>
                <a:lnTo>
                  <a:pt x="39839" y="15111"/>
                </a:lnTo>
                <a:lnTo>
                  <a:pt x="40351" y="15811"/>
                </a:lnTo>
                <a:lnTo>
                  <a:pt x="40921" y="16514"/>
                </a:lnTo>
                <a:lnTo>
                  <a:pt x="41491" y="17269"/>
                </a:lnTo>
                <a:lnTo>
                  <a:pt x="42232" y="17647"/>
                </a:lnTo>
                <a:lnTo>
                  <a:pt x="42745" y="18348"/>
                </a:lnTo>
                <a:lnTo>
                  <a:pt x="43487" y="17592"/>
                </a:lnTo>
                <a:lnTo>
                  <a:pt x="44455" y="16945"/>
                </a:lnTo>
                <a:lnTo>
                  <a:pt x="44910" y="15975"/>
                </a:lnTo>
                <a:lnTo>
                  <a:pt x="45595" y="15111"/>
                </a:lnTo>
                <a:lnTo>
                  <a:pt x="45710" y="14086"/>
                </a:lnTo>
                <a:lnTo>
                  <a:pt x="45652" y="13059"/>
                </a:lnTo>
                <a:lnTo>
                  <a:pt x="45652" y="11980"/>
                </a:lnTo>
                <a:lnTo>
                  <a:pt x="46280" y="11063"/>
                </a:lnTo>
                <a:lnTo>
                  <a:pt x="47190" y="10308"/>
                </a:lnTo>
                <a:lnTo>
                  <a:pt x="48217" y="9714"/>
                </a:lnTo>
                <a:lnTo>
                  <a:pt x="49357" y="9283"/>
                </a:lnTo>
                <a:lnTo>
                  <a:pt x="50155" y="7825"/>
                </a:lnTo>
                <a:lnTo>
                  <a:pt x="51351" y="7177"/>
                </a:lnTo>
                <a:lnTo>
                  <a:pt x="52036" y="6205"/>
                </a:lnTo>
                <a:lnTo>
                  <a:pt x="53119" y="5558"/>
                </a:lnTo>
                <a:lnTo>
                  <a:pt x="53288" y="5505"/>
                </a:lnTo>
                <a:lnTo>
                  <a:pt x="47647" y="2105"/>
                </a:lnTo>
                <a:lnTo>
                  <a:pt x="40010" y="0"/>
                </a:lnTo>
                <a:lnTo>
                  <a:pt x="27129" y="0"/>
                </a:lnTo>
                <a:lnTo>
                  <a:pt x="22797" y="594"/>
                </a:lnTo>
                <a:lnTo>
                  <a:pt x="18922" y="1727"/>
                </a:lnTo>
                <a:lnTo>
                  <a:pt x="19321" y="2158"/>
                </a:lnTo>
                <a:lnTo>
                  <a:pt x="19891" y="2914"/>
                </a:lnTo>
                <a:lnTo>
                  <a:pt x="21144" y="3022"/>
                </a:lnTo>
                <a:lnTo>
                  <a:pt x="22284" y="3400"/>
                </a:lnTo>
                <a:lnTo>
                  <a:pt x="21486" y="4694"/>
                </a:lnTo>
                <a:lnTo>
                  <a:pt x="20461" y="4533"/>
                </a:lnTo>
                <a:lnTo>
                  <a:pt x="19492" y="4208"/>
                </a:lnTo>
                <a:lnTo>
                  <a:pt x="18808" y="3400"/>
                </a:lnTo>
                <a:lnTo>
                  <a:pt x="18238" y="2536"/>
                </a:lnTo>
                <a:lnTo>
                  <a:pt x="17783" y="2050"/>
                </a:lnTo>
                <a:lnTo>
                  <a:pt x="14248" y="3183"/>
                </a:lnTo>
                <a:lnTo>
                  <a:pt x="11112" y="4694"/>
                </a:lnTo>
                <a:lnTo>
                  <a:pt x="8434" y="6583"/>
                </a:lnTo>
                <a:lnTo>
                  <a:pt x="9062" y="7394"/>
                </a:lnTo>
                <a:lnTo>
                  <a:pt x="9574" y="8688"/>
                </a:lnTo>
                <a:lnTo>
                  <a:pt x="9632" y="9714"/>
                </a:lnTo>
                <a:lnTo>
                  <a:pt x="9689" y="10739"/>
                </a:lnTo>
                <a:lnTo>
                  <a:pt x="10031" y="11711"/>
                </a:lnTo>
                <a:lnTo>
                  <a:pt x="8605" y="10955"/>
                </a:lnTo>
                <a:lnTo>
                  <a:pt x="7922" y="9444"/>
                </a:lnTo>
                <a:lnTo>
                  <a:pt x="7181" y="8688"/>
                </a:lnTo>
                <a:lnTo>
                  <a:pt x="6668" y="7933"/>
                </a:lnTo>
                <a:lnTo>
                  <a:pt x="2450" y="11441"/>
                </a:lnTo>
                <a:lnTo>
                  <a:pt x="2052" y="21047"/>
                </a:lnTo>
                <a:close/>
              </a:path>
            </a:pathLst>
          </a:custGeom>
          <a:solidFill>
            <a:srgbClr val="A3D2EC"/>
          </a:solidFill>
        </p:spPr>
        <p:txBody>
          <a:bodyPr wrap="square" lIns="0" tIns="0" rIns="0" bIns="0" rtlCol="0">
            <a:noAutofit/>
          </a:bodyPr>
          <a:lstStyle/>
          <a:p>
            <a:endParaRPr/>
          </a:p>
        </p:txBody>
      </p:sp>
      <p:sp>
        <p:nvSpPr>
          <p:cNvPr id="1611" name="object 1611"/>
          <p:cNvSpPr/>
          <p:nvPr/>
        </p:nvSpPr>
        <p:spPr>
          <a:xfrm>
            <a:off x="408031" y="757536"/>
            <a:ext cx="2450" cy="9605"/>
          </a:xfrm>
          <a:custGeom>
            <a:avLst/>
            <a:gdLst/>
            <a:ahLst/>
            <a:cxnLst/>
            <a:rect l="l" t="t" r="r" b="b"/>
            <a:pathLst>
              <a:path w="2450" h="9605">
                <a:moveTo>
                  <a:pt x="2450" y="0"/>
                </a:moveTo>
                <a:lnTo>
                  <a:pt x="0" y="4370"/>
                </a:lnTo>
                <a:lnTo>
                  <a:pt x="0" y="9119"/>
                </a:lnTo>
                <a:lnTo>
                  <a:pt x="569" y="9064"/>
                </a:lnTo>
                <a:lnTo>
                  <a:pt x="1311" y="9389"/>
                </a:lnTo>
                <a:lnTo>
                  <a:pt x="1367" y="9011"/>
                </a:lnTo>
                <a:lnTo>
                  <a:pt x="2052" y="9605"/>
                </a:lnTo>
                <a:lnTo>
                  <a:pt x="2450" y="0"/>
                </a:lnTo>
                <a:close/>
              </a:path>
            </a:pathLst>
          </a:custGeom>
          <a:solidFill>
            <a:srgbClr val="A3D2EC"/>
          </a:solidFill>
        </p:spPr>
        <p:txBody>
          <a:bodyPr wrap="square" lIns="0" tIns="0" rIns="0" bIns="0" rtlCol="0">
            <a:noAutofit/>
          </a:bodyPr>
          <a:lstStyle/>
          <a:p>
            <a:endParaRPr/>
          </a:p>
        </p:txBody>
      </p:sp>
      <p:sp>
        <p:nvSpPr>
          <p:cNvPr id="1612" name="object 161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A3D2EC"/>
          </a:solidFill>
        </p:spPr>
        <p:txBody>
          <a:bodyPr wrap="square" lIns="0" tIns="0" rIns="0" bIns="0" rtlCol="0">
            <a:noAutofit/>
          </a:bodyPr>
          <a:lstStyle/>
          <a:p>
            <a:endParaRPr/>
          </a:p>
        </p:txBody>
      </p:sp>
      <p:sp>
        <p:nvSpPr>
          <p:cNvPr id="1613" name="object 1613"/>
          <p:cNvSpPr/>
          <p:nvPr/>
        </p:nvSpPr>
        <p:spPr>
          <a:xfrm>
            <a:off x="420228" y="777612"/>
            <a:ext cx="5927" cy="6475"/>
          </a:xfrm>
          <a:custGeom>
            <a:avLst/>
            <a:gdLst/>
            <a:ahLst/>
            <a:cxnLst/>
            <a:rect l="l" t="t" r="r" b="b"/>
            <a:pathLst>
              <a:path w="5927" h="6475">
                <a:moveTo>
                  <a:pt x="4559" y="5719"/>
                </a:move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lnTo>
                  <a:pt x="0" y="3884"/>
                </a:lnTo>
                <a:lnTo>
                  <a:pt x="114" y="4964"/>
                </a:lnTo>
                <a:lnTo>
                  <a:pt x="855" y="5664"/>
                </a:lnTo>
                <a:lnTo>
                  <a:pt x="1311" y="5881"/>
                </a:lnTo>
                <a:lnTo>
                  <a:pt x="1824" y="6150"/>
                </a:lnTo>
                <a:lnTo>
                  <a:pt x="2336" y="6314"/>
                </a:lnTo>
                <a:lnTo>
                  <a:pt x="2906" y="6475"/>
                </a:lnTo>
                <a:lnTo>
                  <a:pt x="3989" y="6259"/>
                </a:lnTo>
                <a:lnTo>
                  <a:pt x="4559" y="5719"/>
                </a:lnTo>
                <a:close/>
              </a:path>
            </a:pathLst>
          </a:custGeom>
          <a:solidFill>
            <a:srgbClr val="A3D2EC"/>
          </a:solidFill>
        </p:spPr>
        <p:txBody>
          <a:bodyPr wrap="square" lIns="0" tIns="0" rIns="0" bIns="0" rtlCol="0">
            <a:noAutofit/>
          </a:bodyPr>
          <a:lstStyle/>
          <a:p>
            <a:endParaRPr/>
          </a:p>
        </p:txBody>
      </p:sp>
      <p:sp>
        <p:nvSpPr>
          <p:cNvPr id="1614" name="object 1614"/>
          <p:cNvSpPr/>
          <p:nvPr/>
        </p:nvSpPr>
        <p:spPr>
          <a:xfrm>
            <a:off x="469414" y="759479"/>
            <a:ext cx="968" cy="1942"/>
          </a:xfrm>
          <a:custGeom>
            <a:avLst/>
            <a:gdLst/>
            <a:ahLst/>
            <a:cxnLst/>
            <a:rect l="l" t="t" r="r" b="b"/>
            <a:pathLst>
              <a:path w="968" h="1942">
                <a:moveTo>
                  <a:pt x="0" y="0"/>
                </a:moveTo>
                <a:lnTo>
                  <a:pt x="171" y="755"/>
                </a:lnTo>
                <a:lnTo>
                  <a:pt x="565" y="1780"/>
                </a:lnTo>
                <a:lnTo>
                  <a:pt x="968" y="1942"/>
                </a:lnTo>
                <a:lnTo>
                  <a:pt x="686" y="1294"/>
                </a:lnTo>
                <a:lnTo>
                  <a:pt x="344" y="647"/>
                </a:lnTo>
                <a:lnTo>
                  <a:pt x="0" y="0"/>
                </a:lnTo>
                <a:close/>
              </a:path>
            </a:pathLst>
          </a:custGeom>
          <a:solidFill>
            <a:srgbClr val="A3D2EC"/>
          </a:solidFill>
        </p:spPr>
        <p:txBody>
          <a:bodyPr wrap="square" lIns="0" tIns="0" rIns="0" bIns="0" rtlCol="0">
            <a:noAutofit/>
          </a:bodyPr>
          <a:lstStyle/>
          <a:p>
            <a:endParaRPr/>
          </a:p>
        </p:txBody>
      </p:sp>
      <p:sp>
        <p:nvSpPr>
          <p:cNvPr id="1615" name="object 1615"/>
          <p:cNvSpPr/>
          <p:nvPr/>
        </p:nvSpPr>
        <p:spPr>
          <a:xfrm>
            <a:off x="467420" y="763148"/>
            <a:ext cx="3989" cy="4911"/>
          </a:xfrm>
          <a:custGeom>
            <a:avLst/>
            <a:gdLst/>
            <a:ahLst/>
            <a:cxnLst/>
            <a:rect l="l" t="t" r="r" b="b"/>
            <a:pathLst>
              <a:path w="3989" h="4911">
                <a:moveTo>
                  <a:pt x="3707" y="4858"/>
                </a:moveTo>
                <a:lnTo>
                  <a:pt x="3868" y="4911"/>
                </a:lnTo>
                <a:lnTo>
                  <a:pt x="3929" y="4480"/>
                </a:lnTo>
                <a:lnTo>
                  <a:pt x="3989" y="3994"/>
                </a:lnTo>
                <a:lnTo>
                  <a:pt x="3989" y="2483"/>
                </a:lnTo>
                <a:lnTo>
                  <a:pt x="3868" y="1457"/>
                </a:lnTo>
                <a:lnTo>
                  <a:pt x="3647" y="430"/>
                </a:lnTo>
                <a:lnTo>
                  <a:pt x="3425" y="324"/>
                </a:lnTo>
                <a:lnTo>
                  <a:pt x="2398" y="161"/>
                </a:lnTo>
                <a:lnTo>
                  <a:pt x="1367" y="53"/>
                </a:lnTo>
                <a:lnTo>
                  <a:pt x="340" y="0"/>
                </a:lnTo>
                <a:lnTo>
                  <a:pt x="0" y="594"/>
                </a:lnTo>
                <a:lnTo>
                  <a:pt x="1081" y="1402"/>
                </a:lnTo>
                <a:lnTo>
                  <a:pt x="2398" y="1835"/>
                </a:lnTo>
                <a:lnTo>
                  <a:pt x="2050" y="2697"/>
                </a:lnTo>
                <a:lnTo>
                  <a:pt x="3143" y="3238"/>
                </a:lnTo>
                <a:lnTo>
                  <a:pt x="3365" y="4102"/>
                </a:lnTo>
                <a:lnTo>
                  <a:pt x="3707" y="4858"/>
                </a:lnTo>
                <a:close/>
              </a:path>
            </a:pathLst>
          </a:custGeom>
          <a:solidFill>
            <a:srgbClr val="A3D2EC"/>
          </a:solidFill>
        </p:spPr>
        <p:txBody>
          <a:bodyPr wrap="square" lIns="0" tIns="0" rIns="0" bIns="0" rtlCol="0">
            <a:noAutofit/>
          </a:bodyPr>
          <a:lstStyle/>
          <a:p>
            <a:endParaRPr/>
          </a:p>
        </p:txBody>
      </p:sp>
      <p:sp>
        <p:nvSpPr>
          <p:cNvPr id="1616" name="object 1616"/>
          <p:cNvSpPr/>
          <p:nvPr/>
        </p:nvSpPr>
        <p:spPr>
          <a:xfrm>
            <a:off x="420228" y="777612"/>
            <a:ext cx="5927" cy="6420"/>
          </a:xfrm>
          <a:custGeom>
            <a:avLst/>
            <a:gdLst/>
            <a:ahLst/>
            <a:cxnLst/>
            <a:rect l="l" t="t" r="r" b="b"/>
            <a:pathLst>
              <a:path w="5927" h="6420">
                <a:moveTo>
                  <a:pt x="741" y="3992"/>
                </a:moveTo>
                <a:lnTo>
                  <a:pt x="0" y="3884"/>
                </a:lnTo>
                <a:lnTo>
                  <a:pt x="114" y="4964"/>
                </a:lnTo>
                <a:lnTo>
                  <a:pt x="398" y="5233"/>
                </a:lnTo>
                <a:lnTo>
                  <a:pt x="1254" y="5664"/>
                </a:lnTo>
                <a:lnTo>
                  <a:pt x="2108" y="6042"/>
                </a:lnTo>
                <a:lnTo>
                  <a:pt x="3077" y="6420"/>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A8D3ED"/>
          </a:solidFill>
        </p:spPr>
        <p:txBody>
          <a:bodyPr wrap="square" lIns="0" tIns="0" rIns="0" bIns="0" rtlCol="0">
            <a:noAutofit/>
          </a:bodyPr>
          <a:lstStyle/>
          <a:p>
            <a:endParaRPr/>
          </a:p>
        </p:txBody>
      </p:sp>
      <p:sp>
        <p:nvSpPr>
          <p:cNvPr id="1617" name="object 1617"/>
          <p:cNvSpPr/>
          <p:nvPr/>
        </p:nvSpPr>
        <p:spPr>
          <a:xfrm>
            <a:off x="467420" y="763148"/>
            <a:ext cx="3465" cy="4102"/>
          </a:xfrm>
          <a:custGeom>
            <a:avLst/>
            <a:gdLst/>
            <a:ahLst/>
            <a:cxnLst/>
            <a:rect l="l" t="t" r="r" b="b"/>
            <a:pathLst>
              <a:path w="3465" h="4102">
                <a:moveTo>
                  <a:pt x="3465" y="2536"/>
                </a:moveTo>
                <a:lnTo>
                  <a:pt x="3304" y="1402"/>
                </a:lnTo>
                <a:lnTo>
                  <a:pt x="3022" y="269"/>
                </a:lnTo>
                <a:lnTo>
                  <a:pt x="2398" y="161"/>
                </a:lnTo>
                <a:lnTo>
                  <a:pt x="1367" y="53"/>
                </a:lnTo>
                <a:lnTo>
                  <a:pt x="340" y="0"/>
                </a:lnTo>
                <a:lnTo>
                  <a:pt x="0" y="594"/>
                </a:lnTo>
                <a:lnTo>
                  <a:pt x="1081" y="1402"/>
                </a:lnTo>
                <a:lnTo>
                  <a:pt x="2398" y="1835"/>
                </a:lnTo>
                <a:lnTo>
                  <a:pt x="2050" y="2697"/>
                </a:lnTo>
                <a:lnTo>
                  <a:pt x="3143" y="3238"/>
                </a:lnTo>
                <a:lnTo>
                  <a:pt x="3365" y="4102"/>
                </a:lnTo>
                <a:lnTo>
                  <a:pt x="3465" y="2536"/>
                </a:lnTo>
                <a:close/>
              </a:path>
            </a:pathLst>
          </a:custGeom>
          <a:solidFill>
            <a:srgbClr val="A8D3ED"/>
          </a:solidFill>
        </p:spPr>
        <p:txBody>
          <a:bodyPr wrap="square" lIns="0" tIns="0" rIns="0" bIns="0" rtlCol="0">
            <a:noAutofit/>
          </a:bodyPr>
          <a:lstStyle/>
          <a:p>
            <a:endParaRPr/>
          </a:p>
        </p:txBody>
      </p:sp>
      <p:sp>
        <p:nvSpPr>
          <p:cNvPr id="1618" name="object 1618"/>
          <p:cNvSpPr/>
          <p:nvPr/>
        </p:nvSpPr>
        <p:spPr>
          <a:xfrm>
            <a:off x="408545" y="746581"/>
            <a:ext cx="52205" cy="32542"/>
          </a:xfrm>
          <a:custGeom>
            <a:avLst/>
            <a:gdLst/>
            <a:ahLst/>
            <a:cxnLst/>
            <a:rect l="l" t="t" r="r" b="b"/>
            <a:pathLst>
              <a:path w="52205" h="32542">
                <a:moveTo>
                  <a:pt x="2392" y="29142"/>
                </a:moveTo>
                <a:lnTo>
                  <a:pt x="6382" y="32542"/>
                </a:lnTo>
                <a:lnTo>
                  <a:pt x="7238" y="32325"/>
                </a:lnTo>
                <a:lnTo>
                  <a:pt x="8319" y="32056"/>
                </a:lnTo>
                <a:lnTo>
                  <a:pt x="9004" y="31192"/>
                </a:lnTo>
                <a:lnTo>
                  <a:pt x="8490" y="30167"/>
                </a:lnTo>
                <a:lnTo>
                  <a:pt x="8206" y="29087"/>
                </a:lnTo>
                <a:lnTo>
                  <a:pt x="7864" y="27953"/>
                </a:lnTo>
                <a:lnTo>
                  <a:pt x="7238" y="26983"/>
                </a:lnTo>
                <a:lnTo>
                  <a:pt x="7010" y="25850"/>
                </a:lnTo>
                <a:lnTo>
                  <a:pt x="6553" y="24770"/>
                </a:lnTo>
                <a:lnTo>
                  <a:pt x="7409" y="23906"/>
                </a:lnTo>
                <a:lnTo>
                  <a:pt x="8434" y="23259"/>
                </a:lnTo>
                <a:lnTo>
                  <a:pt x="9630" y="22828"/>
                </a:lnTo>
                <a:lnTo>
                  <a:pt x="10599" y="22072"/>
                </a:lnTo>
                <a:lnTo>
                  <a:pt x="11511" y="21262"/>
                </a:lnTo>
                <a:lnTo>
                  <a:pt x="12709" y="20722"/>
                </a:lnTo>
                <a:lnTo>
                  <a:pt x="13906" y="20398"/>
                </a:lnTo>
                <a:lnTo>
                  <a:pt x="14874" y="19697"/>
                </a:lnTo>
                <a:lnTo>
                  <a:pt x="15273" y="18617"/>
                </a:lnTo>
                <a:lnTo>
                  <a:pt x="15900" y="17647"/>
                </a:lnTo>
                <a:lnTo>
                  <a:pt x="16528" y="16675"/>
                </a:lnTo>
                <a:lnTo>
                  <a:pt x="17382" y="15973"/>
                </a:lnTo>
                <a:lnTo>
                  <a:pt x="17325" y="14947"/>
                </a:lnTo>
                <a:lnTo>
                  <a:pt x="16641" y="14517"/>
                </a:lnTo>
                <a:lnTo>
                  <a:pt x="15843" y="14192"/>
                </a:lnTo>
                <a:lnTo>
                  <a:pt x="14588" y="14192"/>
                </a:lnTo>
                <a:lnTo>
                  <a:pt x="13392" y="14355"/>
                </a:lnTo>
                <a:lnTo>
                  <a:pt x="12140" y="14461"/>
                </a:lnTo>
                <a:lnTo>
                  <a:pt x="10885" y="14408"/>
                </a:lnTo>
                <a:lnTo>
                  <a:pt x="10029" y="13491"/>
                </a:lnTo>
                <a:lnTo>
                  <a:pt x="10200" y="12736"/>
                </a:lnTo>
                <a:lnTo>
                  <a:pt x="11398" y="12897"/>
                </a:lnTo>
                <a:lnTo>
                  <a:pt x="12595" y="12628"/>
                </a:lnTo>
                <a:lnTo>
                  <a:pt x="13735" y="12466"/>
                </a:lnTo>
                <a:lnTo>
                  <a:pt x="14874" y="12250"/>
                </a:lnTo>
                <a:lnTo>
                  <a:pt x="16071" y="12195"/>
                </a:lnTo>
                <a:lnTo>
                  <a:pt x="17211" y="11872"/>
                </a:lnTo>
                <a:lnTo>
                  <a:pt x="18238" y="11439"/>
                </a:lnTo>
                <a:lnTo>
                  <a:pt x="19263" y="10847"/>
                </a:lnTo>
                <a:lnTo>
                  <a:pt x="20916" y="11061"/>
                </a:lnTo>
                <a:lnTo>
                  <a:pt x="21885" y="10739"/>
                </a:lnTo>
                <a:lnTo>
                  <a:pt x="22910" y="10414"/>
                </a:lnTo>
                <a:lnTo>
                  <a:pt x="23538" y="9552"/>
                </a:lnTo>
                <a:lnTo>
                  <a:pt x="24050" y="8580"/>
                </a:lnTo>
                <a:lnTo>
                  <a:pt x="24848" y="7770"/>
                </a:lnTo>
                <a:lnTo>
                  <a:pt x="25476" y="6961"/>
                </a:lnTo>
                <a:lnTo>
                  <a:pt x="25133" y="6097"/>
                </a:lnTo>
                <a:lnTo>
                  <a:pt x="24848" y="5125"/>
                </a:lnTo>
                <a:lnTo>
                  <a:pt x="23822" y="4263"/>
                </a:lnTo>
                <a:lnTo>
                  <a:pt x="23196" y="3238"/>
                </a:lnTo>
                <a:lnTo>
                  <a:pt x="24336" y="3344"/>
                </a:lnTo>
                <a:lnTo>
                  <a:pt x="25305" y="3830"/>
                </a:lnTo>
                <a:lnTo>
                  <a:pt x="26330" y="4100"/>
                </a:lnTo>
                <a:lnTo>
                  <a:pt x="27242" y="4586"/>
                </a:lnTo>
                <a:lnTo>
                  <a:pt x="28267" y="4263"/>
                </a:lnTo>
                <a:lnTo>
                  <a:pt x="29351" y="4100"/>
                </a:lnTo>
                <a:lnTo>
                  <a:pt x="30434" y="3992"/>
                </a:lnTo>
                <a:lnTo>
                  <a:pt x="31518" y="4100"/>
                </a:lnTo>
                <a:lnTo>
                  <a:pt x="31687" y="4533"/>
                </a:lnTo>
                <a:lnTo>
                  <a:pt x="32428" y="5125"/>
                </a:lnTo>
                <a:lnTo>
                  <a:pt x="33455" y="5503"/>
                </a:lnTo>
                <a:lnTo>
                  <a:pt x="34138" y="6205"/>
                </a:lnTo>
                <a:lnTo>
                  <a:pt x="35107" y="7177"/>
                </a:lnTo>
                <a:lnTo>
                  <a:pt x="36134" y="8041"/>
                </a:lnTo>
                <a:lnTo>
                  <a:pt x="37046" y="7770"/>
                </a:lnTo>
                <a:lnTo>
                  <a:pt x="37557" y="8472"/>
                </a:lnTo>
                <a:lnTo>
                  <a:pt x="38186" y="9119"/>
                </a:lnTo>
                <a:lnTo>
                  <a:pt x="38015" y="10200"/>
                </a:lnTo>
                <a:lnTo>
                  <a:pt x="38071" y="11170"/>
                </a:lnTo>
                <a:lnTo>
                  <a:pt x="37956" y="12250"/>
                </a:lnTo>
                <a:lnTo>
                  <a:pt x="38641" y="12897"/>
                </a:lnTo>
                <a:lnTo>
                  <a:pt x="39439" y="13436"/>
                </a:lnTo>
                <a:lnTo>
                  <a:pt x="39326" y="14625"/>
                </a:lnTo>
                <a:lnTo>
                  <a:pt x="39837" y="15325"/>
                </a:lnTo>
                <a:lnTo>
                  <a:pt x="40407" y="16028"/>
                </a:lnTo>
                <a:lnTo>
                  <a:pt x="40977" y="16783"/>
                </a:lnTo>
                <a:lnTo>
                  <a:pt x="41718" y="17161"/>
                </a:lnTo>
                <a:lnTo>
                  <a:pt x="42232" y="17862"/>
                </a:lnTo>
                <a:lnTo>
                  <a:pt x="42973" y="17106"/>
                </a:lnTo>
                <a:lnTo>
                  <a:pt x="43942" y="16459"/>
                </a:lnTo>
                <a:lnTo>
                  <a:pt x="44397" y="15489"/>
                </a:lnTo>
                <a:lnTo>
                  <a:pt x="45082" y="14625"/>
                </a:lnTo>
                <a:lnTo>
                  <a:pt x="45196" y="13600"/>
                </a:lnTo>
                <a:lnTo>
                  <a:pt x="45138" y="12573"/>
                </a:lnTo>
                <a:lnTo>
                  <a:pt x="45138" y="11494"/>
                </a:lnTo>
                <a:lnTo>
                  <a:pt x="45766" y="10577"/>
                </a:lnTo>
                <a:lnTo>
                  <a:pt x="46677" y="9822"/>
                </a:lnTo>
                <a:lnTo>
                  <a:pt x="47704" y="9228"/>
                </a:lnTo>
                <a:lnTo>
                  <a:pt x="48844" y="8797"/>
                </a:lnTo>
                <a:lnTo>
                  <a:pt x="49641" y="7339"/>
                </a:lnTo>
                <a:lnTo>
                  <a:pt x="50837" y="6691"/>
                </a:lnTo>
                <a:lnTo>
                  <a:pt x="51522" y="5719"/>
                </a:lnTo>
                <a:lnTo>
                  <a:pt x="52205" y="5288"/>
                </a:lnTo>
                <a:lnTo>
                  <a:pt x="46677" y="1997"/>
                </a:lnTo>
                <a:lnTo>
                  <a:pt x="39267" y="0"/>
                </a:lnTo>
                <a:lnTo>
                  <a:pt x="26787" y="0"/>
                </a:lnTo>
                <a:lnTo>
                  <a:pt x="22626" y="594"/>
                </a:lnTo>
                <a:lnTo>
                  <a:pt x="18808" y="1672"/>
                </a:lnTo>
                <a:lnTo>
                  <a:pt x="19378" y="2428"/>
                </a:lnTo>
                <a:lnTo>
                  <a:pt x="20630" y="2536"/>
                </a:lnTo>
                <a:lnTo>
                  <a:pt x="21770" y="2914"/>
                </a:lnTo>
                <a:lnTo>
                  <a:pt x="20973" y="4208"/>
                </a:lnTo>
                <a:lnTo>
                  <a:pt x="19948" y="4047"/>
                </a:lnTo>
                <a:lnTo>
                  <a:pt x="18979" y="3722"/>
                </a:lnTo>
                <a:lnTo>
                  <a:pt x="18294" y="2914"/>
                </a:lnTo>
                <a:lnTo>
                  <a:pt x="17724" y="2050"/>
                </a:lnTo>
                <a:lnTo>
                  <a:pt x="14077" y="3130"/>
                </a:lnTo>
                <a:lnTo>
                  <a:pt x="10885" y="4641"/>
                </a:lnTo>
                <a:lnTo>
                  <a:pt x="8263" y="6530"/>
                </a:lnTo>
                <a:lnTo>
                  <a:pt x="8549" y="6908"/>
                </a:lnTo>
                <a:lnTo>
                  <a:pt x="9060" y="8202"/>
                </a:lnTo>
                <a:lnTo>
                  <a:pt x="9119" y="9228"/>
                </a:lnTo>
                <a:lnTo>
                  <a:pt x="9175" y="10253"/>
                </a:lnTo>
                <a:lnTo>
                  <a:pt x="9517" y="11225"/>
                </a:lnTo>
                <a:lnTo>
                  <a:pt x="8092" y="10469"/>
                </a:lnTo>
                <a:lnTo>
                  <a:pt x="7409" y="8958"/>
                </a:lnTo>
                <a:lnTo>
                  <a:pt x="6668" y="8202"/>
                </a:lnTo>
                <a:lnTo>
                  <a:pt x="6440" y="7933"/>
                </a:lnTo>
                <a:lnTo>
                  <a:pt x="2392" y="11333"/>
                </a:lnTo>
                <a:lnTo>
                  <a:pt x="1538" y="20561"/>
                </a:lnTo>
                <a:lnTo>
                  <a:pt x="910" y="21208"/>
                </a:lnTo>
                <a:lnTo>
                  <a:pt x="56" y="20020"/>
                </a:lnTo>
                <a:lnTo>
                  <a:pt x="0" y="15595"/>
                </a:lnTo>
                <a:lnTo>
                  <a:pt x="0" y="24878"/>
                </a:lnTo>
                <a:lnTo>
                  <a:pt x="2392" y="29142"/>
                </a:lnTo>
                <a:close/>
              </a:path>
            </a:pathLst>
          </a:custGeom>
          <a:solidFill>
            <a:srgbClr val="A8D3ED"/>
          </a:solidFill>
        </p:spPr>
        <p:txBody>
          <a:bodyPr wrap="square" lIns="0" tIns="0" rIns="0" bIns="0" rtlCol="0">
            <a:noAutofit/>
          </a:bodyPr>
          <a:lstStyle/>
          <a:p>
            <a:endParaRPr/>
          </a:p>
        </p:txBody>
      </p:sp>
      <p:sp>
        <p:nvSpPr>
          <p:cNvPr id="1619" name="object 1619"/>
          <p:cNvSpPr/>
          <p:nvPr/>
        </p:nvSpPr>
        <p:spPr>
          <a:xfrm>
            <a:off x="408545" y="757914"/>
            <a:ext cx="2392" cy="9228"/>
          </a:xfrm>
          <a:custGeom>
            <a:avLst/>
            <a:gdLst/>
            <a:ahLst/>
            <a:cxnLst/>
            <a:rect l="l" t="t" r="r" b="b"/>
            <a:pathLst>
              <a:path w="2392" h="9228">
                <a:moveTo>
                  <a:pt x="2392" y="0"/>
                </a:moveTo>
                <a:lnTo>
                  <a:pt x="0" y="4261"/>
                </a:lnTo>
                <a:lnTo>
                  <a:pt x="56" y="8687"/>
                </a:lnTo>
                <a:lnTo>
                  <a:pt x="797" y="9011"/>
                </a:lnTo>
                <a:lnTo>
                  <a:pt x="853" y="8633"/>
                </a:lnTo>
                <a:lnTo>
                  <a:pt x="1538" y="9228"/>
                </a:lnTo>
                <a:lnTo>
                  <a:pt x="2392" y="0"/>
                </a:lnTo>
                <a:close/>
              </a:path>
            </a:pathLst>
          </a:custGeom>
          <a:solidFill>
            <a:srgbClr val="A8D3ED"/>
          </a:solidFill>
        </p:spPr>
        <p:txBody>
          <a:bodyPr wrap="square" lIns="0" tIns="0" rIns="0" bIns="0" rtlCol="0">
            <a:noAutofit/>
          </a:bodyPr>
          <a:lstStyle/>
          <a:p>
            <a:endParaRPr/>
          </a:p>
        </p:txBody>
      </p:sp>
      <p:sp>
        <p:nvSpPr>
          <p:cNvPr id="1620" name="object 1620"/>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A8D3ED"/>
          </a:solidFill>
        </p:spPr>
        <p:txBody>
          <a:bodyPr wrap="square" lIns="0" tIns="0" rIns="0" bIns="0" rtlCol="0">
            <a:noAutofit/>
          </a:bodyPr>
          <a:lstStyle/>
          <a:p>
            <a:endParaRPr/>
          </a:p>
        </p:txBody>
      </p:sp>
      <p:sp>
        <p:nvSpPr>
          <p:cNvPr id="1621" name="object 1621"/>
          <p:cNvSpPr/>
          <p:nvPr/>
        </p:nvSpPr>
        <p:spPr>
          <a:xfrm>
            <a:off x="467420" y="763148"/>
            <a:ext cx="2902" cy="3130"/>
          </a:xfrm>
          <a:custGeom>
            <a:avLst/>
            <a:gdLst/>
            <a:ahLst/>
            <a:cxnLst/>
            <a:rect l="l" t="t" r="r" b="b"/>
            <a:pathLst>
              <a:path w="2902" h="3130">
                <a:moveTo>
                  <a:pt x="2680" y="1133"/>
                </a:moveTo>
                <a:lnTo>
                  <a:pt x="2459" y="161"/>
                </a:lnTo>
                <a:lnTo>
                  <a:pt x="1367" y="53"/>
                </a:lnTo>
                <a:lnTo>
                  <a:pt x="340" y="0"/>
                </a:lnTo>
                <a:lnTo>
                  <a:pt x="0" y="594"/>
                </a:lnTo>
                <a:lnTo>
                  <a:pt x="1081" y="1402"/>
                </a:lnTo>
                <a:lnTo>
                  <a:pt x="2398" y="1835"/>
                </a:lnTo>
                <a:lnTo>
                  <a:pt x="2050" y="2697"/>
                </a:lnTo>
                <a:lnTo>
                  <a:pt x="2902" y="3130"/>
                </a:lnTo>
                <a:lnTo>
                  <a:pt x="2841" y="2105"/>
                </a:lnTo>
                <a:lnTo>
                  <a:pt x="2680" y="1133"/>
                </a:lnTo>
                <a:close/>
              </a:path>
            </a:pathLst>
          </a:custGeom>
          <a:solidFill>
            <a:srgbClr val="A9D3ED"/>
          </a:solidFill>
        </p:spPr>
        <p:txBody>
          <a:bodyPr wrap="square" lIns="0" tIns="0" rIns="0" bIns="0" rtlCol="0">
            <a:noAutofit/>
          </a:bodyPr>
          <a:lstStyle/>
          <a:p>
            <a:endParaRPr/>
          </a:p>
        </p:txBody>
      </p:sp>
      <p:sp>
        <p:nvSpPr>
          <p:cNvPr id="1622" name="object 162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A9D3ED"/>
          </a:solidFill>
        </p:spPr>
        <p:txBody>
          <a:bodyPr wrap="square" lIns="0" tIns="0" rIns="0" bIns="0" rtlCol="0">
            <a:noAutofit/>
          </a:bodyPr>
          <a:lstStyle/>
          <a:p>
            <a:endParaRPr/>
          </a:p>
        </p:txBody>
      </p:sp>
      <p:sp>
        <p:nvSpPr>
          <p:cNvPr id="1623" name="object 1623"/>
          <p:cNvSpPr/>
          <p:nvPr/>
        </p:nvSpPr>
        <p:spPr>
          <a:xfrm>
            <a:off x="420228" y="777612"/>
            <a:ext cx="5927" cy="6367"/>
          </a:xfrm>
          <a:custGeom>
            <a:avLst/>
            <a:gdLst/>
            <a:ahLst/>
            <a:cxnLst/>
            <a:rect l="l" t="t" r="r" b="b"/>
            <a:pathLst>
              <a:path w="5927" h="6367">
                <a:moveTo>
                  <a:pt x="4559" y="5719"/>
                </a:move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lnTo>
                  <a:pt x="0" y="3884"/>
                </a:lnTo>
                <a:lnTo>
                  <a:pt x="114" y="4856"/>
                </a:lnTo>
                <a:lnTo>
                  <a:pt x="1139" y="5395"/>
                </a:lnTo>
                <a:lnTo>
                  <a:pt x="2223" y="5936"/>
                </a:lnTo>
                <a:lnTo>
                  <a:pt x="3363" y="6367"/>
                </a:lnTo>
                <a:lnTo>
                  <a:pt x="3989" y="6259"/>
                </a:lnTo>
                <a:lnTo>
                  <a:pt x="4559" y="5719"/>
                </a:lnTo>
                <a:close/>
              </a:path>
            </a:pathLst>
          </a:custGeom>
          <a:solidFill>
            <a:srgbClr val="A9D3ED"/>
          </a:solidFill>
        </p:spPr>
        <p:txBody>
          <a:bodyPr wrap="square" lIns="0" tIns="0" rIns="0" bIns="0" rtlCol="0">
            <a:noAutofit/>
          </a:bodyPr>
          <a:lstStyle/>
          <a:p>
            <a:endParaRPr/>
          </a:p>
        </p:txBody>
      </p:sp>
      <p:sp>
        <p:nvSpPr>
          <p:cNvPr id="1624" name="object 1624"/>
          <p:cNvSpPr/>
          <p:nvPr/>
        </p:nvSpPr>
        <p:spPr>
          <a:xfrm>
            <a:off x="409056" y="747067"/>
            <a:ext cx="51123" cy="31948"/>
          </a:xfrm>
          <a:custGeom>
            <a:avLst/>
            <a:gdLst/>
            <a:ahLst/>
            <a:cxnLst/>
            <a:rect l="l" t="t" r="r" b="b"/>
            <a:pathLst>
              <a:path w="51123" h="31948">
                <a:moveTo>
                  <a:pt x="44626" y="11008"/>
                </a:moveTo>
                <a:lnTo>
                  <a:pt x="45255" y="10091"/>
                </a:lnTo>
                <a:lnTo>
                  <a:pt x="46165" y="9336"/>
                </a:lnTo>
                <a:lnTo>
                  <a:pt x="47192" y="8742"/>
                </a:lnTo>
                <a:lnTo>
                  <a:pt x="48332" y="8311"/>
                </a:lnTo>
                <a:lnTo>
                  <a:pt x="49130" y="6853"/>
                </a:lnTo>
                <a:lnTo>
                  <a:pt x="50326" y="6205"/>
                </a:lnTo>
                <a:lnTo>
                  <a:pt x="51011" y="5233"/>
                </a:lnTo>
                <a:lnTo>
                  <a:pt x="45710" y="1942"/>
                </a:lnTo>
                <a:lnTo>
                  <a:pt x="38528" y="0"/>
                </a:lnTo>
                <a:lnTo>
                  <a:pt x="26388" y="0"/>
                </a:lnTo>
                <a:lnTo>
                  <a:pt x="22342" y="592"/>
                </a:lnTo>
                <a:lnTo>
                  <a:pt x="18637" y="1619"/>
                </a:lnTo>
                <a:lnTo>
                  <a:pt x="18866" y="1942"/>
                </a:lnTo>
                <a:lnTo>
                  <a:pt x="20119" y="2050"/>
                </a:lnTo>
                <a:lnTo>
                  <a:pt x="21259" y="2428"/>
                </a:lnTo>
                <a:lnTo>
                  <a:pt x="20461" y="3722"/>
                </a:lnTo>
                <a:lnTo>
                  <a:pt x="19436" y="3561"/>
                </a:lnTo>
                <a:lnTo>
                  <a:pt x="18467" y="3236"/>
                </a:lnTo>
                <a:lnTo>
                  <a:pt x="17783" y="2428"/>
                </a:lnTo>
                <a:lnTo>
                  <a:pt x="17497" y="1942"/>
                </a:lnTo>
                <a:lnTo>
                  <a:pt x="13908" y="3075"/>
                </a:lnTo>
                <a:lnTo>
                  <a:pt x="10716" y="4639"/>
                </a:lnTo>
                <a:lnTo>
                  <a:pt x="8037" y="6475"/>
                </a:lnTo>
                <a:lnTo>
                  <a:pt x="8549" y="7716"/>
                </a:lnTo>
                <a:lnTo>
                  <a:pt x="8607" y="8742"/>
                </a:lnTo>
                <a:lnTo>
                  <a:pt x="8663" y="9767"/>
                </a:lnTo>
                <a:lnTo>
                  <a:pt x="9006" y="10739"/>
                </a:lnTo>
                <a:lnTo>
                  <a:pt x="7580" y="9983"/>
                </a:lnTo>
                <a:lnTo>
                  <a:pt x="6897" y="8472"/>
                </a:lnTo>
                <a:lnTo>
                  <a:pt x="6269" y="7878"/>
                </a:lnTo>
                <a:lnTo>
                  <a:pt x="2394" y="11170"/>
                </a:lnTo>
                <a:lnTo>
                  <a:pt x="114" y="15272"/>
                </a:lnTo>
                <a:lnTo>
                  <a:pt x="0" y="19697"/>
                </a:lnTo>
                <a:lnTo>
                  <a:pt x="342" y="19481"/>
                </a:lnTo>
                <a:lnTo>
                  <a:pt x="1027" y="20075"/>
                </a:lnTo>
                <a:lnTo>
                  <a:pt x="398" y="20722"/>
                </a:lnTo>
                <a:lnTo>
                  <a:pt x="0" y="20128"/>
                </a:lnTo>
                <a:lnTo>
                  <a:pt x="58" y="24608"/>
                </a:lnTo>
                <a:lnTo>
                  <a:pt x="2338" y="28656"/>
                </a:lnTo>
                <a:lnTo>
                  <a:pt x="6156" y="31948"/>
                </a:lnTo>
                <a:lnTo>
                  <a:pt x="6726" y="31839"/>
                </a:lnTo>
                <a:lnTo>
                  <a:pt x="7808" y="31570"/>
                </a:lnTo>
                <a:lnTo>
                  <a:pt x="8492" y="30706"/>
                </a:lnTo>
                <a:lnTo>
                  <a:pt x="7979" y="29681"/>
                </a:lnTo>
                <a:lnTo>
                  <a:pt x="7695" y="28601"/>
                </a:lnTo>
                <a:lnTo>
                  <a:pt x="7352" y="27467"/>
                </a:lnTo>
                <a:lnTo>
                  <a:pt x="6726" y="26497"/>
                </a:lnTo>
                <a:lnTo>
                  <a:pt x="6498" y="25364"/>
                </a:lnTo>
                <a:lnTo>
                  <a:pt x="6041" y="24284"/>
                </a:lnTo>
                <a:lnTo>
                  <a:pt x="6897" y="23420"/>
                </a:lnTo>
                <a:lnTo>
                  <a:pt x="7922" y="22773"/>
                </a:lnTo>
                <a:lnTo>
                  <a:pt x="9119" y="22342"/>
                </a:lnTo>
                <a:lnTo>
                  <a:pt x="10087" y="21586"/>
                </a:lnTo>
                <a:lnTo>
                  <a:pt x="11000" y="20776"/>
                </a:lnTo>
                <a:lnTo>
                  <a:pt x="12198" y="20236"/>
                </a:lnTo>
                <a:lnTo>
                  <a:pt x="13394" y="19912"/>
                </a:lnTo>
                <a:lnTo>
                  <a:pt x="14363" y="19211"/>
                </a:lnTo>
                <a:lnTo>
                  <a:pt x="14762" y="18131"/>
                </a:lnTo>
                <a:lnTo>
                  <a:pt x="15388" y="17161"/>
                </a:lnTo>
                <a:lnTo>
                  <a:pt x="16016" y="16189"/>
                </a:lnTo>
                <a:lnTo>
                  <a:pt x="16870" y="15487"/>
                </a:lnTo>
                <a:lnTo>
                  <a:pt x="16814" y="14461"/>
                </a:lnTo>
                <a:lnTo>
                  <a:pt x="16129" y="14031"/>
                </a:lnTo>
                <a:lnTo>
                  <a:pt x="15332" y="13706"/>
                </a:lnTo>
                <a:lnTo>
                  <a:pt x="14077" y="13706"/>
                </a:lnTo>
                <a:lnTo>
                  <a:pt x="12881" y="13869"/>
                </a:lnTo>
                <a:lnTo>
                  <a:pt x="11628" y="13975"/>
                </a:lnTo>
                <a:lnTo>
                  <a:pt x="10373" y="13922"/>
                </a:lnTo>
                <a:lnTo>
                  <a:pt x="9517" y="13005"/>
                </a:lnTo>
                <a:lnTo>
                  <a:pt x="9689" y="12250"/>
                </a:lnTo>
                <a:lnTo>
                  <a:pt x="10887" y="12411"/>
                </a:lnTo>
                <a:lnTo>
                  <a:pt x="12083" y="12142"/>
                </a:lnTo>
                <a:lnTo>
                  <a:pt x="13223" y="11980"/>
                </a:lnTo>
                <a:lnTo>
                  <a:pt x="14363" y="11764"/>
                </a:lnTo>
                <a:lnTo>
                  <a:pt x="15559" y="11709"/>
                </a:lnTo>
                <a:lnTo>
                  <a:pt x="16699" y="11386"/>
                </a:lnTo>
                <a:lnTo>
                  <a:pt x="17726" y="10953"/>
                </a:lnTo>
                <a:lnTo>
                  <a:pt x="18751" y="10361"/>
                </a:lnTo>
                <a:lnTo>
                  <a:pt x="20405" y="10575"/>
                </a:lnTo>
                <a:lnTo>
                  <a:pt x="21373" y="10253"/>
                </a:lnTo>
                <a:lnTo>
                  <a:pt x="22399" y="9928"/>
                </a:lnTo>
                <a:lnTo>
                  <a:pt x="23027" y="9066"/>
                </a:lnTo>
                <a:lnTo>
                  <a:pt x="23538" y="8094"/>
                </a:lnTo>
                <a:lnTo>
                  <a:pt x="24336" y="7284"/>
                </a:lnTo>
                <a:lnTo>
                  <a:pt x="24964" y="6475"/>
                </a:lnTo>
                <a:lnTo>
                  <a:pt x="24622" y="5611"/>
                </a:lnTo>
                <a:lnTo>
                  <a:pt x="24336" y="4639"/>
                </a:lnTo>
                <a:lnTo>
                  <a:pt x="23311" y="3777"/>
                </a:lnTo>
                <a:lnTo>
                  <a:pt x="22685" y="2752"/>
                </a:lnTo>
                <a:lnTo>
                  <a:pt x="23824" y="2858"/>
                </a:lnTo>
                <a:lnTo>
                  <a:pt x="24793" y="3344"/>
                </a:lnTo>
                <a:lnTo>
                  <a:pt x="25818" y="3614"/>
                </a:lnTo>
                <a:lnTo>
                  <a:pt x="26731" y="4100"/>
                </a:lnTo>
                <a:lnTo>
                  <a:pt x="27756" y="3777"/>
                </a:lnTo>
                <a:lnTo>
                  <a:pt x="28839" y="3614"/>
                </a:lnTo>
                <a:lnTo>
                  <a:pt x="29923" y="3506"/>
                </a:lnTo>
                <a:lnTo>
                  <a:pt x="31006" y="3614"/>
                </a:lnTo>
                <a:lnTo>
                  <a:pt x="31175" y="4047"/>
                </a:lnTo>
                <a:lnTo>
                  <a:pt x="31916" y="4639"/>
                </a:lnTo>
                <a:lnTo>
                  <a:pt x="32944" y="5017"/>
                </a:lnTo>
                <a:lnTo>
                  <a:pt x="33626" y="5719"/>
                </a:lnTo>
                <a:lnTo>
                  <a:pt x="34595" y="6691"/>
                </a:lnTo>
                <a:lnTo>
                  <a:pt x="35622" y="7555"/>
                </a:lnTo>
                <a:lnTo>
                  <a:pt x="36534" y="7284"/>
                </a:lnTo>
                <a:lnTo>
                  <a:pt x="37046" y="7986"/>
                </a:lnTo>
                <a:lnTo>
                  <a:pt x="37674" y="8633"/>
                </a:lnTo>
                <a:lnTo>
                  <a:pt x="37503" y="9714"/>
                </a:lnTo>
                <a:lnTo>
                  <a:pt x="37560" y="10684"/>
                </a:lnTo>
                <a:lnTo>
                  <a:pt x="37445" y="11764"/>
                </a:lnTo>
                <a:lnTo>
                  <a:pt x="38129" y="12411"/>
                </a:lnTo>
                <a:lnTo>
                  <a:pt x="38927" y="12950"/>
                </a:lnTo>
                <a:lnTo>
                  <a:pt x="38814" y="14139"/>
                </a:lnTo>
                <a:lnTo>
                  <a:pt x="39326" y="14839"/>
                </a:lnTo>
                <a:lnTo>
                  <a:pt x="39896" y="15542"/>
                </a:lnTo>
                <a:lnTo>
                  <a:pt x="40466" y="16297"/>
                </a:lnTo>
                <a:lnTo>
                  <a:pt x="41207" y="16675"/>
                </a:lnTo>
                <a:lnTo>
                  <a:pt x="41720" y="17376"/>
                </a:lnTo>
                <a:lnTo>
                  <a:pt x="42461" y="16620"/>
                </a:lnTo>
                <a:lnTo>
                  <a:pt x="43430" y="15973"/>
                </a:lnTo>
                <a:lnTo>
                  <a:pt x="43885" y="15003"/>
                </a:lnTo>
                <a:lnTo>
                  <a:pt x="44570" y="14139"/>
                </a:lnTo>
                <a:lnTo>
                  <a:pt x="44685" y="13114"/>
                </a:lnTo>
                <a:lnTo>
                  <a:pt x="44626" y="12087"/>
                </a:lnTo>
                <a:lnTo>
                  <a:pt x="44626" y="11008"/>
                </a:lnTo>
                <a:close/>
              </a:path>
            </a:pathLst>
          </a:custGeom>
          <a:solidFill>
            <a:srgbClr val="A9D3ED"/>
          </a:solidFill>
        </p:spPr>
        <p:txBody>
          <a:bodyPr wrap="square" lIns="0" tIns="0" rIns="0" bIns="0" rtlCol="0">
            <a:noAutofit/>
          </a:bodyPr>
          <a:lstStyle/>
          <a:p>
            <a:endParaRPr/>
          </a:p>
        </p:txBody>
      </p:sp>
      <p:sp>
        <p:nvSpPr>
          <p:cNvPr id="1625" name="object 1625"/>
          <p:cNvSpPr/>
          <p:nvPr/>
        </p:nvSpPr>
        <p:spPr>
          <a:xfrm>
            <a:off x="409626" y="747606"/>
            <a:ext cx="50213" cy="31353"/>
          </a:xfrm>
          <a:custGeom>
            <a:avLst/>
            <a:gdLst/>
            <a:ahLst/>
            <a:cxnLst/>
            <a:rect l="l" t="t" r="r" b="b"/>
            <a:pathLst>
              <a:path w="50213" h="31353">
                <a:moveTo>
                  <a:pt x="0" y="20022"/>
                </a:moveTo>
                <a:lnTo>
                  <a:pt x="114" y="24284"/>
                </a:lnTo>
                <a:lnTo>
                  <a:pt x="2338" y="28170"/>
                </a:lnTo>
                <a:lnTo>
                  <a:pt x="5929" y="31353"/>
                </a:lnTo>
                <a:lnTo>
                  <a:pt x="6156" y="31300"/>
                </a:lnTo>
                <a:lnTo>
                  <a:pt x="7238" y="31031"/>
                </a:lnTo>
                <a:lnTo>
                  <a:pt x="7922" y="30167"/>
                </a:lnTo>
                <a:lnTo>
                  <a:pt x="7409" y="29142"/>
                </a:lnTo>
                <a:lnTo>
                  <a:pt x="7125" y="28062"/>
                </a:lnTo>
                <a:lnTo>
                  <a:pt x="6782" y="26928"/>
                </a:lnTo>
                <a:lnTo>
                  <a:pt x="6156" y="25958"/>
                </a:lnTo>
                <a:lnTo>
                  <a:pt x="5929" y="24825"/>
                </a:lnTo>
                <a:lnTo>
                  <a:pt x="5471" y="23745"/>
                </a:lnTo>
                <a:lnTo>
                  <a:pt x="6327" y="22881"/>
                </a:lnTo>
                <a:lnTo>
                  <a:pt x="7352" y="22234"/>
                </a:lnTo>
                <a:lnTo>
                  <a:pt x="8549" y="21803"/>
                </a:lnTo>
                <a:lnTo>
                  <a:pt x="9517" y="21047"/>
                </a:lnTo>
                <a:lnTo>
                  <a:pt x="10430" y="20236"/>
                </a:lnTo>
                <a:lnTo>
                  <a:pt x="11628" y="19697"/>
                </a:lnTo>
                <a:lnTo>
                  <a:pt x="12824" y="19373"/>
                </a:lnTo>
                <a:lnTo>
                  <a:pt x="13793" y="18672"/>
                </a:lnTo>
                <a:lnTo>
                  <a:pt x="14192" y="17592"/>
                </a:lnTo>
                <a:lnTo>
                  <a:pt x="14818" y="16622"/>
                </a:lnTo>
                <a:lnTo>
                  <a:pt x="15446" y="15650"/>
                </a:lnTo>
                <a:lnTo>
                  <a:pt x="16300" y="14947"/>
                </a:lnTo>
                <a:lnTo>
                  <a:pt x="16244" y="13922"/>
                </a:lnTo>
                <a:lnTo>
                  <a:pt x="15559" y="13491"/>
                </a:lnTo>
                <a:lnTo>
                  <a:pt x="14762" y="13167"/>
                </a:lnTo>
                <a:lnTo>
                  <a:pt x="13507" y="13167"/>
                </a:lnTo>
                <a:lnTo>
                  <a:pt x="12311" y="13330"/>
                </a:lnTo>
                <a:lnTo>
                  <a:pt x="11058" y="13436"/>
                </a:lnTo>
                <a:lnTo>
                  <a:pt x="9803" y="13383"/>
                </a:lnTo>
                <a:lnTo>
                  <a:pt x="8947" y="12466"/>
                </a:lnTo>
                <a:lnTo>
                  <a:pt x="9119" y="11711"/>
                </a:lnTo>
                <a:lnTo>
                  <a:pt x="10317" y="11872"/>
                </a:lnTo>
                <a:lnTo>
                  <a:pt x="11513" y="11602"/>
                </a:lnTo>
                <a:lnTo>
                  <a:pt x="12653" y="11441"/>
                </a:lnTo>
                <a:lnTo>
                  <a:pt x="13793" y="11225"/>
                </a:lnTo>
                <a:lnTo>
                  <a:pt x="14989" y="11170"/>
                </a:lnTo>
                <a:lnTo>
                  <a:pt x="16129" y="10847"/>
                </a:lnTo>
                <a:lnTo>
                  <a:pt x="17156" y="10414"/>
                </a:lnTo>
                <a:lnTo>
                  <a:pt x="18181" y="9822"/>
                </a:lnTo>
                <a:lnTo>
                  <a:pt x="19835" y="10036"/>
                </a:lnTo>
                <a:lnTo>
                  <a:pt x="20804" y="9714"/>
                </a:lnTo>
                <a:lnTo>
                  <a:pt x="21829" y="9389"/>
                </a:lnTo>
                <a:lnTo>
                  <a:pt x="22457" y="8527"/>
                </a:lnTo>
                <a:lnTo>
                  <a:pt x="22969" y="7555"/>
                </a:lnTo>
                <a:lnTo>
                  <a:pt x="23766" y="6745"/>
                </a:lnTo>
                <a:lnTo>
                  <a:pt x="24394" y="5936"/>
                </a:lnTo>
                <a:lnTo>
                  <a:pt x="24052" y="5072"/>
                </a:lnTo>
                <a:lnTo>
                  <a:pt x="23766" y="4100"/>
                </a:lnTo>
                <a:lnTo>
                  <a:pt x="22741" y="3238"/>
                </a:lnTo>
                <a:lnTo>
                  <a:pt x="22115" y="2213"/>
                </a:lnTo>
                <a:lnTo>
                  <a:pt x="23254" y="2319"/>
                </a:lnTo>
                <a:lnTo>
                  <a:pt x="24223" y="2805"/>
                </a:lnTo>
                <a:lnTo>
                  <a:pt x="25248" y="3075"/>
                </a:lnTo>
                <a:lnTo>
                  <a:pt x="26161" y="3561"/>
                </a:lnTo>
                <a:lnTo>
                  <a:pt x="27186" y="3238"/>
                </a:lnTo>
                <a:lnTo>
                  <a:pt x="28269" y="3075"/>
                </a:lnTo>
                <a:lnTo>
                  <a:pt x="29353" y="2967"/>
                </a:lnTo>
                <a:lnTo>
                  <a:pt x="30436" y="3075"/>
                </a:lnTo>
                <a:lnTo>
                  <a:pt x="30605" y="3508"/>
                </a:lnTo>
                <a:lnTo>
                  <a:pt x="31346" y="4100"/>
                </a:lnTo>
                <a:lnTo>
                  <a:pt x="32374" y="4478"/>
                </a:lnTo>
                <a:lnTo>
                  <a:pt x="33056" y="5180"/>
                </a:lnTo>
                <a:lnTo>
                  <a:pt x="34025" y="6152"/>
                </a:lnTo>
                <a:lnTo>
                  <a:pt x="35052" y="7016"/>
                </a:lnTo>
                <a:lnTo>
                  <a:pt x="35964" y="6745"/>
                </a:lnTo>
                <a:lnTo>
                  <a:pt x="36476" y="7447"/>
                </a:lnTo>
                <a:lnTo>
                  <a:pt x="37104" y="8094"/>
                </a:lnTo>
                <a:lnTo>
                  <a:pt x="36933" y="9174"/>
                </a:lnTo>
                <a:lnTo>
                  <a:pt x="36990" y="10145"/>
                </a:lnTo>
                <a:lnTo>
                  <a:pt x="36875" y="11225"/>
                </a:lnTo>
                <a:lnTo>
                  <a:pt x="37560" y="11872"/>
                </a:lnTo>
                <a:lnTo>
                  <a:pt x="38357" y="12411"/>
                </a:lnTo>
                <a:lnTo>
                  <a:pt x="38244" y="13600"/>
                </a:lnTo>
                <a:lnTo>
                  <a:pt x="38756" y="14300"/>
                </a:lnTo>
                <a:lnTo>
                  <a:pt x="39326" y="15003"/>
                </a:lnTo>
                <a:lnTo>
                  <a:pt x="39896" y="15758"/>
                </a:lnTo>
                <a:lnTo>
                  <a:pt x="40637" y="16136"/>
                </a:lnTo>
                <a:lnTo>
                  <a:pt x="41150" y="16836"/>
                </a:lnTo>
                <a:lnTo>
                  <a:pt x="41891" y="16081"/>
                </a:lnTo>
                <a:lnTo>
                  <a:pt x="42860" y="15434"/>
                </a:lnTo>
                <a:lnTo>
                  <a:pt x="43315" y="14463"/>
                </a:lnTo>
                <a:lnTo>
                  <a:pt x="44000" y="13600"/>
                </a:lnTo>
                <a:lnTo>
                  <a:pt x="44115" y="12575"/>
                </a:lnTo>
                <a:lnTo>
                  <a:pt x="44056" y="11548"/>
                </a:lnTo>
                <a:lnTo>
                  <a:pt x="44056" y="10469"/>
                </a:lnTo>
                <a:lnTo>
                  <a:pt x="44685" y="9552"/>
                </a:lnTo>
                <a:lnTo>
                  <a:pt x="45595" y="8797"/>
                </a:lnTo>
                <a:lnTo>
                  <a:pt x="46622" y="8203"/>
                </a:lnTo>
                <a:lnTo>
                  <a:pt x="47762" y="7772"/>
                </a:lnTo>
                <a:lnTo>
                  <a:pt x="48560" y="6314"/>
                </a:lnTo>
                <a:lnTo>
                  <a:pt x="49756" y="5666"/>
                </a:lnTo>
                <a:lnTo>
                  <a:pt x="50213" y="5019"/>
                </a:lnTo>
                <a:lnTo>
                  <a:pt x="44854" y="1888"/>
                </a:lnTo>
                <a:lnTo>
                  <a:pt x="37845" y="0"/>
                </a:lnTo>
                <a:lnTo>
                  <a:pt x="26104" y="0"/>
                </a:lnTo>
                <a:lnTo>
                  <a:pt x="22286" y="485"/>
                </a:lnTo>
                <a:lnTo>
                  <a:pt x="18751" y="1402"/>
                </a:lnTo>
                <a:lnTo>
                  <a:pt x="19549" y="1511"/>
                </a:lnTo>
                <a:lnTo>
                  <a:pt x="20689" y="1888"/>
                </a:lnTo>
                <a:lnTo>
                  <a:pt x="19891" y="3183"/>
                </a:lnTo>
                <a:lnTo>
                  <a:pt x="18866" y="3022"/>
                </a:lnTo>
                <a:lnTo>
                  <a:pt x="17897" y="2697"/>
                </a:lnTo>
                <a:lnTo>
                  <a:pt x="17213" y="1888"/>
                </a:lnTo>
                <a:lnTo>
                  <a:pt x="13565" y="2967"/>
                </a:lnTo>
                <a:lnTo>
                  <a:pt x="10373" y="4586"/>
                </a:lnTo>
                <a:lnTo>
                  <a:pt x="7695" y="6475"/>
                </a:lnTo>
                <a:lnTo>
                  <a:pt x="7979" y="7177"/>
                </a:lnTo>
                <a:lnTo>
                  <a:pt x="8037" y="8202"/>
                </a:lnTo>
                <a:lnTo>
                  <a:pt x="8094" y="9228"/>
                </a:lnTo>
                <a:lnTo>
                  <a:pt x="8436" y="10200"/>
                </a:lnTo>
                <a:lnTo>
                  <a:pt x="7010" y="9444"/>
                </a:lnTo>
                <a:lnTo>
                  <a:pt x="6327" y="7933"/>
                </a:lnTo>
                <a:lnTo>
                  <a:pt x="6156" y="7716"/>
                </a:lnTo>
                <a:lnTo>
                  <a:pt x="2394" y="10900"/>
                </a:lnTo>
                <a:lnTo>
                  <a:pt x="114" y="14841"/>
                </a:lnTo>
                <a:lnTo>
                  <a:pt x="0" y="19103"/>
                </a:lnTo>
                <a:lnTo>
                  <a:pt x="457" y="19536"/>
                </a:lnTo>
                <a:lnTo>
                  <a:pt x="0" y="20022"/>
                </a:lnTo>
                <a:close/>
              </a:path>
            </a:pathLst>
          </a:custGeom>
          <a:solidFill>
            <a:srgbClr val="ACD4ED"/>
          </a:solidFill>
        </p:spPr>
        <p:txBody>
          <a:bodyPr wrap="square" lIns="0" tIns="0" rIns="0" bIns="0" rtlCol="0">
            <a:noAutofit/>
          </a:bodyPr>
          <a:lstStyle/>
          <a:p>
            <a:endParaRPr/>
          </a:p>
        </p:txBody>
      </p:sp>
      <p:sp>
        <p:nvSpPr>
          <p:cNvPr id="1626" name="object 1626"/>
          <p:cNvSpPr/>
          <p:nvPr/>
        </p:nvSpPr>
        <p:spPr>
          <a:xfrm>
            <a:off x="467420" y="763148"/>
            <a:ext cx="2217" cy="1780"/>
          </a:xfrm>
          <a:custGeom>
            <a:avLst/>
            <a:gdLst/>
            <a:ahLst/>
            <a:cxnLst/>
            <a:rect l="l" t="t" r="r" b="b"/>
            <a:pathLst>
              <a:path w="2217" h="1780">
                <a:moveTo>
                  <a:pt x="2217" y="1780"/>
                </a:moveTo>
                <a:lnTo>
                  <a:pt x="2108" y="1186"/>
                </a:lnTo>
                <a:lnTo>
                  <a:pt x="1993" y="647"/>
                </a:lnTo>
                <a:lnTo>
                  <a:pt x="1822" y="108"/>
                </a:lnTo>
                <a:lnTo>
                  <a:pt x="1367" y="53"/>
                </a:lnTo>
                <a:lnTo>
                  <a:pt x="340" y="0"/>
                </a:lnTo>
                <a:lnTo>
                  <a:pt x="0" y="594"/>
                </a:lnTo>
                <a:lnTo>
                  <a:pt x="1081" y="1402"/>
                </a:lnTo>
                <a:lnTo>
                  <a:pt x="2217" y="1780"/>
                </a:lnTo>
                <a:close/>
              </a:path>
            </a:pathLst>
          </a:custGeom>
          <a:solidFill>
            <a:srgbClr val="ACD4ED"/>
          </a:solidFill>
        </p:spPr>
        <p:txBody>
          <a:bodyPr wrap="square" lIns="0" tIns="0" rIns="0" bIns="0" rtlCol="0">
            <a:noAutofit/>
          </a:bodyPr>
          <a:lstStyle/>
          <a:p>
            <a:endParaRPr/>
          </a:p>
        </p:txBody>
      </p:sp>
      <p:sp>
        <p:nvSpPr>
          <p:cNvPr id="1627" name="object 1627"/>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ACD4ED"/>
          </a:solidFill>
        </p:spPr>
        <p:txBody>
          <a:bodyPr wrap="square" lIns="0" tIns="0" rIns="0" bIns="0" rtlCol="0">
            <a:noAutofit/>
          </a:bodyPr>
          <a:lstStyle/>
          <a:p>
            <a:endParaRPr/>
          </a:p>
        </p:txBody>
      </p:sp>
      <p:sp>
        <p:nvSpPr>
          <p:cNvPr id="1628" name="object 1628"/>
          <p:cNvSpPr/>
          <p:nvPr/>
        </p:nvSpPr>
        <p:spPr>
          <a:xfrm>
            <a:off x="469471" y="765253"/>
            <a:ext cx="287" cy="592"/>
          </a:xfrm>
          <a:custGeom>
            <a:avLst/>
            <a:gdLst/>
            <a:ahLst/>
            <a:cxnLst/>
            <a:rect l="l" t="t" r="r" b="b"/>
            <a:pathLst>
              <a:path w="287" h="592">
                <a:moveTo>
                  <a:pt x="287" y="485"/>
                </a:moveTo>
                <a:lnTo>
                  <a:pt x="227" y="0"/>
                </a:lnTo>
                <a:lnTo>
                  <a:pt x="0" y="592"/>
                </a:lnTo>
                <a:lnTo>
                  <a:pt x="287" y="485"/>
                </a:lnTo>
                <a:close/>
              </a:path>
            </a:pathLst>
          </a:custGeom>
          <a:solidFill>
            <a:srgbClr val="ACD4ED"/>
          </a:solidFill>
        </p:spPr>
        <p:txBody>
          <a:bodyPr wrap="square" lIns="0" tIns="0" rIns="0" bIns="0" rtlCol="0">
            <a:noAutofit/>
          </a:bodyPr>
          <a:lstStyle/>
          <a:p>
            <a:endParaRPr/>
          </a:p>
        </p:txBody>
      </p:sp>
      <p:sp>
        <p:nvSpPr>
          <p:cNvPr id="1629" name="object 1629"/>
          <p:cNvSpPr/>
          <p:nvPr/>
        </p:nvSpPr>
        <p:spPr>
          <a:xfrm>
            <a:off x="420228" y="777612"/>
            <a:ext cx="5927" cy="6314"/>
          </a:xfrm>
          <a:custGeom>
            <a:avLst/>
            <a:gdLst/>
            <a:ahLst/>
            <a:cxnLst/>
            <a:rect l="l" t="t" r="r" b="b"/>
            <a:pathLst>
              <a:path w="5927" h="6314">
                <a:moveTo>
                  <a:pt x="4104" y="5072"/>
                </a:move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lnTo>
                  <a:pt x="0" y="3884"/>
                </a:lnTo>
                <a:lnTo>
                  <a:pt x="114" y="4586"/>
                </a:lnTo>
                <a:lnTo>
                  <a:pt x="1254" y="5233"/>
                </a:lnTo>
                <a:lnTo>
                  <a:pt x="2450" y="5828"/>
                </a:lnTo>
                <a:lnTo>
                  <a:pt x="3705" y="6314"/>
                </a:lnTo>
                <a:lnTo>
                  <a:pt x="3989" y="6259"/>
                </a:lnTo>
                <a:lnTo>
                  <a:pt x="4559" y="5719"/>
                </a:lnTo>
                <a:lnTo>
                  <a:pt x="4104" y="5072"/>
                </a:lnTo>
                <a:close/>
              </a:path>
            </a:pathLst>
          </a:custGeom>
          <a:solidFill>
            <a:srgbClr val="ACD4ED"/>
          </a:solidFill>
        </p:spPr>
        <p:txBody>
          <a:bodyPr wrap="square" lIns="0" tIns="0" rIns="0" bIns="0" rtlCol="0">
            <a:noAutofit/>
          </a:bodyPr>
          <a:lstStyle/>
          <a:p>
            <a:endParaRPr/>
          </a:p>
        </p:txBody>
      </p:sp>
      <p:sp>
        <p:nvSpPr>
          <p:cNvPr id="1630" name="object 1630"/>
          <p:cNvSpPr/>
          <p:nvPr/>
        </p:nvSpPr>
        <p:spPr>
          <a:xfrm>
            <a:off x="420228" y="777612"/>
            <a:ext cx="5927" cy="6259"/>
          </a:xfrm>
          <a:custGeom>
            <a:avLst/>
            <a:gdLst/>
            <a:ahLst/>
            <a:cxnLst/>
            <a:rect l="l" t="t" r="r" b="b"/>
            <a:pathLst>
              <a:path w="5927" h="6259">
                <a:moveTo>
                  <a:pt x="114" y="2805"/>
                </a:moveTo>
                <a:lnTo>
                  <a:pt x="741" y="3992"/>
                </a:lnTo>
                <a:lnTo>
                  <a:pt x="0" y="3884"/>
                </a:lnTo>
                <a:lnTo>
                  <a:pt x="56" y="4370"/>
                </a:lnTo>
                <a:lnTo>
                  <a:pt x="1311" y="5072"/>
                </a:lnTo>
                <a:lnTo>
                  <a:pt x="2622" y="5664"/>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close/>
              </a:path>
            </a:pathLst>
          </a:custGeom>
          <a:solidFill>
            <a:srgbClr val="ACD4ED"/>
          </a:solidFill>
        </p:spPr>
        <p:txBody>
          <a:bodyPr wrap="square" lIns="0" tIns="0" rIns="0" bIns="0" rtlCol="0">
            <a:noAutofit/>
          </a:bodyPr>
          <a:lstStyle/>
          <a:p>
            <a:endParaRPr/>
          </a:p>
        </p:txBody>
      </p:sp>
      <p:sp>
        <p:nvSpPr>
          <p:cNvPr id="1631" name="object 1631"/>
          <p:cNvSpPr/>
          <p:nvPr/>
        </p:nvSpPr>
        <p:spPr>
          <a:xfrm>
            <a:off x="410140" y="748092"/>
            <a:ext cx="49357" cy="30814"/>
          </a:xfrm>
          <a:custGeom>
            <a:avLst/>
            <a:gdLst/>
            <a:ahLst/>
            <a:cxnLst/>
            <a:rect l="l" t="t" r="r" b="b"/>
            <a:pathLst>
              <a:path w="49357" h="30814">
                <a:moveTo>
                  <a:pt x="2108" y="27576"/>
                </a:moveTo>
                <a:lnTo>
                  <a:pt x="5755" y="30814"/>
                </a:lnTo>
                <a:lnTo>
                  <a:pt x="6724" y="30545"/>
                </a:lnTo>
                <a:lnTo>
                  <a:pt x="7409" y="29681"/>
                </a:lnTo>
                <a:lnTo>
                  <a:pt x="6895" y="28656"/>
                </a:lnTo>
                <a:lnTo>
                  <a:pt x="6611" y="27576"/>
                </a:lnTo>
                <a:lnTo>
                  <a:pt x="6269" y="26442"/>
                </a:lnTo>
                <a:lnTo>
                  <a:pt x="5643" y="25472"/>
                </a:lnTo>
                <a:lnTo>
                  <a:pt x="5415" y="24339"/>
                </a:lnTo>
                <a:lnTo>
                  <a:pt x="4958" y="23259"/>
                </a:lnTo>
                <a:lnTo>
                  <a:pt x="5814" y="22395"/>
                </a:lnTo>
                <a:lnTo>
                  <a:pt x="6839" y="21748"/>
                </a:lnTo>
                <a:lnTo>
                  <a:pt x="8035" y="21317"/>
                </a:lnTo>
                <a:lnTo>
                  <a:pt x="9004" y="20561"/>
                </a:lnTo>
                <a:lnTo>
                  <a:pt x="9916" y="19750"/>
                </a:lnTo>
                <a:lnTo>
                  <a:pt x="11114" y="19211"/>
                </a:lnTo>
                <a:lnTo>
                  <a:pt x="12311" y="18887"/>
                </a:lnTo>
                <a:lnTo>
                  <a:pt x="13279" y="18186"/>
                </a:lnTo>
                <a:lnTo>
                  <a:pt x="13678" y="17106"/>
                </a:lnTo>
                <a:lnTo>
                  <a:pt x="14305" y="16136"/>
                </a:lnTo>
                <a:lnTo>
                  <a:pt x="14933" y="15164"/>
                </a:lnTo>
                <a:lnTo>
                  <a:pt x="15787" y="14461"/>
                </a:lnTo>
                <a:lnTo>
                  <a:pt x="15730" y="13436"/>
                </a:lnTo>
                <a:lnTo>
                  <a:pt x="15046" y="13005"/>
                </a:lnTo>
                <a:lnTo>
                  <a:pt x="14248" y="12681"/>
                </a:lnTo>
                <a:lnTo>
                  <a:pt x="12993" y="12681"/>
                </a:lnTo>
                <a:lnTo>
                  <a:pt x="11797" y="12844"/>
                </a:lnTo>
                <a:lnTo>
                  <a:pt x="10544" y="12950"/>
                </a:lnTo>
                <a:lnTo>
                  <a:pt x="9290" y="12897"/>
                </a:lnTo>
                <a:lnTo>
                  <a:pt x="8434" y="11980"/>
                </a:lnTo>
                <a:lnTo>
                  <a:pt x="8605" y="11225"/>
                </a:lnTo>
                <a:lnTo>
                  <a:pt x="9803" y="11386"/>
                </a:lnTo>
                <a:lnTo>
                  <a:pt x="11000" y="11117"/>
                </a:lnTo>
                <a:lnTo>
                  <a:pt x="12140" y="10955"/>
                </a:lnTo>
                <a:lnTo>
                  <a:pt x="13279" y="10739"/>
                </a:lnTo>
                <a:lnTo>
                  <a:pt x="14476" y="10684"/>
                </a:lnTo>
                <a:lnTo>
                  <a:pt x="15616" y="10361"/>
                </a:lnTo>
                <a:lnTo>
                  <a:pt x="16643" y="9928"/>
                </a:lnTo>
                <a:lnTo>
                  <a:pt x="17668" y="9336"/>
                </a:lnTo>
                <a:lnTo>
                  <a:pt x="19321" y="9550"/>
                </a:lnTo>
                <a:lnTo>
                  <a:pt x="20290" y="9228"/>
                </a:lnTo>
                <a:lnTo>
                  <a:pt x="21315" y="8903"/>
                </a:lnTo>
                <a:lnTo>
                  <a:pt x="21943" y="8041"/>
                </a:lnTo>
                <a:lnTo>
                  <a:pt x="22455" y="7069"/>
                </a:lnTo>
                <a:lnTo>
                  <a:pt x="23252" y="6259"/>
                </a:lnTo>
                <a:lnTo>
                  <a:pt x="23881" y="5450"/>
                </a:lnTo>
                <a:lnTo>
                  <a:pt x="23538" y="4586"/>
                </a:lnTo>
                <a:lnTo>
                  <a:pt x="23252" y="3614"/>
                </a:lnTo>
                <a:lnTo>
                  <a:pt x="22227" y="2752"/>
                </a:lnTo>
                <a:lnTo>
                  <a:pt x="21601" y="1727"/>
                </a:lnTo>
                <a:lnTo>
                  <a:pt x="22741" y="1833"/>
                </a:lnTo>
                <a:lnTo>
                  <a:pt x="23710" y="2319"/>
                </a:lnTo>
                <a:lnTo>
                  <a:pt x="24735" y="2589"/>
                </a:lnTo>
                <a:lnTo>
                  <a:pt x="25647" y="3075"/>
                </a:lnTo>
                <a:lnTo>
                  <a:pt x="26672" y="2752"/>
                </a:lnTo>
                <a:lnTo>
                  <a:pt x="27756" y="2589"/>
                </a:lnTo>
                <a:lnTo>
                  <a:pt x="28839" y="2481"/>
                </a:lnTo>
                <a:lnTo>
                  <a:pt x="29923" y="2589"/>
                </a:lnTo>
                <a:lnTo>
                  <a:pt x="30092" y="3022"/>
                </a:lnTo>
                <a:lnTo>
                  <a:pt x="30833" y="3614"/>
                </a:lnTo>
                <a:lnTo>
                  <a:pt x="31860" y="3992"/>
                </a:lnTo>
                <a:lnTo>
                  <a:pt x="32543" y="4694"/>
                </a:lnTo>
                <a:lnTo>
                  <a:pt x="33511" y="5666"/>
                </a:lnTo>
                <a:lnTo>
                  <a:pt x="34539" y="6530"/>
                </a:lnTo>
                <a:lnTo>
                  <a:pt x="35451" y="6259"/>
                </a:lnTo>
                <a:lnTo>
                  <a:pt x="35962" y="6961"/>
                </a:lnTo>
                <a:lnTo>
                  <a:pt x="36591" y="7608"/>
                </a:lnTo>
                <a:lnTo>
                  <a:pt x="36420" y="8689"/>
                </a:lnTo>
                <a:lnTo>
                  <a:pt x="36476" y="9659"/>
                </a:lnTo>
                <a:lnTo>
                  <a:pt x="36361" y="10739"/>
                </a:lnTo>
                <a:lnTo>
                  <a:pt x="37046" y="11386"/>
                </a:lnTo>
                <a:lnTo>
                  <a:pt x="37843" y="11925"/>
                </a:lnTo>
                <a:lnTo>
                  <a:pt x="37731" y="13114"/>
                </a:lnTo>
                <a:lnTo>
                  <a:pt x="38242" y="13814"/>
                </a:lnTo>
                <a:lnTo>
                  <a:pt x="38812" y="14517"/>
                </a:lnTo>
                <a:lnTo>
                  <a:pt x="39382" y="15272"/>
                </a:lnTo>
                <a:lnTo>
                  <a:pt x="40123" y="15650"/>
                </a:lnTo>
                <a:lnTo>
                  <a:pt x="40637" y="16350"/>
                </a:lnTo>
                <a:lnTo>
                  <a:pt x="41378" y="15595"/>
                </a:lnTo>
                <a:lnTo>
                  <a:pt x="42347" y="14948"/>
                </a:lnTo>
                <a:lnTo>
                  <a:pt x="42802" y="13977"/>
                </a:lnTo>
                <a:lnTo>
                  <a:pt x="43487" y="13114"/>
                </a:lnTo>
                <a:lnTo>
                  <a:pt x="43601" y="12089"/>
                </a:lnTo>
                <a:lnTo>
                  <a:pt x="43543" y="11062"/>
                </a:lnTo>
                <a:lnTo>
                  <a:pt x="43543" y="9983"/>
                </a:lnTo>
                <a:lnTo>
                  <a:pt x="44171" y="9066"/>
                </a:lnTo>
                <a:lnTo>
                  <a:pt x="45082" y="8311"/>
                </a:lnTo>
                <a:lnTo>
                  <a:pt x="46109" y="7717"/>
                </a:lnTo>
                <a:lnTo>
                  <a:pt x="47249" y="7286"/>
                </a:lnTo>
                <a:lnTo>
                  <a:pt x="48046" y="5828"/>
                </a:lnTo>
                <a:lnTo>
                  <a:pt x="49242" y="5180"/>
                </a:lnTo>
                <a:lnTo>
                  <a:pt x="49357" y="4964"/>
                </a:lnTo>
                <a:lnTo>
                  <a:pt x="44113" y="1888"/>
                </a:lnTo>
                <a:lnTo>
                  <a:pt x="37217" y="0"/>
                </a:lnTo>
                <a:lnTo>
                  <a:pt x="26046" y="0"/>
                </a:lnTo>
                <a:lnTo>
                  <a:pt x="22626" y="430"/>
                </a:lnTo>
                <a:lnTo>
                  <a:pt x="19492" y="1186"/>
                </a:lnTo>
                <a:lnTo>
                  <a:pt x="20175" y="1402"/>
                </a:lnTo>
                <a:lnTo>
                  <a:pt x="19378" y="2697"/>
                </a:lnTo>
                <a:lnTo>
                  <a:pt x="18353" y="2536"/>
                </a:lnTo>
                <a:lnTo>
                  <a:pt x="17384" y="2211"/>
                </a:lnTo>
                <a:lnTo>
                  <a:pt x="17041" y="1833"/>
                </a:lnTo>
                <a:lnTo>
                  <a:pt x="13336" y="2967"/>
                </a:lnTo>
                <a:lnTo>
                  <a:pt x="10087" y="4586"/>
                </a:lnTo>
                <a:lnTo>
                  <a:pt x="7409" y="6530"/>
                </a:lnTo>
                <a:lnTo>
                  <a:pt x="7465" y="6691"/>
                </a:lnTo>
                <a:lnTo>
                  <a:pt x="7524" y="7716"/>
                </a:lnTo>
                <a:lnTo>
                  <a:pt x="7580" y="8742"/>
                </a:lnTo>
                <a:lnTo>
                  <a:pt x="7922" y="9714"/>
                </a:lnTo>
                <a:lnTo>
                  <a:pt x="6496" y="8958"/>
                </a:lnTo>
                <a:lnTo>
                  <a:pt x="5927" y="7716"/>
                </a:lnTo>
                <a:lnTo>
                  <a:pt x="2223" y="10955"/>
                </a:lnTo>
                <a:lnTo>
                  <a:pt x="0" y="14947"/>
                </a:lnTo>
                <a:lnTo>
                  <a:pt x="0" y="23636"/>
                </a:lnTo>
                <a:lnTo>
                  <a:pt x="2108" y="27576"/>
                </a:lnTo>
                <a:close/>
              </a:path>
            </a:pathLst>
          </a:custGeom>
          <a:solidFill>
            <a:srgbClr val="ACD4ED"/>
          </a:solidFill>
        </p:spPr>
        <p:txBody>
          <a:bodyPr wrap="square" lIns="0" tIns="0" rIns="0" bIns="0" rtlCol="0">
            <a:noAutofit/>
          </a:bodyPr>
          <a:lstStyle/>
          <a:p>
            <a:endParaRPr/>
          </a:p>
        </p:txBody>
      </p:sp>
      <p:sp>
        <p:nvSpPr>
          <p:cNvPr id="1632" name="object 1632"/>
          <p:cNvSpPr/>
          <p:nvPr/>
        </p:nvSpPr>
        <p:spPr>
          <a:xfrm>
            <a:off x="467420" y="763148"/>
            <a:ext cx="1651" cy="1619"/>
          </a:xfrm>
          <a:custGeom>
            <a:avLst/>
            <a:gdLst/>
            <a:ahLst/>
            <a:cxnLst/>
            <a:rect l="l" t="t" r="r" b="b"/>
            <a:pathLst>
              <a:path w="1651" h="1619">
                <a:moveTo>
                  <a:pt x="1538" y="1080"/>
                </a:moveTo>
                <a:lnTo>
                  <a:pt x="1367" y="539"/>
                </a:lnTo>
                <a:lnTo>
                  <a:pt x="1196" y="53"/>
                </a:lnTo>
                <a:lnTo>
                  <a:pt x="340" y="0"/>
                </a:lnTo>
                <a:lnTo>
                  <a:pt x="0" y="594"/>
                </a:lnTo>
                <a:lnTo>
                  <a:pt x="1081" y="1402"/>
                </a:lnTo>
                <a:lnTo>
                  <a:pt x="1651" y="1619"/>
                </a:lnTo>
                <a:lnTo>
                  <a:pt x="1538" y="1080"/>
                </a:lnTo>
                <a:close/>
              </a:path>
            </a:pathLst>
          </a:custGeom>
          <a:solidFill>
            <a:srgbClr val="ACD4ED"/>
          </a:solidFill>
        </p:spPr>
        <p:txBody>
          <a:bodyPr wrap="square" lIns="0" tIns="0" rIns="0" bIns="0" rtlCol="0">
            <a:noAutofit/>
          </a:bodyPr>
          <a:lstStyle/>
          <a:p>
            <a:endParaRPr/>
          </a:p>
        </p:txBody>
      </p:sp>
      <p:sp>
        <p:nvSpPr>
          <p:cNvPr id="1633" name="object 1633"/>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ACD4ED"/>
          </a:solidFill>
        </p:spPr>
        <p:txBody>
          <a:bodyPr wrap="square" lIns="0" tIns="0" rIns="0" bIns="0" rtlCol="0">
            <a:noAutofit/>
          </a:bodyPr>
          <a:lstStyle/>
          <a:p>
            <a:endParaRPr/>
          </a:p>
        </p:txBody>
      </p:sp>
      <p:sp>
        <p:nvSpPr>
          <p:cNvPr id="1634" name="object 1634"/>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AED6EE"/>
          </a:solidFill>
        </p:spPr>
        <p:txBody>
          <a:bodyPr wrap="square" lIns="0" tIns="0" rIns="0" bIns="0" rtlCol="0">
            <a:noAutofit/>
          </a:bodyPr>
          <a:lstStyle/>
          <a:p>
            <a:endParaRPr/>
          </a:p>
        </p:txBody>
      </p:sp>
      <p:sp>
        <p:nvSpPr>
          <p:cNvPr id="1635" name="object 1635"/>
          <p:cNvSpPr/>
          <p:nvPr/>
        </p:nvSpPr>
        <p:spPr>
          <a:xfrm>
            <a:off x="420228" y="777612"/>
            <a:ext cx="5927" cy="6097"/>
          </a:xfrm>
          <a:custGeom>
            <a:avLst/>
            <a:gdLst/>
            <a:ahLst/>
            <a:cxnLst/>
            <a:rect l="l" t="t" r="r" b="b"/>
            <a:pathLst>
              <a:path w="5927" h="6097">
                <a:moveTo>
                  <a:pt x="114" y="2805"/>
                </a:moveTo>
                <a:lnTo>
                  <a:pt x="741" y="3992"/>
                </a:lnTo>
                <a:lnTo>
                  <a:pt x="0" y="3884"/>
                </a:lnTo>
                <a:lnTo>
                  <a:pt x="56" y="4100"/>
                </a:lnTo>
                <a:lnTo>
                  <a:pt x="1311" y="4856"/>
                </a:lnTo>
                <a:lnTo>
                  <a:pt x="2678" y="5503"/>
                </a:lnTo>
                <a:lnTo>
                  <a:pt x="4160" y="6097"/>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close/>
              </a:path>
            </a:pathLst>
          </a:custGeom>
          <a:solidFill>
            <a:srgbClr val="AED6EE"/>
          </a:solidFill>
        </p:spPr>
        <p:txBody>
          <a:bodyPr wrap="square" lIns="0" tIns="0" rIns="0" bIns="0" rtlCol="0">
            <a:noAutofit/>
          </a:bodyPr>
          <a:lstStyle/>
          <a:p>
            <a:endParaRPr/>
          </a:p>
        </p:txBody>
      </p:sp>
      <p:sp>
        <p:nvSpPr>
          <p:cNvPr id="1636" name="object 1636"/>
          <p:cNvSpPr/>
          <p:nvPr/>
        </p:nvSpPr>
        <p:spPr>
          <a:xfrm>
            <a:off x="410653" y="748631"/>
            <a:ext cx="48445" cy="30167"/>
          </a:xfrm>
          <a:custGeom>
            <a:avLst/>
            <a:gdLst/>
            <a:ahLst/>
            <a:cxnLst/>
            <a:rect l="l" t="t" r="r" b="b"/>
            <a:pathLst>
              <a:path w="48445" h="30167">
                <a:moveTo>
                  <a:pt x="2052" y="27036"/>
                </a:moveTo>
                <a:lnTo>
                  <a:pt x="5584" y="30167"/>
                </a:lnTo>
                <a:lnTo>
                  <a:pt x="6210" y="30006"/>
                </a:lnTo>
                <a:lnTo>
                  <a:pt x="6895" y="29142"/>
                </a:lnTo>
                <a:lnTo>
                  <a:pt x="6382" y="28117"/>
                </a:lnTo>
                <a:lnTo>
                  <a:pt x="6098" y="27036"/>
                </a:lnTo>
                <a:lnTo>
                  <a:pt x="5755" y="25903"/>
                </a:lnTo>
                <a:lnTo>
                  <a:pt x="5129" y="24933"/>
                </a:lnTo>
                <a:lnTo>
                  <a:pt x="4901" y="23800"/>
                </a:lnTo>
                <a:lnTo>
                  <a:pt x="4444" y="22720"/>
                </a:lnTo>
                <a:lnTo>
                  <a:pt x="5300" y="21856"/>
                </a:lnTo>
                <a:lnTo>
                  <a:pt x="6325" y="21208"/>
                </a:lnTo>
                <a:lnTo>
                  <a:pt x="7522" y="20777"/>
                </a:lnTo>
                <a:lnTo>
                  <a:pt x="8490" y="20022"/>
                </a:lnTo>
                <a:lnTo>
                  <a:pt x="9403" y="19211"/>
                </a:lnTo>
                <a:lnTo>
                  <a:pt x="10601" y="18672"/>
                </a:lnTo>
                <a:lnTo>
                  <a:pt x="11797" y="18348"/>
                </a:lnTo>
                <a:lnTo>
                  <a:pt x="12766" y="17647"/>
                </a:lnTo>
                <a:lnTo>
                  <a:pt x="13165" y="16567"/>
                </a:lnTo>
                <a:lnTo>
                  <a:pt x="13791" y="15597"/>
                </a:lnTo>
                <a:lnTo>
                  <a:pt x="14419" y="14625"/>
                </a:lnTo>
                <a:lnTo>
                  <a:pt x="15273" y="13922"/>
                </a:lnTo>
                <a:lnTo>
                  <a:pt x="15217" y="12897"/>
                </a:lnTo>
                <a:lnTo>
                  <a:pt x="14532" y="12466"/>
                </a:lnTo>
                <a:lnTo>
                  <a:pt x="13735" y="12142"/>
                </a:lnTo>
                <a:lnTo>
                  <a:pt x="12480" y="12142"/>
                </a:lnTo>
                <a:lnTo>
                  <a:pt x="11284" y="12305"/>
                </a:lnTo>
                <a:lnTo>
                  <a:pt x="10031" y="12411"/>
                </a:lnTo>
                <a:lnTo>
                  <a:pt x="8776" y="12358"/>
                </a:lnTo>
                <a:lnTo>
                  <a:pt x="7920" y="11441"/>
                </a:lnTo>
                <a:lnTo>
                  <a:pt x="8092" y="10686"/>
                </a:lnTo>
                <a:lnTo>
                  <a:pt x="9290" y="10847"/>
                </a:lnTo>
                <a:lnTo>
                  <a:pt x="10486" y="10577"/>
                </a:lnTo>
                <a:lnTo>
                  <a:pt x="11626" y="10416"/>
                </a:lnTo>
                <a:lnTo>
                  <a:pt x="12766" y="10200"/>
                </a:lnTo>
                <a:lnTo>
                  <a:pt x="13962" y="10145"/>
                </a:lnTo>
                <a:lnTo>
                  <a:pt x="15102" y="9822"/>
                </a:lnTo>
                <a:lnTo>
                  <a:pt x="16129" y="9389"/>
                </a:lnTo>
                <a:lnTo>
                  <a:pt x="17154" y="8797"/>
                </a:lnTo>
                <a:lnTo>
                  <a:pt x="18808" y="9011"/>
                </a:lnTo>
                <a:lnTo>
                  <a:pt x="19776" y="8688"/>
                </a:lnTo>
                <a:lnTo>
                  <a:pt x="20802" y="8364"/>
                </a:lnTo>
                <a:lnTo>
                  <a:pt x="21430" y="7502"/>
                </a:lnTo>
                <a:lnTo>
                  <a:pt x="21941" y="6530"/>
                </a:lnTo>
                <a:lnTo>
                  <a:pt x="22739" y="5719"/>
                </a:lnTo>
                <a:lnTo>
                  <a:pt x="23367" y="4911"/>
                </a:lnTo>
                <a:lnTo>
                  <a:pt x="23025" y="4047"/>
                </a:lnTo>
                <a:lnTo>
                  <a:pt x="22739" y="3075"/>
                </a:lnTo>
                <a:lnTo>
                  <a:pt x="21714" y="2213"/>
                </a:lnTo>
                <a:lnTo>
                  <a:pt x="21087" y="1188"/>
                </a:lnTo>
                <a:lnTo>
                  <a:pt x="22227" y="1294"/>
                </a:lnTo>
                <a:lnTo>
                  <a:pt x="23196" y="1780"/>
                </a:lnTo>
                <a:lnTo>
                  <a:pt x="24221" y="2050"/>
                </a:lnTo>
                <a:lnTo>
                  <a:pt x="25133" y="2536"/>
                </a:lnTo>
                <a:lnTo>
                  <a:pt x="26159" y="2213"/>
                </a:lnTo>
                <a:lnTo>
                  <a:pt x="27242" y="2050"/>
                </a:lnTo>
                <a:lnTo>
                  <a:pt x="28326" y="1942"/>
                </a:lnTo>
                <a:lnTo>
                  <a:pt x="29409" y="2050"/>
                </a:lnTo>
                <a:lnTo>
                  <a:pt x="29578" y="2483"/>
                </a:lnTo>
                <a:lnTo>
                  <a:pt x="30319" y="3075"/>
                </a:lnTo>
                <a:lnTo>
                  <a:pt x="31346" y="3453"/>
                </a:lnTo>
                <a:lnTo>
                  <a:pt x="32029" y="4155"/>
                </a:lnTo>
                <a:lnTo>
                  <a:pt x="32998" y="5127"/>
                </a:lnTo>
                <a:lnTo>
                  <a:pt x="34025" y="5991"/>
                </a:lnTo>
                <a:lnTo>
                  <a:pt x="34937" y="5719"/>
                </a:lnTo>
                <a:lnTo>
                  <a:pt x="35449" y="6422"/>
                </a:lnTo>
                <a:lnTo>
                  <a:pt x="36077" y="7069"/>
                </a:lnTo>
                <a:lnTo>
                  <a:pt x="35906" y="8149"/>
                </a:lnTo>
                <a:lnTo>
                  <a:pt x="35962" y="9119"/>
                </a:lnTo>
                <a:lnTo>
                  <a:pt x="35848" y="10200"/>
                </a:lnTo>
                <a:lnTo>
                  <a:pt x="36532" y="10847"/>
                </a:lnTo>
                <a:lnTo>
                  <a:pt x="37330" y="11386"/>
                </a:lnTo>
                <a:lnTo>
                  <a:pt x="37217" y="12575"/>
                </a:lnTo>
                <a:lnTo>
                  <a:pt x="37729" y="13275"/>
                </a:lnTo>
                <a:lnTo>
                  <a:pt x="38299" y="13977"/>
                </a:lnTo>
                <a:lnTo>
                  <a:pt x="38869" y="14733"/>
                </a:lnTo>
                <a:lnTo>
                  <a:pt x="39610" y="15111"/>
                </a:lnTo>
                <a:lnTo>
                  <a:pt x="40123" y="15811"/>
                </a:lnTo>
                <a:lnTo>
                  <a:pt x="40864" y="15056"/>
                </a:lnTo>
                <a:lnTo>
                  <a:pt x="41833" y="14408"/>
                </a:lnTo>
                <a:lnTo>
                  <a:pt x="42288" y="13438"/>
                </a:lnTo>
                <a:lnTo>
                  <a:pt x="42973" y="12575"/>
                </a:lnTo>
                <a:lnTo>
                  <a:pt x="43088" y="11549"/>
                </a:lnTo>
                <a:lnTo>
                  <a:pt x="43029" y="10522"/>
                </a:lnTo>
                <a:lnTo>
                  <a:pt x="43029" y="9444"/>
                </a:lnTo>
                <a:lnTo>
                  <a:pt x="43658" y="8527"/>
                </a:lnTo>
                <a:lnTo>
                  <a:pt x="44568" y="7772"/>
                </a:lnTo>
                <a:lnTo>
                  <a:pt x="45595" y="7177"/>
                </a:lnTo>
                <a:lnTo>
                  <a:pt x="46735" y="6746"/>
                </a:lnTo>
                <a:lnTo>
                  <a:pt x="47533" y="5288"/>
                </a:lnTo>
                <a:lnTo>
                  <a:pt x="48445" y="4803"/>
                </a:lnTo>
                <a:lnTo>
                  <a:pt x="43315" y="1780"/>
                </a:lnTo>
                <a:lnTo>
                  <a:pt x="36532" y="0"/>
                </a:lnTo>
                <a:lnTo>
                  <a:pt x="25760" y="0"/>
                </a:lnTo>
                <a:lnTo>
                  <a:pt x="22511" y="324"/>
                </a:lnTo>
                <a:lnTo>
                  <a:pt x="19549" y="1025"/>
                </a:lnTo>
                <a:lnTo>
                  <a:pt x="18864" y="2158"/>
                </a:lnTo>
                <a:lnTo>
                  <a:pt x="17839" y="1997"/>
                </a:lnTo>
                <a:lnTo>
                  <a:pt x="16983" y="1672"/>
                </a:lnTo>
                <a:lnTo>
                  <a:pt x="13108" y="2860"/>
                </a:lnTo>
                <a:lnTo>
                  <a:pt x="9689" y="4533"/>
                </a:lnTo>
                <a:lnTo>
                  <a:pt x="6952" y="6638"/>
                </a:lnTo>
                <a:lnTo>
                  <a:pt x="7010" y="7177"/>
                </a:lnTo>
                <a:lnTo>
                  <a:pt x="7066" y="8202"/>
                </a:lnTo>
                <a:lnTo>
                  <a:pt x="7409" y="9174"/>
                </a:lnTo>
                <a:lnTo>
                  <a:pt x="5983" y="8419"/>
                </a:lnTo>
                <a:lnTo>
                  <a:pt x="5641" y="7716"/>
                </a:lnTo>
                <a:lnTo>
                  <a:pt x="2108" y="10847"/>
                </a:lnTo>
                <a:lnTo>
                  <a:pt x="0" y="14733"/>
                </a:lnTo>
                <a:lnTo>
                  <a:pt x="0" y="23150"/>
                </a:lnTo>
                <a:lnTo>
                  <a:pt x="2052" y="27036"/>
                </a:lnTo>
                <a:close/>
              </a:path>
            </a:pathLst>
          </a:custGeom>
          <a:solidFill>
            <a:srgbClr val="AED6EE"/>
          </a:solidFill>
        </p:spPr>
        <p:txBody>
          <a:bodyPr wrap="square" lIns="0" tIns="0" rIns="0" bIns="0" rtlCol="0">
            <a:noAutofit/>
          </a:bodyPr>
          <a:lstStyle/>
          <a:p>
            <a:endParaRPr/>
          </a:p>
        </p:txBody>
      </p:sp>
      <p:sp>
        <p:nvSpPr>
          <p:cNvPr id="1637" name="object 1637"/>
          <p:cNvSpPr/>
          <p:nvPr/>
        </p:nvSpPr>
        <p:spPr>
          <a:xfrm>
            <a:off x="467420" y="763148"/>
            <a:ext cx="1025" cy="1402"/>
          </a:xfrm>
          <a:custGeom>
            <a:avLst/>
            <a:gdLst/>
            <a:ahLst/>
            <a:cxnLst/>
            <a:rect l="l" t="t" r="r" b="b"/>
            <a:pathLst>
              <a:path w="1025" h="1402">
                <a:moveTo>
                  <a:pt x="1025" y="1402"/>
                </a:moveTo>
                <a:lnTo>
                  <a:pt x="910" y="916"/>
                </a:lnTo>
                <a:lnTo>
                  <a:pt x="797" y="485"/>
                </a:lnTo>
                <a:lnTo>
                  <a:pt x="626" y="0"/>
                </a:lnTo>
                <a:lnTo>
                  <a:pt x="340" y="0"/>
                </a:lnTo>
                <a:lnTo>
                  <a:pt x="0" y="594"/>
                </a:lnTo>
                <a:lnTo>
                  <a:pt x="1025" y="1402"/>
                </a:lnTo>
                <a:close/>
              </a:path>
            </a:pathLst>
          </a:custGeom>
          <a:solidFill>
            <a:srgbClr val="AED6EE"/>
          </a:solidFill>
        </p:spPr>
        <p:txBody>
          <a:bodyPr wrap="square" lIns="0" tIns="0" rIns="0" bIns="0" rtlCol="0">
            <a:noAutofit/>
          </a:bodyPr>
          <a:lstStyle/>
          <a:p>
            <a:endParaRPr/>
          </a:p>
        </p:txBody>
      </p:sp>
      <p:sp>
        <p:nvSpPr>
          <p:cNvPr id="1638" name="object 1638"/>
          <p:cNvSpPr/>
          <p:nvPr/>
        </p:nvSpPr>
        <p:spPr>
          <a:xfrm>
            <a:off x="431969" y="749117"/>
            <a:ext cx="26559" cy="15325"/>
          </a:xfrm>
          <a:custGeom>
            <a:avLst/>
            <a:gdLst/>
            <a:ahLst/>
            <a:cxnLst/>
            <a:rect l="l" t="t" r="r" b="b"/>
            <a:pathLst>
              <a:path w="26559" h="15325">
                <a:moveTo>
                  <a:pt x="912" y="808"/>
                </a:moveTo>
                <a:lnTo>
                  <a:pt x="1881" y="1294"/>
                </a:lnTo>
                <a:lnTo>
                  <a:pt x="2906" y="1564"/>
                </a:lnTo>
                <a:lnTo>
                  <a:pt x="3818" y="2050"/>
                </a:lnTo>
                <a:lnTo>
                  <a:pt x="4843" y="1727"/>
                </a:lnTo>
                <a:lnTo>
                  <a:pt x="5927" y="1564"/>
                </a:lnTo>
                <a:lnTo>
                  <a:pt x="7010" y="1456"/>
                </a:lnTo>
                <a:lnTo>
                  <a:pt x="8094" y="1564"/>
                </a:lnTo>
                <a:lnTo>
                  <a:pt x="8263" y="1997"/>
                </a:lnTo>
                <a:lnTo>
                  <a:pt x="9004" y="2589"/>
                </a:lnTo>
                <a:lnTo>
                  <a:pt x="10031" y="2967"/>
                </a:lnTo>
                <a:lnTo>
                  <a:pt x="10714" y="3669"/>
                </a:lnTo>
                <a:lnTo>
                  <a:pt x="11682" y="4641"/>
                </a:lnTo>
                <a:lnTo>
                  <a:pt x="12709" y="5505"/>
                </a:lnTo>
                <a:lnTo>
                  <a:pt x="13622" y="5233"/>
                </a:lnTo>
                <a:lnTo>
                  <a:pt x="14133" y="5936"/>
                </a:lnTo>
                <a:lnTo>
                  <a:pt x="14762" y="6583"/>
                </a:lnTo>
                <a:lnTo>
                  <a:pt x="14591" y="7663"/>
                </a:lnTo>
                <a:lnTo>
                  <a:pt x="14647" y="8633"/>
                </a:lnTo>
                <a:lnTo>
                  <a:pt x="14532" y="9714"/>
                </a:lnTo>
                <a:lnTo>
                  <a:pt x="15217" y="10361"/>
                </a:lnTo>
                <a:lnTo>
                  <a:pt x="16014" y="10900"/>
                </a:lnTo>
                <a:lnTo>
                  <a:pt x="15902" y="12089"/>
                </a:lnTo>
                <a:lnTo>
                  <a:pt x="16413" y="12789"/>
                </a:lnTo>
                <a:lnTo>
                  <a:pt x="16983" y="13491"/>
                </a:lnTo>
                <a:lnTo>
                  <a:pt x="17553" y="14247"/>
                </a:lnTo>
                <a:lnTo>
                  <a:pt x="18294" y="14625"/>
                </a:lnTo>
                <a:lnTo>
                  <a:pt x="18808" y="15325"/>
                </a:lnTo>
                <a:lnTo>
                  <a:pt x="19549" y="14570"/>
                </a:lnTo>
                <a:lnTo>
                  <a:pt x="20518" y="13922"/>
                </a:lnTo>
                <a:lnTo>
                  <a:pt x="20973" y="12952"/>
                </a:lnTo>
                <a:lnTo>
                  <a:pt x="21657" y="12089"/>
                </a:lnTo>
                <a:lnTo>
                  <a:pt x="21772" y="11063"/>
                </a:lnTo>
                <a:lnTo>
                  <a:pt x="21714" y="10036"/>
                </a:lnTo>
                <a:lnTo>
                  <a:pt x="21714" y="8958"/>
                </a:lnTo>
                <a:lnTo>
                  <a:pt x="22342" y="8041"/>
                </a:lnTo>
                <a:lnTo>
                  <a:pt x="23252" y="7286"/>
                </a:lnTo>
                <a:lnTo>
                  <a:pt x="24280" y="6691"/>
                </a:lnTo>
                <a:lnTo>
                  <a:pt x="25419" y="6260"/>
                </a:lnTo>
                <a:lnTo>
                  <a:pt x="26217" y="4802"/>
                </a:lnTo>
                <a:lnTo>
                  <a:pt x="26559" y="4586"/>
                </a:lnTo>
                <a:lnTo>
                  <a:pt x="21543" y="1727"/>
                </a:lnTo>
                <a:lnTo>
                  <a:pt x="14989" y="0"/>
                </a:lnTo>
                <a:lnTo>
                  <a:pt x="5073" y="0"/>
                </a:lnTo>
                <a:lnTo>
                  <a:pt x="2450" y="269"/>
                </a:lnTo>
                <a:lnTo>
                  <a:pt x="0" y="702"/>
                </a:lnTo>
                <a:lnTo>
                  <a:pt x="912" y="808"/>
                </a:lnTo>
                <a:close/>
              </a:path>
            </a:pathLst>
          </a:custGeom>
          <a:solidFill>
            <a:srgbClr val="B0D9EF"/>
          </a:solidFill>
        </p:spPr>
        <p:txBody>
          <a:bodyPr wrap="square" lIns="0" tIns="0" rIns="0" bIns="0" rtlCol="0">
            <a:noAutofit/>
          </a:bodyPr>
          <a:lstStyle/>
          <a:p>
            <a:endParaRPr/>
          </a:p>
        </p:txBody>
      </p:sp>
      <p:sp>
        <p:nvSpPr>
          <p:cNvPr id="1639" name="object 1639"/>
          <p:cNvSpPr/>
          <p:nvPr/>
        </p:nvSpPr>
        <p:spPr>
          <a:xfrm>
            <a:off x="420343" y="777612"/>
            <a:ext cx="5812" cy="5989"/>
          </a:xfrm>
          <a:custGeom>
            <a:avLst/>
            <a:gdLst/>
            <a:ahLst/>
            <a:cxnLst/>
            <a:rect l="l" t="t" r="r" b="b"/>
            <a:pathLst>
              <a:path w="5812" h="5989">
                <a:moveTo>
                  <a:pt x="4444" y="5719"/>
                </a:moveTo>
                <a:lnTo>
                  <a:pt x="3989" y="5072"/>
                </a:lnTo>
                <a:lnTo>
                  <a:pt x="4615" y="4478"/>
                </a:lnTo>
                <a:lnTo>
                  <a:pt x="5471" y="3992"/>
                </a:lnTo>
                <a:lnTo>
                  <a:pt x="5528" y="2967"/>
                </a:lnTo>
                <a:lnTo>
                  <a:pt x="5812" y="1995"/>
                </a:lnTo>
                <a:lnTo>
                  <a:pt x="5071" y="1078"/>
                </a:lnTo>
                <a:lnTo>
                  <a:pt x="4730" y="0"/>
                </a:lnTo>
                <a:lnTo>
                  <a:pt x="3703" y="0"/>
                </a:lnTo>
                <a:lnTo>
                  <a:pt x="3077" y="916"/>
                </a:lnTo>
                <a:lnTo>
                  <a:pt x="2279" y="1617"/>
                </a:lnTo>
                <a:lnTo>
                  <a:pt x="1025" y="1617"/>
                </a:lnTo>
                <a:lnTo>
                  <a:pt x="0" y="2805"/>
                </a:lnTo>
                <a:lnTo>
                  <a:pt x="626" y="3992"/>
                </a:lnTo>
                <a:lnTo>
                  <a:pt x="56" y="3884"/>
                </a:lnTo>
                <a:lnTo>
                  <a:pt x="1311" y="4694"/>
                </a:lnTo>
                <a:lnTo>
                  <a:pt x="2734" y="5395"/>
                </a:lnTo>
                <a:lnTo>
                  <a:pt x="4160" y="5989"/>
                </a:lnTo>
                <a:lnTo>
                  <a:pt x="4444" y="5719"/>
                </a:lnTo>
                <a:close/>
              </a:path>
            </a:pathLst>
          </a:custGeom>
          <a:solidFill>
            <a:srgbClr val="B0D9EF"/>
          </a:solidFill>
        </p:spPr>
        <p:txBody>
          <a:bodyPr wrap="square" lIns="0" tIns="0" rIns="0" bIns="0" rtlCol="0">
            <a:noAutofit/>
          </a:bodyPr>
          <a:lstStyle/>
          <a:p>
            <a:endParaRPr/>
          </a:p>
        </p:txBody>
      </p:sp>
      <p:sp>
        <p:nvSpPr>
          <p:cNvPr id="1640" name="object 1640"/>
          <p:cNvSpPr/>
          <p:nvPr/>
        </p:nvSpPr>
        <p:spPr>
          <a:xfrm>
            <a:off x="411165" y="749873"/>
            <a:ext cx="22856" cy="28872"/>
          </a:xfrm>
          <a:custGeom>
            <a:avLst/>
            <a:gdLst/>
            <a:ahLst/>
            <a:cxnLst/>
            <a:rect l="l" t="t" r="r" b="b"/>
            <a:pathLst>
              <a:path w="22856" h="28872">
                <a:moveTo>
                  <a:pt x="0" y="17917"/>
                </a:moveTo>
                <a:lnTo>
                  <a:pt x="0" y="22017"/>
                </a:lnTo>
                <a:lnTo>
                  <a:pt x="1995" y="25795"/>
                </a:lnTo>
                <a:lnTo>
                  <a:pt x="5415" y="28872"/>
                </a:lnTo>
                <a:lnTo>
                  <a:pt x="5699" y="28764"/>
                </a:lnTo>
                <a:lnTo>
                  <a:pt x="6384" y="27900"/>
                </a:lnTo>
                <a:lnTo>
                  <a:pt x="5870" y="26875"/>
                </a:lnTo>
                <a:lnTo>
                  <a:pt x="5586" y="25795"/>
                </a:lnTo>
                <a:lnTo>
                  <a:pt x="5244" y="24662"/>
                </a:lnTo>
                <a:lnTo>
                  <a:pt x="4617" y="23692"/>
                </a:lnTo>
                <a:lnTo>
                  <a:pt x="4390" y="22558"/>
                </a:lnTo>
                <a:lnTo>
                  <a:pt x="3933" y="21478"/>
                </a:lnTo>
                <a:lnTo>
                  <a:pt x="4789" y="20614"/>
                </a:lnTo>
                <a:lnTo>
                  <a:pt x="5814" y="19967"/>
                </a:lnTo>
                <a:lnTo>
                  <a:pt x="7010" y="19536"/>
                </a:lnTo>
                <a:lnTo>
                  <a:pt x="7979" y="18780"/>
                </a:lnTo>
                <a:lnTo>
                  <a:pt x="8891" y="17970"/>
                </a:lnTo>
                <a:lnTo>
                  <a:pt x="10089" y="17431"/>
                </a:lnTo>
                <a:lnTo>
                  <a:pt x="11286" y="17106"/>
                </a:lnTo>
                <a:lnTo>
                  <a:pt x="12254" y="16405"/>
                </a:lnTo>
                <a:lnTo>
                  <a:pt x="12653" y="15325"/>
                </a:lnTo>
                <a:lnTo>
                  <a:pt x="13279" y="14355"/>
                </a:lnTo>
                <a:lnTo>
                  <a:pt x="13908" y="13383"/>
                </a:lnTo>
                <a:lnTo>
                  <a:pt x="14762" y="12681"/>
                </a:lnTo>
                <a:lnTo>
                  <a:pt x="14705" y="11656"/>
                </a:lnTo>
                <a:lnTo>
                  <a:pt x="14021" y="11225"/>
                </a:lnTo>
                <a:lnTo>
                  <a:pt x="13223" y="10900"/>
                </a:lnTo>
                <a:lnTo>
                  <a:pt x="11968" y="10900"/>
                </a:lnTo>
                <a:lnTo>
                  <a:pt x="10772" y="11063"/>
                </a:lnTo>
                <a:lnTo>
                  <a:pt x="9519" y="11170"/>
                </a:lnTo>
                <a:lnTo>
                  <a:pt x="8265" y="11117"/>
                </a:lnTo>
                <a:lnTo>
                  <a:pt x="7409" y="10200"/>
                </a:lnTo>
                <a:lnTo>
                  <a:pt x="7580" y="9444"/>
                </a:lnTo>
                <a:lnTo>
                  <a:pt x="8778" y="9605"/>
                </a:lnTo>
                <a:lnTo>
                  <a:pt x="9975" y="9336"/>
                </a:lnTo>
                <a:lnTo>
                  <a:pt x="11114" y="9174"/>
                </a:lnTo>
                <a:lnTo>
                  <a:pt x="12254" y="8958"/>
                </a:lnTo>
                <a:lnTo>
                  <a:pt x="13451" y="8903"/>
                </a:lnTo>
                <a:lnTo>
                  <a:pt x="14591" y="8580"/>
                </a:lnTo>
                <a:lnTo>
                  <a:pt x="15618" y="8147"/>
                </a:lnTo>
                <a:lnTo>
                  <a:pt x="16643" y="7555"/>
                </a:lnTo>
                <a:lnTo>
                  <a:pt x="18296" y="7770"/>
                </a:lnTo>
                <a:lnTo>
                  <a:pt x="19265" y="7447"/>
                </a:lnTo>
                <a:lnTo>
                  <a:pt x="20290" y="7122"/>
                </a:lnTo>
                <a:lnTo>
                  <a:pt x="20918" y="6260"/>
                </a:lnTo>
                <a:lnTo>
                  <a:pt x="21430" y="5288"/>
                </a:lnTo>
                <a:lnTo>
                  <a:pt x="22227" y="4478"/>
                </a:lnTo>
                <a:lnTo>
                  <a:pt x="22856" y="3669"/>
                </a:lnTo>
                <a:lnTo>
                  <a:pt x="22513" y="2805"/>
                </a:lnTo>
                <a:lnTo>
                  <a:pt x="22227" y="1833"/>
                </a:lnTo>
                <a:lnTo>
                  <a:pt x="21202" y="971"/>
                </a:lnTo>
                <a:lnTo>
                  <a:pt x="20632" y="0"/>
                </a:lnTo>
                <a:lnTo>
                  <a:pt x="19948" y="108"/>
                </a:lnTo>
                <a:lnTo>
                  <a:pt x="19321" y="269"/>
                </a:lnTo>
                <a:lnTo>
                  <a:pt x="18695" y="430"/>
                </a:lnTo>
                <a:lnTo>
                  <a:pt x="18353" y="916"/>
                </a:lnTo>
                <a:lnTo>
                  <a:pt x="17327" y="755"/>
                </a:lnTo>
                <a:lnTo>
                  <a:pt x="13108" y="1942"/>
                </a:lnTo>
                <a:lnTo>
                  <a:pt x="9405" y="3777"/>
                </a:lnTo>
                <a:lnTo>
                  <a:pt x="6498" y="6044"/>
                </a:lnTo>
                <a:lnTo>
                  <a:pt x="6555" y="6961"/>
                </a:lnTo>
                <a:lnTo>
                  <a:pt x="6897" y="7933"/>
                </a:lnTo>
                <a:lnTo>
                  <a:pt x="5471" y="7177"/>
                </a:lnTo>
                <a:lnTo>
                  <a:pt x="5415" y="7014"/>
                </a:lnTo>
                <a:lnTo>
                  <a:pt x="1995" y="10091"/>
                </a:lnTo>
                <a:lnTo>
                  <a:pt x="0" y="13869"/>
                </a:lnTo>
                <a:lnTo>
                  <a:pt x="0" y="17917"/>
                </a:lnTo>
                <a:close/>
              </a:path>
            </a:pathLst>
          </a:custGeom>
          <a:solidFill>
            <a:srgbClr val="B0D9EF"/>
          </a:solidFill>
        </p:spPr>
        <p:txBody>
          <a:bodyPr wrap="square" lIns="0" tIns="0" rIns="0" bIns="0" rtlCol="0">
            <a:noAutofit/>
          </a:bodyPr>
          <a:lstStyle/>
          <a:p>
            <a:endParaRPr/>
          </a:p>
        </p:txBody>
      </p:sp>
      <p:sp>
        <p:nvSpPr>
          <p:cNvPr id="1641" name="object 1641"/>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B0D9EF"/>
          </a:solidFill>
        </p:spPr>
        <p:txBody>
          <a:bodyPr wrap="square" lIns="0" tIns="0" rIns="0" bIns="0" rtlCol="0">
            <a:noAutofit/>
          </a:bodyPr>
          <a:lstStyle/>
          <a:p>
            <a:endParaRPr/>
          </a:p>
        </p:txBody>
      </p:sp>
      <p:sp>
        <p:nvSpPr>
          <p:cNvPr id="1642" name="object 164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B4DAF0"/>
          </a:solidFill>
        </p:spPr>
        <p:txBody>
          <a:bodyPr wrap="square" lIns="0" tIns="0" rIns="0" bIns="0" rtlCol="0">
            <a:noAutofit/>
          </a:bodyPr>
          <a:lstStyle/>
          <a:p>
            <a:endParaRPr/>
          </a:p>
        </p:txBody>
      </p:sp>
      <p:sp>
        <p:nvSpPr>
          <p:cNvPr id="1643" name="object 1643"/>
          <p:cNvSpPr/>
          <p:nvPr/>
        </p:nvSpPr>
        <p:spPr>
          <a:xfrm>
            <a:off x="420343" y="777612"/>
            <a:ext cx="5812" cy="5828"/>
          </a:xfrm>
          <a:custGeom>
            <a:avLst/>
            <a:gdLst/>
            <a:ahLst/>
            <a:cxnLst/>
            <a:rect l="l" t="t" r="r" b="b"/>
            <a:pathLst>
              <a:path w="5812" h="5828">
                <a:moveTo>
                  <a:pt x="5071" y="1078"/>
                </a:moveTo>
                <a:lnTo>
                  <a:pt x="4730" y="0"/>
                </a:lnTo>
                <a:lnTo>
                  <a:pt x="3703" y="0"/>
                </a:lnTo>
                <a:lnTo>
                  <a:pt x="3077" y="916"/>
                </a:lnTo>
                <a:lnTo>
                  <a:pt x="2279" y="1617"/>
                </a:lnTo>
                <a:lnTo>
                  <a:pt x="1025" y="1617"/>
                </a:lnTo>
                <a:lnTo>
                  <a:pt x="0" y="2805"/>
                </a:lnTo>
                <a:lnTo>
                  <a:pt x="626" y="3992"/>
                </a:lnTo>
                <a:lnTo>
                  <a:pt x="1766" y="4639"/>
                </a:lnTo>
                <a:lnTo>
                  <a:pt x="3020" y="5287"/>
                </a:lnTo>
                <a:lnTo>
                  <a:pt x="4331" y="5828"/>
                </a:lnTo>
                <a:lnTo>
                  <a:pt x="3989" y="5072"/>
                </a:lnTo>
                <a:lnTo>
                  <a:pt x="4615" y="4478"/>
                </a:lnTo>
                <a:lnTo>
                  <a:pt x="5471" y="3992"/>
                </a:lnTo>
                <a:lnTo>
                  <a:pt x="5528" y="2967"/>
                </a:lnTo>
                <a:lnTo>
                  <a:pt x="5812" y="1995"/>
                </a:lnTo>
                <a:lnTo>
                  <a:pt x="5071" y="1078"/>
                </a:lnTo>
                <a:close/>
              </a:path>
            </a:pathLst>
          </a:custGeom>
          <a:solidFill>
            <a:srgbClr val="B4DAF0"/>
          </a:solidFill>
        </p:spPr>
        <p:txBody>
          <a:bodyPr wrap="square" lIns="0" tIns="0" rIns="0" bIns="0" rtlCol="0">
            <a:noAutofit/>
          </a:bodyPr>
          <a:lstStyle/>
          <a:p>
            <a:endParaRPr/>
          </a:p>
        </p:txBody>
      </p:sp>
      <p:sp>
        <p:nvSpPr>
          <p:cNvPr id="1644" name="object 1644"/>
          <p:cNvSpPr/>
          <p:nvPr/>
        </p:nvSpPr>
        <p:spPr>
          <a:xfrm>
            <a:off x="411679" y="750303"/>
            <a:ext cx="22342" cy="28333"/>
          </a:xfrm>
          <a:custGeom>
            <a:avLst/>
            <a:gdLst/>
            <a:ahLst/>
            <a:cxnLst/>
            <a:rect l="l" t="t" r="r" b="b"/>
            <a:pathLst>
              <a:path w="22342" h="28333">
                <a:moveTo>
                  <a:pt x="6384" y="7502"/>
                </a:moveTo>
                <a:lnTo>
                  <a:pt x="5357" y="6908"/>
                </a:lnTo>
                <a:lnTo>
                  <a:pt x="1995" y="9930"/>
                </a:lnTo>
                <a:lnTo>
                  <a:pt x="0" y="13653"/>
                </a:lnTo>
                <a:lnTo>
                  <a:pt x="0" y="21641"/>
                </a:lnTo>
                <a:lnTo>
                  <a:pt x="1937" y="25311"/>
                </a:lnTo>
                <a:lnTo>
                  <a:pt x="5244" y="28333"/>
                </a:lnTo>
                <a:lnTo>
                  <a:pt x="5870" y="27469"/>
                </a:lnTo>
                <a:lnTo>
                  <a:pt x="5357" y="26444"/>
                </a:lnTo>
                <a:lnTo>
                  <a:pt x="5073" y="25364"/>
                </a:lnTo>
                <a:lnTo>
                  <a:pt x="4730" y="24231"/>
                </a:lnTo>
                <a:lnTo>
                  <a:pt x="4104" y="23261"/>
                </a:lnTo>
                <a:lnTo>
                  <a:pt x="3876" y="22127"/>
                </a:lnTo>
                <a:lnTo>
                  <a:pt x="3419" y="21047"/>
                </a:lnTo>
                <a:lnTo>
                  <a:pt x="4275" y="20183"/>
                </a:lnTo>
                <a:lnTo>
                  <a:pt x="5300" y="19536"/>
                </a:lnTo>
                <a:lnTo>
                  <a:pt x="6496" y="19105"/>
                </a:lnTo>
                <a:lnTo>
                  <a:pt x="7465" y="18349"/>
                </a:lnTo>
                <a:lnTo>
                  <a:pt x="8377" y="17539"/>
                </a:lnTo>
                <a:lnTo>
                  <a:pt x="9576" y="17000"/>
                </a:lnTo>
                <a:lnTo>
                  <a:pt x="10772" y="16675"/>
                </a:lnTo>
                <a:lnTo>
                  <a:pt x="11741" y="15975"/>
                </a:lnTo>
                <a:lnTo>
                  <a:pt x="12140" y="14894"/>
                </a:lnTo>
                <a:lnTo>
                  <a:pt x="12766" y="13924"/>
                </a:lnTo>
                <a:lnTo>
                  <a:pt x="13394" y="12952"/>
                </a:lnTo>
                <a:lnTo>
                  <a:pt x="14248" y="12250"/>
                </a:lnTo>
                <a:lnTo>
                  <a:pt x="14192" y="11225"/>
                </a:lnTo>
                <a:lnTo>
                  <a:pt x="13507" y="10794"/>
                </a:lnTo>
                <a:lnTo>
                  <a:pt x="12709" y="10469"/>
                </a:lnTo>
                <a:lnTo>
                  <a:pt x="11455" y="10469"/>
                </a:lnTo>
                <a:lnTo>
                  <a:pt x="10259" y="10632"/>
                </a:lnTo>
                <a:lnTo>
                  <a:pt x="9006" y="10739"/>
                </a:lnTo>
                <a:lnTo>
                  <a:pt x="7751" y="10686"/>
                </a:lnTo>
                <a:lnTo>
                  <a:pt x="6895" y="9769"/>
                </a:lnTo>
                <a:lnTo>
                  <a:pt x="7066" y="9013"/>
                </a:lnTo>
                <a:lnTo>
                  <a:pt x="8265" y="9174"/>
                </a:lnTo>
                <a:lnTo>
                  <a:pt x="9461" y="8905"/>
                </a:lnTo>
                <a:lnTo>
                  <a:pt x="10601" y="8744"/>
                </a:lnTo>
                <a:lnTo>
                  <a:pt x="11741" y="8527"/>
                </a:lnTo>
                <a:lnTo>
                  <a:pt x="12937" y="8472"/>
                </a:lnTo>
                <a:lnTo>
                  <a:pt x="14077" y="8149"/>
                </a:lnTo>
                <a:lnTo>
                  <a:pt x="15104" y="7716"/>
                </a:lnTo>
                <a:lnTo>
                  <a:pt x="16129" y="7124"/>
                </a:lnTo>
                <a:lnTo>
                  <a:pt x="17783" y="7339"/>
                </a:lnTo>
                <a:lnTo>
                  <a:pt x="18751" y="7016"/>
                </a:lnTo>
                <a:lnTo>
                  <a:pt x="19776" y="6691"/>
                </a:lnTo>
                <a:lnTo>
                  <a:pt x="20405" y="5829"/>
                </a:lnTo>
                <a:lnTo>
                  <a:pt x="20916" y="4858"/>
                </a:lnTo>
                <a:lnTo>
                  <a:pt x="21714" y="4047"/>
                </a:lnTo>
                <a:lnTo>
                  <a:pt x="22342" y="3238"/>
                </a:lnTo>
                <a:lnTo>
                  <a:pt x="22000" y="2374"/>
                </a:lnTo>
                <a:lnTo>
                  <a:pt x="21714" y="1402"/>
                </a:lnTo>
                <a:lnTo>
                  <a:pt x="20689" y="541"/>
                </a:lnTo>
                <a:lnTo>
                  <a:pt x="20405" y="0"/>
                </a:lnTo>
                <a:lnTo>
                  <a:pt x="14647" y="1080"/>
                </a:lnTo>
                <a:lnTo>
                  <a:pt x="9632" y="3346"/>
                </a:lnTo>
                <a:lnTo>
                  <a:pt x="6041" y="6314"/>
                </a:lnTo>
                <a:lnTo>
                  <a:pt x="6041" y="6530"/>
                </a:lnTo>
                <a:lnTo>
                  <a:pt x="6384" y="7502"/>
                </a:lnTo>
                <a:close/>
              </a:path>
            </a:pathLst>
          </a:custGeom>
          <a:solidFill>
            <a:srgbClr val="B4DAF0"/>
          </a:solidFill>
        </p:spPr>
        <p:txBody>
          <a:bodyPr wrap="square" lIns="0" tIns="0" rIns="0" bIns="0" rtlCol="0">
            <a:noAutofit/>
          </a:bodyPr>
          <a:lstStyle/>
          <a:p>
            <a:endParaRPr/>
          </a:p>
        </p:txBody>
      </p:sp>
      <p:sp>
        <p:nvSpPr>
          <p:cNvPr id="1645" name="object 1645"/>
          <p:cNvSpPr/>
          <p:nvPr/>
        </p:nvSpPr>
        <p:spPr>
          <a:xfrm>
            <a:off x="433280" y="749603"/>
            <a:ext cx="24791" cy="14839"/>
          </a:xfrm>
          <a:custGeom>
            <a:avLst/>
            <a:gdLst/>
            <a:ahLst/>
            <a:cxnLst/>
            <a:rect l="l" t="t" r="r" b="b"/>
            <a:pathLst>
              <a:path w="24791" h="14839">
                <a:moveTo>
                  <a:pt x="20403" y="8472"/>
                </a:moveTo>
                <a:lnTo>
                  <a:pt x="21031" y="7555"/>
                </a:lnTo>
                <a:lnTo>
                  <a:pt x="21941" y="6800"/>
                </a:lnTo>
                <a:lnTo>
                  <a:pt x="22969" y="6205"/>
                </a:lnTo>
                <a:lnTo>
                  <a:pt x="24108" y="5774"/>
                </a:lnTo>
                <a:lnTo>
                  <a:pt x="24791" y="4478"/>
                </a:lnTo>
                <a:lnTo>
                  <a:pt x="19891" y="1725"/>
                </a:lnTo>
                <a:lnTo>
                  <a:pt x="13451" y="0"/>
                </a:lnTo>
                <a:lnTo>
                  <a:pt x="4217" y="0"/>
                </a:lnTo>
                <a:lnTo>
                  <a:pt x="2052" y="216"/>
                </a:lnTo>
                <a:lnTo>
                  <a:pt x="0" y="539"/>
                </a:lnTo>
                <a:lnTo>
                  <a:pt x="569" y="808"/>
                </a:lnTo>
                <a:lnTo>
                  <a:pt x="1595" y="1078"/>
                </a:lnTo>
                <a:lnTo>
                  <a:pt x="2507" y="1564"/>
                </a:lnTo>
                <a:lnTo>
                  <a:pt x="3532" y="1241"/>
                </a:lnTo>
                <a:lnTo>
                  <a:pt x="4615" y="1078"/>
                </a:lnTo>
                <a:lnTo>
                  <a:pt x="5699" y="970"/>
                </a:lnTo>
                <a:lnTo>
                  <a:pt x="6782" y="1078"/>
                </a:lnTo>
                <a:lnTo>
                  <a:pt x="6952" y="1511"/>
                </a:lnTo>
                <a:lnTo>
                  <a:pt x="7693" y="2103"/>
                </a:lnTo>
                <a:lnTo>
                  <a:pt x="8720" y="2481"/>
                </a:lnTo>
                <a:lnTo>
                  <a:pt x="9403" y="3183"/>
                </a:lnTo>
                <a:lnTo>
                  <a:pt x="10371" y="4155"/>
                </a:lnTo>
                <a:lnTo>
                  <a:pt x="11398" y="5019"/>
                </a:lnTo>
                <a:lnTo>
                  <a:pt x="12311" y="4747"/>
                </a:lnTo>
                <a:lnTo>
                  <a:pt x="12822" y="5450"/>
                </a:lnTo>
                <a:lnTo>
                  <a:pt x="13451" y="6097"/>
                </a:lnTo>
                <a:lnTo>
                  <a:pt x="13279" y="7177"/>
                </a:lnTo>
                <a:lnTo>
                  <a:pt x="13336" y="8147"/>
                </a:lnTo>
                <a:lnTo>
                  <a:pt x="13221" y="9228"/>
                </a:lnTo>
                <a:lnTo>
                  <a:pt x="13906" y="9875"/>
                </a:lnTo>
                <a:lnTo>
                  <a:pt x="14703" y="10414"/>
                </a:lnTo>
                <a:lnTo>
                  <a:pt x="14591" y="11603"/>
                </a:lnTo>
                <a:lnTo>
                  <a:pt x="15102" y="12303"/>
                </a:lnTo>
                <a:lnTo>
                  <a:pt x="15672" y="13005"/>
                </a:lnTo>
                <a:lnTo>
                  <a:pt x="16242" y="13761"/>
                </a:lnTo>
                <a:lnTo>
                  <a:pt x="16983" y="14139"/>
                </a:lnTo>
                <a:lnTo>
                  <a:pt x="17497" y="14839"/>
                </a:lnTo>
                <a:lnTo>
                  <a:pt x="18238" y="14084"/>
                </a:lnTo>
                <a:lnTo>
                  <a:pt x="19206" y="13436"/>
                </a:lnTo>
                <a:lnTo>
                  <a:pt x="19662" y="12466"/>
                </a:lnTo>
                <a:lnTo>
                  <a:pt x="20346" y="11603"/>
                </a:lnTo>
                <a:lnTo>
                  <a:pt x="20461" y="10577"/>
                </a:lnTo>
                <a:lnTo>
                  <a:pt x="20403" y="9550"/>
                </a:lnTo>
                <a:lnTo>
                  <a:pt x="20403" y="8472"/>
                </a:lnTo>
                <a:close/>
              </a:path>
            </a:pathLst>
          </a:custGeom>
          <a:solidFill>
            <a:srgbClr val="B4DAF0"/>
          </a:solidFill>
        </p:spPr>
        <p:txBody>
          <a:bodyPr wrap="square" lIns="0" tIns="0" rIns="0" bIns="0" rtlCol="0">
            <a:noAutofit/>
          </a:bodyPr>
          <a:lstStyle/>
          <a:p>
            <a:endParaRPr/>
          </a:p>
        </p:txBody>
      </p:sp>
      <p:sp>
        <p:nvSpPr>
          <p:cNvPr id="1646" name="object 1646"/>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B6DBF0"/>
          </a:solidFill>
        </p:spPr>
        <p:txBody>
          <a:bodyPr wrap="square" lIns="0" tIns="0" rIns="0" bIns="0" rtlCol="0">
            <a:noAutofit/>
          </a:bodyPr>
          <a:lstStyle/>
          <a:p>
            <a:endParaRPr/>
          </a:p>
        </p:txBody>
      </p:sp>
      <p:sp>
        <p:nvSpPr>
          <p:cNvPr id="1647" name="object 1647"/>
          <p:cNvSpPr/>
          <p:nvPr/>
        </p:nvSpPr>
        <p:spPr>
          <a:xfrm>
            <a:off x="412249" y="750789"/>
            <a:ext cx="21772" cy="27578"/>
          </a:xfrm>
          <a:custGeom>
            <a:avLst/>
            <a:gdLst/>
            <a:ahLst/>
            <a:cxnLst/>
            <a:rect l="l" t="t" r="r" b="b"/>
            <a:pathLst>
              <a:path w="21772" h="27578">
                <a:moveTo>
                  <a:pt x="1766" y="24717"/>
                </a:moveTo>
                <a:lnTo>
                  <a:pt x="4845" y="27578"/>
                </a:lnTo>
                <a:lnTo>
                  <a:pt x="5300" y="26983"/>
                </a:lnTo>
                <a:lnTo>
                  <a:pt x="4787" y="25958"/>
                </a:lnTo>
                <a:lnTo>
                  <a:pt x="4503" y="24878"/>
                </a:lnTo>
                <a:lnTo>
                  <a:pt x="4160" y="23745"/>
                </a:lnTo>
                <a:lnTo>
                  <a:pt x="3534" y="22775"/>
                </a:lnTo>
                <a:lnTo>
                  <a:pt x="3306" y="21641"/>
                </a:lnTo>
                <a:lnTo>
                  <a:pt x="2849" y="20561"/>
                </a:lnTo>
                <a:lnTo>
                  <a:pt x="3705" y="19697"/>
                </a:lnTo>
                <a:lnTo>
                  <a:pt x="4730" y="19050"/>
                </a:lnTo>
                <a:lnTo>
                  <a:pt x="5927" y="18619"/>
                </a:lnTo>
                <a:lnTo>
                  <a:pt x="6895" y="17863"/>
                </a:lnTo>
                <a:lnTo>
                  <a:pt x="7808" y="17053"/>
                </a:lnTo>
                <a:lnTo>
                  <a:pt x="9006" y="16514"/>
                </a:lnTo>
                <a:lnTo>
                  <a:pt x="10202" y="16189"/>
                </a:lnTo>
                <a:lnTo>
                  <a:pt x="11171" y="15489"/>
                </a:lnTo>
                <a:lnTo>
                  <a:pt x="11570" y="14408"/>
                </a:lnTo>
                <a:lnTo>
                  <a:pt x="12196" y="13438"/>
                </a:lnTo>
                <a:lnTo>
                  <a:pt x="12824" y="12466"/>
                </a:lnTo>
                <a:lnTo>
                  <a:pt x="13678" y="11764"/>
                </a:lnTo>
                <a:lnTo>
                  <a:pt x="13622" y="10739"/>
                </a:lnTo>
                <a:lnTo>
                  <a:pt x="12937" y="10308"/>
                </a:lnTo>
                <a:lnTo>
                  <a:pt x="12140" y="9983"/>
                </a:lnTo>
                <a:lnTo>
                  <a:pt x="10885" y="9983"/>
                </a:lnTo>
                <a:lnTo>
                  <a:pt x="9689" y="10146"/>
                </a:lnTo>
                <a:lnTo>
                  <a:pt x="8436" y="10253"/>
                </a:lnTo>
                <a:lnTo>
                  <a:pt x="7181" y="10200"/>
                </a:lnTo>
                <a:lnTo>
                  <a:pt x="6325" y="9283"/>
                </a:lnTo>
                <a:lnTo>
                  <a:pt x="6496" y="8527"/>
                </a:lnTo>
                <a:lnTo>
                  <a:pt x="7695" y="8688"/>
                </a:lnTo>
                <a:lnTo>
                  <a:pt x="8891" y="8419"/>
                </a:lnTo>
                <a:lnTo>
                  <a:pt x="10031" y="8258"/>
                </a:lnTo>
                <a:lnTo>
                  <a:pt x="11171" y="8041"/>
                </a:lnTo>
                <a:lnTo>
                  <a:pt x="12367" y="7986"/>
                </a:lnTo>
                <a:lnTo>
                  <a:pt x="13507" y="7663"/>
                </a:lnTo>
                <a:lnTo>
                  <a:pt x="14534" y="7230"/>
                </a:lnTo>
                <a:lnTo>
                  <a:pt x="15559" y="6638"/>
                </a:lnTo>
                <a:lnTo>
                  <a:pt x="17213" y="6853"/>
                </a:lnTo>
                <a:lnTo>
                  <a:pt x="18181" y="6530"/>
                </a:lnTo>
                <a:lnTo>
                  <a:pt x="19206" y="6205"/>
                </a:lnTo>
                <a:lnTo>
                  <a:pt x="19835" y="5343"/>
                </a:lnTo>
                <a:lnTo>
                  <a:pt x="20346" y="4372"/>
                </a:lnTo>
                <a:lnTo>
                  <a:pt x="21144" y="3561"/>
                </a:lnTo>
                <a:lnTo>
                  <a:pt x="21772" y="2752"/>
                </a:lnTo>
                <a:lnTo>
                  <a:pt x="21430" y="1888"/>
                </a:lnTo>
                <a:lnTo>
                  <a:pt x="21144" y="916"/>
                </a:lnTo>
                <a:lnTo>
                  <a:pt x="20119" y="55"/>
                </a:lnTo>
                <a:lnTo>
                  <a:pt x="14248" y="1080"/>
                </a:lnTo>
                <a:lnTo>
                  <a:pt x="9233" y="3346"/>
                </a:lnTo>
                <a:lnTo>
                  <a:pt x="5643" y="6422"/>
                </a:lnTo>
                <a:lnTo>
                  <a:pt x="5814" y="7016"/>
                </a:lnTo>
                <a:lnTo>
                  <a:pt x="5300" y="6746"/>
                </a:lnTo>
                <a:lnTo>
                  <a:pt x="1937" y="9714"/>
                </a:lnTo>
                <a:lnTo>
                  <a:pt x="0" y="13383"/>
                </a:lnTo>
                <a:lnTo>
                  <a:pt x="0" y="21155"/>
                </a:lnTo>
                <a:lnTo>
                  <a:pt x="1766" y="24717"/>
                </a:lnTo>
                <a:close/>
              </a:path>
            </a:pathLst>
          </a:custGeom>
          <a:solidFill>
            <a:srgbClr val="B6DBF0"/>
          </a:solidFill>
        </p:spPr>
        <p:txBody>
          <a:bodyPr wrap="square" lIns="0" tIns="0" rIns="0" bIns="0" rtlCol="0">
            <a:noAutofit/>
          </a:bodyPr>
          <a:lstStyle/>
          <a:p>
            <a:endParaRPr/>
          </a:p>
        </p:txBody>
      </p:sp>
      <p:sp>
        <p:nvSpPr>
          <p:cNvPr id="1648" name="object 1648"/>
          <p:cNvSpPr/>
          <p:nvPr/>
        </p:nvSpPr>
        <p:spPr>
          <a:xfrm>
            <a:off x="420343" y="777612"/>
            <a:ext cx="5812" cy="5719"/>
          </a:xfrm>
          <a:custGeom>
            <a:avLst/>
            <a:gdLst/>
            <a:ahLst/>
            <a:cxnLst/>
            <a:rect l="l" t="t" r="r" b="b"/>
            <a:pathLst>
              <a:path w="5812" h="5719">
                <a:moveTo>
                  <a:pt x="4730" y="0"/>
                </a:moveTo>
                <a:lnTo>
                  <a:pt x="3703" y="0"/>
                </a:lnTo>
                <a:lnTo>
                  <a:pt x="3077" y="916"/>
                </a:lnTo>
                <a:lnTo>
                  <a:pt x="2279" y="1617"/>
                </a:lnTo>
                <a:lnTo>
                  <a:pt x="1025" y="1617"/>
                </a:lnTo>
                <a:lnTo>
                  <a:pt x="0" y="2805"/>
                </a:lnTo>
                <a:lnTo>
                  <a:pt x="455" y="3614"/>
                </a:lnTo>
                <a:lnTo>
                  <a:pt x="1651" y="4370"/>
                </a:lnTo>
                <a:lnTo>
                  <a:pt x="3020" y="5072"/>
                </a:lnTo>
                <a:lnTo>
                  <a:pt x="4444" y="5719"/>
                </a:lnTo>
                <a:lnTo>
                  <a:pt x="3989" y="5072"/>
                </a:lnTo>
                <a:lnTo>
                  <a:pt x="4615" y="4478"/>
                </a:lnTo>
                <a:lnTo>
                  <a:pt x="5471" y="3992"/>
                </a:lnTo>
                <a:lnTo>
                  <a:pt x="5528" y="2967"/>
                </a:lnTo>
                <a:lnTo>
                  <a:pt x="5812" y="1995"/>
                </a:lnTo>
                <a:lnTo>
                  <a:pt x="5071" y="1078"/>
                </a:lnTo>
                <a:lnTo>
                  <a:pt x="4730" y="0"/>
                </a:lnTo>
                <a:close/>
              </a:path>
            </a:pathLst>
          </a:custGeom>
          <a:solidFill>
            <a:srgbClr val="B6DBF0"/>
          </a:solidFill>
        </p:spPr>
        <p:txBody>
          <a:bodyPr wrap="square" lIns="0" tIns="0" rIns="0" bIns="0" rtlCol="0">
            <a:noAutofit/>
          </a:bodyPr>
          <a:lstStyle/>
          <a:p>
            <a:endParaRPr/>
          </a:p>
        </p:txBody>
      </p:sp>
      <p:sp>
        <p:nvSpPr>
          <p:cNvPr id="1649" name="object 1649"/>
          <p:cNvSpPr/>
          <p:nvPr/>
        </p:nvSpPr>
        <p:spPr>
          <a:xfrm>
            <a:off x="434192" y="750142"/>
            <a:ext cx="23651" cy="14300"/>
          </a:xfrm>
          <a:custGeom>
            <a:avLst/>
            <a:gdLst/>
            <a:ahLst/>
            <a:cxnLst/>
            <a:rect l="l" t="t" r="r" b="b"/>
            <a:pathLst>
              <a:path w="23651" h="14300">
                <a:moveTo>
                  <a:pt x="19490" y="7933"/>
                </a:moveTo>
                <a:lnTo>
                  <a:pt x="20119" y="7016"/>
                </a:lnTo>
                <a:lnTo>
                  <a:pt x="21029" y="6260"/>
                </a:lnTo>
                <a:lnTo>
                  <a:pt x="22056" y="5666"/>
                </a:lnTo>
                <a:lnTo>
                  <a:pt x="23196" y="5235"/>
                </a:lnTo>
                <a:lnTo>
                  <a:pt x="23651" y="4425"/>
                </a:lnTo>
                <a:lnTo>
                  <a:pt x="18808" y="1672"/>
                </a:lnTo>
                <a:lnTo>
                  <a:pt x="12480" y="0"/>
                </a:lnTo>
                <a:lnTo>
                  <a:pt x="3647" y="0"/>
                </a:lnTo>
                <a:lnTo>
                  <a:pt x="1766" y="108"/>
                </a:lnTo>
                <a:lnTo>
                  <a:pt x="0" y="377"/>
                </a:lnTo>
                <a:lnTo>
                  <a:pt x="682" y="539"/>
                </a:lnTo>
                <a:lnTo>
                  <a:pt x="1595" y="1025"/>
                </a:lnTo>
                <a:lnTo>
                  <a:pt x="2620" y="702"/>
                </a:lnTo>
                <a:lnTo>
                  <a:pt x="3703" y="539"/>
                </a:lnTo>
                <a:lnTo>
                  <a:pt x="4787" y="430"/>
                </a:lnTo>
                <a:lnTo>
                  <a:pt x="5870" y="539"/>
                </a:lnTo>
                <a:lnTo>
                  <a:pt x="6039" y="971"/>
                </a:lnTo>
                <a:lnTo>
                  <a:pt x="6780" y="1564"/>
                </a:lnTo>
                <a:lnTo>
                  <a:pt x="7808" y="1942"/>
                </a:lnTo>
                <a:lnTo>
                  <a:pt x="8490" y="2644"/>
                </a:lnTo>
                <a:lnTo>
                  <a:pt x="9459" y="3616"/>
                </a:lnTo>
                <a:lnTo>
                  <a:pt x="10486" y="4480"/>
                </a:lnTo>
                <a:lnTo>
                  <a:pt x="11398" y="4208"/>
                </a:lnTo>
                <a:lnTo>
                  <a:pt x="11910" y="4911"/>
                </a:lnTo>
                <a:lnTo>
                  <a:pt x="12538" y="5558"/>
                </a:lnTo>
                <a:lnTo>
                  <a:pt x="12367" y="6638"/>
                </a:lnTo>
                <a:lnTo>
                  <a:pt x="12424" y="7608"/>
                </a:lnTo>
                <a:lnTo>
                  <a:pt x="12309" y="8688"/>
                </a:lnTo>
                <a:lnTo>
                  <a:pt x="12993" y="9336"/>
                </a:lnTo>
                <a:lnTo>
                  <a:pt x="13791" y="9875"/>
                </a:lnTo>
                <a:lnTo>
                  <a:pt x="13678" y="11063"/>
                </a:lnTo>
                <a:lnTo>
                  <a:pt x="14190" y="11764"/>
                </a:lnTo>
                <a:lnTo>
                  <a:pt x="14760" y="12466"/>
                </a:lnTo>
                <a:lnTo>
                  <a:pt x="15330" y="13222"/>
                </a:lnTo>
                <a:lnTo>
                  <a:pt x="16071" y="13600"/>
                </a:lnTo>
                <a:lnTo>
                  <a:pt x="16584" y="14300"/>
                </a:lnTo>
                <a:lnTo>
                  <a:pt x="17325" y="13545"/>
                </a:lnTo>
                <a:lnTo>
                  <a:pt x="18294" y="12897"/>
                </a:lnTo>
                <a:lnTo>
                  <a:pt x="18749" y="11927"/>
                </a:lnTo>
                <a:lnTo>
                  <a:pt x="19434" y="11063"/>
                </a:lnTo>
                <a:lnTo>
                  <a:pt x="19549" y="10038"/>
                </a:lnTo>
                <a:lnTo>
                  <a:pt x="19490" y="9011"/>
                </a:lnTo>
                <a:lnTo>
                  <a:pt x="19490" y="7933"/>
                </a:lnTo>
                <a:close/>
              </a:path>
            </a:pathLst>
          </a:custGeom>
          <a:solidFill>
            <a:srgbClr val="B6DBF0"/>
          </a:solidFill>
        </p:spPr>
        <p:txBody>
          <a:bodyPr wrap="square" lIns="0" tIns="0" rIns="0" bIns="0" rtlCol="0">
            <a:noAutofit/>
          </a:bodyPr>
          <a:lstStyle/>
          <a:p>
            <a:endParaRPr/>
          </a:p>
        </p:txBody>
      </p:sp>
      <p:sp>
        <p:nvSpPr>
          <p:cNvPr id="1650" name="object 1650"/>
          <p:cNvSpPr/>
          <p:nvPr/>
        </p:nvSpPr>
        <p:spPr>
          <a:xfrm>
            <a:off x="412762" y="751222"/>
            <a:ext cx="21259" cy="26928"/>
          </a:xfrm>
          <a:custGeom>
            <a:avLst/>
            <a:gdLst/>
            <a:ahLst/>
            <a:cxnLst/>
            <a:rect l="l" t="t" r="r" b="b"/>
            <a:pathLst>
              <a:path w="21259" h="26928">
                <a:moveTo>
                  <a:pt x="6382" y="17431"/>
                </a:moveTo>
                <a:lnTo>
                  <a:pt x="7294" y="16620"/>
                </a:lnTo>
                <a:lnTo>
                  <a:pt x="8492" y="16081"/>
                </a:lnTo>
                <a:lnTo>
                  <a:pt x="9689" y="15756"/>
                </a:lnTo>
                <a:lnTo>
                  <a:pt x="10657" y="15056"/>
                </a:lnTo>
                <a:lnTo>
                  <a:pt x="11056" y="13976"/>
                </a:lnTo>
                <a:lnTo>
                  <a:pt x="11682" y="13005"/>
                </a:lnTo>
                <a:lnTo>
                  <a:pt x="12311" y="12033"/>
                </a:lnTo>
                <a:lnTo>
                  <a:pt x="13165" y="11331"/>
                </a:lnTo>
                <a:lnTo>
                  <a:pt x="13108" y="10306"/>
                </a:lnTo>
                <a:lnTo>
                  <a:pt x="12424" y="9875"/>
                </a:lnTo>
                <a:lnTo>
                  <a:pt x="11626" y="9550"/>
                </a:lnTo>
                <a:lnTo>
                  <a:pt x="10371" y="9550"/>
                </a:lnTo>
                <a:lnTo>
                  <a:pt x="9175" y="9714"/>
                </a:lnTo>
                <a:lnTo>
                  <a:pt x="7922" y="9820"/>
                </a:lnTo>
                <a:lnTo>
                  <a:pt x="6668" y="9767"/>
                </a:lnTo>
                <a:lnTo>
                  <a:pt x="5812" y="8850"/>
                </a:lnTo>
                <a:lnTo>
                  <a:pt x="5983" y="8094"/>
                </a:lnTo>
                <a:lnTo>
                  <a:pt x="7181" y="8256"/>
                </a:lnTo>
                <a:lnTo>
                  <a:pt x="8377" y="7986"/>
                </a:lnTo>
                <a:lnTo>
                  <a:pt x="9517" y="7825"/>
                </a:lnTo>
                <a:lnTo>
                  <a:pt x="10657" y="7608"/>
                </a:lnTo>
                <a:lnTo>
                  <a:pt x="11854" y="7553"/>
                </a:lnTo>
                <a:lnTo>
                  <a:pt x="12993" y="7230"/>
                </a:lnTo>
                <a:lnTo>
                  <a:pt x="14021" y="6798"/>
                </a:lnTo>
                <a:lnTo>
                  <a:pt x="15046" y="6205"/>
                </a:lnTo>
                <a:lnTo>
                  <a:pt x="16699" y="6420"/>
                </a:lnTo>
                <a:lnTo>
                  <a:pt x="17668" y="6097"/>
                </a:lnTo>
                <a:lnTo>
                  <a:pt x="18693" y="5773"/>
                </a:lnTo>
                <a:lnTo>
                  <a:pt x="19321" y="4911"/>
                </a:lnTo>
                <a:lnTo>
                  <a:pt x="19833" y="3939"/>
                </a:lnTo>
                <a:lnTo>
                  <a:pt x="20630" y="3128"/>
                </a:lnTo>
                <a:lnTo>
                  <a:pt x="21259" y="2319"/>
                </a:lnTo>
                <a:lnTo>
                  <a:pt x="20916" y="1456"/>
                </a:lnTo>
                <a:lnTo>
                  <a:pt x="20630" y="484"/>
                </a:lnTo>
                <a:lnTo>
                  <a:pt x="20060" y="0"/>
                </a:lnTo>
                <a:lnTo>
                  <a:pt x="18759" y="247"/>
                </a:lnTo>
                <a:lnTo>
                  <a:pt x="5293" y="6577"/>
                </a:lnTo>
                <a:lnTo>
                  <a:pt x="0" y="17161"/>
                </a:lnTo>
                <a:lnTo>
                  <a:pt x="0" y="20776"/>
                </a:lnTo>
                <a:lnTo>
                  <a:pt x="1653" y="24122"/>
                </a:lnTo>
                <a:lnTo>
                  <a:pt x="4503" y="26928"/>
                </a:lnTo>
                <a:lnTo>
                  <a:pt x="4787" y="26551"/>
                </a:lnTo>
                <a:lnTo>
                  <a:pt x="4273" y="25525"/>
                </a:lnTo>
                <a:lnTo>
                  <a:pt x="3989" y="24445"/>
                </a:lnTo>
                <a:lnTo>
                  <a:pt x="3647" y="23312"/>
                </a:lnTo>
                <a:lnTo>
                  <a:pt x="3020" y="22342"/>
                </a:lnTo>
                <a:lnTo>
                  <a:pt x="2793" y="21208"/>
                </a:lnTo>
                <a:lnTo>
                  <a:pt x="2336" y="20128"/>
                </a:lnTo>
                <a:lnTo>
                  <a:pt x="3192" y="19264"/>
                </a:lnTo>
                <a:lnTo>
                  <a:pt x="4217" y="18617"/>
                </a:lnTo>
                <a:lnTo>
                  <a:pt x="5413" y="18186"/>
                </a:lnTo>
                <a:lnTo>
                  <a:pt x="6382" y="17431"/>
                </a:lnTo>
                <a:close/>
              </a:path>
            </a:pathLst>
          </a:custGeom>
          <a:solidFill>
            <a:srgbClr val="B8DCF1"/>
          </a:solidFill>
        </p:spPr>
        <p:txBody>
          <a:bodyPr wrap="square" lIns="0" tIns="0" rIns="0" bIns="0" rtlCol="0">
            <a:noAutofit/>
          </a:bodyPr>
          <a:lstStyle/>
          <a:p>
            <a:endParaRPr/>
          </a:p>
        </p:txBody>
      </p:sp>
      <p:sp>
        <p:nvSpPr>
          <p:cNvPr id="1651" name="object 1651"/>
          <p:cNvSpPr/>
          <p:nvPr/>
        </p:nvSpPr>
        <p:spPr>
          <a:xfrm>
            <a:off x="439721" y="750628"/>
            <a:ext cx="17839" cy="13814"/>
          </a:xfrm>
          <a:custGeom>
            <a:avLst/>
            <a:gdLst/>
            <a:ahLst/>
            <a:cxnLst/>
            <a:rect l="l" t="t" r="r" b="b"/>
            <a:pathLst>
              <a:path w="17839" h="13814">
                <a:moveTo>
                  <a:pt x="342" y="53"/>
                </a:moveTo>
                <a:lnTo>
                  <a:pt x="511" y="485"/>
                </a:lnTo>
                <a:lnTo>
                  <a:pt x="1252" y="1078"/>
                </a:lnTo>
                <a:lnTo>
                  <a:pt x="2279" y="1456"/>
                </a:lnTo>
                <a:lnTo>
                  <a:pt x="2962" y="2158"/>
                </a:lnTo>
                <a:lnTo>
                  <a:pt x="3931" y="3130"/>
                </a:lnTo>
                <a:lnTo>
                  <a:pt x="4958" y="3994"/>
                </a:lnTo>
                <a:lnTo>
                  <a:pt x="5870" y="3722"/>
                </a:lnTo>
                <a:lnTo>
                  <a:pt x="6382" y="4425"/>
                </a:lnTo>
                <a:lnTo>
                  <a:pt x="7010" y="5072"/>
                </a:lnTo>
                <a:lnTo>
                  <a:pt x="6839" y="6152"/>
                </a:lnTo>
                <a:lnTo>
                  <a:pt x="6895" y="7122"/>
                </a:lnTo>
                <a:lnTo>
                  <a:pt x="6780" y="8203"/>
                </a:lnTo>
                <a:lnTo>
                  <a:pt x="7465" y="8850"/>
                </a:lnTo>
                <a:lnTo>
                  <a:pt x="8263" y="9389"/>
                </a:lnTo>
                <a:lnTo>
                  <a:pt x="8150" y="10577"/>
                </a:lnTo>
                <a:lnTo>
                  <a:pt x="8661" y="11278"/>
                </a:lnTo>
                <a:lnTo>
                  <a:pt x="9231" y="11980"/>
                </a:lnTo>
                <a:lnTo>
                  <a:pt x="9801" y="12736"/>
                </a:lnTo>
                <a:lnTo>
                  <a:pt x="10542" y="13114"/>
                </a:lnTo>
                <a:lnTo>
                  <a:pt x="11056" y="13814"/>
                </a:lnTo>
                <a:lnTo>
                  <a:pt x="11797" y="13059"/>
                </a:lnTo>
                <a:lnTo>
                  <a:pt x="12766" y="12411"/>
                </a:lnTo>
                <a:lnTo>
                  <a:pt x="13221" y="11441"/>
                </a:lnTo>
                <a:lnTo>
                  <a:pt x="13906" y="10577"/>
                </a:lnTo>
                <a:lnTo>
                  <a:pt x="14021" y="9552"/>
                </a:lnTo>
                <a:lnTo>
                  <a:pt x="13962" y="8525"/>
                </a:lnTo>
                <a:lnTo>
                  <a:pt x="13962" y="7447"/>
                </a:lnTo>
                <a:lnTo>
                  <a:pt x="14591" y="6530"/>
                </a:lnTo>
                <a:lnTo>
                  <a:pt x="15501" y="5774"/>
                </a:lnTo>
                <a:lnTo>
                  <a:pt x="16528" y="5180"/>
                </a:lnTo>
                <a:lnTo>
                  <a:pt x="17668" y="4749"/>
                </a:lnTo>
                <a:lnTo>
                  <a:pt x="17839" y="4425"/>
                </a:lnTo>
                <a:lnTo>
                  <a:pt x="13108" y="1672"/>
                </a:lnTo>
                <a:lnTo>
                  <a:pt x="6839" y="0"/>
                </a:lnTo>
                <a:lnTo>
                  <a:pt x="0" y="0"/>
                </a:lnTo>
                <a:lnTo>
                  <a:pt x="342" y="53"/>
                </a:lnTo>
                <a:close/>
              </a:path>
            </a:pathLst>
          </a:custGeom>
          <a:solidFill>
            <a:srgbClr val="B8DCF1"/>
          </a:solidFill>
        </p:spPr>
        <p:txBody>
          <a:bodyPr wrap="square" lIns="0" tIns="0" rIns="0" bIns="0" rtlCol="0">
            <a:noAutofit/>
          </a:bodyPr>
          <a:lstStyle/>
          <a:p>
            <a:endParaRPr/>
          </a:p>
        </p:txBody>
      </p:sp>
      <p:sp>
        <p:nvSpPr>
          <p:cNvPr id="1652" name="object 1652"/>
          <p:cNvSpPr/>
          <p:nvPr/>
        </p:nvSpPr>
        <p:spPr>
          <a:xfrm>
            <a:off x="420343" y="777612"/>
            <a:ext cx="5812" cy="5395"/>
          </a:xfrm>
          <a:custGeom>
            <a:avLst/>
            <a:gdLst/>
            <a:ahLst/>
            <a:cxnLst/>
            <a:rect l="l" t="t" r="r" b="b"/>
            <a:pathLst>
              <a:path w="5812" h="5395">
                <a:moveTo>
                  <a:pt x="4730" y="0"/>
                </a:moveTo>
                <a:lnTo>
                  <a:pt x="3703" y="0"/>
                </a:lnTo>
                <a:lnTo>
                  <a:pt x="3077" y="916"/>
                </a:lnTo>
                <a:lnTo>
                  <a:pt x="2279" y="1617"/>
                </a:lnTo>
                <a:lnTo>
                  <a:pt x="1025" y="1617"/>
                </a:lnTo>
                <a:lnTo>
                  <a:pt x="0" y="2805"/>
                </a:lnTo>
                <a:lnTo>
                  <a:pt x="227" y="3236"/>
                </a:lnTo>
                <a:lnTo>
                  <a:pt x="1482" y="4047"/>
                </a:lnTo>
                <a:lnTo>
                  <a:pt x="2791" y="4747"/>
                </a:lnTo>
                <a:lnTo>
                  <a:pt x="4217" y="5395"/>
                </a:lnTo>
                <a:lnTo>
                  <a:pt x="3989" y="5072"/>
                </a:lnTo>
                <a:lnTo>
                  <a:pt x="4615" y="4478"/>
                </a:lnTo>
                <a:lnTo>
                  <a:pt x="5471" y="3992"/>
                </a:lnTo>
                <a:lnTo>
                  <a:pt x="5528" y="2967"/>
                </a:lnTo>
                <a:lnTo>
                  <a:pt x="5812" y="1995"/>
                </a:lnTo>
                <a:lnTo>
                  <a:pt x="5071" y="1078"/>
                </a:lnTo>
                <a:lnTo>
                  <a:pt x="4730" y="0"/>
                </a:lnTo>
                <a:close/>
              </a:path>
            </a:pathLst>
          </a:custGeom>
          <a:solidFill>
            <a:srgbClr val="B8DCF1"/>
          </a:solidFill>
        </p:spPr>
        <p:txBody>
          <a:bodyPr wrap="square" lIns="0" tIns="0" rIns="0" bIns="0" rtlCol="0">
            <a:noAutofit/>
          </a:bodyPr>
          <a:lstStyle/>
          <a:p>
            <a:endParaRPr/>
          </a:p>
        </p:txBody>
      </p:sp>
      <p:sp>
        <p:nvSpPr>
          <p:cNvPr id="1653" name="object 1653"/>
          <p:cNvSpPr/>
          <p:nvPr/>
        </p:nvSpPr>
        <p:spPr>
          <a:xfrm>
            <a:off x="435274" y="750681"/>
            <a:ext cx="2338" cy="485"/>
          </a:xfrm>
          <a:custGeom>
            <a:avLst/>
            <a:gdLst/>
            <a:ahLst/>
            <a:cxnLst/>
            <a:rect l="l" t="t" r="r" b="b"/>
            <a:pathLst>
              <a:path w="2338" h="485">
                <a:moveTo>
                  <a:pt x="0" y="216"/>
                </a:moveTo>
                <a:lnTo>
                  <a:pt x="513" y="485"/>
                </a:lnTo>
                <a:lnTo>
                  <a:pt x="1538" y="163"/>
                </a:lnTo>
                <a:lnTo>
                  <a:pt x="2338" y="0"/>
                </a:lnTo>
                <a:lnTo>
                  <a:pt x="1538" y="55"/>
                </a:lnTo>
                <a:lnTo>
                  <a:pt x="741" y="108"/>
                </a:lnTo>
                <a:lnTo>
                  <a:pt x="0" y="216"/>
                </a:lnTo>
                <a:close/>
              </a:path>
            </a:pathLst>
          </a:custGeom>
          <a:solidFill>
            <a:srgbClr val="B8DCF1"/>
          </a:solidFill>
        </p:spPr>
        <p:txBody>
          <a:bodyPr wrap="square" lIns="0" tIns="0" rIns="0" bIns="0" rtlCol="0">
            <a:noAutofit/>
          </a:bodyPr>
          <a:lstStyle/>
          <a:p>
            <a:endParaRPr/>
          </a:p>
        </p:txBody>
      </p:sp>
      <p:sp>
        <p:nvSpPr>
          <p:cNvPr id="1654" name="object 1654"/>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B8DCF1"/>
          </a:solidFill>
        </p:spPr>
        <p:txBody>
          <a:bodyPr wrap="square" lIns="0" tIns="0" rIns="0" bIns="0" rtlCol="0">
            <a:noAutofit/>
          </a:bodyPr>
          <a:lstStyle/>
          <a:p>
            <a:endParaRPr/>
          </a:p>
        </p:txBody>
      </p:sp>
      <p:sp>
        <p:nvSpPr>
          <p:cNvPr id="1655" name="object 1655"/>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BADCF1"/>
          </a:solidFill>
        </p:spPr>
        <p:txBody>
          <a:bodyPr wrap="square" lIns="0" tIns="0" rIns="0" bIns="0" rtlCol="0">
            <a:noAutofit/>
          </a:bodyPr>
          <a:lstStyle/>
          <a:p>
            <a:endParaRPr/>
          </a:p>
        </p:txBody>
      </p:sp>
      <p:sp>
        <p:nvSpPr>
          <p:cNvPr id="1656" name="object 1656"/>
          <p:cNvSpPr/>
          <p:nvPr/>
        </p:nvSpPr>
        <p:spPr>
          <a:xfrm>
            <a:off x="440291" y="751167"/>
            <a:ext cx="16927" cy="13275"/>
          </a:xfrm>
          <a:custGeom>
            <a:avLst/>
            <a:gdLst/>
            <a:ahLst/>
            <a:cxnLst/>
            <a:rect l="l" t="t" r="r" b="b"/>
            <a:pathLst>
              <a:path w="16927" h="13275">
                <a:moveTo>
                  <a:pt x="8092" y="10739"/>
                </a:moveTo>
                <a:lnTo>
                  <a:pt x="8661" y="11441"/>
                </a:lnTo>
                <a:lnTo>
                  <a:pt x="9231" y="12197"/>
                </a:lnTo>
                <a:lnTo>
                  <a:pt x="9973" y="12575"/>
                </a:lnTo>
                <a:lnTo>
                  <a:pt x="10486" y="13275"/>
                </a:lnTo>
                <a:lnTo>
                  <a:pt x="11227" y="12519"/>
                </a:lnTo>
                <a:lnTo>
                  <a:pt x="12196" y="11872"/>
                </a:lnTo>
                <a:lnTo>
                  <a:pt x="12651" y="10902"/>
                </a:lnTo>
                <a:lnTo>
                  <a:pt x="13336" y="10038"/>
                </a:lnTo>
                <a:lnTo>
                  <a:pt x="13451" y="9013"/>
                </a:lnTo>
                <a:lnTo>
                  <a:pt x="13392" y="7986"/>
                </a:lnTo>
                <a:lnTo>
                  <a:pt x="13392" y="6908"/>
                </a:lnTo>
                <a:lnTo>
                  <a:pt x="14021" y="5991"/>
                </a:lnTo>
                <a:lnTo>
                  <a:pt x="14931" y="5235"/>
                </a:lnTo>
                <a:lnTo>
                  <a:pt x="15958" y="4641"/>
                </a:lnTo>
                <a:lnTo>
                  <a:pt x="16927" y="4263"/>
                </a:lnTo>
                <a:lnTo>
                  <a:pt x="12367" y="1672"/>
                </a:lnTo>
                <a:lnTo>
                  <a:pt x="6496" y="55"/>
                </a:lnTo>
                <a:lnTo>
                  <a:pt x="0" y="0"/>
                </a:lnTo>
                <a:lnTo>
                  <a:pt x="682" y="539"/>
                </a:lnTo>
                <a:lnTo>
                  <a:pt x="1709" y="916"/>
                </a:lnTo>
                <a:lnTo>
                  <a:pt x="2392" y="1619"/>
                </a:lnTo>
                <a:lnTo>
                  <a:pt x="3361" y="2591"/>
                </a:lnTo>
                <a:lnTo>
                  <a:pt x="4388" y="3455"/>
                </a:lnTo>
                <a:lnTo>
                  <a:pt x="5300" y="3183"/>
                </a:lnTo>
                <a:lnTo>
                  <a:pt x="5812" y="3886"/>
                </a:lnTo>
                <a:lnTo>
                  <a:pt x="6440" y="4533"/>
                </a:lnTo>
                <a:lnTo>
                  <a:pt x="6269" y="5613"/>
                </a:lnTo>
                <a:lnTo>
                  <a:pt x="6325" y="6583"/>
                </a:lnTo>
                <a:lnTo>
                  <a:pt x="6210" y="7663"/>
                </a:lnTo>
                <a:lnTo>
                  <a:pt x="6895" y="8311"/>
                </a:lnTo>
                <a:lnTo>
                  <a:pt x="7693" y="8850"/>
                </a:lnTo>
                <a:lnTo>
                  <a:pt x="7580" y="10038"/>
                </a:lnTo>
                <a:lnTo>
                  <a:pt x="8092" y="10739"/>
                </a:lnTo>
                <a:close/>
              </a:path>
            </a:pathLst>
          </a:custGeom>
          <a:solidFill>
            <a:srgbClr val="BADCF1"/>
          </a:solidFill>
        </p:spPr>
        <p:txBody>
          <a:bodyPr wrap="square" lIns="0" tIns="0" rIns="0" bIns="0" rtlCol="0">
            <a:noAutofit/>
          </a:bodyPr>
          <a:lstStyle/>
          <a:p>
            <a:endParaRPr/>
          </a:p>
        </p:txBody>
      </p:sp>
      <p:sp>
        <p:nvSpPr>
          <p:cNvPr id="1657" name="object 1657"/>
          <p:cNvSpPr/>
          <p:nvPr/>
        </p:nvSpPr>
        <p:spPr>
          <a:xfrm>
            <a:off x="420343" y="777612"/>
            <a:ext cx="5812" cy="5072"/>
          </a:xfrm>
          <a:custGeom>
            <a:avLst/>
            <a:gdLst/>
            <a:ahLst/>
            <a:cxnLst/>
            <a:rect l="l" t="t" r="r" b="b"/>
            <a:pathLst>
              <a:path w="5812" h="5072">
                <a:moveTo>
                  <a:pt x="4046" y="5072"/>
                </a:moveTo>
                <a:lnTo>
                  <a:pt x="4615" y="4478"/>
                </a:lnTo>
                <a:lnTo>
                  <a:pt x="5471" y="3992"/>
                </a:lnTo>
                <a:lnTo>
                  <a:pt x="5528" y="2967"/>
                </a:lnTo>
                <a:lnTo>
                  <a:pt x="5812" y="1995"/>
                </a:lnTo>
                <a:lnTo>
                  <a:pt x="5071" y="1078"/>
                </a:lnTo>
                <a:lnTo>
                  <a:pt x="4730" y="0"/>
                </a:lnTo>
                <a:lnTo>
                  <a:pt x="3703" y="0"/>
                </a:lnTo>
                <a:lnTo>
                  <a:pt x="3077" y="916"/>
                </a:lnTo>
                <a:lnTo>
                  <a:pt x="2279" y="1617"/>
                </a:lnTo>
                <a:lnTo>
                  <a:pt x="1025" y="1617"/>
                </a:lnTo>
                <a:lnTo>
                  <a:pt x="0" y="2805"/>
                </a:lnTo>
                <a:lnTo>
                  <a:pt x="1252" y="3614"/>
                </a:lnTo>
                <a:lnTo>
                  <a:pt x="2563" y="4425"/>
                </a:lnTo>
                <a:lnTo>
                  <a:pt x="4046" y="5072"/>
                </a:lnTo>
                <a:close/>
              </a:path>
            </a:pathLst>
          </a:custGeom>
          <a:solidFill>
            <a:srgbClr val="BADCF1"/>
          </a:solidFill>
        </p:spPr>
        <p:txBody>
          <a:bodyPr wrap="square" lIns="0" tIns="0" rIns="0" bIns="0" rtlCol="0">
            <a:noAutofit/>
          </a:bodyPr>
          <a:lstStyle/>
          <a:p>
            <a:endParaRPr/>
          </a:p>
        </p:txBody>
      </p:sp>
      <p:sp>
        <p:nvSpPr>
          <p:cNvPr id="1658" name="object 1658"/>
          <p:cNvSpPr/>
          <p:nvPr/>
        </p:nvSpPr>
        <p:spPr>
          <a:xfrm>
            <a:off x="413276" y="751653"/>
            <a:ext cx="20745" cy="26228"/>
          </a:xfrm>
          <a:custGeom>
            <a:avLst/>
            <a:gdLst/>
            <a:ahLst/>
            <a:cxnLst/>
            <a:rect l="l" t="t" r="r" b="b"/>
            <a:pathLst>
              <a:path w="20745" h="26228">
                <a:moveTo>
                  <a:pt x="11910" y="9444"/>
                </a:moveTo>
                <a:lnTo>
                  <a:pt x="11112" y="9119"/>
                </a:lnTo>
                <a:lnTo>
                  <a:pt x="9858" y="9119"/>
                </a:lnTo>
                <a:lnTo>
                  <a:pt x="8661" y="9283"/>
                </a:lnTo>
                <a:lnTo>
                  <a:pt x="7409" y="9389"/>
                </a:lnTo>
                <a:lnTo>
                  <a:pt x="6154" y="9336"/>
                </a:lnTo>
                <a:lnTo>
                  <a:pt x="5298" y="8419"/>
                </a:lnTo>
                <a:lnTo>
                  <a:pt x="5469" y="7663"/>
                </a:lnTo>
                <a:lnTo>
                  <a:pt x="6668" y="7825"/>
                </a:lnTo>
                <a:lnTo>
                  <a:pt x="7864" y="7555"/>
                </a:lnTo>
                <a:lnTo>
                  <a:pt x="9004" y="7394"/>
                </a:lnTo>
                <a:lnTo>
                  <a:pt x="10144" y="7177"/>
                </a:lnTo>
                <a:lnTo>
                  <a:pt x="11340" y="7122"/>
                </a:lnTo>
                <a:lnTo>
                  <a:pt x="12480" y="6800"/>
                </a:lnTo>
                <a:lnTo>
                  <a:pt x="13507" y="6367"/>
                </a:lnTo>
                <a:lnTo>
                  <a:pt x="14532" y="5774"/>
                </a:lnTo>
                <a:lnTo>
                  <a:pt x="16186" y="5989"/>
                </a:lnTo>
                <a:lnTo>
                  <a:pt x="17154" y="5666"/>
                </a:lnTo>
                <a:lnTo>
                  <a:pt x="18179" y="5342"/>
                </a:lnTo>
                <a:lnTo>
                  <a:pt x="18808" y="4480"/>
                </a:lnTo>
                <a:lnTo>
                  <a:pt x="19319" y="3508"/>
                </a:lnTo>
                <a:lnTo>
                  <a:pt x="20117" y="2697"/>
                </a:lnTo>
                <a:lnTo>
                  <a:pt x="20745" y="1888"/>
                </a:lnTo>
                <a:lnTo>
                  <a:pt x="20403" y="1025"/>
                </a:lnTo>
                <a:lnTo>
                  <a:pt x="20117" y="53"/>
                </a:lnTo>
                <a:lnTo>
                  <a:pt x="18982" y="193"/>
                </a:lnTo>
                <a:lnTo>
                  <a:pt x="5380" y="6380"/>
                </a:lnTo>
                <a:lnTo>
                  <a:pt x="0" y="16891"/>
                </a:lnTo>
                <a:lnTo>
                  <a:pt x="0" y="20345"/>
                </a:lnTo>
                <a:lnTo>
                  <a:pt x="1538" y="23528"/>
                </a:lnTo>
                <a:lnTo>
                  <a:pt x="4158" y="26228"/>
                </a:lnTo>
                <a:lnTo>
                  <a:pt x="3760" y="25094"/>
                </a:lnTo>
                <a:lnTo>
                  <a:pt x="3476" y="24014"/>
                </a:lnTo>
                <a:lnTo>
                  <a:pt x="3133" y="22881"/>
                </a:lnTo>
                <a:lnTo>
                  <a:pt x="2507" y="21911"/>
                </a:lnTo>
                <a:lnTo>
                  <a:pt x="2279" y="20777"/>
                </a:lnTo>
                <a:lnTo>
                  <a:pt x="1822" y="19697"/>
                </a:lnTo>
                <a:lnTo>
                  <a:pt x="2678" y="18834"/>
                </a:lnTo>
                <a:lnTo>
                  <a:pt x="3703" y="18186"/>
                </a:lnTo>
                <a:lnTo>
                  <a:pt x="4899" y="17755"/>
                </a:lnTo>
                <a:lnTo>
                  <a:pt x="5868" y="17000"/>
                </a:lnTo>
                <a:lnTo>
                  <a:pt x="6780" y="16189"/>
                </a:lnTo>
                <a:lnTo>
                  <a:pt x="7979" y="15650"/>
                </a:lnTo>
                <a:lnTo>
                  <a:pt x="9175" y="15325"/>
                </a:lnTo>
                <a:lnTo>
                  <a:pt x="10144" y="14625"/>
                </a:lnTo>
                <a:lnTo>
                  <a:pt x="10542" y="13545"/>
                </a:lnTo>
                <a:lnTo>
                  <a:pt x="11169" y="12574"/>
                </a:lnTo>
                <a:lnTo>
                  <a:pt x="11797" y="11603"/>
                </a:lnTo>
                <a:lnTo>
                  <a:pt x="12651" y="10900"/>
                </a:lnTo>
                <a:lnTo>
                  <a:pt x="12595" y="9875"/>
                </a:lnTo>
                <a:lnTo>
                  <a:pt x="11910" y="9444"/>
                </a:lnTo>
                <a:close/>
              </a:path>
            </a:pathLst>
          </a:custGeom>
          <a:solidFill>
            <a:srgbClr val="BADCF1"/>
          </a:solidFill>
        </p:spPr>
        <p:txBody>
          <a:bodyPr wrap="square" lIns="0" tIns="0" rIns="0" bIns="0" rtlCol="0">
            <a:noAutofit/>
          </a:bodyPr>
          <a:lstStyle/>
          <a:p>
            <a:endParaRPr/>
          </a:p>
        </p:txBody>
      </p:sp>
      <p:sp>
        <p:nvSpPr>
          <p:cNvPr id="1659" name="object 1659"/>
          <p:cNvSpPr/>
          <p:nvPr/>
        </p:nvSpPr>
        <p:spPr>
          <a:xfrm>
            <a:off x="418755" y="752139"/>
            <a:ext cx="15266" cy="7339"/>
          </a:xfrm>
          <a:custGeom>
            <a:avLst/>
            <a:gdLst/>
            <a:ahLst/>
            <a:cxnLst/>
            <a:rect l="l" t="t" r="r" b="b"/>
            <a:pathLst>
              <a:path w="15266" h="7339">
                <a:moveTo>
                  <a:pt x="1189" y="7339"/>
                </a:moveTo>
                <a:lnTo>
                  <a:pt x="2385" y="7069"/>
                </a:lnTo>
                <a:lnTo>
                  <a:pt x="3525" y="6908"/>
                </a:lnTo>
                <a:lnTo>
                  <a:pt x="4665" y="6691"/>
                </a:lnTo>
                <a:lnTo>
                  <a:pt x="5861" y="6636"/>
                </a:lnTo>
                <a:lnTo>
                  <a:pt x="7001" y="6314"/>
                </a:lnTo>
                <a:lnTo>
                  <a:pt x="8028" y="5881"/>
                </a:lnTo>
                <a:lnTo>
                  <a:pt x="9053" y="5288"/>
                </a:lnTo>
                <a:lnTo>
                  <a:pt x="10706" y="5503"/>
                </a:lnTo>
                <a:lnTo>
                  <a:pt x="11675" y="5180"/>
                </a:lnTo>
                <a:lnTo>
                  <a:pt x="12700" y="4856"/>
                </a:lnTo>
                <a:lnTo>
                  <a:pt x="13329" y="3994"/>
                </a:lnTo>
                <a:lnTo>
                  <a:pt x="13840" y="3022"/>
                </a:lnTo>
                <a:lnTo>
                  <a:pt x="14638" y="2211"/>
                </a:lnTo>
                <a:lnTo>
                  <a:pt x="15266" y="1402"/>
                </a:lnTo>
                <a:lnTo>
                  <a:pt x="14924" y="539"/>
                </a:lnTo>
                <a:lnTo>
                  <a:pt x="14752" y="0"/>
                </a:lnTo>
                <a:lnTo>
                  <a:pt x="14298" y="78"/>
                </a:lnTo>
                <a:lnTo>
                  <a:pt x="549" y="6122"/>
                </a:lnTo>
                <a:lnTo>
                  <a:pt x="0" y="7179"/>
                </a:lnTo>
                <a:lnTo>
                  <a:pt x="1189" y="7339"/>
                </a:lnTo>
                <a:close/>
              </a:path>
            </a:pathLst>
          </a:custGeom>
          <a:solidFill>
            <a:srgbClr val="BCDFF3"/>
          </a:solidFill>
        </p:spPr>
        <p:txBody>
          <a:bodyPr wrap="square" lIns="0" tIns="0" rIns="0" bIns="0" rtlCol="0">
            <a:noAutofit/>
          </a:bodyPr>
          <a:lstStyle/>
          <a:p>
            <a:endParaRPr/>
          </a:p>
        </p:txBody>
      </p:sp>
      <p:sp>
        <p:nvSpPr>
          <p:cNvPr id="1660" name="object 1660"/>
          <p:cNvSpPr/>
          <p:nvPr/>
        </p:nvSpPr>
        <p:spPr>
          <a:xfrm>
            <a:off x="420514" y="777612"/>
            <a:ext cx="5641" cy="4964"/>
          </a:xfrm>
          <a:custGeom>
            <a:avLst/>
            <a:gdLst/>
            <a:ahLst/>
            <a:cxnLst/>
            <a:rect l="l" t="t" r="r" b="b"/>
            <a:pathLst>
              <a:path w="5641" h="4964">
                <a:moveTo>
                  <a:pt x="3989" y="4964"/>
                </a:moveTo>
                <a:lnTo>
                  <a:pt x="4444" y="4478"/>
                </a:lnTo>
                <a:lnTo>
                  <a:pt x="5300" y="3992"/>
                </a:lnTo>
                <a:lnTo>
                  <a:pt x="5357" y="2967"/>
                </a:lnTo>
                <a:lnTo>
                  <a:pt x="5641" y="1995"/>
                </a:lnTo>
                <a:lnTo>
                  <a:pt x="4899" y="1078"/>
                </a:lnTo>
                <a:lnTo>
                  <a:pt x="4559" y="0"/>
                </a:lnTo>
                <a:lnTo>
                  <a:pt x="3532" y="0"/>
                </a:lnTo>
                <a:lnTo>
                  <a:pt x="2906" y="916"/>
                </a:lnTo>
                <a:lnTo>
                  <a:pt x="2108" y="1617"/>
                </a:lnTo>
                <a:lnTo>
                  <a:pt x="853" y="1617"/>
                </a:lnTo>
                <a:lnTo>
                  <a:pt x="0" y="2589"/>
                </a:lnTo>
                <a:lnTo>
                  <a:pt x="1196" y="3453"/>
                </a:lnTo>
                <a:lnTo>
                  <a:pt x="2563" y="4261"/>
                </a:lnTo>
                <a:lnTo>
                  <a:pt x="3989" y="4964"/>
                </a:lnTo>
                <a:close/>
              </a:path>
            </a:pathLst>
          </a:custGeom>
          <a:solidFill>
            <a:srgbClr val="BCDFF3"/>
          </a:solidFill>
        </p:spPr>
        <p:txBody>
          <a:bodyPr wrap="square" lIns="0" tIns="0" rIns="0" bIns="0" rtlCol="0">
            <a:noAutofit/>
          </a:bodyPr>
          <a:lstStyle/>
          <a:p>
            <a:endParaRPr/>
          </a:p>
        </p:txBody>
      </p:sp>
      <p:sp>
        <p:nvSpPr>
          <p:cNvPr id="1661" name="object 1661"/>
          <p:cNvSpPr/>
          <p:nvPr/>
        </p:nvSpPr>
        <p:spPr>
          <a:xfrm>
            <a:off x="413846" y="759351"/>
            <a:ext cx="12081" cy="17936"/>
          </a:xfrm>
          <a:custGeom>
            <a:avLst/>
            <a:gdLst/>
            <a:ahLst/>
            <a:cxnLst/>
            <a:rect l="l" t="t" r="r" b="b"/>
            <a:pathLst>
              <a:path w="12081" h="17936">
                <a:moveTo>
                  <a:pt x="3133" y="10489"/>
                </a:moveTo>
                <a:lnTo>
                  <a:pt x="4329" y="10058"/>
                </a:lnTo>
                <a:lnTo>
                  <a:pt x="5298" y="9302"/>
                </a:lnTo>
                <a:lnTo>
                  <a:pt x="6210" y="8492"/>
                </a:lnTo>
                <a:lnTo>
                  <a:pt x="7409" y="7952"/>
                </a:lnTo>
                <a:lnTo>
                  <a:pt x="8605" y="7628"/>
                </a:lnTo>
                <a:lnTo>
                  <a:pt x="9574" y="6927"/>
                </a:lnTo>
                <a:lnTo>
                  <a:pt x="9973" y="5847"/>
                </a:lnTo>
                <a:lnTo>
                  <a:pt x="10599" y="4877"/>
                </a:lnTo>
                <a:lnTo>
                  <a:pt x="11227" y="3905"/>
                </a:lnTo>
                <a:lnTo>
                  <a:pt x="12081" y="3203"/>
                </a:lnTo>
                <a:lnTo>
                  <a:pt x="12025" y="2177"/>
                </a:lnTo>
                <a:lnTo>
                  <a:pt x="11340" y="1747"/>
                </a:lnTo>
                <a:lnTo>
                  <a:pt x="10542" y="1422"/>
                </a:lnTo>
                <a:lnTo>
                  <a:pt x="9288" y="1422"/>
                </a:lnTo>
                <a:lnTo>
                  <a:pt x="8092" y="1585"/>
                </a:lnTo>
                <a:lnTo>
                  <a:pt x="6839" y="1691"/>
                </a:lnTo>
                <a:lnTo>
                  <a:pt x="5584" y="1638"/>
                </a:lnTo>
                <a:lnTo>
                  <a:pt x="4728" y="721"/>
                </a:lnTo>
                <a:lnTo>
                  <a:pt x="4892" y="0"/>
                </a:lnTo>
                <a:lnTo>
                  <a:pt x="0" y="9410"/>
                </a:lnTo>
                <a:lnTo>
                  <a:pt x="0" y="12486"/>
                </a:lnTo>
                <a:lnTo>
                  <a:pt x="1252" y="15400"/>
                </a:lnTo>
                <a:lnTo>
                  <a:pt x="3419" y="17936"/>
                </a:lnTo>
                <a:lnTo>
                  <a:pt x="3190" y="17397"/>
                </a:lnTo>
                <a:lnTo>
                  <a:pt x="2906" y="16317"/>
                </a:lnTo>
                <a:lnTo>
                  <a:pt x="2563" y="15183"/>
                </a:lnTo>
                <a:lnTo>
                  <a:pt x="1937" y="14213"/>
                </a:lnTo>
                <a:lnTo>
                  <a:pt x="1709" y="13080"/>
                </a:lnTo>
                <a:lnTo>
                  <a:pt x="1252" y="12000"/>
                </a:lnTo>
                <a:lnTo>
                  <a:pt x="2108" y="11136"/>
                </a:lnTo>
                <a:lnTo>
                  <a:pt x="3133" y="10489"/>
                </a:lnTo>
                <a:close/>
              </a:path>
            </a:pathLst>
          </a:custGeom>
          <a:solidFill>
            <a:srgbClr val="BCDFF3"/>
          </a:solidFill>
        </p:spPr>
        <p:txBody>
          <a:bodyPr wrap="square" lIns="0" tIns="0" rIns="0" bIns="0" rtlCol="0">
            <a:noAutofit/>
          </a:bodyPr>
          <a:lstStyle/>
          <a:p>
            <a:endParaRPr/>
          </a:p>
        </p:txBody>
      </p:sp>
      <p:sp>
        <p:nvSpPr>
          <p:cNvPr id="1662" name="object 166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BCDFF3"/>
          </a:solidFill>
        </p:spPr>
        <p:txBody>
          <a:bodyPr wrap="square" lIns="0" tIns="0" rIns="0" bIns="0" rtlCol="0">
            <a:noAutofit/>
          </a:bodyPr>
          <a:lstStyle/>
          <a:p>
            <a:endParaRPr/>
          </a:p>
        </p:txBody>
      </p:sp>
      <p:sp>
        <p:nvSpPr>
          <p:cNvPr id="1663" name="object 1663"/>
          <p:cNvSpPr/>
          <p:nvPr/>
        </p:nvSpPr>
        <p:spPr>
          <a:xfrm>
            <a:off x="440973" y="751653"/>
            <a:ext cx="15559" cy="12789"/>
          </a:xfrm>
          <a:custGeom>
            <a:avLst/>
            <a:gdLst/>
            <a:ahLst/>
            <a:cxnLst/>
            <a:rect l="l" t="t" r="r" b="b"/>
            <a:pathLst>
              <a:path w="15559" h="12789">
                <a:moveTo>
                  <a:pt x="1027" y="430"/>
                </a:moveTo>
                <a:lnTo>
                  <a:pt x="1709" y="1133"/>
                </a:lnTo>
                <a:lnTo>
                  <a:pt x="2678" y="2105"/>
                </a:lnTo>
                <a:lnTo>
                  <a:pt x="3705" y="2969"/>
                </a:lnTo>
                <a:lnTo>
                  <a:pt x="4617" y="2697"/>
                </a:lnTo>
                <a:lnTo>
                  <a:pt x="5129" y="3400"/>
                </a:lnTo>
                <a:lnTo>
                  <a:pt x="5757" y="4047"/>
                </a:lnTo>
                <a:lnTo>
                  <a:pt x="5586" y="5127"/>
                </a:lnTo>
                <a:lnTo>
                  <a:pt x="5643" y="6097"/>
                </a:lnTo>
                <a:lnTo>
                  <a:pt x="5528" y="7177"/>
                </a:lnTo>
                <a:lnTo>
                  <a:pt x="6213" y="7825"/>
                </a:lnTo>
                <a:lnTo>
                  <a:pt x="7010" y="8364"/>
                </a:lnTo>
                <a:lnTo>
                  <a:pt x="6897" y="9552"/>
                </a:lnTo>
                <a:lnTo>
                  <a:pt x="7409" y="10253"/>
                </a:lnTo>
                <a:lnTo>
                  <a:pt x="7979" y="10955"/>
                </a:lnTo>
                <a:lnTo>
                  <a:pt x="8549" y="11711"/>
                </a:lnTo>
                <a:lnTo>
                  <a:pt x="9290" y="12089"/>
                </a:lnTo>
                <a:lnTo>
                  <a:pt x="9803" y="12789"/>
                </a:lnTo>
                <a:lnTo>
                  <a:pt x="10544" y="12033"/>
                </a:lnTo>
                <a:lnTo>
                  <a:pt x="11513" y="11386"/>
                </a:lnTo>
                <a:lnTo>
                  <a:pt x="11968" y="10416"/>
                </a:lnTo>
                <a:lnTo>
                  <a:pt x="12653" y="9552"/>
                </a:lnTo>
                <a:lnTo>
                  <a:pt x="12768" y="8527"/>
                </a:lnTo>
                <a:lnTo>
                  <a:pt x="12709" y="7500"/>
                </a:lnTo>
                <a:lnTo>
                  <a:pt x="12709" y="6422"/>
                </a:lnTo>
                <a:lnTo>
                  <a:pt x="13338" y="5505"/>
                </a:lnTo>
                <a:lnTo>
                  <a:pt x="14248" y="4749"/>
                </a:lnTo>
                <a:lnTo>
                  <a:pt x="15275" y="4155"/>
                </a:lnTo>
                <a:lnTo>
                  <a:pt x="15559" y="4047"/>
                </a:lnTo>
                <a:lnTo>
                  <a:pt x="11286" y="1672"/>
                </a:lnTo>
                <a:lnTo>
                  <a:pt x="5929" y="216"/>
                </a:lnTo>
                <a:lnTo>
                  <a:pt x="0" y="0"/>
                </a:lnTo>
                <a:lnTo>
                  <a:pt x="1027" y="430"/>
                </a:lnTo>
                <a:close/>
              </a:path>
            </a:pathLst>
          </a:custGeom>
          <a:solidFill>
            <a:srgbClr val="BCDFF3"/>
          </a:solidFill>
        </p:spPr>
        <p:txBody>
          <a:bodyPr wrap="square" lIns="0" tIns="0" rIns="0" bIns="0" rtlCol="0">
            <a:noAutofit/>
          </a:bodyPr>
          <a:lstStyle/>
          <a:p>
            <a:endParaRPr/>
          </a:p>
        </p:txBody>
      </p:sp>
      <p:sp>
        <p:nvSpPr>
          <p:cNvPr id="1664" name="object 1664"/>
          <p:cNvSpPr/>
          <p:nvPr/>
        </p:nvSpPr>
        <p:spPr>
          <a:xfrm>
            <a:off x="418738" y="759318"/>
            <a:ext cx="16" cy="32"/>
          </a:xfrm>
          <a:custGeom>
            <a:avLst/>
            <a:gdLst/>
            <a:ahLst/>
            <a:cxnLst/>
            <a:rect l="l" t="t" r="r" b="b"/>
            <a:pathLst>
              <a:path w="16" h="32">
                <a:moveTo>
                  <a:pt x="16" y="0"/>
                </a:moveTo>
                <a:lnTo>
                  <a:pt x="0" y="32"/>
                </a:lnTo>
                <a:lnTo>
                  <a:pt x="16" y="0"/>
                </a:lnTo>
                <a:close/>
              </a:path>
            </a:pathLst>
          </a:custGeom>
          <a:solidFill>
            <a:srgbClr val="BCDFF3"/>
          </a:solidFill>
        </p:spPr>
        <p:txBody>
          <a:bodyPr wrap="square" lIns="0" tIns="0" rIns="0" bIns="0" rtlCol="0">
            <a:noAutofit/>
          </a:bodyPr>
          <a:lstStyle/>
          <a:p>
            <a:endParaRPr/>
          </a:p>
        </p:txBody>
      </p:sp>
      <p:sp>
        <p:nvSpPr>
          <p:cNvPr id="1665" name="object 1665"/>
          <p:cNvSpPr/>
          <p:nvPr/>
        </p:nvSpPr>
        <p:spPr>
          <a:xfrm>
            <a:off x="442113" y="752247"/>
            <a:ext cx="13793" cy="12195"/>
          </a:xfrm>
          <a:custGeom>
            <a:avLst/>
            <a:gdLst/>
            <a:ahLst/>
            <a:cxnLst/>
            <a:rect l="l" t="t" r="r" b="b"/>
            <a:pathLst>
              <a:path w="13793" h="12195">
                <a:moveTo>
                  <a:pt x="11570" y="5828"/>
                </a:moveTo>
                <a:lnTo>
                  <a:pt x="12198" y="4911"/>
                </a:lnTo>
                <a:lnTo>
                  <a:pt x="13108" y="4155"/>
                </a:lnTo>
                <a:lnTo>
                  <a:pt x="13793" y="3722"/>
                </a:lnTo>
                <a:lnTo>
                  <a:pt x="9975" y="1672"/>
                </a:lnTo>
                <a:lnTo>
                  <a:pt x="5244" y="322"/>
                </a:lnTo>
                <a:lnTo>
                  <a:pt x="0" y="0"/>
                </a:lnTo>
                <a:lnTo>
                  <a:pt x="569" y="539"/>
                </a:lnTo>
                <a:lnTo>
                  <a:pt x="1538" y="1511"/>
                </a:lnTo>
                <a:lnTo>
                  <a:pt x="2565" y="2374"/>
                </a:lnTo>
                <a:lnTo>
                  <a:pt x="3478" y="2103"/>
                </a:lnTo>
                <a:lnTo>
                  <a:pt x="3989" y="2805"/>
                </a:lnTo>
                <a:lnTo>
                  <a:pt x="4617" y="3453"/>
                </a:lnTo>
                <a:lnTo>
                  <a:pt x="4446" y="4533"/>
                </a:lnTo>
                <a:lnTo>
                  <a:pt x="4503" y="5503"/>
                </a:lnTo>
                <a:lnTo>
                  <a:pt x="4388" y="6583"/>
                </a:lnTo>
                <a:lnTo>
                  <a:pt x="5073" y="7231"/>
                </a:lnTo>
                <a:lnTo>
                  <a:pt x="5870" y="7770"/>
                </a:lnTo>
                <a:lnTo>
                  <a:pt x="5757" y="8958"/>
                </a:lnTo>
                <a:lnTo>
                  <a:pt x="6269" y="9659"/>
                </a:lnTo>
                <a:lnTo>
                  <a:pt x="6839" y="10361"/>
                </a:lnTo>
                <a:lnTo>
                  <a:pt x="7409" y="11117"/>
                </a:lnTo>
                <a:lnTo>
                  <a:pt x="8150" y="11494"/>
                </a:lnTo>
                <a:lnTo>
                  <a:pt x="8663" y="12195"/>
                </a:lnTo>
                <a:lnTo>
                  <a:pt x="9405" y="11439"/>
                </a:lnTo>
                <a:lnTo>
                  <a:pt x="10373" y="10792"/>
                </a:lnTo>
                <a:lnTo>
                  <a:pt x="10828" y="9822"/>
                </a:lnTo>
                <a:lnTo>
                  <a:pt x="11513" y="8958"/>
                </a:lnTo>
                <a:lnTo>
                  <a:pt x="11628" y="7933"/>
                </a:lnTo>
                <a:lnTo>
                  <a:pt x="11570" y="6906"/>
                </a:lnTo>
                <a:lnTo>
                  <a:pt x="11570" y="5828"/>
                </a:lnTo>
                <a:close/>
              </a:path>
            </a:pathLst>
          </a:custGeom>
          <a:solidFill>
            <a:srgbClr val="BCDFF3"/>
          </a:solidFill>
        </p:spPr>
        <p:txBody>
          <a:bodyPr wrap="square" lIns="0" tIns="0" rIns="0" bIns="0" rtlCol="0">
            <a:noAutofit/>
          </a:bodyPr>
          <a:lstStyle/>
          <a:p>
            <a:endParaRPr/>
          </a:p>
        </p:txBody>
      </p:sp>
      <p:sp>
        <p:nvSpPr>
          <p:cNvPr id="1666" name="object 1666"/>
          <p:cNvSpPr/>
          <p:nvPr/>
        </p:nvSpPr>
        <p:spPr>
          <a:xfrm>
            <a:off x="418917" y="752678"/>
            <a:ext cx="15104" cy="6800"/>
          </a:xfrm>
          <a:custGeom>
            <a:avLst/>
            <a:gdLst/>
            <a:ahLst/>
            <a:cxnLst/>
            <a:rect l="l" t="t" r="r" b="b"/>
            <a:pathLst>
              <a:path w="15104" h="6800">
                <a:moveTo>
                  <a:pt x="3478" y="3400"/>
                </a:moveTo>
                <a:lnTo>
                  <a:pt x="0" y="6638"/>
                </a:lnTo>
                <a:lnTo>
                  <a:pt x="1027" y="6800"/>
                </a:lnTo>
                <a:lnTo>
                  <a:pt x="2223" y="6530"/>
                </a:lnTo>
                <a:lnTo>
                  <a:pt x="3363" y="6369"/>
                </a:lnTo>
                <a:lnTo>
                  <a:pt x="4503" y="6152"/>
                </a:lnTo>
                <a:lnTo>
                  <a:pt x="5699" y="6097"/>
                </a:lnTo>
                <a:lnTo>
                  <a:pt x="6839" y="5774"/>
                </a:lnTo>
                <a:lnTo>
                  <a:pt x="7866" y="5342"/>
                </a:lnTo>
                <a:lnTo>
                  <a:pt x="8891" y="4749"/>
                </a:lnTo>
                <a:lnTo>
                  <a:pt x="10544" y="4964"/>
                </a:lnTo>
                <a:lnTo>
                  <a:pt x="11513" y="4641"/>
                </a:lnTo>
                <a:lnTo>
                  <a:pt x="12538" y="4316"/>
                </a:lnTo>
                <a:lnTo>
                  <a:pt x="13167" y="3455"/>
                </a:lnTo>
                <a:lnTo>
                  <a:pt x="13678" y="2483"/>
                </a:lnTo>
                <a:lnTo>
                  <a:pt x="14476" y="1672"/>
                </a:lnTo>
                <a:lnTo>
                  <a:pt x="15104" y="863"/>
                </a:lnTo>
                <a:lnTo>
                  <a:pt x="14762" y="0"/>
                </a:lnTo>
                <a:lnTo>
                  <a:pt x="8663" y="971"/>
                </a:lnTo>
                <a:lnTo>
                  <a:pt x="3478" y="3400"/>
                </a:lnTo>
                <a:close/>
              </a:path>
            </a:pathLst>
          </a:custGeom>
          <a:solidFill>
            <a:srgbClr val="BCDFF3"/>
          </a:solidFill>
        </p:spPr>
        <p:txBody>
          <a:bodyPr wrap="square" lIns="0" tIns="0" rIns="0" bIns="0" rtlCol="0">
            <a:noAutofit/>
          </a:bodyPr>
          <a:lstStyle/>
          <a:p>
            <a:endParaRPr/>
          </a:p>
        </p:txBody>
      </p:sp>
      <p:sp>
        <p:nvSpPr>
          <p:cNvPr id="1667" name="object 1667"/>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BCDFF3"/>
          </a:solidFill>
        </p:spPr>
        <p:txBody>
          <a:bodyPr wrap="square" lIns="0" tIns="0" rIns="0" bIns="0" rtlCol="0">
            <a:noAutofit/>
          </a:bodyPr>
          <a:lstStyle/>
          <a:p>
            <a:endParaRPr/>
          </a:p>
        </p:txBody>
      </p:sp>
      <p:sp>
        <p:nvSpPr>
          <p:cNvPr id="1668" name="object 1668"/>
          <p:cNvSpPr/>
          <p:nvPr/>
        </p:nvSpPr>
        <p:spPr>
          <a:xfrm>
            <a:off x="420685" y="777612"/>
            <a:ext cx="5469" cy="4802"/>
          </a:xfrm>
          <a:custGeom>
            <a:avLst/>
            <a:gdLst/>
            <a:ahLst/>
            <a:cxnLst/>
            <a:rect l="l" t="t" r="r" b="b"/>
            <a:pathLst>
              <a:path w="5469" h="4802">
                <a:moveTo>
                  <a:pt x="3989" y="4802"/>
                </a:moveTo>
                <a:lnTo>
                  <a:pt x="4273" y="4478"/>
                </a:lnTo>
                <a:lnTo>
                  <a:pt x="5129" y="3992"/>
                </a:lnTo>
                <a:lnTo>
                  <a:pt x="5185" y="2967"/>
                </a:lnTo>
                <a:lnTo>
                  <a:pt x="5469" y="1995"/>
                </a:lnTo>
                <a:lnTo>
                  <a:pt x="4728" y="1078"/>
                </a:lnTo>
                <a:lnTo>
                  <a:pt x="4388" y="0"/>
                </a:lnTo>
                <a:lnTo>
                  <a:pt x="3361" y="0"/>
                </a:lnTo>
                <a:lnTo>
                  <a:pt x="2734" y="916"/>
                </a:lnTo>
                <a:lnTo>
                  <a:pt x="1937" y="1617"/>
                </a:lnTo>
                <a:lnTo>
                  <a:pt x="682" y="1617"/>
                </a:lnTo>
                <a:lnTo>
                  <a:pt x="0" y="2372"/>
                </a:lnTo>
                <a:lnTo>
                  <a:pt x="1196" y="3291"/>
                </a:lnTo>
                <a:lnTo>
                  <a:pt x="2507" y="4100"/>
                </a:lnTo>
                <a:lnTo>
                  <a:pt x="3989" y="4802"/>
                </a:lnTo>
                <a:close/>
              </a:path>
            </a:pathLst>
          </a:custGeom>
          <a:solidFill>
            <a:srgbClr val="BCDFF3"/>
          </a:solidFill>
        </p:spPr>
        <p:txBody>
          <a:bodyPr wrap="square" lIns="0" tIns="0" rIns="0" bIns="0" rtlCol="0">
            <a:noAutofit/>
          </a:bodyPr>
          <a:lstStyle/>
          <a:p>
            <a:endParaRPr/>
          </a:p>
        </p:txBody>
      </p:sp>
      <p:sp>
        <p:nvSpPr>
          <p:cNvPr id="1669" name="object 1669"/>
          <p:cNvSpPr/>
          <p:nvPr/>
        </p:nvSpPr>
        <p:spPr>
          <a:xfrm>
            <a:off x="414357" y="759587"/>
            <a:ext cx="11570" cy="16675"/>
          </a:xfrm>
          <a:custGeom>
            <a:avLst/>
            <a:gdLst/>
            <a:ahLst/>
            <a:cxnLst/>
            <a:rect l="l" t="t" r="r" b="b"/>
            <a:pathLst>
              <a:path w="11570" h="16675">
                <a:moveTo>
                  <a:pt x="2394" y="16081"/>
                </a:moveTo>
                <a:lnTo>
                  <a:pt x="2052" y="14948"/>
                </a:lnTo>
                <a:lnTo>
                  <a:pt x="1425" y="13977"/>
                </a:lnTo>
                <a:lnTo>
                  <a:pt x="1198" y="12844"/>
                </a:lnTo>
                <a:lnTo>
                  <a:pt x="741" y="11764"/>
                </a:lnTo>
                <a:lnTo>
                  <a:pt x="1597" y="10900"/>
                </a:lnTo>
                <a:lnTo>
                  <a:pt x="2622" y="10253"/>
                </a:lnTo>
                <a:lnTo>
                  <a:pt x="3818" y="9822"/>
                </a:lnTo>
                <a:lnTo>
                  <a:pt x="4787" y="9066"/>
                </a:lnTo>
                <a:lnTo>
                  <a:pt x="5699" y="8256"/>
                </a:lnTo>
                <a:lnTo>
                  <a:pt x="6897" y="7717"/>
                </a:lnTo>
                <a:lnTo>
                  <a:pt x="8094" y="7392"/>
                </a:lnTo>
                <a:lnTo>
                  <a:pt x="9062" y="6691"/>
                </a:lnTo>
                <a:lnTo>
                  <a:pt x="9461" y="5611"/>
                </a:lnTo>
                <a:lnTo>
                  <a:pt x="10087" y="4641"/>
                </a:lnTo>
                <a:lnTo>
                  <a:pt x="10716" y="3669"/>
                </a:lnTo>
                <a:lnTo>
                  <a:pt x="11570" y="2967"/>
                </a:lnTo>
                <a:lnTo>
                  <a:pt x="11513" y="1942"/>
                </a:lnTo>
                <a:lnTo>
                  <a:pt x="10828" y="1511"/>
                </a:lnTo>
                <a:lnTo>
                  <a:pt x="10031" y="1186"/>
                </a:lnTo>
                <a:lnTo>
                  <a:pt x="8776" y="1186"/>
                </a:lnTo>
                <a:lnTo>
                  <a:pt x="7580" y="1349"/>
                </a:lnTo>
                <a:lnTo>
                  <a:pt x="6327" y="1456"/>
                </a:lnTo>
                <a:lnTo>
                  <a:pt x="5073" y="1402"/>
                </a:lnTo>
                <a:lnTo>
                  <a:pt x="4217" y="485"/>
                </a:lnTo>
                <a:lnTo>
                  <a:pt x="4331" y="0"/>
                </a:lnTo>
                <a:lnTo>
                  <a:pt x="1597" y="2644"/>
                </a:lnTo>
                <a:lnTo>
                  <a:pt x="0" y="5881"/>
                </a:lnTo>
                <a:lnTo>
                  <a:pt x="0" y="11980"/>
                </a:lnTo>
                <a:lnTo>
                  <a:pt x="912" y="14462"/>
                </a:lnTo>
                <a:lnTo>
                  <a:pt x="2565" y="16675"/>
                </a:lnTo>
                <a:lnTo>
                  <a:pt x="2394" y="16081"/>
                </a:lnTo>
                <a:close/>
              </a:path>
            </a:pathLst>
          </a:custGeom>
          <a:solidFill>
            <a:srgbClr val="BCDFF3"/>
          </a:solidFill>
        </p:spPr>
        <p:txBody>
          <a:bodyPr wrap="square" lIns="0" tIns="0" rIns="0" bIns="0" rtlCol="0">
            <a:noAutofit/>
          </a:bodyPr>
          <a:lstStyle/>
          <a:p>
            <a:endParaRPr/>
          </a:p>
        </p:txBody>
      </p:sp>
      <p:sp>
        <p:nvSpPr>
          <p:cNvPr id="1670" name="object 1670"/>
          <p:cNvSpPr/>
          <p:nvPr/>
        </p:nvSpPr>
        <p:spPr>
          <a:xfrm>
            <a:off x="420854" y="777612"/>
            <a:ext cx="5300" cy="4639"/>
          </a:xfrm>
          <a:custGeom>
            <a:avLst/>
            <a:gdLst/>
            <a:ahLst/>
            <a:cxnLst/>
            <a:rect l="l" t="t" r="r" b="b"/>
            <a:pathLst>
              <a:path w="5300" h="4639">
                <a:moveTo>
                  <a:pt x="3933" y="4639"/>
                </a:moveTo>
                <a:lnTo>
                  <a:pt x="4104" y="4478"/>
                </a:lnTo>
                <a:lnTo>
                  <a:pt x="4960" y="3992"/>
                </a:lnTo>
                <a:lnTo>
                  <a:pt x="5016" y="2967"/>
                </a:lnTo>
                <a:lnTo>
                  <a:pt x="5300" y="1995"/>
                </a:lnTo>
                <a:lnTo>
                  <a:pt x="4559" y="1078"/>
                </a:lnTo>
                <a:lnTo>
                  <a:pt x="4219" y="0"/>
                </a:lnTo>
                <a:lnTo>
                  <a:pt x="3192" y="0"/>
                </a:lnTo>
                <a:lnTo>
                  <a:pt x="2565" y="916"/>
                </a:lnTo>
                <a:lnTo>
                  <a:pt x="1768" y="1617"/>
                </a:lnTo>
                <a:lnTo>
                  <a:pt x="513" y="1617"/>
                </a:lnTo>
                <a:lnTo>
                  <a:pt x="0" y="2211"/>
                </a:lnTo>
                <a:lnTo>
                  <a:pt x="1198" y="3128"/>
                </a:lnTo>
                <a:lnTo>
                  <a:pt x="2509" y="3939"/>
                </a:lnTo>
                <a:lnTo>
                  <a:pt x="3933" y="4639"/>
                </a:lnTo>
                <a:close/>
              </a:path>
            </a:pathLst>
          </a:custGeom>
          <a:solidFill>
            <a:srgbClr val="C2DFF4"/>
          </a:solidFill>
        </p:spPr>
        <p:txBody>
          <a:bodyPr wrap="square" lIns="0" tIns="0" rIns="0" bIns="0" rtlCol="0">
            <a:noAutofit/>
          </a:bodyPr>
          <a:lstStyle/>
          <a:p>
            <a:endParaRPr/>
          </a:p>
        </p:txBody>
      </p:sp>
      <p:sp>
        <p:nvSpPr>
          <p:cNvPr id="1671" name="object 1671"/>
          <p:cNvSpPr/>
          <p:nvPr/>
        </p:nvSpPr>
        <p:spPr>
          <a:xfrm>
            <a:off x="415155" y="771567"/>
            <a:ext cx="1425" cy="3561"/>
          </a:xfrm>
          <a:custGeom>
            <a:avLst/>
            <a:gdLst/>
            <a:ahLst/>
            <a:cxnLst/>
            <a:rect l="l" t="t" r="r" b="b"/>
            <a:pathLst>
              <a:path w="1425" h="3561">
                <a:moveTo>
                  <a:pt x="1425" y="3561"/>
                </a:moveTo>
                <a:lnTo>
                  <a:pt x="1254" y="2967"/>
                </a:lnTo>
                <a:lnTo>
                  <a:pt x="628" y="1997"/>
                </a:lnTo>
                <a:lnTo>
                  <a:pt x="400" y="863"/>
                </a:lnTo>
                <a:lnTo>
                  <a:pt x="0" y="0"/>
                </a:lnTo>
                <a:lnTo>
                  <a:pt x="285" y="1186"/>
                </a:lnTo>
                <a:lnTo>
                  <a:pt x="741" y="2428"/>
                </a:lnTo>
                <a:lnTo>
                  <a:pt x="1425" y="3561"/>
                </a:lnTo>
                <a:close/>
              </a:path>
            </a:pathLst>
          </a:custGeom>
          <a:solidFill>
            <a:srgbClr val="C2DFF4"/>
          </a:solidFill>
        </p:spPr>
        <p:txBody>
          <a:bodyPr wrap="square" lIns="0" tIns="0" rIns="0" bIns="0" rtlCol="0">
            <a:noAutofit/>
          </a:bodyPr>
          <a:lstStyle/>
          <a:p>
            <a:endParaRPr/>
          </a:p>
        </p:txBody>
      </p:sp>
      <p:sp>
        <p:nvSpPr>
          <p:cNvPr id="1672" name="object 1672"/>
          <p:cNvSpPr/>
          <p:nvPr/>
        </p:nvSpPr>
        <p:spPr>
          <a:xfrm>
            <a:off x="442683" y="752787"/>
            <a:ext cx="12709" cy="11656"/>
          </a:xfrm>
          <a:custGeom>
            <a:avLst/>
            <a:gdLst/>
            <a:ahLst/>
            <a:cxnLst/>
            <a:rect l="l" t="t" r="r" b="b"/>
            <a:pathLst>
              <a:path w="12709" h="11656">
                <a:moveTo>
                  <a:pt x="11000" y="5288"/>
                </a:moveTo>
                <a:lnTo>
                  <a:pt x="11628" y="4372"/>
                </a:lnTo>
                <a:lnTo>
                  <a:pt x="12538" y="3616"/>
                </a:lnTo>
                <a:lnTo>
                  <a:pt x="12709" y="3508"/>
                </a:lnTo>
                <a:lnTo>
                  <a:pt x="9119" y="1619"/>
                </a:lnTo>
                <a:lnTo>
                  <a:pt x="4730" y="377"/>
                </a:lnTo>
                <a:lnTo>
                  <a:pt x="0" y="0"/>
                </a:lnTo>
                <a:lnTo>
                  <a:pt x="968" y="971"/>
                </a:lnTo>
                <a:lnTo>
                  <a:pt x="1995" y="1835"/>
                </a:lnTo>
                <a:lnTo>
                  <a:pt x="2908" y="1564"/>
                </a:lnTo>
                <a:lnTo>
                  <a:pt x="3419" y="2266"/>
                </a:lnTo>
                <a:lnTo>
                  <a:pt x="4048" y="2914"/>
                </a:lnTo>
                <a:lnTo>
                  <a:pt x="3876" y="3994"/>
                </a:lnTo>
                <a:lnTo>
                  <a:pt x="3933" y="4964"/>
                </a:lnTo>
                <a:lnTo>
                  <a:pt x="3818" y="6044"/>
                </a:lnTo>
                <a:lnTo>
                  <a:pt x="4503" y="6691"/>
                </a:lnTo>
                <a:lnTo>
                  <a:pt x="5300" y="7231"/>
                </a:lnTo>
                <a:lnTo>
                  <a:pt x="5187" y="8419"/>
                </a:lnTo>
                <a:lnTo>
                  <a:pt x="5699" y="9119"/>
                </a:lnTo>
                <a:lnTo>
                  <a:pt x="6269" y="9822"/>
                </a:lnTo>
                <a:lnTo>
                  <a:pt x="6839" y="10577"/>
                </a:lnTo>
                <a:lnTo>
                  <a:pt x="7580" y="10955"/>
                </a:lnTo>
                <a:lnTo>
                  <a:pt x="8094" y="11656"/>
                </a:lnTo>
                <a:lnTo>
                  <a:pt x="8835" y="10900"/>
                </a:lnTo>
                <a:lnTo>
                  <a:pt x="9803" y="10253"/>
                </a:lnTo>
                <a:lnTo>
                  <a:pt x="10259" y="9283"/>
                </a:lnTo>
                <a:lnTo>
                  <a:pt x="10943" y="8419"/>
                </a:lnTo>
                <a:lnTo>
                  <a:pt x="11058" y="7394"/>
                </a:lnTo>
                <a:lnTo>
                  <a:pt x="11000" y="6367"/>
                </a:lnTo>
                <a:lnTo>
                  <a:pt x="11000" y="5288"/>
                </a:lnTo>
                <a:close/>
              </a:path>
            </a:pathLst>
          </a:custGeom>
          <a:solidFill>
            <a:srgbClr val="C2DFF4"/>
          </a:solidFill>
        </p:spPr>
        <p:txBody>
          <a:bodyPr wrap="square" lIns="0" tIns="0" rIns="0" bIns="0" rtlCol="0">
            <a:noAutofit/>
          </a:bodyPr>
          <a:lstStyle/>
          <a:p>
            <a:endParaRPr/>
          </a:p>
        </p:txBody>
      </p:sp>
      <p:sp>
        <p:nvSpPr>
          <p:cNvPr id="1673" name="object 1673"/>
          <p:cNvSpPr/>
          <p:nvPr/>
        </p:nvSpPr>
        <p:spPr>
          <a:xfrm>
            <a:off x="414871" y="760287"/>
            <a:ext cx="11056" cy="11063"/>
          </a:xfrm>
          <a:custGeom>
            <a:avLst/>
            <a:gdLst/>
            <a:ahLst/>
            <a:cxnLst/>
            <a:rect l="l" t="t" r="r" b="b"/>
            <a:pathLst>
              <a:path w="11056" h="11063">
                <a:moveTo>
                  <a:pt x="1423" y="2536"/>
                </a:moveTo>
                <a:lnTo>
                  <a:pt x="0" y="5613"/>
                </a:lnTo>
                <a:lnTo>
                  <a:pt x="0" y="9605"/>
                </a:lnTo>
                <a:lnTo>
                  <a:pt x="56" y="10308"/>
                </a:lnTo>
                <a:lnTo>
                  <a:pt x="227" y="11063"/>
                </a:lnTo>
                <a:lnTo>
                  <a:pt x="1083" y="10200"/>
                </a:lnTo>
                <a:lnTo>
                  <a:pt x="2108" y="9552"/>
                </a:lnTo>
                <a:lnTo>
                  <a:pt x="3304" y="9121"/>
                </a:lnTo>
                <a:lnTo>
                  <a:pt x="4273" y="8366"/>
                </a:lnTo>
                <a:lnTo>
                  <a:pt x="5185" y="7555"/>
                </a:lnTo>
                <a:lnTo>
                  <a:pt x="6384" y="7016"/>
                </a:lnTo>
                <a:lnTo>
                  <a:pt x="7580" y="6691"/>
                </a:lnTo>
                <a:lnTo>
                  <a:pt x="8549" y="5991"/>
                </a:lnTo>
                <a:lnTo>
                  <a:pt x="8947" y="4911"/>
                </a:lnTo>
                <a:lnTo>
                  <a:pt x="9574" y="3941"/>
                </a:lnTo>
                <a:lnTo>
                  <a:pt x="10202" y="2969"/>
                </a:lnTo>
                <a:lnTo>
                  <a:pt x="11056" y="2266"/>
                </a:lnTo>
                <a:lnTo>
                  <a:pt x="11000" y="1241"/>
                </a:lnTo>
                <a:lnTo>
                  <a:pt x="10315" y="810"/>
                </a:lnTo>
                <a:lnTo>
                  <a:pt x="9517" y="486"/>
                </a:lnTo>
                <a:lnTo>
                  <a:pt x="8263" y="485"/>
                </a:lnTo>
                <a:lnTo>
                  <a:pt x="7066" y="649"/>
                </a:lnTo>
                <a:lnTo>
                  <a:pt x="5814" y="755"/>
                </a:lnTo>
                <a:lnTo>
                  <a:pt x="4559" y="702"/>
                </a:lnTo>
                <a:lnTo>
                  <a:pt x="3874" y="0"/>
                </a:lnTo>
                <a:lnTo>
                  <a:pt x="1423" y="2536"/>
                </a:lnTo>
                <a:close/>
              </a:path>
            </a:pathLst>
          </a:custGeom>
          <a:solidFill>
            <a:srgbClr val="C2DFF4"/>
          </a:solidFill>
        </p:spPr>
        <p:txBody>
          <a:bodyPr wrap="square" lIns="0" tIns="0" rIns="0" bIns="0" rtlCol="0">
            <a:noAutofit/>
          </a:bodyPr>
          <a:lstStyle/>
          <a:p>
            <a:endParaRPr/>
          </a:p>
        </p:txBody>
      </p:sp>
      <p:sp>
        <p:nvSpPr>
          <p:cNvPr id="1674" name="object 1674"/>
          <p:cNvSpPr/>
          <p:nvPr/>
        </p:nvSpPr>
        <p:spPr>
          <a:xfrm>
            <a:off x="419658" y="753164"/>
            <a:ext cx="14363" cy="6314"/>
          </a:xfrm>
          <a:custGeom>
            <a:avLst/>
            <a:gdLst/>
            <a:ahLst/>
            <a:cxnLst/>
            <a:rect l="l" t="t" r="r" b="b"/>
            <a:pathLst>
              <a:path w="14363" h="6314">
                <a:moveTo>
                  <a:pt x="3419" y="3183"/>
                </a:moveTo>
                <a:lnTo>
                  <a:pt x="0" y="6260"/>
                </a:lnTo>
                <a:lnTo>
                  <a:pt x="285" y="6314"/>
                </a:lnTo>
                <a:lnTo>
                  <a:pt x="1482" y="6044"/>
                </a:lnTo>
                <a:lnTo>
                  <a:pt x="2622" y="5883"/>
                </a:lnTo>
                <a:lnTo>
                  <a:pt x="3762" y="5666"/>
                </a:lnTo>
                <a:lnTo>
                  <a:pt x="4958" y="5611"/>
                </a:lnTo>
                <a:lnTo>
                  <a:pt x="6098" y="5288"/>
                </a:lnTo>
                <a:lnTo>
                  <a:pt x="7125" y="4856"/>
                </a:lnTo>
                <a:lnTo>
                  <a:pt x="8150" y="4263"/>
                </a:lnTo>
                <a:lnTo>
                  <a:pt x="9803" y="4478"/>
                </a:lnTo>
                <a:lnTo>
                  <a:pt x="10772" y="4155"/>
                </a:lnTo>
                <a:lnTo>
                  <a:pt x="11797" y="3830"/>
                </a:lnTo>
                <a:lnTo>
                  <a:pt x="12426" y="2969"/>
                </a:lnTo>
                <a:lnTo>
                  <a:pt x="12937" y="1997"/>
                </a:lnTo>
                <a:lnTo>
                  <a:pt x="13735" y="1186"/>
                </a:lnTo>
                <a:lnTo>
                  <a:pt x="14363" y="377"/>
                </a:lnTo>
                <a:lnTo>
                  <a:pt x="14192" y="0"/>
                </a:lnTo>
                <a:lnTo>
                  <a:pt x="8436" y="916"/>
                </a:lnTo>
                <a:lnTo>
                  <a:pt x="3419" y="3183"/>
                </a:lnTo>
                <a:close/>
              </a:path>
            </a:pathLst>
          </a:custGeom>
          <a:solidFill>
            <a:srgbClr val="C2DFF4"/>
          </a:solidFill>
        </p:spPr>
        <p:txBody>
          <a:bodyPr wrap="square" lIns="0" tIns="0" rIns="0" bIns="0" rtlCol="0">
            <a:noAutofit/>
          </a:bodyPr>
          <a:lstStyle/>
          <a:p>
            <a:endParaRPr/>
          </a:p>
        </p:txBody>
      </p:sp>
      <p:sp>
        <p:nvSpPr>
          <p:cNvPr id="1675" name="object 1675"/>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C2DFF4"/>
          </a:solidFill>
        </p:spPr>
        <p:txBody>
          <a:bodyPr wrap="square" lIns="0" tIns="0" rIns="0" bIns="0" rtlCol="0">
            <a:noAutofit/>
          </a:bodyPr>
          <a:lstStyle/>
          <a:p>
            <a:endParaRPr/>
          </a:p>
        </p:txBody>
      </p:sp>
      <p:sp>
        <p:nvSpPr>
          <p:cNvPr id="1676" name="object 1676"/>
          <p:cNvSpPr/>
          <p:nvPr/>
        </p:nvSpPr>
        <p:spPr>
          <a:xfrm>
            <a:off x="415384" y="753326"/>
            <a:ext cx="39497" cy="28817"/>
          </a:xfrm>
          <a:custGeom>
            <a:avLst/>
            <a:gdLst/>
            <a:ahLst/>
            <a:cxnLst/>
            <a:rect l="l" t="t" r="r" b="b"/>
            <a:pathLst>
              <a:path w="39497" h="28817">
                <a:moveTo>
                  <a:pt x="8605" y="3238"/>
                </a:moveTo>
                <a:lnTo>
                  <a:pt x="5300" y="5991"/>
                </a:lnTo>
                <a:lnTo>
                  <a:pt x="5755" y="5883"/>
                </a:lnTo>
                <a:lnTo>
                  <a:pt x="6895" y="5721"/>
                </a:lnTo>
                <a:lnTo>
                  <a:pt x="8035" y="5505"/>
                </a:lnTo>
                <a:lnTo>
                  <a:pt x="9231" y="5450"/>
                </a:lnTo>
                <a:lnTo>
                  <a:pt x="10371" y="5127"/>
                </a:lnTo>
                <a:lnTo>
                  <a:pt x="11398" y="4694"/>
                </a:lnTo>
                <a:lnTo>
                  <a:pt x="12424" y="4102"/>
                </a:lnTo>
                <a:lnTo>
                  <a:pt x="14077" y="4316"/>
                </a:lnTo>
                <a:lnTo>
                  <a:pt x="15046" y="3994"/>
                </a:lnTo>
                <a:lnTo>
                  <a:pt x="16071" y="3669"/>
                </a:lnTo>
                <a:lnTo>
                  <a:pt x="16699" y="2807"/>
                </a:lnTo>
                <a:lnTo>
                  <a:pt x="17211" y="1835"/>
                </a:lnTo>
                <a:lnTo>
                  <a:pt x="18008" y="1025"/>
                </a:lnTo>
                <a:lnTo>
                  <a:pt x="18522" y="324"/>
                </a:lnTo>
                <a:lnTo>
                  <a:pt x="13221" y="1188"/>
                </a:lnTo>
                <a:lnTo>
                  <a:pt x="8605" y="3238"/>
                </a:lnTo>
                <a:close/>
              </a:path>
              <a:path w="39497" h="28817">
                <a:moveTo>
                  <a:pt x="39497" y="11441"/>
                </a:moveTo>
                <a:lnTo>
                  <a:pt x="39439" y="10416"/>
                </a:lnTo>
                <a:lnTo>
                  <a:pt x="38983" y="9497"/>
                </a:lnTo>
                <a:lnTo>
                  <a:pt x="37956" y="9714"/>
                </a:lnTo>
                <a:lnTo>
                  <a:pt x="37386" y="10469"/>
                </a:lnTo>
                <a:lnTo>
                  <a:pt x="37501" y="11441"/>
                </a:lnTo>
                <a:lnTo>
                  <a:pt x="38015" y="12250"/>
                </a:lnTo>
                <a:lnTo>
                  <a:pt x="37900" y="12628"/>
                </a:lnTo>
                <a:lnTo>
                  <a:pt x="39211" y="12413"/>
                </a:lnTo>
                <a:lnTo>
                  <a:pt x="39497" y="11441"/>
                </a:lnTo>
                <a:close/>
              </a:path>
              <a:path w="39497" h="28817">
                <a:moveTo>
                  <a:pt x="30207" y="1025"/>
                </a:moveTo>
                <a:lnTo>
                  <a:pt x="30718" y="1727"/>
                </a:lnTo>
                <a:lnTo>
                  <a:pt x="31346" y="2374"/>
                </a:lnTo>
                <a:lnTo>
                  <a:pt x="31175" y="3455"/>
                </a:lnTo>
                <a:lnTo>
                  <a:pt x="31232" y="4425"/>
                </a:lnTo>
                <a:lnTo>
                  <a:pt x="31117" y="5505"/>
                </a:lnTo>
                <a:lnTo>
                  <a:pt x="31802" y="6152"/>
                </a:lnTo>
                <a:lnTo>
                  <a:pt x="32599" y="6691"/>
                </a:lnTo>
                <a:lnTo>
                  <a:pt x="32486" y="7880"/>
                </a:lnTo>
                <a:lnTo>
                  <a:pt x="32998" y="8580"/>
                </a:lnTo>
                <a:lnTo>
                  <a:pt x="33568" y="9283"/>
                </a:lnTo>
                <a:lnTo>
                  <a:pt x="34138" y="10038"/>
                </a:lnTo>
                <a:lnTo>
                  <a:pt x="34879" y="10416"/>
                </a:lnTo>
                <a:lnTo>
                  <a:pt x="35393" y="11117"/>
                </a:lnTo>
                <a:lnTo>
                  <a:pt x="36134" y="10361"/>
                </a:lnTo>
                <a:lnTo>
                  <a:pt x="37102" y="9714"/>
                </a:lnTo>
                <a:lnTo>
                  <a:pt x="37557" y="8744"/>
                </a:lnTo>
                <a:lnTo>
                  <a:pt x="38242" y="7880"/>
                </a:lnTo>
                <a:lnTo>
                  <a:pt x="38357" y="6855"/>
                </a:lnTo>
                <a:lnTo>
                  <a:pt x="38299" y="5828"/>
                </a:lnTo>
                <a:lnTo>
                  <a:pt x="38299" y="4749"/>
                </a:lnTo>
                <a:lnTo>
                  <a:pt x="38927" y="3832"/>
                </a:lnTo>
                <a:lnTo>
                  <a:pt x="39497" y="3291"/>
                </a:lnTo>
                <a:lnTo>
                  <a:pt x="36190" y="1566"/>
                </a:lnTo>
                <a:lnTo>
                  <a:pt x="32200" y="432"/>
                </a:lnTo>
                <a:lnTo>
                  <a:pt x="27812" y="0"/>
                </a:lnTo>
                <a:lnTo>
                  <a:pt x="28267" y="432"/>
                </a:lnTo>
                <a:lnTo>
                  <a:pt x="29294" y="1296"/>
                </a:lnTo>
                <a:lnTo>
                  <a:pt x="30207" y="1025"/>
                </a:lnTo>
                <a:close/>
              </a:path>
              <a:path w="39497" h="28817">
                <a:moveTo>
                  <a:pt x="8092" y="28062"/>
                </a:moveTo>
                <a:lnTo>
                  <a:pt x="9574" y="28817"/>
                </a:lnTo>
                <a:lnTo>
                  <a:pt x="10430" y="28278"/>
                </a:lnTo>
                <a:lnTo>
                  <a:pt x="10486" y="27253"/>
                </a:lnTo>
                <a:lnTo>
                  <a:pt x="10770" y="26281"/>
                </a:lnTo>
                <a:lnTo>
                  <a:pt x="10029" y="25364"/>
                </a:lnTo>
                <a:lnTo>
                  <a:pt x="9689" y="24286"/>
                </a:lnTo>
                <a:lnTo>
                  <a:pt x="8661" y="24286"/>
                </a:lnTo>
                <a:lnTo>
                  <a:pt x="8035" y="25203"/>
                </a:lnTo>
                <a:lnTo>
                  <a:pt x="7238" y="25903"/>
                </a:lnTo>
                <a:lnTo>
                  <a:pt x="5983" y="25903"/>
                </a:lnTo>
                <a:lnTo>
                  <a:pt x="5641" y="26281"/>
                </a:lnTo>
                <a:lnTo>
                  <a:pt x="6780" y="27200"/>
                </a:lnTo>
                <a:lnTo>
                  <a:pt x="8092" y="28062"/>
                </a:lnTo>
                <a:close/>
              </a:path>
              <a:path w="39497" h="28817">
                <a:moveTo>
                  <a:pt x="0" y="15974"/>
                </a:moveTo>
                <a:lnTo>
                  <a:pt x="0" y="16514"/>
                </a:lnTo>
                <a:lnTo>
                  <a:pt x="56" y="17053"/>
                </a:lnTo>
                <a:lnTo>
                  <a:pt x="112" y="17594"/>
                </a:lnTo>
                <a:lnTo>
                  <a:pt x="569" y="17161"/>
                </a:lnTo>
                <a:lnTo>
                  <a:pt x="1595" y="16514"/>
                </a:lnTo>
                <a:lnTo>
                  <a:pt x="2791" y="16083"/>
                </a:lnTo>
                <a:lnTo>
                  <a:pt x="3760" y="15327"/>
                </a:lnTo>
                <a:lnTo>
                  <a:pt x="4672" y="14517"/>
                </a:lnTo>
                <a:lnTo>
                  <a:pt x="5870" y="13977"/>
                </a:lnTo>
                <a:lnTo>
                  <a:pt x="7066" y="13653"/>
                </a:lnTo>
                <a:lnTo>
                  <a:pt x="8035" y="12952"/>
                </a:lnTo>
                <a:lnTo>
                  <a:pt x="8434" y="11872"/>
                </a:lnTo>
                <a:lnTo>
                  <a:pt x="9060" y="10902"/>
                </a:lnTo>
                <a:lnTo>
                  <a:pt x="9689" y="9930"/>
                </a:lnTo>
                <a:lnTo>
                  <a:pt x="10542" y="9228"/>
                </a:lnTo>
                <a:lnTo>
                  <a:pt x="10486" y="8202"/>
                </a:lnTo>
                <a:lnTo>
                  <a:pt x="9801" y="7772"/>
                </a:lnTo>
                <a:lnTo>
                  <a:pt x="9004" y="7447"/>
                </a:lnTo>
                <a:lnTo>
                  <a:pt x="7749" y="7447"/>
                </a:lnTo>
                <a:lnTo>
                  <a:pt x="6553" y="7610"/>
                </a:lnTo>
                <a:lnTo>
                  <a:pt x="5300" y="7716"/>
                </a:lnTo>
                <a:lnTo>
                  <a:pt x="4046" y="7663"/>
                </a:lnTo>
                <a:lnTo>
                  <a:pt x="3760" y="7394"/>
                </a:lnTo>
                <a:lnTo>
                  <a:pt x="1423" y="9875"/>
                </a:lnTo>
                <a:lnTo>
                  <a:pt x="0" y="12844"/>
                </a:lnTo>
                <a:lnTo>
                  <a:pt x="0" y="15974"/>
                </a:lnTo>
                <a:close/>
              </a:path>
            </a:pathLst>
          </a:custGeom>
          <a:solidFill>
            <a:srgbClr val="C2DFF4"/>
          </a:solidFill>
        </p:spPr>
        <p:txBody>
          <a:bodyPr wrap="square" lIns="0" tIns="0" rIns="0" bIns="0" rtlCol="0">
            <a:noAutofit/>
          </a:bodyPr>
          <a:lstStyle/>
          <a:p>
            <a:endParaRPr/>
          </a:p>
        </p:txBody>
      </p:sp>
      <p:sp>
        <p:nvSpPr>
          <p:cNvPr id="1677" name="object 1677"/>
          <p:cNvSpPr/>
          <p:nvPr/>
        </p:nvSpPr>
        <p:spPr>
          <a:xfrm>
            <a:off x="415954" y="753920"/>
            <a:ext cx="38927" cy="28062"/>
          </a:xfrm>
          <a:custGeom>
            <a:avLst/>
            <a:gdLst/>
            <a:ahLst/>
            <a:cxnLst/>
            <a:rect l="l" t="t" r="r" b="b"/>
            <a:pathLst>
              <a:path w="38927" h="28062">
                <a:moveTo>
                  <a:pt x="38927" y="10847"/>
                </a:moveTo>
                <a:lnTo>
                  <a:pt x="38869" y="9822"/>
                </a:lnTo>
                <a:lnTo>
                  <a:pt x="38413" y="8903"/>
                </a:lnTo>
                <a:lnTo>
                  <a:pt x="37386" y="9119"/>
                </a:lnTo>
                <a:lnTo>
                  <a:pt x="36816" y="9875"/>
                </a:lnTo>
                <a:lnTo>
                  <a:pt x="36931" y="10847"/>
                </a:lnTo>
                <a:lnTo>
                  <a:pt x="37445" y="11656"/>
                </a:lnTo>
                <a:lnTo>
                  <a:pt x="37330" y="12033"/>
                </a:lnTo>
                <a:lnTo>
                  <a:pt x="38641" y="11819"/>
                </a:lnTo>
                <a:lnTo>
                  <a:pt x="38927" y="10847"/>
                </a:lnTo>
                <a:close/>
              </a:path>
              <a:path w="38927" h="28062">
                <a:moveTo>
                  <a:pt x="29637" y="430"/>
                </a:moveTo>
                <a:lnTo>
                  <a:pt x="30148" y="1133"/>
                </a:lnTo>
                <a:lnTo>
                  <a:pt x="30777" y="1780"/>
                </a:lnTo>
                <a:lnTo>
                  <a:pt x="30605" y="2860"/>
                </a:lnTo>
                <a:lnTo>
                  <a:pt x="30662" y="3830"/>
                </a:lnTo>
                <a:lnTo>
                  <a:pt x="30547" y="4911"/>
                </a:lnTo>
                <a:lnTo>
                  <a:pt x="31232" y="5558"/>
                </a:lnTo>
                <a:lnTo>
                  <a:pt x="32029" y="6097"/>
                </a:lnTo>
                <a:lnTo>
                  <a:pt x="31916" y="7286"/>
                </a:lnTo>
                <a:lnTo>
                  <a:pt x="32428" y="7986"/>
                </a:lnTo>
                <a:lnTo>
                  <a:pt x="32998" y="8688"/>
                </a:lnTo>
                <a:lnTo>
                  <a:pt x="33568" y="9444"/>
                </a:lnTo>
                <a:lnTo>
                  <a:pt x="34309" y="9822"/>
                </a:lnTo>
                <a:lnTo>
                  <a:pt x="34823" y="10522"/>
                </a:lnTo>
                <a:lnTo>
                  <a:pt x="35564" y="9767"/>
                </a:lnTo>
                <a:lnTo>
                  <a:pt x="36532" y="9119"/>
                </a:lnTo>
                <a:lnTo>
                  <a:pt x="36988" y="8149"/>
                </a:lnTo>
                <a:lnTo>
                  <a:pt x="37672" y="7286"/>
                </a:lnTo>
                <a:lnTo>
                  <a:pt x="37787" y="6260"/>
                </a:lnTo>
                <a:lnTo>
                  <a:pt x="37729" y="5233"/>
                </a:lnTo>
                <a:lnTo>
                  <a:pt x="37729" y="4155"/>
                </a:lnTo>
                <a:lnTo>
                  <a:pt x="38357" y="3238"/>
                </a:lnTo>
                <a:lnTo>
                  <a:pt x="38526" y="3075"/>
                </a:lnTo>
                <a:lnTo>
                  <a:pt x="35449" y="1511"/>
                </a:lnTo>
                <a:lnTo>
                  <a:pt x="31858" y="430"/>
                </a:lnTo>
                <a:lnTo>
                  <a:pt x="27868" y="0"/>
                </a:lnTo>
                <a:lnTo>
                  <a:pt x="28724" y="702"/>
                </a:lnTo>
                <a:lnTo>
                  <a:pt x="29637" y="430"/>
                </a:lnTo>
                <a:close/>
              </a:path>
              <a:path w="38927" h="28062">
                <a:moveTo>
                  <a:pt x="6668" y="25309"/>
                </a:moveTo>
                <a:lnTo>
                  <a:pt x="5413" y="25309"/>
                </a:lnTo>
                <a:lnTo>
                  <a:pt x="5242" y="25472"/>
                </a:lnTo>
                <a:lnTo>
                  <a:pt x="6382" y="26442"/>
                </a:lnTo>
                <a:lnTo>
                  <a:pt x="7749" y="27306"/>
                </a:lnTo>
                <a:lnTo>
                  <a:pt x="9175" y="28062"/>
                </a:lnTo>
                <a:lnTo>
                  <a:pt x="9860" y="27684"/>
                </a:lnTo>
                <a:lnTo>
                  <a:pt x="9916" y="26659"/>
                </a:lnTo>
                <a:lnTo>
                  <a:pt x="10200" y="25687"/>
                </a:lnTo>
                <a:lnTo>
                  <a:pt x="9459" y="24770"/>
                </a:lnTo>
                <a:lnTo>
                  <a:pt x="9119" y="23692"/>
                </a:lnTo>
                <a:lnTo>
                  <a:pt x="8092" y="23692"/>
                </a:lnTo>
                <a:lnTo>
                  <a:pt x="7465" y="24608"/>
                </a:lnTo>
                <a:lnTo>
                  <a:pt x="6668" y="25309"/>
                </a:lnTo>
                <a:close/>
              </a:path>
              <a:path w="38927" h="28062">
                <a:moveTo>
                  <a:pt x="1367" y="9552"/>
                </a:moveTo>
                <a:lnTo>
                  <a:pt x="0" y="12466"/>
                </a:lnTo>
                <a:lnTo>
                  <a:pt x="0" y="16567"/>
                </a:lnTo>
                <a:lnTo>
                  <a:pt x="1025" y="15919"/>
                </a:lnTo>
                <a:lnTo>
                  <a:pt x="2221" y="15489"/>
                </a:lnTo>
                <a:lnTo>
                  <a:pt x="3190" y="14733"/>
                </a:lnTo>
                <a:lnTo>
                  <a:pt x="4102" y="13922"/>
                </a:lnTo>
                <a:lnTo>
                  <a:pt x="5300" y="13383"/>
                </a:lnTo>
                <a:lnTo>
                  <a:pt x="6496" y="13059"/>
                </a:lnTo>
                <a:lnTo>
                  <a:pt x="7465" y="12358"/>
                </a:lnTo>
                <a:lnTo>
                  <a:pt x="7864" y="11278"/>
                </a:lnTo>
                <a:lnTo>
                  <a:pt x="8490" y="10308"/>
                </a:lnTo>
                <a:lnTo>
                  <a:pt x="9119" y="9336"/>
                </a:lnTo>
                <a:lnTo>
                  <a:pt x="9973" y="8633"/>
                </a:lnTo>
                <a:lnTo>
                  <a:pt x="9916" y="7608"/>
                </a:lnTo>
                <a:lnTo>
                  <a:pt x="9231" y="7177"/>
                </a:lnTo>
                <a:lnTo>
                  <a:pt x="8434" y="6853"/>
                </a:lnTo>
                <a:lnTo>
                  <a:pt x="7179" y="6853"/>
                </a:lnTo>
                <a:lnTo>
                  <a:pt x="5983" y="7016"/>
                </a:lnTo>
                <a:lnTo>
                  <a:pt x="4730" y="7122"/>
                </a:lnTo>
                <a:lnTo>
                  <a:pt x="3703" y="7069"/>
                </a:lnTo>
                <a:lnTo>
                  <a:pt x="1367" y="9552"/>
                </a:lnTo>
                <a:close/>
              </a:path>
              <a:path w="38927" h="28062">
                <a:moveTo>
                  <a:pt x="8947" y="2860"/>
                </a:moveTo>
                <a:lnTo>
                  <a:pt x="5870" y="5180"/>
                </a:lnTo>
                <a:lnTo>
                  <a:pt x="6325" y="5127"/>
                </a:lnTo>
                <a:lnTo>
                  <a:pt x="7465" y="4911"/>
                </a:lnTo>
                <a:lnTo>
                  <a:pt x="8661" y="4856"/>
                </a:lnTo>
                <a:lnTo>
                  <a:pt x="9801" y="4533"/>
                </a:lnTo>
                <a:lnTo>
                  <a:pt x="10828" y="4100"/>
                </a:lnTo>
                <a:lnTo>
                  <a:pt x="11854" y="3508"/>
                </a:lnTo>
                <a:lnTo>
                  <a:pt x="13507" y="3722"/>
                </a:lnTo>
                <a:lnTo>
                  <a:pt x="14476" y="3400"/>
                </a:lnTo>
                <a:lnTo>
                  <a:pt x="15501" y="3075"/>
                </a:lnTo>
                <a:lnTo>
                  <a:pt x="16129" y="2213"/>
                </a:lnTo>
                <a:lnTo>
                  <a:pt x="16641" y="1241"/>
                </a:lnTo>
                <a:lnTo>
                  <a:pt x="17438" y="430"/>
                </a:lnTo>
                <a:lnTo>
                  <a:pt x="12937" y="1186"/>
                </a:lnTo>
                <a:lnTo>
                  <a:pt x="8947" y="2860"/>
                </a:lnTo>
                <a:close/>
              </a:path>
            </a:pathLst>
          </a:custGeom>
          <a:solidFill>
            <a:srgbClr val="C4E2F5"/>
          </a:solidFill>
        </p:spPr>
        <p:txBody>
          <a:bodyPr wrap="square" lIns="0" tIns="0" rIns="0" bIns="0" rtlCol="0">
            <a:noAutofit/>
          </a:bodyPr>
          <a:lstStyle/>
          <a:p>
            <a:endParaRPr/>
          </a:p>
        </p:txBody>
      </p:sp>
      <p:sp>
        <p:nvSpPr>
          <p:cNvPr id="1678" name="object 1678"/>
          <p:cNvSpPr/>
          <p:nvPr/>
        </p:nvSpPr>
        <p:spPr>
          <a:xfrm>
            <a:off x="416466" y="754729"/>
            <a:ext cx="38415" cy="27145"/>
          </a:xfrm>
          <a:custGeom>
            <a:avLst/>
            <a:gdLst/>
            <a:ahLst/>
            <a:cxnLst/>
            <a:rect l="l" t="t" r="r" b="b"/>
            <a:pathLst>
              <a:path w="38415" h="27145">
                <a:moveTo>
                  <a:pt x="6156" y="24500"/>
                </a:moveTo>
                <a:lnTo>
                  <a:pt x="4901" y="24500"/>
                </a:lnTo>
                <a:lnTo>
                  <a:pt x="6098" y="25472"/>
                </a:lnTo>
                <a:lnTo>
                  <a:pt x="7409" y="26389"/>
                </a:lnTo>
                <a:lnTo>
                  <a:pt x="8891" y="27145"/>
                </a:lnTo>
                <a:lnTo>
                  <a:pt x="9348" y="26875"/>
                </a:lnTo>
                <a:lnTo>
                  <a:pt x="9405" y="25850"/>
                </a:lnTo>
                <a:lnTo>
                  <a:pt x="9689" y="24878"/>
                </a:lnTo>
                <a:lnTo>
                  <a:pt x="8947" y="23961"/>
                </a:lnTo>
                <a:lnTo>
                  <a:pt x="8607" y="22883"/>
                </a:lnTo>
                <a:lnTo>
                  <a:pt x="7580" y="22883"/>
                </a:lnTo>
                <a:lnTo>
                  <a:pt x="6954" y="23800"/>
                </a:lnTo>
                <a:lnTo>
                  <a:pt x="6156" y="24500"/>
                </a:lnTo>
                <a:close/>
              </a:path>
              <a:path w="38415" h="27145">
                <a:moveTo>
                  <a:pt x="3989" y="6314"/>
                </a:moveTo>
                <a:lnTo>
                  <a:pt x="1482" y="8743"/>
                </a:lnTo>
                <a:lnTo>
                  <a:pt x="0" y="11766"/>
                </a:lnTo>
                <a:lnTo>
                  <a:pt x="0" y="15435"/>
                </a:lnTo>
                <a:lnTo>
                  <a:pt x="513" y="15111"/>
                </a:lnTo>
                <a:lnTo>
                  <a:pt x="1709" y="14680"/>
                </a:lnTo>
                <a:lnTo>
                  <a:pt x="2678" y="13924"/>
                </a:lnTo>
                <a:lnTo>
                  <a:pt x="3590" y="13114"/>
                </a:lnTo>
                <a:lnTo>
                  <a:pt x="4789" y="12574"/>
                </a:lnTo>
                <a:lnTo>
                  <a:pt x="5985" y="12250"/>
                </a:lnTo>
                <a:lnTo>
                  <a:pt x="6954" y="11549"/>
                </a:lnTo>
                <a:lnTo>
                  <a:pt x="7352" y="10469"/>
                </a:lnTo>
                <a:lnTo>
                  <a:pt x="7979" y="9499"/>
                </a:lnTo>
                <a:lnTo>
                  <a:pt x="8607" y="8527"/>
                </a:lnTo>
                <a:lnTo>
                  <a:pt x="9461" y="7825"/>
                </a:lnTo>
                <a:lnTo>
                  <a:pt x="9405" y="6800"/>
                </a:lnTo>
                <a:lnTo>
                  <a:pt x="8720" y="6369"/>
                </a:lnTo>
                <a:lnTo>
                  <a:pt x="7922" y="6044"/>
                </a:lnTo>
                <a:lnTo>
                  <a:pt x="6668" y="6044"/>
                </a:lnTo>
                <a:lnTo>
                  <a:pt x="5471" y="6207"/>
                </a:lnTo>
                <a:lnTo>
                  <a:pt x="4219" y="6314"/>
                </a:lnTo>
                <a:lnTo>
                  <a:pt x="3989" y="6314"/>
                </a:lnTo>
                <a:close/>
              </a:path>
              <a:path w="38415" h="27145">
                <a:moveTo>
                  <a:pt x="31405" y="6477"/>
                </a:moveTo>
                <a:lnTo>
                  <a:pt x="31916" y="7177"/>
                </a:lnTo>
                <a:lnTo>
                  <a:pt x="32486" y="7880"/>
                </a:lnTo>
                <a:lnTo>
                  <a:pt x="33056" y="8635"/>
                </a:lnTo>
                <a:lnTo>
                  <a:pt x="33797" y="9013"/>
                </a:lnTo>
                <a:lnTo>
                  <a:pt x="34311" y="9714"/>
                </a:lnTo>
                <a:lnTo>
                  <a:pt x="35052" y="8958"/>
                </a:lnTo>
                <a:lnTo>
                  <a:pt x="36021" y="8311"/>
                </a:lnTo>
                <a:lnTo>
                  <a:pt x="36476" y="7341"/>
                </a:lnTo>
                <a:lnTo>
                  <a:pt x="37161" y="6477"/>
                </a:lnTo>
                <a:lnTo>
                  <a:pt x="37276" y="5452"/>
                </a:lnTo>
                <a:lnTo>
                  <a:pt x="37217" y="4425"/>
                </a:lnTo>
                <a:lnTo>
                  <a:pt x="37217" y="3346"/>
                </a:lnTo>
                <a:lnTo>
                  <a:pt x="37674" y="2699"/>
                </a:lnTo>
                <a:lnTo>
                  <a:pt x="35223" y="1457"/>
                </a:lnTo>
                <a:lnTo>
                  <a:pt x="32430" y="541"/>
                </a:lnTo>
                <a:lnTo>
                  <a:pt x="29409" y="0"/>
                </a:lnTo>
                <a:lnTo>
                  <a:pt x="29637" y="324"/>
                </a:lnTo>
                <a:lnTo>
                  <a:pt x="30265" y="971"/>
                </a:lnTo>
                <a:lnTo>
                  <a:pt x="30094" y="2052"/>
                </a:lnTo>
                <a:lnTo>
                  <a:pt x="30150" y="3022"/>
                </a:lnTo>
                <a:lnTo>
                  <a:pt x="30035" y="4102"/>
                </a:lnTo>
                <a:lnTo>
                  <a:pt x="30720" y="4749"/>
                </a:lnTo>
                <a:lnTo>
                  <a:pt x="31518" y="5288"/>
                </a:lnTo>
                <a:lnTo>
                  <a:pt x="31405" y="6477"/>
                </a:lnTo>
                <a:close/>
              </a:path>
              <a:path w="38415" h="27145">
                <a:moveTo>
                  <a:pt x="9290" y="2321"/>
                </a:moveTo>
                <a:lnTo>
                  <a:pt x="6611" y="4155"/>
                </a:lnTo>
                <a:lnTo>
                  <a:pt x="6954" y="4102"/>
                </a:lnTo>
                <a:lnTo>
                  <a:pt x="8150" y="4047"/>
                </a:lnTo>
                <a:lnTo>
                  <a:pt x="9290" y="3724"/>
                </a:lnTo>
                <a:lnTo>
                  <a:pt x="10317" y="3291"/>
                </a:lnTo>
                <a:lnTo>
                  <a:pt x="11342" y="2699"/>
                </a:lnTo>
                <a:lnTo>
                  <a:pt x="12995" y="2914"/>
                </a:lnTo>
                <a:lnTo>
                  <a:pt x="13964" y="2591"/>
                </a:lnTo>
                <a:lnTo>
                  <a:pt x="14989" y="2266"/>
                </a:lnTo>
                <a:lnTo>
                  <a:pt x="15618" y="1404"/>
                </a:lnTo>
                <a:lnTo>
                  <a:pt x="16129" y="432"/>
                </a:lnTo>
                <a:lnTo>
                  <a:pt x="16415" y="163"/>
                </a:lnTo>
                <a:lnTo>
                  <a:pt x="12653" y="918"/>
                </a:lnTo>
                <a:lnTo>
                  <a:pt x="9290" y="2321"/>
                </a:lnTo>
                <a:close/>
              </a:path>
              <a:path w="38415" h="27145">
                <a:moveTo>
                  <a:pt x="38415" y="10038"/>
                </a:moveTo>
                <a:lnTo>
                  <a:pt x="38357" y="9013"/>
                </a:lnTo>
                <a:lnTo>
                  <a:pt x="37902" y="8094"/>
                </a:lnTo>
                <a:lnTo>
                  <a:pt x="36875" y="8311"/>
                </a:lnTo>
                <a:lnTo>
                  <a:pt x="36305" y="9066"/>
                </a:lnTo>
                <a:lnTo>
                  <a:pt x="36420" y="10038"/>
                </a:lnTo>
                <a:lnTo>
                  <a:pt x="36933" y="10847"/>
                </a:lnTo>
                <a:lnTo>
                  <a:pt x="36818" y="11225"/>
                </a:lnTo>
                <a:lnTo>
                  <a:pt x="38129" y="11010"/>
                </a:lnTo>
                <a:lnTo>
                  <a:pt x="38415" y="10038"/>
                </a:lnTo>
                <a:close/>
              </a:path>
            </a:pathLst>
          </a:custGeom>
          <a:solidFill>
            <a:srgbClr val="C5E3F5"/>
          </a:solidFill>
        </p:spPr>
        <p:txBody>
          <a:bodyPr wrap="square" lIns="0" tIns="0" rIns="0" bIns="0" rtlCol="0">
            <a:noAutofit/>
          </a:bodyPr>
          <a:lstStyle/>
          <a:p>
            <a:endParaRPr/>
          </a:p>
        </p:txBody>
      </p:sp>
      <p:sp>
        <p:nvSpPr>
          <p:cNvPr id="1679" name="object 1679"/>
          <p:cNvSpPr/>
          <p:nvPr/>
        </p:nvSpPr>
        <p:spPr>
          <a:xfrm>
            <a:off x="416979" y="755323"/>
            <a:ext cx="37902" cy="26442"/>
          </a:xfrm>
          <a:custGeom>
            <a:avLst/>
            <a:gdLst/>
            <a:ahLst/>
            <a:cxnLst/>
            <a:rect l="l" t="t" r="r" b="b"/>
            <a:pathLst>
              <a:path w="37902" h="26442">
                <a:moveTo>
                  <a:pt x="4331" y="5666"/>
                </a:moveTo>
                <a:lnTo>
                  <a:pt x="1653" y="8149"/>
                </a:lnTo>
                <a:lnTo>
                  <a:pt x="0" y="11225"/>
                </a:lnTo>
                <a:lnTo>
                  <a:pt x="0" y="14517"/>
                </a:lnTo>
                <a:lnTo>
                  <a:pt x="1196" y="14086"/>
                </a:lnTo>
                <a:lnTo>
                  <a:pt x="2164" y="13330"/>
                </a:lnTo>
                <a:lnTo>
                  <a:pt x="3077" y="12519"/>
                </a:lnTo>
                <a:lnTo>
                  <a:pt x="4275" y="11980"/>
                </a:lnTo>
                <a:lnTo>
                  <a:pt x="5471" y="11656"/>
                </a:lnTo>
                <a:lnTo>
                  <a:pt x="6440" y="10955"/>
                </a:lnTo>
                <a:lnTo>
                  <a:pt x="6839" y="9875"/>
                </a:lnTo>
                <a:lnTo>
                  <a:pt x="7465" y="8905"/>
                </a:lnTo>
                <a:lnTo>
                  <a:pt x="8094" y="7933"/>
                </a:lnTo>
                <a:lnTo>
                  <a:pt x="8947" y="7230"/>
                </a:lnTo>
                <a:lnTo>
                  <a:pt x="8891" y="6205"/>
                </a:lnTo>
                <a:lnTo>
                  <a:pt x="8206" y="5774"/>
                </a:lnTo>
                <a:lnTo>
                  <a:pt x="7409" y="5450"/>
                </a:lnTo>
                <a:lnTo>
                  <a:pt x="6154" y="5450"/>
                </a:lnTo>
                <a:lnTo>
                  <a:pt x="4958" y="5613"/>
                </a:lnTo>
                <a:lnTo>
                  <a:pt x="4331" y="5666"/>
                </a:lnTo>
                <a:close/>
              </a:path>
              <a:path w="37902" h="26442">
                <a:moveTo>
                  <a:pt x="30891" y="5883"/>
                </a:moveTo>
                <a:lnTo>
                  <a:pt x="31403" y="6583"/>
                </a:lnTo>
                <a:lnTo>
                  <a:pt x="31973" y="7286"/>
                </a:lnTo>
                <a:lnTo>
                  <a:pt x="32543" y="8041"/>
                </a:lnTo>
                <a:lnTo>
                  <a:pt x="33284" y="8419"/>
                </a:lnTo>
                <a:lnTo>
                  <a:pt x="33797" y="9119"/>
                </a:lnTo>
                <a:lnTo>
                  <a:pt x="34539" y="8364"/>
                </a:lnTo>
                <a:lnTo>
                  <a:pt x="35507" y="7717"/>
                </a:lnTo>
                <a:lnTo>
                  <a:pt x="35962" y="6746"/>
                </a:lnTo>
                <a:lnTo>
                  <a:pt x="36647" y="5883"/>
                </a:lnTo>
                <a:lnTo>
                  <a:pt x="36762" y="4858"/>
                </a:lnTo>
                <a:lnTo>
                  <a:pt x="36704" y="3830"/>
                </a:lnTo>
                <a:lnTo>
                  <a:pt x="36704" y="2752"/>
                </a:lnTo>
                <a:lnTo>
                  <a:pt x="36875" y="2591"/>
                </a:lnTo>
                <a:lnTo>
                  <a:pt x="34651" y="1457"/>
                </a:lnTo>
                <a:lnTo>
                  <a:pt x="32144" y="539"/>
                </a:lnTo>
                <a:lnTo>
                  <a:pt x="29409" y="0"/>
                </a:lnTo>
                <a:lnTo>
                  <a:pt x="29751" y="377"/>
                </a:lnTo>
                <a:lnTo>
                  <a:pt x="29580" y="1457"/>
                </a:lnTo>
                <a:lnTo>
                  <a:pt x="29637" y="2428"/>
                </a:lnTo>
                <a:lnTo>
                  <a:pt x="29522" y="3508"/>
                </a:lnTo>
                <a:lnTo>
                  <a:pt x="30207" y="4155"/>
                </a:lnTo>
                <a:lnTo>
                  <a:pt x="31004" y="4694"/>
                </a:lnTo>
                <a:lnTo>
                  <a:pt x="30891" y="5883"/>
                </a:lnTo>
                <a:close/>
              </a:path>
              <a:path w="37902" h="26442">
                <a:moveTo>
                  <a:pt x="37902" y="9444"/>
                </a:moveTo>
                <a:lnTo>
                  <a:pt x="37843" y="8419"/>
                </a:lnTo>
                <a:lnTo>
                  <a:pt x="37388" y="7500"/>
                </a:lnTo>
                <a:lnTo>
                  <a:pt x="36361" y="7717"/>
                </a:lnTo>
                <a:lnTo>
                  <a:pt x="35791" y="8472"/>
                </a:lnTo>
                <a:lnTo>
                  <a:pt x="35906" y="9444"/>
                </a:lnTo>
                <a:lnTo>
                  <a:pt x="36420" y="10253"/>
                </a:lnTo>
                <a:lnTo>
                  <a:pt x="36305" y="10631"/>
                </a:lnTo>
                <a:lnTo>
                  <a:pt x="37616" y="10416"/>
                </a:lnTo>
                <a:lnTo>
                  <a:pt x="37902" y="9444"/>
                </a:lnTo>
                <a:close/>
              </a:path>
              <a:path w="37902" h="26442">
                <a:moveTo>
                  <a:pt x="7636" y="3453"/>
                </a:moveTo>
                <a:lnTo>
                  <a:pt x="8776" y="3130"/>
                </a:lnTo>
                <a:lnTo>
                  <a:pt x="9803" y="2697"/>
                </a:lnTo>
                <a:lnTo>
                  <a:pt x="10828" y="2105"/>
                </a:lnTo>
                <a:lnTo>
                  <a:pt x="12482" y="2319"/>
                </a:lnTo>
                <a:lnTo>
                  <a:pt x="13451" y="1997"/>
                </a:lnTo>
                <a:lnTo>
                  <a:pt x="14476" y="1672"/>
                </a:lnTo>
                <a:lnTo>
                  <a:pt x="15104" y="810"/>
                </a:lnTo>
                <a:lnTo>
                  <a:pt x="15444" y="216"/>
                </a:lnTo>
                <a:lnTo>
                  <a:pt x="12367" y="916"/>
                </a:lnTo>
                <a:lnTo>
                  <a:pt x="9574" y="1997"/>
                </a:lnTo>
                <a:lnTo>
                  <a:pt x="7294" y="3453"/>
                </a:lnTo>
                <a:lnTo>
                  <a:pt x="7636" y="3453"/>
                </a:lnTo>
                <a:close/>
              </a:path>
              <a:path w="37902" h="26442">
                <a:moveTo>
                  <a:pt x="8605" y="26442"/>
                </a:moveTo>
                <a:lnTo>
                  <a:pt x="8835" y="26281"/>
                </a:lnTo>
                <a:lnTo>
                  <a:pt x="8891" y="25256"/>
                </a:lnTo>
                <a:lnTo>
                  <a:pt x="9175" y="24284"/>
                </a:lnTo>
                <a:lnTo>
                  <a:pt x="8434" y="23367"/>
                </a:lnTo>
                <a:lnTo>
                  <a:pt x="8094" y="22289"/>
                </a:lnTo>
                <a:lnTo>
                  <a:pt x="7066" y="22289"/>
                </a:lnTo>
                <a:lnTo>
                  <a:pt x="6440" y="23206"/>
                </a:lnTo>
                <a:lnTo>
                  <a:pt x="5643" y="23906"/>
                </a:lnTo>
                <a:lnTo>
                  <a:pt x="4845" y="23906"/>
                </a:lnTo>
                <a:lnTo>
                  <a:pt x="5927" y="24825"/>
                </a:lnTo>
                <a:lnTo>
                  <a:pt x="7181" y="25689"/>
                </a:lnTo>
                <a:lnTo>
                  <a:pt x="8605" y="26442"/>
                </a:lnTo>
                <a:close/>
              </a:path>
            </a:pathLst>
          </a:custGeom>
          <a:solidFill>
            <a:srgbClr val="C8E4F6"/>
          </a:solidFill>
        </p:spPr>
        <p:txBody>
          <a:bodyPr wrap="square" lIns="0" tIns="0" rIns="0" bIns="0" rtlCol="0">
            <a:noAutofit/>
          </a:bodyPr>
          <a:lstStyle/>
          <a:p>
            <a:endParaRPr/>
          </a:p>
        </p:txBody>
      </p:sp>
      <p:sp>
        <p:nvSpPr>
          <p:cNvPr id="1680" name="object 1680"/>
          <p:cNvSpPr/>
          <p:nvPr/>
        </p:nvSpPr>
        <p:spPr>
          <a:xfrm>
            <a:off x="417549" y="755917"/>
            <a:ext cx="37332" cy="25742"/>
          </a:xfrm>
          <a:custGeom>
            <a:avLst/>
            <a:gdLst/>
            <a:ahLst/>
            <a:cxnLst/>
            <a:rect l="l" t="t" r="r" b="b"/>
            <a:pathLst>
              <a:path w="37332" h="25742">
                <a:moveTo>
                  <a:pt x="37332" y="8850"/>
                </a:moveTo>
                <a:lnTo>
                  <a:pt x="37274" y="7825"/>
                </a:lnTo>
                <a:lnTo>
                  <a:pt x="36818" y="6906"/>
                </a:lnTo>
                <a:lnTo>
                  <a:pt x="35791" y="7122"/>
                </a:lnTo>
                <a:lnTo>
                  <a:pt x="35221" y="7878"/>
                </a:lnTo>
                <a:lnTo>
                  <a:pt x="35336" y="8850"/>
                </a:lnTo>
                <a:lnTo>
                  <a:pt x="35850" y="9659"/>
                </a:lnTo>
                <a:lnTo>
                  <a:pt x="35735" y="10036"/>
                </a:lnTo>
                <a:lnTo>
                  <a:pt x="37046" y="9822"/>
                </a:lnTo>
                <a:lnTo>
                  <a:pt x="37332" y="8850"/>
                </a:lnTo>
                <a:close/>
              </a:path>
              <a:path w="37332" h="25742">
                <a:moveTo>
                  <a:pt x="5073" y="23312"/>
                </a:moveTo>
                <a:lnTo>
                  <a:pt x="4674" y="23312"/>
                </a:lnTo>
                <a:lnTo>
                  <a:pt x="5699" y="24176"/>
                </a:lnTo>
                <a:lnTo>
                  <a:pt x="6895" y="24986"/>
                </a:lnTo>
                <a:lnTo>
                  <a:pt x="8265" y="25742"/>
                </a:lnTo>
                <a:lnTo>
                  <a:pt x="8321" y="24662"/>
                </a:lnTo>
                <a:lnTo>
                  <a:pt x="8605" y="23690"/>
                </a:lnTo>
                <a:lnTo>
                  <a:pt x="7864" y="22773"/>
                </a:lnTo>
                <a:lnTo>
                  <a:pt x="7524" y="21694"/>
                </a:lnTo>
                <a:lnTo>
                  <a:pt x="6496" y="21694"/>
                </a:lnTo>
                <a:lnTo>
                  <a:pt x="5870" y="22611"/>
                </a:lnTo>
                <a:lnTo>
                  <a:pt x="5073" y="23312"/>
                </a:lnTo>
                <a:close/>
              </a:path>
              <a:path w="37332" h="25742">
                <a:moveTo>
                  <a:pt x="1881" y="7392"/>
                </a:moveTo>
                <a:lnTo>
                  <a:pt x="114" y="10414"/>
                </a:lnTo>
                <a:lnTo>
                  <a:pt x="0" y="13761"/>
                </a:lnTo>
                <a:lnTo>
                  <a:pt x="626" y="13491"/>
                </a:lnTo>
                <a:lnTo>
                  <a:pt x="1595" y="12736"/>
                </a:lnTo>
                <a:lnTo>
                  <a:pt x="2507" y="11925"/>
                </a:lnTo>
                <a:lnTo>
                  <a:pt x="3705" y="11386"/>
                </a:lnTo>
                <a:lnTo>
                  <a:pt x="4901" y="11061"/>
                </a:lnTo>
                <a:lnTo>
                  <a:pt x="5870" y="10361"/>
                </a:lnTo>
                <a:lnTo>
                  <a:pt x="6269" y="9281"/>
                </a:lnTo>
                <a:lnTo>
                  <a:pt x="6895" y="8311"/>
                </a:lnTo>
                <a:lnTo>
                  <a:pt x="7524" y="7339"/>
                </a:lnTo>
                <a:lnTo>
                  <a:pt x="8377" y="6636"/>
                </a:lnTo>
                <a:lnTo>
                  <a:pt x="8321" y="5611"/>
                </a:lnTo>
                <a:lnTo>
                  <a:pt x="7636" y="5180"/>
                </a:lnTo>
                <a:lnTo>
                  <a:pt x="6839" y="4856"/>
                </a:lnTo>
                <a:lnTo>
                  <a:pt x="5584" y="4856"/>
                </a:lnTo>
                <a:lnTo>
                  <a:pt x="4730" y="4964"/>
                </a:lnTo>
                <a:lnTo>
                  <a:pt x="1881" y="7392"/>
                </a:lnTo>
                <a:close/>
              </a:path>
              <a:path w="37332" h="25742">
                <a:moveTo>
                  <a:pt x="13108" y="594"/>
                </a:moveTo>
                <a:lnTo>
                  <a:pt x="11741" y="1025"/>
                </a:lnTo>
                <a:lnTo>
                  <a:pt x="10486" y="1511"/>
                </a:lnTo>
                <a:lnTo>
                  <a:pt x="11912" y="1725"/>
                </a:lnTo>
                <a:lnTo>
                  <a:pt x="12881" y="1402"/>
                </a:lnTo>
                <a:lnTo>
                  <a:pt x="13906" y="1078"/>
                </a:lnTo>
                <a:lnTo>
                  <a:pt x="14476" y="216"/>
                </a:lnTo>
                <a:lnTo>
                  <a:pt x="13108" y="594"/>
                </a:lnTo>
                <a:close/>
              </a:path>
              <a:path w="37332" h="25742">
                <a:moveTo>
                  <a:pt x="30321" y="5288"/>
                </a:moveTo>
                <a:lnTo>
                  <a:pt x="30833" y="5989"/>
                </a:lnTo>
                <a:lnTo>
                  <a:pt x="31403" y="6691"/>
                </a:lnTo>
                <a:lnTo>
                  <a:pt x="31973" y="7447"/>
                </a:lnTo>
                <a:lnTo>
                  <a:pt x="32714" y="7825"/>
                </a:lnTo>
                <a:lnTo>
                  <a:pt x="33228" y="8525"/>
                </a:lnTo>
                <a:lnTo>
                  <a:pt x="33969" y="7770"/>
                </a:lnTo>
                <a:lnTo>
                  <a:pt x="34937" y="7122"/>
                </a:lnTo>
                <a:lnTo>
                  <a:pt x="35393" y="6152"/>
                </a:lnTo>
                <a:lnTo>
                  <a:pt x="36077" y="5288"/>
                </a:lnTo>
                <a:lnTo>
                  <a:pt x="36192" y="4263"/>
                </a:lnTo>
                <a:lnTo>
                  <a:pt x="36134" y="3236"/>
                </a:lnTo>
                <a:lnTo>
                  <a:pt x="36134" y="2536"/>
                </a:lnTo>
                <a:lnTo>
                  <a:pt x="34081" y="1402"/>
                </a:lnTo>
                <a:lnTo>
                  <a:pt x="31745" y="594"/>
                </a:lnTo>
                <a:lnTo>
                  <a:pt x="29182" y="0"/>
                </a:lnTo>
                <a:lnTo>
                  <a:pt x="29010" y="863"/>
                </a:lnTo>
                <a:lnTo>
                  <a:pt x="29067" y="1833"/>
                </a:lnTo>
                <a:lnTo>
                  <a:pt x="28952" y="2914"/>
                </a:lnTo>
                <a:lnTo>
                  <a:pt x="29637" y="3561"/>
                </a:lnTo>
                <a:lnTo>
                  <a:pt x="30434" y="4100"/>
                </a:lnTo>
                <a:lnTo>
                  <a:pt x="30321" y="5288"/>
                </a:lnTo>
                <a:close/>
              </a:path>
            </a:pathLst>
          </a:custGeom>
          <a:solidFill>
            <a:srgbClr val="CAE4F6"/>
          </a:solidFill>
        </p:spPr>
        <p:txBody>
          <a:bodyPr wrap="square" lIns="0" tIns="0" rIns="0" bIns="0" rtlCol="0">
            <a:noAutofit/>
          </a:bodyPr>
          <a:lstStyle/>
          <a:p>
            <a:endParaRPr/>
          </a:p>
        </p:txBody>
      </p:sp>
      <p:sp>
        <p:nvSpPr>
          <p:cNvPr id="1681" name="object 1681"/>
          <p:cNvSpPr/>
          <p:nvPr/>
        </p:nvSpPr>
        <p:spPr>
          <a:xfrm>
            <a:off x="418063" y="756456"/>
            <a:ext cx="36818" cy="24986"/>
          </a:xfrm>
          <a:custGeom>
            <a:avLst/>
            <a:gdLst/>
            <a:ahLst/>
            <a:cxnLst/>
            <a:rect l="l" t="t" r="r" b="b"/>
            <a:pathLst>
              <a:path w="36818" h="24986">
                <a:moveTo>
                  <a:pt x="29808" y="4749"/>
                </a:moveTo>
                <a:lnTo>
                  <a:pt x="30319" y="5450"/>
                </a:lnTo>
                <a:lnTo>
                  <a:pt x="30889" y="6152"/>
                </a:lnTo>
                <a:lnTo>
                  <a:pt x="31459" y="6908"/>
                </a:lnTo>
                <a:lnTo>
                  <a:pt x="32200" y="7286"/>
                </a:lnTo>
                <a:lnTo>
                  <a:pt x="32714" y="7986"/>
                </a:lnTo>
                <a:lnTo>
                  <a:pt x="33455" y="7231"/>
                </a:lnTo>
                <a:lnTo>
                  <a:pt x="34424" y="6583"/>
                </a:lnTo>
                <a:lnTo>
                  <a:pt x="34879" y="5613"/>
                </a:lnTo>
                <a:lnTo>
                  <a:pt x="35564" y="4749"/>
                </a:lnTo>
                <a:lnTo>
                  <a:pt x="35678" y="3724"/>
                </a:lnTo>
                <a:lnTo>
                  <a:pt x="35620" y="2697"/>
                </a:lnTo>
                <a:lnTo>
                  <a:pt x="33568" y="1457"/>
                </a:lnTo>
                <a:lnTo>
                  <a:pt x="31175" y="539"/>
                </a:lnTo>
                <a:lnTo>
                  <a:pt x="28553" y="0"/>
                </a:lnTo>
                <a:lnTo>
                  <a:pt x="28497" y="324"/>
                </a:lnTo>
                <a:lnTo>
                  <a:pt x="28553" y="1294"/>
                </a:lnTo>
                <a:lnTo>
                  <a:pt x="28438" y="2374"/>
                </a:lnTo>
                <a:lnTo>
                  <a:pt x="29123" y="3022"/>
                </a:lnTo>
                <a:lnTo>
                  <a:pt x="29921" y="3561"/>
                </a:lnTo>
                <a:lnTo>
                  <a:pt x="29808" y="4749"/>
                </a:lnTo>
                <a:close/>
              </a:path>
              <a:path w="36818" h="24986">
                <a:moveTo>
                  <a:pt x="36818" y="8311"/>
                </a:moveTo>
                <a:lnTo>
                  <a:pt x="36760" y="7286"/>
                </a:lnTo>
                <a:lnTo>
                  <a:pt x="36305" y="6367"/>
                </a:lnTo>
                <a:lnTo>
                  <a:pt x="35278" y="6583"/>
                </a:lnTo>
                <a:lnTo>
                  <a:pt x="34708" y="7339"/>
                </a:lnTo>
                <a:lnTo>
                  <a:pt x="34823" y="8311"/>
                </a:lnTo>
                <a:lnTo>
                  <a:pt x="35336" y="9119"/>
                </a:lnTo>
                <a:lnTo>
                  <a:pt x="35221" y="9497"/>
                </a:lnTo>
                <a:lnTo>
                  <a:pt x="36532" y="9283"/>
                </a:lnTo>
                <a:lnTo>
                  <a:pt x="36818" y="8311"/>
                </a:lnTo>
                <a:close/>
              </a:path>
              <a:path w="36818" h="24986">
                <a:moveTo>
                  <a:pt x="5357" y="22072"/>
                </a:moveTo>
                <a:lnTo>
                  <a:pt x="4559" y="22773"/>
                </a:lnTo>
                <a:lnTo>
                  <a:pt x="5528" y="23583"/>
                </a:lnTo>
                <a:lnTo>
                  <a:pt x="6611" y="24339"/>
                </a:lnTo>
                <a:lnTo>
                  <a:pt x="7808" y="24986"/>
                </a:lnTo>
                <a:lnTo>
                  <a:pt x="7808" y="24122"/>
                </a:lnTo>
                <a:lnTo>
                  <a:pt x="8092" y="23150"/>
                </a:lnTo>
                <a:lnTo>
                  <a:pt x="7350" y="22234"/>
                </a:lnTo>
                <a:lnTo>
                  <a:pt x="7010" y="21155"/>
                </a:lnTo>
                <a:lnTo>
                  <a:pt x="5983" y="21155"/>
                </a:lnTo>
                <a:lnTo>
                  <a:pt x="5357" y="22072"/>
                </a:lnTo>
                <a:close/>
              </a:path>
              <a:path w="36818" h="24986">
                <a:moveTo>
                  <a:pt x="2221" y="6691"/>
                </a:moveTo>
                <a:lnTo>
                  <a:pt x="283" y="9714"/>
                </a:lnTo>
                <a:lnTo>
                  <a:pt x="0" y="13005"/>
                </a:lnTo>
                <a:lnTo>
                  <a:pt x="1081" y="12197"/>
                </a:lnTo>
                <a:lnTo>
                  <a:pt x="1993" y="11386"/>
                </a:lnTo>
                <a:lnTo>
                  <a:pt x="3192" y="10847"/>
                </a:lnTo>
                <a:lnTo>
                  <a:pt x="4388" y="10522"/>
                </a:lnTo>
                <a:lnTo>
                  <a:pt x="5357" y="9822"/>
                </a:lnTo>
                <a:lnTo>
                  <a:pt x="5755" y="8742"/>
                </a:lnTo>
                <a:lnTo>
                  <a:pt x="6382" y="7772"/>
                </a:lnTo>
                <a:lnTo>
                  <a:pt x="7010" y="6800"/>
                </a:lnTo>
                <a:lnTo>
                  <a:pt x="7864" y="6097"/>
                </a:lnTo>
                <a:lnTo>
                  <a:pt x="7808" y="5072"/>
                </a:lnTo>
                <a:lnTo>
                  <a:pt x="7123" y="4641"/>
                </a:lnTo>
                <a:lnTo>
                  <a:pt x="6325" y="4316"/>
                </a:lnTo>
                <a:lnTo>
                  <a:pt x="5242" y="4316"/>
                </a:lnTo>
                <a:lnTo>
                  <a:pt x="2221" y="6691"/>
                </a:lnTo>
                <a:close/>
              </a:path>
              <a:path w="36818" h="24986">
                <a:moveTo>
                  <a:pt x="11056" y="1133"/>
                </a:moveTo>
                <a:lnTo>
                  <a:pt x="11398" y="1186"/>
                </a:lnTo>
                <a:lnTo>
                  <a:pt x="12367" y="863"/>
                </a:lnTo>
                <a:lnTo>
                  <a:pt x="13392" y="539"/>
                </a:lnTo>
                <a:lnTo>
                  <a:pt x="13563" y="324"/>
                </a:lnTo>
                <a:lnTo>
                  <a:pt x="12709" y="594"/>
                </a:lnTo>
                <a:lnTo>
                  <a:pt x="11854" y="808"/>
                </a:lnTo>
                <a:lnTo>
                  <a:pt x="11056" y="1133"/>
                </a:lnTo>
                <a:close/>
              </a:path>
            </a:pathLst>
          </a:custGeom>
          <a:solidFill>
            <a:srgbClr val="CDE6F7"/>
          </a:solidFill>
        </p:spPr>
        <p:txBody>
          <a:bodyPr wrap="square" lIns="0" tIns="0" rIns="0" bIns="0" rtlCol="0">
            <a:noAutofit/>
          </a:bodyPr>
          <a:lstStyle/>
          <a:p>
            <a:endParaRPr/>
          </a:p>
        </p:txBody>
      </p:sp>
      <p:sp>
        <p:nvSpPr>
          <p:cNvPr id="1682" name="object 1682"/>
          <p:cNvSpPr/>
          <p:nvPr/>
        </p:nvSpPr>
        <p:spPr>
          <a:xfrm>
            <a:off x="418689" y="756942"/>
            <a:ext cx="36192" cy="24231"/>
          </a:xfrm>
          <a:custGeom>
            <a:avLst/>
            <a:gdLst/>
            <a:ahLst/>
            <a:cxnLst/>
            <a:rect l="l" t="t" r="r" b="b"/>
            <a:pathLst>
              <a:path w="36192" h="24231">
                <a:moveTo>
                  <a:pt x="30549" y="594"/>
                </a:moveTo>
                <a:lnTo>
                  <a:pt x="27927" y="0"/>
                </a:lnTo>
                <a:lnTo>
                  <a:pt x="27927" y="808"/>
                </a:lnTo>
                <a:lnTo>
                  <a:pt x="27812" y="1888"/>
                </a:lnTo>
                <a:lnTo>
                  <a:pt x="28497" y="2536"/>
                </a:lnTo>
                <a:lnTo>
                  <a:pt x="29294" y="3075"/>
                </a:lnTo>
                <a:lnTo>
                  <a:pt x="29182" y="4263"/>
                </a:lnTo>
                <a:lnTo>
                  <a:pt x="29693" y="4964"/>
                </a:lnTo>
                <a:lnTo>
                  <a:pt x="30263" y="5666"/>
                </a:lnTo>
                <a:lnTo>
                  <a:pt x="30833" y="6422"/>
                </a:lnTo>
                <a:lnTo>
                  <a:pt x="31574" y="6800"/>
                </a:lnTo>
                <a:lnTo>
                  <a:pt x="32088" y="7500"/>
                </a:lnTo>
                <a:lnTo>
                  <a:pt x="32829" y="6745"/>
                </a:lnTo>
                <a:lnTo>
                  <a:pt x="33797" y="6097"/>
                </a:lnTo>
                <a:lnTo>
                  <a:pt x="34253" y="5127"/>
                </a:lnTo>
                <a:lnTo>
                  <a:pt x="34937" y="4263"/>
                </a:lnTo>
                <a:lnTo>
                  <a:pt x="35052" y="3238"/>
                </a:lnTo>
                <a:lnTo>
                  <a:pt x="35052" y="2752"/>
                </a:lnTo>
                <a:lnTo>
                  <a:pt x="32942" y="1511"/>
                </a:lnTo>
                <a:lnTo>
                  <a:pt x="30549" y="594"/>
                </a:lnTo>
                <a:close/>
              </a:path>
              <a:path w="36192" h="24231">
                <a:moveTo>
                  <a:pt x="36192" y="7825"/>
                </a:moveTo>
                <a:lnTo>
                  <a:pt x="36134" y="6800"/>
                </a:lnTo>
                <a:lnTo>
                  <a:pt x="35678" y="5881"/>
                </a:lnTo>
                <a:lnTo>
                  <a:pt x="34651" y="6097"/>
                </a:lnTo>
                <a:lnTo>
                  <a:pt x="34081" y="6853"/>
                </a:lnTo>
                <a:lnTo>
                  <a:pt x="34196" y="7825"/>
                </a:lnTo>
                <a:lnTo>
                  <a:pt x="34710" y="8633"/>
                </a:lnTo>
                <a:lnTo>
                  <a:pt x="34595" y="9011"/>
                </a:lnTo>
                <a:lnTo>
                  <a:pt x="35906" y="8797"/>
                </a:lnTo>
                <a:lnTo>
                  <a:pt x="36192" y="7825"/>
                </a:lnTo>
                <a:close/>
              </a:path>
              <a:path w="36192" h="24231">
                <a:moveTo>
                  <a:pt x="4730" y="21586"/>
                </a:moveTo>
                <a:lnTo>
                  <a:pt x="4160" y="22072"/>
                </a:lnTo>
                <a:lnTo>
                  <a:pt x="5073" y="22881"/>
                </a:lnTo>
                <a:lnTo>
                  <a:pt x="6041" y="23583"/>
                </a:lnTo>
                <a:lnTo>
                  <a:pt x="7181" y="24231"/>
                </a:lnTo>
                <a:lnTo>
                  <a:pt x="7181" y="23636"/>
                </a:lnTo>
                <a:lnTo>
                  <a:pt x="7465" y="22664"/>
                </a:lnTo>
                <a:lnTo>
                  <a:pt x="6724" y="21748"/>
                </a:lnTo>
                <a:lnTo>
                  <a:pt x="6384" y="20669"/>
                </a:lnTo>
                <a:lnTo>
                  <a:pt x="5357" y="20669"/>
                </a:lnTo>
                <a:lnTo>
                  <a:pt x="4730" y="21586"/>
                </a:lnTo>
                <a:close/>
              </a:path>
              <a:path w="36192" h="24231">
                <a:moveTo>
                  <a:pt x="0" y="12088"/>
                </a:moveTo>
                <a:lnTo>
                  <a:pt x="455" y="11711"/>
                </a:lnTo>
                <a:lnTo>
                  <a:pt x="1367" y="10900"/>
                </a:lnTo>
                <a:lnTo>
                  <a:pt x="2565" y="10361"/>
                </a:lnTo>
                <a:lnTo>
                  <a:pt x="3762" y="10036"/>
                </a:lnTo>
                <a:lnTo>
                  <a:pt x="4730" y="9336"/>
                </a:lnTo>
                <a:lnTo>
                  <a:pt x="5129" y="8256"/>
                </a:lnTo>
                <a:lnTo>
                  <a:pt x="5755" y="7286"/>
                </a:lnTo>
                <a:lnTo>
                  <a:pt x="6384" y="6314"/>
                </a:lnTo>
                <a:lnTo>
                  <a:pt x="7238" y="5611"/>
                </a:lnTo>
                <a:lnTo>
                  <a:pt x="7181" y="4586"/>
                </a:lnTo>
                <a:lnTo>
                  <a:pt x="6496" y="4155"/>
                </a:lnTo>
                <a:lnTo>
                  <a:pt x="5699" y="3830"/>
                </a:lnTo>
                <a:lnTo>
                  <a:pt x="2507" y="6044"/>
                </a:lnTo>
                <a:lnTo>
                  <a:pt x="455" y="8903"/>
                </a:lnTo>
                <a:lnTo>
                  <a:pt x="0" y="12088"/>
                </a:lnTo>
                <a:close/>
              </a:path>
            </a:pathLst>
          </a:custGeom>
          <a:solidFill>
            <a:srgbClr val="CFE8F7"/>
          </a:solidFill>
        </p:spPr>
        <p:txBody>
          <a:bodyPr wrap="square" lIns="0" tIns="0" rIns="0" bIns="0" rtlCol="0">
            <a:noAutofit/>
          </a:bodyPr>
          <a:lstStyle/>
          <a:p>
            <a:endParaRPr/>
          </a:p>
        </p:txBody>
      </p:sp>
      <p:sp>
        <p:nvSpPr>
          <p:cNvPr id="1683" name="object 1683"/>
          <p:cNvSpPr/>
          <p:nvPr/>
        </p:nvSpPr>
        <p:spPr>
          <a:xfrm>
            <a:off x="419374" y="757481"/>
            <a:ext cx="35507" cy="23475"/>
          </a:xfrm>
          <a:custGeom>
            <a:avLst/>
            <a:gdLst/>
            <a:ahLst/>
            <a:cxnLst/>
            <a:rect l="l" t="t" r="r" b="b"/>
            <a:pathLst>
              <a:path w="35507" h="23475">
                <a:moveTo>
                  <a:pt x="4444" y="7716"/>
                </a:moveTo>
                <a:lnTo>
                  <a:pt x="5071" y="6746"/>
                </a:lnTo>
                <a:lnTo>
                  <a:pt x="5699" y="5774"/>
                </a:lnTo>
                <a:lnTo>
                  <a:pt x="6553" y="5072"/>
                </a:lnTo>
                <a:lnTo>
                  <a:pt x="6496" y="4047"/>
                </a:lnTo>
                <a:lnTo>
                  <a:pt x="5812" y="3616"/>
                </a:lnTo>
                <a:lnTo>
                  <a:pt x="5528" y="3508"/>
                </a:lnTo>
                <a:lnTo>
                  <a:pt x="2678" y="5505"/>
                </a:lnTo>
                <a:lnTo>
                  <a:pt x="682" y="8094"/>
                </a:lnTo>
                <a:lnTo>
                  <a:pt x="0" y="10955"/>
                </a:lnTo>
                <a:lnTo>
                  <a:pt x="682" y="10361"/>
                </a:lnTo>
                <a:lnTo>
                  <a:pt x="1881" y="9822"/>
                </a:lnTo>
                <a:lnTo>
                  <a:pt x="3077" y="9497"/>
                </a:lnTo>
                <a:lnTo>
                  <a:pt x="4046" y="8797"/>
                </a:lnTo>
                <a:lnTo>
                  <a:pt x="4444" y="7716"/>
                </a:lnTo>
                <a:close/>
              </a:path>
              <a:path w="35507" h="23475">
                <a:moveTo>
                  <a:pt x="28497" y="3724"/>
                </a:moveTo>
                <a:lnTo>
                  <a:pt x="29008" y="4425"/>
                </a:lnTo>
                <a:lnTo>
                  <a:pt x="29578" y="5127"/>
                </a:lnTo>
                <a:lnTo>
                  <a:pt x="30148" y="5883"/>
                </a:lnTo>
                <a:lnTo>
                  <a:pt x="30889" y="6260"/>
                </a:lnTo>
                <a:lnTo>
                  <a:pt x="31403" y="6961"/>
                </a:lnTo>
                <a:lnTo>
                  <a:pt x="32144" y="6205"/>
                </a:lnTo>
                <a:lnTo>
                  <a:pt x="33113" y="5558"/>
                </a:lnTo>
                <a:lnTo>
                  <a:pt x="33568" y="4588"/>
                </a:lnTo>
                <a:lnTo>
                  <a:pt x="34253" y="3724"/>
                </a:lnTo>
                <a:lnTo>
                  <a:pt x="34367" y="2805"/>
                </a:lnTo>
                <a:lnTo>
                  <a:pt x="32315" y="1566"/>
                </a:lnTo>
                <a:lnTo>
                  <a:pt x="29864" y="594"/>
                </a:lnTo>
                <a:lnTo>
                  <a:pt x="27242" y="0"/>
                </a:lnTo>
                <a:lnTo>
                  <a:pt x="27242" y="269"/>
                </a:lnTo>
                <a:lnTo>
                  <a:pt x="27127" y="1349"/>
                </a:lnTo>
                <a:lnTo>
                  <a:pt x="27812" y="1997"/>
                </a:lnTo>
                <a:lnTo>
                  <a:pt x="28610" y="2536"/>
                </a:lnTo>
                <a:lnTo>
                  <a:pt x="28497" y="3724"/>
                </a:lnTo>
                <a:close/>
              </a:path>
              <a:path w="35507" h="23475">
                <a:moveTo>
                  <a:pt x="35507" y="7286"/>
                </a:moveTo>
                <a:lnTo>
                  <a:pt x="35449" y="6260"/>
                </a:lnTo>
                <a:lnTo>
                  <a:pt x="34994" y="5342"/>
                </a:lnTo>
                <a:lnTo>
                  <a:pt x="33967" y="5558"/>
                </a:lnTo>
                <a:lnTo>
                  <a:pt x="33397" y="6314"/>
                </a:lnTo>
                <a:lnTo>
                  <a:pt x="33511" y="7286"/>
                </a:lnTo>
                <a:lnTo>
                  <a:pt x="34025" y="8094"/>
                </a:lnTo>
                <a:lnTo>
                  <a:pt x="33910" y="8472"/>
                </a:lnTo>
                <a:lnTo>
                  <a:pt x="35221" y="8258"/>
                </a:lnTo>
                <a:lnTo>
                  <a:pt x="35507" y="7286"/>
                </a:lnTo>
                <a:close/>
              </a:path>
              <a:path w="35507" h="23475">
                <a:moveTo>
                  <a:pt x="4046" y="21047"/>
                </a:moveTo>
                <a:lnTo>
                  <a:pt x="3703" y="21370"/>
                </a:lnTo>
                <a:lnTo>
                  <a:pt x="4501" y="22125"/>
                </a:lnTo>
                <a:lnTo>
                  <a:pt x="5469" y="22828"/>
                </a:lnTo>
                <a:lnTo>
                  <a:pt x="6496" y="23475"/>
                </a:lnTo>
                <a:lnTo>
                  <a:pt x="6496" y="23097"/>
                </a:lnTo>
                <a:lnTo>
                  <a:pt x="6780" y="22125"/>
                </a:lnTo>
                <a:lnTo>
                  <a:pt x="6039" y="21208"/>
                </a:lnTo>
                <a:lnTo>
                  <a:pt x="5699" y="20130"/>
                </a:lnTo>
                <a:lnTo>
                  <a:pt x="4672" y="20130"/>
                </a:lnTo>
                <a:lnTo>
                  <a:pt x="4046" y="21047"/>
                </a:lnTo>
                <a:close/>
              </a:path>
            </a:pathLst>
          </a:custGeom>
          <a:solidFill>
            <a:srgbClr val="D1E9F8"/>
          </a:solidFill>
        </p:spPr>
        <p:txBody>
          <a:bodyPr wrap="square" lIns="0" tIns="0" rIns="0" bIns="0" rtlCol="0">
            <a:noAutofit/>
          </a:bodyPr>
          <a:lstStyle/>
          <a:p>
            <a:endParaRPr/>
          </a:p>
        </p:txBody>
      </p:sp>
      <p:sp>
        <p:nvSpPr>
          <p:cNvPr id="1684" name="object 1684"/>
          <p:cNvSpPr/>
          <p:nvPr/>
        </p:nvSpPr>
        <p:spPr>
          <a:xfrm>
            <a:off x="420115" y="758021"/>
            <a:ext cx="34766" cy="22666"/>
          </a:xfrm>
          <a:custGeom>
            <a:avLst/>
            <a:gdLst/>
            <a:ahLst/>
            <a:cxnLst/>
            <a:rect l="l" t="t" r="r" b="b"/>
            <a:pathLst>
              <a:path w="34766" h="22666">
                <a:moveTo>
                  <a:pt x="34766" y="6746"/>
                </a:moveTo>
                <a:lnTo>
                  <a:pt x="34708" y="5721"/>
                </a:lnTo>
                <a:lnTo>
                  <a:pt x="34253" y="4802"/>
                </a:lnTo>
                <a:lnTo>
                  <a:pt x="33226" y="5019"/>
                </a:lnTo>
                <a:lnTo>
                  <a:pt x="32656" y="5774"/>
                </a:lnTo>
                <a:lnTo>
                  <a:pt x="32770" y="6746"/>
                </a:lnTo>
                <a:lnTo>
                  <a:pt x="33284" y="7555"/>
                </a:lnTo>
                <a:lnTo>
                  <a:pt x="33169" y="7933"/>
                </a:lnTo>
                <a:lnTo>
                  <a:pt x="34480" y="7718"/>
                </a:lnTo>
                <a:lnTo>
                  <a:pt x="34766" y="6746"/>
                </a:lnTo>
                <a:close/>
              </a:path>
              <a:path w="34766" h="22666">
                <a:moveTo>
                  <a:pt x="1139" y="9283"/>
                </a:moveTo>
                <a:lnTo>
                  <a:pt x="2336" y="8958"/>
                </a:lnTo>
                <a:lnTo>
                  <a:pt x="3304" y="8257"/>
                </a:lnTo>
                <a:lnTo>
                  <a:pt x="3703" y="7177"/>
                </a:lnTo>
                <a:lnTo>
                  <a:pt x="4329" y="6207"/>
                </a:lnTo>
                <a:lnTo>
                  <a:pt x="4958" y="5235"/>
                </a:lnTo>
                <a:lnTo>
                  <a:pt x="5812" y="4533"/>
                </a:lnTo>
                <a:lnTo>
                  <a:pt x="5755" y="3508"/>
                </a:lnTo>
                <a:lnTo>
                  <a:pt x="5357" y="3293"/>
                </a:lnTo>
                <a:lnTo>
                  <a:pt x="2734" y="5019"/>
                </a:lnTo>
                <a:lnTo>
                  <a:pt x="853" y="7286"/>
                </a:lnTo>
                <a:lnTo>
                  <a:pt x="0" y="9769"/>
                </a:lnTo>
                <a:lnTo>
                  <a:pt x="1139" y="9283"/>
                </a:lnTo>
                <a:close/>
              </a:path>
              <a:path w="34766" h="22666">
                <a:moveTo>
                  <a:pt x="3304" y="20508"/>
                </a:moveTo>
                <a:lnTo>
                  <a:pt x="3133" y="20616"/>
                </a:lnTo>
                <a:lnTo>
                  <a:pt x="3931" y="21372"/>
                </a:lnTo>
                <a:lnTo>
                  <a:pt x="4787" y="22019"/>
                </a:lnTo>
                <a:lnTo>
                  <a:pt x="5755" y="22666"/>
                </a:lnTo>
                <a:lnTo>
                  <a:pt x="6039" y="21586"/>
                </a:lnTo>
                <a:lnTo>
                  <a:pt x="5298" y="20669"/>
                </a:lnTo>
                <a:lnTo>
                  <a:pt x="4958" y="19591"/>
                </a:lnTo>
                <a:lnTo>
                  <a:pt x="3931" y="19591"/>
                </a:lnTo>
                <a:lnTo>
                  <a:pt x="3304" y="20508"/>
                </a:lnTo>
                <a:close/>
              </a:path>
              <a:path w="34766" h="22666">
                <a:moveTo>
                  <a:pt x="29123" y="594"/>
                </a:moveTo>
                <a:lnTo>
                  <a:pt x="26445" y="0"/>
                </a:lnTo>
                <a:lnTo>
                  <a:pt x="26386" y="810"/>
                </a:lnTo>
                <a:lnTo>
                  <a:pt x="27071" y="1457"/>
                </a:lnTo>
                <a:lnTo>
                  <a:pt x="27868" y="1997"/>
                </a:lnTo>
                <a:lnTo>
                  <a:pt x="27756" y="3185"/>
                </a:lnTo>
                <a:lnTo>
                  <a:pt x="28267" y="3886"/>
                </a:lnTo>
                <a:lnTo>
                  <a:pt x="28837" y="4588"/>
                </a:lnTo>
                <a:lnTo>
                  <a:pt x="29407" y="5344"/>
                </a:lnTo>
                <a:lnTo>
                  <a:pt x="30148" y="5721"/>
                </a:lnTo>
                <a:lnTo>
                  <a:pt x="30662" y="6422"/>
                </a:lnTo>
                <a:lnTo>
                  <a:pt x="31403" y="5666"/>
                </a:lnTo>
                <a:lnTo>
                  <a:pt x="32372" y="5019"/>
                </a:lnTo>
                <a:lnTo>
                  <a:pt x="32827" y="4049"/>
                </a:lnTo>
                <a:lnTo>
                  <a:pt x="33511" y="3185"/>
                </a:lnTo>
                <a:lnTo>
                  <a:pt x="33511" y="2860"/>
                </a:lnTo>
                <a:lnTo>
                  <a:pt x="31516" y="1619"/>
                </a:lnTo>
                <a:lnTo>
                  <a:pt x="29123" y="594"/>
                </a:lnTo>
                <a:close/>
              </a:path>
            </a:pathLst>
          </a:custGeom>
          <a:solidFill>
            <a:srgbClr val="D1E9F8"/>
          </a:solidFill>
        </p:spPr>
        <p:txBody>
          <a:bodyPr wrap="square" lIns="0" tIns="0" rIns="0" bIns="0" rtlCol="0">
            <a:noAutofit/>
          </a:bodyPr>
          <a:lstStyle/>
          <a:p>
            <a:endParaRPr/>
          </a:p>
        </p:txBody>
      </p:sp>
      <p:sp>
        <p:nvSpPr>
          <p:cNvPr id="1685" name="object 1685"/>
          <p:cNvSpPr/>
          <p:nvPr/>
        </p:nvSpPr>
        <p:spPr>
          <a:xfrm>
            <a:off x="420854" y="758506"/>
            <a:ext cx="34027" cy="21911"/>
          </a:xfrm>
          <a:custGeom>
            <a:avLst/>
            <a:gdLst/>
            <a:ahLst/>
            <a:cxnLst/>
            <a:rect l="l" t="t" r="r" b="b"/>
            <a:pathLst>
              <a:path w="34027" h="21911">
                <a:moveTo>
                  <a:pt x="3363" y="20616"/>
                </a:moveTo>
                <a:lnTo>
                  <a:pt x="4160" y="21317"/>
                </a:lnTo>
                <a:lnTo>
                  <a:pt x="5073" y="21911"/>
                </a:lnTo>
                <a:lnTo>
                  <a:pt x="5300" y="21100"/>
                </a:lnTo>
                <a:lnTo>
                  <a:pt x="4559" y="20183"/>
                </a:lnTo>
                <a:lnTo>
                  <a:pt x="4219" y="19105"/>
                </a:lnTo>
                <a:lnTo>
                  <a:pt x="3192" y="19105"/>
                </a:lnTo>
                <a:lnTo>
                  <a:pt x="2622" y="19914"/>
                </a:lnTo>
                <a:lnTo>
                  <a:pt x="3363" y="20616"/>
                </a:lnTo>
                <a:close/>
              </a:path>
              <a:path w="34027" h="21911">
                <a:moveTo>
                  <a:pt x="5073" y="3130"/>
                </a:moveTo>
                <a:lnTo>
                  <a:pt x="2680" y="4749"/>
                </a:lnTo>
                <a:lnTo>
                  <a:pt x="912" y="6746"/>
                </a:lnTo>
                <a:lnTo>
                  <a:pt x="0" y="8958"/>
                </a:lnTo>
                <a:lnTo>
                  <a:pt x="400" y="8797"/>
                </a:lnTo>
                <a:lnTo>
                  <a:pt x="1597" y="8472"/>
                </a:lnTo>
                <a:lnTo>
                  <a:pt x="2565" y="7772"/>
                </a:lnTo>
                <a:lnTo>
                  <a:pt x="2964" y="6691"/>
                </a:lnTo>
                <a:lnTo>
                  <a:pt x="3590" y="5721"/>
                </a:lnTo>
                <a:lnTo>
                  <a:pt x="4219" y="4749"/>
                </a:lnTo>
                <a:lnTo>
                  <a:pt x="5073" y="4047"/>
                </a:lnTo>
                <a:lnTo>
                  <a:pt x="5073" y="3130"/>
                </a:lnTo>
                <a:close/>
              </a:path>
              <a:path w="34027" h="21911">
                <a:moveTo>
                  <a:pt x="34027" y="6260"/>
                </a:moveTo>
                <a:lnTo>
                  <a:pt x="33969" y="5235"/>
                </a:lnTo>
                <a:lnTo>
                  <a:pt x="33514" y="4316"/>
                </a:lnTo>
                <a:lnTo>
                  <a:pt x="32486" y="4533"/>
                </a:lnTo>
                <a:lnTo>
                  <a:pt x="31916" y="5288"/>
                </a:lnTo>
                <a:lnTo>
                  <a:pt x="32031" y="6260"/>
                </a:lnTo>
                <a:lnTo>
                  <a:pt x="32545" y="7069"/>
                </a:lnTo>
                <a:lnTo>
                  <a:pt x="32430" y="7447"/>
                </a:lnTo>
                <a:lnTo>
                  <a:pt x="33741" y="7232"/>
                </a:lnTo>
                <a:lnTo>
                  <a:pt x="34027" y="6260"/>
                </a:lnTo>
                <a:close/>
              </a:path>
              <a:path w="34027" h="21911">
                <a:moveTo>
                  <a:pt x="26332" y="971"/>
                </a:moveTo>
                <a:lnTo>
                  <a:pt x="27129" y="1511"/>
                </a:lnTo>
                <a:lnTo>
                  <a:pt x="27017" y="2699"/>
                </a:lnTo>
                <a:lnTo>
                  <a:pt x="27528" y="3400"/>
                </a:lnTo>
                <a:lnTo>
                  <a:pt x="28098" y="4102"/>
                </a:lnTo>
                <a:lnTo>
                  <a:pt x="28668" y="4858"/>
                </a:lnTo>
                <a:lnTo>
                  <a:pt x="29409" y="5235"/>
                </a:lnTo>
                <a:lnTo>
                  <a:pt x="29923" y="5936"/>
                </a:lnTo>
                <a:lnTo>
                  <a:pt x="30664" y="5180"/>
                </a:lnTo>
                <a:lnTo>
                  <a:pt x="31632" y="4533"/>
                </a:lnTo>
                <a:lnTo>
                  <a:pt x="32088" y="3563"/>
                </a:lnTo>
                <a:lnTo>
                  <a:pt x="32601" y="2914"/>
                </a:lnTo>
                <a:lnTo>
                  <a:pt x="30664" y="1674"/>
                </a:lnTo>
                <a:lnTo>
                  <a:pt x="28269" y="647"/>
                </a:lnTo>
                <a:lnTo>
                  <a:pt x="25705" y="0"/>
                </a:lnTo>
                <a:lnTo>
                  <a:pt x="25647" y="324"/>
                </a:lnTo>
                <a:lnTo>
                  <a:pt x="26332" y="971"/>
                </a:lnTo>
                <a:close/>
              </a:path>
            </a:pathLst>
          </a:custGeom>
          <a:solidFill>
            <a:srgbClr val="D2EAF8"/>
          </a:solidFill>
        </p:spPr>
        <p:txBody>
          <a:bodyPr wrap="square" lIns="0" tIns="0" rIns="0" bIns="0" rtlCol="0">
            <a:noAutofit/>
          </a:bodyPr>
          <a:lstStyle/>
          <a:p>
            <a:endParaRPr/>
          </a:p>
        </p:txBody>
      </p:sp>
      <p:sp>
        <p:nvSpPr>
          <p:cNvPr id="1686" name="object 1686"/>
          <p:cNvSpPr/>
          <p:nvPr/>
        </p:nvSpPr>
        <p:spPr>
          <a:xfrm>
            <a:off x="421654" y="759154"/>
            <a:ext cx="33228" cy="21047"/>
          </a:xfrm>
          <a:custGeom>
            <a:avLst/>
            <a:gdLst/>
            <a:ahLst/>
            <a:cxnLst/>
            <a:rect l="l" t="t" r="r" b="b"/>
            <a:pathLst>
              <a:path w="33228" h="21047">
                <a:moveTo>
                  <a:pt x="2392" y="18458"/>
                </a:moveTo>
                <a:lnTo>
                  <a:pt x="1993" y="18997"/>
                </a:lnTo>
                <a:lnTo>
                  <a:pt x="2678" y="19752"/>
                </a:lnTo>
                <a:lnTo>
                  <a:pt x="3476" y="20400"/>
                </a:lnTo>
                <a:lnTo>
                  <a:pt x="4329" y="21047"/>
                </a:lnTo>
                <a:lnTo>
                  <a:pt x="4501" y="20453"/>
                </a:lnTo>
                <a:lnTo>
                  <a:pt x="3760" y="19536"/>
                </a:lnTo>
                <a:lnTo>
                  <a:pt x="3419" y="18458"/>
                </a:lnTo>
                <a:lnTo>
                  <a:pt x="2392" y="18458"/>
                </a:lnTo>
                <a:close/>
              </a:path>
              <a:path w="33228" h="21047">
                <a:moveTo>
                  <a:pt x="2164" y="6044"/>
                </a:moveTo>
                <a:lnTo>
                  <a:pt x="2791" y="5074"/>
                </a:lnTo>
                <a:lnTo>
                  <a:pt x="3419" y="4102"/>
                </a:lnTo>
                <a:lnTo>
                  <a:pt x="4273" y="3399"/>
                </a:lnTo>
                <a:lnTo>
                  <a:pt x="4273" y="3130"/>
                </a:lnTo>
                <a:lnTo>
                  <a:pt x="2336" y="4533"/>
                </a:lnTo>
                <a:lnTo>
                  <a:pt x="853" y="6207"/>
                </a:lnTo>
                <a:lnTo>
                  <a:pt x="0" y="8041"/>
                </a:lnTo>
                <a:lnTo>
                  <a:pt x="797" y="7825"/>
                </a:lnTo>
                <a:lnTo>
                  <a:pt x="1766" y="7124"/>
                </a:lnTo>
                <a:lnTo>
                  <a:pt x="2164" y="6044"/>
                </a:lnTo>
                <a:close/>
              </a:path>
              <a:path w="33228" h="21047">
                <a:moveTo>
                  <a:pt x="26217" y="2052"/>
                </a:moveTo>
                <a:lnTo>
                  <a:pt x="26729" y="2752"/>
                </a:lnTo>
                <a:lnTo>
                  <a:pt x="27298" y="3455"/>
                </a:lnTo>
                <a:lnTo>
                  <a:pt x="27868" y="4210"/>
                </a:lnTo>
                <a:lnTo>
                  <a:pt x="28610" y="4588"/>
                </a:lnTo>
                <a:lnTo>
                  <a:pt x="29123" y="5288"/>
                </a:lnTo>
                <a:lnTo>
                  <a:pt x="29864" y="4533"/>
                </a:lnTo>
                <a:lnTo>
                  <a:pt x="30833" y="3886"/>
                </a:lnTo>
                <a:lnTo>
                  <a:pt x="31288" y="2915"/>
                </a:lnTo>
                <a:lnTo>
                  <a:pt x="31459" y="2699"/>
                </a:lnTo>
                <a:lnTo>
                  <a:pt x="29693" y="1511"/>
                </a:lnTo>
                <a:lnTo>
                  <a:pt x="27528" y="594"/>
                </a:lnTo>
                <a:lnTo>
                  <a:pt x="25190" y="0"/>
                </a:lnTo>
                <a:lnTo>
                  <a:pt x="25532" y="324"/>
                </a:lnTo>
                <a:lnTo>
                  <a:pt x="26330" y="863"/>
                </a:lnTo>
                <a:lnTo>
                  <a:pt x="26217" y="2052"/>
                </a:lnTo>
                <a:close/>
              </a:path>
              <a:path w="33228" h="21047">
                <a:moveTo>
                  <a:pt x="33228" y="5613"/>
                </a:moveTo>
                <a:lnTo>
                  <a:pt x="33169" y="4588"/>
                </a:lnTo>
                <a:lnTo>
                  <a:pt x="32714" y="3669"/>
                </a:lnTo>
                <a:lnTo>
                  <a:pt x="31687" y="3886"/>
                </a:lnTo>
                <a:lnTo>
                  <a:pt x="31117" y="4641"/>
                </a:lnTo>
                <a:lnTo>
                  <a:pt x="31232" y="5613"/>
                </a:lnTo>
                <a:lnTo>
                  <a:pt x="31745" y="6422"/>
                </a:lnTo>
                <a:lnTo>
                  <a:pt x="31630" y="6800"/>
                </a:lnTo>
                <a:lnTo>
                  <a:pt x="32942" y="6585"/>
                </a:lnTo>
                <a:lnTo>
                  <a:pt x="33228" y="5613"/>
                </a:lnTo>
                <a:close/>
              </a:path>
            </a:pathLst>
          </a:custGeom>
          <a:solidFill>
            <a:srgbClr val="D5EBF8"/>
          </a:solidFill>
        </p:spPr>
        <p:txBody>
          <a:bodyPr wrap="square" lIns="0" tIns="0" rIns="0" bIns="0" rtlCol="0">
            <a:noAutofit/>
          </a:bodyPr>
          <a:lstStyle/>
          <a:p>
            <a:endParaRPr/>
          </a:p>
        </p:txBody>
      </p:sp>
      <p:sp>
        <p:nvSpPr>
          <p:cNvPr id="1687" name="object 1687"/>
          <p:cNvSpPr/>
          <p:nvPr/>
        </p:nvSpPr>
        <p:spPr>
          <a:xfrm>
            <a:off x="422395" y="760018"/>
            <a:ext cx="32486" cy="19914"/>
          </a:xfrm>
          <a:custGeom>
            <a:avLst/>
            <a:gdLst/>
            <a:ahLst/>
            <a:cxnLst/>
            <a:rect l="l" t="t" r="r" b="b"/>
            <a:pathLst>
              <a:path w="32486" h="19914">
                <a:moveTo>
                  <a:pt x="1651" y="17594"/>
                </a:moveTo>
                <a:lnTo>
                  <a:pt x="1423" y="17863"/>
                </a:lnTo>
                <a:lnTo>
                  <a:pt x="2108" y="18619"/>
                </a:lnTo>
                <a:lnTo>
                  <a:pt x="2849" y="19266"/>
                </a:lnTo>
                <a:lnTo>
                  <a:pt x="3647" y="19914"/>
                </a:lnTo>
                <a:lnTo>
                  <a:pt x="3760" y="19589"/>
                </a:lnTo>
                <a:lnTo>
                  <a:pt x="3018" y="18672"/>
                </a:lnTo>
                <a:lnTo>
                  <a:pt x="2678" y="17594"/>
                </a:lnTo>
                <a:lnTo>
                  <a:pt x="1651" y="17594"/>
                </a:lnTo>
                <a:close/>
              </a:path>
              <a:path w="32486" h="19914">
                <a:moveTo>
                  <a:pt x="0" y="6961"/>
                </a:moveTo>
                <a:lnTo>
                  <a:pt x="1025" y="6260"/>
                </a:lnTo>
                <a:lnTo>
                  <a:pt x="1423" y="5180"/>
                </a:lnTo>
                <a:lnTo>
                  <a:pt x="1879" y="4480"/>
                </a:lnTo>
                <a:lnTo>
                  <a:pt x="1139" y="5235"/>
                </a:lnTo>
                <a:lnTo>
                  <a:pt x="511" y="6099"/>
                </a:lnTo>
                <a:lnTo>
                  <a:pt x="0" y="6961"/>
                </a:lnTo>
                <a:close/>
              </a:path>
              <a:path w="32486" h="19914">
                <a:moveTo>
                  <a:pt x="32428" y="3777"/>
                </a:moveTo>
                <a:lnTo>
                  <a:pt x="32086" y="3508"/>
                </a:lnTo>
                <a:lnTo>
                  <a:pt x="31346" y="2914"/>
                </a:lnTo>
                <a:lnTo>
                  <a:pt x="30946" y="3022"/>
                </a:lnTo>
                <a:lnTo>
                  <a:pt x="30376" y="3777"/>
                </a:lnTo>
                <a:lnTo>
                  <a:pt x="30491" y="4749"/>
                </a:lnTo>
                <a:lnTo>
                  <a:pt x="31004" y="5558"/>
                </a:lnTo>
                <a:lnTo>
                  <a:pt x="30889" y="5936"/>
                </a:lnTo>
                <a:lnTo>
                  <a:pt x="32200" y="5721"/>
                </a:lnTo>
                <a:lnTo>
                  <a:pt x="32486" y="4749"/>
                </a:lnTo>
                <a:lnTo>
                  <a:pt x="32428" y="3777"/>
                </a:lnTo>
                <a:close/>
              </a:path>
              <a:path w="32486" h="19914">
                <a:moveTo>
                  <a:pt x="25987" y="1888"/>
                </a:moveTo>
                <a:lnTo>
                  <a:pt x="26557" y="2591"/>
                </a:lnTo>
                <a:lnTo>
                  <a:pt x="27127" y="3346"/>
                </a:lnTo>
                <a:lnTo>
                  <a:pt x="27868" y="3724"/>
                </a:lnTo>
                <a:lnTo>
                  <a:pt x="28382" y="4425"/>
                </a:lnTo>
                <a:lnTo>
                  <a:pt x="29123" y="3669"/>
                </a:lnTo>
                <a:lnTo>
                  <a:pt x="30092" y="3022"/>
                </a:lnTo>
                <a:lnTo>
                  <a:pt x="30434" y="2266"/>
                </a:lnTo>
                <a:lnTo>
                  <a:pt x="29008" y="1349"/>
                </a:lnTo>
                <a:lnTo>
                  <a:pt x="27357" y="594"/>
                </a:lnTo>
                <a:lnTo>
                  <a:pt x="25589" y="0"/>
                </a:lnTo>
                <a:lnTo>
                  <a:pt x="25476" y="1188"/>
                </a:lnTo>
                <a:lnTo>
                  <a:pt x="25987" y="1888"/>
                </a:lnTo>
                <a:close/>
              </a:path>
            </a:pathLst>
          </a:custGeom>
          <a:solidFill>
            <a:srgbClr val="D6ECF8"/>
          </a:solidFill>
        </p:spPr>
        <p:txBody>
          <a:bodyPr wrap="square" lIns="0" tIns="0" rIns="0" bIns="0" rtlCol="0">
            <a:noAutofit/>
          </a:bodyPr>
          <a:lstStyle/>
          <a:p>
            <a:endParaRPr/>
          </a:p>
        </p:txBody>
      </p:sp>
      <p:sp>
        <p:nvSpPr>
          <p:cNvPr id="1688" name="object 1688"/>
          <p:cNvSpPr/>
          <p:nvPr/>
        </p:nvSpPr>
        <p:spPr>
          <a:xfrm>
            <a:off x="424046" y="760559"/>
            <a:ext cx="30835" cy="19103"/>
          </a:xfrm>
          <a:custGeom>
            <a:avLst/>
            <a:gdLst/>
            <a:ahLst/>
            <a:cxnLst/>
            <a:rect l="l" t="t" r="r" b="b"/>
            <a:pathLst>
              <a:path w="30835" h="19103">
                <a:moveTo>
                  <a:pt x="0" y="17053"/>
                </a:moveTo>
                <a:lnTo>
                  <a:pt x="569" y="17753"/>
                </a:lnTo>
                <a:lnTo>
                  <a:pt x="1254" y="18456"/>
                </a:lnTo>
                <a:lnTo>
                  <a:pt x="2108" y="19103"/>
                </a:lnTo>
                <a:lnTo>
                  <a:pt x="1367" y="18131"/>
                </a:lnTo>
                <a:lnTo>
                  <a:pt x="1027" y="17053"/>
                </a:lnTo>
                <a:lnTo>
                  <a:pt x="0" y="17053"/>
                </a:lnTo>
                <a:close/>
              </a:path>
              <a:path w="30835" h="19103">
                <a:moveTo>
                  <a:pt x="30835" y="4100"/>
                </a:moveTo>
                <a:lnTo>
                  <a:pt x="30321" y="3614"/>
                </a:lnTo>
                <a:lnTo>
                  <a:pt x="29751" y="3128"/>
                </a:lnTo>
                <a:lnTo>
                  <a:pt x="29125" y="2642"/>
                </a:lnTo>
                <a:lnTo>
                  <a:pt x="28724" y="3236"/>
                </a:lnTo>
                <a:lnTo>
                  <a:pt x="28839" y="4208"/>
                </a:lnTo>
                <a:lnTo>
                  <a:pt x="29353" y="5017"/>
                </a:lnTo>
                <a:lnTo>
                  <a:pt x="29238" y="5395"/>
                </a:lnTo>
                <a:lnTo>
                  <a:pt x="30549" y="5180"/>
                </a:lnTo>
                <a:lnTo>
                  <a:pt x="30835" y="4208"/>
                </a:lnTo>
                <a:close/>
              </a:path>
              <a:path w="30835" h="19103">
                <a:moveTo>
                  <a:pt x="24336" y="1347"/>
                </a:moveTo>
                <a:lnTo>
                  <a:pt x="24906" y="2050"/>
                </a:lnTo>
                <a:lnTo>
                  <a:pt x="25476" y="2805"/>
                </a:lnTo>
                <a:lnTo>
                  <a:pt x="26217" y="3183"/>
                </a:lnTo>
                <a:lnTo>
                  <a:pt x="26731" y="3884"/>
                </a:lnTo>
                <a:lnTo>
                  <a:pt x="27472" y="3128"/>
                </a:lnTo>
                <a:lnTo>
                  <a:pt x="28440" y="2481"/>
                </a:lnTo>
                <a:lnTo>
                  <a:pt x="28555" y="2264"/>
                </a:lnTo>
                <a:lnTo>
                  <a:pt x="27186" y="1347"/>
                </a:lnTo>
                <a:lnTo>
                  <a:pt x="25591" y="539"/>
                </a:lnTo>
                <a:lnTo>
                  <a:pt x="23881" y="0"/>
                </a:lnTo>
                <a:lnTo>
                  <a:pt x="23824" y="647"/>
                </a:lnTo>
                <a:lnTo>
                  <a:pt x="24336" y="1347"/>
                </a:lnTo>
                <a:close/>
              </a:path>
            </a:pathLst>
          </a:custGeom>
          <a:solidFill>
            <a:srgbClr val="DAEDF9"/>
          </a:solidFill>
        </p:spPr>
        <p:txBody>
          <a:bodyPr wrap="square" lIns="0" tIns="0" rIns="0" bIns="0" rtlCol="0">
            <a:noAutofit/>
          </a:bodyPr>
          <a:lstStyle/>
          <a:p>
            <a:endParaRPr/>
          </a:p>
        </p:txBody>
      </p:sp>
      <p:sp>
        <p:nvSpPr>
          <p:cNvPr id="1689" name="object 1689"/>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DFDFD"/>
          </a:solidFill>
        </p:spPr>
        <p:txBody>
          <a:bodyPr wrap="square" lIns="0" tIns="0" rIns="0" bIns="0" rtlCol="0">
            <a:noAutofit/>
          </a:bodyPr>
          <a:lstStyle/>
          <a:p>
            <a:endParaRPr/>
          </a:p>
        </p:txBody>
      </p:sp>
      <p:sp>
        <p:nvSpPr>
          <p:cNvPr id="1690" name="object 1690"/>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DFDFD"/>
          </a:solidFill>
        </p:spPr>
        <p:txBody>
          <a:bodyPr wrap="square" lIns="0" tIns="0" rIns="0" bIns="0" rtlCol="0">
            <a:noAutofit/>
          </a:bodyPr>
          <a:lstStyle/>
          <a:p>
            <a:endParaRPr/>
          </a:p>
        </p:txBody>
      </p:sp>
      <p:sp>
        <p:nvSpPr>
          <p:cNvPr id="1691" name="object 1691"/>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DFDFD"/>
          </a:solidFill>
        </p:spPr>
        <p:txBody>
          <a:bodyPr wrap="square" lIns="0" tIns="0" rIns="0" bIns="0" rtlCol="0">
            <a:noAutofit/>
          </a:bodyPr>
          <a:lstStyle/>
          <a:p>
            <a:endParaRPr/>
          </a:p>
        </p:txBody>
      </p:sp>
      <p:sp>
        <p:nvSpPr>
          <p:cNvPr id="1692" name="object 1692"/>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DFDFD"/>
          </a:solidFill>
        </p:spPr>
        <p:txBody>
          <a:bodyPr wrap="square" lIns="0" tIns="0" rIns="0" bIns="0" rtlCol="0">
            <a:noAutofit/>
          </a:bodyPr>
          <a:lstStyle/>
          <a:p>
            <a:endParaRPr/>
          </a:p>
        </p:txBody>
      </p:sp>
      <p:sp>
        <p:nvSpPr>
          <p:cNvPr id="1693" name="object 1693"/>
          <p:cNvSpPr/>
          <p:nvPr/>
        </p:nvSpPr>
        <p:spPr>
          <a:xfrm>
            <a:off x="404440" y="692131"/>
            <a:ext cx="74823" cy="39069"/>
          </a:xfrm>
          <a:custGeom>
            <a:avLst/>
            <a:gdLst/>
            <a:ahLst/>
            <a:cxnLst/>
            <a:rect l="l" t="t" r="r" b="b"/>
            <a:pathLst>
              <a:path w="74823" h="39069">
                <a:moveTo>
                  <a:pt x="23766" y="19211"/>
                </a:moveTo>
                <a:lnTo>
                  <a:pt x="23083" y="18452"/>
                </a:lnTo>
                <a:lnTo>
                  <a:pt x="22284" y="17806"/>
                </a:lnTo>
                <a:lnTo>
                  <a:pt x="21315" y="17313"/>
                </a:lnTo>
                <a:lnTo>
                  <a:pt x="20689" y="16079"/>
                </a:lnTo>
                <a:lnTo>
                  <a:pt x="19664" y="15756"/>
                </a:lnTo>
                <a:lnTo>
                  <a:pt x="18580" y="15642"/>
                </a:lnTo>
                <a:lnTo>
                  <a:pt x="17553" y="15756"/>
                </a:lnTo>
                <a:lnTo>
                  <a:pt x="16699" y="16136"/>
                </a:lnTo>
                <a:lnTo>
                  <a:pt x="15730" y="16136"/>
                </a:lnTo>
                <a:lnTo>
                  <a:pt x="14248" y="16610"/>
                </a:lnTo>
                <a:lnTo>
                  <a:pt x="13108" y="16610"/>
                </a:lnTo>
                <a:lnTo>
                  <a:pt x="12083" y="17161"/>
                </a:lnTo>
                <a:lnTo>
                  <a:pt x="10943" y="17598"/>
                </a:lnTo>
                <a:lnTo>
                  <a:pt x="9860" y="17598"/>
                </a:lnTo>
                <a:lnTo>
                  <a:pt x="8776" y="17427"/>
                </a:lnTo>
                <a:lnTo>
                  <a:pt x="7922" y="18243"/>
                </a:lnTo>
                <a:lnTo>
                  <a:pt x="7010" y="19040"/>
                </a:lnTo>
                <a:lnTo>
                  <a:pt x="6555" y="20028"/>
                </a:lnTo>
                <a:lnTo>
                  <a:pt x="7524" y="21260"/>
                </a:lnTo>
                <a:lnTo>
                  <a:pt x="7294" y="22232"/>
                </a:lnTo>
                <a:lnTo>
                  <a:pt x="7010" y="23148"/>
                </a:lnTo>
                <a:lnTo>
                  <a:pt x="7010" y="24065"/>
                </a:lnTo>
                <a:lnTo>
                  <a:pt x="7922" y="24768"/>
                </a:lnTo>
                <a:lnTo>
                  <a:pt x="9119" y="24335"/>
                </a:lnTo>
                <a:lnTo>
                  <a:pt x="10259" y="23743"/>
                </a:lnTo>
                <a:lnTo>
                  <a:pt x="11171" y="22932"/>
                </a:lnTo>
                <a:lnTo>
                  <a:pt x="11570" y="22879"/>
                </a:lnTo>
                <a:lnTo>
                  <a:pt x="11626" y="22015"/>
                </a:lnTo>
                <a:lnTo>
                  <a:pt x="12025" y="20990"/>
                </a:lnTo>
                <a:lnTo>
                  <a:pt x="12993" y="20396"/>
                </a:lnTo>
                <a:lnTo>
                  <a:pt x="14021" y="19914"/>
                </a:lnTo>
                <a:lnTo>
                  <a:pt x="15160" y="19591"/>
                </a:lnTo>
                <a:lnTo>
                  <a:pt x="16186" y="19534"/>
                </a:lnTo>
                <a:lnTo>
                  <a:pt x="15503" y="20179"/>
                </a:lnTo>
                <a:lnTo>
                  <a:pt x="14534" y="20612"/>
                </a:lnTo>
                <a:lnTo>
                  <a:pt x="13622" y="20990"/>
                </a:lnTo>
                <a:lnTo>
                  <a:pt x="13165" y="22393"/>
                </a:lnTo>
                <a:lnTo>
                  <a:pt x="13563" y="23310"/>
                </a:lnTo>
                <a:lnTo>
                  <a:pt x="13108" y="24229"/>
                </a:lnTo>
                <a:lnTo>
                  <a:pt x="12311" y="24929"/>
                </a:lnTo>
                <a:lnTo>
                  <a:pt x="11284" y="24713"/>
                </a:lnTo>
                <a:lnTo>
                  <a:pt x="10544" y="25415"/>
                </a:lnTo>
                <a:lnTo>
                  <a:pt x="9975" y="26171"/>
                </a:lnTo>
                <a:lnTo>
                  <a:pt x="8720" y="26009"/>
                </a:lnTo>
                <a:lnTo>
                  <a:pt x="7465" y="25846"/>
                </a:lnTo>
                <a:lnTo>
                  <a:pt x="6668" y="25307"/>
                </a:lnTo>
                <a:lnTo>
                  <a:pt x="5927" y="24713"/>
                </a:lnTo>
                <a:lnTo>
                  <a:pt x="5300" y="24120"/>
                </a:lnTo>
                <a:lnTo>
                  <a:pt x="6213" y="23743"/>
                </a:lnTo>
                <a:lnTo>
                  <a:pt x="6384" y="22663"/>
                </a:lnTo>
                <a:lnTo>
                  <a:pt x="6839" y="21637"/>
                </a:lnTo>
                <a:lnTo>
                  <a:pt x="5927" y="22340"/>
                </a:lnTo>
                <a:lnTo>
                  <a:pt x="5129" y="23095"/>
                </a:lnTo>
                <a:lnTo>
                  <a:pt x="4160" y="23851"/>
                </a:lnTo>
                <a:lnTo>
                  <a:pt x="3590" y="23418"/>
                </a:lnTo>
                <a:lnTo>
                  <a:pt x="2678" y="23579"/>
                </a:lnTo>
                <a:lnTo>
                  <a:pt x="1881" y="23257"/>
                </a:lnTo>
                <a:lnTo>
                  <a:pt x="855" y="23688"/>
                </a:lnTo>
                <a:lnTo>
                  <a:pt x="0" y="24174"/>
                </a:lnTo>
                <a:lnTo>
                  <a:pt x="494" y="24926"/>
                </a:lnTo>
                <a:lnTo>
                  <a:pt x="8731" y="32278"/>
                </a:lnTo>
                <a:lnTo>
                  <a:pt x="21092" y="37245"/>
                </a:lnTo>
                <a:lnTo>
                  <a:pt x="36305" y="39069"/>
                </a:lnTo>
                <a:lnTo>
                  <a:pt x="44083" y="38609"/>
                </a:lnTo>
                <a:lnTo>
                  <a:pt x="59166" y="34672"/>
                </a:lnTo>
                <a:lnTo>
                  <a:pt x="69967" y="27518"/>
                </a:lnTo>
                <a:lnTo>
                  <a:pt x="74823" y="18129"/>
                </a:lnTo>
                <a:lnTo>
                  <a:pt x="74098" y="17750"/>
                </a:lnTo>
                <a:lnTo>
                  <a:pt x="74159" y="18775"/>
                </a:lnTo>
                <a:lnTo>
                  <a:pt x="72951" y="18566"/>
                </a:lnTo>
                <a:lnTo>
                  <a:pt x="72548" y="19363"/>
                </a:lnTo>
                <a:lnTo>
                  <a:pt x="71863" y="18509"/>
                </a:lnTo>
                <a:lnTo>
                  <a:pt x="71138" y="17598"/>
                </a:lnTo>
                <a:lnTo>
                  <a:pt x="70896" y="16516"/>
                </a:lnTo>
                <a:lnTo>
                  <a:pt x="70614" y="15377"/>
                </a:lnTo>
                <a:lnTo>
                  <a:pt x="70836" y="14238"/>
                </a:lnTo>
                <a:lnTo>
                  <a:pt x="70493" y="13212"/>
                </a:lnTo>
                <a:lnTo>
                  <a:pt x="70614" y="12130"/>
                </a:lnTo>
                <a:lnTo>
                  <a:pt x="71178" y="11865"/>
                </a:lnTo>
                <a:lnTo>
                  <a:pt x="70554" y="10953"/>
                </a:lnTo>
                <a:lnTo>
                  <a:pt x="70050" y="10042"/>
                </a:lnTo>
                <a:lnTo>
                  <a:pt x="70111" y="9055"/>
                </a:lnTo>
                <a:lnTo>
                  <a:pt x="69366" y="7878"/>
                </a:lnTo>
                <a:lnTo>
                  <a:pt x="70151" y="8523"/>
                </a:lnTo>
                <a:lnTo>
                  <a:pt x="70735" y="9492"/>
                </a:lnTo>
                <a:lnTo>
                  <a:pt x="71420" y="10308"/>
                </a:lnTo>
                <a:lnTo>
                  <a:pt x="72145" y="11105"/>
                </a:lnTo>
                <a:lnTo>
                  <a:pt x="72830" y="11978"/>
                </a:lnTo>
                <a:lnTo>
                  <a:pt x="73635" y="12738"/>
                </a:lnTo>
                <a:lnTo>
                  <a:pt x="74602" y="13212"/>
                </a:lnTo>
                <a:lnTo>
                  <a:pt x="74441" y="12567"/>
                </a:lnTo>
                <a:lnTo>
                  <a:pt x="74260" y="11978"/>
                </a:lnTo>
                <a:lnTo>
                  <a:pt x="74038" y="11390"/>
                </a:lnTo>
                <a:lnTo>
                  <a:pt x="73756" y="11105"/>
                </a:lnTo>
                <a:lnTo>
                  <a:pt x="72951" y="10365"/>
                </a:lnTo>
                <a:lnTo>
                  <a:pt x="72145" y="9662"/>
                </a:lnTo>
                <a:lnTo>
                  <a:pt x="71420" y="8903"/>
                </a:lnTo>
                <a:lnTo>
                  <a:pt x="70453" y="8201"/>
                </a:lnTo>
                <a:lnTo>
                  <a:pt x="69768" y="7289"/>
                </a:lnTo>
                <a:lnTo>
                  <a:pt x="69084" y="6359"/>
                </a:lnTo>
                <a:lnTo>
                  <a:pt x="68459" y="5448"/>
                </a:lnTo>
                <a:lnTo>
                  <a:pt x="67593" y="4632"/>
                </a:lnTo>
                <a:lnTo>
                  <a:pt x="66909" y="3720"/>
                </a:lnTo>
                <a:lnTo>
                  <a:pt x="66063" y="2904"/>
                </a:lnTo>
                <a:lnTo>
                  <a:pt x="64973" y="2486"/>
                </a:lnTo>
                <a:lnTo>
                  <a:pt x="63890" y="1993"/>
                </a:lnTo>
                <a:lnTo>
                  <a:pt x="63149" y="1233"/>
                </a:lnTo>
                <a:lnTo>
                  <a:pt x="62238" y="588"/>
                </a:lnTo>
                <a:lnTo>
                  <a:pt x="61497" y="0"/>
                </a:lnTo>
                <a:lnTo>
                  <a:pt x="61326" y="1025"/>
                </a:lnTo>
                <a:lnTo>
                  <a:pt x="61610" y="2107"/>
                </a:lnTo>
                <a:lnTo>
                  <a:pt x="62124" y="3075"/>
                </a:lnTo>
                <a:lnTo>
                  <a:pt x="63036" y="3834"/>
                </a:lnTo>
                <a:lnTo>
                  <a:pt x="62522" y="4954"/>
                </a:lnTo>
                <a:lnTo>
                  <a:pt x="61952" y="5391"/>
                </a:lnTo>
                <a:lnTo>
                  <a:pt x="62238" y="5979"/>
                </a:lnTo>
                <a:lnTo>
                  <a:pt x="61610" y="6150"/>
                </a:lnTo>
                <a:lnTo>
                  <a:pt x="61896" y="6587"/>
                </a:lnTo>
                <a:lnTo>
                  <a:pt x="61098" y="6796"/>
                </a:lnTo>
                <a:lnTo>
                  <a:pt x="60357" y="7441"/>
                </a:lnTo>
                <a:lnTo>
                  <a:pt x="60641" y="7992"/>
                </a:lnTo>
                <a:lnTo>
                  <a:pt x="60071" y="8960"/>
                </a:lnTo>
                <a:lnTo>
                  <a:pt x="59900" y="10080"/>
                </a:lnTo>
                <a:lnTo>
                  <a:pt x="59501" y="11105"/>
                </a:lnTo>
                <a:lnTo>
                  <a:pt x="58249" y="11010"/>
                </a:lnTo>
                <a:lnTo>
                  <a:pt x="57050" y="11162"/>
                </a:lnTo>
                <a:lnTo>
                  <a:pt x="56140" y="11808"/>
                </a:lnTo>
                <a:lnTo>
                  <a:pt x="55113" y="12415"/>
                </a:lnTo>
                <a:lnTo>
                  <a:pt x="54372" y="12301"/>
                </a:lnTo>
                <a:lnTo>
                  <a:pt x="53860" y="13117"/>
                </a:lnTo>
                <a:lnTo>
                  <a:pt x="53119" y="13535"/>
                </a:lnTo>
                <a:lnTo>
                  <a:pt x="52777" y="12738"/>
                </a:lnTo>
                <a:lnTo>
                  <a:pt x="52549" y="11808"/>
                </a:lnTo>
                <a:lnTo>
                  <a:pt x="51637" y="11713"/>
                </a:lnTo>
                <a:lnTo>
                  <a:pt x="50668" y="11656"/>
                </a:lnTo>
                <a:lnTo>
                  <a:pt x="49700" y="11864"/>
                </a:lnTo>
                <a:lnTo>
                  <a:pt x="48900" y="13212"/>
                </a:lnTo>
                <a:lnTo>
                  <a:pt x="47591" y="13535"/>
                </a:lnTo>
                <a:lnTo>
                  <a:pt x="46165" y="13706"/>
                </a:lnTo>
                <a:lnTo>
                  <a:pt x="45539" y="14845"/>
                </a:lnTo>
                <a:lnTo>
                  <a:pt x="44340" y="15490"/>
                </a:lnTo>
                <a:lnTo>
                  <a:pt x="44000" y="16345"/>
                </a:lnTo>
                <a:lnTo>
                  <a:pt x="43372" y="16990"/>
                </a:lnTo>
                <a:lnTo>
                  <a:pt x="43031" y="16933"/>
                </a:lnTo>
                <a:lnTo>
                  <a:pt x="43771" y="17693"/>
                </a:lnTo>
                <a:lnTo>
                  <a:pt x="42745" y="17977"/>
                </a:lnTo>
                <a:lnTo>
                  <a:pt x="41549" y="18186"/>
                </a:lnTo>
                <a:lnTo>
                  <a:pt x="40466" y="17863"/>
                </a:lnTo>
                <a:lnTo>
                  <a:pt x="40294" y="18623"/>
                </a:lnTo>
                <a:lnTo>
                  <a:pt x="40182" y="19363"/>
                </a:lnTo>
                <a:lnTo>
                  <a:pt x="39441" y="18300"/>
                </a:lnTo>
                <a:lnTo>
                  <a:pt x="38871" y="16990"/>
                </a:lnTo>
                <a:lnTo>
                  <a:pt x="38015" y="18072"/>
                </a:lnTo>
                <a:lnTo>
                  <a:pt x="37731" y="19268"/>
                </a:lnTo>
                <a:lnTo>
                  <a:pt x="37332" y="20396"/>
                </a:lnTo>
                <a:lnTo>
                  <a:pt x="36305" y="20396"/>
                </a:lnTo>
                <a:lnTo>
                  <a:pt x="35280" y="20028"/>
                </a:lnTo>
                <a:lnTo>
                  <a:pt x="34311" y="19971"/>
                </a:lnTo>
                <a:lnTo>
                  <a:pt x="33342" y="20288"/>
                </a:lnTo>
                <a:lnTo>
                  <a:pt x="32259" y="20343"/>
                </a:lnTo>
                <a:lnTo>
                  <a:pt x="31232" y="20559"/>
                </a:lnTo>
                <a:lnTo>
                  <a:pt x="29923" y="20612"/>
                </a:lnTo>
                <a:lnTo>
                  <a:pt x="28612" y="20612"/>
                </a:lnTo>
                <a:lnTo>
                  <a:pt x="27357" y="20882"/>
                </a:lnTo>
                <a:lnTo>
                  <a:pt x="26273" y="20122"/>
                </a:lnTo>
                <a:lnTo>
                  <a:pt x="25532" y="21476"/>
                </a:lnTo>
                <a:lnTo>
                  <a:pt x="24507" y="21421"/>
                </a:lnTo>
                <a:lnTo>
                  <a:pt x="23538" y="21637"/>
                </a:lnTo>
                <a:lnTo>
                  <a:pt x="22513" y="22070"/>
                </a:lnTo>
                <a:lnTo>
                  <a:pt x="21486" y="22285"/>
                </a:lnTo>
                <a:lnTo>
                  <a:pt x="20860" y="21529"/>
                </a:lnTo>
                <a:lnTo>
                  <a:pt x="20632" y="20559"/>
                </a:lnTo>
                <a:lnTo>
                  <a:pt x="21202" y="20122"/>
                </a:lnTo>
                <a:lnTo>
                  <a:pt x="22284" y="20774"/>
                </a:lnTo>
                <a:lnTo>
                  <a:pt x="23424" y="21043"/>
                </a:lnTo>
                <a:lnTo>
                  <a:pt x="24678" y="20937"/>
                </a:lnTo>
                <a:lnTo>
                  <a:pt x="24564" y="19800"/>
                </a:lnTo>
                <a:lnTo>
                  <a:pt x="23766" y="19211"/>
                </a:lnTo>
                <a:close/>
              </a:path>
            </a:pathLst>
          </a:custGeom>
          <a:solidFill>
            <a:srgbClr val="FDFDFD"/>
          </a:solidFill>
        </p:spPr>
        <p:txBody>
          <a:bodyPr wrap="square" lIns="0" tIns="0" rIns="0" bIns="0" rtlCol="0">
            <a:noAutofit/>
          </a:bodyPr>
          <a:lstStyle/>
          <a:p>
            <a:endParaRPr/>
          </a:p>
        </p:txBody>
      </p:sp>
      <p:sp>
        <p:nvSpPr>
          <p:cNvPr id="1694" name="object 1694"/>
          <p:cNvSpPr/>
          <p:nvPr/>
        </p:nvSpPr>
        <p:spPr>
          <a:xfrm>
            <a:off x="412762" y="691580"/>
            <a:ext cx="2052" cy="1195"/>
          </a:xfrm>
          <a:custGeom>
            <a:avLst/>
            <a:gdLst/>
            <a:ahLst/>
            <a:cxnLst/>
            <a:rect l="l" t="t" r="r" b="b"/>
            <a:pathLst>
              <a:path w="2052" h="1195">
                <a:moveTo>
                  <a:pt x="0" y="1195"/>
                </a:moveTo>
                <a:lnTo>
                  <a:pt x="682" y="930"/>
                </a:lnTo>
                <a:lnTo>
                  <a:pt x="1766" y="379"/>
                </a:lnTo>
                <a:lnTo>
                  <a:pt x="2052" y="0"/>
                </a:lnTo>
                <a:lnTo>
                  <a:pt x="1367" y="379"/>
                </a:lnTo>
                <a:lnTo>
                  <a:pt x="682" y="759"/>
                </a:lnTo>
                <a:lnTo>
                  <a:pt x="0" y="1195"/>
                </a:lnTo>
                <a:close/>
              </a:path>
            </a:pathLst>
          </a:custGeom>
          <a:solidFill>
            <a:srgbClr val="FDFDFD"/>
          </a:solidFill>
        </p:spPr>
        <p:txBody>
          <a:bodyPr wrap="square" lIns="0" tIns="0" rIns="0" bIns="0" rtlCol="0">
            <a:noAutofit/>
          </a:bodyPr>
          <a:lstStyle/>
          <a:p>
            <a:endParaRPr/>
          </a:p>
        </p:txBody>
      </p:sp>
      <p:sp>
        <p:nvSpPr>
          <p:cNvPr id="1695" name="object 1695"/>
          <p:cNvSpPr/>
          <p:nvPr/>
        </p:nvSpPr>
        <p:spPr>
          <a:xfrm>
            <a:off x="430259" y="686303"/>
            <a:ext cx="1824" cy="265"/>
          </a:xfrm>
          <a:custGeom>
            <a:avLst/>
            <a:gdLst/>
            <a:ahLst/>
            <a:cxnLst/>
            <a:rect l="l" t="t" r="r" b="b"/>
            <a:pathLst>
              <a:path w="1824" h="265">
                <a:moveTo>
                  <a:pt x="1083" y="113"/>
                </a:moveTo>
                <a:lnTo>
                  <a:pt x="569" y="151"/>
                </a:lnTo>
                <a:lnTo>
                  <a:pt x="0" y="265"/>
                </a:lnTo>
                <a:lnTo>
                  <a:pt x="853" y="208"/>
                </a:lnTo>
                <a:lnTo>
                  <a:pt x="1824" y="56"/>
                </a:lnTo>
                <a:lnTo>
                  <a:pt x="1595" y="0"/>
                </a:lnTo>
                <a:lnTo>
                  <a:pt x="1083" y="113"/>
                </a:lnTo>
                <a:close/>
              </a:path>
            </a:pathLst>
          </a:custGeom>
          <a:solidFill>
            <a:srgbClr val="FDFDFD"/>
          </a:solidFill>
        </p:spPr>
        <p:txBody>
          <a:bodyPr wrap="square" lIns="0" tIns="0" rIns="0" bIns="0" rtlCol="0">
            <a:noAutofit/>
          </a:bodyPr>
          <a:lstStyle/>
          <a:p>
            <a:endParaRPr/>
          </a:p>
        </p:txBody>
      </p:sp>
      <p:sp>
        <p:nvSpPr>
          <p:cNvPr id="1696" name="object 1696"/>
          <p:cNvSpPr/>
          <p:nvPr/>
        </p:nvSpPr>
        <p:spPr>
          <a:xfrm>
            <a:off x="432938" y="685923"/>
            <a:ext cx="3363" cy="436"/>
          </a:xfrm>
          <a:custGeom>
            <a:avLst/>
            <a:gdLst/>
            <a:ahLst/>
            <a:cxnLst/>
            <a:rect l="l" t="t" r="r" b="b"/>
            <a:pathLst>
              <a:path w="3363" h="436">
                <a:moveTo>
                  <a:pt x="2565" y="0"/>
                </a:moveTo>
                <a:lnTo>
                  <a:pt x="2336" y="56"/>
                </a:lnTo>
                <a:lnTo>
                  <a:pt x="1367" y="208"/>
                </a:lnTo>
                <a:lnTo>
                  <a:pt x="0" y="379"/>
                </a:lnTo>
                <a:lnTo>
                  <a:pt x="227" y="379"/>
                </a:lnTo>
                <a:lnTo>
                  <a:pt x="1025" y="436"/>
                </a:lnTo>
                <a:lnTo>
                  <a:pt x="1995" y="379"/>
                </a:lnTo>
                <a:lnTo>
                  <a:pt x="1595" y="379"/>
                </a:lnTo>
                <a:lnTo>
                  <a:pt x="2507" y="322"/>
                </a:lnTo>
                <a:lnTo>
                  <a:pt x="3363" y="56"/>
                </a:lnTo>
                <a:lnTo>
                  <a:pt x="2052" y="151"/>
                </a:lnTo>
                <a:lnTo>
                  <a:pt x="2565" y="0"/>
                </a:lnTo>
                <a:close/>
              </a:path>
            </a:pathLst>
          </a:custGeom>
          <a:solidFill>
            <a:srgbClr val="FDFDFD"/>
          </a:solidFill>
        </p:spPr>
        <p:txBody>
          <a:bodyPr wrap="square" lIns="0" tIns="0" rIns="0" bIns="0" rtlCol="0">
            <a:noAutofit/>
          </a:bodyPr>
          <a:lstStyle/>
          <a:p>
            <a:endParaRPr/>
          </a:p>
        </p:txBody>
      </p:sp>
      <p:sp>
        <p:nvSpPr>
          <p:cNvPr id="1697" name="object 1697"/>
          <p:cNvSpPr/>
          <p:nvPr/>
        </p:nvSpPr>
        <p:spPr>
          <a:xfrm>
            <a:off x="438466" y="685752"/>
            <a:ext cx="1196" cy="56"/>
          </a:xfrm>
          <a:custGeom>
            <a:avLst/>
            <a:gdLst/>
            <a:ahLst/>
            <a:cxnLst/>
            <a:rect l="l" t="t" r="r" b="b"/>
            <a:pathLst>
              <a:path w="1196" h="56">
                <a:moveTo>
                  <a:pt x="741" y="0"/>
                </a:moveTo>
                <a:lnTo>
                  <a:pt x="0" y="0"/>
                </a:lnTo>
                <a:lnTo>
                  <a:pt x="513" y="56"/>
                </a:lnTo>
                <a:lnTo>
                  <a:pt x="684" y="56"/>
                </a:lnTo>
                <a:lnTo>
                  <a:pt x="1196" y="0"/>
                </a:lnTo>
                <a:lnTo>
                  <a:pt x="741" y="0"/>
                </a:lnTo>
                <a:close/>
              </a:path>
            </a:pathLst>
          </a:custGeom>
          <a:solidFill>
            <a:srgbClr val="FDFDFD"/>
          </a:solidFill>
        </p:spPr>
        <p:txBody>
          <a:bodyPr wrap="square" lIns="0" tIns="0" rIns="0" bIns="0" rtlCol="0">
            <a:noAutofit/>
          </a:bodyPr>
          <a:lstStyle/>
          <a:p>
            <a:endParaRPr/>
          </a:p>
        </p:txBody>
      </p:sp>
      <p:sp>
        <p:nvSpPr>
          <p:cNvPr id="1698" name="object 1698"/>
          <p:cNvSpPr/>
          <p:nvPr/>
        </p:nvSpPr>
        <p:spPr>
          <a:xfrm>
            <a:off x="440917" y="685714"/>
            <a:ext cx="1311" cy="94"/>
          </a:xfrm>
          <a:custGeom>
            <a:avLst/>
            <a:gdLst/>
            <a:ahLst/>
            <a:cxnLst/>
            <a:rect l="l" t="t" r="r" b="b"/>
            <a:pathLst>
              <a:path w="1311" h="94">
                <a:moveTo>
                  <a:pt x="513" y="94"/>
                </a:moveTo>
                <a:lnTo>
                  <a:pt x="1311" y="37"/>
                </a:lnTo>
                <a:lnTo>
                  <a:pt x="855" y="37"/>
                </a:lnTo>
                <a:lnTo>
                  <a:pt x="455" y="0"/>
                </a:lnTo>
                <a:lnTo>
                  <a:pt x="0" y="0"/>
                </a:lnTo>
                <a:lnTo>
                  <a:pt x="513" y="94"/>
                </a:lnTo>
                <a:close/>
              </a:path>
            </a:pathLst>
          </a:custGeom>
          <a:solidFill>
            <a:srgbClr val="FDFDFD"/>
          </a:solidFill>
        </p:spPr>
        <p:txBody>
          <a:bodyPr wrap="square" lIns="0" tIns="0" rIns="0" bIns="0" rtlCol="0">
            <a:noAutofit/>
          </a:bodyPr>
          <a:lstStyle/>
          <a:p>
            <a:endParaRPr/>
          </a:p>
        </p:txBody>
      </p:sp>
      <p:sp>
        <p:nvSpPr>
          <p:cNvPr id="1699" name="object 1699"/>
          <p:cNvSpPr/>
          <p:nvPr/>
        </p:nvSpPr>
        <p:spPr>
          <a:xfrm>
            <a:off x="452088" y="686739"/>
            <a:ext cx="14476" cy="4897"/>
          </a:xfrm>
          <a:custGeom>
            <a:avLst/>
            <a:gdLst/>
            <a:ahLst/>
            <a:cxnLst/>
            <a:rect l="l" t="t" r="r" b="b"/>
            <a:pathLst>
              <a:path w="14476" h="4897">
                <a:moveTo>
                  <a:pt x="5357" y="968"/>
                </a:moveTo>
                <a:lnTo>
                  <a:pt x="0" y="0"/>
                </a:lnTo>
                <a:lnTo>
                  <a:pt x="1083" y="265"/>
                </a:lnTo>
                <a:lnTo>
                  <a:pt x="2336" y="531"/>
                </a:lnTo>
                <a:lnTo>
                  <a:pt x="3419" y="1063"/>
                </a:lnTo>
                <a:lnTo>
                  <a:pt x="4444" y="1670"/>
                </a:lnTo>
                <a:lnTo>
                  <a:pt x="5471" y="1993"/>
                </a:lnTo>
                <a:lnTo>
                  <a:pt x="6440" y="2524"/>
                </a:lnTo>
                <a:lnTo>
                  <a:pt x="7465" y="2790"/>
                </a:lnTo>
                <a:lnTo>
                  <a:pt x="8492" y="3170"/>
                </a:lnTo>
                <a:lnTo>
                  <a:pt x="9461" y="3663"/>
                </a:lnTo>
                <a:lnTo>
                  <a:pt x="10542" y="3606"/>
                </a:lnTo>
                <a:lnTo>
                  <a:pt x="11682" y="3929"/>
                </a:lnTo>
                <a:lnTo>
                  <a:pt x="12766" y="4366"/>
                </a:lnTo>
                <a:lnTo>
                  <a:pt x="11455" y="3455"/>
                </a:lnTo>
                <a:lnTo>
                  <a:pt x="12538" y="3872"/>
                </a:lnTo>
                <a:lnTo>
                  <a:pt x="13451" y="4423"/>
                </a:lnTo>
                <a:lnTo>
                  <a:pt x="14476" y="4897"/>
                </a:lnTo>
                <a:lnTo>
                  <a:pt x="14305" y="4746"/>
                </a:lnTo>
                <a:lnTo>
                  <a:pt x="10202" y="2581"/>
                </a:lnTo>
                <a:lnTo>
                  <a:pt x="5357" y="968"/>
                </a:lnTo>
                <a:close/>
              </a:path>
            </a:pathLst>
          </a:custGeom>
          <a:solidFill>
            <a:srgbClr val="FDFDFD"/>
          </a:solidFill>
        </p:spPr>
        <p:txBody>
          <a:bodyPr wrap="square" lIns="0" tIns="0" rIns="0" bIns="0" rtlCol="0">
            <a:noAutofit/>
          </a:bodyPr>
          <a:lstStyle/>
          <a:p>
            <a:endParaRPr/>
          </a:p>
        </p:txBody>
      </p:sp>
      <p:sp>
        <p:nvSpPr>
          <p:cNvPr id="1700" name="object 1700"/>
          <p:cNvSpPr/>
          <p:nvPr/>
        </p:nvSpPr>
        <p:spPr>
          <a:xfrm>
            <a:off x="437896" y="685809"/>
            <a:ext cx="3647" cy="170"/>
          </a:xfrm>
          <a:custGeom>
            <a:avLst/>
            <a:gdLst/>
            <a:ahLst/>
            <a:cxnLst/>
            <a:rect l="l" t="t" r="r" b="b"/>
            <a:pathLst>
              <a:path w="3647" h="170">
                <a:moveTo>
                  <a:pt x="1083" y="0"/>
                </a:moveTo>
                <a:lnTo>
                  <a:pt x="0" y="113"/>
                </a:lnTo>
                <a:lnTo>
                  <a:pt x="1254" y="170"/>
                </a:lnTo>
                <a:lnTo>
                  <a:pt x="2450" y="170"/>
                </a:lnTo>
                <a:lnTo>
                  <a:pt x="3647" y="0"/>
                </a:lnTo>
                <a:lnTo>
                  <a:pt x="2849" y="56"/>
                </a:lnTo>
                <a:lnTo>
                  <a:pt x="1709" y="56"/>
                </a:lnTo>
                <a:lnTo>
                  <a:pt x="1083" y="0"/>
                </a:lnTo>
                <a:close/>
              </a:path>
            </a:pathLst>
          </a:custGeom>
          <a:solidFill>
            <a:srgbClr val="FDFDFD"/>
          </a:solidFill>
        </p:spPr>
        <p:txBody>
          <a:bodyPr wrap="square" lIns="0" tIns="0" rIns="0" bIns="0" rtlCol="0">
            <a:noAutofit/>
          </a:bodyPr>
          <a:lstStyle/>
          <a:p>
            <a:endParaRPr/>
          </a:p>
        </p:txBody>
      </p:sp>
      <p:sp>
        <p:nvSpPr>
          <p:cNvPr id="1701" name="object 1701"/>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DFDFD"/>
          </a:solidFill>
        </p:spPr>
        <p:txBody>
          <a:bodyPr wrap="square" lIns="0" tIns="0" rIns="0" bIns="0" rtlCol="0">
            <a:noAutofit/>
          </a:bodyPr>
          <a:lstStyle/>
          <a:p>
            <a:endParaRPr/>
          </a:p>
        </p:txBody>
      </p:sp>
      <p:sp>
        <p:nvSpPr>
          <p:cNvPr id="1702" name="object 1702"/>
          <p:cNvSpPr/>
          <p:nvPr/>
        </p:nvSpPr>
        <p:spPr>
          <a:xfrm>
            <a:off x="441316" y="685980"/>
            <a:ext cx="2507" cy="208"/>
          </a:xfrm>
          <a:custGeom>
            <a:avLst/>
            <a:gdLst/>
            <a:ahLst/>
            <a:cxnLst/>
            <a:rect l="l" t="t" r="r" b="b"/>
            <a:pathLst>
              <a:path w="2507" h="208">
                <a:moveTo>
                  <a:pt x="1254" y="56"/>
                </a:moveTo>
                <a:lnTo>
                  <a:pt x="0" y="151"/>
                </a:lnTo>
                <a:lnTo>
                  <a:pt x="1254" y="208"/>
                </a:lnTo>
                <a:lnTo>
                  <a:pt x="2507" y="0"/>
                </a:lnTo>
                <a:lnTo>
                  <a:pt x="1254" y="56"/>
                </a:lnTo>
                <a:close/>
              </a:path>
            </a:pathLst>
          </a:custGeom>
          <a:solidFill>
            <a:srgbClr val="FDFDFD"/>
          </a:solidFill>
        </p:spPr>
        <p:txBody>
          <a:bodyPr wrap="square" lIns="0" tIns="0" rIns="0" bIns="0" rtlCol="0">
            <a:noAutofit/>
          </a:bodyPr>
          <a:lstStyle/>
          <a:p>
            <a:endParaRPr/>
          </a:p>
        </p:txBody>
      </p:sp>
      <p:sp>
        <p:nvSpPr>
          <p:cNvPr id="1703" name="object 1703"/>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DFDFD"/>
          </a:solidFill>
        </p:spPr>
        <p:txBody>
          <a:bodyPr wrap="square" lIns="0" tIns="0" rIns="0" bIns="0" rtlCol="0">
            <a:noAutofit/>
          </a:bodyPr>
          <a:lstStyle/>
          <a:p>
            <a:endParaRPr/>
          </a:p>
        </p:txBody>
      </p:sp>
      <p:sp>
        <p:nvSpPr>
          <p:cNvPr id="1704" name="object 1704"/>
          <p:cNvSpPr/>
          <p:nvPr/>
        </p:nvSpPr>
        <p:spPr>
          <a:xfrm>
            <a:off x="427067" y="686948"/>
            <a:ext cx="1538" cy="1082"/>
          </a:xfrm>
          <a:custGeom>
            <a:avLst/>
            <a:gdLst/>
            <a:ahLst/>
            <a:cxnLst/>
            <a:rect l="l" t="t" r="r" b="b"/>
            <a:pathLst>
              <a:path w="1538" h="1082">
                <a:moveTo>
                  <a:pt x="398" y="379"/>
                </a:moveTo>
                <a:lnTo>
                  <a:pt x="0" y="1082"/>
                </a:lnTo>
                <a:lnTo>
                  <a:pt x="1254" y="816"/>
                </a:lnTo>
                <a:lnTo>
                  <a:pt x="1538" y="0"/>
                </a:lnTo>
                <a:lnTo>
                  <a:pt x="398" y="379"/>
                </a:lnTo>
                <a:close/>
              </a:path>
            </a:pathLst>
          </a:custGeom>
          <a:solidFill>
            <a:srgbClr val="FDFDFD"/>
          </a:solidFill>
        </p:spPr>
        <p:txBody>
          <a:bodyPr wrap="square" lIns="0" tIns="0" rIns="0" bIns="0" rtlCol="0">
            <a:noAutofit/>
          </a:bodyPr>
          <a:lstStyle/>
          <a:p>
            <a:endParaRPr/>
          </a:p>
        </p:txBody>
      </p:sp>
      <p:sp>
        <p:nvSpPr>
          <p:cNvPr id="1705" name="object 1705"/>
          <p:cNvSpPr/>
          <p:nvPr/>
        </p:nvSpPr>
        <p:spPr>
          <a:xfrm>
            <a:off x="428721" y="686777"/>
            <a:ext cx="1881" cy="550"/>
          </a:xfrm>
          <a:custGeom>
            <a:avLst/>
            <a:gdLst/>
            <a:ahLst/>
            <a:cxnLst/>
            <a:rect l="l" t="t" r="r" b="b"/>
            <a:pathLst>
              <a:path w="1881" h="550">
                <a:moveTo>
                  <a:pt x="0" y="170"/>
                </a:moveTo>
                <a:lnTo>
                  <a:pt x="171" y="550"/>
                </a:lnTo>
                <a:lnTo>
                  <a:pt x="912" y="379"/>
                </a:lnTo>
                <a:lnTo>
                  <a:pt x="1766" y="170"/>
                </a:lnTo>
                <a:lnTo>
                  <a:pt x="1881" y="0"/>
                </a:lnTo>
                <a:lnTo>
                  <a:pt x="853" y="113"/>
                </a:lnTo>
                <a:lnTo>
                  <a:pt x="0" y="170"/>
                </a:lnTo>
                <a:close/>
              </a:path>
            </a:pathLst>
          </a:custGeom>
          <a:solidFill>
            <a:srgbClr val="FDFDFD"/>
          </a:solidFill>
        </p:spPr>
        <p:txBody>
          <a:bodyPr wrap="square" lIns="0" tIns="0" rIns="0" bIns="0" rtlCol="0">
            <a:noAutofit/>
          </a:bodyPr>
          <a:lstStyle/>
          <a:p>
            <a:endParaRPr/>
          </a:p>
        </p:txBody>
      </p:sp>
      <p:sp>
        <p:nvSpPr>
          <p:cNvPr id="1706" name="object 1706"/>
          <p:cNvSpPr/>
          <p:nvPr/>
        </p:nvSpPr>
        <p:spPr>
          <a:xfrm>
            <a:off x="416695" y="686303"/>
            <a:ext cx="18238" cy="4802"/>
          </a:xfrm>
          <a:custGeom>
            <a:avLst/>
            <a:gdLst/>
            <a:ahLst/>
            <a:cxnLst/>
            <a:rect l="l" t="t" r="r" b="b"/>
            <a:pathLst>
              <a:path w="18238" h="4802">
                <a:moveTo>
                  <a:pt x="16127" y="1613"/>
                </a:moveTo>
                <a:lnTo>
                  <a:pt x="15217" y="1879"/>
                </a:lnTo>
                <a:lnTo>
                  <a:pt x="14760" y="1233"/>
                </a:lnTo>
                <a:lnTo>
                  <a:pt x="15102" y="911"/>
                </a:lnTo>
                <a:lnTo>
                  <a:pt x="14133" y="854"/>
                </a:lnTo>
                <a:lnTo>
                  <a:pt x="15273" y="474"/>
                </a:lnTo>
                <a:lnTo>
                  <a:pt x="16470" y="531"/>
                </a:lnTo>
                <a:lnTo>
                  <a:pt x="17553" y="208"/>
                </a:lnTo>
                <a:lnTo>
                  <a:pt x="16755" y="322"/>
                </a:lnTo>
                <a:lnTo>
                  <a:pt x="15787" y="208"/>
                </a:lnTo>
                <a:lnTo>
                  <a:pt x="16470" y="0"/>
                </a:lnTo>
                <a:lnTo>
                  <a:pt x="15158" y="379"/>
                </a:lnTo>
                <a:lnTo>
                  <a:pt x="13791" y="645"/>
                </a:lnTo>
                <a:lnTo>
                  <a:pt x="12937" y="854"/>
                </a:lnTo>
                <a:lnTo>
                  <a:pt x="12196" y="1233"/>
                </a:lnTo>
                <a:lnTo>
                  <a:pt x="12196" y="1025"/>
                </a:lnTo>
                <a:lnTo>
                  <a:pt x="12025" y="645"/>
                </a:lnTo>
                <a:lnTo>
                  <a:pt x="12707" y="436"/>
                </a:lnTo>
                <a:lnTo>
                  <a:pt x="11568" y="588"/>
                </a:lnTo>
                <a:lnTo>
                  <a:pt x="10486" y="854"/>
                </a:lnTo>
                <a:lnTo>
                  <a:pt x="9459" y="1082"/>
                </a:lnTo>
                <a:lnTo>
                  <a:pt x="8833" y="1404"/>
                </a:lnTo>
                <a:lnTo>
                  <a:pt x="9403" y="1404"/>
                </a:lnTo>
                <a:lnTo>
                  <a:pt x="8263" y="1727"/>
                </a:lnTo>
                <a:lnTo>
                  <a:pt x="7179" y="2164"/>
                </a:lnTo>
                <a:lnTo>
                  <a:pt x="6098" y="2486"/>
                </a:lnTo>
                <a:lnTo>
                  <a:pt x="4958" y="2524"/>
                </a:lnTo>
                <a:lnTo>
                  <a:pt x="5469" y="2202"/>
                </a:lnTo>
                <a:lnTo>
                  <a:pt x="4102" y="2638"/>
                </a:lnTo>
                <a:lnTo>
                  <a:pt x="2791" y="3132"/>
                </a:lnTo>
                <a:lnTo>
                  <a:pt x="1595" y="3663"/>
                </a:lnTo>
                <a:lnTo>
                  <a:pt x="968" y="3986"/>
                </a:lnTo>
                <a:lnTo>
                  <a:pt x="0" y="4575"/>
                </a:lnTo>
                <a:lnTo>
                  <a:pt x="1139" y="4100"/>
                </a:lnTo>
                <a:lnTo>
                  <a:pt x="2336" y="3834"/>
                </a:lnTo>
                <a:lnTo>
                  <a:pt x="1367" y="4214"/>
                </a:lnTo>
                <a:lnTo>
                  <a:pt x="455" y="4802"/>
                </a:lnTo>
                <a:lnTo>
                  <a:pt x="1709" y="4480"/>
                </a:lnTo>
                <a:lnTo>
                  <a:pt x="2849" y="3929"/>
                </a:lnTo>
                <a:lnTo>
                  <a:pt x="4046" y="3549"/>
                </a:lnTo>
                <a:lnTo>
                  <a:pt x="5641" y="3132"/>
                </a:lnTo>
                <a:lnTo>
                  <a:pt x="7066" y="2429"/>
                </a:lnTo>
                <a:lnTo>
                  <a:pt x="8092" y="2202"/>
                </a:lnTo>
                <a:lnTo>
                  <a:pt x="9175" y="2107"/>
                </a:lnTo>
                <a:lnTo>
                  <a:pt x="10371" y="1727"/>
                </a:lnTo>
                <a:lnTo>
                  <a:pt x="10770" y="1025"/>
                </a:lnTo>
                <a:lnTo>
                  <a:pt x="11739" y="645"/>
                </a:lnTo>
                <a:lnTo>
                  <a:pt x="11910" y="645"/>
                </a:lnTo>
                <a:lnTo>
                  <a:pt x="11626" y="1461"/>
                </a:lnTo>
                <a:lnTo>
                  <a:pt x="12937" y="1177"/>
                </a:lnTo>
                <a:lnTo>
                  <a:pt x="11968" y="1670"/>
                </a:lnTo>
                <a:lnTo>
                  <a:pt x="12367" y="2050"/>
                </a:lnTo>
                <a:lnTo>
                  <a:pt x="11626" y="2752"/>
                </a:lnTo>
                <a:lnTo>
                  <a:pt x="12595" y="3720"/>
                </a:lnTo>
                <a:lnTo>
                  <a:pt x="13620" y="3075"/>
                </a:lnTo>
                <a:lnTo>
                  <a:pt x="14931" y="2809"/>
                </a:lnTo>
                <a:lnTo>
                  <a:pt x="16014" y="2050"/>
                </a:lnTo>
                <a:lnTo>
                  <a:pt x="17267" y="1784"/>
                </a:lnTo>
                <a:lnTo>
                  <a:pt x="18238" y="1025"/>
                </a:lnTo>
                <a:lnTo>
                  <a:pt x="16812" y="968"/>
                </a:lnTo>
                <a:lnTo>
                  <a:pt x="15557" y="1347"/>
                </a:lnTo>
                <a:lnTo>
                  <a:pt x="16127" y="1613"/>
                </a:lnTo>
                <a:close/>
              </a:path>
            </a:pathLst>
          </a:custGeom>
          <a:solidFill>
            <a:srgbClr val="FDFDFD"/>
          </a:solidFill>
        </p:spPr>
        <p:txBody>
          <a:bodyPr wrap="square" lIns="0" tIns="0" rIns="0" bIns="0" rtlCol="0">
            <a:noAutofit/>
          </a:bodyPr>
          <a:lstStyle/>
          <a:p>
            <a:endParaRPr/>
          </a:p>
        </p:txBody>
      </p:sp>
      <p:sp>
        <p:nvSpPr>
          <p:cNvPr id="1707" name="object 1707"/>
          <p:cNvSpPr/>
          <p:nvPr/>
        </p:nvSpPr>
        <p:spPr>
          <a:xfrm>
            <a:off x="408885" y="688941"/>
            <a:ext cx="18979" cy="10194"/>
          </a:xfrm>
          <a:custGeom>
            <a:avLst/>
            <a:gdLst/>
            <a:ahLst/>
            <a:cxnLst/>
            <a:rect l="l" t="t" r="r" b="b"/>
            <a:pathLst>
              <a:path w="18979" h="10194">
                <a:moveTo>
                  <a:pt x="2736" y="7403"/>
                </a:moveTo>
                <a:lnTo>
                  <a:pt x="2509" y="7935"/>
                </a:lnTo>
                <a:lnTo>
                  <a:pt x="3649" y="8314"/>
                </a:lnTo>
                <a:lnTo>
                  <a:pt x="4219" y="9169"/>
                </a:lnTo>
                <a:lnTo>
                  <a:pt x="4446" y="10194"/>
                </a:lnTo>
                <a:lnTo>
                  <a:pt x="5471" y="10099"/>
                </a:lnTo>
                <a:lnTo>
                  <a:pt x="6498" y="9871"/>
                </a:lnTo>
                <a:lnTo>
                  <a:pt x="7296" y="9226"/>
                </a:lnTo>
                <a:lnTo>
                  <a:pt x="8321" y="9226"/>
                </a:lnTo>
                <a:lnTo>
                  <a:pt x="9290" y="8903"/>
                </a:lnTo>
                <a:lnTo>
                  <a:pt x="10544" y="8428"/>
                </a:lnTo>
                <a:lnTo>
                  <a:pt x="11513" y="8258"/>
                </a:lnTo>
                <a:lnTo>
                  <a:pt x="12311" y="8049"/>
                </a:lnTo>
                <a:lnTo>
                  <a:pt x="12426" y="7821"/>
                </a:lnTo>
                <a:lnTo>
                  <a:pt x="13565" y="7992"/>
                </a:lnTo>
                <a:lnTo>
                  <a:pt x="14705" y="8144"/>
                </a:lnTo>
                <a:lnTo>
                  <a:pt x="15674" y="8049"/>
                </a:lnTo>
                <a:lnTo>
                  <a:pt x="15789" y="7232"/>
                </a:lnTo>
                <a:lnTo>
                  <a:pt x="15958" y="6530"/>
                </a:lnTo>
                <a:lnTo>
                  <a:pt x="17041" y="5941"/>
                </a:lnTo>
                <a:lnTo>
                  <a:pt x="17098" y="4689"/>
                </a:lnTo>
                <a:lnTo>
                  <a:pt x="18181" y="3512"/>
                </a:lnTo>
                <a:lnTo>
                  <a:pt x="17726" y="3303"/>
                </a:lnTo>
                <a:lnTo>
                  <a:pt x="18010" y="3075"/>
                </a:lnTo>
                <a:lnTo>
                  <a:pt x="18639" y="1784"/>
                </a:lnTo>
                <a:lnTo>
                  <a:pt x="17783" y="1613"/>
                </a:lnTo>
                <a:lnTo>
                  <a:pt x="18353" y="1139"/>
                </a:lnTo>
                <a:lnTo>
                  <a:pt x="18296" y="322"/>
                </a:lnTo>
                <a:lnTo>
                  <a:pt x="18979" y="113"/>
                </a:lnTo>
                <a:lnTo>
                  <a:pt x="17954" y="0"/>
                </a:lnTo>
                <a:lnTo>
                  <a:pt x="16870" y="113"/>
                </a:lnTo>
                <a:lnTo>
                  <a:pt x="15902" y="550"/>
                </a:lnTo>
                <a:lnTo>
                  <a:pt x="14989" y="911"/>
                </a:lnTo>
                <a:lnTo>
                  <a:pt x="14705" y="1347"/>
                </a:lnTo>
                <a:lnTo>
                  <a:pt x="13737" y="1727"/>
                </a:lnTo>
                <a:lnTo>
                  <a:pt x="12768" y="2164"/>
                </a:lnTo>
                <a:lnTo>
                  <a:pt x="11684" y="2372"/>
                </a:lnTo>
                <a:lnTo>
                  <a:pt x="10716" y="2809"/>
                </a:lnTo>
                <a:lnTo>
                  <a:pt x="9461" y="3303"/>
                </a:lnTo>
                <a:lnTo>
                  <a:pt x="9689" y="3018"/>
                </a:lnTo>
                <a:lnTo>
                  <a:pt x="8663" y="3398"/>
                </a:lnTo>
                <a:lnTo>
                  <a:pt x="7810" y="3948"/>
                </a:lnTo>
                <a:lnTo>
                  <a:pt x="7467" y="3568"/>
                </a:lnTo>
                <a:lnTo>
                  <a:pt x="6384" y="3720"/>
                </a:lnTo>
                <a:lnTo>
                  <a:pt x="5415" y="4214"/>
                </a:lnTo>
                <a:lnTo>
                  <a:pt x="4390" y="4594"/>
                </a:lnTo>
                <a:lnTo>
                  <a:pt x="3534" y="5182"/>
                </a:lnTo>
                <a:lnTo>
                  <a:pt x="2565" y="5676"/>
                </a:lnTo>
                <a:lnTo>
                  <a:pt x="1824" y="6378"/>
                </a:lnTo>
                <a:lnTo>
                  <a:pt x="628" y="7175"/>
                </a:lnTo>
                <a:lnTo>
                  <a:pt x="0" y="8371"/>
                </a:lnTo>
                <a:lnTo>
                  <a:pt x="1027" y="7992"/>
                </a:lnTo>
                <a:lnTo>
                  <a:pt x="1824" y="7441"/>
                </a:lnTo>
                <a:lnTo>
                  <a:pt x="2736" y="7403"/>
                </a:lnTo>
                <a:close/>
              </a:path>
            </a:pathLst>
          </a:custGeom>
          <a:solidFill>
            <a:srgbClr val="FDFDFD"/>
          </a:solidFill>
        </p:spPr>
        <p:txBody>
          <a:bodyPr wrap="square" lIns="0" tIns="0" rIns="0" bIns="0" rtlCol="0">
            <a:noAutofit/>
          </a:bodyPr>
          <a:lstStyle/>
          <a:p>
            <a:endParaRPr/>
          </a:p>
        </p:txBody>
      </p:sp>
      <p:sp>
        <p:nvSpPr>
          <p:cNvPr id="1708" name="object 1708"/>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DFDFD"/>
          </a:solidFill>
        </p:spPr>
        <p:txBody>
          <a:bodyPr wrap="square" lIns="0" tIns="0" rIns="0" bIns="0" rtlCol="0">
            <a:noAutofit/>
          </a:bodyPr>
          <a:lstStyle/>
          <a:p>
            <a:endParaRPr/>
          </a:p>
        </p:txBody>
      </p:sp>
      <p:sp>
        <p:nvSpPr>
          <p:cNvPr id="1709" name="object 1709"/>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DFDFD"/>
          </a:solidFill>
        </p:spPr>
        <p:txBody>
          <a:bodyPr wrap="square" lIns="0" tIns="0" rIns="0" bIns="0" rtlCol="0">
            <a:noAutofit/>
          </a:bodyPr>
          <a:lstStyle/>
          <a:p>
            <a:endParaRPr/>
          </a:p>
        </p:txBody>
      </p:sp>
      <p:sp>
        <p:nvSpPr>
          <p:cNvPr id="1710" name="object 1710"/>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DFDFD"/>
          </a:solidFill>
        </p:spPr>
        <p:txBody>
          <a:bodyPr wrap="square" lIns="0" tIns="0" rIns="0" bIns="0" rtlCol="0">
            <a:noAutofit/>
          </a:bodyPr>
          <a:lstStyle/>
          <a:p>
            <a:endParaRPr/>
          </a:p>
        </p:txBody>
      </p:sp>
      <p:sp>
        <p:nvSpPr>
          <p:cNvPr id="1711" name="object 1711"/>
          <p:cNvSpPr/>
          <p:nvPr/>
        </p:nvSpPr>
        <p:spPr>
          <a:xfrm>
            <a:off x="438466" y="685752"/>
            <a:ext cx="1196" cy="56"/>
          </a:xfrm>
          <a:custGeom>
            <a:avLst/>
            <a:gdLst/>
            <a:ahLst/>
            <a:cxnLst/>
            <a:rect l="l" t="t" r="r" b="b"/>
            <a:pathLst>
              <a:path w="1196" h="56">
                <a:moveTo>
                  <a:pt x="741" y="0"/>
                </a:moveTo>
                <a:lnTo>
                  <a:pt x="0" y="0"/>
                </a:lnTo>
                <a:lnTo>
                  <a:pt x="513" y="56"/>
                </a:lnTo>
                <a:lnTo>
                  <a:pt x="684" y="56"/>
                </a:lnTo>
                <a:lnTo>
                  <a:pt x="1196" y="0"/>
                </a:lnTo>
                <a:lnTo>
                  <a:pt x="741" y="0"/>
                </a:lnTo>
                <a:close/>
              </a:path>
            </a:pathLst>
          </a:custGeom>
          <a:solidFill>
            <a:srgbClr val="FDFDFD"/>
          </a:solidFill>
        </p:spPr>
        <p:txBody>
          <a:bodyPr wrap="square" lIns="0" tIns="0" rIns="0" bIns="0" rtlCol="0">
            <a:noAutofit/>
          </a:bodyPr>
          <a:lstStyle/>
          <a:p>
            <a:endParaRPr/>
          </a:p>
        </p:txBody>
      </p:sp>
      <p:sp>
        <p:nvSpPr>
          <p:cNvPr id="1712" name="object 1712"/>
          <p:cNvSpPr/>
          <p:nvPr/>
        </p:nvSpPr>
        <p:spPr>
          <a:xfrm>
            <a:off x="440917" y="685714"/>
            <a:ext cx="1311" cy="94"/>
          </a:xfrm>
          <a:custGeom>
            <a:avLst/>
            <a:gdLst/>
            <a:ahLst/>
            <a:cxnLst/>
            <a:rect l="l" t="t" r="r" b="b"/>
            <a:pathLst>
              <a:path w="1311" h="94">
                <a:moveTo>
                  <a:pt x="513" y="94"/>
                </a:moveTo>
                <a:lnTo>
                  <a:pt x="1311" y="37"/>
                </a:lnTo>
                <a:lnTo>
                  <a:pt x="855" y="37"/>
                </a:lnTo>
                <a:lnTo>
                  <a:pt x="455" y="0"/>
                </a:lnTo>
                <a:lnTo>
                  <a:pt x="0" y="0"/>
                </a:lnTo>
                <a:lnTo>
                  <a:pt x="513" y="94"/>
                </a:lnTo>
                <a:close/>
              </a:path>
            </a:pathLst>
          </a:custGeom>
          <a:solidFill>
            <a:srgbClr val="FDFDFD"/>
          </a:solidFill>
        </p:spPr>
        <p:txBody>
          <a:bodyPr wrap="square" lIns="0" tIns="0" rIns="0" bIns="0" rtlCol="0">
            <a:noAutofit/>
          </a:bodyPr>
          <a:lstStyle/>
          <a:p>
            <a:endParaRPr/>
          </a:p>
        </p:txBody>
      </p:sp>
      <p:sp>
        <p:nvSpPr>
          <p:cNvPr id="1713" name="object 1713"/>
          <p:cNvSpPr/>
          <p:nvPr/>
        </p:nvSpPr>
        <p:spPr>
          <a:xfrm>
            <a:off x="452088" y="686739"/>
            <a:ext cx="14476" cy="4897"/>
          </a:xfrm>
          <a:custGeom>
            <a:avLst/>
            <a:gdLst/>
            <a:ahLst/>
            <a:cxnLst/>
            <a:rect l="l" t="t" r="r" b="b"/>
            <a:pathLst>
              <a:path w="14476" h="4897">
                <a:moveTo>
                  <a:pt x="5357" y="968"/>
                </a:moveTo>
                <a:lnTo>
                  <a:pt x="0" y="0"/>
                </a:lnTo>
                <a:lnTo>
                  <a:pt x="1083" y="265"/>
                </a:lnTo>
                <a:lnTo>
                  <a:pt x="2336" y="531"/>
                </a:lnTo>
                <a:lnTo>
                  <a:pt x="3419" y="1063"/>
                </a:lnTo>
                <a:lnTo>
                  <a:pt x="4444" y="1670"/>
                </a:lnTo>
                <a:lnTo>
                  <a:pt x="5471" y="1993"/>
                </a:lnTo>
                <a:lnTo>
                  <a:pt x="6440" y="2524"/>
                </a:lnTo>
                <a:lnTo>
                  <a:pt x="7465" y="2790"/>
                </a:lnTo>
                <a:lnTo>
                  <a:pt x="8492" y="3170"/>
                </a:lnTo>
                <a:lnTo>
                  <a:pt x="9461" y="3663"/>
                </a:lnTo>
                <a:lnTo>
                  <a:pt x="10542" y="3606"/>
                </a:lnTo>
                <a:lnTo>
                  <a:pt x="11682" y="3929"/>
                </a:lnTo>
                <a:lnTo>
                  <a:pt x="12766" y="4366"/>
                </a:lnTo>
                <a:lnTo>
                  <a:pt x="11455" y="3455"/>
                </a:lnTo>
                <a:lnTo>
                  <a:pt x="12538" y="3872"/>
                </a:lnTo>
                <a:lnTo>
                  <a:pt x="13451" y="4423"/>
                </a:lnTo>
                <a:lnTo>
                  <a:pt x="14476" y="4897"/>
                </a:lnTo>
                <a:lnTo>
                  <a:pt x="14305" y="4746"/>
                </a:lnTo>
                <a:lnTo>
                  <a:pt x="10202" y="2581"/>
                </a:lnTo>
                <a:lnTo>
                  <a:pt x="5357" y="968"/>
                </a:lnTo>
                <a:close/>
              </a:path>
            </a:pathLst>
          </a:custGeom>
          <a:solidFill>
            <a:srgbClr val="FDFDFD"/>
          </a:solidFill>
        </p:spPr>
        <p:txBody>
          <a:bodyPr wrap="square" lIns="0" tIns="0" rIns="0" bIns="0" rtlCol="0">
            <a:noAutofit/>
          </a:bodyPr>
          <a:lstStyle/>
          <a:p>
            <a:endParaRPr/>
          </a:p>
        </p:txBody>
      </p:sp>
      <p:sp>
        <p:nvSpPr>
          <p:cNvPr id="1714" name="object 1714"/>
          <p:cNvSpPr/>
          <p:nvPr/>
        </p:nvSpPr>
        <p:spPr>
          <a:xfrm>
            <a:off x="437896" y="685809"/>
            <a:ext cx="3647" cy="170"/>
          </a:xfrm>
          <a:custGeom>
            <a:avLst/>
            <a:gdLst/>
            <a:ahLst/>
            <a:cxnLst/>
            <a:rect l="l" t="t" r="r" b="b"/>
            <a:pathLst>
              <a:path w="3647" h="170">
                <a:moveTo>
                  <a:pt x="1083" y="0"/>
                </a:moveTo>
                <a:lnTo>
                  <a:pt x="0" y="113"/>
                </a:lnTo>
                <a:lnTo>
                  <a:pt x="1254" y="170"/>
                </a:lnTo>
                <a:lnTo>
                  <a:pt x="2450" y="170"/>
                </a:lnTo>
                <a:lnTo>
                  <a:pt x="3647" y="0"/>
                </a:lnTo>
                <a:lnTo>
                  <a:pt x="2849" y="56"/>
                </a:lnTo>
                <a:lnTo>
                  <a:pt x="1709" y="56"/>
                </a:lnTo>
                <a:lnTo>
                  <a:pt x="1083" y="0"/>
                </a:lnTo>
                <a:close/>
              </a:path>
            </a:pathLst>
          </a:custGeom>
          <a:solidFill>
            <a:srgbClr val="FDFDFD"/>
          </a:solidFill>
        </p:spPr>
        <p:txBody>
          <a:bodyPr wrap="square" lIns="0" tIns="0" rIns="0" bIns="0" rtlCol="0">
            <a:noAutofit/>
          </a:bodyPr>
          <a:lstStyle/>
          <a:p>
            <a:endParaRPr/>
          </a:p>
        </p:txBody>
      </p:sp>
      <p:sp>
        <p:nvSpPr>
          <p:cNvPr id="1715" name="object 1715"/>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DFDFD"/>
          </a:solidFill>
        </p:spPr>
        <p:txBody>
          <a:bodyPr wrap="square" lIns="0" tIns="0" rIns="0" bIns="0" rtlCol="0">
            <a:noAutofit/>
          </a:bodyPr>
          <a:lstStyle/>
          <a:p>
            <a:endParaRPr/>
          </a:p>
        </p:txBody>
      </p:sp>
      <p:sp>
        <p:nvSpPr>
          <p:cNvPr id="1716" name="object 1716"/>
          <p:cNvSpPr/>
          <p:nvPr/>
        </p:nvSpPr>
        <p:spPr>
          <a:xfrm>
            <a:off x="441316" y="685980"/>
            <a:ext cx="2507" cy="208"/>
          </a:xfrm>
          <a:custGeom>
            <a:avLst/>
            <a:gdLst/>
            <a:ahLst/>
            <a:cxnLst/>
            <a:rect l="l" t="t" r="r" b="b"/>
            <a:pathLst>
              <a:path w="2507" h="208">
                <a:moveTo>
                  <a:pt x="1254" y="56"/>
                </a:moveTo>
                <a:lnTo>
                  <a:pt x="0" y="151"/>
                </a:lnTo>
                <a:lnTo>
                  <a:pt x="1254" y="208"/>
                </a:lnTo>
                <a:lnTo>
                  <a:pt x="2507" y="0"/>
                </a:lnTo>
                <a:lnTo>
                  <a:pt x="1254" y="56"/>
                </a:lnTo>
                <a:close/>
              </a:path>
            </a:pathLst>
          </a:custGeom>
          <a:solidFill>
            <a:srgbClr val="FDFDFD"/>
          </a:solidFill>
        </p:spPr>
        <p:txBody>
          <a:bodyPr wrap="square" lIns="0" tIns="0" rIns="0" bIns="0" rtlCol="0">
            <a:noAutofit/>
          </a:bodyPr>
          <a:lstStyle/>
          <a:p>
            <a:endParaRPr/>
          </a:p>
        </p:txBody>
      </p:sp>
      <p:sp>
        <p:nvSpPr>
          <p:cNvPr id="1717" name="object 1717"/>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DFDFD"/>
          </a:solidFill>
        </p:spPr>
        <p:txBody>
          <a:bodyPr wrap="square" lIns="0" tIns="0" rIns="0" bIns="0" rtlCol="0">
            <a:noAutofit/>
          </a:bodyPr>
          <a:lstStyle/>
          <a:p>
            <a:endParaRPr/>
          </a:p>
        </p:txBody>
      </p:sp>
      <p:sp>
        <p:nvSpPr>
          <p:cNvPr id="1718" name="object 1718"/>
          <p:cNvSpPr/>
          <p:nvPr/>
        </p:nvSpPr>
        <p:spPr>
          <a:xfrm>
            <a:off x="428721" y="686891"/>
            <a:ext cx="398" cy="645"/>
          </a:xfrm>
          <a:custGeom>
            <a:avLst/>
            <a:gdLst/>
            <a:ahLst/>
            <a:cxnLst/>
            <a:rect l="l" t="t" r="r" b="b"/>
            <a:pathLst>
              <a:path w="398" h="645">
                <a:moveTo>
                  <a:pt x="171" y="436"/>
                </a:moveTo>
                <a:lnTo>
                  <a:pt x="398" y="0"/>
                </a:lnTo>
                <a:lnTo>
                  <a:pt x="0" y="113"/>
                </a:lnTo>
                <a:lnTo>
                  <a:pt x="171" y="645"/>
                </a:lnTo>
                <a:lnTo>
                  <a:pt x="171" y="436"/>
                </a:lnTo>
                <a:close/>
              </a:path>
            </a:pathLst>
          </a:custGeom>
          <a:solidFill>
            <a:srgbClr val="FDFDFD"/>
          </a:solidFill>
        </p:spPr>
        <p:txBody>
          <a:bodyPr wrap="square" lIns="0" tIns="0" rIns="0" bIns="0" rtlCol="0">
            <a:noAutofit/>
          </a:bodyPr>
          <a:lstStyle/>
          <a:p>
            <a:endParaRPr/>
          </a:p>
        </p:txBody>
      </p:sp>
      <p:sp>
        <p:nvSpPr>
          <p:cNvPr id="1719" name="object 1719"/>
          <p:cNvSpPr/>
          <p:nvPr/>
        </p:nvSpPr>
        <p:spPr>
          <a:xfrm>
            <a:off x="408885" y="688941"/>
            <a:ext cx="18979" cy="10194"/>
          </a:xfrm>
          <a:custGeom>
            <a:avLst/>
            <a:gdLst/>
            <a:ahLst/>
            <a:cxnLst/>
            <a:rect l="l" t="t" r="r" b="b"/>
            <a:pathLst>
              <a:path w="18979" h="10194">
                <a:moveTo>
                  <a:pt x="2736" y="7403"/>
                </a:moveTo>
                <a:lnTo>
                  <a:pt x="2509" y="7935"/>
                </a:lnTo>
                <a:lnTo>
                  <a:pt x="3649" y="8314"/>
                </a:lnTo>
                <a:lnTo>
                  <a:pt x="4219" y="9169"/>
                </a:lnTo>
                <a:lnTo>
                  <a:pt x="4446" y="10194"/>
                </a:lnTo>
                <a:lnTo>
                  <a:pt x="5471" y="10099"/>
                </a:lnTo>
                <a:lnTo>
                  <a:pt x="6498" y="9871"/>
                </a:lnTo>
                <a:lnTo>
                  <a:pt x="7296" y="9226"/>
                </a:lnTo>
                <a:lnTo>
                  <a:pt x="8321" y="9226"/>
                </a:lnTo>
                <a:lnTo>
                  <a:pt x="9290" y="8903"/>
                </a:lnTo>
                <a:lnTo>
                  <a:pt x="10544" y="8428"/>
                </a:lnTo>
                <a:lnTo>
                  <a:pt x="11513" y="8258"/>
                </a:lnTo>
                <a:lnTo>
                  <a:pt x="12311" y="8049"/>
                </a:lnTo>
                <a:lnTo>
                  <a:pt x="12426" y="7821"/>
                </a:lnTo>
                <a:lnTo>
                  <a:pt x="13565" y="7992"/>
                </a:lnTo>
                <a:lnTo>
                  <a:pt x="14705" y="8144"/>
                </a:lnTo>
                <a:lnTo>
                  <a:pt x="15674" y="8049"/>
                </a:lnTo>
                <a:lnTo>
                  <a:pt x="15789" y="7232"/>
                </a:lnTo>
                <a:lnTo>
                  <a:pt x="15958" y="6530"/>
                </a:lnTo>
                <a:lnTo>
                  <a:pt x="17041" y="5941"/>
                </a:lnTo>
                <a:lnTo>
                  <a:pt x="17098" y="4689"/>
                </a:lnTo>
                <a:lnTo>
                  <a:pt x="18181" y="3512"/>
                </a:lnTo>
                <a:lnTo>
                  <a:pt x="17726" y="3303"/>
                </a:lnTo>
                <a:lnTo>
                  <a:pt x="18010" y="3075"/>
                </a:lnTo>
                <a:lnTo>
                  <a:pt x="18639" y="1784"/>
                </a:lnTo>
                <a:lnTo>
                  <a:pt x="17783" y="1613"/>
                </a:lnTo>
                <a:lnTo>
                  <a:pt x="18353" y="1139"/>
                </a:lnTo>
                <a:lnTo>
                  <a:pt x="18296" y="322"/>
                </a:lnTo>
                <a:lnTo>
                  <a:pt x="18979" y="113"/>
                </a:lnTo>
                <a:lnTo>
                  <a:pt x="17954" y="0"/>
                </a:lnTo>
                <a:lnTo>
                  <a:pt x="16870" y="113"/>
                </a:lnTo>
                <a:lnTo>
                  <a:pt x="15902" y="550"/>
                </a:lnTo>
                <a:lnTo>
                  <a:pt x="14989" y="911"/>
                </a:lnTo>
                <a:lnTo>
                  <a:pt x="14705" y="1347"/>
                </a:lnTo>
                <a:lnTo>
                  <a:pt x="13737" y="1727"/>
                </a:lnTo>
                <a:lnTo>
                  <a:pt x="12768" y="2164"/>
                </a:lnTo>
                <a:lnTo>
                  <a:pt x="11684" y="2372"/>
                </a:lnTo>
                <a:lnTo>
                  <a:pt x="10716" y="2809"/>
                </a:lnTo>
                <a:lnTo>
                  <a:pt x="9461" y="3303"/>
                </a:lnTo>
                <a:lnTo>
                  <a:pt x="9689" y="3018"/>
                </a:lnTo>
                <a:lnTo>
                  <a:pt x="8663" y="3398"/>
                </a:lnTo>
                <a:lnTo>
                  <a:pt x="7810" y="3948"/>
                </a:lnTo>
                <a:lnTo>
                  <a:pt x="7467" y="3568"/>
                </a:lnTo>
                <a:lnTo>
                  <a:pt x="6384" y="3720"/>
                </a:lnTo>
                <a:lnTo>
                  <a:pt x="5415" y="4214"/>
                </a:lnTo>
                <a:lnTo>
                  <a:pt x="4390" y="4594"/>
                </a:lnTo>
                <a:lnTo>
                  <a:pt x="3534" y="5182"/>
                </a:lnTo>
                <a:lnTo>
                  <a:pt x="2565" y="5676"/>
                </a:lnTo>
                <a:lnTo>
                  <a:pt x="1824" y="6378"/>
                </a:lnTo>
                <a:lnTo>
                  <a:pt x="628" y="7175"/>
                </a:lnTo>
                <a:lnTo>
                  <a:pt x="0" y="8371"/>
                </a:lnTo>
                <a:lnTo>
                  <a:pt x="1027" y="7992"/>
                </a:lnTo>
                <a:lnTo>
                  <a:pt x="1824" y="7441"/>
                </a:lnTo>
                <a:lnTo>
                  <a:pt x="2736" y="7403"/>
                </a:lnTo>
                <a:close/>
              </a:path>
            </a:pathLst>
          </a:custGeom>
          <a:solidFill>
            <a:srgbClr val="FDFDFD"/>
          </a:solidFill>
        </p:spPr>
        <p:txBody>
          <a:bodyPr wrap="square" lIns="0" tIns="0" rIns="0" bIns="0" rtlCol="0">
            <a:noAutofit/>
          </a:bodyPr>
          <a:lstStyle/>
          <a:p>
            <a:endParaRPr/>
          </a:p>
        </p:txBody>
      </p:sp>
      <p:sp>
        <p:nvSpPr>
          <p:cNvPr id="1720" name="object 1720"/>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DFDFD"/>
          </a:solidFill>
        </p:spPr>
        <p:txBody>
          <a:bodyPr wrap="square" lIns="0" tIns="0" rIns="0" bIns="0" rtlCol="0">
            <a:noAutofit/>
          </a:bodyPr>
          <a:lstStyle/>
          <a:p>
            <a:endParaRPr/>
          </a:p>
        </p:txBody>
      </p:sp>
      <p:sp>
        <p:nvSpPr>
          <p:cNvPr id="1721" name="object 1721"/>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DFDFD"/>
          </a:solidFill>
        </p:spPr>
        <p:txBody>
          <a:bodyPr wrap="square" lIns="0" tIns="0" rIns="0" bIns="0" rtlCol="0">
            <a:noAutofit/>
          </a:bodyPr>
          <a:lstStyle/>
          <a:p>
            <a:endParaRPr/>
          </a:p>
        </p:txBody>
      </p:sp>
      <p:sp>
        <p:nvSpPr>
          <p:cNvPr id="1722" name="object 1722"/>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DFDFD"/>
          </a:solidFill>
        </p:spPr>
        <p:txBody>
          <a:bodyPr wrap="square" lIns="0" tIns="0" rIns="0" bIns="0" rtlCol="0">
            <a:noAutofit/>
          </a:bodyPr>
          <a:lstStyle/>
          <a:p>
            <a:endParaRPr/>
          </a:p>
        </p:txBody>
      </p:sp>
      <p:sp>
        <p:nvSpPr>
          <p:cNvPr id="1723" name="object 1723"/>
          <p:cNvSpPr/>
          <p:nvPr/>
        </p:nvSpPr>
        <p:spPr>
          <a:xfrm>
            <a:off x="417150" y="686303"/>
            <a:ext cx="17783" cy="4802"/>
          </a:xfrm>
          <a:custGeom>
            <a:avLst/>
            <a:gdLst/>
            <a:ahLst/>
            <a:cxnLst/>
            <a:rect l="l" t="t" r="r" b="b"/>
            <a:pathLst>
              <a:path w="17783" h="4802">
                <a:moveTo>
                  <a:pt x="12140" y="3720"/>
                </a:moveTo>
                <a:lnTo>
                  <a:pt x="13165" y="3075"/>
                </a:lnTo>
                <a:lnTo>
                  <a:pt x="14476" y="2809"/>
                </a:lnTo>
                <a:lnTo>
                  <a:pt x="15559" y="2050"/>
                </a:lnTo>
                <a:lnTo>
                  <a:pt x="16812" y="1784"/>
                </a:lnTo>
                <a:lnTo>
                  <a:pt x="17783" y="1025"/>
                </a:lnTo>
                <a:lnTo>
                  <a:pt x="16357" y="968"/>
                </a:lnTo>
                <a:lnTo>
                  <a:pt x="15102" y="1347"/>
                </a:lnTo>
                <a:lnTo>
                  <a:pt x="15672" y="1613"/>
                </a:lnTo>
                <a:lnTo>
                  <a:pt x="14762" y="1879"/>
                </a:lnTo>
                <a:lnTo>
                  <a:pt x="14305" y="1233"/>
                </a:lnTo>
                <a:lnTo>
                  <a:pt x="14647" y="911"/>
                </a:lnTo>
                <a:lnTo>
                  <a:pt x="13678" y="854"/>
                </a:lnTo>
                <a:lnTo>
                  <a:pt x="14818" y="474"/>
                </a:lnTo>
                <a:lnTo>
                  <a:pt x="16014" y="531"/>
                </a:lnTo>
                <a:lnTo>
                  <a:pt x="17098" y="208"/>
                </a:lnTo>
                <a:lnTo>
                  <a:pt x="16300" y="322"/>
                </a:lnTo>
                <a:lnTo>
                  <a:pt x="15332" y="208"/>
                </a:lnTo>
                <a:lnTo>
                  <a:pt x="16014" y="0"/>
                </a:lnTo>
                <a:lnTo>
                  <a:pt x="14703" y="379"/>
                </a:lnTo>
                <a:lnTo>
                  <a:pt x="13336" y="645"/>
                </a:lnTo>
                <a:lnTo>
                  <a:pt x="13451" y="474"/>
                </a:lnTo>
                <a:lnTo>
                  <a:pt x="12424" y="588"/>
                </a:lnTo>
                <a:lnTo>
                  <a:pt x="11968" y="588"/>
                </a:lnTo>
                <a:lnTo>
                  <a:pt x="11741" y="1025"/>
                </a:lnTo>
                <a:lnTo>
                  <a:pt x="12482" y="854"/>
                </a:lnTo>
                <a:lnTo>
                  <a:pt x="11741" y="1233"/>
                </a:lnTo>
                <a:lnTo>
                  <a:pt x="11570" y="702"/>
                </a:lnTo>
                <a:lnTo>
                  <a:pt x="11112" y="816"/>
                </a:lnTo>
                <a:lnTo>
                  <a:pt x="10315" y="1025"/>
                </a:lnTo>
                <a:lnTo>
                  <a:pt x="10542" y="911"/>
                </a:lnTo>
                <a:lnTo>
                  <a:pt x="9973" y="1082"/>
                </a:lnTo>
                <a:lnTo>
                  <a:pt x="9346" y="1233"/>
                </a:lnTo>
                <a:lnTo>
                  <a:pt x="8776" y="1404"/>
                </a:lnTo>
                <a:lnTo>
                  <a:pt x="8947" y="1404"/>
                </a:lnTo>
                <a:lnTo>
                  <a:pt x="7808" y="1727"/>
                </a:lnTo>
                <a:lnTo>
                  <a:pt x="6724" y="2164"/>
                </a:lnTo>
                <a:lnTo>
                  <a:pt x="5643" y="2486"/>
                </a:lnTo>
                <a:lnTo>
                  <a:pt x="5185" y="2486"/>
                </a:lnTo>
                <a:lnTo>
                  <a:pt x="3933" y="2904"/>
                </a:lnTo>
                <a:lnTo>
                  <a:pt x="2734" y="3398"/>
                </a:lnTo>
                <a:lnTo>
                  <a:pt x="1482" y="3929"/>
                </a:lnTo>
                <a:lnTo>
                  <a:pt x="1881" y="3834"/>
                </a:lnTo>
                <a:lnTo>
                  <a:pt x="912" y="4214"/>
                </a:lnTo>
                <a:lnTo>
                  <a:pt x="0" y="4802"/>
                </a:lnTo>
                <a:lnTo>
                  <a:pt x="1254" y="4480"/>
                </a:lnTo>
                <a:lnTo>
                  <a:pt x="2394" y="3929"/>
                </a:lnTo>
                <a:lnTo>
                  <a:pt x="3590" y="3549"/>
                </a:lnTo>
                <a:lnTo>
                  <a:pt x="5185" y="3132"/>
                </a:lnTo>
                <a:lnTo>
                  <a:pt x="6611" y="2429"/>
                </a:lnTo>
                <a:lnTo>
                  <a:pt x="7636" y="2202"/>
                </a:lnTo>
                <a:lnTo>
                  <a:pt x="8720" y="2107"/>
                </a:lnTo>
                <a:lnTo>
                  <a:pt x="9916" y="1727"/>
                </a:lnTo>
                <a:lnTo>
                  <a:pt x="11171" y="1461"/>
                </a:lnTo>
                <a:lnTo>
                  <a:pt x="12482" y="1177"/>
                </a:lnTo>
                <a:lnTo>
                  <a:pt x="11513" y="1670"/>
                </a:lnTo>
                <a:lnTo>
                  <a:pt x="11912" y="2050"/>
                </a:lnTo>
                <a:lnTo>
                  <a:pt x="11171" y="2752"/>
                </a:lnTo>
                <a:lnTo>
                  <a:pt x="12140" y="3720"/>
                </a:lnTo>
                <a:close/>
              </a:path>
            </a:pathLst>
          </a:custGeom>
          <a:solidFill>
            <a:srgbClr val="FDFDFD"/>
          </a:solidFill>
        </p:spPr>
        <p:txBody>
          <a:bodyPr wrap="square" lIns="0" tIns="0" rIns="0" bIns="0" rtlCol="0">
            <a:noAutofit/>
          </a:bodyPr>
          <a:lstStyle/>
          <a:p>
            <a:endParaRPr/>
          </a:p>
        </p:txBody>
      </p:sp>
      <p:sp>
        <p:nvSpPr>
          <p:cNvPr id="1724" name="object 1724"/>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DFDFD"/>
          </a:solidFill>
        </p:spPr>
        <p:txBody>
          <a:bodyPr wrap="square" lIns="0" tIns="0" rIns="0" bIns="0" rtlCol="0">
            <a:noAutofit/>
          </a:bodyPr>
          <a:lstStyle/>
          <a:p>
            <a:endParaRPr/>
          </a:p>
        </p:txBody>
      </p:sp>
      <p:sp>
        <p:nvSpPr>
          <p:cNvPr id="1725" name="object 1725"/>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DFDFD"/>
          </a:solidFill>
        </p:spPr>
        <p:txBody>
          <a:bodyPr wrap="square" lIns="0" tIns="0" rIns="0" bIns="0" rtlCol="0">
            <a:noAutofit/>
          </a:bodyPr>
          <a:lstStyle/>
          <a:p>
            <a:endParaRPr/>
          </a:p>
        </p:txBody>
      </p:sp>
      <p:sp>
        <p:nvSpPr>
          <p:cNvPr id="1726" name="object 1726"/>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DFDFD"/>
          </a:solidFill>
        </p:spPr>
        <p:txBody>
          <a:bodyPr wrap="square" lIns="0" tIns="0" rIns="0" bIns="0" rtlCol="0">
            <a:noAutofit/>
          </a:bodyPr>
          <a:lstStyle/>
          <a:p>
            <a:endParaRPr/>
          </a:p>
        </p:txBody>
      </p:sp>
      <p:sp>
        <p:nvSpPr>
          <p:cNvPr id="1727" name="object 1727"/>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DFDFD"/>
          </a:solidFill>
        </p:spPr>
        <p:txBody>
          <a:bodyPr wrap="square" lIns="0" tIns="0" rIns="0" bIns="0" rtlCol="0">
            <a:noAutofit/>
          </a:bodyPr>
          <a:lstStyle/>
          <a:p>
            <a:endParaRPr/>
          </a:p>
        </p:txBody>
      </p:sp>
      <p:sp>
        <p:nvSpPr>
          <p:cNvPr id="1728" name="object 1728"/>
          <p:cNvSpPr/>
          <p:nvPr/>
        </p:nvSpPr>
        <p:spPr>
          <a:xfrm>
            <a:off x="404440" y="692131"/>
            <a:ext cx="74823" cy="39069"/>
          </a:xfrm>
          <a:custGeom>
            <a:avLst/>
            <a:gdLst/>
            <a:ahLst/>
            <a:cxnLst/>
            <a:rect l="l" t="t" r="r" b="b"/>
            <a:pathLst>
              <a:path w="74823" h="39069">
                <a:moveTo>
                  <a:pt x="23766" y="19211"/>
                </a:moveTo>
                <a:lnTo>
                  <a:pt x="23083" y="18452"/>
                </a:lnTo>
                <a:lnTo>
                  <a:pt x="22284" y="17806"/>
                </a:lnTo>
                <a:lnTo>
                  <a:pt x="21315" y="17313"/>
                </a:lnTo>
                <a:lnTo>
                  <a:pt x="20689" y="16079"/>
                </a:lnTo>
                <a:lnTo>
                  <a:pt x="19664" y="15756"/>
                </a:lnTo>
                <a:lnTo>
                  <a:pt x="18580" y="15642"/>
                </a:lnTo>
                <a:lnTo>
                  <a:pt x="17553" y="15756"/>
                </a:lnTo>
                <a:lnTo>
                  <a:pt x="16699" y="16136"/>
                </a:lnTo>
                <a:lnTo>
                  <a:pt x="15730" y="16136"/>
                </a:lnTo>
                <a:lnTo>
                  <a:pt x="14248" y="16610"/>
                </a:lnTo>
                <a:lnTo>
                  <a:pt x="13108" y="16610"/>
                </a:lnTo>
                <a:lnTo>
                  <a:pt x="12083" y="17161"/>
                </a:lnTo>
                <a:lnTo>
                  <a:pt x="10943" y="17598"/>
                </a:lnTo>
                <a:lnTo>
                  <a:pt x="9860" y="17598"/>
                </a:lnTo>
                <a:lnTo>
                  <a:pt x="8776" y="17427"/>
                </a:lnTo>
                <a:lnTo>
                  <a:pt x="7922" y="18243"/>
                </a:lnTo>
                <a:lnTo>
                  <a:pt x="7010" y="19040"/>
                </a:lnTo>
                <a:lnTo>
                  <a:pt x="6555" y="20028"/>
                </a:lnTo>
                <a:lnTo>
                  <a:pt x="7524" y="21260"/>
                </a:lnTo>
                <a:lnTo>
                  <a:pt x="7294" y="22232"/>
                </a:lnTo>
                <a:lnTo>
                  <a:pt x="7010" y="23148"/>
                </a:lnTo>
                <a:lnTo>
                  <a:pt x="7010" y="24065"/>
                </a:lnTo>
                <a:lnTo>
                  <a:pt x="7922" y="24768"/>
                </a:lnTo>
                <a:lnTo>
                  <a:pt x="9119" y="24335"/>
                </a:lnTo>
                <a:lnTo>
                  <a:pt x="10259" y="23743"/>
                </a:lnTo>
                <a:lnTo>
                  <a:pt x="11171" y="22932"/>
                </a:lnTo>
                <a:lnTo>
                  <a:pt x="11570" y="22879"/>
                </a:lnTo>
                <a:lnTo>
                  <a:pt x="11626" y="22015"/>
                </a:lnTo>
                <a:lnTo>
                  <a:pt x="12025" y="20990"/>
                </a:lnTo>
                <a:lnTo>
                  <a:pt x="12993" y="20396"/>
                </a:lnTo>
                <a:lnTo>
                  <a:pt x="14021" y="19914"/>
                </a:lnTo>
                <a:lnTo>
                  <a:pt x="15160" y="19591"/>
                </a:lnTo>
                <a:lnTo>
                  <a:pt x="16186" y="19534"/>
                </a:lnTo>
                <a:lnTo>
                  <a:pt x="15503" y="20179"/>
                </a:lnTo>
                <a:lnTo>
                  <a:pt x="14534" y="20612"/>
                </a:lnTo>
                <a:lnTo>
                  <a:pt x="13622" y="20990"/>
                </a:lnTo>
                <a:lnTo>
                  <a:pt x="13165" y="22393"/>
                </a:lnTo>
                <a:lnTo>
                  <a:pt x="13563" y="23310"/>
                </a:lnTo>
                <a:lnTo>
                  <a:pt x="13108" y="24229"/>
                </a:lnTo>
                <a:lnTo>
                  <a:pt x="12311" y="24929"/>
                </a:lnTo>
                <a:lnTo>
                  <a:pt x="11284" y="24713"/>
                </a:lnTo>
                <a:lnTo>
                  <a:pt x="10544" y="25415"/>
                </a:lnTo>
                <a:lnTo>
                  <a:pt x="9975" y="26171"/>
                </a:lnTo>
                <a:lnTo>
                  <a:pt x="8720" y="26009"/>
                </a:lnTo>
                <a:lnTo>
                  <a:pt x="7465" y="25846"/>
                </a:lnTo>
                <a:lnTo>
                  <a:pt x="6668" y="25307"/>
                </a:lnTo>
                <a:lnTo>
                  <a:pt x="5927" y="24713"/>
                </a:lnTo>
                <a:lnTo>
                  <a:pt x="5300" y="24120"/>
                </a:lnTo>
                <a:lnTo>
                  <a:pt x="6213" y="23743"/>
                </a:lnTo>
                <a:lnTo>
                  <a:pt x="6384" y="22663"/>
                </a:lnTo>
                <a:lnTo>
                  <a:pt x="6839" y="21637"/>
                </a:lnTo>
                <a:lnTo>
                  <a:pt x="5927" y="22340"/>
                </a:lnTo>
                <a:lnTo>
                  <a:pt x="5129" y="23095"/>
                </a:lnTo>
                <a:lnTo>
                  <a:pt x="4160" y="23851"/>
                </a:lnTo>
                <a:lnTo>
                  <a:pt x="3590" y="23418"/>
                </a:lnTo>
                <a:lnTo>
                  <a:pt x="2678" y="23579"/>
                </a:lnTo>
                <a:lnTo>
                  <a:pt x="1881" y="23257"/>
                </a:lnTo>
                <a:lnTo>
                  <a:pt x="855" y="23688"/>
                </a:lnTo>
                <a:lnTo>
                  <a:pt x="0" y="24174"/>
                </a:lnTo>
                <a:lnTo>
                  <a:pt x="494" y="24926"/>
                </a:lnTo>
                <a:lnTo>
                  <a:pt x="8731" y="32278"/>
                </a:lnTo>
                <a:lnTo>
                  <a:pt x="21092" y="37245"/>
                </a:lnTo>
                <a:lnTo>
                  <a:pt x="36305" y="39069"/>
                </a:lnTo>
                <a:lnTo>
                  <a:pt x="44083" y="38609"/>
                </a:lnTo>
                <a:lnTo>
                  <a:pt x="59166" y="34672"/>
                </a:lnTo>
                <a:lnTo>
                  <a:pt x="69967" y="27518"/>
                </a:lnTo>
                <a:lnTo>
                  <a:pt x="74823" y="18129"/>
                </a:lnTo>
                <a:lnTo>
                  <a:pt x="74098" y="17750"/>
                </a:lnTo>
                <a:lnTo>
                  <a:pt x="74159" y="18775"/>
                </a:lnTo>
                <a:lnTo>
                  <a:pt x="72951" y="18566"/>
                </a:lnTo>
                <a:lnTo>
                  <a:pt x="72548" y="19363"/>
                </a:lnTo>
                <a:lnTo>
                  <a:pt x="71863" y="18509"/>
                </a:lnTo>
                <a:lnTo>
                  <a:pt x="71138" y="17598"/>
                </a:lnTo>
                <a:lnTo>
                  <a:pt x="70896" y="16516"/>
                </a:lnTo>
                <a:lnTo>
                  <a:pt x="70614" y="15377"/>
                </a:lnTo>
                <a:lnTo>
                  <a:pt x="70836" y="14238"/>
                </a:lnTo>
                <a:lnTo>
                  <a:pt x="70493" y="13212"/>
                </a:lnTo>
                <a:lnTo>
                  <a:pt x="70614" y="12130"/>
                </a:lnTo>
                <a:lnTo>
                  <a:pt x="71178" y="11865"/>
                </a:lnTo>
                <a:lnTo>
                  <a:pt x="70554" y="10953"/>
                </a:lnTo>
                <a:lnTo>
                  <a:pt x="70050" y="10042"/>
                </a:lnTo>
                <a:lnTo>
                  <a:pt x="70111" y="9055"/>
                </a:lnTo>
                <a:lnTo>
                  <a:pt x="69366" y="7878"/>
                </a:lnTo>
                <a:lnTo>
                  <a:pt x="70151" y="8523"/>
                </a:lnTo>
                <a:lnTo>
                  <a:pt x="70735" y="9492"/>
                </a:lnTo>
                <a:lnTo>
                  <a:pt x="71420" y="10308"/>
                </a:lnTo>
                <a:lnTo>
                  <a:pt x="72145" y="11105"/>
                </a:lnTo>
                <a:lnTo>
                  <a:pt x="72830" y="11978"/>
                </a:lnTo>
                <a:lnTo>
                  <a:pt x="73635" y="12738"/>
                </a:lnTo>
                <a:lnTo>
                  <a:pt x="74602" y="13212"/>
                </a:lnTo>
                <a:lnTo>
                  <a:pt x="74441" y="12567"/>
                </a:lnTo>
                <a:lnTo>
                  <a:pt x="74260" y="11978"/>
                </a:lnTo>
                <a:lnTo>
                  <a:pt x="74038" y="11390"/>
                </a:lnTo>
                <a:lnTo>
                  <a:pt x="73756" y="11105"/>
                </a:lnTo>
                <a:lnTo>
                  <a:pt x="72951" y="10365"/>
                </a:lnTo>
                <a:lnTo>
                  <a:pt x="72145" y="9662"/>
                </a:lnTo>
                <a:lnTo>
                  <a:pt x="71420" y="8903"/>
                </a:lnTo>
                <a:lnTo>
                  <a:pt x="70453" y="8201"/>
                </a:lnTo>
                <a:lnTo>
                  <a:pt x="69768" y="7289"/>
                </a:lnTo>
                <a:lnTo>
                  <a:pt x="69084" y="6359"/>
                </a:lnTo>
                <a:lnTo>
                  <a:pt x="68459" y="5448"/>
                </a:lnTo>
                <a:lnTo>
                  <a:pt x="67593" y="4632"/>
                </a:lnTo>
                <a:lnTo>
                  <a:pt x="66909" y="3720"/>
                </a:lnTo>
                <a:lnTo>
                  <a:pt x="66063" y="2904"/>
                </a:lnTo>
                <a:lnTo>
                  <a:pt x="64973" y="2486"/>
                </a:lnTo>
                <a:lnTo>
                  <a:pt x="63890" y="1993"/>
                </a:lnTo>
                <a:lnTo>
                  <a:pt x="63149" y="1233"/>
                </a:lnTo>
                <a:lnTo>
                  <a:pt x="62238" y="588"/>
                </a:lnTo>
                <a:lnTo>
                  <a:pt x="61497" y="0"/>
                </a:lnTo>
                <a:lnTo>
                  <a:pt x="61326" y="1025"/>
                </a:lnTo>
                <a:lnTo>
                  <a:pt x="61610" y="2107"/>
                </a:lnTo>
                <a:lnTo>
                  <a:pt x="62124" y="3075"/>
                </a:lnTo>
                <a:lnTo>
                  <a:pt x="63036" y="3834"/>
                </a:lnTo>
                <a:lnTo>
                  <a:pt x="62522" y="4954"/>
                </a:lnTo>
                <a:lnTo>
                  <a:pt x="61952" y="5391"/>
                </a:lnTo>
                <a:lnTo>
                  <a:pt x="62238" y="5979"/>
                </a:lnTo>
                <a:lnTo>
                  <a:pt x="61610" y="6150"/>
                </a:lnTo>
                <a:lnTo>
                  <a:pt x="61896" y="6587"/>
                </a:lnTo>
                <a:lnTo>
                  <a:pt x="61098" y="6796"/>
                </a:lnTo>
                <a:lnTo>
                  <a:pt x="60357" y="7441"/>
                </a:lnTo>
                <a:lnTo>
                  <a:pt x="60641" y="7992"/>
                </a:lnTo>
                <a:lnTo>
                  <a:pt x="60071" y="8960"/>
                </a:lnTo>
                <a:lnTo>
                  <a:pt x="59900" y="10080"/>
                </a:lnTo>
                <a:lnTo>
                  <a:pt x="59501" y="11105"/>
                </a:lnTo>
                <a:lnTo>
                  <a:pt x="58249" y="11010"/>
                </a:lnTo>
                <a:lnTo>
                  <a:pt x="57050" y="11162"/>
                </a:lnTo>
                <a:lnTo>
                  <a:pt x="56140" y="11808"/>
                </a:lnTo>
                <a:lnTo>
                  <a:pt x="55113" y="12415"/>
                </a:lnTo>
                <a:lnTo>
                  <a:pt x="54372" y="12301"/>
                </a:lnTo>
                <a:lnTo>
                  <a:pt x="53860" y="13117"/>
                </a:lnTo>
                <a:lnTo>
                  <a:pt x="53119" y="13535"/>
                </a:lnTo>
                <a:lnTo>
                  <a:pt x="52777" y="12738"/>
                </a:lnTo>
                <a:lnTo>
                  <a:pt x="52549" y="11808"/>
                </a:lnTo>
                <a:lnTo>
                  <a:pt x="51637" y="11713"/>
                </a:lnTo>
                <a:lnTo>
                  <a:pt x="50668" y="11656"/>
                </a:lnTo>
                <a:lnTo>
                  <a:pt x="49700" y="11864"/>
                </a:lnTo>
                <a:lnTo>
                  <a:pt x="48900" y="13212"/>
                </a:lnTo>
                <a:lnTo>
                  <a:pt x="47591" y="13535"/>
                </a:lnTo>
                <a:lnTo>
                  <a:pt x="46165" y="13706"/>
                </a:lnTo>
                <a:lnTo>
                  <a:pt x="45539" y="14845"/>
                </a:lnTo>
                <a:lnTo>
                  <a:pt x="44340" y="15490"/>
                </a:lnTo>
                <a:lnTo>
                  <a:pt x="44000" y="16345"/>
                </a:lnTo>
                <a:lnTo>
                  <a:pt x="43372" y="16990"/>
                </a:lnTo>
                <a:lnTo>
                  <a:pt x="43031" y="16933"/>
                </a:lnTo>
                <a:lnTo>
                  <a:pt x="43771" y="17693"/>
                </a:lnTo>
                <a:lnTo>
                  <a:pt x="42745" y="17977"/>
                </a:lnTo>
                <a:lnTo>
                  <a:pt x="41549" y="18186"/>
                </a:lnTo>
                <a:lnTo>
                  <a:pt x="40466" y="17863"/>
                </a:lnTo>
                <a:lnTo>
                  <a:pt x="40294" y="18623"/>
                </a:lnTo>
                <a:lnTo>
                  <a:pt x="40182" y="19363"/>
                </a:lnTo>
                <a:lnTo>
                  <a:pt x="39441" y="18300"/>
                </a:lnTo>
                <a:lnTo>
                  <a:pt x="38871" y="16990"/>
                </a:lnTo>
                <a:lnTo>
                  <a:pt x="38015" y="18072"/>
                </a:lnTo>
                <a:lnTo>
                  <a:pt x="37731" y="19268"/>
                </a:lnTo>
                <a:lnTo>
                  <a:pt x="37332" y="20396"/>
                </a:lnTo>
                <a:lnTo>
                  <a:pt x="36305" y="20396"/>
                </a:lnTo>
                <a:lnTo>
                  <a:pt x="35280" y="20028"/>
                </a:lnTo>
                <a:lnTo>
                  <a:pt x="34311" y="19971"/>
                </a:lnTo>
                <a:lnTo>
                  <a:pt x="33342" y="20288"/>
                </a:lnTo>
                <a:lnTo>
                  <a:pt x="32259" y="20343"/>
                </a:lnTo>
                <a:lnTo>
                  <a:pt x="31232" y="20559"/>
                </a:lnTo>
                <a:lnTo>
                  <a:pt x="29923" y="20612"/>
                </a:lnTo>
                <a:lnTo>
                  <a:pt x="28612" y="20612"/>
                </a:lnTo>
                <a:lnTo>
                  <a:pt x="27357" y="20882"/>
                </a:lnTo>
                <a:lnTo>
                  <a:pt x="26273" y="20122"/>
                </a:lnTo>
                <a:lnTo>
                  <a:pt x="25532" y="21476"/>
                </a:lnTo>
                <a:lnTo>
                  <a:pt x="24507" y="21421"/>
                </a:lnTo>
                <a:lnTo>
                  <a:pt x="23538" y="21637"/>
                </a:lnTo>
                <a:lnTo>
                  <a:pt x="22513" y="22070"/>
                </a:lnTo>
                <a:lnTo>
                  <a:pt x="21486" y="22285"/>
                </a:lnTo>
                <a:lnTo>
                  <a:pt x="20860" y="21529"/>
                </a:lnTo>
                <a:lnTo>
                  <a:pt x="20632" y="20559"/>
                </a:lnTo>
                <a:lnTo>
                  <a:pt x="21202" y="20122"/>
                </a:lnTo>
                <a:lnTo>
                  <a:pt x="22284" y="20774"/>
                </a:lnTo>
                <a:lnTo>
                  <a:pt x="23424" y="21043"/>
                </a:lnTo>
                <a:lnTo>
                  <a:pt x="24678" y="20937"/>
                </a:lnTo>
                <a:lnTo>
                  <a:pt x="24564" y="19800"/>
                </a:lnTo>
                <a:lnTo>
                  <a:pt x="23766" y="19211"/>
                </a:lnTo>
                <a:close/>
              </a:path>
            </a:pathLst>
          </a:custGeom>
          <a:solidFill>
            <a:srgbClr val="FDFDFD"/>
          </a:solidFill>
        </p:spPr>
        <p:txBody>
          <a:bodyPr wrap="square" lIns="0" tIns="0" rIns="0" bIns="0" rtlCol="0">
            <a:noAutofit/>
          </a:bodyPr>
          <a:lstStyle/>
          <a:p>
            <a:endParaRPr/>
          </a:p>
        </p:txBody>
      </p:sp>
      <p:sp>
        <p:nvSpPr>
          <p:cNvPr id="1729" name="object 1729"/>
          <p:cNvSpPr/>
          <p:nvPr/>
        </p:nvSpPr>
        <p:spPr>
          <a:xfrm>
            <a:off x="432938" y="685923"/>
            <a:ext cx="3363" cy="436"/>
          </a:xfrm>
          <a:custGeom>
            <a:avLst/>
            <a:gdLst/>
            <a:ahLst/>
            <a:cxnLst/>
            <a:rect l="l" t="t" r="r" b="b"/>
            <a:pathLst>
              <a:path w="3363" h="436">
                <a:moveTo>
                  <a:pt x="2565" y="0"/>
                </a:moveTo>
                <a:lnTo>
                  <a:pt x="2336" y="56"/>
                </a:lnTo>
                <a:lnTo>
                  <a:pt x="1367" y="208"/>
                </a:lnTo>
                <a:lnTo>
                  <a:pt x="0" y="379"/>
                </a:lnTo>
                <a:lnTo>
                  <a:pt x="227" y="379"/>
                </a:lnTo>
                <a:lnTo>
                  <a:pt x="1025" y="436"/>
                </a:lnTo>
                <a:lnTo>
                  <a:pt x="1995" y="379"/>
                </a:lnTo>
                <a:lnTo>
                  <a:pt x="1595" y="379"/>
                </a:lnTo>
                <a:lnTo>
                  <a:pt x="2507" y="322"/>
                </a:lnTo>
                <a:lnTo>
                  <a:pt x="3363" y="56"/>
                </a:lnTo>
                <a:lnTo>
                  <a:pt x="2052" y="151"/>
                </a:lnTo>
                <a:lnTo>
                  <a:pt x="2565" y="0"/>
                </a:lnTo>
                <a:close/>
              </a:path>
            </a:pathLst>
          </a:custGeom>
          <a:solidFill>
            <a:srgbClr val="FDFDFD"/>
          </a:solidFill>
        </p:spPr>
        <p:txBody>
          <a:bodyPr wrap="square" lIns="0" tIns="0" rIns="0" bIns="0" rtlCol="0">
            <a:noAutofit/>
          </a:bodyPr>
          <a:lstStyle/>
          <a:p>
            <a:endParaRPr/>
          </a:p>
        </p:txBody>
      </p:sp>
      <p:sp>
        <p:nvSpPr>
          <p:cNvPr id="1730" name="object 1730"/>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BFCFD"/>
          </a:solidFill>
        </p:spPr>
        <p:txBody>
          <a:bodyPr wrap="square" lIns="0" tIns="0" rIns="0" bIns="0" rtlCol="0">
            <a:noAutofit/>
          </a:bodyPr>
          <a:lstStyle/>
          <a:p>
            <a:endParaRPr/>
          </a:p>
        </p:txBody>
      </p:sp>
      <p:sp>
        <p:nvSpPr>
          <p:cNvPr id="1731" name="object 1731"/>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BFCFD"/>
          </a:solidFill>
        </p:spPr>
        <p:txBody>
          <a:bodyPr wrap="square" lIns="0" tIns="0" rIns="0" bIns="0" rtlCol="0">
            <a:noAutofit/>
          </a:bodyPr>
          <a:lstStyle/>
          <a:p>
            <a:endParaRPr/>
          </a:p>
        </p:txBody>
      </p:sp>
      <p:sp>
        <p:nvSpPr>
          <p:cNvPr id="1732" name="object 1732"/>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BFCFD"/>
          </a:solidFill>
        </p:spPr>
        <p:txBody>
          <a:bodyPr wrap="square" lIns="0" tIns="0" rIns="0" bIns="0" rtlCol="0">
            <a:noAutofit/>
          </a:bodyPr>
          <a:lstStyle/>
          <a:p>
            <a:endParaRPr/>
          </a:p>
        </p:txBody>
      </p:sp>
      <p:sp>
        <p:nvSpPr>
          <p:cNvPr id="1733" name="object 1733"/>
          <p:cNvSpPr/>
          <p:nvPr/>
        </p:nvSpPr>
        <p:spPr>
          <a:xfrm>
            <a:off x="455452" y="687802"/>
            <a:ext cx="99" cy="25"/>
          </a:xfrm>
          <a:custGeom>
            <a:avLst/>
            <a:gdLst/>
            <a:ahLst/>
            <a:cxnLst/>
            <a:rect l="l" t="t" r="r" b="b"/>
            <a:pathLst>
              <a:path w="99" h="25">
                <a:moveTo>
                  <a:pt x="99" y="25"/>
                </a:moveTo>
                <a:close/>
              </a:path>
            </a:pathLst>
          </a:custGeom>
          <a:solidFill>
            <a:srgbClr val="FBFCFD"/>
          </a:solidFill>
        </p:spPr>
        <p:txBody>
          <a:bodyPr wrap="square" lIns="0" tIns="0" rIns="0" bIns="0" rtlCol="0">
            <a:noAutofit/>
          </a:bodyPr>
          <a:lstStyle/>
          <a:p>
            <a:endParaRPr/>
          </a:p>
        </p:txBody>
      </p:sp>
      <p:sp>
        <p:nvSpPr>
          <p:cNvPr id="1734" name="object 1734"/>
          <p:cNvSpPr/>
          <p:nvPr/>
        </p:nvSpPr>
        <p:spPr>
          <a:xfrm>
            <a:off x="420399" y="688790"/>
            <a:ext cx="3304" cy="1177"/>
          </a:xfrm>
          <a:custGeom>
            <a:avLst/>
            <a:gdLst/>
            <a:ahLst/>
            <a:cxnLst/>
            <a:rect l="l" t="t" r="r" b="b"/>
            <a:pathLst>
              <a:path w="3304" h="1177">
                <a:moveTo>
                  <a:pt x="0" y="1177"/>
                </a:moveTo>
                <a:lnTo>
                  <a:pt x="342" y="1063"/>
                </a:lnTo>
                <a:lnTo>
                  <a:pt x="1937" y="645"/>
                </a:lnTo>
                <a:lnTo>
                  <a:pt x="3304" y="0"/>
                </a:lnTo>
                <a:lnTo>
                  <a:pt x="2164" y="379"/>
                </a:lnTo>
                <a:lnTo>
                  <a:pt x="1083" y="740"/>
                </a:lnTo>
                <a:lnTo>
                  <a:pt x="0" y="1177"/>
                </a:lnTo>
                <a:close/>
              </a:path>
            </a:pathLst>
          </a:custGeom>
          <a:solidFill>
            <a:srgbClr val="FBFCFD"/>
          </a:solidFill>
        </p:spPr>
        <p:txBody>
          <a:bodyPr wrap="square" lIns="0" tIns="0" rIns="0" bIns="0" rtlCol="0">
            <a:noAutofit/>
          </a:bodyPr>
          <a:lstStyle/>
          <a:p>
            <a:endParaRPr/>
          </a:p>
        </p:txBody>
      </p:sp>
      <p:sp>
        <p:nvSpPr>
          <p:cNvPr id="1735" name="object 1735"/>
          <p:cNvSpPr/>
          <p:nvPr/>
        </p:nvSpPr>
        <p:spPr>
          <a:xfrm>
            <a:off x="455551" y="687828"/>
            <a:ext cx="9303" cy="3277"/>
          </a:xfrm>
          <a:custGeom>
            <a:avLst/>
            <a:gdLst/>
            <a:ahLst/>
            <a:cxnLst/>
            <a:rect l="l" t="t" r="r" b="b"/>
            <a:pathLst>
              <a:path w="9303" h="3277">
                <a:moveTo>
                  <a:pt x="3090" y="790"/>
                </a:moveTo>
                <a:lnTo>
                  <a:pt x="0" y="0"/>
                </a:lnTo>
                <a:lnTo>
                  <a:pt x="982" y="582"/>
                </a:lnTo>
                <a:lnTo>
                  <a:pt x="2009" y="904"/>
                </a:lnTo>
                <a:lnTo>
                  <a:pt x="2978" y="1436"/>
                </a:lnTo>
                <a:lnTo>
                  <a:pt x="4003" y="1702"/>
                </a:lnTo>
                <a:lnTo>
                  <a:pt x="5030" y="2081"/>
                </a:lnTo>
                <a:lnTo>
                  <a:pt x="5998" y="2575"/>
                </a:lnTo>
                <a:lnTo>
                  <a:pt x="7080" y="2518"/>
                </a:lnTo>
                <a:lnTo>
                  <a:pt x="8220" y="2841"/>
                </a:lnTo>
                <a:lnTo>
                  <a:pt x="9303" y="3277"/>
                </a:lnTo>
                <a:lnTo>
                  <a:pt x="9076" y="3106"/>
                </a:lnTo>
                <a:lnTo>
                  <a:pt x="6170" y="1816"/>
                </a:lnTo>
                <a:lnTo>
                  <a:pt x="3090" y="790"/>
                </a:lnTo>
                <a:close/>
              </a:path>
            </a:pathLst>
          </a:custGeom>
          <a:solidFill>
            <a:srgbClr val="FBFCFD"/>
          </a:solidFill>
        </p:spPr>
        <p:txBody>
          <a:bodyPr wrap="square" lIns="0" tIns="0" rIns="0" bIns="0" rtlCol="0">
            <a:noAutofit/>
          </a:bodyPr>
          <a:lstStyle/>
          <a:p>
            <a:endParaRPr/>
          </a:p>
        </p:txBody>
      </p:sp>
      <p:sp>
        <p:nvSpPr>
          <p:cNvPr id="1736" name="object 1736"/>
          <p:cNvSpPr/>
          <p:nvPr/>
        </p:nvSpPr>
        <p:spPr>
          <a:xfrm>
            <a:off x="441316" y="686037"/>
            <a:ext cx="1881" cy="151"/>
          </a:xfrm>
          <a:custGeom>
            <a:avLst/>
            <a:gdLst/>
            <a:ahLst/>
            <a:cxnLst/>
            <a:rect l="l" t="t" r="r" b="b"/>
            <a:pathLst>
              <a:path w="1881" h="151">
                <a:moveTo>
                  <a:pt x="1254" y="151"/>
                </a:moveTo>
                <a:lnTo>
                  <a:pt x="1881" y="37"/>
                </a:lnTo>
                <a:lnTo>
                  <a:pt x="1196" y="0"/>
                </a:lnTo>
                <a:lnTo>
                  <a:pt x="855" y="0"/>
                </a:lnTo>
                <a:lnTo>
                  <a:pt x="0" y="94"/>
                </a:lnTo>
                <a:lnTo>
                  <a:pt x="1254" y="151"/>
                </a:lnTo>
                <a:close/>
              </a:path>
            </a:pathLst>
          </a:custGeom>
          <a:solidFill>
            <a:srgbClr val="FBFCFD"/>
          </a:solidFill>
        </p:spPr>
        <p:txBody>
          <a:bodyPr wrap="square" lIns="0" tIns="0" rIns="0" bIns="0" rtlCol="0">
            <a:noAutofit/>
          </a:bodyPr>
          <a:lstStyle/>
          <a:p>
            <a:endParaRPr/>
          </a:p>
        </p:txBody>
      </p:sp>
      <p:sp>
        <p:nvSpPr>
          <p:cNvPr id="1737" name="object 1737"/>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BFCFD"/>
          </a:solidFill>
        </p:spPr>
        <p:txBody>
          <a:bodyPr wrap="square" lIns="0" tIns="0" rIns="0" bIns="0" rtlCol="0">
            <a:noAutofit/>
          </a:bodyPr>
          <a:lstStyle/>
          <a:p>
            <a:endParaRPr/>
          </a:p>
        </p:txBody>
      </p:sp>
      <p:sp>
        <p:nvSpPr>
          <p:cNvPr id="1738" name="object 1738"/>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BFCFD"/>
          </a:solidFill>
        </p:spPr>
        <p:txBody>
          <a:bodyPr wrap="square" lIns="0" tIns="0" rIns="0" bIns="0" rtlCol="0">
            <a:noAutofit/>
          </a:bodyPr>
          <a:lstStyle/>
          <a:p>
            <a:endParaRPr/>
          </a:p>
        </p:txBody>
      </p:sp>
      <p:sp>
        <p:nvSpPr>
          <p:cNvPr id="1739" name="object 1739"/>
          <p:cNvSpPr/>
          <p:nvPr/>
        </p:nvSpPr>
        <p:spPr>
          <a:xfrm>
            <a:off x="404440" y="692131"/>
            <a:ext cx="74823" cy="39069"/>
          </a:xfrm>
          <a:custGeom>
            <a:avLst/>
            <a:gdLst/>
            <a:ahLst/>
            <a:cxnLst/>
            <a:rect l="l" t="t" r="r" b="b"/>
            <a:pathLst>
              <a:path w="74823" h="39069">
                <a:moveTo>
                  <a:pt x="23766" y="19211"/>
                </a:moveTo>
                <a:lnTo>
                  <a:pt x="23083" y="18452"/>
                </a:lnTo>
                <a:lnTo>
                  <a:pt x="22284" y="17806"/>
                </a:lnTo>
                <a:lnTo>
                  <a:pt x="21315" y="17313"/>
                </a:lnTo>
                <a:lnTo>
                  <a:pt x="20689" y="16079"/>
                </a:lnTo>
                <a:lnTo>
                  <a:pt x="19664" y="15756"/>
                </a:lnTo>
                <a:lnTo>
                  <a:pt x="18580" y="15642"/>
                </a:lnTo>
                <a:lnTo>
                  <a:pt x="17553" y="15756"/>
                </a:lnTo>
                <a:lnTo>
                  <a:pt x="16699" y="16136"/>
                </a:lnTo>
                <a:lnTo>
                  <a:pt x="15730" y="16136"/>
                </a:lnTo>
                <a:lnTo>
                  <a:pt x="14248" y="16610"/>
                </a:lnTo>
                <a:lnTo>
                  <a:pt x="13108" y="16610"/>
                </a:lnTo>
                <a:lnTo>
                  <a:pt x="12083" y="17161"/>
                </a:lnTo>
                <a:lnTo>
                  <a:pt x="10943" y="17598"/>
                </a:lnTo>
                <a:lnTo>
                  <a:pt x="9860" y="17598"/>
                </a:lnTo>
                <a:lnTo>
                  <a:pt x="8776" y="17427"/>
                </a:lnTo>
                <a:lnTo>
                  <a:pt x="7922" y="18243"/>
                </a:lnTo>
                <a:lnTo>
                  <a:pt x="7010" y="19040"/>
                </a:lnTo>
                <a:lnTo>
                  <a:pt x="6555" y="20028"/>
                </a:lnTo>
                <a:lnTo>
                  <a:pt x="7524" y="21260"/>
                </a:lnTo>
                <a:lnTo>
                  <a:pt x="7294" y="22232"/>
                </a:lnTo>
                <a:lnTo>
                  <a:pt x="7010" y="23148"/>
                </a:lnTo>
                <a:lnTo>
                  <a:pt x="7010" y="24065"/>
                </a:lnTo>
                <a:lnTo>
                  <a:pt x="7922" y="24768"/>
                </a:lnTo>
                <a:lnTo>
                  <a:pt x="9119" y="24335"/>
                </a:lnTo>
                <a:lnTo>
                  <a:pt x="10259" y="23743"/>
                </a:lnTo>
                <a:lnTo>
                  <a:pt x="11171" y="22932"/>
                </a:lnTo>
                <a:lnTo>
                  <a:pt x="11570" y="22879"/>
                </a:lnTo>
                <a:lnTo>
                  <a:pt x="11626" y="22015"/>
                </a:lnTo>
                <a:lnTo>
                  <a:pt x="12025" y="20990"/>
                </a:lnTo>
                <a:lnTo>
                  <a:pt x="12993" y="20396"/>
                </a:lnTo>
                <a:lnTo>
                  <a:pt x="14021" y="19914"/>
                </a:lnTo>
                <a:lnTo>
                  <a:pt x="15160" y="19591"/>
                </a:lnTo>
                <a:lnTo>
                  <a:pt x="16186" y="19534"/>
                </a:lnTo>
                <a:lnTo>
                  <a:pt x="15503" y="20179"/>
                </a:lnTo>
                <a:lnTo>
                  <a:pt x="14534" y="20612"/>
                </a:lnTo>
                <a:lnTo>
                  <a:pt x="13622" y="20990"/>
                </a:lnTo>
                <a:lnTo>
                  <a:pt x="13165" y="22393"/>
                </a:lnTo>
                <a:lnTo>
                  <a:pt x="13563" y="23310"/>
                </a:lnTo>
                <a:lnTo>
                  <a:pt x="13108" y="24229"/>
                </a:lnTo>
                <a:lnTo>
                  <a:pt x="12311" y="24929"/>
                </a:lnTo>
                <a:lnTo>
                  <a:pt x="11284" y="24713"/>
                </a:lnTo>
                <a:lnTo>
                  <a:pt x="10544" y="25415"/>
                </a:lnTo>
                <a:lnTo>
                  <a:pt x="9975" y="26171"/>
                </a:lnTo>
                <a:lnTo>
                  <a:pt x="8720" y="26009"/>
                </a:lnTo>
                <a:lnTo>
                  <a:pt x="7465" y="25846"/>
                </a:lnTo>
                <a:lnTo>
                  <a:pt x="6668" y="25307"/>
                </a:lnTo>
                <a:lnTo>
                  <a:pt x="5927" y="24713"/>
                </a:lnTo>
                <a:lnTo>
                  <a:pt x="5300" y="24120"/>
                </a:lnTo>
                <a:lnTo>
                  <a:pt x="6213" y="23743"/>
                </a:lnTo>
                <a:lnTo>
                  <a:pt x="6384" y="22663"/>
                </a:lnTo>
                <a:lnTo>
                  <a:pt x="6839" y="21637"/>
                </a:lnTo>
                <a:lnTo>
                  <a:pt x="5927" y="22340"/>
                </a:lnTo>
                <a:lnTo>
                  <a:pt x="5129" y="23095"/>
                </a:lnTo>
                <a:lnTo>
                  <a:pt x="4160" y="23851"/>
                </a:lnTo>
                <a:lnTo>
                  <a:pt x="3590" y="23418"/>
                </a:lnTo>
                <a:lnTo>
                  <a:pt x="2678" y="23579"/>
                </a:lnTo>
                <a:lnTo>
                  <a:pt x="1881" y="23257"/>
                </a:lnTo>
                <a:lnTo>
                  <a:pt x="855" y="23688"/>
                </a:lnTo>
                <a:lnTo>
                  <a:pt x="0" y="24174"/>
                </a:lnTo>
                <a:lnTo>
                  <a:pt x="494" y="24926"/>
                </a:lnTo>
                <a:lnTo>
                  <a:pt x="8731" y="32278"/>
                </a:lnTo>
                <a:lnTo>
                  <a:pt x="21092" y="37245"/>
                </a:lnTo>
                <a:lnTo>
                  <a:pt x="36305" y="39069"/>
                </a:lnTo>
                <a:lnTo>
                  <a:pt x="44083" y="38609"/>
                </a:lnTo>
                <a:lnTo>
                  <a:pt x="59166" y="34672"/>
                </a:lnTo>
                <a:lnTo>
                  <a:pt x="69967" y="27518"/>
                </a:lnTo>
                <a:lnTo>
                  <a:pt x="74823" y="18129"/>
                </a:lnTo>
                <a:lnTo>
                  <a:pt x="74098" y="17750"/>
                </a:lnTo>
                <a:lnTo>
                  <a:pt x="74159" y="18775"/>
                </a:lnTo>
                <a:lnTo>
                  <a:pt x="72951" y="18566"/>
                </a:lnTo>
                <a:lnTo>
                  <a:pt x="72548" y="19363"/>
                </a:lnTo>
                <a:lnTo>
                  <a:pt x="71863" y="18509"/>
                </a:lnTo>
                <a:lnTo>
                  <a:pt x="71138" y="17598"/>
                </a:lnTo>
                <a:lnTo>
                  <a:pt x="70896" y="16516"/>
                </a:lnTo>
                <a:lnTo>
                  <a:pt x="70614" y="15377"/>
                </a:lnTo>
                <a:lnTo>
                  <a:pt x="70836" y="14238"/>
                </a:lnTo>
                <a:lnTo>
                  <a:pt x="70493" y="13212"/>
                </a:lnTo>
                <a:lnTo>
                  <a:pt x="70614" y="12130"/>
                </a:lnTo>
                <a:lnTo>
                  <a:pt x="71178" y="11865"/>
                </a:lnTo>
                <a:lnTo>
                  <a:pt x="70554" y="10953"/>
                </a:lnTo>
                <a:lnTo>
                  <a:pt x="70050" y="10042"/>
                </a:lnTo>
                <a:lnTo>
                  <a:pt x="70111" y="9055"/>
                </a:lnTo>
                <a:lnTo>
                  <a:pt x="69366" y="7878"/>
                </a:lnTo>
                <a:lnTo>
                  <a:pt x="70151" y="8523"/>
                </a:lnTo>
                <a:lnTo>
                  <a:pt x="70735" y="9492"/>
                </a:lnTo>
                <a:lnTo>
                  <a:pt x="71420" y="10308"/>
                </a:lnTo>
                <a:lnTo>
                  <a:pt x="72145" y="11105"/>
                </a:lnTo>
                <a:lnTo>
                  <a:pt x="72830" y="11978"/>
                </a:lnTo>
                <a:lnTo>
                  <a:pt x="73635" y="12738"/>
                </a:lnTo>
                <a:lnTo>
                  <a:pt x="74602" y="13212"/>
                </a:lnTo>
                <a:lnTo>
                  <a:pt x="74441" y="12567"/>
                </a:lnTo>
                <a:lnTo>
                  <a:pt x="74260" y="11978"/>
                </a:lnTo>
                <a:lnTo>
                  <a:pt x="74038" y="11390"/>
                </a:lnTo>
                <a:lnTo>
                  <a:pt x="73756" y="11105"/>
                </a:lnTo>
                <a:lnTo>
                  <a:pt x="72951" y="10365"/>
                </a:lnTo>
                <a:lnTo>
                  <a:pt x="72145" y="9662"/>
                </a:lnTo>
                <a:lnTo>
                  <a:pt x="71420" y="8903"/>
                </a:lnTo>
                <a:lnTo>
                  <a:pt x="70453" y="8201"/>
                </a:lnTo>
                <a:lnTo>
                  <a:pt x="69768" y="7289"/>
                </a:lnTo>
                <a:lnTo>
                  <a:pt x="69084" y="6359"/>
                </a:lnTo>
                <a:lnTo>
                  <a:pt x="68459" y="5448"/>
                </a:lnTo>
                <a:lnTo>
                  <a:pt x="67593" y="4632"/>
                </a:lnTo>
                <a:lnTo>
                  <a:pt x="66909" y="3720"/>
                </a:lnTo>
                <a:lnTo>
                  <a:pt x="66063" y="2904"/>
                </a:lnTo>
                <a:lnTo>
                  <a:pt x="64973" y="2486"/>
                </a:lnTo>
                <a:lnTo>
                  <a:pt x="63890" y="1993"/>
                </a:lnTo>
                <a:lnTo>
                  <a:pt x="63149" y="1233"/>
                </a:lnTo>
                <a:lnTo>
                  <a:pt x="62238" y="588"/>
                </a:lnTo>
                <a:lnTo>
                  <a:pt x="61497" y="0"/>
                </a:lnTo>
                <a:lnTo>
                  <a:pt x="61326" y="1025"/>
                </a:lnTo>
                <a:lnTo>
                  <a:pt x="61610" y="2107"/>
                </a:lnTo>
                <a:lnTo>
                  <a:pt x="62124" y="3075"/>
                </a:lnTo>
                <a:lnTo>
                  <a:pt x="63036" y="3834"/>
                </a:lnTo>
                <a:lnTo>
                  <a:pt x="62522" y="4954"/>
                </a:lnTo>
                <a:lnTo>
                  <a:pt x="61952" y="5391"/>
                </a:lnTo>
                <a:lnTo>
                  <a:pt x="62238" y="5979"/>
                </a:lnTo>
                <a:lnTo>
                  <a:pt x="61610" y="6150"/>
                </a:lnTo>
                <a:lnTo>
                  <a:pt x="61896" y="6587"/>
                </a:lnTo>
                <a:lnTo>
                  <a:pt x="61098" y="6796"/>
                </a:lnTo>
                <a:lnTo>
                  <a:pt x="60357" y="7441"/>
                </a:lnTo>
                <a:lnTo>
                  <a:pt x="60641" y="7992"/>
                </a:lnTo>
                <a:lnTo>
                  <a:pt x="60071" y="8960"/>
                </a:lnTo>
                <a:lnTo>
                  <a:pt x="59900" y="10080"/>
                </a:lnTo>
                <a:lnTo>
                  <a:pt x="59501" y="11105"/>
                </a:lnTo>
                <a:lnTo>
                  <a:pt x="58249" y="11010"/>
                </a:lnTo>
                <a:lnTo>
                  <a:pt x="57050" y="11162"/>
                </a:lnTo>
                <a:lnTo>
                  <a:pt x="56140" y="11808"/>
                </a:lnTo>
                <a:lnTo>
                  <a:pt x="55113" y="12415"/>
                </a:lnTo>
                <a:lnTo>
                  <a:pt x="54372" y="12301"/>
                </a:lnTo>
                <a:lnTo>
                  <a:pt x="53860" y="13117"/>
                </a:lnTo>
                <a:lnTo>
                  <a:pt x="53119" y="13535"/>
                </a:lnTo>
                <a:lnTo>
                  <a:pt x="52777" y="12738"/>
                </a:lnTo>
                <a:lnTo>
                  <a:pt x="52549" y="11808"/>
                </a:lnTo>
                <a:lnTo>
                  <a:pt x="51637" y="11713"/>
                </a:lnTo>
                <a:lnTo>
                  <a:pt x="50668" y="11656"/>
                </a:lnTo>
                <a:lnTo>
                  <a:pt x="49700" y="11864"/>
                </a:lnTo>
                <a:lnTo>
                  <a:pt x="48900" y="13212"/>
                </a:lnTo>
                <a:lnTo>
                  <a:pt x="47591" y="13535"/>
                </a:lnTo>
                <a:lnTo>
                  <a:pt x="46165" y="13706"/>
                </a:lnTo>
                <a:lnTo>
                  <a:pt x="45539" y="14845"/>
                </a:lnTo>
                <a:lnTo>
                  <a:pt x="44340" y="15490"/>
                </a:lnTo>
                <a:lnTo>
                  <a:pt x="44000" y="16345"/>
                </a:lnTo>
                <a:lnTo>
                  <a:pt x="43372" y="16990"/>
                </a:lnTo>
                <a:lnTo>
                  <a:pt x="43031" y="16933"/>
                </a:lnTo>
                <a:lnTo>
                  <a:pt x="43771" y="17693"/>
                </a:lnTo>
                <a:lnTo>
                  <a:pt x="42745" y="17977"/>
                </a:lnTo>
                <a:lnTo>
                  <a:pt x="41549" y="18186"/>
                </a:lnTo>
                <a:lnTo>
                  <a:pt x="40466" y="17863"/>
                </a:lnTo>
                <a:lnTo>
                  <a:pt x="40294" y="18623"/>
                </a:lnTo>
                <a:lnTo>
                  <a:pt x="40182" y="19363"/>
                </a:lnTo>
                <a:lnTo>
                  <a:pt x="39441" y="18300"/>
                </a:lnTo>
                <a:lnTo>
                  <a:pt x="38871" y="16990"/>
                </a:lnTo>
                <a:lnTo>
                  <a:pt x="38015" y="18072"/>
                </a:lnTo>
                <a:lnTo>
                  <a:pt x="37731" y="19268"/>
                </a:lnTo>
                <a:lnTo>
                  <a:pt x="37332" y="20396"/>
                </a:lnTo>
                <a:lnTo>
                  <a:pt x="36305" y="20396"/>
                </a:lnTo>
                <a:lnTo>
                  <a:pt x="35280" y="20028"/>
                </a:lnTo>
                <a:lnTo>
                  <a:pt x="34311" y="19971"/>
                </a:lnTo>
                <a:lnTo>
                  <a:pt x="33342" y="20288"/>
                </a:lnTo>
                <a:lnTo>
                  <a:pt x="32259" y="20343"/>
                </a:lnTo>
                <a:lnTo>
                  <a:pt x="31232" y="20559"/>
                </a:lnTo>
                <a:lnTo>
                  <a:pt x="29923" y="20612"/>
                </a:lnTo>
                <a:lnTo>
                  <a:pt x="28612" y="20612"/>
                </a:lnTo>
                <a:lnTo>
                  <a:pt x="27357" y="20882"/>
                </a:lnTo>
                <a:lnTo>
                  <a:pt x="26273" y="20122"/>
                </a:lnTo>
                <a:lnTo>
                  <a:pt x="25532" y="21476"/>
                </a:lnTo>
                <a:lnTo>
                  <a:pt x="24507" y="21421"/>
                </a:lnTo>
                <a:lnTo>
                  <a:pt x="23538" y="21637"/>
                </a:lnTo>
                <a:lnTo>
                  <a:pt x="22513" y="22070"/>
                </a:lnTo>
                <a:lnTo>
                  <a:pt x="21486" y="22285"/>
                </a:lnTo>
                <a:lnTo>
                  <a:pt x="20860" y="21529"/>
                </a:lnTo>
                <a:lnTo>
                  <a:pt x="20632" y="20559"/>
                </a:lnTo>
                <a:lnTo>
                  <a:pt x="21202" y="20122"/>
                </a:lnTo>
                <a:lnTo>
                  <a:pt x="22284" y="20774"/>
                </a:lnTo>
                <a:lnTo>
                  <a:pt x="23424" y="21043"/>
                </a:lnTo>
                <a:lnTo>
                  <a:pt x="24678" y="20937"/>
                </a:lnTo>
                <a:lnTo>
                  <a:pt x="24564" y="19800"/>
                </a:lnTo>
                <a:lnTo>
                  <a:pt x="23766" y="19211"/>
                </a:lnTo>
                <a:close/>
              </a:path>
            </a:pathLst>
          </a:custGeom>
          <a:solidFill>
            <a:srgbClr val="FBFCFD"/>
          </a:solidFill>
        </p:spPr>
        <p:txBody>
          <a:bodyPr wrap="square" lIns="0" tIns="0" rIns="0" bIns="0" rtlCol="0">
            <a:noAutofit/>
          </a:bodyPr>
          <a:lstStyle/>
          <a:p>
            <a:endParaRPr/>
          </a:p>
        </p:txBody>
      </p:sp>
      <p:sp>
        <p:nvSpPr>
          <p:cNvPr id="1740" name="object 1740"/>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BFCFD"/>
          </a:solidFill>
        </p:spPr>
        <p:txBody>
          <a:bodyPr wrap="square" lIns="0" tIns="0" rIns="0" bIns="0" rtlCol="0">
            <a:noAutofit/>
          </a:bodyPr>
          <a:lstStyle/>
          <a:p>
            <a:endParaRPr/>
          </a:p>
        </p:txBody>
      </p:sp>
      <p:sp>
        <p:nvSpPr>
          <p:cNvPr id="1741" name="object 1741"/>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BFCFD"/>
          </a:solidFill>
        </p:spPr>
        <p:txBody>
          <a:bodyPr wrap="square" lIns="0" tIns="0" rIns="0" bIns="0" rtlCol="0">
            <a:noAutofit/>
          </a:bodyPr>
          <a:lstStyle/>
          <a:p>
            <a:endParaRPr/>
          </a:p>
        </p:txBody>
      </p:sp>
      <p:sp>
        <p:nvSpPr>
          <p:cNvPr id="1742" name="object 1742"/>
          <p:cNvSpPr/>
          <p:nvPr/>
        </p:nvSpPr>
        <p:spPr>
          <a:xfrm>
            <a:off x="408885" y="688941"/>
            <a:ext cx="18979" cy="10194"/>
          </a:xfrm>
          <a:custGeom>
            <a:avLst/>
            <a:gdLst/>
            <a:ahLst/>
            <a:cxnLst/>
            <a:rect l="l" t="t" r="r" b="b"/>
            <a:pathLst>
              <a:path w="18979" h="10194">
                <a:moveTo>
                  <a:pt x="2736" y="7403"/>
                </a:moveTo>
                <a:lnTo>
                  <a:pt x="2509" y="7935"/>
                </a:lnTo>
                <a:lnTo>
                  <a:pt x="3649" y="8314"/>
                </a:lnTo>
                <a:lnTo>
                  <a:pt x="4219" y="9169"/>
                </a:lnTo>
                <a:lnTo>
                  <a:pt x="4446" y="10194"/>
                </a:lnTo>
                <a:lnTo>
                  <a:pt x="5471" y="10099"/>
                </a:lnTo>
                <a:lnTo>
                  <a:pt x="6498" y="9871"/>
                </a:lnTo>
                <a:lnTo>
                  <a:pt x="7296" y="9226"/>
                </a:lnTo>
                <a:lnTo>
                  <a:pt x="8321" y="9226"/>
                </a:lnTo>
                <a:lnTo>
                  <a:pt x="9290" y="8903"/>
                </a:lnTo>
                <a:lnTo>
                  <a:pt x="10544" y="8428"/>
                </a:lnTo>
                <a:lnTo>
                  <a:pt x="11513" y="8258"/>
                </a:lnTo>
                <a:lnTo>
                  <a:pt x="12311" y="8049"/>
                </a:lnTo>
                <a:lnTo>
                  <a:pt x="12426" y="7821"/>
                </a:lnTo>
                <a:lnTo>
                  <a:pt x="13565" y="7992"/>
                </a:lnTo>
                <a:lnTo>
                  <a:pt x="14705" y="8144"/>
                </a:lnTo>
                <a:lnTo>
                  <a:pt x="15674" y="8049"/>
                </a:lnTo>
                <a:lnTo>
                  <a:pt x="15789" y="7232"/>
                </a:lnTo>
                <a:lnTo>
                  <a:pt x="15958" y="6530"/>
                </a:lnTo>
                <a:lnTo>
                  <a:pt x="17041" y="5941"/>
                </a:lnTo>
                <a:lnTo>
                  <a:pt x="17098" y="4689"/>
                </a:lnTo>
                <a:lnTo>
                  <a:pt x="18181" y="3512"/>
                </a:lnTo>
                <a:lnTo>
                  <a:pt x="17726" y="3303"/>
                </a:lnTo>
                <a:lnTo>
                  <a:pt x="18010" y="3075"/>
                </a:lnTo>
                <a:lnTo>
                  <a:pt x="18639" y="1784"/>
                </a:lnTo>
                <a:lnTo>
                  <a:pt x="17783" y="1613"/>
                </a:lnTo>
                <a:lnTo>
                  <a:pt x="18353" y="1139"/>
                </a:lnTo>
                <a:lnTo>
                  <a:pt x="18296" y="322"/>
                </a:lnTo>
                <a:lnTo>
                  <a:pt x="18979" y="113"/>
                </a:lnTo>
                <a:lnTo>
                  <a:pt x="17954" y="0"/>
                </a:lnTo>
                <a:lnTo>
                  <a:pt x="16870" y="113"/>
                </a:lnTo>
                <a:lnTo>
                  <a:pt x="15902" y="550"/>
                </a:lnTo>
                <a:lnTo>
                  <a:pt x="14989" y="911"/>
                </a:lnTo>
                <a:lnTo>
                  <a:pt x="14705" y="1347"/>
                </a:lnTo>
                <a:lnTo>
                  <a:pt x="13737" y="1727"/>
                </a:lnTo>
                <a:lnTo>
                  <a:pt x="12768" y="2164"/>
                </a:lnTo>
                <a:lnTo>
                  <a:pt x="11684" y="2372"/>
                </a:lnTo>
                <a:lnTo>
                  <a:pt x="10716" y="2809"/>
                </a:lnTo>
                <a:lnTo>
                  <a:pt x="9461" y="3303"/>
                </a:lnTo>
                <a:lnTo>
                  <a:pt x="9689" y="3018"/>
                </a:lnTo>
                <a:lnTo>
                  <a:pt x="8663" y="3398"/>
                </a:lnTo>
                <a:lnTo>
                  <a:pt x="7810" y="3948"/>
                </a:lnTo>
                <a:lnTo>
                  <a:pt x="7467" y="3568"/>
                </a:lnTo>
                <a:lnTo>
                  <a:pt x="6384" y="3720"/>
                </a:lnTo>
                <a:lnTo>
                  <a:pt x="5415" y="4214"/>
                </a:lnTo>
                <a:lnTo>
                  <a:pt x="4390" y="4594"/>
                </a:lnTo>
                <a:lnTo>
                  <a:pt x="3534" y="5182"/>
                </a:lnTo>
                <a:lnTo>
                  <a:pt x="2565" y="5676"/>
                </a:lnTo>
                <a:lnTo>
                  <a:pt x="1824" y="6378"/>
                </a:lnTo>
                <a:lnTo>
                  <a:pt x="628" y="7175"/>
                </a:lnTo>
                <a:lnTo>
                  <a:pt x="0" y="8371"/>
                </a:lnTo>
                <a:lnTo>
                  <a:pt x="1027" y="7992"/>
                </a:lnTo>
                <a:lnTo>
                  <a:pt x="1824" y="7441"/>
                </a:lnTo>
                <a:lnTo>
                  <a:pt x="2736" y="7403"/>
                </a:lnTo>
                <a:close/>
              </a:path>
            </a:pathLst>
          </a:custGeom>
          <a:solidFill>
            <a:srgbClr val="FBFCFD"/>
          </a:solidFill>
        </p:spPr>
        <p:txBody>
          <a:bodyPr wrap="square" lIns="0" tIns="0" rIns="0" bIns="0" rtlCol="0">
            <a:noAutofit/>
          </a:bodyPr>
          <a:lstStyle/>
          <a:p>
            <a:endParaRPr/>
          </a:p>
        </p:txBody>
      </p:sp>
      <p:sp>
        <p:nvSpPr>
          <p:cNvPr id="1743" name="object 1743"/>
          <p:cNvSpPr/>
          <p:nvPr/>
        </p:nvSpPr>
        <p:spPr>
          <a:xfrm>
            <a:off x="432013" y="686512"/>
            <a:ext cx="2235" cy="322"/>
          </a:xfrm>
          <a:custGeom>
            <a:avLst/>
            <a:gdLst/>
            <a:ahLst/>
            <a:cxnLst/>
            <a:rect l="l" t="t" r="r" b="b"/>
            <a:pathLst>
              <a:path w="2235" h="322">
                <a:moveTo>
                  <a:pt x="1152" y="322"/>
                </a:moveTo>
                <a:lnTo>
                  <a:pt x="2235" y="0"/>
                </a:lnTo>
                <a:lnTo>
                  <a:pt x="1438" y="113"/>
                </a:lnTo>
                <a:lnTo>
                  <a:pt x="1266" y="56"/>
                </a:lnTo>
                <a:lnTo>
                  <a:pt x="12" y="265"/>
                </a:lnTo>
                <a:lnTo>
                  <a:pt x="1152" y="322"/>
                </a:lnTo>
                <a:close/>
              </a:path>
            </a:pathLst>
          </a:custGeom>
          <a:solidFill>
            <a:srgbClr val="FBFCFD"/>
          </a:solidFill>
        </p:spPr>
        <p:txBody>
          <a:bodyPr wrap="square" lIns="0" tIns="0" rIns="0" bIns="0" rtlCol="0">
            <a:noAutofit/>
          </a:bodyPr>
          <a:lstStyle/>
          <a:p>
            <a:endParaRPr/>
          </a:p>
        </p:txBody>
      </p:sp>
      <p:sp>
        <p:nvSpPr>
          <p:cNvPr id="1744" name="object 1744"/>
          <p:cNvSpPr/>
          <p:nvPr/>
        </p:nvSpPr>
        <p:spPr>
          <a:xfrm>
            <a:off x="423933" y="686798"/>
            <a:ext cx="11000" cy="3225"/>
          </a:xfrm>
          <a:custGeom>
            <a:avLst/>
            <a:gdLst/>
            <a:ahLst/>
            <a:cxnLst/>
            <a:rect l="l" t="t" r="r" b="b"/>
            <a:pathLst>
              <a:path w="11000" h="3225">
                <a:moveTo>
                  <a:pt x="8889" y="1118"/>
                </a:moveTo>
                <a:lnTo>
                  <a:pt x="7979" y="1384"/>
                </a:lnTo>
                <a:lnTo>
                  <a:pt x="7522" y="738"/>
                </a:lnTo>
                <a:lnTo>
                  <a:pt x="7864" y="416"/>
                </a:lnTo>
                <a:lnTo>
                  <a:pt x="6895" y="359"/>
                </a:lnTo>
                <a:lnTo>
                  <a:pt x="7974" y="0"/>
                </a:lnTo>
                <a:lnTo>
                  <a:pt x="6780" y="207"/>
                </a:lnTo>
                <a:lnTo>
                  <a:pt x="5528" y="473"/>
                </a:lnTo>
                <a:lnTo>
                  <a:pt x="4958" y="738"/>
                </a:lnTo>
                <a:lnTo>
                  <a:pt x="4958" y="586"/>
                </a:lnTo>
                <a:lnTo>
                  <a:pt x="3248" y="966"/>
                </a:lnTo>
                <a:lnTo>
                  <a:pt x="1595" y="1384"/>
                </a:lnTo>
                <a:lnTo>
                  <a:pt x="0" y="1934"/>
                </a:lnTo>
                <a:lnTo>
                  <a:pt x="853" y="1707"/>
                </a:lnTo>
                <a:lnTo>
                  <a:pt x="1937" y="1612"/>
                </a:lnTo>
                <a:lnTo>
                  <a:pt x="3133" y="1232"/>
                </a:lnTo>
                <a:lnTo>
                  <a:pt x="4388" y="966"/>
                </a:lnTo>
                <a:lnTo>
                  <a:pt x="5699" y="681"/>
                </a:lnTo>
                <a:lnTo>
                  <a:pt x="4730" y="1175"/>
                </a:lnTo>
                <a:lnTo>
                  <a:pt x="5129" y="1555"/>
                </a:lnTo>
                <a:lnTo>
                  <a:pt x="4388" y="2257"/>
                </a:lnTo>
                <a:lnTo>
                  <a:pt x="5357" y="3225"/>
                </a:lnTo>
                <a:lnTo>
                  <a:pt x="6382" y="2580"/>
                </a:lnTo>
                <a:lnTo>
                  <a:pt x="7693" y="2314"/>
                </a:lnTo>
                <a:lnTo>
                  <a:pt x="8776" y="1555"/>
                </a:lnTo>
                <a:lnTo>
                  <a:pt x="10029" y="1289"/>
                </a:lnTo>
                <a:lnTo>
                  <a:pt x="11000" y="530"/>
                </a:lnTo>
                <a:lnTo>
                  <a:pt x="9574" y="473"/>
                </a:lnTo>
                <a:lnTo>
                  <a:pt x="8319" y="852"/>
                </a:lnTo>
                <a:lnTo>
                  <a:pt x="8889" y="1118"/>
                </a:lnTo>
                <a:close/>
              </a:path>
            </a:pathLst>
          </a:custGeom>
          <a:solidFill>
            <a:srgbClr val="FBFCFD"/>
          </a:solidFill>
        </p:spPr>
        <p:txBody>
          <a:bodyPr wrap="square" lIns="0" tIns="0" rIns="0" bIns="0" rtlCol="0">
            <a:noAutofit/>
          </a:bodyPr>
          <a:lstStyle/>
          <a:p>
            <a:endParaRPr/>
          </a:p>
        </p:txBody>
      </p:sp>
      <p:sp>
        <p:nvSpPr>
          <p:cNvPr id="1745" name="object 1745"/>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BFCFD"/>
          </a:solidFill>
        </p:spPr>
        <p:txBody>
          <a:bodyPr wrap="square" lIns="0" tIns="0" rIns="0" bIns="0" rtlCol="0">
            <a:noAutofit/>
          </a:bodyPr>
          <a:lstStyle/>
          <a:p>
            <a:endParaRPr/>
          </a:p>
        </p:txBody>
      </p:sp>
      <p:sp>
        <p:nvSpPr>
          <p:cNvPr id="1746" name="object 1746"/>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BFCFD"/>
          </a:solidFill>
        </p:spPr>
        <p:txBody>
          <a:bodyPr wrap="square" lIns="0" tIns="0" rIns="0" bIns="0" rtlCol="0">
            <a:noAutofit/>
          </a:bodyPr>
          <a:lstStyle/>
          <a:p>
            <a:endParaRPr/>
          </a:p>
        </p:txBody>
      </p:sp>
      <p:sp>
        <p:nvSpPr>
          <p:cNvPr id="1747" name="object 1747"/>
          <p:cNvSpPr/>
          <p:nvPr/>
        </p:nvSpPr>
        <p:spPr>
          <a:xfrm>
            <a:off x="431908" y="686777"/>
            <a:ext cx="105" cy="20"/>
          </a:xfrm>
          <a:custGeom>
            <a:avLst/>
            <a:gdLst/>
            <a:ahLst/>
            <a:cxnLst/>
            <a:rect l="l" t="t" r="r" b="b"/>
            <a:pathLst>
              <a:path w="105" h="20">
                <a:moveTo>
                  <a:pt x="105" y="2"/>
                </a:moveTo>
                <a:close/>
              </a:path>
            </a:pathLst>
          </a:custGeom>
          <a:solidFill>
            <a:srgbClr val="FBFCFD"/>
          </a:solidFill>
        </p:spPr>
        <p:txBody>
          <a:bodyPr wrap="square" lIns="0" tIns="0" rIns="0" bIns="0" rtlCol="0">
            <a:noAutofit/>
          </a:bodyPr>
          <a:lstStyle/>
          <a:p>
            <a:endParaRPr/>
          </a:p>
        </p:txBody>
      </p:sp>
      <p:sp>
        <p:nvSpPr>
          <p:cNvPr id="1748" name="object 1748"/>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BFCFD"/>
          </a:solidFill>
        </p:spPr>
        <p:txBody>
          <a:bodyPr wrap="square" lIns="0" tIns="0" rIns="0" bIns="0" rtlCol="0">
            <a:noAutofit/>
          </a:bodyPr>
          <a:lstStyle/>
          <a:p>
            <a:endParaRPr/>
          </a:p>
        </p:txBody>
      </p:sp>
      <p:sp>
        <p:nvSpPr>
          <p:cNvPr id="1749" name="object 1749"/>
          <p:cNvSpPr/>
          <p:nvPr/>
        </p:nvSpPr>
        <p:spPr>
          <a:xfrm>
            <a:off x="428322" y="687214"/>
            <a:ext cx="6611" cy="2809"/>
          </a:xfrm>
          <a:custGeom>
            <a:avLst/>
            <a:gdLst/>
            <a:ahLst/>
            <a:cxnLst/>
            <a:rect l="l" t="t" r="r" b="b"/>
            <a:pathLst>
              <a:path w="6611" h="2809">
                <a:moveTo>
                  <a:pt x="4501" y="702"/>
                </a:moveTo>
                <a:lnTo>
                  <a:pt x="3590" y="968"/>
                </a:lnTo>
                <a:lnTo>
                  <a:pt x="3133" y="322"/>
                </a:lnTo>
                <a:lnTo>
                  <a:pt x="3476" y="0"/>
                </a:lnTo>
                <a:lnTo>
                  <a:pt x="2563" y="170"/>
                </a:lnTo>
                <a:lnTo>
                  <a:pt x="1651" y="322"/>
                </a:lnTo>
                <a:lnTo>
                  <a:pt x="682" y="550"/>
                </a:lnTo>
                <a:lnTo>
                  <a:pt x="741" y="1139"/>
                </a:lnTo>
                <a:lnTo>
                  <a:pt x="0" y="1841"/>
                </a:lnTo>
                <a:lnTo>
                  <a:pt x="968" y="2809"/>
                </a:lnTo>
                <a:lnTo>
                  <a:pt x="1993" y="2164"/>
                </a:lnTo>
                <a:lnTo>
                  <a:pt x="3304" y="1898"/>
                </a:lnTo>
                <a:lnTo>
                  <a:pt x="4388" y="1139"/>
                </a:lnTo>
                <a:lnTo>
                  <a:pt x="5641" y="873"/>
                </a:lnTo>
                <a:lnTo>
                  <a:pt x="6611" y="113"/>
                </a:lnTo>
                <a:lnTo>
                  <a:pt x="5185" y="56"/>
                </a:lnTo>
                <a:lnTo>
                  <a:pt x="3931" y="436"/>
                </a:lnTo>
                <a:lnTo>
                  <a:pt x="4501" y="702"/>
                </a:lnTo>
                <a:close/>
              </a:path>
            </a:pathLst>
          </a:custGeom>
          <a:solidFill>
            <a:srgbClr val="FBFCFD"/>
          </a:solidFill>
        </p:spPr>
        <p:txBody>
          <a:bodyPr wrap="square" lIns="0" tIns="0" rIns="0" bIns="0" rtlCol="0">
            <a:noAutofit/>
          </a:bodyPr>
          <a:lstStyle/>
          <a:p>
            <a:endParaRPr/>
          </a:p>
        </p:txBody>
      </p:sp>
      <p:sp>
        <p:nvSpPr>
          <p:cNvPr id="1750" name="object 1750"/>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BFCFD"/>
          </a:solidFill>
        </p:spPr>
        <p:txBody>
          <a:bodyPr wrap="square" lIns="0" tIns="0" rIns="0" bIns="0" rtlCol="0">
            <a:noAutofit/>
          </a:bodyPr>
          <a:lstStyle/>
          <a:p>
            <a:endParaRPr/>
          </a:p>
        </p:txBody>
      </p:sp>
      <p:sp>
        <p:nvSpPr>
          <p:cNvPr id="1751" name="object 1751"/>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BFCFD"/>
          </a:solidFill>
        </p:spPr>
        <p:txBody>
          <a:bodyPr wrap="square" lIns="0" tIns="0" rIns="0" bIns="0" rtlCol="0">
            <a:noAutofit/>
          </a:bodyPr>
          <a:lstStyle/>
          <a:p>
            <a:endParaRPr/>
          </a:p>
        </p:txBody>
      </p:sp>
      <p:sp>
        <p:nvSpPr>
          <p:cNvPr id="1752" name="object 1752"/>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BFCFD"/>
          </a:solidFill>
        </p:spPr>
        <p:txBody>
          <a:bodyPr wrap="square" lIns="0" tIns="0" rIns="0" bIns="0" rtlCol="0">
            <a:noAutofit/>
          </a:bodyPr>
          <a:lstStyle/>
          <a:p>
            <a:endParaRPr/>
          </a:p>
        </p:txBody>
      </p:sp>
      <p:sp>
        <p:nvSpPr>
          <p:cNvPr id="1753" name="object 1753"/>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BFCFD"/>
          </a:solidFill>
        </p:spPr>
        <p:txBody>
          <a:bodyPr wrap="square" lIns="0" tIns="0" rIns="0" bIns="0" rtlCol="0">
            <a:noAutofit/>
          </a:bodyPr>
          <a:lstStyle/>
          <a:p>
            <a:endParaRPr/>
          </a:p>
        </p:txBody>
      </p:sp>
      <p:sp>
        <p:nvSpPr>
          <p:cNvPr id="1754" name="object 1754"/>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BFCFD"/>
          </a:solidFill>
        </p:spPr>
        <p:txBody>
          <a:bodyPr wrap="square" lIns="0" tIns="0" rIns="0" bIns="0" rtlCol="0">
            <a:noAutofit/>
          </a:bodyPr>
          <a:lstStyle/>
          <a:p>
            <a:endParaRPr/>
          </a:p>
        </p:txBody>
      </p:sp>
      <p:sp>
        <p:nvSpPr>
          <p:cNvPr id="1755" name="object 1755"/>
          <p:cNvSpPr/>
          <p:nvPr/>
        </p:nvSpPr>
        <p:spPr>
          <a:xfrm>
            <a:off x="408885" y="688941"/>
            <a:ext cx="18979" cy="10194"/>
          </a:xfrm>
          <a:custGeom>
            <a:avLst/>
            <a:gdLst/>
            <a:ahLst/>
            <a:cxnLst/>
            <a:rect l="l" t="t" r="r" b="b"/>
            <a:pathLst>
              <a:path w="18979" h="10194">
                <a:moveTo>
                  <a:pt x="8663" y="3398"/>
                </a:moveTo>
                <a:lnTo>
                  <a:pt x="7810" y="3948"/>
                </a:lnTo>
                <a:lnTo>
                  <a:pt x="7467" y="3568"/>
                </a:lnTo>
                <a:lnTo>
                  <a:pt x="6498" y="3720"/>
                </a:lnTo>
                <a:lnTo>
                  <a:pt x="4446" y="4802"/>
                </a:lnTo>
                <a:lnTo>
                  <a:pt x="2450" y="5941"/>
                </a:lnTo>
                <a:lnTo>
                  <a:pt x="628" y="7232"/>
                </a:lnTo>
                <a:lnTo>
                  <a:pt x="0" y="8371"/>
                </a:lnTo>
                <a:lnTo>
                  <a:pt x="1027" y="7992"/>
                </a:lnTo>
                <a:lnTo>
                  <a:pt x="1824" y="7441"/>
                </a:lnTo>
                <a:lnTo>
                  <a:pt x="2736" y="7403"/>
                </a:lnTo>
                <a:lnTo>
                  <a:pt x="2509" y="7935"/>
                </a:lnTo>
                <a:lnTo>
                  <a:pt x="3649" y="8314"/>
                </a:lnTo>
                <a:lnTo>
                  <a:pt x="4219" y="9169"/>
                </a:lnTo>
                <a:lnTo>
                  <a:pt x="4446" y="10194"/>
                </a:lnTo>
                <a:lnTo>
                  <a:pt x="5471" y="10099"/>
                </a:lnTo>
                <a:lnTo>
                  <a:pt x="6498" y="9871"/>
                </a:lnTo>
                <a:lnTo>
                  <a:pt x="7296" y="9226"/>
                </a:lnTo>
                <a:lnTo>
                  <a:pt x="8321" y="9226"/>
                </a:lnTo>
                <a:lnTo>
                  <a:pt x="9290" y="8903"/>
                </a:lnTo>
                <a:lnTo>
                  <a:pt x="10544" y="8428"/>
                </a:lnTo>
                <a:lnTo>
                  <a:pt x="11513" y="8258"/>
                </a:lnTo>
                <a:lnTo>
                  <a:pt x="12311" y="8049"/>
                </a:lnTo>
                <a:lnTo>
                  <a:pt x="12426" y="7821"/>
                </a:lnTo>
                <a:lnTo>
                  <a:pt x="13565" y="7992"/>
                </a:lnTo>
                <a:lnTo>
                  <a:pt x="14705" y="8144"/>
                </a:lnTo>
                <a:lnTo>
                  <a:pt x="15674" y="8049"/>
                </a:lnTo>
                <a:lnTo>
                  <a:pt x="15789" y="7232"/>
                </a:lnTo>
                <a:lnTo>
                  <a:pt x="15958" y="6530"/>
                </a:lnTo>
                <a:lnTo>
                  <a:pt x="17041" y="5941"/>
                </a:lnTo>
                <a:lnTo>
                  <a:pt x="17098" y="4689"/>
                </a:lnTo>
                <a:lnTo>
                  <a:pt x="18181" y="3512"/>
                </a:lnTo>
                <a:lnTo>
                  <a:pt x="17726" y="3303"/>
                </a:lnTo>
                <a:lnTo>
                  <a:pt x="18010" y="3075"/>
                </a:lnTo>
                <a:lnTo>
                  <a:pt x="18639" y="1784"/>
                </a:lnTo>
                <a:lnTo>
                  <a:pt x="17783" y="1613"/>
                </a:lnTo>
                <a:lnTo>
                  <a:pt x="18353" y="1139"/>
                </a:lnTo>
                <a:lnTo>
                  <a:pt x="18296" y="322"/>
                </a:lnTo>
                <a:lnTo>
                  <a:pt x="18979" y="113"/>
                </a:lnTo>
                <a:lnTo>
                  <a:pt x="17954" y="0"/>
                </a:lnTo>
                <a:lnTo>
                  <a:pt x="16870" y="113"/>
                </a:lnTo>
                <a:lnTo>
                  <a:pt x="15902" y="550"/>
                </a:lnTo>
                <a:lnTo>
                  <a:pt x="14989" y="911"/>
                </a:lnTo>
                <a:lnTo>
                  <a:pt x="14705" y="1347"/>
                </a:lnTo>
                <a:lnTo>
                  <a:pt x="13737" y="1727"/>
                </a:lnTo>
                <a:lnTo>
                  <a:pt x="12768" y="2164"/>
                </a:lnTo>
                <a:lnTo>
                  <a:pt x="11684" y="2372"/>
                </a:lnTo>
                <a:lnTo>
                  <a:pt x="10716" y="2809"/>
                </a:lnTo>
                <a:lnTo>
                  <a:pt x="9461" y="3303"/>
                </a:lnTo>
                <a:lnTo>
                  <a:pt x="9689" y="3018"/>
                </a:lnTo>
                <a:lnTo>
                  <a:pt x="8663" y="3398"/>
                </a:lnTo>
                <a:close/>
              </a:path>
            </a:pathLst>
          </a:custGeom>
          <a:solidFill>
            <a:srgbClr val="FBFCFD"/>
          </a:solidFill>
        </p:spPr>
        <p:txBody>
          <a:bodyPr wrap="square" lIns="0" tIns="0" rIns="0" bIns="0" rtlCol="0">
            <a:noAutofit/>
          </a:bodyPr>
          <a:lstStyle/>
          <a:p>
            <a:endParaRPr/>
          </a:p>
        </p:txBody>
      </p:sp>
      <p:sp>
        <p:nvSpPr>
          <p:cNvPr id="1756" name="object 1756"/>
          <p:cNvSpPr/>
          <p:nvPr/>
        </p:nvSpPr>
        <p:spPr>
          <a:xfrm>
            <a:off x="457788" y="688885"/>
            <a:ext cx="4331" cy="1518"/>
          </a:xfrm>
          <a:custGeom>
            <a:avLst/>
            <a:gdLst/>
            <a:ahLst/>
            <a:cxnLst/>
            <a:rect l="l" t="t" r="r" b="b"/>
            <a:pathLst>
              <a:path w="4331" h="1518">
                <a:moveTo>
                  <a:pt x="2962" y="930"/>
                </a:moveTo>
                <a:lnTo>
                  <a:pt x="1482" y="436"/>
                </a:lnTo>
                <a:lnTo>
                  <a:pt x="0" y="0"/>
                </a:lnTo>
                <a:lnTo>
                  <a:pt x="741" y="379"/>
                </a:lnTo>
                <a:lnTo>
                  <a:pt x="1766" y="645"/>
                </a:lnTo>
                <a:lnTo>
                  <a:pt x="2793" y="1025"/>
                </a:lnTo>
                <a:lnTo>
                  <a:pt x="3762" y="1518"/>
                </a:lnTo>
                <a:lnTo>
                  <a:pt x="4331" y="1461"/>
                </a:lnTo>
                <a:lnTo>
                  <a:pt x="2962" y="930"/>
                </a:lnTo>
                <a:close/>
              </a:path>
            </a:pathLst>
          </a:custGeom>
          <a:solidFill>
            <a:srgbClr val="FBFCFD"/>
          </a:solidFill>
        </p:spPr>
        <p:txBody>
          <a:bodyPr wrap="square" lIns="0" tIns="0" rIns="0" bIns="0" rtlCol="0">
            <a:noAutofit/>
          </a:bodyPr>
          <a:lstStyle/>
          <a:p>
            <a:endParaRPr/>
          </a:p>
        </p:txBody>
      </p:sp>
      <p:sp>
        <p:nvSpPr>
          <p:cNvPr id="1757" name="object 1757"/>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BFCFD"/>
          </a:solidFill>
        </p:spPr>
        <p:txBody>
          <a:bodyPr wrap="square" lIns="0" tIns="0" rIns="0" bIns="0" rtlCol="0">
            <a:noAutofit/>
          </a:bodyPr>
          <a:lstStyle/>
          <a:p>
            <a:endParaRPr/>
          </a:p>
        </p:txBody>
      </p:sp>
      <p:sp>
        <p:nvSpPr>
          <p:cNvPr id="1758" name="object 1758"/>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BFCFD"/>
          </a:solidFill>
        </p:spPr>
        <p:txBody>
          <a:bodyPr wrap="square" lIns="0" tIns="0" rIns="0" bIns="0" rtlCol="0">
            <a:noAutofit/>
          </a:bodyPr>
          <a:lstStyle/>
          <a:p>
            <a:endParaRPr/>
          </a:p>
        </p:txBody>
      </p:sp>
      <p:sp>
        <p:nvSpPr>
          <p:cNvPr id="1759" name="object 1759"/>
          <p:cNvSpPr/>
          <p:nvPr/>
        </p:nvSpPr>
        <p:spPr>
          <a:xfrm>
            <a:off x="404440" y="692131"/>
            <a:ext cx="74823" cy="39069"/>
          </a:xfrm>
          <a:custGeom>
            <a:avLst/>
            <a:gdLst/>
            <a:ahLst/>
            <a:cxnLst/>
            <a:rect l="l" t="t" r="r" b="b"/>
            <a:pathLst>
              <a:path w="74823" h="39069">
                <a:moveTo>
                  <a:pt x="23766" y="19211"/>
                </a:moveTo>
                <a:lnTo>
                  <a:pt x="23083" y="18452"/>
                </a:lnTo>
                <a:lnTo>
                  <a:pt x="22284" y="17806"/>
                </a:lnTo>
                <a:lnTo>
                  <a:pt x="21315" y="17313"/>
                </a:lnTo>
                <a:lnTo>
                  <a:pt x="20689" y="16079"/>
                </a:lnTo>
                <a:lnTo>
                  <a:pt x="19664" y="15756"/>
                </a:lnTo>
                <a:lnTo>
                  <a:pt x="18580" y="15642"/>
                </a:lnTo>
                <a:lnTo>
                  <a:pt x="17553" y="15756"/>
                </a:lnTo>
                <a:lnTo>
                  <a:pt x="16699" y="16136"/>
                </a:lnTo>
                <a:lnTo>
                  <a:pt x="15730" y="16136"/>
                </a:lnTo>
                <a:lnTo>
                  <a:pt x="14248" y="16610"/>
                </a:lnTo>
                <a:lnTo>
                  <a:pt x="13108" y="16610"/>
                </a:lnTo>
                <a:lnTo>
                  <a:pt x="12083" y="17161"/>
                </a:lnTo>
                <a:lnTo>
                  <a:pt x="10943" y="17598"/>
                </a:lnTo>
                <a:lnTo>
                  <a:pt x="9860" y="17598"/>
                </a:lnTo>
                <a:lnTo>
                  <a:pt x="8776" y="17427"/>
                </a:lnTo>
                <a:lnTo>
                  <a:pt x="7922" y="18243"/>
                </a:lnTo>
                <a:lnTo>
                  <a:pt x="7010" y="19040"/>
                </a:lnTo>
                <a:lnTo>
                  <a:pt x="6555" y="20028"/>
                </a:lnTo>
                <a:lnTo>
                  <a:pt x="7524" y="21260"/>
                </a:lnTo>
                <a:lnTo>
                  <a:pt x="7294" y="22232"/>
                </a:lnTo>
                <a:lnTo>
                  <a:pt x="7010" y="23148"/>
                </a:lnTo>
                <a:lnTo>
                  <a:pt x="7010" y="24065"/>
                </a:lnTo>
                <a:lnTo>
                  <a:pt x="7922" y="24768"/>
                </a:lnTo>
                <a:lnTo>
                  <a:pt x="9119" y="24335"/>
                </a:lnTo>
                <a:lnTo>
                  <a:pt x="10259" y="23743"/>
                </a:lnTo>
                <a:lnTo>
                  <a:pt x="11171" y="22932"/>
                </a:lnTo>
                <a:lnTo>
                  <a:pt x="11570" y="22879"/>
                </a:lnTo>
                <a:lnTo>
                  <a:pt x="11626" y="22015"/>
                </a:lnTo>
                <a:lnTo>
                  <a:pt x="12025" y="20990"/>
                </a:lnTo>
                <a:lnTo>
                  <a:pt x="12993" y="20396"/>
                </a:lnTo>
                <a:lnTo>
                  <a:pt x="14021" y="19914"/>
                </a:lnTo>
                <a:lnTo>
                  <a:pt x="15160" y="19591"/>
                </a:lnTo>
                <a:lnTo>
                  <a:pt x="16186" y="19534"/>
                </a:lnTo>
                <a:lnTo>
                  <a:pt x="15503" y="20179"/>
                </a:lnTo>
                <a:lnTo>
                  <a:pt x="14534" y="20612"/>
                </a:lnTo>
                <a:lnTo>
                  <a:pt x="13622" y="20990"/>
                </a:lnTo>
                <a:lnTo>
                  <a:pt x="13165" y="22393"/>
                </a:lnTo>
                <a:lnTo>
                  <a:pt x="13563" y="23310"/>
                </a:lnTo>
                <a:lnTo>
                  <a:pt x="13108" y="24229"/>
                </a:lnTo>
                <a:lnTo>
                  <a:pt x="12311" y="24929"/>
                </a:lnTo>
                <a:lnTo>
                  <a:pt x="11284" y="24713"/>
                </a:lnTo>
                <a:lnTo>
                  <a:pt x="10544" y="25415"/>
                </a:lnTo>
                <a:lnTo>
                  <a:pt x="9975" y="26171"/>
                </a:lnTo>
                <a:lnTo>
                  <a:pt x="8720" y="26009"/>
                </a:lnTo>
                <a:lnTo>
                  <a:pt x="7465" y="25846"/>
                </a:lnTo>
                <a:lnTo>
                  <a:pt x="6668" y="25307"/>
                </a:lnTo>
                <a:lnTo>
                  <a:pt x="5927" y="24713"/>
                </a:lnTo>
                <a:lnTo>
                  <a:pt x="5300" y="24120"/>
                </a:lnTo>
                <a:lnTo>
                  <a:pt x="6213" y="23743"/>
                </a:lnTo>
                <a:lnTo>
                  <a:pt x="6384" y="22663"/>
                </a:lnTo>
                <a:lnTo>
                  <a:pt x="6839" y="21637"/>
                </a:lnTo>
                <a:lnTo>
                  <a:pt x="5927" y="22340"/>
                </a:lnTo>
                <a:lnTo>
                  <a:pt x="5129" y="23095"/>
                </a:lnTo>
                <a:lnTo>
                  <a:pt x="4160" y="23851"/>
                </a:lnTo>
                <a:lnTo>
                  <a:pt x="3590" y="23418"/>
                </a:lnTo>
                <a:lnTo>
                  <a:pt x="2678" y="23579"/>
                </a:lnTo>
                <a:lnTo>
                  <a:pt x="1881" y="23257"/>
                </a:lnTo>
                <a:lnTo>
                  <a:pt x="855" y="23688"/>
                </a:lnTo>
                <a:lnTo>
                  <a:pt x="0" y="24174"/>
                </a:lnTo>
                <a:lnTo>
                  <a:pt x="494" y="24926"/>
                </a:lnTo>
                <a:lnTo>
                  <a:pt x="8731" y="32278"/>
                </a:lnTo>
                <a:lnTo>
                  <a:pt x="21092" y="37245"/>
                </a:lnTo>
                <a:lnTo>
                  <a:pt x="36305" y="39069"/>
                </a:lnTo>
                <a:lnTo>
                  <a:pt x="44083" y="38609"/>
                </a:lnTo>
                <a:lnTo>
                  <a:pt x="59166" y="34672"/>
                </a:lnTo>
                <a:lnTo>
                  <a:pt x="69967" y="27518"/>
                </a:lnTo>
                <a:lnTo>
                  <a:pt x="74823" y="18129"/>
                </a:lnTo>
                <a:lnTo>
                  <a:pt x="74098" y="17750"/>
                </a:lnTo>
                <a:lnTo>
                  <a:pt x="74159" y="18775"/>
                </a:lnTo>
                <a:lnTo>
                  <a:pt x="72951" y="18566"/>
                </a:lnTo>
                <a:lnTo>
                  <a:pt x="72548" y="19363"/>
                </a:lnTo>
                <a:lnTo>
                  <a:pt x="71863" y="18509"/>
                </a:lnTo>
                <a:lnTo>
                  <a:pt x="71138" y="17598"/>
                </a:lnTo>
                <a:lnTo>
                  <a:pt x="70896" y="16516"/>
                </a:lnTo>
                <a:lnTo>
                  <a:pt x="70614" y="15377"/>
                </a:lnTo>
                <a:lnTo>
                  <a:pt x="70836" y="14238"/>
                </a:lnTo>
                <a:lnTo>
                  <a:pt x="70493" y="13212"/>
                </a:lnTo>
                <a:lnTo>
                  <a:pt x="70614" y="12130"/>
                </a:lnTo>
                <a:lnTo>
                  <a:pt x="71178" y="11865"/>
                </a:lnTo>
                <a:lnTo>
                  <a:pt x="70554" y="10953"/>
                </a:lnTo>
                <a:lnTo>
                  <a:pt x="70050" y="10042"/>
                </a:lnTo>
                <a:lnTo>
                  <a:pt x="70111" y="9055"/>
                </a:lnTo>
                <a:lnTo>
                  <a:pt x="69366" y="7878"/>
                </a:lnTo>
                <a:lnTo>
                  <a:pt x="70151" y="8523"/>
                </a:lnTo>
                <a:lnTo>
                  <a:pt x="70735" y="9492"/>
                </a:lnTo>
                <a:lnTo>
                  <a:pt x="71420" y="10308"/>
                </a:lnTo>
                <a:lnTo>
                  <a:pt x="72145" y="11105"/>
                </a:lnTo>
                <a:lnTo>
                  <a:pt x="72830" y="11978"/>
                </a:lnTo>
                <a:lnTo>
                  <a:pt x="73635" y="12738"/>
                </a:lnTo>
                <a:lnTo>
                  <a:pt x="74602" y="13212"/>
                </a:lnTo>
                <a:lnTo>
                  <a:pt x="74441" y="12567"/>
                </a:lnTo>
                <a:lnTo>
                  <a:pt x="74260" y="11978"/>
                </a:lnTo>
                <a:lnTo>
                  <a:pt x="74038" y="11390"/>
                </a:lnTo>
                <a:lnTo>
                  <a:pt x="73756" y="11105"/>
                </a:lnTo>
                <a:lnTo>
                  <a:pt x="72951" y="10365"/>
                </a:lnTo>
                <a:lnTo>
                  <a:pt x="72145" y="9662"/>
                </a:lnTo>
                <a:lnTo>
                  <a:pt x="71420" y="8903"/>
                </a:lnTo>
                <a:lnTo>
                  <a:pt x="70453" y="8201"/>
                </a:lnTo>
                <a:lnTo>
                  <a:pt x="69768" y="7289"/>
                </a:lnTo>
                <a:lnTo>
                  <a:pt x="69084" y="6359"/>
                </a:lnTo>
                <a:lnTo>
                  <a:pt x="68459" y="5448"/>
                </a:lnTo>
                <a:lnTo>
                  <a:pt x="67593" y="4632"/>
                </a:lnTo>
                <a:lnTo>
                  <a:pt x="66909" y="3720"/>
                </a:lnTo>
                <a:lnTo>
                  <a:pt x="66063" y="2904"/>
                </a:lnTo>
                <a:lnTo>
                  <a:pt x="64973" y="2486"/>
                </a:lnTo>
                <a:lnTo>
                  <a:pt x="63890" y="1993"/>
                </a:lnTo>
                <a:lnTo>
                  <a:pt x="63149" y="1233"/>
                </a:lnTo>
                <a:lnTo>
                  <a:pt x="62238" y="588"/>
                </a:lnTo>
                <a:lnTo>
                  <a:pt x="61497" y="0"/>
                </a:lnTo>
                <a:lnTo>
                  <a:pt x="61326" y="1025"/>
                </a:lnTo>
                <a:lnTo>
                  <a:pt x="61610" y="2107"/>
                </a:lnTo>
                <a:lnTo>
                  <a:pt x="62124" y="3075"/>
                </a:lnTo>
                <a:lnTo>
                  <a:pt x="63036" y="3834"/>
                </a:lnTo>
                <a:lnTo>
                  <a:pt x="62522" y="4954"/>
                </a:lnTo>
                <a:lnTo>
                  <a:pt x="61952" y="5391"/>
                </a:lnTo>
                <a:lnTo>
                  <a:pt x="62238" y="5979"/>
                </a:lnTo>
                <a:lnTo>
                  <a:pt x="61610" y="6150"/>
                </a:lnTo>
                <a:lnTo>
                  <a:pt x="61896" y="6587"/>
                </a:lnTo>
                <a:lnTo>
                  <a:pt x="61098" y="6796"/>
                </a:lnTo>
                <a:lnTo>
                  <a:pt x="60357" y="7441"/>
                </a:lnTo>
                <a:lnTo>
                  <a:pt x="60641" y="7992"/>
                </a:lnTo>
                <a:lnTo>
                  <a:pt x="60071" y="8960"/>
                </a:lnTo>
                <a:lnTo>
                  <a:pt x="59900" y="10080"/>
                </a:lnTo>
                <a:lnTo>
                  <a:pt x="59501" y="11105"/>
                </a:lnTo>
                <a:lnTo>
                  <a:pt x="58249" y="11010"/>
                </a:lnTo>
                <a:lnTo>
                  <a:pt x="57050" y="11162"/>
                </a:lnTo>
                <a:lnTo>
                  <a:pt x="56140" y="11808"/>
                </a:lnTo>
                <a:lnTo>
                  <a:pt x="55113" y="12415"/>
                </a:lnTo>
                <a:lnTo>
                  <a:pt x="54372" y="12301"/>
                </a:lnTo>
                <a:lnTo>
                  <a:pt x="53860" y="13117"/>
                </a:lnTo>
                <a:lnTo>
                  <a:pt x="53119" y="13535"/>
                </a:lnTo>
                <a:lnTo>
                  <a:pt x="52777" y="12738"/>
                </a:lnTo>
                <a:lnTo>
                  <a:pt x="52549" y="11808"/>
                </a:lnTo>
                <a:lnTo>
                  <a:pt x="51637" y="11713"/>
                </a:lnTo>
                <a:lnTo>
                  <a:pt x="50668" y="11656"/>
                </a:lnTo>
                <a:lnTo>
                  <a:pt x="49700" y="11864"/>
                </a:lnTo>
                <a:lnTo>
                  <a:pt x="48900" y="13212"/>
                </a:lnTo>
                <a:lnTo>
                  <a:pt x="47591" y="13535"/>
                </a:lnTo>
                <a:lnTo>
                  <a:pt x="46165" y="13706"/>
                </a:lnTo>
                <a:lnTo>
                  <a:pt x="45539" y="14845"/>
                </a:lnTo>
                <a:lnTo>
                  <a:pt x="44340" y="15490"/>
                </a:lnTo>
                <a:lnTo>
                  <a:pt x="44000" y="16345"/>
                </a:lnTo>
                <a:lnTo>
                  <a:pt x="43372" y="16990"/>
                </a:lnTo>
                <a:lnTo>
                  <a:pt x="43031" y="16933"/>
                </a:lnTo>
                <a:lnTo>
                  <a:pt x="43771" y="17693"/>
                </a:lnTo>
                <a:lnTo>
                  <a:pt x="42745" y="17977"/>
                </a:lnTo>
                <a:lnTo>
                  <a:pt x="41549" y="18186"/>
                </a:lnTo>
                <a:lnTo>
                  <a:pt x="40466" y="17863"/>
                </a:lnTo>
                <a:lnTo>
                  <a:pt x="40294" y="18623"/>
                </a:lnTo>
                <a:lnTo>
                  <a:pt x="40182" y="19363"/>
                </a:lnTo>
                <a:lnTo>
                  <a:pt x="39441" y="18300"/>
                </a:lnTo>
                <a:lnTo>
                  <a:pt x="38871" y="16990"/>
                </a:lnTo>
                <a:lnTo>
                  <a:pt x="38015" y="18072"/>
                </a:lnTo>
                <a:lnTo>
                  <a:pt x="37731" y="19268"/>
                </a:lnTo>
                <a:lnTo>
                  <a:pt x="37332" y="20396"/>
                </a:lnTo>
                <a:lnTo>
                  <a:pt x="36305" y="20396"/>
                </a:lnTo>
                <a:lnTo>
                  <a:pt x="35280" y="20028"/>
                </a:lnTo>
                <a:lnTo>
                  <a:pt x="34311" y="19971"/>
                </a:lnTo>
                <a:lnTo>
                  <a:pt x="33342" y="20288"/>
                </a:lnTo>
                <a:lnTo>
                  <a:pt x="32259" y="20343"/>
                </a:lnTo>
                <a:lnTo>
                  <a:pt x="31232" y="20559"/>
                </a:lnTo>
                <a:lnTo>
                  <a:pt x="29923" y="20612"/>
                </a:lnTo>
                <a:lnTo>
                  <a:pt x="28612" y="20612"/>
                </a:lnTo>
                <a:lnTo>
                  <a:pt x="27357" y="20882"/>
                </a:lnTo>
                <a:lnTo>
                  <a:pt x="26273" y="20122"/>
                </a:lnTo>
                <a:lnTo>
                  <a:pt x="25532" y="21476"/>
                </a:lnTo>
                <a:lnTo>
                  <a:pt x="24507" y="21421"/>
                </a:lnTo>
                <a:lnTo>
                  <a:pt x="23538" y="21637"/>
                </a:lnTo>
                <a:lnTo>
                  <a:pt x="22513" y="22070"/>
                </a:lnTo>
                <a:lnTo>
                  <a:pt x="21486" y="22285"/>
                </a:lnTo>
                <a:lnTo>
                  <a:pt x="20860" y="21529"/>
                </a:lnTo>
                <a:lnTo>
                  <a:pt x="20632" y="20559"/>
                </a:lnTo>
                <a:lnTo>
                  <a:pt x="21202" y="20122"/>
                </a:lnTo>
                <a:lnTo>
                  <a:pt x="22284" y="20774"/>
                </a:lnTo>
                <a:lnTo>
                  <a:pt x="23424" y="21043"/>
                </a:lnTo>
                <a:lnTo>
                  <a:pt x="24678" y="20937"/>
                </a:lnTo>
                <a:lnTo>
                  <a:pt x="24564" y="19800"/>
                </a:lnTo>
                <a:lnTo>
                  <a:pt x="23766" y="19211"/>
                </a:lnTo>
                <a:close/>
              </a:path>
            </a:pathLst>
          </a:custGeom>
          <a:solidFill>
            <a:srgbClr val="FBFCFD"/>
          </a:solidFill>
        </p:spPr>
        <p:txBody>
          <a:bodyPr wrap="square" lIns="0" tIns="0" rIns="0" bIns="0" rtlCol="0">
            <a:noAutofit/>
          </a:bodyPr>
          <a:lstStyle/>
          <a:p>
            <a:endParaRPr/>
          </a:p>
        </p:txBody>
      </p:sp>
      <p:sp>
        <p:nvSpPr>
          <p:cNvPr id="1760" name="object 1760"/>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BFCFD"/>
          </a:solidFill>
        </p:spPr>
        <p:txBody>
          <a:bodyPr wrap="square" lIns="0" tIns="0" rIns="0" bIns="0" rtlCol="0">
            <a:noAutofit/>
          </a:bodyPr>
          <a:lstStyle/>
          <a:p>
            <a:endParaRPr/>
          </a:p>
        </p:txBody>
      </p:sp>
      <p:sp>
        <p:nvSpPr>
          <p:cNvPr id="1761" name="object 1761"/>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AFCFD"/>
          </a:solidFill>
        </p:spPr>
        <p:txBody>
          <a:bodyPr wrap="square" lIns="0" tIns="0" rIns="0" bIns="0" rtlCol="0">
            <a:noAutofit/>
          </a:bodyPr>
          <a:lstStyle/>
          <a:p>
            <a:endParaRPr/>
          </a:p>
        </p:txBody>
      </p:sp>
      <p:sp>
        <p:nvSpPr>
          <p:cNvPr id="1762" name="object 1762"/>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AFCFD"/>
          </a:solidFill>
        </p:spPr>
        <p:txBody>
          <a:bodyPr wrap="square" lIns="0" tIns="0" rIns="0" bIns="0" rtlCol="0">
            <a:noAutofit/>
          </a:bodyPr>
          <a:lstStyle/>
          <a:p>
            <a:endParaRPr/>
          </a:p>
        </p:txBody>
      </p:sp>
      <p:sp>
        <p:nvSpPr>
          <p:cNvPr id="1763" name="object 1763"/>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AFCFD"/>
          </a:solidFill>
        </p:spPr>
        <p:txBody>
          <a:bodyPr wrap="square" lIns="0" tIns="0" rIns="0" bIns="0" rtlCol="0">
            <a:noAutofit/>
          </a:bodyPr>
          <a:lstStyle/>
          <a:p>
            <a:endParaRPr/>
          </a:p>
        </p:txBody>
      </p:sp>
      <p:sp>
        <p:nvSpPr>
          <p:cNvPr id="1764" name="object 1764"/>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AFCFD"/>
          </a:solidFill>
        </p:spPr>
        <p:txBody>
          <a:bodyPr wrap="square" lIns="0" tIns="0" rIns="0" bIns="0" rtlCol="0">
            <a:noAutofit/>
          </a:bodyPr>
          <a:lstStyle/>
          <a:p>
            <a:endParaRPr/>
          </a:p>
        </p:txBody>
      </p:sp>
      <p:sp>
        <p:nvSpPr>
          <p:cNvPr id="1765" name="object 1765"/>
          <p:cNvSpPr/>
          <p:nvPr/>
        </p:nvSpPr>
        <p:spPr>
          <a:xfrm>
            <a:off x="408885" y="688941"/>
            <a:ext cx="18979" cy="10194"/>
          </a:xfrm>
          <a:custGeom>
            <a:avLst/>
            <a:gdLst/>
            <a:ahLst/>
            <a:cxnLst/>
            <a:rect l="l" t="t" r="r" b="b"/>
            <a:pathLst>
              <a:path w="18979" h="10194">
                <a:moveTo>
                  <a:pt x="8663" y="3398"/>
                </a:moveTo>
                <a:lnTo>
                  <a:pt x="7810" y="3948"/>
                </a:lnTo>
                <a:lnTo>
                  <a:pt x="7580" y="3663"/>
                </a:lnTo>
                <a:lnTo>
                  <a:pt x="4960" y="4916"/>
                </a:lnTo>
                <a:lnTo>
                  <a:pt x="2509" y="6416"/>
                </a:lnTo>
                <a:lnTo>
                  <a:pt x="171" y="8049"/>
                </a:lnTo>
                <a:lnTo>
                  <a:pt x="0" y="8371"/>
                </a:lnTo>
                <a:lnTo>
                  <a:pt x="1027" y="7992"/>
                </a:lnTo>
                <a:lnTo>
                  <a:pt x="1824" y="7441"/>
                </a:lnTo>
                <a:lnTo>
                  <a:pt x="2736" y="7403"/>
                </a:lnTo>
                <a:lnTo>
                  <a:pt x="2509" y="7935"/>
                </a:lnTo>
                <a:lnTo>
                  <a:pt x="3649" y="8314"/>
                </a:lnTo>
                <a:lnTo>
                  <a:pt x="4219" y="9169"/>
                </a:lnTo>
                <a:lnTo>
                  <a:pt x="4446" y="10194"/>
                </a:lnTo>
                <a:lnTo>
                  <a:pt x="5471" y="10099"/>
                </a:lnTo>
                <a:lnTo>
                  <a:pt x="6498" y="9871"/>
                </a:lnTo>
                <a:lnTo>
                  <a:pt x="7296" y="9226"/>
                </a:lnTo>
                <a:lnTo>
                  <a:pt x="8321" y="9226"/>
                </a:lnTo>
                <a:lnTo>
                  <a:pt x="9290" y="8903"/>
                </a:lnTo>
                <a:lnTo>
                  <a:pt x="10544" y="8428"/>
                </a:lnTo>
                <a:lnTo>
                  <a:pt x="11513" y="8258"/>
                </a:lnTo>
                <a:lnTo>
                  <a:pt x="12311" y="8049"/>
                </a:lnTo>
                <a:lnTo>
                  <a:pt x="12426" y="7821"/>
                </a:lnTo>
                <a:lnTo>
                  <a:pt x="13565" y="7992"/>
                </a:lnTo>
                <a:lnTo>
                  <a:pt x="14705" y="8144"/>
                </a:lnTo>
                <a:lnTo>
                  <a:pt x="15674" y="8049"/>
                </a:lnTo>
                <a:lnTo>
                  <a:pt x="15789" y="7232"/>
                </a:lnTo>
                <a:lnTo>
                  <a:pt x="15958" y="6530"/>
                </a:lnTo>
                <a:lnTo>
                  <a:pt x="17041" y="5941"/>
                </a:lnTo>
                <a:lnTo>
                  <a:pt x="17098" y="4689"/>
                </a:lnTo>
                <a:lnTo>
                  <a:pt x="18181" y="3512"/>
                </a:lnTo>
                <a:lnTo>
                  <a:pt x="17726" y="3303"/>
                </a:lnTo>
                <a:lnTo>
                  <a:pt x="18010" y="3075"/>
                </a:lnTo>
                <a:lnTo>
                  <a:pt x="18639" y="1784"/>
                </a:lnTo>
                <a:lnTo>
                  <a:pt x="17783" y="1613"/>
                </a:lnTo>
                <a:lnTo>
                  <a:pt x="18353" y="1139"/>
                </a:lnTo>
                <a:lnTo>
                  <a:pt x="18296" y="322"/>
                </a:lnTo>
                <a:lnTo>
                  <a:pt x="18979" y="113"/>
                </a:lnTo>
                <a:lnTo>
                  <a:pt x="17954" y="0"/>
                </a:lnTo>
                <a:lnTo>
                  <a:pt x="16870" y="113"/>
                </a:lnTo>
                <a:lnTo>
                  <a:pt x="15902" y="550"/>
                </a:lnTo>
                <a:lnTo>
                  <a:pt x="14989" y="911"/>
                </a:lnTo>
                <a:lnTo>
                  <a:pt x="14705" y="1347"/>
                </a:lnTo>
                <a:lnTo>
                  <a:pt x="13737" y="1727"/>
                </a:lnTo>
                <a:lnTo>
                  <a:pt x="12768" y="2164"/>
                </a:lnTo>
                <a:lnTo>
                  <a:pt x="11684" y="2372"/>
                </a:lnTo>
                <a:lnTo>
                  <a:pt x="10716" y="2809"/>
                </a:lnTo>
                <a:lnTo>
                  <a:pt x="9461" y="3303"/>
                </a:lnTo>
                <a:lnTo>
                  <a:pt x="9689" y="3018"/>
                </a:lnTo>
                <a:lnTo>
                  <a:pt x="8663" y="3398"/>
                </a:lnTo>
                <a:close/>
              </a:path>
            </a:pathLst>
          </a:custGeom>
          <a:solidFill>
            <a:srgbClr val="FAFCFD"/>
          </a:solidFill>
        </p:spPr>
        <p:txBody>
          <a:bodyPr wrap="square" lIns="0" tIns="0" rIns="0" bIns="0" rtlCol="0">
            <a:noAutofit/>
          </a:bodyPr>
          <a:lstStyle/>
          <a:p>
            <a:endParaRPr/>
          </a:p>
        </p:txBody>
      </p:sp>
      <p:sp>
        <p:nvSpPr>
          <p:cNvPr id="1766" name="object 1766"/>
          <p:cNvSpPr/>
          <p:nvPr/>
        </p:nvSpPr>
        <p:spPr>
          <a:xfrm>
            <a:off x="428322" y="687271"/>
            <a:ext cx="6611" cy="2752"/>
          </a:xfrm>
          <a:custGeom>
            <a:avLst/>
            <a:gdLst/>
            <a:ahLst/>
            <a:cxnLst/>
            <a:rect l="l" t="t" r="r" b="b"/>
            <a:pathLst>
              <a:path w="6611" h="2752">
                <a:moveTo>
                  <a:pt x="1482" y="759"/>
                </a:moveTo>
                <a:lnTo>
                  <a:pt x="569" y="911"/>
                </a:lnTo>
                <a:lnTo>
                  <a:pt x="741" y="1082"/>
                </a:lnTo>
                <a:lnTo>
                  <a:pt x="0" y="1784"/>
                </a:lnTo>
                <a:lnTo>
                  <a:pt x="968" y="2752"/>
                </a:lnTo>
                <a:lnTo>
                  <a:pt x="1993" y="2107"/>
                </a:lnTo>
                <a:lnTo>
                  <a:pt x="3304" y="1841"/>
                </a:lnTo>
                <a:lnTo>
                  <a:pt x="4388" y="1082"/>
                </a:lnTo>
                <a:lnTo>
                  <a:pt x="5641" y="816"/>
                </a:lnTo>
                <a:lnTo>
                  <a:pt x="6611" y="56"/>
                </a:lnTo>
                <a:lnTo>
                  <a:pt x="5927" y="0"/>
                </a:lnTo>
                <a:lnTo>
                  <a:pt x="5413" y="113"/>
                </a:lnTo>
                <a:lnTo>
                  <a:pt x="4958" y="170"/>
                </a:lnTo>
                <a:lnTo>
                  <a:pt x="4444" y="208"/>
                </a:lnTo>
                <a:lnTo>
                  <a:pt x="3931" y="379"/>
                </a:lnTo>
                <a:lnTo>
                  <a:pt x="4501" y="645"/>
                </a:lnTo>
                <a:lnTo>
                  <a:pt x="3590" y="911"/>
                </a:lnTo>
                <a:lnTo>
                  <a:pt x="3248" y="436"/>
                </a:lnTo>
                <a:lnTo>
                  <a:pt x="2336" y="588"/>
                </a:lnTo>
                <a:lnTo>
                  <a:pt x="1482" y="759"/>
                </a:lnTo>
                <a:close/>
              </a:path>
            </a:pathLst>
          </a:custGeom>
          <a:solidFill>
            <a:srgbClr val="FAFCFD"/>
          </a:solidFill>
        </p:spPr>
        <p:txBody>
          <a:bodyPr wrap="square" lIns="0" tIns="0" rIns="0" bIns="0" rtlCol="0">
            <a:noAutofit/>
          </a:bodyPr>
          <a:lstStyle/>
          <a:p>
            <a:endParaRPr/>
          </a:p>
        </p:txBody>
      </p:sp>
      <p:sp>
        <p:nvSpPr>
          <p:cNvPr id="1767" name="object 1767"/>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AFCFD"/>
          </a:solidFill>
        </p:spPr>
        <p:txBody>
          <a:bodyPr wrap="square" lIns="0" tIns="0" rIns="0" bIns="0" rtlCol="0">
            <a:noAutofit/>
          </a:bodyPr>
          <a:lstStyle/>
          <a:p>
            <a:endParaRPr/>
          </a:p>
        </p:txBody>
      </p:sp>
      <p:sp>
        <p:nvSpPr>
          <p:cNvPr id="1768" name="object 1768"/>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AFCFD"/>
          </a:solidFill>
        </p:spPr>
        <p:txBody>
          <a:bodyPr wrap="square" lIns="0" tIns="0" rIns="0" bIns="0" rtlCol="0">
            <a:noAutofit/>
          </a:bodyPr>
          <a:lstStyle/>
          <a:p>
            <a:endParaRPr/>
          </a:p>
        </p:txBody>
      </p:sp>
      <p:sp>
        <p:nvSpPr>
          <p:cNvPr id="1769" name="object 1769"/>
          <p:cNvSpPr/>
          <p:nvPr/>
        </p:nvSpPr>
        <p:spPr>
          <a:xfrm>
            <a:off x="404440" y="692454"/>
            <a:ext cx="74823" cy="38746"/>
          </a:xfrm>
          <a:custGeom>
            <a:avLst/>
            <a:gdLst/>
            <a:ahLst/>
            <a:cxnLst/>
            <a:rect l="l" t="t" r="r" b="b"/>
            <a:pathLst>
              <a:path w="74823" h="38746">
                <a:moveTo>
                  <a:pt x="61441" y="0"/>
                </a:moveTo>
                <a:lnTo>
                  <a:pt x="61326" y="702"/>
                </a:lnTo>
                <a:lnTo>
                  <a:pt x="61610" y="1784"/>
                </a:lnTo>
                <a:lnTo>
                  <a:pt x="62124" y="2752"/>
                </a:lnTo>
                <a:lnTo>
                  <a:pt x="63036" y="3512"/>
                </a:lnTo>
                <a:lnTo>
                  <a:pt x="62522" y="4632"/>
                </a:lnTo>
                <a:lnTo>
                  <a:pt x="61952" y="5068"/>
                </a:lnTo>
                <a:lnTo>
                  <a:pt x="62238" y="5657"/>
                </a:lnTo>
                <a:lnTo>
                  <a:pt x="61610" y="5828"/>
                </a:lnTo>
                <a:lnTo>
                  <a:pt x="61896" y="6264"/>
                </a:lnTo>
                <a:lnTo>
                  <a:pt x="61098" y="6473"/>
                </a:lnTo>
                <a:lnTo>
                  <a:pt x="60357" y="7119"/>
                </a:lnTo>
                <a:lnTo>
                  <a:pt x="60641" y="7669"/>
                </a:lnTo>
                <a:lnTo>
                  <a:pt x="60071" y="8637"/>
                </a:lnTo>
                <a:lnTo>
                  <a:pt x="59900" y="9757"/>
                </a:lnTo>
                <a:lnTo>
                  <a:pt x="59501" y="10782"/>
                </a:lnTo>
                <a:lnTo>
                  <a:pt x="58249" y="10687"/>
                </a:lnTo>
                <a:lnTo>
                  <a:pt x="57050" y="10839"/>
                </a:lnTo>
                <a:lnTo>
                  <a:pt x="56140" y="11485"/>
                </a:lnTo>
                <a:lnTo>
                  <a:pt x="55113" y="12092"/>
                </a:lnTo>
                <a:lnTo>
                  <a:pt x="54372" y="11978"/>
                </a:lnTo>
                <a:lnTo>
                  <a:pt x="53860" y="12795"/>
                </a:lnTo>
                <a:lnTo>
                  <a:pt x="53119" y="13212"/>
                </a:lnTo>
                <a:lnTo>
                  <a:pt x="52777" y="12415"/>
                </a:lnTo>
                <a:lnTo>
                  <a:pt x="52549" y="11485"/>
                </a:lnTo>
                <a:lnTo>
                  <a:pt x="51637" y="11390"/>
                </a:lnTo>
                <a:lnTo>
                  <a:pt x="50668" y="11333"/>
                </a:lnTo>
                <a:lnTo>
                  <a:pt x="49700" y="11542"/>
                </a:lnTo>
                <a:lnTo>
                  <a:pt x="48900" y="12890"/>
                </a:lnTo>
                <a:lnTo>
                  <a:pt x="47591" y="13212"/>
                </a:lnTo>
                <a:lnTo>
                  <a:pt x="46165" y="13383"/>
                </a:lnTo>
                <a:lnTo>
                  <a:pt x="45539" y="14522"/>
                </a:lnTo>
                <a:lnTo>
                  <a:pt x="44340" y="15168"/>
                </a:lnTo>
                <a:lnTo>
                  <a:pt x="44000" y="16022"/>
                </a:lnTo>
                <a:lnTo>
                  <a:pt x="43372" y="16667"/>
                </a:lnTo>
                <a:lnTo>
                  <a:pt x="43031" y="16610"/>
                </a:lnTo>
                <a:lnTo>
                  <a:pt x="43771" y="17370"/>
                </a:lnTo>
                <a:lnTo>
                  <a:pt x="42745" y="17655"/>
                </a:lnTo>
                <a:lnTo>
                  <a:pt x="41549" y="17863"/>
                </a:lnTo>
                <a:lnTo>
                  <a:pt x="40466" y="17541"/>
                </a:lnTo>
                <a:lnTo>
                  <a:pt x="40294" y="18300"/>
                </a:lnTo>
                <a:lnTo>
                  <a:pt x="40182" y="19040"/>
                </a:lnTo>
                <a:lnTo>
                  <a:pt x="39441" y="17977"/>
                </a:lnTo>
                <a:lnTo>
                  <a:pt x="38871" y="16667"/>
                </a:lnTo>
                <a:lnTo>
                  <a:pt x="38015" y="17750"/>
                </a:lnTo>
                <a:lnTo>
                  <a:pt x="37731" y="18945"/>
                </a:lnTo>
                <a:lnTo>
                  <a:pt x="37332" y="20073"/>
                </a:lnTo>
                <a:lnTo>
                  <a:pt x="36305" y="20073"/>
                </a:lnTo>
                <a:lnTo>
                  <a:pt x="35280" y="19705"/>
                </a:lnTo>
                <a:lnTo>
                  <a:pt x="34311" y="19648"/>
                </a:lnTo>
                <a:lnTo>
                  <a:pt x="33342" y="19965"/>
                </a:lnTo>
                <a:lnTo>
                  <a:pt x="32259" y="20020"/>
                </a:lnTo>
                <a:lnTo>
                  <a:pt x="31232" y="20236"/>
                </a:lnTo>
                <a:lnTo>
                  <a:pt x="29923" y="20290"/>
                </a:lnTo>
                <a:lnTo>
                  <a:pt x="28612" y="20290"/>
                </a:lnTo>
                <a:lnTo>
                  <a:pt x="27357" y="20559"/>
                </a:lnTo>
                <a:lnTo>
                  <a:pt x="26273" y="19800"/>
                </a:lnTo>
                <a:lnTo>
                  <a:pt x="25532" y="21153"/>
                </a:lnTo>
                <a:lnTo>
                  <a:pt x="24507" y="21098"/>
                </a:lnTo>
                <a:lnTo>
                  <a:pt x="23538" y="21315"/>
                </a:lnTo>
                <a:lnTo>
                  <a:pt x="22513" y="21748"/>
                </a:lnTo>
                <a:lnTo>
                  <a:pt x="21486" y="21962"/>
                </a:lnTo>
                <a:lnTo>
                  <a:pt x="20860" y="21206"/>
                </a:lnTo>
                <a:lnTo>
                  <a:pt x="20632" y="20236"/>
                </a:lnTo>
                <a:lnTo>
                  <a:pt x="21202" y="19800"/>
                </a:lnTo>
                <a:lnTo>
                  <a:pt x="22284" y="20451"/>
                </a:lnTo>
                <a:lnTo>
                  <a:pt x="23424" y="20720"/>
                </a:lnTo>
                <a:lnTo>
                  <a:pt x="24678" y="20614"/>
                </a:lnTo>
                <a:lnTo>
                  <a:pt x="24564" y="19477"/>
                </a:lnTo>
                <a:lnTo>
                  <a:pt x="23766" y="18889"/>
                </a:lnTo>
                <a:lnTo>
                  <a:pt x="23083" y="18129"/>
                </a:lnTo>
                <a:lnTo>
                  <a:pt x="22284" y="17484"/>
                </a:lnTo>
                <a:lnTo>
                  <a:pt x="21315" y="16990"/>
                </a:lnTo>
                <a:lnTo>
                  <a:pt x="20689" y="15756"/>
                </a:lnTo>
                <a:lnTo>
                  <a:pt x="19664" y="15433"/>
                </a:lnTo>
                <a:lnTo>
                  <a:pt x="18580" y="15320"/>
                </a:lnTo>
                <a:lnTo>
                  <a:pt x="17553" y="15433"/>
                </a:lnTo>
                <a:lnTo>
                  <a:pt x="16699" y="15813"/>
                </a:lnTo>
                <a:lnTo>
                  <a:pt x="15730" y="15813"/>
                </a:lnTo>
                <a:lnTo>
                  <a:pt x="14248" y="16288"/>
                </a:lnTo>
                <a:lnTo>
                  <a:pt x="13108" y="16288"/>
                </a:lnTo>
                <a:lnTo>
                  <a:pt x="12083" y="16838"/>
                </a:lnTo>
                <a:lnTo>
                  <a:pt x="10943" y="17275"/>
                </a:lnTo>
                <a:lnTo>
                  <a:pt x="9860" y="17275"/>
                </a:lnTo>
                <a:lnTo>
                  <a:pt x="8776" y="17104"/>
                </a:lnTo>
                <a:lnTo>
                  <a:pt x="7922" y="17920"/>
                </a:lnTo>
                <a:lnTo>
                  <a:pt x="7010" y="18718"/>
                </a:lnTo>
                <a:lnTo>
                  <a:pt x="6555" y="19705"/>
                </a:lnTo>
                <a:lnTo>
                  <a:pt x="7524" y="20937"/>
                </a:lnTo>
                <a:lnTo>
                  <a:pt x="7294" y="21909"/>
                </a:lnTo>
                <a:lnTo>
                  <a:pt x="7010" y="22826"/>
                </a:lnTo>
                <a:lnTo>
                  <a:pt x="7010" y="23743"/>
                </a:lnTo>
                <a:lnTo>
                  <a:pt x="7922" y="24445"/>
                </a:lnTo>
                <a:lnTo>
                  <a:pt x="9119" y="24012"/>
                </a:lnTo>
                <a:lnTo>
                  <a:pt x="10259" y="23420"/>
                </a:lnTo>
                <a:lnTo>
                  <a:pt x="11171" y="22609"/>
                </a:lnTo>
                <a:lnTo>
                  <a:pt x="11570" y="22556"/>
                </a:lnTo>
                <a:lnTo>
                  <a:pt x="11626" y="21692"/>
                </a:lnTo>
                <a:lnTo>
                  <a:pt x="12025" y="20667"/>
                </a:lnTo>
                <a:lnTo>
                  <a:pt x="12993" y="20073"/>
                </a:lnTo>
                <a:lnTo>
                  <a:pt x="14021" y="19591"/>
                </a:lnTo>
                <a:lnTo>
                  <a:pt x="15160" y="19268"/>
                </a:lnTo>
                <a:lnTo>
                  <a:pt x="16186" y="19211"/>
                </a:lnTo>
                <a:lnTo>
                  <a:pt x="15503" y="19857"/>
                </a:lnTo>
                <a:lnTo>
                  <a:pt x="14534" y="20290"/>
                </a:lnTo>
                <a:lnTo>
                  <a:pt x="13622" y="20667"/>
                </a:lnTo>
                <a:lnTo>
                  <a:pt x="13165" y="22070"/>
                </a:lnTo>
                <a:lnTo>
                  <a:pt x="13563" y="22987"/>
                </a:lnTo>
                <a:lnTo>
                  <a:pt x="13108" y="23906"/>
                </a:lnTo>
                <a:lnTo>
                  <a:pt x="12311" y="24606"/>
                </a:lnTo>
                <a:lnTo>
                  <a:pt x="11284" y="24390"/>
                </a:lnTo>
                <a:lnTo>
                  <a:pt x="10544" y="25092"/>
                </a:lnTo>
                <a:lnTo>
                  <a:pt x="9975" y="25848"/>
                </a:lnTo>
                <a:lnTo>
                  <a:pt x="8720" y="25687"/>
                </a:lnTo>
                <a:lnTo>
                  <a:pt x="7465" y="25523"/>
                </a:lnTo>
                <a:lnTo>
                  <a:pt x="6668" y="24984"/>
                </a:lnTo>
                <a:lnTo>
                  <a:pt x="5927" y="24390"/>
                </a:lnTo>
                <a:lnTo>
                  <a:pt x="5300" y="23798"/>
                </a:lnTo>
                <a:lnTo>
                  <a:pt x="6213" y="23420"/>
                </a:lnTo>
                <a:lnTo>
                  <a:pt x="6384" y="22340"/>
                </a:lnTo>
                <a:lnTo>
                  <a:pt x="6839" y="21315"/>
                </a:lnTo>
                <a:lnTo>
                  <a:pt x="5927" y="22017"/>
                </a:lnTo>
                <a:lnTo>
                  <a:pt x="5129" y="22773"/>
                </a:lnTo>
                <a:lnTo>
                  <a:pt x="4160" y="23528"/>
                </a:lnTo>
                <a:lnTo>
                  <a:pt x="3590" y="23095"/>
                </a:lnTo>
                <a:lnTo>
                  <a:pt x="2678" y="23257"/>
                </a:lnTo>
                <a:lnTo>
                  <a:pt x="1881" y="22934"/>
                </a:lnTo>
                <a:lnTo>
                  <a:pt x="855" y="23365"/>
                </a:lnTo>
                <a:lnTo>
                  <a:pt x="0" y="23851"/>
                </a:lnTo>
                <a:lnTo>
                  <a:pt x="7802" y="31381"/>
                </a:lnTo>
                <a:lnTo>
                  <a:pt x="19845" y="36593"/>
                </a:lnTo>
                <a:lnTo>
                  <a:pt x="34853" y="38730"/>
                </a:lnTo>
                <a:lnTo>
                  <a:pt x="36305" y="38746"/>
                </a:lnTo>
                <a:lnTo>
                  <a:pt x="52777" y="36587"/>
                </a:lnTo>
                <a:lnTo>
                  <a:pt x="65720" y="30765"/>
                </a:lnTo>
                <a:lnTo>
                  <a:pt x="73470" y="22265"/>
                </a:lnTo>
                <a:lnTo>
                  <a:pt x="74823" y="17807"/>
                </a:lnTo>
                <a:lnTo>
                  <a:pt x="74098" y="17427"/>
                </a:lnTo>
                <a:lnTo>
                  <a:pt x="74159" y="18452"/>
                </a:lnTo>
                <a:lnTo>
                  <a:pt x="72951" y="18243"/>
                </a:lnTo>
                <a:lnTo>
                  <a:pt x="72548" y="19040"/>
                </a:lnTo>
                <a:lnTo>
                  <a:pt x="71863" y="18186"/>
                </a:lnTo>
                <a:lnTo>
                  <a:pt x="71138" y="17275"/>
                </a:lnTo>
                <a:lnTo>
                  <a:pt x="70896" y="16193"/>
                </a:lnTo>
                <a:lnTo>
                  <a:pt x="70614" y="15054"/>
                </a:lnTo>
                <a:lnTo>
                  <a:pt x="70836" y="13915"/>
                </a:lnTo>
                <a:lnTo>
                  <a:pt x="70493" y="12890"/>
                </a:lnTo>
                <a:lnTo>
                  <a:pt x="70614" y="11808"/>
                </a:lnTo>
                <a:lnTo>
                  <a:pt x="71178" y="11542"/>
                </a:lnTo>
                <a:lnTo>
                  <a:pt x="70554" y="10631"/>
                </a:lnTo>
                <a:lnTo>
                  <a:pt x="70050" y="9719"/>
                </a:lnTo>
                <a:lnTo>
                  <a:pt x="70111" y="8732"/>
                </a:lnTo>
                <a:lnTo>
                  <a:pt x="69366" y="7555"/>
                </a:lnTo>
                <a:lnTo>
                  <a:pt x="70151" y="8201"/>
                </a:lnTo>
                <a:lnTo>
                  <a:pt x="70735" y="9169"/>
                </a:lnTo>
                <a:lnTo>
                  <a:pt x="71420" y="9985"/>
                </a:lnTo>
                <a:lnTo>
                  <a:pt x="72145" y="10782"/>
                </a:lnTo>
                <a:lnTo>
                  <a:pt x="72830" y="11656"/>
                </a:lnTo>
                <a:lnTo>
                  <a:pt x="73635" y="12415"/>
                </a:lnTo>
                <a:lnTo>
                  <a:pt x="74602" y="12890"/>
                </a:lnTo>
                <a:lnTo>
                  <a:pt x="74441" y="12244"/>
                </a:lnTo>
                <a:lnTo>
                  <a:pt x="74260" y="11656"/>
                </a:lnTo>
                <a:lnTo>
                  <a:pt x="74038" y="11067"/>
                </a:lnTo>
                <a:lnTo>
                  <a:pt x="73756" y="10782"/>
                </a:lnTo>
                <a:lnTo>
                  <a:pt x="72951" y="10042"/>
                </a:lnTo>
                <a:lnTo>
                  <a:pt x="72145" y="9340"/>
                </a:lnTo>
                <a:lnTo>
                  <a:pt x="71420" y="8580"/>
                </a:lnTo>
                <a:lnTo>
                  <a:pt x="70453" y="7878"/>
                </a:lnTo>
                <a:lnTo>
                  <a:pt x="69768" y="6967"/>
                </a:lnTo>
                <a:lnTo>
                  <a:pt x="69084" y="6036"/>
                </a:lnTo>
                <a:lnTo>
                  <a:pt x="68459" y="5125"/>
                </a:lnTo>
                <a:lnTo>
                  <a:pt x="67593" y="4309"/>
                </a:lnTo>
                <a:lnTo>
                  <a:pt x="66909" y="3398"/>
                </a:lnTo>
                <a:lnTo>
                  <a:pt x="66063" y="2581"/>
                </a:lnTo>
                <a:lnTo>
                  <a:pt x="64973" y="2164"/>
                </a:lnTo>
                <a:lnTo>
                  <a:pt x="63890" y="1670"/>
                </a:lnTo>
                <a:lnTo>
                  <a:pt x="63149" y="911"/>
                </a:lnTo>
                <a:lnTo>
                  <a:pt x="62979" y="759"/>
                </a:lnTo>
                <a:lnTo>
                  <a:pt x="62466" y="531"/>
                </a:lnTo>
                <a:lnTo>
                  <a:pt x="61952" y="265"/>
                </a:lnTo>
                <a:lnTo>
                  <a:pt x="61441" y="0"/>
                </a:lnTo>
                <a:close/>
              </a:path>
            </a:pathLst>
          </a:custGeom>
          <a:solidFill>
            <a:srgbClr val="FAFCFD"/>
          </a:solidFill>
        </p:spPr>
        <p:txBody>
          <a:bodyPr wrap="square" lIns="0" tIns="0" rIns="0" bIns="0" rtlCol="0">
            <a:noAutofit/>
          </a:bodyPr>
          <a:lstStyle/>
          <a:p>
            <a:endParaRPr/>
          </a:p>
        </p:txBody>
      </p:sp>
      <p:sp>
        <p:nvSpPr>
          <p:cNvPr id="1770" name="object 1770"/>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AFCFD"/>
          </a:solidFill>
        </p:spPr>
        <p:txBody>
          <a:bodyPr wrap="square" lIns="0" tIns="0" rIns="0" bIns="0" rtlCol="0">
            <a:noAutofit/>
          </a:bodyPr>
          <a:lstStyle/>
          <a:p>
            <a:endParaRPr/>
          </a:p>
        </p:txBody>
      </p:sp>
      <p:sp>
        <p:nvSpPr>
          <p:cNvPr id="1771" name="object 1771"/>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AFCFD"/>
          </a:solidFill>
        </p:spPr>
        <p:txBody>
          <a:bodyPr wrap="square" lIns="0" tIns="0" rIns="0" bIns="0" rtlCol="0">
            <a:noAutofit/>
          </a:bodyPr>
          <a:lstStyle/>
          <a:p>
            <a:endParaRPr/>
          </a:p>
        </p:txBody>
      </p:sp>
      <p:sp>
        <p:nvSpPr>
          <p:cNvPr id="1772" name="object 1772"/>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AFCFD"/>
          </a:solidFill>
        </p:spPr>
        <p:txBody>
          <a:bodyPr wrap="square" lIns="0" tIns="0" rIns="0" bIns="0" rtlCol="0">
            <a:noAutofit/>
          </a:bodyPr>
          <a:lstStyle/>
          <a:p>
            <a:endParaRPr/>
          </a:p>
        </p:txBody>
      </p:sp>
      <p:sp>
        <p:nvSpPr>
          <p:cNvPr id="1773" name="object 1773"/>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AFCFD"/>
          </a:solidFill>
        </p:spPr>
        <p:txBody>
          <a:bodyPr wrap="square" lIns="0" tIns="0" rIns="0" bIns="0" rtlCol="0">
            <a:noAutofit/>
          </a:bodyPr>
          <a:lstStyle/>
          <a:p>
            <a:endParaRPr/>
          </a:p>
        </p:txBody>
      </p:sp>
      <p:sp>
        <p:nvSpPr>
          <p:cNvPr id="1774" name="object 1774"/>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AFCFD"/>
          </a:solidFill>
        </p:spPr>
        <p:txBody>
          <a:bodyPr wrap="square" lIns="0" tIns="0" rIns="0" bIns="0" rtlCol="0">
            <a:noAutofit/>
          </a:bodyPr>
          <a:lstStyle/>
          <a:p>
            <a:endParaRPr/>
          </a:p>
        </p:txBody>
      </p:sp>
      <p:sp>
        <p:nvSpPr>
          <p:cNvPr id="1775" name="object 1775"/>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AFCFD"/>
          </a:solidFill>
        </p:spPr>
        <p:txBody>
          <a:bodyPr wrap="square" lIns="0" tIns="0" rIns="0" bIns="0" rtlCol="0">
            <a:noAutofit/>
          </a:bodyPr>
          <a:lstStyle/>
          <a:p>
            <a:endParaRPr/>
          </a:p>
        </p:txBody>
      </p:sp>
      <p:sp>
        <p:nvSpPr>
          <p:cNvPr id="1776" name="object 1776"/>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AFCFD"/>
          </a:solidFill>
        </p:spPr>
        <p:txBody>
          <a:bodyPr wrap="square" lIns="0" tIns="0" rIns="0" bIns="0" rtlCol="0">
            <a:noAutofit/>
          </a:bodyPr>
          <a:lstStyle/>
          <a:p>
            <a:endParaRPr/>
          </a:p>
        </p:txBody>
      </p:sp>
      <p:sp>
        <p:nvSpPr>
          <p:cNvPr id="1777" name="object 1777"/>
          <p:cNvSpPr/>
          <p:nvPr/>
        </p:nvSpPr>
        <p:spPr>
          <a:xfrm>
            <a:off x="409856" y="688998"/>
            <a:ext cx="18008" cy="10137"/>
          </a:xfrm>
          <a:custGeom>
            <a:avLst/>
            <a:gdLst/>
            <a:ahLst/>
            <a:cxnLst/>
            <a:rect l="l" t="t" r="r" b="b"/>
            <a:pathLst>
              <a:path w="18008" h="10137">
                <a:moveTo>
                  <a:pt x="5584" y="4480"/>
                </a:moveTo>
                <a:lnTo>
                  <a:pt x="2678" y="6093"/>
                </a:lnTo>
                <a:lnTo>
                  <a:pt x="0" y="7935"/>
                </a:lnTo>
                <a:lnTo>
                  <a:pt x="853" y="7384"/>
                </a:lnTo>
                <a:lnTo>
                  <a:pt x="1766" y="7346"/>
                </a:lnTo>
                <a:lnTo>
                  <a:pt x="1538" y="7878"/>
                </a:lnTo>
                <a:lnTo>
                  <a:pt x="2678" y="8258"/>
                </a:lnTo>
                <a:lnTo>
                  <a:pt x="3248" y="9112"/>
                </a:lnTo>
                <a:lnTo>
                  <a:pt x="3476" y="10137"/>
                </a:lnTo>
                <a:lnTo>
                  <a:pt x="4501" y="10042"/>
                </a:lnTo>
                <a:lnTo>
                  <a:pt x="5528" y="9814"/>
                </a:lnTo>
                <a:lnTo>
                  <a:pt x="6325" y="9169"/>
                </a:lnTo>
                <a:lnTo>
                  <a:pt x="7350" y="9169"/>
                </a:lnTo>
                <a:lnTo>
                  <a:pt x="8319" y="8846"/>
                </a:lnTo>
                <a:lnTo>
                  <a:pt x="9574" y="8371"/>
                </a:lnTo>
                <a:lnTo>
                  <a:pt x="10542" y="8201"/>
                </a:lnTo>
                <a:lnTo>
                  <a:pt x="11340" y="7992"/>
                </a:lnTo>
                <a:lnTo>
                  <a:pt x="11455" y="7764"/>
                </a:lnTo>
                <a:lnTo>
                  <a:pt x="12595" y="7935"/>
                </a:lnTo>
                <a:lnTo>
                  <a:pt x="13735" y="8087"/>
                </a:lnTo>
                <a:lnTo>
                  <a:pt x="14703" y="7992"/>
                </a:lnTo>
                <a:lnTo>
                  <a:pt x="14818" y="7175"/>
                </a:lnTo>
                <a:lnTo>
                  <a:pt x="14987" y="6473"/>
                </a:lnTo>
                <a:lnTo>
                  <a:pt x="16071" y="5885"/>
                </a:lnTo>
                <a:lnTo>
                  <a:pt x="16127" y="4632"/>
                </a:lnTo>
                <a:lnTo>
                  <a:pt x="17211" y="3455"/>
                </a:lnTo>
                <a:lnTo>
                  <a:pt x="16755" y="3246"/>
                </a:lnTo>
                <a:lnTo>
                  <a:pt x="17039" y="3018"/>
                </a:lnTo>
                <a:lnTo>
                  <a:pt x="17668" y="1727"/>
                </a:lnTo>
                <a:lnTo>
                  <a:pt x="16812" y="1556"/>
                </a:lnTo>
                <a:lnTo>
                  <a:pt x="17382" y="1082"/>
                </a:lnTo>
                <a:lnTo>
                  <a:pt x="17325" y="265"/>
                </a:lnTo>
                <a:lnTo>
                  <a:pt x="18008" y="56"/>
                </a:lnTo>
                <a:lnTo>
                  <a:pt x="17553" y="0"/>
                </a:lnTo>
                <a:lnTo>
                  <a:pt x="16298" y="322"/>
                </a:lnTo>
                <a:lnTo>
                  <a:pt x="15102" y="645"/>
                </a:lnTo>
                <a:lnTo>
                  <a:pt x="13906" y="1082"/>
                </a:lnTo>
                <a:lnTo>
                  <a:pt x="13735" y="1290"/>
                </a:lnTo>
                <a:lnTo>
                  <a:pt x="12766" y="1670"/>
                </a:lnTo>
                <a:lnTo>
                  <a:pt x="11797" y="2107"/>
                </a:lnTo>
                <a:lnTo>
                  <a:pt x="10714" y="2316"/>
                </a:lnTo>
                <a:lnTo>
                  <a:pt x="9745" y="2752"/>
                </a:lnTo>
                <a:lnTo>
                  <a:pt x="8490" y="3246"/>
                </a:lnTo>
                <a:lnTo>
                  <a:pt x="5584" y="4480"/>
                </a:lnTo>
                <a:close/>
              </a:path>
            </a:pathLst>
          </a:custGeom>
          <a:solidFill>
            <a:srgbClr val="FAFCFD"/>
          </a:solidFill>
        </p:spPr>
        <p:txBody>
          <a:bodyPr wrap="square" lIns="0" tIns="0" rIns="0" bIns="0" rtlCol="0">
            <a:noAutofit/>
          </a:bodyPr>
          <a:lstStyle/>
          <a:p>
            <a:endParaRPr/>
          </a:p>
        </p:txBody>
      </p:sp>
      <p:sp>
        <p:nvSpPr>
          <p:cNvPr id="1778" name="object 1778"/>
          <p:cNvSpPr/>
          <p:nvPr/>
        </p:nvSpPr>
        <p:spPr>
          <a:xfrm>
            <a:off x="428322" y="687707"/>
            <a:ext cx="6154" cy="2316"/>
          </a:xfrm>
          <a:custGeom>
            <a:avLst/>
            <a:gdLst/>
            <a:ahLst/>
            <a:cxnLst/>
            <a:rect l="l" t="t" r="r" b="b"/>
            <a:pathLst>
              <a:path w="6154" h="2316">
                <a:moveTo>
                  <a:pt x="342" y="968"/>
                </a:moveTo>
                <a:lnTo>
                  <a:pt x="0" y="1347"/>
                </a:lnTo>
                <a:lnTo>
                  <a:pt x="968" y="2316"/>
                </a:lnTo>
                <a:lnTo>
                  <a:pt x="1993" y="1670"/>
                </a:lnTo>
                <a:lnTo>
                  <a:pt x="3304" y="1404"/>
                </a:lnTo>
                <a:lnTo>
                  <a:pt x="4388" y="645"/>
                </a:lnTo>
                <a:lnTo>
                  <a:pt x="5641" y="379"/>
                </a:lnTo>
                <a:lnTo>
                  <a:pt x="6154" y="0"/>
                </a:lnTo>
                <a:lnTo>
                  <a:pt x="5584" y="56"/>
                </a:lnTo>
                <a:lnTo>
                  <a:pt x="5014" y="94"/>
                </a:lnTo>
                <a:lnTo>
                  <a:pt x="4444" y="208"/>
                </a:lnTo>
                <a:lnTo>
                  <a:pt x="3590" y="474"/>
                </a:lnTo>
                <a:lnTo>
                  <a:pt x="2450" y="531"/>
                </a:lnTo>
                <a:lnTo>
                  <a:pt x="1423" y="759"/>
                </a:lnTo>
                <a:lnTo>
                  <a:pt x="342" y="968"/>
                </a:lnTo>
                <a:close/>
              </a:path>
            </a:pathLst>
          </a:custGeom>
          <a:solidFill>
            <a:srgbClr val="FAFCFD"/>
          </a:solidFill>
        </p:spPr>
        <p:txBody>
          <a:bodyPr wrap="square" lIns="0" tIns="0" rIns="0" bIns="0" rtlCol="0">
            <a:noAutofit/>
          </a:bodyPr>
          <a:lstStyle/>
          <a:p>
            <a:endParaRPr/>
          </a:p>
        </p:txBody>
      </p:sp>
      <p:sp>
        <p:nvSpPr>
          <p:cNvPr id="1779" name="object 1779"/>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AFCFD"/>
          </a:solidFill>
        </p:spPr>
        <p:txBody>
          <a:bodyPr wrap="square" lIns="0" tIns="0" rIns="0" bIns="0" rtlCol="0">
            <a:noAutofit/>
          </a:bodyPr>
          <a:lstStyle/>
          <a:p>
            <a:endParaRPr/>
          </a:p>
        </p:txBody>
      </p:sp>
      <p:sp>
        <p:nvSpPr>
          <p:cNvPr id="1780" name="object 1780"/>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AFCFD"/>
          </a:solidFill>
        </p:spPr>
        <p:txBody>
          <a:bodyPr wrap="square" lIns="0" tIns="0" rIns="0" bIns="0" rtlCol="0">
            <a:noAutofit/>
          </a:bodyPr>
          <a:lstStyle/>
          <a:p>
            <a:endParaRPr/>
          </a:p>
        </p:txBody>
      </p:sp>
      <p:sp>
        <p:nvSpPr>
          <p:cNvPr id="1781" name="object 1781"/>
          <p:cNvSpPr/>
          <p:nvPr/>
        </p:nvSpPr>
        <p:spPr>
          <a:xfrm>
            <a:off x="404440" y="692890"/>
            <a:ext cx="74823" cy="38309"/>
          </a:xfrm>
          <a:custGeom>
            <a:avLst/>
            <a:gdLst/>
            <a:ahLst/>
            <a:cxnLst/>
            <a:rect l="l" t="t" r="r" b="b"/>
            <a:pathLst>
              <a:path w="74823" h="38309">
                <a:moveTo>
                  <a:pt x="61382" y="0"/>
                </a:moveTo>
                <a:lnTo>
                  <a:pt x="61326" y="265"/>
                </a:lnTo>
                <a:lnTo>
                  <a:pt x="61610" y="1347"/>
                </a:lnTo>
                <a:lnTo>
                  <a:pt x="62124" y="2316"/>
                </a:lnTo>
                <a:lnTo>
                  <a:pt x="63036" y="3075"/>
                </a:lnTo>
                <a:lnTo>
                  <a:pt x="62522" y="4195"/>
                </a:lnTo>
                <a:lnTo>
                  <a:pt x="61952" y="4632"/>
                </a:lnTo>
                <a:lnTo>
                  <a:pt x="62238" y="5220"/>
                </a:lnTo>
                <a:lnTo>
                  <a:pt x="61610" y="5391"/>
                </a:lnTo>
                <a:lnTo>
                  <a:pt x="61896" y="5828"/>
                </a:lnTo>
                <a:lnTo>
                  <a:pt x="61098" y="6036"/>
                </a:lnTo>
                <a:lnTo>
                  <a:pt x="60357" y="6682"/>
                </a:lnTo>
                <a:lnTo>
                  <a:pt x="60641" y="7232"/>
                </a:lnTo>
                <a:lnTo>
                  <a:pt x="60071" y="8201"/>
                </a:lnTo>
                <a:lnTo>
                  <a:pt x="59900" y="9321"/>
                </a:lnTo>
                <a:lnTo>
                  <a:pt x="59501" y="10346"/>
                </a:lnTo>
                <a:lnTo>
                  <a:pt x="58249" y="10251"/>
                </a:lnTo>
                <a:lnTo>
                  <a:pt x="57050" y="10403"/>
                </a:lnTo>
                <a:lnTo>
                  <a:pt x="56140" y="11048"/>
                </a:lnTo>
                <a:lnTo>
                  <a:pt x="55113" y="11656"/>
                </a:lnTo>
                <a:lnTo>
                  <a:pt x="54372" y="11542"/>
                </a:lnTo>
                <a:lnTo>
                  <a:pt x="53860" y="12358"/>
                </a:lnTo>
                <a:lnTo>
                  <a:pt x="53119" y="12776"/>
                </a:lnTo>
                <a:lnTo>
                  <a:pt x="52777" y="11978"/>
                </a:lnTo>
                <a:lnTo>
                  <a:pt x="52549" y="11048"/>
                </a:lnTo>
                <a:lnTo>
                  <a:pt x="51637" y="10953"/>
                </a:lnTo>
                <a:lnTo>
                  <a:pt x="50668" y="10896"/>
                </a:lnTo>
                <a:lnTo>
                  <a:pt x="49700" y="11105"/>
                </a:lnTo>
                <a:lnTo>
                  <a:pt x="48900" y="12453"/>
                </a:lnTo>
                <a:lnTo>
                  <a:pt x="47591" y="12776"/>
                </a:lnTo>
                <a:lnTo>
                  <a:pt x="46165" y="12947"/>
                </a:lnTo>
                <a:lnTo>
                  <a:pt x="45539" y="14086"/>
                </a:lnTo>
                <a:lnTo>
                  <a:pt x="44340" y="14731"/>
                </a:lnTo>
                <a:lnTo>
                  <a:pt x="44000" y="15585"/>
                </a:lnTo>
                <a:lnTo>
                  <a:pt x="43372" y="16231"/>
                </a:lnTo>
                <a:lnTo>
                  <a:pt x="43031" y="16174"/>
                </a:lnTo>
                <a:lnTo>
                  <a:pt x="43771" y="16933"/>
                </a:lnTo>
                <a:lnTo>
                  <a:pt x="42745" y="17218"/>
                </a:lnTo>
                <a:lnTo>
                  <a:pt x="41549" y="17427"/>
                </a:lnTo>
                <a:lnTo>
                  <a:pt x="40466" y="17104"/>
                </a:lnTo>
                <a:lnTo>
                  <a:pt x="40294" y="17863"/>
                </a:lnTo>
                <a:lnTo>
                  <a:pt x="40182" y="18604"/>
                </a:lnTo>
                <a:lnTo>
                  <a:pt x="39441" y="17541"/>
                </a:lnTo>
                <a:lnTo>
                  <a:pt x="38871" y="16231"/>
                </a:lnTo>
                <a:lnTo>
                  <a:pt x="38015" y="17313"/>
                </a:lnTo>
                <a:lnTo>
                  <a:pt x="37731" y="18509"/>
                </a:lnTo>
                <a:lnTo>
                  <a:pt x="37332" y="19637"/>
                </a:lnTo>
                <a:lnTo>
                  <a:pt x="36305" y="19637"/>
                </a:lnTo>
                <a:lnTo>
                  <a:pt x="35280" y="19268"/>
                </a:lnTo>
                <a:lnTo>
                  <a:pt x="34311" y="19211"/>
                </a:lnTo>
                <a:lnTo>
                  <a:pt x="33342" y="19528"/>
                </a:lnTo>
                <a:lnTo>
                  <a:pt x="32259" y="19583"/>
                </a:lnTo>
                <a:lnTo>
                  <a:pt x="31232" y="19800"/>
                </a:lnTo>
                <a:lnTo>
                  <a:pt x="29923" y="19853"/>
                </a:lnTo>
                <a:lnTo>
                  <a:pt x="28612" y="19853"/>
                </a:lnTo>
                <a:lnTo>
                  <a:pt x="27357" y="20122"/>
                </a:lnTo>
                <a:lnTo>
                  <a:pt x="26273" y="19363"/>
                </a:lnTo>
                <a:lnTo>
                  <a:pt x="25532" y="20717"/>
                </a:lnTo>
                <a:lnTo>
                  <a:pt x="24507" y="20662"/>
                </a:lnTo>
                <a:lnTo>
                  <a:pt x="23538" y="20878"/>
                </a:lnTo>
                <a:lnTo>
                  <a:pt x="22513" y="21311"/>
                </a:lnTo>
                <a:lnTo>
                  <a:pt x="21486" y="21525"/>
                </a:lnTo>
                <a:lnTo>
                  <a:pt x="20860" y="20770"/>
                </a:lnTo>
                <a:lnTo>
                  <a:pt x="20632" y="19800"/>
                </a:lnTo>
                <a:lnTo>
                  <a:pt x="21202" y="19363"/>
                </a:lnTo>
                <a:lnTo>
                  <a:pt x="22284" y="20014"/>
                </a:lnTo>
                <a:lnTo>
                  <a:pt x="23424" y="20284"/>
                </a:lnTo>
                <a:lnTo>
                  <a:pt x="24678" y="20178"/>
                </a:lnTo>
                <a:lnTo>
                  <a:pt x="24564" y="19040"/>
                </a:lnTo>
                <a:lnTo>
                  <a:pt x="23766" y="18452"/>
                </a:lnTo>
                <a:lnTo>
                  <a:pt x="23083" y="17693"/>
                </a:lnTo>
                <a:lnTo>
                  <a:pt x="22284" y="17047"/>
                </a:lnTo>
                <a:lnTo>
                  <a:pt x="21315" y="16553"/>
                </a:lnTo>
                <a:lnTo>
                  <a:pt x="20689" y="15320"/>
                </a:lnTo>
                <a:lnTo>
                  <a:pt x="19664" y="14997"/>
                </a:lnTo>
                <a:lnTo>
                  <a:pt x="18580" y="14883"/>
                </a:lnTo>
                <a:lnTo>
                  <a:pt x="17553" y="14997"/>
                </a:lnTo>
                <a:lnTo>
                  <a:pt x="16699" y="15376"/>
                </a:lnTo>
                <a:lnTo>
                  <a:pt x="15730" y="15376"/>
                </a:lnTo>
                <a:lnTo>
                  <a:pt x="14248" y="15851"/>
                </a:lnTo>
                <a:lnTo>
                  <a:pt x="13108" y="15851"/>
                </a:lnTo>
                <a:lnTo>
                  <a:pt x="12083" y="16402"/>
                </a:lnTo>
                <a:lnTo>
                  <a:pt x="10943" y="16838"/>
                </a:lnTo>
                <a:lnTo>
                  <a:pt x="9860" y="16838"/>
                </a:lnTo>
                <a:lnTo>
                  <a:pt x="8776" y="16667"/>
                </a:lnTo>
                <a:lnTo>
                  <a:pt x="7922" y="17484"/>
                </a:lnTo>
                <a:lnTo>
                  <a:pt x="7010" y="18281"/>
                </a:lnTo>
                <a:lnTo>
                  <a:pt x="6555" y="19268"/>
                </a:lnTo>
                <a:lnTo>
                  <a:pt x="7524" y="20500"/>
                </a:lnTo>
                <a:lnTo>
                  <a:pt x="7294" y="21472"/>
                </a:lnTo>
                <a:lnTo>
                  <a:pt x="7010" y="22389"/>
                </a:lnTo>
                <a:lnTo>
                  <a:pt x="7010" y="23306"/>
                </a:lnTo>
                <a:lnTo>
                  <a:pt x="7922" y="24008"/>
                </a:lnTo>
                <a:lnTo>
                  <a:pt x="9119" y="23576"/>
                </a:lnTo>
                <a:lnTo>
                  <a:pt x="10259" y="22983"/>
                </a:lnTo>
                <a:lnTo>
                  <a:pt x="11171" y="22173"/>
                </a:lnTo>
                <a:lnTo>
                  <a:pt x="11570" y="22120"/>
                </a:lnTo>
                <a:lnTo>
                  <a:pt x="11626" y="21256"/>
                </a:lnTo>
                <a:lnTo>
                  <a:pt x="12025" y="20231"/>
                </a:lnTo>
                <a:lnTo>
                  <a:pt x="12993" y="19636"/>
                </a:lnTo>
                <a:lnTo>
                  <a:pt x="14021" y="19154"/>
                </a:lnTo>
                <a:lnTo>
                  <a:pt x="15160" y="18832"/>
                </a:lnTo>
                <a:lnTo>
                  <a:pt x="16186" y="18775"/>
                </a:lnTo>
                <a:lnTo>
                  <a:pt x="15503" y="19420"/>
                </a:lnTo>
                <a:lnTo>
                  <a:pt x="14534" y="19853"/>
                </a:lnTo>
                <a:lnTo>
                  <a:pt x="13622" y="20231"/>
                </a:lnTo>
                <a:lnTo>
                  <a:pt x="13165" y="21634"/>
                </a:lnTo>
                <a:lnTo>
                  <a:pt x="13563" y="22551"/>
                </a:lnTo>
                <a:lnTo>
                  <a:pt x="13108" y="23469"/>
                </a:lnTo>
                <a:lnTo>
                  <a:pt x="12311" y="24170"/>
                </a:lnTo>
                <a:lnTo>
                  <a:pt x="11284" y="23953"/>
                </a:lnTo>
                <a:lnTo>
                  <a:pt x="10544" y="24656"/>
                </a:lnTo>
                <a:lnTo>
                  <a:pt x="9975" y="25411"/>
                </a:lnTo>
                <a:lnTo>
                  <a:pt x="8720" y="25250"/>
                </a:lnTo>
                <a:lnTo>
                  <a:pt x="7465" y="25087"/>
                </a:lnTo>
                <a:lnTo>
                  <a:pt x="6668" y="24548"/>
                </a:lnTo>
                <a:lnTo>
                  <a:pt x="5927" y="23953"/>
                </a:lnTo>
                <a:lnTo>
                  <a:pt x="5300" y="23361"/>
                </a:lnTo>
                <a:lnTo>
                  <a:pt x="6213" y="22983"/>
                </a:lnTo>
                <a:lnTo>
                  <a:pt x="6384" y="21903"/>
                </a:lnTo>
                <a:lnTo>
                  <a:pt x="6839" y="20878"/>
                </a:lnTo>
                <a:lnTo>
                  <a:pt x="5927" y="21580"/>
                </a:lnTo>
                <a:lnTo>
                  <a:pt x="5129" y="22336"/>
                </a:lnTo>
                <a:lnTo>
                  <a:pt x="4160" y="23092"/>
                </a:lnTo>
                <a:lnTo>
                  <a:pt x="3590" y="22659"/>
                </a:lnTo>
                <a:lnTo>
                  <a:pt x="2678" y="22820"/>
                </a:lnTo>
                <a:lnTo>
                  <a:pt x="1881" y="22497"/>
                </a:lnTo>
                <a:lnTo>
                  <a:pt x="855" y="22928"/>
                </a:lnTo>
                <a:lnTo>
                  <a:pt x="0" y="23414"/>
                </a:lnTo>
                <a:lnTo>
                  <a:pt x="7802" y="30944"/>
                </a:lnTo>
                <a:lnTo>
                  <a:pt x="19845" y="36156"/>
                </a:lnTo>
                <a:lnTo>
                  <a:pt x="34853" y="38294"/>
                </a:lnTo>
                <a:lnTo>
                  <a:pt x="36305" y="38309"/>
                </a:lnTo>
                <a:lnTo>
                  <a:pt x="52777" y="36150"/>
                </a:lnTo>
                <a:lnTo>
                  <a:pt x="65720" y="30329"/>
                </a:lnTo>
                <a:lnTo>
                  <a:pt x="73470" y="21829"/>
                </a:lnTo>
                <a:lnTo>
                  <a:pt x="74823" y="17370"/>
                </a:lnTo>
                <a:lnTo>
                  <a:pt x="74098" y="16990"/>
                </a:lnTo>
                <a:lnTo>
                  <a:pt x="74159" y="18015"/>
                </a:lnTo>
                <a:lnTo>
                  <a:pt x="72951" y="17807"/>
                </a:lnTo>
                <a:lnTo>
                  <a:pt x="72548" y="18604"/>
                </a:lnTo>
                <a:lnTo>
                  <a:pt x="71863" y="17750"/>
                </a:lnTo>
                <a:lnTo>
                  <a:pt x="71138" y="16838"/>
                </a:lnTo>
                <a:lnTo>
                  <a:pt x="70896" y="15756"/>
                </a:lnTo>
                <a:lnTo>
                  <a:pt x="70614" y="14617"/>
                </a:lnTo>
                <a:lnTo>
                  <a:pt x="70836" y="13478"/>
                </a:lnTo>
                <a:lnTo>
                  <a:pt x="70493" y="12453"/>
                </a:lnTo>
                <a:lnTo>
                  <a:pt x="70614" y="11371"/>
                </a:lnTo>
                <a:lnTo>
                  <a:pt x="71178" y="11105"/>
                </a:lnTo>
                <a:lnTo>
                  <a:pt x="70554" y="10194"/>
                </a:lnTo>
                <a:lnTo>
                  <a:pt x="70050" y="9283"/>
                </a:lnTo>
                <a:lnTo>
                  <a:pt x="70111" y="8296"/>
                </a:lnTo>
                <a:lnTo>
                  <a:pt x="69366" y="7119"/>
                </a:lnTo>
                <a:lnTo>
                  <a:pt x="70151" y="7764"/>
                </a:lnTo>
                <a:lnTo>
                  <a:pt x="70735" y="8732"/>
                </a:lnTo>
                <a:lnTo>
                  <a:pt x="71420" y="9548"/>
                </a:lnTo>
                <a:lnTo>
                  <a:pt x="72145" y="10346"/>
                </a:lnTo>
                <a:lnTo>
                  <a:pt x="72830" y="11219"/>
                </a:lnTo>
                <a:lnTo>
                  <a:pt x="73635" y="11978"/>
                </a:lnTo>
                <a:lnTo>
                  <a:pt x="74602" y="12453"/>
                </a:lnTo>
                <a:lnTo>
                  <a:pt x="74441" y="11808"/>
                </a:lnTo>
                <a:lnTo>
                  <a:pt x="74260" y="11219"/>
                </a:lnTo>
                <a:lnTo>
                  <a:pt x="74038" y="10631"/>
                </a:lnTo>
                <a:lnTo>
                  <a:pt x="73756" y="10346"/>
                </a:lnTo>
                <a:lnTo>
                  <a:pt x="72951" y="9605"/>
                </a:lnTo>
                <a:lnTo>
                  <a:pt x="72145" y="8903"/>
                </a:lnTo>
                <a:lnTo>
                  <a:pt x="71420" y="8144"/>
                </a:lnTo>
                <a:lnTo>
                  <a:pt x="70453" y="7441"/>
                </a:lnTo>
                <a:lnTo>
                  <a:pt x="69768" y="6530"/>
                </a:lnTo>
                <a:lnTo>
                  <a:pt x="69084" y="5600"/>
                </a:lnTo>
                <a:lnTo>
                  <a:pt x="68459" y="4689"/>
                </a:lnTo>
                <a:lnTo>
                  <a:pt x="67593" y="3872"/>
                </a:lnTo>
                <a:lnTo>
                  <a:pt x="67191" y="3284"/>
                </a:lnTo>
                <a:lnTo>
                  <a:pt x="65318" y="2107"/>
                </a:lnTo>
                <a:lnTo>
                  <a:pt x="63378" y="968"/>
                </a:lnTo>
                <a:lnTo>
                  <a:pt x="61382" y="0"/>
                </a:lnTo>
                <a:close/>
              </a:path>
            </a:pathLst>
          </a:custGeom>
          <a:solidFill>
            <a:srgbClr val="FAFCFD"/>
          </a:solidFill>
        </p:spPr>
        <p:txBody>
          <a:bodyPr wrap="square" lIns="0" tIns="0" rIns="0" bIns="0" rtlCol="0">
            <a:noAutofit/>
          </a:bodyPr>
          <a:lstStyle/>
          <a:p>
            <a:endParaRPr/>
          </a:p>
        </p:txBody>
      </p:sp>
      <p:sp>
        <p:nvSpPr>
          <p:cNvPr id="1782" name="object 1782"/>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AFCFD"/>
          </a:solidFill>
        </p:spPr>
        <p:txBody>
          <a:bodyPr wrap="square" lIns="0" tIns="0" rIns="0" bIns="0" rtlCol="0">
            <a:noAutofit/>
          </a:bodyPr>
          <a:lstStyle/>
          <a:p>
            <a:endParaRPr/>
          </a:p>
        </p:txBody>
      </p:sp>
      <p:sp>
        <p:nvSpPr>
          <p:cNvPr id="1783" name="object 1783"/>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AFCFD"/>
          </a:solidFill>
        </p:spPr>
        <p:txBody>
          <a:bodyPr wrap="square" lIns="0" tIns="0" rIns="0" bIns="0" rtlCol="0">
            <a:noAutofit/>
          </a:bodyPr>
          <a:lstStyle/>
          <a:p>
            <a:endParaRPr/>
          </a:p>
        </p:txBody>
      </p:sp>
      <p:sp>
        <p:nvSpPr>
          <p:cNvPr id="1784" name="object 1784"/>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AFCFD"/>
          </a:solidFill>
        </p:spPr>
        <p:txBody>
          <a:bodyPr wrap="square" lIns="0" tIns="0" rIns="0" bIns="0" rtlCol="0">
            <a:noAutofit/>
          </a:bodyPr>
          <a:lstStyle/>
          <a:p>
            <a:endParaRPr/>
          </a:p>
        </p:txBody>
      </p:sp>
      <p:sp>
        <p:nvSpPr>
          <p:cNvPr id="1785" name="object 1785"/>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8FBFD"/>
          </a:solidFill>
        </p:spPr>
        <p:txBody>
          <a:bodyPr wrap="square" lIns="0" tIns="0" rIns="0" bIns="0" rtlCol="0">
            <a:noAutofit/>
          </a:bodyPr>
          <a:lstStyle/>
          <a:p>
            <a:endParaRPr/>
          </a:p>
        </p:txBody>
      </p:sp>
      <p:sp>
        <p:nvSpPr>
          <p:cNvPr id="1786" name="object 1786"/>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8FBFD"/>
          </a:solidFill>
        </p:spPr>
        <p:txBody>
          <a:bodyPr wrap="square" lIns="0" tIns="0" rIns="0" bIns="0" rtlCol="0">
            <a:noAutofit/>
          </a:bodyPr>
          <a:lstStyle/>
          <a:p>
            <a:endParaRPr/>
          </a:p>
        </p:txBody>
      </p:sp>
      <p:sp>
        <p:nvSpPr>
          <p:cNvPr id="1787" name="object 1787"/>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8FBFD"/>
          </a:solidFill>
        </p:spPr>
        <p:txBody>
          <a:bodyPr wrap="square" lIns="0" tIns="0" rIns="0" bIns="0" rtlCol="0">
            <a:noAutofit/>
          </a:bodyPr>
          <a:lstStyle/>
          <a:p>
            <a:endParaRPr/>
          </a:p>
        </p:txBody>
      </p:sp>
      <p:sp>
        <p:nvSpPr>
          <p:cNvPr id="1788" name="object 1788"/>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8FBFD"/>
          </a:solidFill>
        </p:spPr>
        <p:txBody>
          <a:bodyPr wrap="square" lIns="0" tIns="0" rIns="0" bIns="0" rtlCol="0">
            <a:noAutofit/>
          </a:bodyPr>
          <a:lstStyle/>
          <a:p>
            <a:endParaRPr/>
          </a:p>
        </p:txBody>
      </p:sp>
      <p:sp>
        <p:nvSpPr>
          <p:cNvPr id="1789" name="object 1789"/>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8FBFD"/>
          </a:solidFill>
        </p:spPr>
        <p:txBody>
          <a:bodyPr wrap="square" lIns="0" tIns="0" rIns="0" bIns="0" rtlCol="0">
            <a:noAutofit/>
          </a:bodyPr>
          <a:lstStyle/>
          <a:p>
            <a:endParaRPr/>
          </a:p>
        </p:txBody>
      </p:sp>
      <p:sp>
        <p:nvSpPr>
          <p:cNvPr id="1790" name="object 1790"/>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8FBFD"/>
          </a:solidFill>
        </p:spPr>
        <p:txBody>
          <a:bodyPr wrap="square" lIns="0" tIns="0" rIns="0" bIns="0" rtlCol="0">
            <a:noAutofit/>
          </a:bodyPr>
          <a:lstStyle/>
          <a:p>
            <a:endParaRPr/>
          </a:p>
        </p:txBody>
      </p:sp>
      <p:sp>
        <p:nvSpPr>
          <p:cNvPr id="1791" name="object 1791"/>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8FBFD"/>
          </a:solidFill>
        </p:spPr>
        <p:txBody>
          <a:bodyPr wrap="square" lIns="0" tIns="0" rIns="0" bIns="0" rtlCol="0">
            <a:noAutofit/>
          </a:bodyPr>
          <a:lstStyle/>
          <a:p>
            <a:endParaRPr/>
          </a:p>
        </p:txBody>
      </p:sp>
      <p:sp>
        <p:nvSpPr>
          <p:cNvPr id="1792" name="object 1792"/>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8FBFD"/>
          </a:solidFill>
        </p:spPr>
        <p:txBody>
          <a:bodyPr wrap="square" lIns="0" tIns="0" rIns="0" bIns="0" rtlCol="0">
            <a:noAutofit/>
          </a:bodyPr>
          <a:lstStyle/>
          <a:p>
            <a:endParaRPr/>
          </a:p>
        </p:txBody>
      </p:sp>
      <p:sp>
        <p:nvSpPr>
          <p:cNvPr id="1793" name="object 1793"/>
          <p:cNvSpPr/>
          <p:nvPr/>
        </p:nvSpPr>
        <p:spPr>
          <a:xfrm>
            <a:off x="404440" y="693365"/>
            <a:ext cx="74823" cy="37835"/>
          </a:xfrm>
          <a:custGeom>
            <a:avLst/>
            <a:gdLst/>
            <a:ahLst/>
            <a:cxnLst/>
            <a:rect l="l" t="t" r="r" b="b"/>
            <a:pathLst>
              <a:path w="74823" h="37835">
                <a:moveTo>
                  <a:pt x="61610" y="873"/>
                </a:moveTo>
                <a:lnTo>
                  <a:pt x="62124" y="1841"/>
                </a:lnTo>
                <a:lnTo>
                  <a:pt x="63036" y="2600"/>
                </a:lnTo>
                <a:lnTo>
                  <a:pt x="62522" y="3720"/>
                </a:lnTo>
                <a:lnTo>
                  <a:pt x="61952" y="4157"/>
                </a:lnTo>
                <a:lnTo>
                  <a:pt x="62238" y="4746"/>
                </a:lnTo>
                <a:lnTo>
                  <a:pt x="61610" y="4916"/>
                </a:lnTo>
                <a:lnTo>
                  <a:pt x="61896" y="5353"/>
                </a:lnTo>
                <a:lnTo>
                  <a:pt x="61098" y="5562"/>
                </a:lnTo>
                <a:lnTo>
                  <a:pt x="60357" y="6207"/>
                </a:lnTo>
                <a:lnTo>
                  <a:pt x="60641" y="6758"/>
                </a:lnTo>
                <a:lnTo>
                  <a:pt x="60071" y="7726"/>
                </a:lnTo>
                <a:lnTo>
                  <a:pt x="59900" y="8846"/>
                </a:lnTo>
                <a:lnTo>
                  <a:pt x="59501" y="9871"/>
                </a:lnTo>
                <a:lnTo>
                  <a:pt x="58249" y="9776"/>
                </a:lnTo>
                <a:lnTo>
                  <a:pt x="57050" y="9928"/>
                </a:lnTo>
                <a:lnTo>
                  <a:pt x="56140" y="10574"/>
                </a:lnTo>
                <a:lnTo>
                  <a:pt x="55113" y="11181"/>
                </a:lnTo>
                <a:lnTo>
                  <a:pt x="54372" y="11067"/>
                </a:lnTo>
                <a:lnTo>
                  <a:pt x="53860" y="11883"/>
                </a:lnTo>
                <a:lnTo>
                  <a:pt x="53119" y="12301"/>
                </a:lnTo>
                <a:lnTo>
                  <a:pt x="52777" y="11504"/>
                </a:lnTo>
                <a:lnTo>
                  <a:pt x="52549" y="10574"/>
                </a:lnTo>
                <a:lnTo>
                  <a:pt x="51637" y="10479"/>
                </a:lnTo>
                <a:lnTo>
                  <a:pt x="50668" y="10422"/>
                </a:lnTo>
                <a:lnTo>
                  <a:pt x="49700" y="10631"/>
                </a:lnTo>
                <a:lnTo>
                  <a:pt x="48900" y="11978"/>
                </a:lnTo>
                <a:lnTo>
                  <a:pt x="47591" y="12301"/>
                </a:lnTo>
                <a:lnTo>
                  <a:pt x="46165" y="12472"/>
                </a:lnTo>
                <a:lnTo>
                  <a:pt x="45539" y="13611"/>
                </a:lnTo>
                <a:lnTo>
                  <a:pt x="44340" y="14256"/>
                </a:lnTo>
                <a:lnTo>
                  <a:pt x="44000" y="15111"/>
                </a:lnTo>
                <a:lnTo>
                  <a:pt x="43372" y="15756"/>
                </a:lnTo>
                <a:lnTo>
                  <a:pt x="43031" y="15699"/>
                </a:lnTo>
                <a:lnTo>
                  <a:pt x="43771" y="16459"/>
                </a:lnTo>
                <a:lnTo>
                  <a:pt x="42745" y="16743"/>
                </a:lnTo>
                <a:lnTo>
                  <a:pt x="41549" y="16952"/>
                </a:lnTo>
                <a:lnTo>
                  <a:pt x="40466" y="16629"/>
                </a:lnTo>
                <a:lnTo>
                  <a:pt x="40294" y="17389"/>
                </a:lnTo>
                <a:lnTo>
                  <a:pt x="40182" y="18129"/>
                </a:lnTo>
                <a:lnTo>
                  <a:pt x="39441" y="17066"/>
                </a:lnTo>
                <a:lnTo>
                  <a:pt x="38871" y="15756"/>
                </a:lnTo>
                <a:lnTo>
                  <a:pt x="38015" y="16838"/>
                </a:lnTo>
                <a:lnTo>
                  <a:pt x="37731" y="18034"/>
                </a:lnTo>
                <a:lnTo>
                  <a:pt x="37332" y="19162"/>
                </a:lnTo>
                <a:lnTo>
                  <a:pt x="36305" y="19162"/>
                </a:lnTo>
                <a:lnTo>
                  <a:pt x="35280" y="18794"/>
                </a:lnTo>
                <a:lnTo>
                  <a:pt x="34311" y="18737"/>
                </a:lnTo>
                <a:lnTo>
                  <a:pt x="33342" y="19054"/>
                </a:lnTo>
                <a:lnTo>
                  <a:pt x="32259" y="19109"/>
                </a:lnTo>
                <a:lnTo>
                  <a:pt x="31232" y="19325"/>
                </a:lnTo>
                <a:lnTo>
                  <a:pt x="29923" y="19378"/>
                </a:lnTo>
                <a:lnTo>
                  <a:pt x="28612" y="19378"/>
                </a:lnTo>
                <a:lnTo>
                  <a:pt x="27357" y="19648"/>
                </a:lnTo>
                <a:lnTo>
                  <a:pt x="26273" y="18889"/>
                </a:lnTo>
                <a:lnTo>
                  <a:pt x="25532" y="20242"/>
                </a:lnTo>
                <a:lnTo>
                  <a:pt x="24507" y="20187"/>
                </a:lnTo>
                <a:lnTo>
                  <a:pt x="23538" y="20403"/>
                </a:lnTo>
                <a:lnTo>
                  <a:pt x="22513" y="20836"/>
                </a:lnTo>
                <a:lnTo>
                  <a:pt x="21486" y="21051"/>
                </a:lnTo>
                <a:lnTo>
                  <a:pt x="20860" y="20295"/>
                </a:lnTo>
                <a:lnTo>
                  <a:pt x="20632" y="19325"/>
                </a:lnTo>
                <a:lnTo>
                  <a:pt x="21202" y="18889"/>
                </a:lnTo>
                <a:lnTo>
                  <a:pt x="22284" y="19540"/>
                </a:lnTo>
                <a:lnTo>
                  <a:pt x="23424" y="19809"/>
                </a:lnTo>
                <a:lnTo>
                  <a:pt x="24678" y="19703"/>
                </a:lnTo>
                <a:lnTo>
                  <a:pt x="24564" y="18566"/>
                </a:lnTo>
                <a:lnTo>
                  <a:pt x="23766" y="17977"/>
                </a:lnTo>
                <a:lnTo>
                  <a:pt x="23083" y="17218"/>
                </a:lnTo>
                <a:lnTo>
                  <a:pt x="22284" y="16572"/>
                </a:lnTo>
                <a:lnTo>
                  <a:pt x="21315" y="16079"/>
                </a:lnTo>
                <a:lnTo>
                  <a:pt x="20689" y="14845"/>
                </a:lnTo>
                <a:lnTo>
                  <a:pt x="19664" y="14522"/>
                </a:lnTo>
                <a:lnTo>
                  <a:pt x="18580" y="14408"/>
                </a:lnTo>
                <a:lnTo>
                  <a:pt x="17553" y="14522"/>
                </a:lnTo>
                <a:lnTo>
                  <a:pt x="16699" y="14902"/>
                </a:lnTo>
                <a:lnTo>
                  <a:pt x="15730" y="14902"/>
                </a:lnTo>
                <a:lnTo>
                  <a:pt x="14248" y="15376"/>
                </a:lnTo>
                <a:lnTo>
                  <a:pt x="13108" y="15376"/>
                </a:lnTo>
                <a:lnTo>
                  <a:pt x="12083" y="15927"/>
                </a:lnTo>
                <a:lnTo>
                  <a:pt x="10943" y="16364"/>
                </a:lnTo>
                <a:lnTo>
                  <a:pt x="9860" y="16364"/>
                </a:lnTo>
                <a:lnTo>
                  <a:pt x="8776" y="16193"/>
                </a:lnTo>
                <a:lnTo>
                  <a:pt x="7922" y="17009"/>
                </a:lnTo>
                <a:lnTo>
                  <a:pt x="7010" y="17806"/>
                </a:lnTo>
                <a:lnTo>
                  <a:pt x="6555" y="18794"/>
                </a:lnTo>
                <a:lnTo>
                  <a:pt x="7524" y="20026"/>
                </a:lnTo>
                <a:lnTo>
                  <a:pt x="7294" y="20998"/>
                </a:lnTo>
                <a:lnTo>
                  <a:pt x="7010" y="21915"/>
                </a:lnTo>
                <a:lnTo>
                  <a:pt x="7010" y="22831"/>
                </a:lnTo>
                <a:lnTo>
                  <a:pt x="7922" y="23534"/>
                </a:lnTo>
                <a:lnTo>
                  <a:pt x="9119" y="23101"/>
                </a:lnTo>
                <a:lnTo>
                  <a:pt x="10259" y="22509"/>
                </a:lnTo>
                <a:lnTo>
                  <a:pt x="11171" y="21698"/>
                </a:lnTo>
                <a:lnTo>
                  <a:pt x="11570" y="21645"/>
                </a:lnTo>
                <a:lnTo>
                  <a:pt x="11626" y="20781"/>
                </a:lnTo>
                <a:lnTo>
                  <a:pt x="12025" y="19756"/>
                </a:lnTo>
                <a:lnTo>
                  <a:pt x="12993" y="19162"/>
                </a:lnTo>
                <a:lnTo>
                  <a:pt x="14021" y="18680"/>
                </a:lnTo>
                <a:lnTo>
                  <a:pt x="15160" y="18357"/>
                </a:lnTo>
                <a:lnTo>
                  <a:pt x="16186" y="18300"/>
                </a:lnTo>
                <a:lnTo>
                  <a:pt x="15503" y="18945"/>
                </a:lnTo>
                <a:lnTo>
                  <a:pt x="14534" y="19378"/>
                </a:lnTo>
                <a:lnTo>
                  <a:pt x="13622" y="19756"/>
                </a:lnTo>
                <a:lnTo>
                  <a:pt x="13165" y="21159"/>
                </a:lnTo>
                <a:lnTo>
                  <a:pt x="13563" y="22076"/>
                </a:lnTo>
                <a:lnTo>
                  <a:pt x="13108" y="22995"/>
                </a:lnTo>
                <a:lnTo>
                  <a:pt x="12311" y="23695"/>
                </a:lnTo>
                <a:lnTo>
                  <a:pt x="11284" y="23479"/>
                </a:lnTo>
                <a:lnTo>
                  <a:pt x="10544" y="24181"/>
                </a:lnTo>
                <a:lnTo>
                  <a:pt x="9975" y="24937"/>
                </a:lnTo>
                <a:lnTo>
                  <a:pt x="8720" y="24775"/>
                </a:lnTo>
                <a:lnTo>
                  <a:pt x="7465" y="24612"/>
                </a:lnTo>
                <a:lnTo>
                  <a:pt x="6668" y="24073"/>
                </a:lnTo>
                <a:lnTo>
                  <a:pt x="5927" y="23479"/>
                </a:lnTo>
                <a:lnTo>
                  <a:pt x="5300" y="22887"/>
                </a:lnTo>
                <a:lnTo>
                  <a:pt x="6213" y="22509"/>
                </a:lnTo>
                <a:lnTo>
                  <a:pt x="6384" y="21429"/>
                </a:lnTo>
                <a:lnTo>
                  <a:pt x="6839" y="20403"/>
                </a:lnTo>
                <a:lnTo>
                  <a:pt x="5927" y="21106"/>
                </a:lnTo>
                <a:lnTo>
                  <a:pt x="5129" y="21861"/>
                </a:lnTo>
                <a:lnTo>
                  <a:pt x="4160" y="22617"/>
                </a:lnTo>
                <a:lnTo>
                  <a:pt x="3590" y="22184"/>
                </a:lnTo>
                <a:lnTo>
                  <a:pt x="2678" y="22345"/>
                </a:lnTo>
                <a:lnTo>
                  <a:pt x="1881" y="22023"/>
                </a:lnTo>
                <a:lnTo>
                  <a:pt x="855" y="22454"/>
                </a:lnTo>
                <a:lnTo>
                  <a:pt x="0" y="22940"/>
                </a:lnTo>
                <a:lnTo>
                  <a:pt x="7802" y="30469"/>
                </a:lnTo>
                <a:lnTo>
                  <a:pt x="19845" y="35682"/>
                </a:lnTo>
                <a:lnTo>
                  <a:pt x="34853" y="37819"/>
                </a:lnTo>
                <a:lnTo>
                  <a:pt x="36305" y="37835"/>
                </a:lnTo>
                <a:lnTo>
                  <a:pt x="52777" y="35676"/>
                </a:lnTo>
                <a:lnTo>
                  <a:pt x="65720" y="29854"/>
                </a:lnTo>
                <a:lnTo>
                  <a:pt x="73470" y="21354"/>
                </a:lnTo>
                <a:lnTo>
                  <a:pt x="74823" y="16895"/>
                </a:lnTo>
                <a:lnTo>
                  <a:pt x="74098" y="16516"/>
                </a:lnTo>
                <a:lnTo>
                  <a:pt x="74159" y="17541"/>
                </a:lnTo>
                <a:lnTo>
                  <a:pt x="72951" y="17332"/>
                </a:lnTo>
                <a:lnTo>
                  <a:pt x="72548" y="18129"/>
                </a:lnTo>
                <a:lnTo>
                  <a:pt x="71863" y="17275"/>
                </a:lnTo>
                <a:lnTo>
                  <a:pt x="71138" y="16364"/>
                </a:lnTo>
                <a:lnTo>
                  <a:pt x="70896" y="15282"/>
                </a:lnTo>
                <a:lnTo>
                  <a:pt x="70614" y="14143"/>
                </a:lnTo>
                <a:lnTo>
                  <a:pt x="70836" y="13004"/>
                </a:lnTo>
                <a:lnTo>
                  <a:pt x="70493" y="11978"/>
                </a:lnTo>
                <a:lnTo>
                  <a:pt x="70614" y="10896"/>
                </a:lnTo>
                <a:lnTo>
                  <a:pt x="71178" y="10631"/>
                </a:lnTo>
                <a:lnTo>
                  <a:pt x="70554" y="9719"/>
                </a:lnTo>
                <a:lnTo>
                  <a:pt x="70050" y="8808"/>
                </a:lnTo>
                <a:lnTo>
                  <a:pt x="70111" y="7821"/>
                </a:lnTo>
                <a:lnTo>
                  <a:pt x="69366" y="6644"/>
                </a:lnTo>
                <a:lnTo>
                  <a:pt x="70151" y="7289"/>
                </a:lnTo>
                <a:lnTo>
                  <a:pt x="70735" y="8258"/>
                </a:lnTo>
                <a:lnTo>
                  <a:pt x="71420" y="9074"/>
                </a:lnTo>
                <a:lnTo>
                  <a:pt x="72145" y="9871"/>
                </a:lnTo>
                <a:lnTo>
                  <a:pt x="72830" y="10744"/>
                </a:lnTo>
                <a:lnTo>
                  <a:pt x="73635" y="11504"/>
                </a:lnTo>
                <a:lnTo>
                  <a:pt x="74602" y="11978"/>
                </a:lnTo>
                <a:lnTo>
                  <a:pt x="74441" y="11333"/>
                </a:lnTo>
                <a:lnTo>
                  <a:pt x="74260" y="10744"/>
                </a:lnTo>
                <a:lnTo>
                  <a:pt x="74038" y="10156"/>
                </a:lnTo>
                <a:lnTo>
                  <a:pt x="73756" y="9871"/>
                </a:lnTo>
                <a:lnTo>
                  <a:pt x="72951" y="9131"/>
                </a:lnTo>
                <a:lnTo>
                  <a:pt x="72145" y="8428"/>
                </a:lnTo>
                <a:lnTo>
                  <a:pt x="71420" y="7669"/>
                </a:lnTo>
                <a:lnTo>
                  <a:pt x="70453" y="6967"/>
                </a:lnTo>
                <a:lnTo>
                  <a:pt x="69768" y="6055"/>
                </a:lnTo>
                <a:lnTo>
                  <a:pt x="69084" y="5125"/>
                </a:lnTo>
                <a:lnTo>
                  <a:pt x="68459" y="4214"/>
                </a:lnTo>
                <a:lnTo>
                  <a:pt x="66164" y="2600"/>
                </a:lnTo>
                <a:lnTo>
                  <a:pt x="63833" y="1195"/>
                </a:lnTo>
                <a:lnTo>
                  <a:pt x="61382" y="0"/>
                </a:lnTo>
                <a:lnTo>
                  <a:pt x="61610" y="873"/>
                </a:lnTo>
                <a:close/>
              </a:path>
            </a:pathLst>
          </a:custGeom>
          <a:solidFill>
            <a:srgbClr val="F8FBFD"/>
          </a:solidFill>
        </p:spPr>
        <p:txBody>
          <a:bodyPr wrap="square" lIns="0" tIns="0" rIns="0" bIns="0" rtlCol="0">
            <a:noAutofit/>
          </a:bodyPr>
          <a:lstStyle/>
          <a:p>
            <a:endParaRPr/>
          </a:p>
        </p:txBody>
      </p:sp>
      <p:sp>
        <p:nvSpPr>
          <p:cNvPr id="1794" name="object 1794"/>
          <p:cNvSpPr/>
          <p:nvPr/>
        </p:nvSpPr>
        <p:spPr>
          <a:xfrm>
            <a:off x="428435" y="688296"/>
            <a:ext cx="4674" cy="1727"/>
          </a:xfrm>
          <a:custGeom>
            <a:avLst/>
            <a:gdLst/>
            <a:ahLst/>
            <a:cxnLst/>
            <a:rect l="l" t="t" r="r" b="b"/>
            <a:pathLst>
              <a:path w="4674" h="1727">
                <a:moveTo>
                  <a:pt x="3079" y="208"/>
                </a:moveTo>
                <a:lnTo>
                  <a:pt x="1538" y="493"/>
                </a:lnTo>
                <a:lnTo>
                  <a:pt x="0" y="873"/>
                </a:lnTo>
                <a:lnTo>
                  <a:pt x="855" y="1727"/>
                </a:lnTo>
                <a:lnTo>
                  <a:pt x="1881" y="1082"/>
                </a:lnTo>
                <a:lnTo>
                  <a:pt x="3192" y="816"/>
                </a:lnTo>
                <a:lnTo>
                  <a:pt x="4275" y="56"/>
                </a:lnTo>
                <a:lnTo>
                  <a:pt x="4674" y="0"/>
                </a:lnTo>
                <a:lnTo>
                  <a:pt x="3079" y="208"/>
                </a:lnTo>
                <a:close/>
              </a:path>
            </a:pathLst>
          </a:custGeom>
          <a:solidFill>
            <a:srgbClr val="F8FBFD"/>
          </a:solidFill>
        </p:spPr>
        <p:txBody>
          <a:bodyPr wrap="square" lIns="0" tIns="0" rIns="0" bIns="0" rtlCol="0">
            <a:noAutofit/>
          </a:bodyPr>
          <a:lstStyle/>
          <a:p>
            <a:endParaRPr/>
          </a:p>
        </p:txBody>
      </p:sp>
      <p:sp>
        <p:nvSpPr>
          <p:cNvPr id="1795" name="object 1795"/>
          <p:cNvSpPr/>
          <p:nvPr/>
        </p:nvSpPr>
        <p:spPr>
          <a:xfrm>
            <a:off x="411395" y="689492"/>
            <a:ext cx="16129" cy="9643"/>
          </a:xfrm>
          <a:custGeom>
            <a:avLst/>
            <a:gdLst/>
            <a:ahLst/>
            <a:cxnLst/>
            <a:rect l="l" t="t" r="r" b="b"/>
            <a:pathLst>
              <a:path w="16129" h="9643">
                <a:moveTo>
                  <a:pt x="4843" y="3815"/>
                </a:moveTo>
                <a:lnTo>
                  <a:pt x="56" y="6853"/>
                </a:lnTo>
                <a:lnTo>
                  <a:pt x="227" y="6853"/>
                </a:lnTo>
                <a:lnTo>
                  <a:pt x="0" y="7384"/>
                </a:lnTo>
                <a:lnTo>
                  <a:pt x="1139" y="7764"/>
                </a:lnTo>
                <a:lnTo>
                  <a:pt x="1709" y="8618"/>
                </a:lnTo>
                <a:lnTo>
                  <a:pt x="1937" y="9643"/>
                </a:lnTo>
                <a:lnTo>
                  <a:pt x="2962" y="9548"/>
                </a:lnTo>
                <a:lnTo>
                  <a:pt x="3989" y="9321"/>
                </a:lnTo>
                <a:lnTo>
                  <a:pt x="4787" y="8675"/>
                </a:lnTo>
                <a:lnTo>
                  <a:pt x="5812" y="8675"/>
                </a:lnTo>
                <a:lnTo>
                  <a:pt x="6780" y="8352"/>
                </a:lnTo>
                <a:lnTo>
                  <a:pt x="8035" y="7878"/>
                </a:lnTo>
                <a:lnTo>
                  <a:pt x="9004" y="7707"/>
                </a:lnTo>
                <a:lnTo>
                  <a:pt x="9801" y="7498"/>
                </a:lnTo>
                <a:lnTo>
                  <a:pt x="9916" y="7270"/>
                </a:lnTo>
                <a:lnTo>
                  <a:pt x="11056" y="7441"/>
                </a:lnTo>
                <a:lnTo>
                  <a:pt x="12196" y="7593"/>
                </a:lnTo>
                <a:lnTo>
                  <a:pt x="13165" y="7498"/>
                </a:lnTo>
                <a:lnTo>
                  <a:pt x="13279" y="6682"/>
                </a:lnTo>
                <a:lnTo>
                  <a:pt x="13449" y="5979"/>
                </a:lnTo>
                <a:lnTo>
                  <a:pt x="14532" y="5391"/>
                </a:lnTo>
                <a:lnTo>
                  <a:pt x="14588" y="4138"/>
                </a:lnTo>
                <a:lnTo>
                  <a:pt x="15672" y="2961"/>
                </a:lnTo>
                <a:lnTo>
                  <a:pt x="15217" y="2752"/>
                </a:lnTo>
                <a:lnTo>
                  <a:pt x="15501" y="2524"/>
                </a:lnTo>
                <a:lnTo>
                  <a:pt x="16129" y="1233"/>
                </a:lnTo>
                <a:lnTo>
                  <a:pt x="15273" y="1063"/>
                </a:lnTo>
                <a:lnTo>
                  <a:pt x="15843" y="588"/>
                </a:lnTo>
                <a:lnTo>
                  <a:pt x="15843" y="0"/>
                </a:lnTo>
                <a:lnTo>
                  <a:pt x="10144" y="1442"/>
                </a:lnTo>
                <a:lnTo>
                  <a:pt x="4843" y="3815"/>
                </a:lnTo>
                <a:close/>
              </a:path>
            </a:pathLst>
          </a:custGeom>
          <a:solidFill>
            <a:srgbClr val="F8FBFD"/>
          </a:solidFill>
        </p:spPr>
        <p:txBody>
          <a:bodyPr wrap="square" lIns="0" tIns="0" rIns="0" bIns="0" rtlCol="0">
            <a:noAutofit/>
          </a:bodyPr>
          <a:lstStyle/>
          <a:p>
            <a:endParaRPr/>
          </a:p>
        </p:txBody>
      </p:sp>
      <p:sp>
        <p:nvSpPr>
          <p:cNvPr id="1796" name="object 1796"/>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8FBFD"/>
          </a:solidFill>
        </p:spPr>
        <p:txBody>
          <a:bodyPr wrap="square" lIns="0" tIns="0" rIns="0" bIns="0" rtlCol="0">
            <a:noAutofit/>
          </a:bodyPr>
          <a:lstStyle/>
          <a:p>
            <a:endParaRPr/>
          </a:p>
        </p:txBody>
      </p:sp>
      <p:sp>
        <p:nvSpPr>
          <p:cNvPr id="1797" name="object 1797"/>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8FBFD"/>
          </a:solidFill>
        </p:spPr>
        <p:txBody>
          <a:bodyPr wrap="square" lIns="0" tIns="0" rIns="0" bIns="0" rtlCol="0">
            <a:noAutofit/>
          </a:bodyPr>
          <a:lstStyle/>
          <a:p>
            <a:endParaRPr/>
          </a:p>
        </p:txBody>
      </p:sp>
      <p:sp>
        <p:nvSpPr>
          <p:cNvPr id="1798" name="object 1798"/>
          <p:cNvSpPr/>
          <p:nvPr/>
        </p:nvSpPr>
        <p:spPr>
          <a:xfrm>
            <a:off x="404440" y="693915"/>
            <a:ext cx="74823" cy="37284"/>
          </a:xfrm>
          <a:custGeom>
            <a:avLst/>
            <a:gdLst/>
            <a:ahLst/>
            <a:cxnLst/>
            <a:rect l="l" t="t" r="r" b="b"/>
            <a:pathLst>
              <a:path w="74823" h="37284">
                <a:moveTo>
                  <a:pt x="23766" y="17427"/>
                </a:moveTo>
                <a:lnTo>
                  <a:pt x="23083" y="16667"/>
                </a:lnTo>
                <a:lnTo>
                  <a:pt x="22284" y="16022"/>
                </a:lnTo>
                <a:lnTo>
                  <a:pt x="21315" y="15528"/>
                </a:lnTo>
                <a:lnTo>
                  <a:pt x="20689" y="14294"/>
                </a:lnTo>
                <a:lnTo>
                  <a:pt x="19664" y="13972"/>
                </a:lnTo>
                <a:lnTo>
                  <a:pt x="18580" y="13858"/>
                </a:lnTo>
                <a:lnTo>
                  <a:pt x="17553" y="13972"/>
                </a:lnTo>
                <a:lnTo>
                  <a:pt x="16699" y="14351"/>
                </a:lnTo>
                <a:lnTo>
                  <a:pt x="15730" y="14351"/>
                </a:lnTo>
                <a:lnTo>
                  <a:pt x="14248" y="14826"/>
                </a:lnTo>
                <a:lnTo>
                  <a:pt x="13108" y="14826"/>
                </a:lnTo>
                <a:lnTo>
                  <a:pt x="12083" y="15376"/>
                </a:lnTo>
                <a:lnTo>
                  <a:pt x="10943" y="15813"/>
                </a:lnTo>
                <a:lnTo>
                  <a:pt x="9860" y="15813"/>
                </a:lnTo>
                <a:lnTo>
                  <a:pt x="8776" y="15642"/>
                </a:lnTo>
                <a:lnTo>
                  <a:pt x="7922" y="16459"/>
                </a:lnTo>
                <a:lnTo>
                  <a:pt x="7010" y="17256"/>
                </a:lnTo>
                <a:lnTo>
                  <a:pt x="6555" y="18243"/>
                </a:lnTo>
                <a:lnTo>
                  <a:pt x="7524" y="19475"/>
                </a:lnTo>
                <a:lnTo>
                  <a:pt x="7294" y="20447"/>
                </a:lnTo>
                <a:lnTo>
                  <a:pt x="7010" y="21364"/>
                </a:lnTo>
                <a:lnTo>
                  <a:pt x="7010" y="22281"/>
                </a:lnTo>
                <a:lnTo>
                  <a:pt x="7922" y="22983"/>
                </a:lnTo>
                <a:lnTo>
                  <a:pt x="9119" y="22551"/>
                </a:lnTo>
                <a:lnTo>
                  <a:pt x="10259" y="21958"/>
                </a:lnTo>
                <a:lnTo>
                  <a:pt x="11171" y="21148"/>
                </a:lnTo>
                <a:lnTo>
                  <a:pt x="11570" y="21094"/>
                </a:lnTo>
                <a:lnTo>
                  <a:pt x="11626" y="20231"/>
                </a:lnTo>
                <a:lnTo>
                  <a:pt x="12025" y="19206"/>
                </a:lnTo>
                <a:lnTo>
                  <a:pt x="12993" y="18611"/>
                </a:lnTo>
                <a:lnTo>
                  <a:pt x="14021" y="18129"/>
                </a:lnTo>
                <a:lnTo>
                  <a:pt x="15160" y="17806"/>
                </a:lnTo>
                <a:lnTo>
                  <a:pt x="16186" y="17749"/>
                </a:lnTo>
                <a:lnTo>
                  <a:pt x="15503" y="18395"/>
                </a:lnTo>
                <a:lnTo>
                  <a:pt x="14534" y="18828"/>
                </a:lnTo>
                <a:lnTo>
                  <a:pt x="13622" y="19206"/>
                </a:lnTo>
                <a:lnTo>
                  <a:pt x="13165" y="20608"/>
                </a:lnTo>
                <a:lnTo>
                  <a:pt x="13563" y="21525"/>
                </a:lnTo>
                <a:lnTo>
                  <a:pt x="13108" y="22444"/>
                </a:lnTo>
                <a:lnTo>
                  <a:pt x="12311" y="23145"/>
                </a:lnTo>
                <a:lnTo>
                  <a:pt x="11284" y="22928"/>
                </a:lnTo>
                <a:lnTo>
                  <a:pt x="10544" y="23631"/>
                </a:lnTo>
                <a:lnTo>
                  <a:pt x="9975" y="24386"/>
                </a:lnTo>
                <a:lnTo>
                  <a:pt x="8720" y="24225"/>
                </a:lnTo>
                <a:lnTo>
                  <a:pt x="7465" y="24062"/>
                </a:lnTo>
                <a:lnTo>
                  <a:pt x="6668" y="23522"/>
                </a:lnTo>
                <a:lnTo>
                  <a:pt x="5927" y="22928"/>
                </a:lnTo>
                <a:lnTo>
                  <a:pt x="5300" y="22336"/>
                </a:lnTo>
                <a:lnTo>
                  <a:pt x="6213" y="21958"/>
                </a:lnTo>
                <a:lnTo>
                  <a:pt x="6384" y="20878"/>
                </a:lnTo>
                <a:lnTo>
                  <a:pt x="6839" y="19853"/>
                </a:lnTo>
                <a:lnTo>
                  <a:pt x="5927" y="20555"/>
                </a:lnTo>
                <a:lnTo>
                  <a:pt x="5129" y="21311"/>
                </a:lnTo>
                <a:lnTo>
                  <a:pt x="4160" y="22066"/>
                </a:lnTo>
                <a:lnTo>
                  <a:pt x="3590" y="21634"/>
                </a:lnTo>
                <a:lnTo>
                  <a:pt x="2678" y="21795"/>
                </a:lnTo>
                <a:lnTo>
                  <a:pt x="1881" y="21472"/>
                </a:lnTo>
                <a:lnTo>
                  <a:pt x="855" y="21903"/>
                </a:lnTo>
                <a:lnTo>
                  <a:pt x="0" y="22389"/>
                </a:lnTo>
                <a:lnTo>
                  <a:pt x="7802" y="29919"/>
                </a:lnTo>
                <a:lnTo>
                  <a:pt x="19845" y="35131"/>
                </a:lnTo>
                <a:lnTo>
                  <a:pt x="34853" y="37268"/>
                </a:lnTo>
                <a:lnTo>
                  <a:pt x="36305" y="37284"/>
                </a:lnTo>
                <a:lnTo>
                  <a:pt x="52777" y="35125"/>
                </a:lnTo>
                <a:lnTo>
                  <a:pt x="65720" y="29304"/>
                </a:lnTo>
                <a:lnTo>
                  <a:pt x="73470" y="20803"/>
                </a:lnTo>
                <a:lnTo>
                  <a:pt x="74823" y="16345"/>
                </a:lnTo>
                <a:lnTo>
                  <a:pt x="74098" y="15965"/>
                </a:lnTo>
                <a:lnTo>
                  <a:pt x="74159" y="16990"/>
                </a:lnTo>
                <a:lnTo>
                  <a:pt x="72951" y="16781"/>
                </a:lnTo>
                <a:lnTo>
                  <a:pt x="72548" y="17579"/>
                </a:lnTo>
                <a:lnTo>
                  <a:pt x="71863" y="16724"/>
                </a:lnTo>
                <a:lnTo>
                  <a:pt x="71138" y="15813"/>
                </a:lnTo>
                <a:lnTo>
                  <a:pt x="70896" y="14731"/>
                </a:lnTo>
                <a:lnTo>
                  <a:pt x="70614" y="13592"/>
                </a:lnTo>
                <a:lnTo>
                  <a:pt x="70836" y="12453"/>
                </a:lnTo>
                <a:lnTo>
                  <a:pt x="70493" y="11428"/>
                </a:lnTo>
                <a:lnTo>
                  <a:pt x="70614" y="10346"/>
                </a:lnTo>
                <a:lnTo>
                  <a:pt x="71178" y="10080"/>
                </a:lnTo>
                <a:lnTo>
                  <a:pt x="70554" y="9169"/>
                </a:lnTo>
                <a:lnTo>
                  <a:pt x="70050" y="8258"/>
                </a:lnTo>
                <a:lnTo>
                  <a:pt x="70111" y="7270"/>
                </a:lnTo>
                <a:lnTo>
                  <a:pt x="69366" y="6093"/>
                </a:lnTo>
                <a:lnTo>
                  <a:pt x="70151" y="6739"/>
                </a:lnTo>
                <a:lnTo>
                  <a:pt x="70735" y="7707"/>
                </a:lnTo>
                <a:lnTo>
                  <a:pt x="71420" y="8523"/>
                </a:lnTo>
                <a:lnTo>
                  <a:pt x="72145" y="9321"/>
                </a:lnTo>
                <a:lnTo>
                  <a:pt x="72830" y="10194"/>
                </a:lnTo>
                <a:lnTo>
                  <a:pt x="73635" y="10953"/>
                </a:lnTo>
                <a:lnTo>
                  <a:pt x="74602" y="11428"/>
                </a:lnTo>
                <a:lnTo>
                  <a:pt x="74441" y="10782"/>
                </a:lnTo>
                <a:lnTo>
                  <a:pt x="74260" y="10194"/>
                </a:lnTo>
                <a:lnTo>
                  <a:pt x="74038" y="9605"/>
                </a:lnTo>
                <a:lnTo>
                  <a:pt x="73756" y="9321"/>
                </a:lnTo>
                <a:lnTo>
                  <a:pt x="72951" y="8580"/>
                </a:lnTo>
                <a:lnTo>
                  <a:pt x="72145" y="7878"/>
                </a:lnTo>
                <a:lnTo>
                  <a:pt x="71420" y="7119"/>
                </a:lnTo>
                <a:lnTo>
                  <a:pt x="70453" y="6416"/>
                </a:lnTo>
                <a:lnTo>
                  <a:pt x="69768" y="5505"/>
                </a:lnTo>
                <a:lnTo>
                  <a:pt x="69184" y="4689"/>
                </a:lnTo>
                <a:lnTo>
                  <a:pt x="66788" y="2904"/>
                </a:lnTo>
                <a:lnTo>
                  <a:pt x="64232" y="1347"/>
                </a:lnTo>
                <a:lnTo>
                  <a:pt x="61554" y="0"/>
                </a:lnTo>
                <a:lnTo>
                  <a:pt x="61610" y="322"/>
                </a:lnTo>
                <a:lnTo>
                  <a:pt x="62124" y="1290"/>
                </a:lnTo>
                <a:lnTo>
                  <a:pt x="63036" y="2050"/>
                </a:lnTo>
                <a:lnTo>
                  <a:pt x="62522" y="3170"/>
                </a:lnTo>
                <a:lnTo>
                  <a:pt x="61952" y="3606"/>
                </a:lnTo>
                <a:lnTo>
                  <a:pt x="62238" y="4195"/>
                </a:lnTo>
                <a:lnTo>
                  <a:pt x="61610" y="4366"/>
                </a:lnTo>
                <a:lnTo>
                  <a:pt x="61896" y="4802"/>
                </a:lnTo>
                <a:lnTo>
                  <a:pt x="61098" y="5011"/>
                </a:lnTo>
                <a:lnTo>
                  <a:pt x="60357" y="5657"/>
                </a:lnTo>
                <a:lnTo>
                  <a:pt x="60641" y="6207"/>
                </a:lnTo>
                <a:lnTo>
                  <a:pt x="60071" y="7175"/>
                </a:lnTo>
                <a:lnTo>
                  <a:pt x="59900" y="8296"/>
                </a:lnTo>
                <a:lnTo>
                  <a:pt x="59501" y="9321"/>
                </a:lnTo>
                <a:lnTo>
                  <a:pt x="58249" y="9226"/>
                </a:lnTo>
                <a:lnTo>
                  <a:pt x="57050" y="9378"/>
                </a:lnTo>
                <a:lnTo>
                  <a:pt x="56140" y="10023"/>
                </a:lnTo>
                <a:lnTo>
                  <a:pt x="55113" y="10631"/>
                </a:lnTo>
                <a:lnTo>
                  <a:pt x="54372" y="10517"/>
                </a:lnTo>
                <a:lnTo>
                  <a:pt x="53860" y="11333"/>
                </a:lnTo>
                <a:lnTo>
                  <a:pt x="53119" y="11751"/>
                </a:lnTo>
                <a:lnTo>
                  <a:pt x="52777" y="10953"/>
                </a:lnTo>
                <a:lnTo>
                  <a:pt x="52549" y="10023"/>
                </a:lnTo>
                <a:lnTo>
                  <a:pt x="51637" y="9928"/>
                </a:lnTo>
                <a:lnTo>
                  <a:pt x="50668" y="9871"/>
                </a:lnTo>
                <a:lnTo>
                  <a:pt x="49700" y="10080"/>
                </a:lnTo>
                <a:lnTo>
                  <a:pt x="48900" y="11428"/>
                </a:lnTo>
                <a:lnTo>
                  <a:pt x="47591" y="11751"/>
                </a:lnTo>
                <a:lnTo>
                  <a:pt x="46165" y="11921"/>
                </a:lnTo>
                <a:lnTo>
                  <a:pt x="45539" y="13060"/>
                </a:lnTo>
                <a:lnTo>
                  <a:pt x="44340" y="13706"/>
                </a:lnTo>
                <a:lnTo>
                  <a:pt x="44000" y="14560"/>
                </a:lnTo>
                <a:lnTo>
                  <a:pt x="43372" y="15206"/>
                </a:lnTo>
                <a:lnTo>
                  <a:pt x="43031" y="15149"/>
                </a:lnTo>
                <a:lnTo>
                  <a:pt x="43771" y="15908"/>
                </a:lnTo>
                <a:lnTo>
                  <a:pt x="42745" y="16193"/>
                </a:lnTo>
                <a:lnTo>
                  <a:pt x="41549" y="16402"/>
                </a:lnTo>
                <a:lnTo>
                  <a:pt x="40466" y="16079"/>
                </a:lnTo>
                <a:lnTo>
                  <a:pt x="40294" y="16838"/>
                </a:lnTo>
                <a:lnTo>
                  <a:pt x="40182" y="17579"/>
                </a:lnTo>
                <a:lnTo>
                  <a:pt x="39441" y="16516"/>
                </a:lnTo>
                <a:lnTo>
                  <a:pt x="38871" y="15206"/>
                </a:lnTo>
                <a:lnTo>
                  <a:pt x="38015" y="16288"/>
                </a:lnTo>
                <a:lnTo>
                  <a:pt x="37731" y="17484"/>
                </a:lnTo>
                <a:lnTo>
                  <a:pt x="37332" y="18611"/>
                </a:lnTo>
                <a:lnTo>
                  <a:pt x="36305" y="18611"/>
                </a:lnTo>
                <a:lnTo>
                  <a:pt x="35280" y="18243"/>
                </a:lnTo>
                <a:lnTo>
                  <a:pt x="34311" y="18186"/>
                </a:lnTo>
                <a:lnTo>
                  <a:pt x="33342" y="18503"/>
                </a:lnTo>
                <a:lnTo>
                  <a:pt x="32259" y="18558"/>
                </a:lnTo>
                <a:lnTo>
                  <a:pt x="31232" y="18775"/>
                </a:lnTo>
                <a:lnTo>
                  <a:pt x="29923" y="18828"/>
                </a:lnTo>
                <a:lnTo>
                  <a:pt x="28612" y="18828"/>
                </a:lnTo>
                <a:lnTo>
                  <a:pt x="27357" y="19097"/>
                </a:lnTo>
                <a:lnTo>
                  <a:pt x="26273" y="18338"/>
                </a:lnTo>
                <a:lnTo>
                  <a:pt x="25532" y="19692"/>
                </a:lnTo>
                <a:lnTo>
                  <a:pt x="24507" y="19636"/>
                </a:lnTo>
                <a:lnTo>
                  <a:pt x="23538" y="19853"/>
                </a:lnTo>
                <a:lnTo>
                  <a:pt x="22513" y="20286"/>
                </a:lnTo>
                <a:lnTo>
                  <a:pt x="21486" y="20500"/>
                </a:lnTo>
                <a:lnTo>
                  <a:pt x="20860" y="19745"/>
                </a:lnTo>
                <a:lnTo>
                  <a:pt x="20632" y="18775"/>
                </a:lnTo>
                <a:lnTo>
                  <a:pt x="21202" y="18338"/>
                </a:lnTo>
                <a:lnTo>
                  <a:pt x="22284" y="18989"/>
                </a:lnTo>
                <a:lnTo>
                  <a:pt x="23424" y="19259"/>
                </a:lnTo>
                <a:lnTo>
                  <a:pt x="24678" y="19152"/>
                </a:lnTo>
                <a:lnTo>
                  <a:pt x="24564" y="18015"/>
                </a:lnTo>
                <a:lnTo>
                  <a:pt x="23766" y="17427"/>
                </a:lnTo>
                <a:close/>
              </a:path>
            </a:pathLst>
          </a:custGeom>
          <a:solidFill>
            <a:srgbClr val="F8FBFD"/>
          </a:solidFill>
        </p:spPr>
        <p:txBody>
          <a:bodyPr wrap="square" lIns="0" tIns="0" rIns="0" bIns="0" rtlCol="0">
            <a:noAutofit/>
          </a:bodyPr>
          <a:lstStyle/>
          <a:p>
            <a:endParaRPr/>
          </a:p>
        </p:txBody>
      </p:sp>
      <p:sp>
        <p:nvSpPr>
          <p:cNvPr id="1799" name="object 1799"/>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8FBFD"/>
          </a:solidFill>
        </p:spPr>
        <p:txBody>
          <a:bodyPr wrap="square" lIns="0" tIns="0" rIns="0" bIns="0" rtlCol="0">
            <a:noAutofit/>
          </a:bodyPr>
          <a:lstStyle/>
          <a:p>
            <a:endParaRPr/>
          </a:p>
        </p:txBody>
      </p:sp>
      <p:sp>
        <p:nvSpPr>
          <p:cNvPr id="1800" name="object 1800"/>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8FBFD"/>
          </a:solidFill>
        </p:spPr>
        <p:txBody>
          <a:bodyPr wrap="square" lIns="0" tIns="0" rIns="0" bIns="0" rtlCol="0">
            <a:noAutofit/>
          </a:bodyPr>
          <a:lstStyle/>
          <a:p>
            <a:endParaRPr/>
          </a:p>
        </p:txBody>
      </p:sp>
      <p:sp>
        <p:nvSpPr>
          <p:cNvPr id="1801" name="object 1801"/>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8FBFD"/>
          </a:solidFill>
        </p:spPr>
        <p:txBody>
          <a:bodyPr wrap="square" lIns="0" tIns="0" rIns="0" bIns="0" rtlCol="0">
            <a:noAutofit/>
          </a:bodyPr>
          <a:lstStyle/>
          <a:p>
            <a:endParaRPr/>
          </a:p>
        </p:txBody>
      </p:sp>
      <p:sp>
        <p:nvSpPr>
          <p:cNvPr id="1802" name="object 1802"/>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8FBFD"/>
          </a:solidFill>
        </p:spPr>
        <p:txBody>
          <a:bodyPr wrap="square" lIns="0" tIns="0" rIns="0" bIns="0" rtlCol="0">
            <a:noAutofit/>
          </a:bodyPr>
          <a:lstStyle/>
          <a:p>
            <a:endParaRPr/>
          </a:p>
        </p:txBody>
      </p:sp>
      <p:sp>
        <p:nvSpPr>
          <p:cNvPr id="1803" name="object 1803"/>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8FBFD"/>
          </a:solidFill>
        </p:spPr>
        <p:txBody>
          <a:bodyPr wrap="square" lIns="0" tIns="0" rIns="0" bIns="0" rtlCol="0">
            <a:noAutofit/>
          </a:bodyPr>
          <a:lstStyle/>
          <a:p>
            <a:endParaRPr/>
          </a:p>
        </p:txBody>
      </p:sp>
      <p:sp>
        <p:nvSpPr>
          <p:cNvPr id="1804" name="object 1804"/>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8FBFD"/>
          </a:solidFill>
        </p:spPr>
        <p:txBody>
          <a:bodyPr wrap="square" lIns="0" tIns="0" rIns="0" bIns="0" rtlCol="0">
            <a:noAutofit/>
          </a:bodyPr>
          <a:lstStyle/>
          <a:p>
            <a:endParaRPr/>
          </a:p>
        </p:txBody>
      </p:sp>
      <p:sp>
        <p:nvSpPr>
          <p:cNvPr id="1805" name="object 1805"/>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8FBFD"/>
          </a:solidFill>
        </p:spPr>
        <p:txBody>
          <a:bodyPr wrap="square" lIns="0" tIns="0" rIns="0" bIns="0" rtlCol="0">
            <a:noAutofit/>
          </a:bodyPr>
          <a:lstStyle/>
          <a:p>
            <a:endParaRPr/>
          </a:p>
        </p:txBody>
      </p:sp>
      <p:sp>
        <p:nvSpPr>
          <p:cNvPr id="1806" name="object 1806"/>
          <p:cNvSpPr/>
          <p:nvPr/>
        </p:nvSpPr>
        <p:spPr>
          <a:xfrm>
            <a:off x="428777" y="688885"/>
            <a:ext cx="3192" cy="1139"/>
          </a:xfrm>
          <a:custGeom>
            <a:avLst/>
            <a:gdLst/>
            <a:ahLst/>
            <a:cxnLst/>
            <a:rect l="l" t="t" r="r" b="b"/>
            <a:pathLst>
              <a:path w="3192" h="1139">
                <a:moveTo>
                  <a:pt x="0" y="645"/>
                </a:moveTo>
                <a:lnTo>
                  <a:pt x="513" y="1139"/>
                </a:lnTo>
                <a:lnTo>
                  <a:pt x="1538" y="493"/>
                </a:lnTo>
                <a:lnTo>
                  <a:pt x="2849" y="227"/>
                </a:lnTo>
                <a:lnTo>
                  <a:pt x="3192" y="0"/>
                </a:lnTo>
                <a:lnTo>
                  <a:pt x="2108" y="170"/>
                </a:lnTo>
                <a:lnTo>
                  <a:pt x="1027" y="379"/>
                </a:lnTo>
                <a:lnTo>
                  <a:pt x="0" y="645"/>
                </a:lnTo>
                <a:close/>
              </a:path>
            </a:pathLst>
          </a:custGeom>
          <a:solidFill>
            <a:srgbClr val="F8FBFD"/>
          </a:solidFill>
        </p:spPr>
        <p:txBody>
          <a:bodyPr wrap="square" lIns="0" tIns="0" rIns="0" bIns="0" rtlCol="0">
            <a:noAutofit/>
          </a:bodyPr>
          <a:lstStyle/>
          <a:p>
            <a:endParaRPr/>
          </a:p>
        </p:txBody>
      </p:sp>
      <p:sp>
        <p:nvSpPr>
          <p:cNvPr id="1807" name="object 1807"/>
          <p:cNvSpPr/>
          <p:nvPr/>
        </p:nvSpPr>
        <p:spPr>
          <a:xfrm>
            <a:off x="411451" y="689910"/>
            <a:ext cx="16073" cy="9226"/>
          </a:xfrm>
          <a:custGeom>
            <a:avLst/>
            <a:gdLst/>
            <a:ahLst/>
            <a:cxnLst/>
            <a:rect l="l" t="t" r="r" b="b"/>
            <a:pathLst>
              <a:path w="16073" h="9226">
                <a:moveTo>
                  <a:pt x="4787" y="3834"/>
                </a:moveTo>
                <a:lnTo>
                  <a:pt x="0" y="6967"/>
                </a:lnTo>
                <a:lnTo>
                  <a:pt x="1083" y="7346"/>
                </a:lnTo>
                <a:lnTo>
                  <a:pt x="1653" y="8201"/>
                </a:lnTo>
                <a:lnTo>
                  <a:pt x="1881" y="9226"/>
                </a:lnTo>
                <a:lnTo>
                  <a:pt x="2906" y="9131"/>
                </a:lnTo>
                <a:lnTo>
                  <a:pt x="3933" y="8903"/>
                </a:lnTo>
                <a:lnTo>
                  <a:pt x="4730" y="8258"/>
                </a:lnTo>
                <a:lnTo>
                  <a:pt x="5755" y="8258"/>
                </a:lnTo>
                <a:lnTo>
                  <a:pt x="6724" y="7935"/>
                </a:lnTo>
                <a:lnTo>
                  <a:pt x="7979" y="7460"/>
                </a:lnTo>
                <a:lnTo>
                  <a:pt x="8947" y="7289"/>
                </a:lnTo>
                <a:lnTo>
                  <a:pt x="9745" y="7081"/>
                </a:lnTo>
                <a:lnTo>
                  <a:pt x="9860" y="6853"/>
                </a:lnTo>
                <a:lnTo>
                  <a:pt x="11000" y="7024"/>
                </a:lnTo>
                <a:lnTo>
                  <a:pt x="12140" y="7175"/>
                </a:lnTo>
                <a:lnTo>
                  <a:pt x="13108" y="7081"/>
                </a:lnTo>
                <a:lnTo>
                  <a:pt x="13223" y="6264"/>
                </a:lnTo>
                <a:lnTo>
                  <a:pt x="13392" y="5562"/>
                </a:lnTo>
                <a:lnTo>
                  <a:pt x="14476" y="4973"/>
                </a:lnTo>
                <a:lnTo>
                  <a:pt x="14532" y="3720"/>
                </a:lnTo>
                <a:lnTo>
                  <a:pt x="15616" y="2543"/>
                </a:lnTo>
                <a:lnTo>
                  <a:pt x="15160" y="2335"/>
                </a:lnTo>
                <a:lnTo>
                  <a:pt x="15444" y="2107"/>
                </a:lnTo>
                <a:lnTo>
                  <a:pt x="16073" y="816"/>
                </a:lnTo>
                <a:lnTo>
                  <a:pt x="15217" y="645"/>
                </a:lnTo>
                <a:lnTo>
                  <a:pt x="15787" y="170"/>
                </a:lnTo>
                <a:lnTo>
                  <a:pt x="15787" y="0"/>
                </a:lnTo>
                <a:lnTo>
                  <a:pt x="10087" y="1461"/>
                </a:lnTo>
                <a:lnTo>
                  <a:pt x="4787" y="3834"/>
                </a:lnTo>
                <a:close/>
              </a:path>
            </a:pathLst>
          </a:custGeom>
          <a:solidFill>
            <a:srgbClr val="F8FBFD"/>
          </a:solidFill>
        </p:spPr>
        <p:txBody>
          <a:bodyPr wrap="square" lIns="0" tIns="0" rIns="0" bIns="0" rtlCol="0">
            <a:noAutofit/>
          </a:bodyPr>
          <a:lstStyle/>
          <a:p>
            <a:endParaRPr/>
          </a:p>
        </p:txBody>
      </p:sp>
      <p:sp>
        <p:nvSpPr>
          <p:cNvPr id="1808" name="object 1808"/>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8FBFD"/>
          </a:solidFill>
        </p:spPr>
        <p:txBody>
          <a:bodyPr wrap="square" lIns="0" tIns="0" rIns="0" bIns="0" rtlCol="0">
            <a:noAutofit/>
          </a:bodyPr>
          <a:lstStyle/>
          <a:p>
            <a:endParaRPr/>
          </a:p>
        </p:txBody>
      </p:sp>
      <p:sp>
        <p:nvSpPr>
          <p:cNvPr id="1809" name="object 1809"/>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7FAFD"/>
          </a:solidFill>
        </p:spPr>
        <p:txBody>
          <a:bodyPr wrap="square" lIns="0" tIns="0" rIns="0" bIns="0" rtlCol="0">
            <a:noAutofit/>
          </a:bodyPr>
          <a:lstStyle/>
          <a:p>
            <a:endParaRPr/>
          </a:p>
        </p:txBody>
      </p:sp>
      <p:sp>
        <p:nvSpPr>
          <p:cNvPr id="1810" name="object 1810"/>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7FAFD"/>
          </a:solidFill>
        </p:spPr>
        <p:txBody>
          <a:bodyPr wrap="square" lIns="0" tIns="0" rIns="0" bIns="0" rtlCol="0">
            <a:noAutofit/>
          </a:bodyPr>
          <a:lstStyle/>
          <a:p>
            <a:endParaRPr/>
          </a:p>
        </p:txBody>
      </p:sp>
      <p:sp>
        <p:nvSpPr>
          <p:cNvPr id="1811" name="object 1811"/>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7FAFD"/>
          </a:solidFill>
        </p:spPr>
        <p:txBody>
          <a:bodyPr wrap="square" lIns="0" tIns="0" rIns="0" bIns="0" rtlCol="0">
            <a:noAutofit/>
          </a:bodyPr>
          <a:lstStyle/>
          <a:p>
            <a:endParaRPr/>
          </a:p>
        </p:txBody>
      </p:sp>
      <p:sp>
        <p:nvSpPr>
          <p:cNvPr id="1812" name="object 1812"/>
          <p:cNvSpPr/>
          <p:nvPr/>
        </p:nvSpPr>
        <p:spPr>
          <a:xfrm>
            <a:off x="404440" y="694504"/>
            <a:ext cx="74823" cy="36696"/>
          </a:xfrm>
          <a:custGeom>
            <a:avLst/>
            <a:gdLst/>
            <a:ahLst/>
            <a:cxnLst/>
            <a:rect l="l" t="t" r="r" b="b"/>
            <a:pathLst>
              <a:path w="74823" h="36696">
                <a:moveTo>
                  <a:pt x="74159" y="16402"/>
                </a:moveTo>
                <a:lnTo>
                  <a:pt x="72951" y="16193"/>
                </a:lnTo>
                <a:lnTo>
                  <a:pt x="72548" y="16990"/>
                </a:lnTo>
                <a:lnTo>
                  <a:pt x="71863" y="16136"/>
                </a:lnTo>
                <a:lnTo>
                  <a:pt x="71138" y="15225"/>
                </a:lnTo>
                <a:lnTo>
                  <a:pt x="70896" y="14143"/>
                </a:lnTo>
                <a:lnTo>
                  <a:pt x="70614" y="13004"/>
                </a:lnTo>
                <a:lnTo>
                  <a:pt x="70836" y="11865"/>
                </a:lnTo>
                <a:lnTo>
                  <a:pt x="70493" y="10839"/>
                </a:lnTo>
                <a:lnTo>
                  <a:pt x="70614" y="9757"/>
                </a:lnTo>
                <a:lnTo>
                  <a:pt x="71178" y="9492"/>
                </a:lnTo>
                <a:lnTo>
                  <a:pt x="70554" y="8580"/>
                </a:lnTo>
                <a:lnTo>
                  <a:pt x="70050" y="7669"/>
                </a:lnTo>
                <a:lnTo>
                  <a:pt x="70111" y="6682"/>
                </a:lnTo>
                <a:lnTo>
                  <a:pt x="69366" y="5505"/>
                </a:lnTo>
                <a:lnTo>
                  <a:pt x="70151" y="6150"/>
                </a:lnTo>
                <a:lnTo>
                  <a:pt x="70735" y="7119"/>
                </a:lnTo>
                <a:lnTo>
                  <a:pt x="71420" y="7935"/>
                </a:lnTo>
                <a:lnTo>
                  <a:pt x="72145" y="8732"/>
                </a:lnTo>
                <a:lnTo>
                  <a:pt x="72830" y="9605"/>
                </a:lnTo>
                <a:lnTo>
                  <a:pt x="73635" y="10365"/>
                </a:lnTo>
                <a:lnTo>
                  <a:pt x="74602" y="10839"/>
                </a:lnTo>
                <a:lnTo>
                  <a:pt x="74441" y="10194"/>
                </a:lnTo>
                <a:lnTo>
                  <a:pt x="74260" y="9605"/>
                </a:lnTo>
                <a:lnTo>
                  <a:pt x="74038" y="9017"/>
                </a:lnTo>
                <a:lnTo>
                  <a:pt x="73756" y="8732"/>
                </a:lnTo>
                <a:lnTo>
                  <a:pt x="72951" y="7992"/>
                </a:lnTo>
                <a:lnTo>
                  <a:pt x="72145" y="7289"/>
                </a:lnTo>
                <a:lnTo>
                  <a:pt x="71420" y="6530"/>
                </a:lnTo>
                <a:lnTo>
                  <a:pt x="70453" y="5828"/>
                </a:lnTo>
                <a:lnTo>
                  <a:pt x="70050" y="5296"/>
                </a:lnTo>
                <a:lnTo>
                  <a:pt x="67473" y="3246"/>
                </a:lnTo>
                <a:lnTo>
                  <a:pt x="64689" y="1518"/>
                </a:lnTo>
                <a:lnTo>
                  <a:pt x="61781" y="0"/>
                </a:lnTo>
                <a:lnTo>
                  <a:pt x="62124" y="702"/>
                </a:lnTo>
                <a:lnTo>
                  <a:pt x="63036" y="1461"/>
                </a:lnTo>
                <a:lnTo>
                  <a:pt x="62522" y="2581"/>
                </a:lnTo>
                <a:lnTo>
                  <a:pt x="61952" y="3018"/>
                </a:lnTo>
                <a:lnTo>
                  <a:pt x="62238" y="3606"/>
                </a:lnTo>
                <a:lnTo>
                  <a:pt x="61610" y="3777"/>
                </a:lnTo>
                <a:lnTo>
                  <a:pt x="61896" y="4214"/>
                </a:lnTo>
                <a:lnTo>
                  <a:pt x="61098" y="4423"/>
                </a:lnTo>
                <a:lnTo>
                  <a:pt x="60357" y="5068"/>
                </a:lnTo>
                <a:lnTo>
                  <a:pt x="60641" y="5619"/>
                </a:lnTo>
                <a:lnTo>
                  <a:pt x="60071" y="6587"/>
                </a:lnTo>
                <a:lnTo>
                  <a:pt x="59900" y="7707"/>
                </a:lnTo>
                <a:lnTo>
                  <a:pt x="59501" y="8732"/>
                </a:lnTo>
                <a:lnTo>
                  <a:pt x="58249" y="8637"/>
                </a:lnTo>
                <a:lnTo>
                  <a:pt x="57050" y="8789"/>
                </a:lnTo>
                <a:lnTo>
                  <a:pt x="56140" y="9435"/>
                </a:lnTo>
                <a:lnTo>
                  <a:pt x="55113" y="10042"/>
                </a:lnTo>
                <a:lnTo>
                  <a:pt x="54372" y="9928"/>
                </a:lnTo>
                <a:lnTo>
                  <a:pt x="53860" y="10744"/>
                </a:lnTo>
                <a:lnTo>
                  <a:pt x="53119" y="11162"/>
                </a:lnTo>
                <a:lnTo>
                  <a:pt x="52777" y="10365"/>
                </a:lnTo>
                <a:lnTo>
                  <a:pt x="52549" y="9435"/>
                </a:lnTo>
                <a:lnTo>
                  <a:pt x="51637" y="9340"/>
                </a:lnTo>
                <a:lnTo>
                  <a:pt x="50668" y="9283"/>
                </a:lnTo>
                <a:lnTo>
                  <a:pt x="49700" y="9491"/>
                </a:lnTo>
                <a:lnTo>
                  <a:pt x="48900" y="10839"/>
                </a:lnTo>
                <a:lnTo>
                  <a:pt x="47591" y="11162"/>
                </a:lnTo>
                <a:lnTo>
                  <a:pt x="46165" y="11333"/>
                </a:lnTo>
                <a:lnTo>
                  <a:pt x="45539" y="12472"/>
                </a:lnTo>
                <a:lnTo>
                  <a:pt x="44340" y="13117"/>
                </a:lnTo>
                <a:lnTo>
                  <a:pt x="44000" y="13972"/>
                </a:lnTo>
                <a:lnTo>
                  <a:pt x="43372" y="14617"/>
                </a:lnTo>
                <a:lnTo>
                  <a:pt x="43031" y="14560"/>
                </a:lnTo>
                <a:lnTo>
                  <a:pt x="43771" y="15320"/>
                </a:lnTo>
                <a:lnTo>
                  <a:pt x="42745" y="15604"/>
                </a:lnTo>
                <a:lnTo>
                  <a:pt x="41549" y="15813"/>
                </a:lnTo>
                <a:lnTo>
                  <a:pt x="40466" y="15490"/>
                </a:lnTo>
                <a:lnTo>
                  <a:pt x="40294" y="16250"/>
                </a:lnTo>
                <a:lnTo>
                  <a:pt x="40182" y="16990"/>
                </a:lnTo>
                <a:lnTo>
                  <a:pt x="39441" y="15927"/>
                </a:lnTo>
                <a:lnTo>
                  <a:pt x="38871" y="14617"/>
                </a:lnTo>
                <a:lnTo>
                  <a:pt x="38015" y="15699"/>
                </a:lnTo>
                <a:lnTo>
                  <a:pt x="37731" y="16895"/>
                </a:lnTo>
                <a:lnTo>
                  <a:pt x="37332" y="18023"/>
                </a:lnTo>
                <a:lnTo>
                  <a:pt x="36305" y="18023"/>
                </a:lnTo>
                <a:lnTo>
                  <a:pt x="35280" y="17655"/>
                </a:lnTo>
                <a:lnTo>
                  <a:pt x="34311" y="17598"/>
                </a:lnTo>
                <a:lnTo>
                  <a:pt x="33342" y="17915"/>
                </a:lnTo>
                <a:lnTo>
                  <a:pt x="32259" y="17970"/>
                </a:lnTo>
                <a:lnTo>
                  <a:pt x="31232" y="18186"/>
                </a:lnTo>
                <a:lnTo>
                  <a:pt x="29923" y="18239"/>
                </a:lnTo>
                <a:lnTo>
                  <a:pt x="28612" y="18239"/>
                </a:lnTo>
                <a:lnTo>
                  <a:pt x="27357" y="18509"/>
                </a:lnTo>
                <a:lnTo>
                  <a:pt x="26273" y="17749"/>
                </a:lnTo>
                <a:lnTo>
                  <a:pt x="25532" y="19103"/>
                </a:lnTo>
                <a:lnTo>
                  <a:pt x="24507" y="19048"/>
                </a:lnTo>
                <a:lnTo>
                  <a:pt x="23538" y="19264"/>
                </a:lnTo>
                <a:lnTo>
                  <a:pt x="22513" y="19697"/>
                </a:lnTo>
                <a:lnTo>
                  <a:pt x="21486" y="19912"/>
                </a:lnTo>
                <a:lnTo>
                  <a:pt x="20860" y="19156"/>
                </a:lnTo>
                <a:lnTo>
                  <a:pt x="20632" y="18186"/>
                </a:lnTo>
                <a:lnTo>
                  <a:pt x="21202" y="17749"/>
                </a:lnTo>
                <a:lnTo>
                  <a:pt x="22284" y="18401"/>
                </a:lnTo>
                <a:lnTo>
                  <a:pt x="23424" y="18670"/>
                </a:lnTo>
                <a:lnTo>
                  <a:pt x="24678" y="18564"/>
                </a:lnTo>
                <a:lnTo>
                  <a:pt x="24564" y="17427"/>
                </a:lnTo>
                <a:lnTo>
                  <a:pt x="23766" y="16838"/>
                </a:lnTo>
                <a:lnTo>
                  <a:pt x="23083" y="16079"/>
                </a:lnTo>
                <a:lnTo>
                  <a:pt x="22284" y="15433"/>
                </a:lnTo>
                <a:lnTo>
                  <a:pt x="21315" y="14940"/>
                </a:lnTo>
                <a:lnTo>
                  <a:pt x="20689" y="13706"/>
                </a:lnTo>
                <a:lnTo>
                  <a:pt x="19664" y="13383"/>
                </a:lnTo>
                <a:lnTo>
                  <a:pt x="18580" y="13269"/>
                </a:lnTo>
                <a:lnTo>
                  <a:pt x="17553" y="13383"/>
                </a:lnTo>
                <a:lnTo>
                  <a:pt x="16699" y="13763"/>
                </a:lnTo>
                <a:lnTo>
                  <a:pt x="15730" y="13763"/>
                </a:lnTo>
                <a:lnTo>
                  <a:pt x="14248" y="14237"/>
                </a:lnTo>
                <a:lnTo>
                  <a:pt x="13108" y="14237"/>
                </a:lnTo>
                <a:lnTo>
                  <a:pt x="12083" y="14788"/>
                </a:lnTo>
                <a:lnTo>
                  <a:pt x="10943" y="15225"/>
                </a:lnTo>
                <a:lnTo>
                  <a:pt x="9860" y="15225"/>
                </a:lnTo>
                <a:lnTo>
                  <a:pt x="8776" y="15054"/>
                </a:lnTo>
                <a:lnTo>
                  <a:pt x="7922" y="15870"/>
                </a:lnTo>
                <a:lnTo>
                  <a:pt x="7010" y="16667"/>
                </a:lnTo>
                <a:lnTo>
                  <a:pt x="6555" y="17655"/>
                </a:lnTo>
                <a:lnTo>
                  <a:pt x="7524" y="18887"/>
                </a:lnTo>
                <a:lnTo>
                  <a:pt x="7294" y="19859"/>
                </a:lnTo>
                <a:lnTo>
                  <a:pt x="7010" y="20775"/>
                </a:lnTo>
                <a:lnTo>
                  <a:pt x="7010" y="21692"/>
                </a:lnTo>
                <a:lnTo>
                  <a:pt x="7922" y="22395"/>
                </a:lnTo>
                <a:lnTo>
                  <a:pt x="9119" y="21962"/>
                </a:lnTo>
                <a:lnTo>
                  <a:pt x="10259" y="21370"/>
                </a:lnTo>
                <a:lnTo>
                  <a:pt x="11171" y="20559"/>
                </a:lnTo>
                <a:lnTo>
                  <a:pt x="11570" y="20506"/>
                </a:lnTo>
                <a:lnTo>
                  <a:pt x="11626" y="19642"/>
                </a:lnTo>
                <a:lnTo>
                  <a:pt x="12025" y="18617"/>
                </a:lnTo>
                <a:lnTo>
                  <a:pt x="12993" y="18023"/>
                </a:lnTo>
                <a:lnTo>
                  <a:pt x="14021" y="17541"/>
                </a:lnTo>
                <a:lnTo>
                  <a:pt x="15160" y="17218"/>
                </a:lnTo>
                <a:lnTo>
                  <a:pt x="16186" y="17161"/>
                </a:lnTo>
                <a:lnTo>
                  <a:pt x="15503" y="17806"/>
                </a:lnTo>
                <a:lnTo>
                  <a:pt x="14534" y="18239"/>
                </a:lnTo>
                <a:lnTo>
                  <a:pt x="13622" y="18617"/>
                </a:lnTo>
                <a:lnTo>
                  <a:pt x="13165" y="20020"/>
                </a:lnTo>
                <a:lnTo>
                  <a:pt x="13563" y="20937"/>
                </a:lnTo>
                <a:lnTo>
                  <a:pt x="13108" y="21856"/>
                </a:lnTo>
                <a:lnTo>
                  <a:pt x="12311" y="22556"/>
                </a:lnTo>
                <a:lnTo>
                  <a:pt x="11284" y="22340"/>
                </a:lnTo>
                <a:lnTo>
                  <a:pt x="10544" y="23042"/>
                </a:lnTo>
                <a:lnTo>
                  <a:pt x="9975" y="23798"/>
                </a:lnTo>
                <a:lnTo>
                  <a:pt x="8720" y="23636"/>
                </a:lnTo>
                <a:lnTo>
                  <a:pt x="7465" y="23473"/>
                </a:lnTo>
                <a:lnTo>
                  <a:pt x="6668" y="22934"/>
                </a:lnTo>
                <a:lnTo>
                  <a:pt x="5927" y="22340"/>
                </a:lnTo>
                <a:lnTo>
                  <a:pt x="5300" y="21747"/>
                </a:lnTo>
                <a:lnTo>
                  <a:pt x="6213" y="21370"/>
                </a:lnTo>
                <a:lnTo>
                  <a:pt x="6384" y="20289"/>
                </a:lnTo>
                <a:lnTo>
                  <a:pt x="6839" y="19264"/>
                </a:lnTo>
                <a:lnTo>
                  <a:pt x="5927" y="19967"/>
                </a:lnTo>
                <a:lnTo>
                  <a:pt x="5129" y="20722"/>
                </a:lnTo>
                <a:lnTo>
                  <a:pt x="4160" y="21478"/>
                </a:lnTo>
                <a:lnTo>
                  <a:pt x="3590" y="21045"/>
                </a:lnTo>
                <a:lnTo>
                  <a:pt x="2678" y="21206"/>
                </a:lnTo>
                <a:lnTo>
                  <a:pt x="1881" y="20884"/>
                </a:lnTo>
                <a:lnTo>
                  <a:pt x="855" y="21315"/>
                </a:lnTo>
                <a:lnTo>
                  <a:pt x="0" y="21801"/>
                </a:lnTo>
                <a:lnTo>
                  <a:pt x="7802" y="29330"/>
                </a:lnTo>
                <a:lnTo>
                  <a:pt x="19845" y="34542"/>
                </a:lnTo>
                <a:lnTo>
                  <a:pt x="34853" y="36680"/>
                </a:lnTo>
                <a:lnTo>
                  <a:pt x="36305" y="36696"/>
                </a:lnTo>
                <a:lnTo>
                  <a:pt x="52777" y="34536"/>
                </a:lnTo>
                <a:lnTo>
                  <a:pt x="65720" y="28715"/>
                </a:lnTo>
                <a:lnTo>
                  <a:pt x="73470" y="20215"/>
                </a:lnTo>
                <a:lnTo>
                  <a:pt x="74823" y="15756"/>
                </a:lnTo>
                <a:lnTo>
                  <a:pt x="74098" y="15377"/>
                </a:lnTo>
                <a:lnTo>
                  <a:pt x="74159" y="16402"/>
                </a:lnTo>
                <a:close/>
              </a:path>
            </a:pathLst>
          </a:custGeom>
          <a:solidFill>
            <a:srgbClr val="F7FAFD"/>
          </a:solidFill>
        </p:spPr>
        <p:txBody>
          <a:bodyPr wrap="square" lIns="0" tIns="0" rIns="0" bIns="0" rtlCol="0">
            <a:noAutofit/>
          </a:bodyPr>
          <a:lstStyle/>
          <a:p>
            <a:endParaRPr/>
          </a:p>
        </p:txBody>
      </p:sp>
      <p:sp>
        <p:nvSpPr>
          <p:cNvPr id="1813" name="object 1813"/>
          <p:cNvSpPr/>
          <p:nvPr/>
        </p:nvSpPr>
        <p:spPr>
          <a:xfrm>
            <a:off x="411965" y="690403"/>
            <a:ext cx="15559" cy="8732"/>
          </a:xfrm>
          <a:custGeom>
            <a:avLst/>
            <a:gdLst/>
            <a:ahLst/>
            <a:cxnLst/>
            <a:rect l="l" t="t" r="r" b="b"/>
            <a:pathLst>
              <a:path w="15559" h="8732">
                <a:moveTo>
                  <a:pt x="4501" y="3720"/>
                </a:moveTo>
                <a:lnTo>
                  <a:pt x="0" y="6644"/>
                </a:lnTo>
                <a:lnTo>
                  <a:pt x="569" y="6853"/>
                </a:lnTo>
                <a:lnTo>
                  <a:pt x="1139" y="7707"/>
                </a:lnTo>
                <a:lnTo>
                  <a:pt x="1367" y="8732"/>
                </a:lnTo>
                <a:lnTo>
                  <a:pt x="2392" y="8637"/>
                </a:lnTo>
                <a:lnTo>
                  <a:pt x="3419" y="8409"/>
                </a:lnTo>
                <a:lnTo>
                  <a:pt x="4217" y="7764"/>
                </a:lnTo>
                <a:lnTo>
                  <a:pt x="5242" y="7764"/>
                </a:lnTo>
                <a:lnTo>
                  <a:pt x="6210" y="7441"/>
                </a:lnTo>
                <a:lnTo>
                  <a:pt x="7465" y="6967"/>
                </a:lnTo>
                <a:lnTo>
                  <a:pt x="8434" y="6796"/>
                </a:lnTo>
                <a:lnTo>
                  <a:pt x="9231" y="6587"/>
                </a:lnTo>
                <a:lnTo>
                  <a:pt x="9346" y="6359"/>
                </a:lnTo>
                <a:lnTo>
                  <a:pt x="10486" y="6530"/>
                </a:lnTo>
                <a:lnTo>
                  <a:pt x="11626" y="6682"/>
                </a:lnTo>
                <a:lnTo>
                  <a:pt x="12595" y="6587"/>
                </a:lnTo>
                <a:lnTo>
                  <a:pt x="12709" y="5771"/>
                </a:lnTo>
                <a:lnTo>
                  <a:pt x="12879" y="5068"/>
                </a:lnTo>
                <a:lnTo>
                  <a:pt x="13962" y="4480"/>
                </a:lnTo>
                <a:lnTo>
                  <a:pt x="14019" y="3227"/>
                </a:lnTo>
                <a:lnTo>
                  <a:pt x="15102" y="2050"/>
                </a:lnTo>
                <a:lnTo>
                  <a:pt x="14647" y="1841"/>
                </a:lnTo>
                <a:lnTo>
                  <a:pt x="14931" y="1613"/>
                </a:lnTo>
                <a:lnTo>
                  <a:pt x="15559" y="322"/>
                </a:lnTo>
                <a:lnTo>
                  <a:pt x="14703" y="151"/>
                </a:lnTo>
                <a:lnTo>
                  <a:pt x="14874" y="0"/>
                </a:lnTo>
                <a:lnTo>
                  <a:pt x="9517" y="1518"/>
                </a:lnTo>
                <a:lnTo>
                  <a:pt x="4501" y="3720"/>
                </a:lnTo>
                <a:close/>
              </a:path>
            </a:pathLst>
          </a:custGeom>
          <a:solidFill>
            <a:srgbClr val="F7FAFD"/>
          </a:solidFill>
        </p:spPr>
        <p:txBody>
          <a:bodyPr wrap="square" lIns="0" tIns="0" rIns="0" bIns="0" rtlCol="0">
            <a:noAutofit/>
          </a:bodyPr>
          <a:lstStyle/>
          <a:p>
            <a:endParaRPr/>
          </a:p>
        </p:txBody>
      </p:sp>
      <p:sp>
        <p:nvSpPr>
          <p:cNvPr id="1814" name="object 1814"/>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7FAFD"/>
          </a:solidFill>
        </p:spPr>
        <p:txBody>
          <a:bodyPr wrap="square" lIns="0" tIns="0" rIns="0" bIns="0" rtlCol="0">
            <a:noAutofit/>
          </a:bodyPr>
          <a:lstStyle/>
          <a:p>
            <a:endParaRPr/>
          </a:p>
        </p:txBody>
      </p:sp>
      <p:sp>
        <p:nvSpPr>
          <p:cNvPr id="1815" name="object 1815"/>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7FAFD"/>
          </a:solidFill>
        </p:spPr>
        <p:txBody>
          <a:bodyPr wrap="square" lIns="0" tIns="0" rIns="0" bIns="0" rtlCol="0">
            <a:noAutofit/>
          </a:bodyPr>
          <a:lstStyle/>
          <a:p>
            <a:endParaRPr/>
          </a:p>
        </p:txBody>
      </p:sp>
      <p:sp>
        <p:nvSpPr>
          <p:cNvPr id="1816" name="object 1816"/>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7FAFD"/>
          </a:solidFill>
        </p:spPr>
        <p:txBody>
          <a:bodyPr wrap="square" lIns="0" tIns="0" rIns="0" bIns="0" rtlCol="0">
            <a:noAutofit/>
          </a:bodyPr>
          <a:lstStyle/>
          <a:p>
            <a:endParaRPr/>
          </a:p>
        </p:txBody>
      </p:sp>
      <p:sp>
        <p:nvSpPr>
          <p:cNvPr id="1817" name="object 1817"/>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7FAFD"/>
          </a:solidFill>
        </p:spPr>
        <p:txBody>
          <a:bodyPr wrap="square" lIns="0" tIns="0" rIns="0" bIns="0" rtlCol="0">
            <a:noAutofit/>
          </a:bodyPr>
          <a:lstStyle/>
          <a:p>
            <a:endParaRPr/>
          </a:p>
        </p:txBody>
      </p:sp>
      <p:sp>
        <p:nvSpPr>
          <p:cNvPr id="1818" name="object 1818"/>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7FAFD"/>
          </a:solidFill>
        </p:spPr>
        <p:txBody>
          <a:bodyPr wrap="square" lIns="0" tIns="0" rIns="0" bIns="0" rtlCol="0">
            <a:noAutofit/>
          </a:bodyPr>
          <a:lstStyle/>
          <a:p>
            <a:endParaRPr/>
          </a:p>
        </p:txBody>
      </p:sp>
      <p:sp>
        <p:nvSpPr>
          <p:cNvPr id="1819" name="object 1819"/>
          <p:cNvSpPr/>
          <p:nvPr/>
        </p:nvSpPr>
        <p:spPr>
          <a:xfrm>
            <a:off x="429119" y="689701"/>
            <a:ext cx="626" cy="322"/>
          </a:xfrm>
          <a:custGeom>
            <a:avLst/>
            <a:gdLst/>
            <a:ahLst/>
            <a:cxnLst/>
            <a:rect l="l" t="t" r="r" b="b"/>
            <a:pathLst>
              <a:path w="626" h="322">
                <a:moveTo>
                  <a:pt x="626" y="0"/>
                </a:moveTo>
                <a:lnTo>
                  <a:pt x="0" y="151"/>
                </a:lnTo>
                <a:lnTo>
                  <a:pt x="171" y="322"/>
                </a:lnTo>
                <a:lnTo>
                  <a:pt x="626" y="0"/>
                </a:lnTo>
                <a:close/>
              </a:path>
            </a:pathLst>
          </a:custGeom>
          <a:solidFill>
            <a:srgbClr val="F7FAFD"/>
          </a:solidFill>
        </p:spPr>
        <p:txBody>
          <a:bodyPr wrap="square" lIns="0" tIns="0" rIns="0" bIns="0" rtlCol="0">
            <a:noAutofit/>
          </a:bodyPr>
          <a:lstStyle/>
          <a:p>
            <a:endParaRPr/>
          </a:p>
        </p:txBody>
      </p:sp>
      <p:sp>
        <p:nvSpPr>
          <p:cNvPr id="1820" name="object 1820"/>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7FAFD"/>
          </a:solidFill>
        </p:spPr>
        <p:txBody>
          <a:bodyPr wrap="square" lIns="0" tIns="0" rIns="0" bIns="0" rtlCol="0">
            <a:noAutofit/>
          </a:bodyPr>
          <a:lstStyle/>
          <a:p>
            <a:endParaRPr/>
          </a:p>
        </p:txBody>
      </p:sp>
      <p:sp>
        <p:nvSpPr>
          <p:cNvPr id="1821" name="object 1821"/>
          <p:cNvSpPr/>
          <p:nvPr/>
        </p:nvSpPr>
        <p:spPr>
          <a:xfrm>
            <a:off x="404440" y="695149"/>
            <a:ext cx="74823" cy="36050"/>
          </a:xfrm>
          <a:custGeom>
            <a:avLst/>
            <a:gdLst/>
            <a:ahLst/>
            <a:cxnLst/>
            <a:rect l="l" t="t" r="r" b="b"/>
            <a:pathLst>
              <a:path w="74823" h="36050">
                <a:moveTo>
                  <a:pt x="23766" y="16193"/>
                </a:moveTo>
                <a:lnTo>
                  <a:pt x="23083" y="15433"/>
                </a:lnTo>
                <a:lnTo>
                  <a:pt x="22284" y="14788"/>
                </a:lnTo>
                <a:lnTo>
                  <a:pt x="21315" y="14294"/>
                </a:lnTo>
                <a:lnTo>
                  <a:pt x="20689" y="13060"/>
                </a:lnTo>
                <a:lnTo>
                  <a:pt x="19664" y="12738"/>
                </a:lnTo>
                <a:lnTo>
                  <a:pt x="18580" y="12624"/>
                </a:lnTo>
                <a:lnTo>
                  <a:pt x="17553" y="12738"/>
                </a:lnTo>
                <a:lnTo>
                  <a:pt x="16699" y="13117"/>
                </a:lnTo>
                <a:lnTo>
                  <a:pt x="15730" y="13117"/>
                </a:lnTo>
                <a:lnTo>
                  <a:pt x="14248" y="13592"/>
                </a:lnTo>
                <a:lnTo>
                  <a:pt x="13108" y="13592"/>
                </a:lnTo>
                <a:lnTo>
                  <a:pt x="12083" y="14142"/>
                </a:lnTo>
                <a:lnTo>
                  <a:pt x="10943" y="14579"/>
                </a:lnTo>
                <a:lnTo>
                  <a:pt x="9860" y="14579"/>
                </a:lnTo>
                <a:lnTo>
                  <a:pt x="8776" y="14408"/>
                </a:lnTo>
                <a:lnTo>
                  <a:pt x="7922" y="15225"/>
                </a:lnTo>
                <a:lnTo>
                  <a:pt x="7010" y="16022"/>
                </a:lnTo>
                <a:lnTo>
                  <a:pt x="6555" y="17009"/>
                </a:lnTo>
                <a:lnTo>
                  <a:pt x="7524" y="18241"/>
                </a:lnTo>
                <a:lnTo>
                  <a:pt x="7294" y="19213"/>
                </a:lnTo>
                <a:lnTo>
                  <a:pt x="7010" y="20130"/>
                </a:lnTo>
                <a:lnTo>
                  <a:pt x="7010" y="21047"/>
                </a:lnTo>
                <a:lnTo>
                  <a:pt x="7922" y="21749"/>
                </a:lnTo>
                <a:lnTo>
                  <a:pt x="9119" y="21317"/>
                </a:lnTo>
                <a:lnTo>
                  <a:pt x="10259" y="20724"/>
                </a:lnTo>
                <a:lnTo>
                  <a:pt x="11171" y="19914"/>
                </a:lnTo>
                <a:lnTo>
                  <a:pt x="11570" y="19860"/>
                </a:lnTo>
                <a:lnTo>
                  <a:pt x="11626" y="18997"/>
                </a:lnTo>
                <a:lnTo>
                  <a:pt x="12025" y="17972"/>
                </a:lnTo>
                <a:lnTo>
                  <a:pt x="12993" y="17377"/>
                </a:lnTo>
                <a:lnTo>
                  <a:pt x="14021" y="16895"/>
                </a:lnTo>
                <a:lnTo>
                  <a:pt x="15160" y="16572"/>
                </a:lnTo>
                <a:lnTo>
                  <a:pt x="16186" y="16515"/>
                </a:lnTo>
                <a:lnTo>
                  <a:pt x="15503" y="17161"/>
                </a:lnTo>
                <a:lnTo>
                  <a:pt x="14534" y="17594"/>
                </a:lnTo>
                <a:lnTo>
                  <a:pt x="13622" y="17972"/>
                </a:lnTo>
                <a:lnTo>
                  <a:pt x="13165" y="19374"/>
                </a:lnTo>
                <a:lnTo>
                  <a:pt x="13563" y="20291"/>
                </a:lnTo>
                <a:lnTo>
                  <a:pt x="13108" y="21210"/>
                </a:lnTo>
                <a:lnTo>
                  <a:pt x="12311" y="21911"/>
                </a:lnTo>
                <a:lnTo>
                  <a:pt x="11284" y="21694"/>
                </a:lnTo>
                <a:lnTo>
                  <a:pt x="10544" y="22397"/>
                </a:lnTo>
                <a:lnTo>
                  <a:pt x="9975" y="23152"/>
                </a:lnTo>
                <a:lnTo>
                  <a:pt x="8720" y="22991"/>
                </a:lnTo>
                <a:lnTo>
                  <a:pt x="7465" y="22828"/>
                </a:lnTo>
                <a:lnTo>
                  <a:pt x="6668" y="22289"/>
                </a:lnTo>
                <a:lnTo>
                  <a:pt x="5927" y="21694"/>
                </a:lnTo>
                <a:lnTo>
                  <a:pt x="5300" y="21102"/>
                </a:lnTo>
                <a:lnTo>
                  <a:pt x="6213" y="20724"/>
                </a:lnTo>
                <a:lnTo>
                  <a:pt x="6384" y="19644"/>
                </a:lnTo>
                <a:lnTo>
                  <a:pt x="6839" y="18619"/>
                </a:lnTo>
                <a:lnTo>
                  <a:pt x="5927" y="19321"/>
                </a:lnTo>
                <a:lnTo>
                  <a:pt x="5129" y="20077"/>
                </a:lnTo>
                <a:lnTo>
                  <a:pt x="4160" y="20832"/>
                </a:lnTo>
                <a:lnTo>
                  <a:pt x="3590" y="20400"/>
                </a:lnTo>
                <a:lnTo>
                  <a:pt x="2678" y="20561"/>
                </a:lnTo>
                <a:lnTo>
                  <a:pt x="1881" y="20238"/>
                </a:lnTo>
                <a:lnTo>
                  <a:pt x="855" y="20669"/>
                </a:lnTo>
                <a:lnTo>
                  <a:pt x="0" y="21155"/>
                </a:lnTo>
                <a:lnTo>
                  <a:pt x="7802" y="28685"/>
                </a:lnTo>
                <a:lnTo>
                  <a:pt x="19845" y="33897"/>
                </a:lnTo>
                <a:lnTo>
                  <a:pt x="34853" y="36034"/>
                </a:lnTo>
                <a:lnTo>
                  <a:pt x="36305" y="36050"/>
                </a:lnTo>
                <a:lnTo>
                  <a:pt x="52777" y="33891"/>
                </a:lnTo>
                <a:lnTo>
                  <a:pt x="65720" y="28070"/>
                </a:lnTo>
                <a:lnTo>
                  <a:pt x="73470" y="19569"/>
                </a:lnTo>
                <a:lnTo>
                  <a:pt x="74823" y="15111"/>
                </a:lnTo>
                <a:lnTo>
                  <a:pt x="74098" y="14731"/>
                </a:lnTo>
                <a:lnTo>
                  <a:pt x="74159" y="15756"/>
                </a:lnTo>
                <a:lnTo>
                  <a:pt x="72951" y="15547"/>
                </a:lnTo>
                <a:lnTo>
                  <a:pt x="72548" y="16345"/>
                </a:lnTo>
                <a:lnTo>
                  <a:pt x="71863" y="15490"/>
                </a:lnTo>
                <a:lnTo>
                  <a:pt x="71138" y="14579"/>
                </a:lnTo>
                <a:lnTo>
                  <a:pt x="70896" y="13497"/>
                </a:lnTo>
                <a:lnTo>
                  <a:pt x="70614" y="12358"/>
                </a:lnTo>
                <a:lnTo>
                  <a:pt x="70836" y="11219"/>
                </a:lnTo>
                <a:lnTo>
                  <a:pt x="70493" y="10194"/>
                </a:lnTo>
                <a:lnTo>
                  <a:pt x="70614" y="9112"/>
                </a:lnTo>
                <a:lnTo>
                  <a:pt x="71178" y="8846"/>
                </a:lnTo>
                <a:lnTo>
                  <a:pt x="70554" y="7935"/>
                </a:lnTo>
                <a:lnTo>
                  <a:pt x="70050" y="7024"/>
                </a:lnTo>
                <a:lnTo>
                  <a:pt x="70111" y="6036"/>
                </a:lnTo>
                <a:lnTo>
                  <a:pt x="69366" y="4859"/>
                </a:lnTo>
                <a:lnTo>
                  <a:pt x="70151" y="5505"/>
                </a:lnTo>
                <a:lnTo>
                  <a:pt x="70735" y="6473"/>
                </a:lnTo>
                <a:lnTo>
                  <a:pt x="71420" y="7289"/>
                </a:lnTo>
                <a:lnTo>
                  <a:pt x="72145" y="8087"/>
                </a:lnTo>
                <a:lnTo>
                  <a:pt x="72830" y="8960"/>
                </a:lnTo>
                <a:lnTo>
                  <a:pt x="73635" y="9719"/>
                </a:lnTo>
                <a:lnTo>
                  <a:pt x="74602" y="10194"/>
                </a:lnTo>
                <a:lnTo>
                  <a:pt x="74501" y="9719"/>
                </a:lnTo>
                <a:lnTo>
                  <a:pt x="74320" y="9283"/>
                </a:lnTo>
                <a:lnTo>
                  <a:pt x="74199" y="8846"/>
                </a:lnTo>
                <a:lnTo>
                  <a:pt x="70675" y="5334"/>
                </a:lnTo>
                <a:lnTo>
                  <a:pt x="66566" y="2373"/>
                </a:lnTo>
                <a:lnTo>
                  <a:pt x="62124" y="0"/>
                </a:lnTo>
                <a:lnTo>
                  <a:pt x="63036" y="816"/>
                </a:lnTo>
                <a:lnTo>
                  <a:pt x="62522" y="1936"/>
                </a:lnTo>
                <a:lnTo>
                  <a:pt x="61952" y="2373"/>
                </a:lnTo>
                <a:lnTo>
                  <a:pt x="62238" y="2961"/>
                </a:lnTo>
                <a:lnTo>
                  <a:pt x="61610" y="3132"/>
                </a:lnTo>
                <a:lnTo>
                  <a:pt x="61896" y="3568"/>
                </a:lnTo>
                <a:lnTo>
                  <a:pt x="61098" y="3777"/>
                </a:lnTo>
                <a:lnTo>
                  <a:pt x="60357" y="4423"/>
                </a:lnTo>
                <a:lnTo>
                  <a:pt x="60641" y="4973"/>
                </a:lnTo>
                <a:lnTo>
                  <a:pt x="60071" y="5941"/>
                </a:lnTo>
                <a:lnTo>
                  <a:pt x="59900" y="7062"/>
                </a:lnTo>
                <a:lnTo>
                  <a:pt x="59501" y="8087"/>
                </a:lnTo>
                <a:lnTo>
                  <a:pt x="58249" y="7992"/>
                </a:lnTo>
                <a:lnTo>
                  <a:pt x="57050" y="8144"/>
                </a:lnTo>
                <a:lnTo>
                  <a:pt x="56140" y="8789"/>
                </a:lnTo>
                <a:lnTo>
                  <a:pt x="55113" y="9397"/>
                </a:lnTo>
                <a:lnTo>
                  <a:pt x="54372" y="9283"/>
                </a:lnTo>
                <a:lnTo>
                  <a:pt x="53860" y="10099"/>
                </a:lnTo>
                <a:lnTo>
                  <a:pt x="53119" y="10517"/>
                </a:lnTo>
                <a:lnTo>
                  <a:pt x="52777" y="9719"/>
                </a:lnTo>
                <a:lnTo>
                  <a:pt x="52549" y="8789"/>
                </a:lnTo>
                <a:lnTo>
                  <a:pt x="51637" y="8694"/>
                </a:lnTo>
                <a:lnTo>
                  <a:pt x="50668" y="8637"/>
                </a:lnTo>
                <a:lnTo>
                  <a:pt x="49700" y="8846"/>
                </a:lnTo>
                <a:lnTo>
                  <a:pt x="48900" y="10194"/>
                </a:lnTo>
                <a:lnTo>
                  <a:pt x="47591" y="10517"/>
                </a:lnTo>
                <a:lnTo>
                  <a:pt x="46165" y="10687"/>
                </a:lnTo>
                <a:lnTo>
                  <a:pt x="45539" y="11827"/>
                </a:lnTo>
                <a:lnTo>
                  <a:pt x="44340" y="12472"/>
                </a:lnTo>
                <a:lnTo>
                  <a:pt x="44000" y="13326"/>
                </a:lnTo>
                <a:lnTo>
                  <a:pt x="43372" y="13972"/>
                </a:lnTo>
                <a:lnTo>
                  <a:pt x="43031" y="13915"/>
                </a:lnTo>
                <a:lnTo>
                  <a:pt x="43771" y="14674"/>
                </a:lnTo>
                <a:lnTo>
                  <a:pt x="42745" y="14959"/>
                </a:lnTo>
                <a:lnTo>
                  <a:pt x="41549" y="15168"/>
                </a:lnTo>
                <a:lnTo>
                  <a:pt x="40466" y="14845"/>
                </a:lnTo>
                <a:lnTo>
                  <a:pt x="40294" y="15604"/>
                </a:lnTo>
                <a:lnTo>
                  <a:pt x="40182" y="16345"/>
                </a:lnTo>
                <a:lnTo>
                  <a:pt x="39441" y="15282"/>
                </a:lnTo>
                <a:lnTo>
                  <a:pt x="38871" y="13972"/>
                </a:lnTo>
                <a:lnTo>
                  <a:pt x="38015" y="15054"/>
                </a:lnTo>
                <a:lnTo>
                  <a:pt x="37731" y="16250"/>
                </a:lnTo>
                <a:lnTo>
                  <a:pt x="37332" y="17377"/>
                </a:lnTo>
                <a:lnTo>
                  <a:pt x="36305" y="17377"/>
                </a:lnTo>
                <a:lnTo>
                  <a:pt x="35280" y="17009"/>
                </a:lnTo>
                <a:lnTo>
                  <a:pt x="34311" y="16952"/>
                </a:lnTo>
                <a:lnTo>
                  <a:pt x="33342" y="17269"/>
                </a:lnTo>
                <a:lnTo>
                  <a:pt x="32259" y="17324"/>
                </a:lnTo>
                <a:lnTo>
                  <a:pt x="31232" y="17541"/>
                </a:lnTo>
                <a:lnTo>
                  <a:pt x="29923" y="17594"/>
                </a:lnTo>
                <a:lnTo>
                  <a:pt x="28612" y="17594"/>
                </a:lnTo>
                <a:lnTo>
                  <a:pt x="27357" y="17863"/>
                </a:lnTo>
                <a:lnTo>
                  <a:pt x="26273" y="17104"/>
                </a:lnTo>
                <a:lnTo>
                  <a:pt x="25532" y="18458"/>
                </a:lnTo>
                <a:lnTo>
                  <a:pt x="24507" y="18403"/>
                </a:lnTo>
                <a:lnTo>
                  <a:pt x="23538" y="18619"/>
                </a:lnTo>
                <a:lnTo>
                  <a:pt x="22513" y="19052"/>
                </a:lnTo>
                <a:lnTo>
                  <a:pt x="21486" y="19266"/>
                </a:lnTo>
                <a:lnTo>
                  <a:pt x="20860" y="18511"/>
                </a:lnTo>
                <a:lnTo>
                  <a:pt x="20632" y="17541"/>
                </a:lnTo>
                <a:lnTo>
                  <a:pt x="21202" y="17104"/>
                </a:lnTo>
                <a:lnTo>
                  <a:pt x="22284" y="17755"/>
                </a:lnTo>
                <a:lnTo>
                  <a:pt x="23424" y="18025"/>
                </a:lnTo>
                <a:lnTo>
                  <a:pt x="24678" y="17918"/>
                </a:lnTo>
                <a:lnTo>
                  <a:pt x="24564" y="16781"/>
                </a:lnTo>
                <a:lnTo>
                  <a:pt x="23766" y="16193"/>
                </a:lnTo>
                <a:close/>
              </a:path>
            </a:pathLst>
          </a:custGeom>
          <a:solidFill>
            <a:srgbClr val="F7FAFD"/>
          </a:solidFill>
        </p:spPr>
        <p:txBody>
          <a:bodyPr wrap="square" lIns="0" tIns="0" rIns="0" bIns="0" rtlCol="0">
            <a:noAutofit/>
          </a:bodyPr>
          <a:lstStyle/>
          <a:p>
            <a:endParaRPr/>
          </a:p>
        </p:txBody>
      </p:sp>
      <p:sp>
        <p:nvSpPr>
          <p:cNvPr id="1822" name="object 1822"/>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7FAFD"/>
          </a:solidFill>
        </p:spPr>
        <p:txBody>
          <a:bodyPr wrap="square" lIns="0" tIns="0" rIns="0" bIns="0" rtlCol="0">
            <a:noAutofit/>
          </a:bodyPr>
          <a:lstStyle/>
          <a:p>
            <a:endParaRPr/>
          </a:p>
        </p:txBody>
      </p:sp>
      <p:sp>
        <p:nvSpPr>
          <p:cNvPr id="1823" name="object 1823"/>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7FAFD"/>
          </a:solidFill>
        </p:spPr>
        <p:txBody>
          <a:bodyPr wrap="square" lIns="0" tIns="0" rIns="0" bIns="0" rtlCol="0">
            <a:noAutofit/>
          </a:bodyPr>
          <a:lstStyle/>
          <a:p>
            <a:endParaRPr/>
          </a:p>
        </p:txBody>
      </p:sp>
      <p:sp>
        <p:nvSpPr>
          <p:cNvPr id="1824" name="object 1824"/>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7FAFD"/>
          </a:solidFill>
        </p:spPr>
        <p:txBody>
          <a:bodyPr wrap="square" lIns="0" tIns="0" rIns="0" bIns="0" rtlCol="0">
            <a:noAutofit/>
          </a:bodyPr>
          <a:lstStyle/>
          <a:p>
            <a:endParaRPr/>
          </a:p>
        </p:txBody>
      </p:sp>
      <p:sp>
        <p:nvSpPr>
          <p:cNvPr id="1825" name="object 1825"/>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7FAFD"/>
          </a:solidFill>
        </p:spPr>
        <p:txBody>
          <a:bodyPr wrap="square" lIns="0" tIns="0" rIns="0" bIns="0" rtlCol="0">
            <a:noAutofit/>
          </a:bodyPr>
          <a:lstStyle/>
          <a:p>
            <a:endParaRPr/>
          </a:p>
        </p:txBody>
      </p:sp>
      <p:sp>
        <p:nvSpPr>
          <p:cNvPr id="1826" name="object 1826"/>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7FAFD"/>
          </a:solidFill>
        </p:spPr>
        <p:txBody>
          <a:bodyPr wrap="square" lIns="0" tIns="0" rIns="0" bIns="0" rtlCol="0">
            <a:noAutofit/>
          </a:bodyPr>
          <a:lstStyle/>
          <a:p>
            <a:endParaRPr/>
          </a:p>
        </p:txBody>
      </p:sp>
      <p:sp>
        <p:nvSpPr>
          <p:cNvPr id="1827" name="object 1827"/>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7FAFD"/>
          </a:solidFill>
        </p:spPr>
        <p:txBody>
          <a:bodyPr wrap="square" lIns="0" tIns="0" rIns="0" bIns="0" rtlCol="0">
            <a:noAutofit/>
          </a:bodyPr>
          <a:lstStyle/>
          <a:p>
            <a:endParaRPr/>
          </a:p>
        </p:txBody>
      </p:sp>
      <p:sp>
        <p:nvSpPr>
          <p:cNvPr id="1828" name="object 1828"/>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7FAFD"/>
          </a:solidFill>
        </p:spPr>
        <p:txBody>
          <a:bodyPr wrap="square" lIns="0" tIns="0" rIns="0" bIns="0" rtlCol="0">
            <a:noAutofit/>
          </a:bodyPr>
          <a:lstStyle/>
          <a:p>
            <a:endParaRPr/>
          </a:p>
        </p:txBody>
      </p:sp>
      <p:sp>
        <p:nvSpPr>
          <p:cNvPr id="1829" name="object 1829"/>
          <p:cNvSpPr/>
          <p:nvPr/>
        </p:nvSpPr>
        <p:spPr>
          <a:xfrm>
            <a:off x="412476" y="690726"/>
            <a:ext cx="15048" cy="8409"/>
          </a:xfrm>
          <a:custGeom>
            <a:avLst/>
            <a:gdLst/>
            <a:ahLst/>
            <a:cxnLst/>
            <a:rect l="l" t="t" r="r" b="b"/>
            <a:pathLst>
              <a:path w="15048" h="8409">
                <a:moveTo>
                  <a:pt x="4503" y="3606"/>
                </a:moveTo>
                <a:lnTo>
                  <a:pt x="0" y="6473"/>
                </a:lnTo>
                <a:lnTo>
                  <a:pt x="628" y="7384"/>
                </a:lnTo>
                <a:lnTo>
                  <a:pt x="855" y="8409"/>
                </a:lnTo>
                <a:lnTo>
                  <a:pt x="1881" y="8314"/>
                </a:lnTo>
                <a:lnTo>
                  <a:pt x="2908" y="8087"/>
                </a:lnTo>
                <a:lnTo>
                  <a:pt x="3705" y="7441"/>
                </a:lnTo>
                <a:lnTo>
                  <a:pt x="4730" y="7441"/>
                </a:lnTo>
                <a:lnTo>
                  <a:pt x="5699" y="7118"/>
                </a:lnTo>
                <a:lnTo>
                  <a:pt x="6954" y="6644"/>
                </a:lnTo>
                <a:lnTo>
                  <a:pt x="7922" y="6473"/>
                </a:lnTo>
                <a:lnTo>
                  <a:pt x="8720" y="6264"/>
                </a:lnTo>
                <a:lnTo>
                  <a:pt x="8835" y="6036"/>
                </a:lnTo>
                <a:lnTo>
                  <a:pt x="9975" y="6207"/>
                </a:lnTo>
                <a:lnTo>
                  <a:pt x="11114" y="6359"/>
                </a:lnTo>
                <a:lnTo>
                  <a:pt x="12083" y="6264"/>
                </a:lnTo>
                <a:lnTo>
                  <a:pt x="12198" y="5448"/>
                </a:lnTo>
                <a:lnTo>
                  <a:pt x="12367" y="4745"/>
                </a:lnTo>
                <a:lnTo>
                  <a:pt x="13451" y="4157"/>
                </a:lnTo>
                <a:lnTo>
                  <a:pt x="13507" y="2904"/>
                </a:lnTo>
                <a:lnTo>
                  <a:pt x="14591" y="1727"/>
                </a:lnTo>
                <a:lnTo>
                  <a:pt x="14135" y="1518"/>
                </a:lnTo>
                <a:lnTo>
                  <a:pt x="14419" y="1290"/>
                </a:lnTo>
                <a:lnTo>
                  <a:pt x="15048" y="0"/>
                </a:lnTo>
                <a:lnTo>
                  <a:pt x="14876" y="0"/>
                </a:lnTo>
                <a:lnTo>
                  <a:pt x="9517" y="1404"/>
                </a:lnTo>
                <a:lnTo>
                  <a:pt x="4503" y="3606"/>
                </a:lnTo>
                <a:close/>
              </a:path>
            </a:pathLst>
          </a:custGeom>
          <a:solidFill>
            <a:srgbClr val="F7FAFD"/>
          </a:solidFill>
        </p:spPr>
        <p:txBody>
          <a:bodyPr wrap="square" lIns="0" tIns="0" rIns="0" bIns="0" rtlCol="0">
            <a:noAutofit/>
          </a:bodyPr>
          <a:lstStyle/>
          <a:p>
            <a:endParaRPr/>
          </a:p>
        </p:txBody>
      </p:sp>
      <p:sp>
        <p:nvSpPr>
          <p:cNvPr id="1830" name="object 1830"/>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7FAFD"/>
          </a:solidFill>
        </p:spPr>
        <p:txBody>
          <a:bodyPr wrap="square" lIns="0" tIns="0" rIns="0" bIns="0" rtlCol="0">
            <a:noAutofit/>
          </a:bodyPr>
          <a:lstStyle/>
          <a:p>
            <a:endParaRPr/>
          </a:p>
        </p:txBody>
      </p:sp>
      <p:sp>
        <p:nvSpPr>
          <p:cNvPr id="1831" name="object 1831"/>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7FAFD"/>
          </a:solidFill>
        </p:spPr>
        <p:txBody>
          <a:bodyPr wrap="square" lIns="0" tIns="0" rIns="0" bIns="0" rtlCol="0">
            <a:noAutofit/>
          </a:bodyPr>
          <a:lstStyle/>
          <a:p>
            <a:endParaRPr/>
          </a:p>
        </p:txBody>
      </p:sp>
      <p:sp>
        <p:nvSpPr>
          <p:cNvPr id="1832" name="object 1832"/>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7FAFD"/>
          </a:solidFill>
        </p:spPr>
        <p:txBody>
          <a:bodyPr wrap="square" lIns="0" tIns="0" rIns="0" bIns="0" rtlCol="0">
            <a:noAutofit/>
          </a:bodyPr>
          <a:lstStyle/>
          <a:p>
            <a:endParaRPr/>
          </a:p>
        </p:txBody>
      </p:sp>
      <p:sp>
        <p:nvSpPr>
          <p:cNvPr id="1833" name="object 1833"/>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7FAFD"/>
          </a:solidFill>
        </p:spPr>
        <p:txBody>
          <a:bodyPr wrap="square" lIns="0" tIns="0" rIns="0" bIns="0" rtlCol="0">
            <a:noAutofit/>
          </a:bodyPr>
          <a:lstStyle/>
          <a:p>
            <a:endParaRPr/>
          </a:p>
        </p:txBody>
      </p:sp>
      <p:sp>
        <p:nvSpPr>
          <p:cNvPr id="1834" name="object 1834"/>
          <p:cNvSpPr/>
          <p:nvPr/>
        </p:nvSpPr>
        <p:spPr>
          <a:xfrm>
            <a:off x="404440" y="696061"/>
            <a:ext cx="74823" cy="35139"/>
          </a:xfrm>
          <a:custGeom>
            <a:avLst/>
            <a:gdLst/>
            <a:ahLst/>
            <a:cxnLst/>
            <a:rect l="l" t="t" r="r" b="b"/>
            <a:pathLst>
              <a:path w="74823" h="35139">
                <a:moveTo>
                  <a:pt x="60357" y="3512"/>
                </a:moveTo>
                <a:lnTo>
                  <a:pt x="60641" y="4062"/>
                </a:lnTo>
                <a:lnTo>
                  <a:pt x="60071" y="5030"/>
                </a:lnTo>
                <a:lnTo>
                  <a:pt x="59900" y="6150"/>
                </a:lnTo>
                <a:lnTo>
                  <a:pt x="59501" y="7175"/>
                </a:lnTo>
                <a:lnTo>
                  <a:pt x="58249" y="7081"/>
                </a:lnTo>
                <a:lnTo>
                  <a:pt x="57050" y="7232"/>
                </a:lnTo>
                <a:lnTo>
                  <a:pt x="56140" y="7878"/>
                </a:lnTo>
                <a:lnTo>
                  <a:pt x="55113" y="8485"/>
                </a:lnTo>
                <a:lnTo>
                  <a:pt x="54372" y="8371"/>
                </a:lnTo>
                <a:lnTo>
                  <a:pt x="53860" y="9188"/>
                </a:lnTo>
                <a:lnTo>
                  <a:pt x="53119" y="9605"/>
                </a:lnTo>
                <a:lnTo>
                  <a:pt x="52777" y="8808"/>
                </a:lnTo>
                <a:lnTo>
                  <a:pt x="52549" y="7878"/>
                </a:lnTo>
                <a:lnTo>
                  <a:pt x="51637" y="7783"/>
                </a:lnTo>
                <a:lnTo>
                  <a:pt x="50668" y="7726"/>
                </a:lnTo>
                <a:lnTo>
                  <a:pt x="49700" y="7935"/>
                </a:lnTo>
                <a:lnTo>
                  <a:pt x="48900" y="9283"/>
                </a:lnTo>
                <a:lnTo>
                  <a:pt x="47591" y="9605"/>
                </a:lnTo>
                <a:lnTo>
                  <a:pt x="46165" y="9776"/>
                </a:lnTo>
                <a:lnTo>
                  <a:pt x="45539" y="10915"/>
                </a:lnTo>
                <a:lnTo>
                  <a:pt x="44340" y="11561"/>
                </a:lnTo>
                <a:lnTo>
                  <a:pt x="44000" y="12415"/>
                </a:lnTo>
                <a:lnTo>
                  <a:pt x="43372" y="13060"/>
                </a:lnTo>
                <a:lnTo>
                  <a:pt x="43031" y="13004"/>
                </a:lnTo>
                <a:lnTo>
                  <a:pt x="43771" y="13763"/>
                </a:lnTo>
                <a:lnTo>
                  <a:pt x="42745" y="14048"/>
                </a:lnTo>
                <a:lnTo>
                  <a:pt x="41549" y="14256"/>
                </a:lnTo>
                <a:lnTo>
                  <a:pt x="40466" y="13934"/>
                </a:lnTo>
                <a:lnTo>
                  <a:pt x="40294" y="14693"/>
                </a:lnTo>
                <a:lnTo>
                  <a:pt x="40182" y="15433"/>
                </a:lnTo>
                <a:lnTo>
                  <a:pt x="39441" y="14370"/>
                </a:lnTo>
                <a:lnTo>
                  <a:pt x="38871" y="13060"/>
                </a:lnTo>
                <a:lnTo>
                  <a:pt x="38015" y="14143"/>
                </a:lnTo>
                <a:lnTo>
                  <a:pt x="37731" y="15339"/>
                </a:lnTo>
                <a:lnTo>
                  <a:pt x="37332" y="16466"/>
                </a:lnTo>
                <a:lnTo>
                  <a:pt x="36305" y="16466"/>
                </a:lnTo>
                <a:lnTo>
                  <a:pt x="35280" y="16098"/>
                </a:lnTo>
                <a:lnTo>
                  <a:pt x="34311" y="16041"/>
                </a:lnTo>
                <a:lnTo>
                  <a:pt x="33342" y="16358"/>
                </a:lnTo>
                <a:lnTo>
                  <a:pt x="32259" y="16413"/>
                </a:lnTo>
                <a:lnTo>
                  <a:pt x="31232" y="16629"/>
                </a:lnTo>
                <a:lnTo>
                  <a:pt x="29923" y="16683"/>
                </a:lnTo>
                <a:lnTo>
                  <a:pt x="28612" y="16683"/>
                </a:lnTo>
                <a:lnTo>
                  <a:pt x="27357" y="16952"/>
                </a:lnTo>
                <a:lnTo>
                  <a:pt x="26273" y="16193"/>
                </a:lnTo>
                <a:lnTo>
                  <a:pt x="25532" y="17546"/>
                </a:lnTo>
                <a:lnTo>
                  <a:pt x="24507" y="17491"/>
                </a:lnTo>
                <a:lnTo>
                  <a:pt x="23538" y="17708"/>
                </a:lnTo>
                <a:lnTo>
                  <a:pt x="22513" y="18141"/>
                </a:lnTo>
                <a:lnTo>
                  <a:pt x="21486" y="18355"/>
                </a:lnTo>
                <a:lnTo>
                  <a:pt x="20860" y="17599"/>
                </a:lnTo>
                <a:lnTo>
                  <a:pt x="20632" y="16629"/>
                </a:lnTo>
                <a:lnTo>
                  <a:pt x="21202" y="16193"/>
                </a:lnTo>
                <a:lnTo>
                  <a:pt x="22284" y="16844"/>
                </a:lnTo>
                <a:lnTo>
                  <a:pt x="23424" y="17114"/>
                </a:lnTo>
                <a:lnTo>
                  <a:pt x="24678" y="17007"/>
                </a:lnTo>
                <a:lnTo>
                  <a:pt x="24564" y="15870"/>
                </a:lnTo>
                <a:lnTo>
                  <a:pt x="23766" y="15282"/>
                </a:lnTo>
                <a:lnTo>
                  <a:pt x="23083" y="14522"/>
                </a:lnTo>
                <a:lnTo>
                  <a:pt x="22284" y="13877"/>
                </a:lnTo>
                <a:lnTo>
                  <a:pt x="21315" y="13383"/>
                </a:lnTo>
                <a:lnTo>
                  <a:pt x="20689" y="12149"/>
                </a:lnTo>
                <a:lnTo>
                  <a:pt x="19664" y="11826"/>
                </a:lnTo>
                <a:lnTo>
                  <a:pt x="18580" y="11713"/>
                </a:lnTo>
                <a:lnTo>
                  <a:pt x="17553" y="11826"/>
                </a:lnTo>
                <a:lnTo>
                  <a:pt x="16699" y="12206"/>
                </a:lnTo>
                <a:lnTo>
                  <a:pt x="15730" y="12206"/>
                </a:lnTo>
                <a:lnTo>
                  <a:pt x="14248" y="12681"/>
                </a:lnTo>
                <a:lnTo>
                  <a:pt x="13108" y="12681"/>
                </a:lnTo>
                <a:lnTo>
                  <a:pt x="12083" y="13231"/>
                </a:lnTo>
                <a:lnTo>
                  <a:pt x="10943" y="13668"/>
                </a:lnTo>
                <a:lnTo>
                  <a:pt x="9860" y="13668"/>
                </a:lnTo>
                <a:lnTo>
                  <a:pt x="8776" y="13497"/>
                </a:lnTo>
                <a:lnTo>
                  <a:pt x="7922" y="14313"/>
                </a:lnTo>
                <a:lnTo>
                  <a:pt x="7010" y="15111"/>
                </a:lnTo>
                <a:lnTo>
                  <a:pt x="6555" y="16098"/>
                </a:lnTo>
                <a:lnTo>
                  <a:pt x="7524" y="17330"/>
                </a:lnTo>
                <a:lnTo>
                  <a:pt x="7294" y="18302"/>
                </a:lnTo>
                <a:lnTo>
                  <a:pt x="7010" y="19219"/>
                </a:lnTo>
                <a:lnTo>
                  <a:pt x="7010" y="20136"/>
                </a:lnTo>
                <a:lnTo>
                  <a:pt x="7922" y="20838"/>
                </a:lnTo>
                <a:lnTo>
                  <a:pt x="9119" y="20405"/>
                </a:lnTo>
                <a:lnTo>
                  <a:pt x="10259" y="19813"/>
                </a:lnTo>
                <a:lnTo>
                  <a:pt x="11171" y="19002"/>
                </a:lnTo>
                <a:lnTo>
                  <a:pt x="11570" y="18949"/>
                </a:lnTo>
                <a:lnTo>
                  <a:pt x="11626" y="18085"/>
                </a:lnTo>
                <a:lnTo>
                  <a:pt x="12025" y="17060"/>
                </a:lnTo>
                <a:lnTo>
                  <a:pt x="12993" y="16466"/>
                </a:lnTo>
                <a:lnTo>
                  <a:pt x="14021" y="15984"/>
                </a:lnTo>
                <a:lnTo>
                  <a:pt x="15160" y="15661"/>
                </a:lnTo>
                <a:lnTo>
                  <a:pt x="16186" y="15604"/>
                </a:lnTo>
                <a:lnTo>
                  <a:pt x="15503" y="16250"/>
                </a:lnTo>
                <a:lnTo>
                  <a:pt x="14534" y="16683"/>
                </a:lnTo>
                <a:lnTo>
                  <a:pt x="13622" y="17060"/>
                </a:lnTo>
                <a:lnTo>
                  <a:pt x="13165" y="18463"/>
                </a:lnTo>
                <a:lnTo>
                  <a:pt x="13563" y="19380"/>
                </a:lnTo>
                <a:lnTo>
                  <a:pt x="13108" y="20299"/>
                </a:lnTo>
                <a:lnTo>
                  <a:pt x="12311" y="21000"/>
                </a:lnTo>
                <a:lnTo>
                  <a:pt x="11284" y="20783"/>
                </a:lnTo>
                <a:lnTo>
                  <a:pt x="10544" y="21485"/>
                </a:lnTo>
                <a:lnTo>
                  <a:pt x="9975" y="22241"/>
                </a:lnTo>
                <a:lnTo>
                  <a:pt x="8720" y="22080"/>
                </a:lnTo>
                <a:lnTo>
                  <a:pt x="7465" y="21916"/>
                </a:lnTo>
                <a:lnTo>
                  <a:pt x="6668" y="21377"/>
                </a:lnTo>
                <a:lnTo>
                  <a:pt x="5927" y="20783"/>
                </a:lnTo>
                <a:lnTo>
                  <a:pt x="5300" y="20191"/>
                </a:lnTo>
                <a:lnTo>
                  <a:pt x="6213" y="19813"/>
                </a:lnTo>
                <a:lnTo>
                  <a:pt x="6384" y="18733"/>
                </a:lnTo>
                <a:lnTo>
                  <a:pt x="6839" y="17708"/>
                </a:lnTo>
                <a:lnTo>
                  <a:pt x="5927" y="18410"/>
                </a:lnTo>
                <a:lnTo>
                  <a:pt x="5129" y="19166"/>
                </a:lnTo>
                <a:lnTo>
                  <a:pt x="4160" y="19921"/>
                </a:lnTo>
                <a:lnTo>
                  <a:pt x="3590" y="19488"/>
                </a:lnTo>
                <a:lnTo>
                  <a:pt x="2678" y="19650"/>
                </a:lnTo>
                <a:lnTo>
                  <a:pt x="1881" y="19327"/>
                </a:lnTo>
                <a:lnTo>
                  <a:pt x="855" y="19758"/>
                </a:lnTo>
                <a:lnTo>
                  <a:pt x="0" y="20244"/>
                </a:lnTo>
                <a:lnTo>
                  <a:pt x="7802" y="27774"/>
                </a:lnTo>
                <a:lnTo>
                  <a:pt x="19845" y="32986"/>
                </a:lnTo>
                <a:lnTo>
                  <a:pt x="34853" y="35123"/>
                </a:lnTo>
                <a:lnTo>
                  <a:pt x="36305" y="35139"/>
                </a:lnTo>
                <a:lnTo>
                  <a:pt x="52777" y="32980"/>
                </a:lnTo>
                <a:lnTo>
                  <a:pt x="65720" y="27158"/>
                </a:lnTo>
                <a:lnTo>
                  <a:pt x="73470" y="18658"/>
                </a:lnTo>
                <a:lnTo>
                  <a:pt x="74823" y="14200"/>
                </a:lnTo>
                <a:lnTo>
                  <a:pt x="74098" y="13820"/>
                </a:lnTo>
                <a:lnTo>
                  <a:pt x="74159" y="14845"/>
                </a:lnTo>
                <a:lnTo>
                  <a:pt x="72951" y="14636"/>
                </a:lnTo>
                <a:lnTo>
                  <a:pt x="72548" y="15434"/>
                </a:lnTo>
                <a:lnTo>
                  <a:pt x="71863" y="14579"/>
                </a:lnTo>
                <a:lnTo>
                  <a:pt x="71138" y="13668"/>
                </a:lnTo>
                <a:lnTo>
                  <a:pt x="70896" y="12586"/>
                </a:lnTo>
                <a:lnTo>
                  <a:pt x="70614" y="11447"/>
                </a:lnTo>
                <a:lnTo>
                  <a:pt x="70836" y="10308"/>
                </a:lnTo>
                <a:lnTo>
                  <a:pt x="70493" y="9283"/>
                </a:lnTo>
                <a:lnTo>
                  <a:pt x="70614" y="8201"/>
                </a:lnTo>
                <a:lnTo>
                  <a:pt x="71178" y="7935"/>
                </a:lnTo>
                <a:lnTo>
                  <a:pt x="70554" y="7024"/>
                </a:lnTo>
                <a:lnTo>
                  <a:pt x="70050" y="6112"/>
                </a:lnTo>
                <a:lnTo>
                  <a:pt x="70111" y="5125"/>
                </a:lnTo>
                <a:lnTo>
                  <a:pt x="69708" y="4537"/>
                </a:lnTo>
                <a:lnTo>
                  <a:pt x="67593" y="2866"/>
                </a:lnTo>
                <a:lnTo>
                  <a:pt x="65378" y="1347"/>
                </a:lnTo>
                <a:lnTo>
                  <a:pt x="62979" y="0"/>
                </a:lnTo>
                <a:lnTo>
                  <a:pt x="62522" y="1025"/>
                </a:lnTo>
                <a:lnTo>
                  <a:pt x="61952" y="1461"/>
                </a:lnTo>
                <a:lnTo>
                  <a:pt x="62238" y="2050"/>
                </a:lnTo>
                <a:lnTo>
                  <a:pt x="61610" y="2221"/>
                </a:lnTo>
                <a:lnTo>
                  <a:pt x="61896" y="2657"/>
                </a:lnTo>
                <a:lnTo>
                  <a:pt x="61098" y="2866"/>
                </a:lnTo>
                <a:lnTo>
                  <a:pt x="60357" y="3512"/>
                </a:lnTo>
                <a:close/>
              </a:path>
            </a:pathLst>
          </a:custGeom>
          <a:solidFill>
            <a:srgbClr val="F7FAFD"/>
          </a:solidFill>
        </p:spPr>
        <p:txBody>
          <a:bodyPr wrap="square" lIns="0" tIns="0" rIns="0" bIns="0" rtlCol="0">
            <a:noAutofit/>
          </a:bodyPr>
          <a:lstStyle/>
          <a:p>
            <a:endParaRPr/>
          </a:p>
        </p:txBody>
      </p:sp>
      <p:sp>
        <p:nvSpPr>
          <p:cNvPr id="1835" name="object 1835"/>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7FAFD"/>
          </a:solidFill>
        </p:spPr>
        <p:txBody>
          <a:bodyPr wrap="square" lIns="0" tIns="0" rIns="0" bIns="0" rtlCol="0">
            <a:noAutofit/>
          </a:bodyPr>
          <a:lstStyle/>
          <a:p>
            <a:endParaRPr/>
          </a:p>
        </p:txBody>
      </p:sp>
      <p:sp>
        <p:nvSpPr>
          <p:cNvPr id="1836" name="object 1836"/>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7FAFD"/>
          </a:solidFill>
        </p:spPr>
        <p:txBody>
          <a:bodyPr wrap="square" lIns="0" tIns="0" rIns="0" bIns="0" rtlCol="0">
            <a:noAutofit/>
          </a:bodyPr>
          <a:lstStyle/>
          <a:p>
            <a:endParaRPr/>
          </a:p>
        </p:txBody>
      </p:sp>
      <p:sp>
        <p:nvSpPr>
          <p:cNvPr id="1837" name="object 1837"/>
          <p:cNvSpPr/>
          <p:nvPr/>
        </p:nvSpPr>
        <p:spPr>
          <a:xfrm>
            <a:off x="474934" y="701243"/>
            <a:ext cx="4108" cy="4100"/>
          </a:xfrm>
          <a:custGeom>
            <a:avLst/>
            <a:gdLst/>
            <a:ahLst/>
            <a:cxnLst/>
            <a:rect l="l" t="t" r="r" b="b"/>
            <a:pathLst>
              <a:path w="4108" h="4100">
                <a:moveTo>
                  <a:pt x="1651" y="1993"/>
                </a:moveTo>
                <a:lnTo>
                  <a:pt x="2336" y="2866"/>
                </a:lnTo>
                <a:lnTo>
                  <a:pt x="3141" y="3625"/>
                </a:lnTo>
                <a:lnTo>
                  <a:pt x="4108" y="4100"/>
                </a:lnTo>
                <a:lnTo>
                  <a:pt x="3947" y="3625"/>
                </a:lnTo>
                <a:lnTo>
                  <a:pt x="2738" y="2335"/>
                </a:lnTo>
                <a:lnTo>
                  <a:pt x="1429" y="1139"/>
                </a:lnTo>
                <a:lnTo>
                  <a:pt x="0" y="0"/>
                </a:lnTo>
                <a:lnTo>
                  <a:pt x="241" y="379"/>
                </a:lnTo>
                <a:lnTo>
                  <a:pt x="926" y="1195"/>
                </a:lnTo>
                <a:lnTo>
                  <a:pt x="1651" y="1993"/>
                </a:lnTo>
                <a:close/>
              </a:path>
            </a:pathLst>
          </a:custGeom>
          <a:solidFill>
            <a:srgbClr val="F7FAFD"/>
          </a:solidFill>
        </p:spPr>
        <p:txBody>
          <a:bodyPr wrap="square" lIns="0" tIns="0" rIns="0" bIns="0" rtlCol="0">
            <a:noAutofit/>
          </a:bodyPr>
          <a:lstStyle/>
          <a:p>
            <a:endParaRPr/>
          </a:p>
        </p:txBody>
      </p:sp>
      <p:sp>
        <p:nvSpPr>
          <p:cNvPr id="1838" name="object 1838"/>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7FAFD"/>
          </a:solidFill>
        </p:spPr>
        <p:txBody>
          <a:bodyPr wrap="square" lIns="0" tIns="0" rIns="0" bIns="0" rtlCol="0">
            <a:noAutofit/>
          </a:bodyPr>
          <a:lstStyle/>
          <a:p>
            <a:endParaRPr/>
          </a:p>
        </p:txBody>
      </p:sp>
      <p:sp>
        <p:nvSpPr>
          <p:cNvPr id="1839" name="object 1839"/>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7FAFD"/>
          </a:solidFill>
        </p:spPr>
        <p:txBody>
          <a:bodyPr wrap="square" lIns="0" tIns="0" rIns="0" bIns="0" rtlCol="0">
            <a:noAutofit/>
          </a:bodyPr>
          <a:lstStyle/>
          <a:p>
            <a:endParaRPr/>
          </a:p>
        </p:txBody>
      </p:sp>
      <p:sp>
        <p:nvSpPr>
          <p:cNvPr id="1840" name="object 1840"/>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7FAFD"/>
          </a:solidFill>
        </p:spPr>
        <p:txBody>
          <a:bodyPr wrap="square" lIns="0" tIns="0" rIns="0" bIns="0" rtlCol="0">
            <a:noAutofit/>
          </a:bodyPr>
          <a:lstStyle/>
          <a:p>
            <a:endParaRPr/>
          </a:p>
        </p:txBody>
      </p:sp>
      <p:sp>
        <p:nvSpPr>
          <p:cNvPr id="1841" name="object 1841"/>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7FAFD"/>
          </a:solidFill>
        </p:spPr>
        <p:txBody>
          <a:bodyPr wrap="square" lIns="0" tIns="0" rIns="0" bIns="0" rtlCol="0">
            <a:noAutofit/>
          </a:bodyPr>
          <a:lstStyle/>
          <a:p>
            <a:endParaRPr/>
          </a:p>
        </p:txBody>
      </p:sp>
      <p:sp>
        <p:nvSpPr>
          <p:cNvPr id="1842" name="object 1842"/>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7FAFD"/>
          </a:solidFill>
        </p:spPr>
        <p:txBody>
          <a:bodyPr wrap="square" lIns="0" tIns="0" rIns="0" bIns="0" rtlCol="0">
            <a:noAutofit/>
          </a:bodyPr>
          <a:lstStyle/>
          <a:p>
            <a:endParaRPr/>
          </a:p>
        </p:txBody>
      </p:sp>
      <p:sp>
        <p:nvSpPr>
          <p:cNvPr id="1843" name="object 1843"/>
          <p:cNvSpPr/>
          <p:nvPr/>
        </p:nvSpPr>
        <p:spPr>
          <a:xfrm>
            <a:off x="412706" y="691163"/>
            <a:ext cx="14647" cy="7973"/>
          </a:xfrm>
          <a:custGeom>
            <a:avLst/>
            <a:gdLst/>
            <a:ahLst/>
            <a:cxnLst/>
            <a:rect l="l" t="t" r="r" b="b"/>
            <a:pathLst>
              <a:path w="14647" h="7973">
                <a:moveTo>
                  <a:pt x="4444" y="3549"/>
                </a:moveTo>
                <a:lnTo>
                  <a:pt x="0" y="6359"/>
                </a:lnTo>
                <a:lnTo>
                  <a:pt x="398" y="6948"/>
                </a:lnTo>
                <a:lnTo>
                  <a:pt x="626" y="7973"/>
                </a:lnTo>
                <a:lnTo>
                  <a:pt x="1651" y="7878"/>
                </a:lnTo>
                <a:lnTo>
                  <a:pt x="2678" y="7650"/>
                </a:lnTo>
                <a:lnTo>
                  <a:pt x="3476" y="7005"/>
                </a:lnTo>
                <a:lnTo>
                  <a:pt x="4501" y="7005"/>
                </a:lnTo>
                <a:lnTo>
                  <a:pt x="5469" y="6682"/>
                </a:lnTo>
                <a:lnTo>
                  <a:pt x="6724" y="6207"/>
                </a:lnTo>
                <a:lnTo>
                  <a:pt x="7693" y="6036"/>
                </a:lnTo>
                <a:lnTo>
                  <a:pt x="8490" y="5828"/>
                </a:lnTo>
                <a:lnTo>
                  <a:pt x="8605" y="5600"/>
                </a:lnTo>
                <a:lnTo>
                  <a:pt x="9745" y="5771"/>
                </a:lnTo>
                <a:lnTo>
                  <a:pt x="10885" y="5923"/>
                </a:lnTo>
                <a:lnTo>
                  <a:pt x="11854" y="5828"/>
                </a:lnTo>
                <a:lnTo>
                  <a:pt x="11968" y="5011"/>
                </a:lnTo>
                <a:lnTo>
                  <a:pt x="12138" y="4309"/>
                </a:lnTo>
                <a:lnTo>
                  <a:pt x="13221" y="3720"/>
                </a:lnTo>
                <a:lnTo>
                  <a:pt x="13277" y="2467"/>
                </a:lnTo>
                <a:lnTo>
                  <a:pt x="14361" y="1290"/>
                </a:lnTo>
                <a:lnTo>
                  <a:pt x="13906" y="1082"/>
                </a:lnTo>
                <a:lnTo>
                  <a:pt x="14190" y="854"/>
                </a:lnTo>
                <a:lnTo>
                  <a:pt x="14647" y="0"/>
                </a:lnTo>
                <a:lnTo>
                  <a:pt x="9346" y="1404"/>
                </a:lnTo>
                <a:lnTo>
                  <a:pt x="4444" y="3549"/>
                </a:lnTo>
                <a:close/>
              </a:path>
            </a:pathLst>
          </a:custGeom>
          <a:solidFill>
            <a:srgbClr val="F7FAFD"/>
          </a:solidFill>
        </p:spPr>
        <p:txBody>
          <a:bodyPr wrap="square" lIns="0" tIns="0" rIns="0" bIns="0" rtlCol="0">
            <a:noAutofit/>
          </a:bodyPr>
          <a:lstStyle/>
          <a:p>
            <a:endParaRPr/>
          </a:p>
        </p:txBody>
      </p:sp>
      <p:sp>
        <p:nvSpPr>
          <p:cNvPr id="1844" name="object 1844"/>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5F9FC"/>
          </a:solidFill>
        </p:spPr>
        <p:txBody>
          <a:bodyPr wrap="square" lIns="0" tIns="0" rIns="0" bIns="0" rtlCol="0">
            <a:noAutofit/>
          </a:bodyPr>
          <a:lstStyle/>
          <a:p>
            <a:endParaRPr/>
          </a:p>
        </p:txBody>
      </p:sp>
      <p:sp>
        <p:nvSpPr>
          <p:cNvPr id="1845" name="object 1845"/>
          <p:cNvSpPr/>
          <p:nvPr/>
        </p:nvSpPr>
        <p:spPr>
          <a:xfrm>
            <a:off x="412933" y="691637"/>
            <a:ext cx="14133" cy="7498"/>
          </a:xfrm>
          <a:custGeom>
            <a:avLst/>
            <a:gdLst/>
            <a:ahLst/>
            <a:cxnLst/>
            <a:rect l="l" t="t" r="r" b="b"/>
            <a:pathLst>
              <a:path w="14133" h="7498">
                <a:moveTo>
                  <a:pt x="4331" y="3512"/>
                </a:moveTo>
                <a:lnTo>
                  <a:pt x="0" y="6264"/>
                </a:lnTo>
                <a:lnTo>
                  <a:pt x="171" y="6473"/>
                </a:lnTo>
                <a:lnTo>
                  <a:pt x="398" y="7498"/>
                </a:lnTo>
                <a:lnTo>
                  <a:pt x="1423" y="7403"/>
                </a:lnTo>
                <a:lnTo>
                  <a:pt x="2450" y="7175"/>
                </a:lnTo>
                <a:lnTo>
                  <a:pt x="3248" y="6530"/>
                </a:lnTo>
                <a:lnTo>
                  <a:pt x="4273" y="6530"/>
                </a:lnTo>
                <a:lnTo>
                  <a:pt x="5242" y="6207"/>
                </a:lnTo>
                <a:lnTo>
                  <a:pt x="6496" y="5733"/>
                </a:lnTo>
                <a:lnTo>
                  <a:pt x="7465" y="5562"/>
                </a:lnTo>
                <a:lnTo>
                  <a:pt x="8263" y="5353"/>
                </a:lnTo>
                <a:lnTo>
                  <a:pt x="8377" y="5125"/>
                </a:lnTo>
                <a:lnTo>
                  <a:pt x="9517" y="5296"/>
                </a:lnTo>
                <a:lnTo>
                  <a:pt x="10657" y="5448"/>
                </a:lnTo>
                <a:lnTo>
                  <a:pt x="11626" y="5353"/>
                </a:lnTo>
                <a:lnTo>
                  <a:pt x="11741" y="4537"/>
                </a:lnTo>
                <a:lnTo>
                  <a:pt x="11910" y="3834"/>
                </a:lnTo>
                <a:lnTo>
                  <a:pt x="12993" y="3246"/>
                </a:lnTo>
                <a:lnTo>
                  <a:pt x="13050" y="1993"/>
                </a:lnTo>
                <a:lnTo>
                  <a:pt x="14133" y="816"/>
                </a:lnTo>
                <a:lnTo>
                  <a:pt x="13678" y="607"/>
                </a:lnTo>
                <a:lnTo>
                  <a:pt x="13962" y="379"/>
                </a:lnTo>
                <a:lnTo>
                  <a:pt x="14133" y="0"/>
                </a:lnTo>
                <a:lnTo>
                  <a:pt x="9060" y="1404"/>
                </a:lnTo>
                <a:lnTo>
                  <a:pt x="4331" y="3512"/>
                </a:lnTo>
                <a:close/>
              </a:path>
            </a:pathLst>
          </a:custGeom>
          <a:solidFill>
            <a:srgbClr val="F5F9FC"/>
          </a:solidFill>
        </p:spPr>
        <p:txBody>
          <a:bodyPr wrap="square" lIns="0" tIns="0" rIns="0" bIns="0" rtlCol="0">
            <a:noAutofit/>
          </a:bodyPr>
          <a:lstStyle/>
          <a:p>
            <a:endParaRPr/>
          </a:p>
        </p:txBody>
      </p:sp>
      <p:sp>
        <p:nvSpPr>
          <p:cNvPr id="1846" name="object 1846"/>
          <p:cNvSpPr/>
          <p:nvPr/>
        </p:nvSpPr>
        <p:spPr>
          <a:xfrm>
            <a:off x="476304" y="702971"/>
            <a:ext cx="2235" cy="2107"/>
          </a:xfrm>
          <a:custGeom>
            <a:avLst/>
            <a:gdLst/>
            <a:ahLst/>
            <a:cxnLst/>
            <a:rect l="l" t="t" r="r" b="b"/>
            <a:pathLst>
              <a:path w="2235" h="2107">
                <a:moveTo>
                  <a:pt x="0" y="0"/>
                </a:moveTo>
                <a:lnTo>
                  <a:pt x="281" y="265"/>
                </a:lnTo>
                <a:lnTo>
                  <a:pt x="966" y="1139"/>
                </a:lnTo>
                <a:lnTo>
                  <a:pt x="1772" y="1898"/>
                </a:lnTo>
                <a:lnTo>
                  <a:pt x="2235" y="2107"/>
                </a:lnTo>
                <a:lnTo>
                  <a:pt x="1550" y="1404"/>
                </a:lnTo>
                <a:lnTo>
                  <a:pt x="805" y="702"/>
                </a:lnTo>
                <a:lnTo>
                  <a:pt x="0" y="0"/>
                </a:lnTo>
                <a:close/>
              </a:path>
            </a:pathLst>
          </a:custGeom>
          <a:solidFill>
            <a:srgbClr val="F5F9FC"/>
          </a:solidFill>
        </p:spPr>
        <p:txBody>
          <a:bodyPr wrap="square" lIns="0" tIns="0" rIns="0" bIns="0" rtlCol="0">
            <a:noAutofit/>
          </a:bodyPr>
          <a:lstStyle/>
          <a:p>
            <a:endParaRPr/>
          </a:p>
        </p:txBody>
      </p:sp>
      <p:sp>
        <p:nvSpPr>
          <p:cNvPr id="1847" name="object 1847"/>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5F9FC"/>
          </a:solidFill>
        </p:spPr>
        <p:txBody>
          <a:bodyPr wrap="square" lIns="0" tIns="0" rIns="0" bIns="0" rtlCol="0">
            <a:noAutofit/>
          </a:bodyPr>
          <a:lstStyle/>
          <a:p>
            <a:endParaRPr/>
          </a:p>
        </p:txBody>
      </p:sp>
      <p:sp>
        <p:nvSpPr>
          <p:cNvPr id="1848" name="object 1848"/>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5F9FC"/>
          </a:solidFill>
        </p:spPr>
        <p:txBody>
          <a:bodyPr wrap="square" lIns="0" tIns="0" rIns="0" bIns="0" rtlCol="0">
            <a:noAutofit/>
          </a:bodyPr>
          <a:lstStyle/>
          <a:p>
            <a:endParaRPr/>
          </a:p>
        </p:txBody>
      </p:sp>
      <p:sp>
        <p:nvSpPr>
          <p:cNvPr id="1849" name="object 1849"/>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5F9FC"/>
          </a:solidFill>
        </p:spPr>
        <p:txBody>
          <a:bodyPr wrap="square" lIns="0" tIns="0" rIns="0" bIns="0" rtlCol="0">
            <a:noAutofit/>
          </a:bodyPr>
          <a:lstStyle/>
          <a:p>
            <a:endParaRPr/>
          </a:p>
        </p:txBody>
      </p:sp>
      <p:sp>
        <p:nvSpPr>
          <p:cNvPr id="1850" name="object 1850"/>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5F9FC"/>
          </a:solidFill>
        </p:spPr>
        <p:txBody>
          <a:bodyPr wrap="square" lIns="0" tIns="0" rIns="0" bIns="0" rtlCol="0">
            <a:noAutofit/>
          </a:bodyPr>
          <a:lstStyle/>
          <a:p>
            <a:endParaRPr/>
          </a:p>
        </p:txBody>
      </p:sp>
      <p:sp>
        <p:nvSpPr>
          <p:cNvPr id="1851" name="object 1851"/>
          <p:cNvSpPr/>
          <p:nvPr/>
        </p:nvSpPr>
        <p:spPr>
          <a:xfrm>
            <a:off x="404440" y="696440"/>
            <a:ext cx="74823" cy="34759"/>
          </a:xfrm>
          <a:custGeom>
            <a:avLst/>
            <a:gdLst/>
            <a:ahLst/>
            <a:cxnLst/>
            <a:rect l="l" t="t" r="r" b="b"/>
            <a:pathLst>
              <a:path w="74823" h="34759">
                <a:moveTo>
                  <a:pt x="74159" y="14465"/>
                </a:moveTo>
                <a:lnTo>
                  <a:pt x="72951" y="14257"/>
                </a:lnTo>
                <a:lnTo>
                  <a:pt x="72548" y="15054"/>
                </a:lnTo>
                <a:lnTo>
                  <a:pt x="71863" y="14200"/>
                </a:lnTo>
                <a:lnTo>
                  <a:pt x="71138" y="13288"/>
                </a:lnTo>
                <a:lnTo>
                  <a:pt x="70896" y="12206"/>
                </a:lnTo>
                <a:lnTo>
                  <a:pt x="70614" y="11067"/>
                </a:lnTo>
                <a:lnTo>
                  <a:pt x="70836" y="9928"/>
                </a:lnTo>
                <a:lnTo>
                  <a:pt x="70493" y="8903"/>
                </a:lnTo>
                <a:lnTo>
                  <a:pt x="70614" y="7821"/>
                </a:lnTo>
                <a:lnTo>
                  <a:pt x="71178" y="7555"/>
                </a:lnTo>
                <a:lnTo>
                  <a:pt x="70554" y="6644"/>
                </a:lnTo>
                <a:lnTo>
                  <a:pt x="70050" y="5733"/>
                </a:lnTo>
                <a:lnTo>
                  <a:pt x="70050" y="4973"/>
                </a:lnTo>
                <a:lnTo>
                  <a:pt x="67815" y="3132"/>
                </a:lnTo>
                <a:lnTo>
                  <a:pt x="65378" y="1461"/>
                </a:lnTo>
                <a:lnTo>
                  <a:pt x="62808" y="0"/>
                </a:lnTo>
                <a:lnTo>
                  <a:pt x="62522" y="645"/>
                </a:lnTo>
                <a:lnTo>
                  <a:pt x="61952" y="1082"/>
                </a:lnTo>
                <a:lnTo>
                  <a:pt x="62238" y="1670"/>
                </a:lnTo>
                <a:lnTo>
                  <a:pt x="61610" y="1841"/>
                </a:lnTo>
                <a:lnTo>
                  <a:pt x="61896" y="2278"/>
                </a:lnTo>
                <a:lnTo>
                  <a:pt x="61098" y="2486"/>
                </a:lnTo>
                <a:lnTo>
                  <a:pt x="60357" y="3132"/>
                </a:lnTo>
                <a:lnTo>
                  <a:pt x="60641" y="3682"/>
                </a:lnTo>
                <a:lnTo>
                  <a:pt x="60071" y="4651"/>
                </a:lnTo>
                <a:lnTo>
                  <a:pt x="59900" y="5771"/>
                </a:lnTo>
                <a:lnTo>
                  <a:pt x="59501" y="6796"/>
                </a:lnTo>
                <a:lnTo>
                  <a:pt x="58249" y="6701"/>
                </a:lnTo>
                <a:lnTo>
                  <a:pt x="57050" y="6853"/>
                </a:lnTo>
                <a:lnTo>
                  <a:pt x="56140" y="7498"/>
                </a:lnTo>
                <a:lnTo>
                  <a:pt x="55113" y="8106"/>
                </a:lnTo>
                <a:lnTo>
                  <a:pt x="54372" y="7992"/>
                </a:lnTo>
                <a:lnTo>
                  <a:pt x="53860" y="8808"/>
                </a:lnTo>
                <a:lnTo>
                  <a:pt x="53119" y="9226"/>
                </a:lnTo>
                <a:lnTo>
                  <a:pt x="52777" y="8428"/>
                </a:lnTo>
                <a:lnTo>
                  <a:pt x="52549" y="7498"/>
                </a:lnTo>
                <a:lnTo>
                  <a:pt x="51637" y="7403"/>
                </a:lnTo>
                <a:lnTo>
                  <a:pt x="50668" y="7346"/>
                </a:lnTo>
                <a:lnTo>
                  <a:pt x="49700" y="7555"/>
                </a:lnTo>
                <a:lnTo>
                  <a:pt x="48900" y="8903"/>
                </a:lnTo>
                <a:lnTo>
                  <a:pt x="47591" y="9226"/>
                </a:lnTo>
                <a:lnTo>
                  <a:pt x="46165" y="9397"/>
                </a:lnTo>
                <a:lnTo>
                  <a:pt x="45539" y="10536"/>
                </a:lnTo>
                <a:lnTo>
                  <a:pt x="44340" y="11181"/>
                </a:lnTo>
                <a:lnTo>
                  <a:pt x="44000" y="12035"/>
                </a:lnTo>
                <a:lnTo>
                  <a:pt x="43372" y="12681"/>
                </a:lnTo>
                <a:lnTo>
                  <a:pt x="43031" y="12624"/>
                </a:lnTo>
                <a:lnTo>
                  <a:pt x="43771" y="13383"/>
                </a:lnTo>
                <a:lnTo>
                  <a:pt x="42745" y="13668"/>
                </a:lnTo>
                <a:lnTo>
                  <a:pt x="41549" y="13877"/>
                </a:lnTo>
                <a:lnTo>
                  <a:pt x="40466" y="13554"/>
                </a:lnTo>
                <a:lnTo>
                  <a:pt x="40294" y="14313"/>
                </a:lnTo>
                <a:lnTo>
                  <a:pt x="40182" y="15054"/>
                </a:lnTo>
                <a:lnTo>
                  <a:pt x="39441" y="13991"/>
                </a:lnTo>
                <a:lnTo>
                  <a:pt x="38871" y="12681"/>
                </a:lnTo>
                <a:lnTo>
                  <a:pt x="38015" y="13763"/>
                </a:lnTo>
                <a:lnTo>
                  <a:pt x="37731" y="14959"/>
                </a:lnTo>
                <a:lnTo>
                  <a:pt x="37332" y="16086"/>
                </a:lnTo>
                <a:lnTo>
                  <a:pt x="36305" y="16086"/>
                </a:lnTo>
                <a:lnTo>
                  <a:pt x="35280" y="15718"/>
                </a:lnTo>
                <a:lnTo>
                  <a:pt x="34311" y="15661"/>
                </a:lnTo>
                <a:lnTo>
                  <a:pt x="33342" y="15978"/>
                </a:lnTo>
                <a:lnTo>
                  <a:pt x="32259" y="16033"/>
                </a:lnTo>
                <a:lnTo>
                  <a:pt x="31232" y="16250"/>
                </a:lnTo>
                <a:lnTo>
                  <a:pt x="29923" y="16303"/>
                </a:lnTo>
                <a:lnTo>
                  <a:pt x="28612" y="16303"/>
                </a:lnTo>
                <a:lnTo>
                  <a:pt x="27357" y="16572"/>
                </a:lnTo>
                <a:lnTo>
                  <a:pt x="26273" y="15813"/>
                </a:lnTo>
                <a:lnTo>
                  <a:pt x="25532" y="17167"/>
                </a:lnTo>
                <a:lnTo>
                  <a:pt x="24507" y="17112"/>
                </a:lnTo>
                <a:lnTo>
                  <a:pt x="23538" y="17328"/>
                </a:lnTo>
                <a:lnTo>
                  <a:pt x="22513" y="17761"/>
                </a:lnTo>
                <a:lnTo>
                  <a:pt x="21486" y="17975"/>
                </a:lnTo>
                <a:lnTo>
                  <a:pt x="20860" y="17220"/>
                </a:lnTo>
                <a:lnTo>
                  <a:pt x="20632" y="16250"/>
                </a:lnTo>
                <a:lnTo>
                  <a:pt x="21202" y="15813"/>
                </a:lnTo>
                <a:lnTo>
                  <a:pt x="22284" y="16464"/>
                </a:lnTo>
                <a:lnTo>
                  <a:pt x="23424" y="16734"/>
                </a:lnTo>
                <a:lnTo>
                  <a:pt x="24678" y="16628"/>
                </a:lnTo>
                <a:lnTo>
                  <a:pt x="24564" y="15490"/>
                </a:lnTo>
                <a:lnTo>
                  <a:pt x="23766" y="14902"/>
                </a:lnTo>
                <a:lnTo>
                  <a:pt x="23083" y="14143"/>
                </a:lnTo>
                <a:lnTo>
                  <a:pt x="22284" y="13497"/>
                </a:lnTo>
                <a:lnTo>
                  <a:pt x="21315" y="13003"/>
                </a:lnTo>
                <a:lnTo>
                  <a:pt x="20689" y="11770"/>
                </a:lnTo>
                <a:lnTo>
                  <a:pt x="19664" y="11447"/>
                </a:lnTo>
                <a:lnTo>
                  <a:pt x="18580" y="11333"/>
                </a:lnTo>
                <a:lnTo>
                  <a:pt x="17553" y="11447"/>
                </a:lnTo>
                <a:lnTo>
                  <a:pt x="16699" y="11826"/>
                </a:lnTo>
                <a:lnTo>
                  <a:pt x="15730" y="11826"/>
                </a:lnTo>
                <a:lnTo>
                  <a:pt x="14248" y="12301"/>
                </a:lnTo>
                <a:lnTo>
                  <a:pt x="13108" y="12301"/>
                </a:lnTo>
                <a:lnTo>
                  <a:pt x="12083" y="12852"/>
                </a:lnTo>
                <a:lnTo>
                  <a:pt x="10943" y="13288"/>
                </a:lnTo>
                <a:lnTo>
                  <a:pt x="9860" y="13288"/>
                </a:lnTo>
                <a:lnTo>
                  <a:pt x="8776" y="13117"/>
                </a:lnTo>
                <a:lnTo>
                  <a:pt x="7922" y="13934"/>
                </a:lnTo>
                <a:lnTo>
                  <a:pt x="7010" y="14731"/>
                </a:lnTo>
                <a:lnTo>
                  <a:pt x="6555" y="15718"/>
                </a:lnTo>
                <a:lnTo>
                  <a:pt x="7524" y="16950"/>
                </a:lnTo>
                <a:lnTo>
                  <a:pt x="7294" y="17922"/>
                </a:lnTo>
                <a:lnTo>
                  <a:pt x="7010" y="18839"/>
                </a:lnTo>
                <a:lnTo>
                  <a:pt x="7010" y="19756"/>
                </a:lnTo>
                <a:lnTo>
                  <a:pt x="7922" y="20458"/>
                </a:lnTo>
                <a:lnTo>
                  <a:pt x="9119" y="20026"/>
                </a:lnTo>
                <a:lnTo>
                  <a:pt x="10259" y="19433"/>
                </a:lnTo>
                <a:lnTo>
                  <a:pt x="11171" y="18623"/>
                </a:lnTo>
                <a:lnTo>
                  <a:pt x="11570" y="18570"/>
                </a:lnTo>
                <a:lnTo>
                  <a:pt x="11626" y="17706"/>
                </a:lnTo>
                <a:lnTo>
                  <a:pt x="12025" y="16681"/>
                </a:lnTo>
                <a:lnTo>
                  <a:pt x="12993" y="16086"/>
                </a:lnTo>
                <a:lnTo>
                  <a:pt x="14021" y="15604"/>
                </a:lnTo>
                <a:lnTo>
                  <a:pt x="15160" y="15282"/>
                </a:lnTo>
                <a:lnTo>
                  <a:pt x="16186" y="15225"/>
                </a:lnTo>
                <a:lnTo>
                  <a:pt x="15503" y="15870"/>
                </a:lnTo>
                <a:lnTo>
                  <a:pt x="14534" y="16303"/>
                </a:lnTo>
                <a:lnTo>
                  <a:pt x="13622" y="16681"/>
                </a:lnTo>
                <a:lnTo>
                  <a:pt x="13165" y="18084"/>
                </a:lnTo>
                <a:lnTo>
                  <a:pt x="13563" y="19000"/>
                </a:lnTo>
                <a:lnTo>
                  <a:pt x="13108" y="19919"/>
                </a:lnTo>
                <a:lnTo>
                  <a:pt x="12311" y="20620"/>
                </a:lnTo>
                <a:lnTo>
                  <a:pt x="11284" y="20403"/>
                </a:lnTo>
                <a:lnTo>
                  <a:pt x="10544" y="21106"/>
                </a:lnTo>
                <a:lnTo>
                  <a:pt x="9975" y="21861"/>
                </a:lnTo>
                <a:lnTo>
                  <a:pt x="8720" y="21700"/>
                </a:lnTo>
                <a:lnTo>
                  <a:pt x="7465" y="21537"/>
                </a:lnTo>
                <a:lnTo>
                  <a:pt x="6668" y="20998"/>
                </a:lnTo>
                <a:lnTo>
                  <a:pt x="5927" y="20403"/>
                </a:lnTo>
                <a:lnTo>
                  <a:pt x="5300" y="19811"/>
                </a:lnTo>
                <a:lnTo>
                  <a:pt x="6213" y="19433"/>
                </a:lnTo>
                <a:lnTo>
                  <a:pt x="6384" y="18353"/>
                </a:lnTo>
                <a:lnTo>
                  <a:pt x="6839" y="17328"/>
                </a:lnTo>
                <a:lnTo>
                  <a:pt x="5927" y="18030"/>
                </a:lnTo>
                <a:lnTo>
                  <a:pt x="5129" y="18786"/>
                </a:lnTo>
                <a:lnTo>
                  <a:pt x="4160" y="19542"/>
                </a:lnTo>
                <a:lnTo>
                  <a:pt x="3590" y="19109"/>
                </a:lnTo>
                <a:lnTo>
                  <a:pt x="2678" y="19270"/>
                </a:lnTo>
                <a:lnTo>
                  <a:pt x="1881" y="18947"/>
                </a:lnTo>
                <a:lnTo>
                  <a:pt x="855" y="19378"/>
                </a:lnTo>
                <a:lnTo>
                  <a:pt x="0" y="19864"/>
                </a:lnTo>
                <a:lnTo>
                  <a:pt x="7802" y="27394"/>
                </a:lnTo>
                <a:lnTo>
                  <a:pt x="19845" y="32606"/>
                </a:lnTo>
                <a:lnTo>
                  <a:pt x="34853" y="34743"/>
                </a:lnTo>
                <a:lnTo>
                  <a:pt x="36305" y="34759"/>
                </a:lnTo>
                <a:lnTo>
                  <a:pt x="52777" y="32600"/>
                </a:lnTo>
                <a:lnTo>
                  <a:pt x="65720" y="26779"/>
                </a:lnTo>
                <a:lnTo>
                  <a:pt x="73470" y="18279"/>
                </a:lnTo>
                <a:lnTo>
                  <a:pt x="74823" y="13820"/>
                </a:lnTo>
                <a:lnTo>
                  <a:pt x="74098" y="13440"/>
                </a:lnTo>
                <a:lnTo>
                  <a:pt x="74159" y="14465"/>
                </a:lnTo>
                <a:close/>
              </a:path>
            </a:pathLst>
          </a:custGeom>
          <a:solidFill>
            <a:srgbClr val="F5F9FC"/>
          </a:solidFill>
        </p:spPr>
        <p:txBody>
          <a:bodyPr wrap="square" lIns="0" tIns="0" rIns="0" bIns="0" rtlCol="0">
            <a:noAutofit/>
          </a:bodyPr>
          <a:lstStyle/>
          <a:p>
            <a:endParaRPr/>
          </a:p>
        </p:txBody>
      </p:sp>
      <p:sp>
        <p:nvSpPr>
          <p:cNvPr id="1852" name="object 1852"/>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5F9FC"/>
          </a:solidFill>
        </p:spPr>
        <p:txBody>
          <a:bodyPr wrap="square" lIns="0" tIns="0" rIns="0" bIns="0" rtlCol="0">
            <a:noAutofit/>
          </a:bodyPr>
          <a:lstStyle/>
          <a:p>
            <a:endParaRPr/>
          </a:p>
        </p:txBody>
      </p:sp>
      <p:sp>
        <p:nvSpPr>
          <p:cNvPr id="1853" name="object 1853"/>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5F9FC"/>
          </a:solidFill>
        </p:spPr>
        <p:txBody>
          <a:bodyPr wrap="square" lIns="0" tIns="0" rIns="0" bIns="0" rtlCol="0">
            <a:noAutofit/>
          </a:bodyPr>
          <a:lstStyle/>
          <a:p>
            <a:endParaRPr/>
          </a:p>
        </p:txBody>
      </p:sp>
      <p:sp>
        <p:nvSpPr>
          <p:cNvPr id="1854" name="object 1854"/>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5F9FC"/>
          </a:solidFill>
        </p:spPr>
        <p:txBody>
          <a:bodyPr wrap="square" lIns="0" tIns="0" rIns="0" bIns="0" rtlCol="0">
            <a:noAutofit/>
          </a:bodyPr>
          <a:lstStyle/>
          <a:p>
            <a:endParaRPr/>
          </a:p>
        </p:txBody>
      </p:sp>
      <p:sp>
        <p:nvSpPr>
          <p:cNvPr id="1855" name="object 1855"/>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5F9FC"/>
          </a:solidFill>
        </p:spPr>
        <p:txBody>
          <a:bodyPr wrap="square" lIns="0" tIns="0" rIns="0" bIns="0" rtlCol="0">
            <a:noAutofit/>
          </a:bodyPr>
          <a:lstStyle/>
          <a:p>
            <a:endParaRPr/>
          </a:p>
        </p:txBody>
      </p:sp>
      <p:sp>
        <p:nvSpPr>
          <p:cNvPr id="1856" name="object 1856"/>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5F9FC"/>
          </a:solidFill>
        </p:spPr>
        <p:txBody>
          <a:bodyPr wrap="square" lIns="0" tIns="0" rIns="0" bIns="0" rtlCol="0">
            <a:noAutofit/>
          </a:bodyPr>
          <a:lstStyle/>
          <a:p>
            <a:endParaRPr/>
          </a:p>
        </p:txBody>
      </p:sp>
      <p:sp>
        <p:nvSpPr>
          <p:cNvPr id="1857" name="object 1857"/>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5F9FC"/>
          </a:solidFill>
        </p:spPr>
        <p:txBody>
          <a:bodyPr wrap="square" lIns="0" tIns="0" rIns="0" bIns="0" rtlCol="0">
            <a:noAutofit/>
          </a:bodyPr>
          <a:lstStyle/>
          <a:p>
            <a:endParaRPr/>
          </a:p>
        </p:txBody>
      </p:sp>
      <p:sp>
        <p:nvSpPr>
          <p:cNvPr id="1858" name="object 1858"/>
          <p:cNvSpPr/>
          <p:nvPr/>
        </p:nvSpPr>
        <p:spPr>
          <a:xfrm>
            <a:off x="404440" y="696820"/>
            <a:ext cx="74823" cy="34379"/>
          </a:xfrm>
          <a:custGeom>
            <a:avLst/>
            <a:gdLst/>
            <a:ahLst/>
            <a:cxnLst/>
            <a:rect l="l" t="t" r="r" b="b"/>
            <a:pathLst>
              <a:path w="74823" h="34379">
                <a:moveTo>
                  <a:pt x="74159" y="14086"/>
                </a:moveTo>
                <a:lnTo>
                  <a:pt x="72951" y="13877"/>
                </a:lnTo>
                <a:lnTo>
                  <a:pt x="72548" y="14674"/>
                </a:lnTo>
                <a:lnTo>
                  <a:pt x="71863" y="13820"/>
                </a:lnTo>
                <a:lnTo>
                  <a:pt x="71138" y="12909"/>
                </a:lnTo>
                <a:lnTo>
                  <a:pt x="70896" y="11827"/>
                </a:lnTo>
                <a:lnTo>
                  <a:pt x="70614" y="10688"/>
                </a:lnTo>
                <a:lnTo>
                  <a:pt x="70836" y="9548"/>
                </a:lnTo>
                <a:lnTo>
                  <a:pt x="70493" y="8523"/>
                </a:lnTo>
                <a:lnTo>
                  <a:pt x="70614" y="7441"/>
                </a:lnTo>
                <a:lnTo>
                  <a:pt x="71178" y="7175"/>
                </a:lnTo>
                <a:lnTo>
                  <a:pt x="70554" y="6264"/>
                </a:lnTo>
                <a:lnTo>
                  <a:pt x="70050" y="5353"/>
                </a:lnTo>
                <a:lnTo>
                  <a:pt x="70050" y="5125"/>
                </a:lnTo>
                <a:lnTo>
                  <a:pt x="67775" y="3189"/>
                </a:lnTo>
                <a:lnTo>
                  <a:pt x="65257" y="1518"/>
                </a:lnTo>
                <a:lnTo>
                  <a:pt x="62637" y="0"/>
                </a:lnTo>
                <a:lnTo>
                  <a:pt x="62522" y="265"/>
                </a:lnTo>
                <a:lnTo>
                  <a:pt x="61952" y="702"/>
                </a:lnTo>
                <a:lnTo>
                  <a:pt x="62238" y="1290"/>
                </a:lnTo>
                <a:lnTo>
                  <a:pt x="61610" y="1461"/>
                </a:lnTo>
                <a:lnTo>
                  <a:pt x="61896" y="1898"/>
                </a:lnTo>
                <a:lnTo>
                  <a:pt x="61098" y="2107"/>
                </a:lnTo>
                <a:lnTo>
                  <a:pt x="60357" y="2752"/>
                </a:lnTo>
                <a:lnTo>
                  <a:pt x="60641" y="3303"/>
                </a:lnTo>
                <a:lnTo>
                  <a:pt x="60071" y="4271"/>
                </a:lnTo>
                <a:lnTo>
                  <a:pt x="59900" y="5391"/>
                </a:lnTo>
                <a:lnTo>
                  <a:pt x="59501" y="6416"/>
                </a:lnTo>
                <a:lnTo>
                  <a:pt x="58249" y="6321"/>
                </a:lnTo>
                <a:lnTo>
                  <a:pt x="57050" y="6473"/>
                </a:lnTo>
                <a:lnTo>
                  <a:pt x="56140" y="7118"/>
                </a:lnTo>
                <a:lnTo>
                  <a:pt x="55113" y="7726"/>
                </a:lnTo>
                <a:lnTo>
                  <a:pt x="54372" y="7612"/>
                </a:lnTo>
                <a:lnTo>
                  <a:pt x="53860" y="8428"/>
                </a:lnTo>
                <a:lnTo>
                  <a:pt x="53119" y="8846"/>
                </a:lnTo>
                <a:lnTo>
                  <a:pt x="52777" y="8049"/>
                </a:lnTo>
                <a:lnTo>
                  <a:pt x="52549" y="7118"/>
                </a:lnTo>
                <a:lnTo>
                  <a:pt x="51637" y="7024"/>
                </a:lnTo>
                <a:lnTo>
                  <a:pt x="50668" y="6967"/>
                </a:lnTo>
                <a:lnTo>
                  <a:pt x="49700" y="7175"/>
                </a:lnTo>
                <a:lnTo>
                  <a:pt x="48900" y="8523"/>
                </a:lnTo>
                <a:lnTo>
                  <a:pt x="47591" y="8846"/>
                </a:lnTo>
                <a:lnTo>
                  <a:pt x="46165" y="9017"/>
                </a:lnTo>
                <a:lnTo>
                  <a:pt x="45539" y="10156"/>
                </a:lnTo>
                <a:lnTo>
                  <a:pt x="44340" y="10801"/>
                </a:lnTo>
                <a:lnTo>
                  <a:pt x="44000" y="11656"/>
                </a:lnTo>
                <a:lnTo>
                  <a:pt x="43372" y="12301"/>
                </a:lnTo>
                <a:lnTo>
                  <a:pt x="43031" y="12244"/>
                </a:lnTo>
                <a:lnTo>
                  <a:pt x="43771" y="13004"/>
                </a:lnTo>
                <a:lnTo>
                  <a:pt x="42745" y="13288"/>
                </a:lnTo>
                <a:lnTo>
                  <a:pt x="41549" y="13497"/>
                </a:lnTo>
                <a:lnTo>
                  <a:pt x="40466" y="13174"/>
                </a:lnTo>
                <a:lnTo>
                  <a:pt x="40294" y="13934"/>
                </a:lnTo>
                <a:lnTo>
                  <a:pt x="40182" y="14674"/>
                </a:lnTo>
                <a:lnTo>
                  <a:pt x="39441" y="13611"/>
                </a:lnTo>
                <a:lnTo>
                  <a:pt x="38871" y="12301"/>
                </a:lnTo>
                <a:lnTo>
                  <a:pt x="38015" y="13383"/>
                </a:lnTo>
                <a:lnTo>
                  <a:pt x="37731" y="14579"/>
                </a:lnTo>
                <a:lnTo>
                  <a:pt x="37332" y="15707"/>
                </a:lnTo>
                <a:lnTo>
                  <a:pt x="36305" y="15707"/>
                </a:lnTo>
                <a:lnTo>
                  <a:pt x="35280" y="15339"/>
                </a:lnTo>
                <a:lnTo>
                  <a:pt x="34311" y="15282"/>
                </a:lnTo>
                <a:lnTo>
                  <a:pt x="33342" y="15599"/>
                </a:lnTo>
                <a:lnTo>
                  <a:pt x="32259" y="15654"/>
                </a:lnTo>
                <a:lnTo>
                  <a:pt x="31232" y="15870"/>
                </a:lnTo>
                <a:lnTo>
                  <a:pt x="29923" y="15923"/>
                </a:lnTo>
                <a:lnTo>
                  <a:pt x="28612" y="15923"/>
                </a:lnTo>
                <a:lnTo>
                  <a:pt x="27357" y="16193"/>
                </a:lnTo>
                <a:lnTo>
                  <a:pt x="26273" y="15433"/>
                </a:lnTo>
                <a:lnTo>
                  <a:pt x="25532" y="16787"/>
                </a:lnTo>
                <a:lnTo>
                  <a:pt x="24507" y="16732"/>
                </a:lnTo>
                <a:lnTo>
                  <a:pt x="23538" y="16948"/>
                </a:lnTo>
                <a:lnTo>
                  <a:pt x="22513" y="17381"/>
                </a:lnTo>
                <a:lnTo>
                  <a:pt x="21486" y="17596"/>
                </a:lnTo>
                <a:lnTo>
                  <a:pt x="20860" y="16840"/>
                </a:lnTo>
                <a:lnTo>
                  <a:pt x="20632" y="15870"/>
                </a:lnTo>
                <a:lnTo>
                  <a:pt x="21202" y="15433"/>
                </a:lnTo>
                <a:lnTo>
                  <a:pt x="22284" y="16085"/>
                </a:lnTo>
                <a:lnTo>
                  <a:pt x="23424" y="16354"/>
                </a:lnTo>
                <a:lnTo>
                  <a:pt x="24678" y="16248"/>
                </a:lnTo>
                <a:lnTo>
                  <a:pt x="24564" y="15111"/>
                </a:lnTo>
                <a:lnTo>
                  <a:pt x="23766" y="14522"/>
                </a:lnTo>
                <a:lnTo>
                  <a:pt x="23083" y="13763"/>
                </a:lnTo>
                <a:lnTo>
                  <a:pt x="22284" y="13117"/>
                </a:lnTo>
                <a:lnTo>
                  <a:pt x="21315" y="12624"/>
                </a:lnTo>
                <a:lnTo>
                  <a:pt x="20689" y="11390"/>
                </a:lnTo>
                <a:lnTo>
                  <a:pt x="19664" y="11067"/>
                </a:lnTo>
                <a:lnTo>
                  <a:pt x="18580" y="10953"/>
                </a:lnTo>
                <a:lnTo>
                  <a:pt x="17553" y="11067"/>
                </a:lnTo>
                <a:lnTo>
                  <a:pt x="16699" y="11447"/>
                </a:lnTo>
                <a:lnTo>
                  <a:pt x="15730" y="11447"/>
                </a:lnTo>
                <a:lnTo>
                  <a:pt x="14248" y="11921"/>
                </a:lnTo>
                <a:lnTo>
                  <a:pt x="13108" y="11921"/>
                </a:lnTo>
                <a:lnTo>
                  <a:pt x="12083" y="12472"/>
                </a:lnTo>
                <a:lnTo>
                  <a:pt x="10943" y="12909"/>
                </a:lnTo>
                <a:lnTo>
                  <a:pt x="9860" y="12909"/>
                </a:lnTo>
                <a:lnTo>
                  <a:pt x="8776" y="12738"/>
                </a:lnTo>
                <a:lnTo>
                  <a:pt x="7922" y="13554"/>
                </a:lnTo>
                <a:lnTo>
                  <a:pt x="7010" y="14351"/>
                </a:lnTo>
                <a:lnTo>
                  <a:pt x="6555" y="15338"/>
                </a:lnTo>
                <a:lnTo>
                  <a:pt x="7524" y="16571"/>
                </a:lnTo>
                <a:lnTo>
                  <a:pt x="7294" y="17543"/>
                </a:lnTo>
                <a:lnTo>
                  <a:pt x="7010" y="18459"/>
                </a:lnTo>
                <a:lnTo>
                  <a:pt x="7010" y="19376"/>
                </a:lnTo>
                <a:lnTo>
                  <a:pt x="7922" y="20079"/>
                </a:lnTo>
                <a:lnTo>
                  <a:pt x="9119" y="19646"/>
                </a:lnTo>
                <a:lnTo>
                  <a:pt x="10259" y="19054"/>
                </a:lnTo>
                <a:lnTo>
                  <a:pt x="11171" y="18243"/>
                </a:lnTo>
                <a:lnTo>
                  <a:pt x="11570" y="18190"/>
                </a:lnTo>
                <a:lnTo>
                  <a:pt x="11626" y="17326"/>
                </a:lnTo>
                <a:lnTo>
                  <a:pt x="12025" y="16301"/>
                </a:lnTo>
                <a:lnTo>
                  <a:pt x="12993" y="15707"/>
                </a:lnTo>
                <a:lnTo>
                  <a:pt x="14021" y="15225"/>
                </a:lnTo>
                <a:lnTo>
                  <a:pt x="15160" y="14902"/>
                </a:lnTo>
                <a:lnTo>
                  <a:pt x="16186" y="14845"/>
                </a:lnTo>
                <a:lnTo>
                  <a:pt x="15503" y="15490"/>
                </a:lnTo>
                <a:lnTo>
                  <a:pt x="14534" y="15923"/>
                </a:lnTo>
                <a:lnTo>
                  <a:pt x="13622" y="16301"/>
                </a:lnTo>
                <a:lnTo>
                  <a:pt x="13165" y="17704"/>
                </a:lnTo>
                <a:lnTo>
                  <a:pt x="13563" y="18621"/>
                </a:lnTo>
                <a:lnTo>
                  <a:pt x="13108" y="19540"/>
                </a:lnTo>
                <a:lnTo>
                  <a:pt x="12311" y="20240"/>
                </a:lnTo>
                <a:lnTo>
                  <a:pt x="11284" y="20024"/>
                </a:lnTo>
                <a:lnTo>
                  <a:pt x="10544" y="20726"/>
                </a:lnTo>
                <a:lnTo>
                  <a:pt x="9975" y="21482"/>
                </a:lnTo>
                <a:lnTo>
                  <a:pt x="8720" y="21320"/>
                </a:lnTo>
                <a:lnTo>
                  <a:pt x="7465" y="21157"/>
                </a:lnTo>
                <a:lnTo>
                  <a:pt x="6668" y="20618"/>
                </a:lnTo>
                <a:lnTo>
                  <a:pt x="5927" y="20024"/>
                </a:lnTo>
                <a:lnTo>
                  <a:pt x="5300" y="19431"/>
                </a:lnTo>
                <a:lnTo>
                  <a:pt x="6213" y="19054"/>
                </a:lnTo>
                <a:lnTo>
                  <a:pt x="6384" y="17973"/>
                </a:lnTo>
                <a:lnTo>
                  <a:pt x="6839" y="16948"/>
                </a:lnTo>
                <a:lnTo>
                  <a:pt x="5927" y="17651"/>
                </a:lnTo>
                <a:lnTo>
                  <a:pt x="5129" y="18406"/>
                </a:lnTo>
                <a:lnTo>
                  <a:pt x="4160" y="19162"/>
                </a:lnTo>
                <a:lnTo>
                  <a:pt x="3590" y="18729"/>
                </a:lnTo>
                <a:lnTo>
                  <a:pt x="2678" y="18890"/>
                </a:lnTo>
                <a:lnTo>
                  <a:pt x="1881" y="18568"/>
                </a:lnTo>
                <a:lnTo>
                  <a:pt x="855" y="18999"/>
                </a:lnTo>
                <a:lnTo>
                  <a:pt x="0" y="19485"/>
                </a:lnTo>
                <a:lnTo>
                  <a:pt x="7802" y="27014"/>
                </a:lnTo>
                <a:lnTo>
                  <a:pt x="19845" y="32226"/>
                </a:lnTo>
                <a:lnTo>
                  <a:pt x="34853" y="34364"/>
                </a:lnTo>
                <a:lnTo>
                  <a:pt x="36305" y="34379"/>
                </a:lnTo>
                <a:lnTo>
                  <a:pt x="52777" y="32220"/>
                </a:lnTo>
                <a:lnTo>
                  <a:pt x="65720" y="26399"/>
                </a:lnTo>
                <a:lnTo>
                  <a:pt x="73470" y="17899"/>
                </a:lnTo>
                <a:lnTo>
                  <a:pt x="74823" y="13440"/>
                </a:lnTo>
                <a:lnTo>
                  <a:pt x="74098" y="13061"/>
                </a:lnTo>
                <a:lnTo>
                  <a:pt x="74159" y="14086"/>
                </a:lnTo>
                <a:close/>
              </a:path>
            </a:pathLst>
          </a:custGeom>
          <a:solidFill>
            <a:srgbClr val="F5F9FC"/>
          </a:solidFill>
        </p:spPr>
        <p:txBody>
          <a:bodyPr wrap="square" lIns="0" tIns="0" rIns="0" bIns="0" rtlCol="0">
            <a:noAutofit/>
          </a:bodyPr>
          <a:lstStyle/>
          <a:p>
            <a:endParaRPr/>
          </a:p>
        </p:txBody>
      </p:sp>
      <p:sp>
        <p:nvSpPr>
          <p:cNvPr id="1859" name="object 1859"/>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5F9FC"/>
          </a:solidFill>
        </p:spPr>
        <p:txBody>
          <a:bodyPr wrap="square" lIns="0" tIns="0" rIns="0" bIns="0" rtlCol="0">
            <a:noAutofit/>
          </a:bodyPr>
          <a:lstStyle/>
          <a:p>
            <a:endParaRPr/>
          </a:p>
        </p:txBody>
      </p:sp>
      <p:sp>
        <p:nvSpPr>
          <p:cNvPr id="1860" name="object 1860"/>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5F9FC"/>
          </a:solidFill>
        </p:spPr>
        <p:txBody>
          <a:bodyPr wrap="square" lIns="0" tIns="0" rIns="0" bIns="0" rtlCol="0">
            <a:noAutofit/>
          </a:bodyPr>
          <a:lstStyle/>
          <a:p>
            <a:endParaRPr/>
          </a:p>
        </p:txBody>
      </p:sp>
      <p:sp>
        <p:nvSpPr>
          <p:cNvPr id="1861" name="object 1861"/>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5F9FC"/>
          </a:solidFill>
        </p:spPr>
        <p:txBody>
          <a:bodyPr wrap="square" lIns="0" tIns="0" rIns="0" bIns="0" rtlCol="0">
            <a:noAutofit/>
          </a:bodyPr>
          <a:lstStyle/>
          <a:p>
            <a:endParaRPr/>
          </a:p>
        </p:txBody>
      </p:sp>
      <p:sp>
        <p:nvSpPr>
          <p:cNvPr id="1862" name="object 1862"/>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5F9FC"/>
          </a:solidFill>
        </p:spPr>
        <p:txBody>
          <a:bodyPr wrap="square" lIns="0" tIns="0" rIns="0" bIns="0" rtlCol="0">
            <a:noAutofit/>
          </a:bodyPr>
          <a:lstStyle/>
          <a:p>
            <a:endParaRPr/>
          </a:p>
        </p:txBody>
      </p:sp>
      <p:sp>
        <p:nvSpPr>
          <p:cNvPr id="1863" name="object 1863"/>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5F9FC"/>
          </a:solidFill>
        </p:spPr>
        <p:txBody>
          <a:bodyPr wrap="square" lIns="0" tIns="0" rIns="0" bIns="0" rtlCol="0">
            <a:noAutofit/>
          </a:bodyPr>
          <a:lstStyle/>
          <a:p>
            <a:endParaRPr/>
          </a:p>
        </p:txBody>
      </p:sp>
      <p:sp>
        <p:nvSpPr>
          <p:cNvPr id="1864" name="object 1864"/>
          <p:cNvSpPr/>
          <p:nvPr/>
        </p:nvSpPr>
        <p:spPr>
          <a:xfrm>
            <a:off x="413104" y="692188"/>
            <a:ext cx="13962" cy="6948"/>
          </a:xfrm>
          <a:custGeom>
            <a:avLst/>
            <a:gdLst/>
            <a:ahLst/>
            <a:cxnLst/>
            <a:rect l="l" t="t" r="r" b="b"/>
            <a:pathLst>
              <a:path w="13962" h="6948">
                <a:moveTo>
                  <a:pt x="8720" y="1347"/>
                </a:moveTo>
                <a:lnTo>
                  <a:pt x="4160" y="3455"/>
                </a:lnTo>
                <a:lnTo>
                  <a:pt x="0" y="6093"/>
                </a:lnTo>
                <a:lnTo>
                  <a:pt x="227" y="6948"/>
                </a:lnTo>
                <a:lnTo>
                  <a:pt x="1252" y="6853"/>
                </a:lnTo>
                <a:lnTo>
                  <a:pt x="2279" y="6625"/>
                </a:lnTo>
                <a:lnTo>
                  <a:pt x="3077" y="5979"/>
                </a:lnTo>
                <a:lnTo>
                  <a:pt x="4102" y="5979"/>
                </a:lnTo>
                <a:lnTo>
                  <a:pt x="5071" y="5657"/>
                </a:lnTo>
                <a:lnTo>
                  <a:pt x="6325" y="5182"/>
                </a:lnTo>
                <a:lnTo>
                  <a:pt x="7294" y="5011"/>
                </a:lnTo>
                <a:lnTo>
                  <a:pt x="8092" y="4802"/>
                </a:lnTo>
                <a:lnTo>
                  <a:pt x="8206" y="4575"/>
                </a:lnTo>
                <a:lnTo>
                  <a:pt x="9346" y="4745"/>
                </a:lnTo>
                <a:lnTo>
                  <a:pt x="10486" y="4897"/>
                </a:lnTo>
                <a:lnTo>
                  <a:pt x="11455" y="4802"/>
                </a:lnTo>
                <a:lnTo>
                  <a:pt x="11570" y="3986"/>
                </a:lnTo>
                <a:lnTo>
                  <a:pt x="11739" y="3284"/>
                </a:lnTo>
                <a:lnTo>
                  <a:pt x="12822" y="2695"/>
                </a:lnTo>
                <a:lnTo>
                  <a:pt x="12879" y="1442"/>
                </a:lnTo>
                <a:lnTo>
                  <a:pt x="13962" y="265"/>
                </a:lnTo>
                <a:lnTo>
                  <a:pt x="13507" y="56"/>
                </a:lnTo>
                <a:lnTo>
                  <a:pt x="8720" y="1347"/>
                </a:lnTo>
                <a:close/>
              </a:path>
            </a:pathLst>
          </a:custGeom>
          <a:solidFill>
            <a:srgbClr val="F5F9FC"/>
          </a:solidFill>
        </p:spPr>
        <p:txBody>
          <a:bodyPr wrap="square" lIns="0" tIns="0" rIns="0" bIns="0" rtlCol="0">
            <a:noAutofit/>
          </a:bodyPr>
          <a:lstStyle/>
          <a:p>
            <a:endParaRPr/>
          </a:p>
        </p:txBody>
      </p:sp>
      <p:sp>
        <p:nvSpPr>
          <p:cNvPr id="1865" name="object 1865"/>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5F9FC"/>
          </a:solidFill>
        </p:spPr>
        <p:txBody>
          <a:bodyPr wrap="square" lIns="0" tIns="0" rIns="0" bIns="0" rtlCol="0">
            <a:noAutofit/>
          </a:bodyPr>
          <a:lstStyle/>
          <a:p>
            <a:endParaRPr/>
          </a:p>
        </p:txBody>
      </p:sp>
      <p:sp>
        <p:nvSpPr>
          <p:cNvPr id="1866" name="object 1866"/>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5F9FC"/>
          </a:solidFill>
        </p:spPr>
        <p:txBody>
          <a:bodyPr wrap="square" lIns="0" tIns="0" rIns="0" bIns="0" rtlCol="0">
            <a:noAutofit/>
          </a:bodyPr>
          <a:lstStyle/>
          <a:p>
            <a:endParaRPr/>
          </a:p>
        </p:txBody>
      </p:sp>
      <p:sp>
        <p:nvSpPr>
          <p:cNvPr id="1867" name="object 1867"/>
          <p:cNvSpPr/>
          <p:nvPr/>
        </p:nvSpPr>
        <p:spPr>
          <a:xfrm>
            <a:off x="413217" y="692510"/>
            <a:ext cx="13793" cy="6625"/>
          </a:xfrm>
          <a:custGeom>
            <a:avLst/>
            <a:gdLst/>
            <a:ahLst/>
            <a:cxnLst/>
            <a:rect l="l" t="t" r="r" b="b"/>
            <a:pathLst>
              <a:path w="13793" h="6625">
                <a:moveTo>
                  <a:pt x="4217" y="3512"/>
                </a:moveTo>
                <a:lnTo>
                  <a:pt x="0" y="6207"/>
                </a:lnTo>
                <a:lnTo>
                  <a:pt x="114" y="6625"/>
                </a:lnTo>
                <a:lnTo>
                  <a:pt x="1139" y="6530"/>
                </a:lnTo>
                <a:lnTo>
                  <a:pt x="2167" y="6302"/>
                </a:lnTo>
                <a:lnTo>
                  <a:pt x="2964" y="5657"/>
                </a:lnTo>
                <a:lnTo>
                  <a:pt x="3989" y="5657"/>
                </a:lnTo>
                <a:lnTo>
                  <a:pt x="4958" y="5334"/>
                </a:lnTo>
                <a:lnTo>
                  <a:pt x="6213" y="4859"/>
                </a:lnTo>
                <a:lnTo>
                  <a:pt x="7181" y="4689"/>
                </a:lnTo>
                <a:lnTo>
                  <a:pt x="7979" y="4480"/>
                </a:lnTo>
                <a:lnTo>
                  <a:pt x="8094" y="4252"/>
                </a:lnTo>
                <a:lnTo>
                  <a:pt x="9233" y="4423"/>
                </a:lnTo>
                <a:lnTo>
                  <a:pt x="10373" y="4575"/>
                </a:lnTo>
                <a:lnTo>
                  <a:pt x="11342" y="4480"/>
                </a:lnTo>
                <a:lnTo>
                  <a:pt x="11457" y="3663"/>
                </a:lnTo>
                <a:lnTo>
                  <a:pt x="11626" y="2961"/>
                </a:lnTo>
                <a:lnTo>
                  <a:pt x="12709" y="2372"/>
                </a:lnTo>
                <a:lnTo>
                  <a:pt x="12766" y="1120"/>
                </a:lnTo>
                <a:lnTo>
                  <a:pt x="13793" y="0"/>
                </a:lnTo>
                <a:lnTo>
                  <a:pt x="8835" y="1404"/>
                </a:lnTo>
                <a:lnTo>
                  <a:pt x="4217" y="3512"/>
                </a:lnTo>
                <a:close/>
              </a:path>
            </a:pathLst>
          </a:custGeom>
          <a:solidFill>
            <a:srgbClr val="F5F9FC"/>
          </a:solidFill>
        </p:spPr>
        <p:txBody>
          <a:bodyPr wrap="square" lIns="0" tIns="0" rIns="0" bIns="0" rtlCol="0">
            <a:noAutofit/>
          </a:bodyPr>
          <a:lstStyle/>
          <a:p>
            <a:endParaRPr/>
          </a:p>
        </p:txBody>
      </p:sp>
      <p:sp>
        <p:nvSpPr>
          <p:cNvPr id="1868" name="object 1868"/>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5F9FC"/>
          </a:solidFill>
        </p:spPr>
        <p:txBody>
          <a:bodyPr wrap="square" lIns="0" tIns="0" rIns="0" bIns="0" rtlCol="0">
            <a:noAutofit/>
          </a:bodyPr>
          <a:lstStyle/>
          <a:p>
            <a:endParaRPr/>
          </a:p>
        </p:txBody>
      </p:sp>
      <p:sp>
        <p:nvSpPr>
          <p:cNvPr id="1869" name="object 1869"/>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5F9FC"/>
          </a:solidFill>
        </p:spPr>
        <p:txBody>
          <a:bodyPr wrap="square" lIns="0" tIns="0" rIns="0" bIns="0" rtlCol="0">
            <a:noAutofit/>
          </a:bodyPr>
          <a:lstStyle/>
          <a:p>
            <a:endParaRPr/>
          </a:p>
        </p:txBody>
      </p:sp>
      <p:sp>
        <p:nvSpPr>
          <p:cNvPr id="1870" name="object 1870"/>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5F9FC"/>
          </a:solidFill>
        </p:spPr>
        <p:txBody>
          <a:bodyPr wrap="square" lIns="0" tIns="0" rIns="0" bIns="0" rtlCol="0">
            <a:noAutofit/>
          </a:bodyPr>
          <a:lstStyle/>
          <a:p>
            <a:endParaRPr/>
          </a:p>
        </p:txBody>
      </p:sp>
      <p:sp>
        <p:nvSpPr>
          <p:cNvPr id="1871" name="object 1871"/>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5F9FC"/>
          </a:solidFill>
        </p:spPr>
        <p:txBody>
          <a:bodyPr wrap="square" lIns="0" tIns="0" rIns="0" bIns="0" rtlCol="0">
            <a:noAutofit/>
          </a:bodyPr>
          <a:lstStyle/>
          <a:p>
            <a:endParaRPr/>
          </a:p>
        </p:txBody>
      </p:sp>
      <p:sp>
        <p:nvSpPr>
          <p:cNvPr id="1872" name="object 1872"/>
          <p:cNvSpPr/>
          <p:nvPr/>
        </p:nvSpPr>
        <p:spPr>
          <a:xfrm>
            <a:off x="404440" y="697200"/>
            <a:ext cx="74823" cy="34000"/>
          </a:xfrm>
          <a:custGeom>
            <a:avLst/>
            <a:gdLst/>
            <a:ahLst/>
            <a:cxnLst/>
            <a:rect l="l" t="t" r="r" b="b"/>
            <a:pathLst>
              <a:path w="74823" h="34000">
                <a:moveTo>
                  <a:pt x="74159" y="13706"/>
                </a:moveTo>
                <a:lnTo>
                  <a:pt x="72951" y="13497"/>
                </a:lnTo>
                <a:lnTo>
                  <a:pt x="72548" y="14294"/>
                </a:lnTo>
                <a:lnTo>
                  <a:pt x="71863" y="13440"/>
                </a:lnTo>
                <a:lnTo>
                  <a:pt x="71138" y="12529"/>
                </a:lnTo>
                <a:lnTo>
                  <a:pt x="70896" y="11447"/>
                </a:lnTo>
                <a:lnTo>
                  <a:pt x="70614" y="10308"/>
                </a:lnTo>
                <a:lnTo>
                  <a:pt x="70836" y="9169"/>
                </a:lnTo>
                <a:lnTo>
                  <a:pt x="70493" y="8144"/>
                </a:lnTo>
                <a:lnTo>
                  <a:pt x="70614" y="7062"/>
                </a:lnTo>
                <a:lnTo>
                  <a:pt x="71178" y="6796"/>
                </a:lnTo>
                <a:lnTo>
                  <a:pt x="70554" y="5885"/>
                </a:lnTo>
                <a:lnTo>
                  <a:pt x="70332" y="5505"/>
                </a:lnTo>
                <a:lnTo>
                  <a:pt x="67936" y="3455"/>
                </a:lnTo>
                <a:lnTo>
                  <a:pt x="65257" y="1575"/>
                </a:lnTo>
                <a:lnTo>
                  <a:pt x="62410" y="0"/>
                </a:lnTo>
                <a:lnTo>
                  <a:pt x="61952" y="322"/>
                </a:lnTo>
                <a:lnTo>
                  <a:pt x="62238" y="911"/>
                </a:lnTo>
                <a:lnTo>
                  <a:pt x="61610" y="1082"/>
                </a:lnTo>
                <a:lnTo>
                  <a:pt x="61896" y="1518"/>
                </a:lnTo>
                <a:lnTo>
                  <a:pt x="61098" y="1727"/>
                </a:lnTo>
                <a:lnTo>
                  <a:pt x="60357" y="2372"/>
                </a:lnTo>
                <a:lnTo>
                  <a:pt x="60641" y="2923"/>
                </a:lnTo>
                <a:lnTo>
                  <a:pt x="60071" y="3891"/>
                </a:lnTo>
                <a:lnTo>
                  <a:pt x="59900" y="5011"/>
                </a:lnTo>
                <a:lnTo>
                  <a:pt x="59501" y="6036"/>
                </a:lnTo>
                <a:lnTo>
                  <a:pt x="58249" y="5941"/>
                </a:lnTo>
                <a:lnTo>
                  <a:pt x="57050" y="6093"/>
                </a:lnTo>
                <a:lnTo>
                  <a:pt x="56140" y="6739"/>
                </a:lnTo>
                <a:lnTo>
                  <a:pt x="55113" y="7346"/>
                </a:lnTo>
                <a:lnTo>
                  <a:pt x="54372" y="7232"/>
                </a:lnTo>
                <a:lnTo>
                  <a:pt x="53860" y="8049"/>
                </a:lnTo>
                <a:lnTo>
                  <a:pt x="53119" y="8466"/>
                </a:lnTo>
                <a:lnTo>
                  <a:pt x="52777" y="7669"/>
                </a:lnTo>
                <a:lnTo>
                  <a:pt x="52549" y="6739"/>
                </a:lnTo>
                <a:lnTo>
                  <a:pt x="51637" y="6644"/>
                </a:lnTo>
                <a:lnTo>
                  <a:pt x="50668" y="6587"/>
                </a:lnTo>
                <a:lnTo>
                  <a:pt x="49700" y="6796"/>
                </a:lnTo>
                <a:lnTo>
                  <a:pt x="48900" y="8144"/>
                </a:lnTo>
                <a:lnTo>
                  <a:pt x="47591" y="8466"/>
                </a:lnTo>
                <a:lnTo>
                  <a:pt x="46165" y="8637"/>
                </a:lnTo>
                <a:lnTo>
                  <a:pt x="45539" y="9776"/>
                </a:lnTo>
                <a:lnTo>
                  <a:pt x="44340" y="10422"/>
                </a:lnTo>
                <a:lnTo>
                  <a:pt x="44000" y="11276"/>
                </a:lnTo>
                <a:lnTo>
                  <a:pt x="43372" y="11921"/>
                </a:lnTo>
                <a:lnTo>
                  <a:pt x="43031" y="11864"/>
                </a:lnTo>
                <a:lnTo>
                  <a:pt x="43771" y="12624"/>
                </a:lnTo>
                <a:lnTo>
                  <a:pt x="42745" y="12909"/>
                </a:lnTo>
                <a:lnTo>
                  <a:pt x="41549" y="13117"/>
                </a:lnTo>
                <a:lnTo>
                  <a:pt x="40466" y="12795"/>
                </a:lnTo>
                <a:lnTo>
                  <a:pt x="40294" y="13554"/>
                </a:lnTo>
                <a:lnTo>
                  <a:pt x="40182" y="14294"/>
                </a:lnTo>
                <a:lnTo>
                  <a:pt x="39441" y="13231"/>
                </a:lnTo>
                <a:lnTo>
                  <a:pt x="38871" y="11921"/>
                </a:lnTo>
                <a:lnTo>
                  <a:pt x="38015" y="13003"/>
                </a:lnTo>
                <a:lnTo>
                  <a:pt x="37731" y="14199"/>
                </a:lnTo>
                <a:lnTo>
                  <a:pt x="37332" y="15327"/>
                </a:lnTo>
                <a:lnTo>
                  <a:pt x="36305" y="15327"/>
                </a:lnTo>
                <a:lnTo>
                  <a:pt x="35280" y="14959"/>
                </a:lnTo>
                <a:lnTo>
                  <a:pt x="34311" y="14902"/>
                </a:lnTo>
                <a:lnTo>
                  <a:pt x="33342" y="15219"/>
                </a:lnTo>
                <a:lnTo>
                  <a:pt x="32259" y="15274"/>
                </a:lnTo>
                <a:lnTo>
                  <a:pt x="31232" y="15490"/>
                </a:lnTo>
                <a:lnTo>
                  <a:pt x="29923" y="15544"/>
                </a:lnTo>
                <a:lnTo>
                  <a:pt x="28612" y="15544"/>
                </a:lnTo>
                <a:lnTo>
                  <a:pt x="27357" y="15813"/>
                </a:lnTo>
                <a:lnTo>
                  <a:pt x="26273" y="15054"/>
                </a:lnTo>
                <a:lnTo>
                  <a:pt x="25532" y="16407"/>
                </a:lnTo>
                <a:lnTo>
                  <a:pt x="24507" y="16352"/>
                </a:lnTo>
                <a:lnTo>
                  <a:pt x="23538" y="16569"/>
                </a:lnTo>
                <a:lnTo>
                  <a:pt x="22513" y="17001"/>
                </a:lnTo>
                <a:lnTo>
                  <a:pt x="21486" y="17216"/>
                </a:lnTo>
                <a:lnTo>
                  <a:pt x="20860" y="16460"/>
                </a:lnTo>
                <a:lnTo>
                  <a:pt x="20632" y="15490"/>
                </a:lnTo>
                <a:lnTo>
                  <a:pt x="21202" y="15054"/>
                </a:lnTo>
                <a:lnTo>
                  <a:pt x="22284" y="15705"/>
                </a:lnTo>
                <a:lnTo>
                  <a:pt x="23424" y="15974"/>
                </a:lnTo>
                <a:lnTo>
                  <a:pt x="24678" y="15868"/>
                </a:lnTo>
                <a:lnTo>
                  <a:pt x="24564" y="14731"/>
                </a:lnTo>
                <a:lnTo>
                  <a:pt x="23766" y="14143"/>
                </a:lnTo>
                <a:lnTo>
                  <a:pt x="23083" y="13383"/>
                </a:lnTo>
                <a:lnTo>
                  <a:pt x="22284" y="12738"/>
                </a:lnTo>
                <a:lnTo>
                  <a:pt x="21315" y="12244"/>
                </a:lnTo>
                <a:lnTo>
                  <a:pt x="20689" y="11010"/>
                </a:lnTo>
                <a:lnTo>
                  <a:pt x="19664" y="10687"/>
                </a:lnTo>
                <a:lnTo>
                  <a:pt x="18580" y="10574"/>
                </a:lnTo>
                <a:lnTo>
                  <a:pt x="17553" y="10687"/>
                </a:lnTo>
                <a:lnTo>
                  <a:pt x="16699" y="11067"/>
                </a:lnTo>
                <a:lnTo>
                  <a:pt x="15730" y="11067"/>
                </a:lnTo>
                <a:lnTo>
                  <a:pt x="14248" y="11542"/>
                </a:lnTo>
                <a:lnTo>
                  <a:pt x="13108" y="11542"/>
                </a:lnTo>
                <a:lnTo>
                  <a:pt x="12083" y="12092"/>
                </a:lnTo>
                <a:lnTo>
                  <a:pt x="10943" y="12529"/>
                </a:lnTo>
                <a:lnTo>
                  <a:pt x="9860" y="12529"/>
                </a:lnTo>
                <a:lnTo>
                  <a:pt x="8776" y="12358"/>
                </a:lnTo>
                <a:lnTo>
                  <a:pt x="7922" y="13174"/>
                </a:lnTo>
                <a:lnTo>
                  <a:pt x="7010" y="13972"/>
                </a:lnTo>
                <a:lnTo>
                  <a:pt x="6555" y="14959"/>
                </a:lnTo>
                <a:lnTo>
                  <a:pt x="7524" y="16191"/>
                </a:lnTo>
                <a:lnTo>
                  <a:pt x="7294" y="17163"/>
                </a:lnTo>
                <a:lnTo>
                  <a:pt x="7010" y="18080"/>
                </a:lnTo>
                <a:lnTo>
                  <a:pt x="7010" y="18997"/>
                </a:lnTo>
                <a:lnTo>
                  <a:pt x="7922" y="19699"/>
                </a:lnTo>
                <a:lnTo>
                  <a:pt x="9119" y="19266"/>
                </a:lnTo>
                <a:lnTo>
                  <a:pt x="10259" y="18674"/>
                </a:lnTo>
                <a:lnTo>
                  <a:pt x="11171" y="17863"/>
                </a:lnTo>
                <a:lnTo>
                  <a:pt x="11570" y="17810"/>
                </a:lnTo>
                <a:lnTo>
                  <a:pt x="11626" y="16946"/>
                </a:lnTo>
                <a:lnTo>
                  <a:pt x="12025" y="15921"/>
                </a:lnTo>
                <a:lnTo>
                  <a:pt x="12993" y="15327"/>
                </a:lnTo>
                <a:lnTo>
                  <a:pt x="14021" y="14845"/>
                </a:lnTo>
                <a:lnTo>
                  <a:pt x="15160" y="14522"/>
                </a:lnTo>
                <a:lnTo>
                  <a:pt x="16186" y="14465"/>
                </a:lnTo>
                <a:lnTo>
                  <a:pt x="15503" y="15111"/>
                </a:lnTo>
                <a:lnTo>
                  <a:pt x="14534" y="15544"/>
                </a:lnTo>
                <a:lnTo>
                  <a:pt x="13622" y="15921"/>
                </a:lnTo>
                <a:lnTo>
                  <a:pt x="13165" y="17324"/>
                </a:lnTo>
                <a:lnTo>
                  <a:pt x="13563" y="18241"/>
                </a:lnTo>
                <a:lnTo>
                  <a:pt x="13108" y="19160"/>
                </a:lnTo>
                <a:lnTo>
                  <a:pt x="12311" y="19860"/>
                </a:lnTo>
                <a:lnTo>
                  <a:pt x="11284" y="19644"/>
                </a:lnTo>
                <a:lnTo>
                  <a:pt x="10544" y="20346"/>
                </a:lnTo>
                <a:lnTo>
                  <a:pt x="9975" y="21102"/>
                </a:lnTo>
                <a:lnTo>
                  <a:pt x="8720" y="20941"/>
                </a:lnTo>
                <a:lnTo>
                  <a:pt x="7465" y="20777"/>
                </a:lnTo>
                <a:lnTo>
                  <a:pt x="6668" y="20238"/>
                </a:lnTo>
                <a:lnTo>
                  <a:pt x="5927" y="19644"/>
                </a:lnTo>
                <a:lnTo>
                  <a:pt x="5300" y="19052"/>
                </a:lnTo>
                <a:lnTo>
                  <a:pt x="6213" y="18674"/>
                </a:lnTo>
                <a:lnTo>
                  <a:pt x="6384" y="17594"/>
                </a:lnTo>
                <a:lnTo>
                  <a:pt x="6839" y="16569"/>
                </a:lnTo>
                <a:lnTo>
                  <a:pt x="5927" y="17271"/>
                </a:lnTo>
                <a:lnTo>
                  <a:pt x="5129" y="18027"/>
                </a:lnTo>
                <a:lnTo>
                  <a:pt x="4160" y="18782"/>
                </a:lnTo>
                <a:lnTo>
                  <a:pt x="3590" y="18349"/>
                </a:lnTo>
                <a:lnTo>
                  <a:pt x="2678" y="18511"/>
                </a:lnTo>
                <a:lnTo>
                  <a:pt x="1881" y="18188"/>
                </a:lnTo>
                <a:lnTo>
                  <a:pt x="855" y="18619"/>
                </a:lnTo>
                <a:lnTo>
                  <a:pt x="0" y="19105"/>
                </a:lnTo>
                <a:lnTo>
                  <a:pt x="7802" y="26635"/>
                </a:lnTo>
                <a:lnTo>
                  <a:pt x="19845" y="31847"/>
                </a:lnTo>
                <a:lnTo>
                  <a:pt x="34853" y="33984"/>
                </a:lnTo>
                <a:lnTo>
                  <a:pt x="36305" y="34000"/>
                </a:lnTo>
                <a:lnTo>
                  <a:pt x="52777" y="31841"/>
                </a:lnTo>
                <a:lnTo>
                  <a:pt x="65720" y="26019"/>
                </a:lnTo>
                <a:lnTo>
                  <a:pt x="73470" y="17519"/>
                </a:lnTo>
                <a:lnTo>
                  <a:pt x="74823" y="13061"/>
                </a:lnTo>
                <a:lnTo>
                  <a:pt x="74098" y="12681"/>
                </a:lnTo>
                <a:lnTo>
                  <a:pt x="74159" y="13706"/>
                </a:lnTo>
                <a:close/>
              </a:path>
            </a:pathLst>
          </a:custGeom>
          <a:solidFill>
            <a:srgbClr val="F5F9FC"/>
          </a:solidFill>
        </p:spPr>
        <p:txBody>
          <a:bodyPr wrap="square" lIns="0" tIns="0" rIns="0" bIns="0" rtlCol="0">
            <a:noAutofit/>
          </a:bodyPr>
          <a:lstStyle/>
          <a:p>
            <a:endParaRPr/>
          </a:p>
        </p:txBody>
      </p:sp>
      <p:sp>
        <p:nvSpPr>
          <p:cNvPr id="1873" name="object 1873"/>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5F9FC"/>
          </a:solidFill>
        </p:spPr>
        <p:txBody>
          <a:bodyPr wrap="square" lIns="0" tIns="0" rIns="0" bIns="0" rtlCol="0">
            <a:noAutofit/>
          </a:bodyPr>
          <a:lstStyle/>
          <a:p>
            <a:endParaRPr/>
          </a:p>
        </p:txBody>
      </p:sp>
      <p:sp>
        <p:nvSpPr>
          <p:cNvPr id="1874" name="object 1874"/>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5F9FC"/>
          </a:solidFill>
        </p:spPr>
        <p:txBody>
          <a:bodyPr wrap="square" lIns="0" tIns="0" rIns="0" bIns="0" rtlCol="0">
            <a:noAutofit/>
          </a:bodyPr>
          <a:lstStyle/>
          <a:p>
            <a:endParaRPr/>
          </a:p>
        </p:txBody>
      </p:sp>
      <p:sp>
        <p:nvSpPr>
          <p:cNvPr id="1875" name="object 1875"/>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5F9FC"/>
          </a:solidFill>
        </p:spPr>
        <p:txBody>
          <a:bodyPr wrap="square" lIns="0" tIns="0" rIns="0" bIns="0" rtlCol="0">
            <a:noAutofit/>
          </a:bodyPr>
          <a:lstStyle/>
          <a:p>
            <a:endParaRPr/>
          </a:p>
        </p:txBody>
      </p:sp>
      <p:sp>
        <p:nvSpPr>
          <p:cNvPr id="1876" name="object 1876"/>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5F9FC"/>
          </a:solidFill>
        </p:spPr>
        <p:txBody>
          <a:bodyPr wrap="square" lIns="0" tIns="0" rIns="0" bIns="0" rtlCol="0">
            <a:noAutofit/>
          </a:bodyPr>
          <a:lstStyle/>
          <a:p>
            <a:endParaRPr/>
          </a:p>
        </p:txBody>
      </p:sp>
      <p:sp>
        <p:nvSpPr>
          <p:cNvPr id="1877" name="object 1877"/>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5F9FC"/>
          </a:solidFill>
        </p:spPr>
        <p:txBody>
          <a:bodyPr wrap="square" lIns="0" tIns="0" rIns="0" bIns="0" rtlCol="0">
            <a:noAutofit/>
          </a:bodyPr>
          <a:lstStyle/>
          <a:p>
            <a:endParaRPr/>
          </a:p>
        </p:txBody>
      </p:sp>
      <p:sp>
        <p:nvSpPr>
          <p:cNvPr id="1878" name="object 1878"/>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4F9FC"/>
          </a:solidFill>
        </p:spPr>
        <p:txBody>
          <a:bodyPr wrap="square" lIns="0" tIns="0" rIns="0" bIns="0" rtlCol="0">
            <a:noAutofit/>
          </a:bodyPr>
          <a:lstStyle/>
          <a:p>
            <a:endParaRPr/>
          </a:p>
        </p:txBody>
      </p:sp>
      <p:sp>
        <p:nvSpPr>
          <p:cNvPr id="1879" name="object 1879"/>
          <p:cNvSpPr/>
          <p:nvPr/>
        </p:nvSpPr>
        <p:spPr>
          <a:xfrm>
            <a:off x="413388" y="693099"/>
            <a:ext cx="13108" cy="5998"/>
          </a:xfrm>
          <a:custGeom>
            <a:avLst/>
            <a:gdLst/>
            <a:ahLst/>
            <a:cxnLst/>
            <a:rect l="l" t="t" r="r" b="b"/>
            <a:pathLst>
              <a:path w="13108" h="5998">
                <a:moveTo>
                  <a:pt x="3989" y="3455"/>
                </a:moveTo>
                <a:lnTo>
                  <a:pt x="0" y="5998"/>
                </a:lnTo>
                <a:lnTo>
                  <a:pt x="968" y="5941"/>
                </a:lnTo>
                <a:lnTo>
                  <a:pt x="1995" y="5714"/>
                </a:lnTo>
                <a:lnTo>
                  <a:pt x="2793" y="5068"/>
                </a:lnTo>
                <a:lnTo>
                  <a:pt x="3818" y="5068"/>
                </a:lnTo>
                <a:lnTo>
                  <a:pt x="4787" y="4745"/>
                </a:lnTo>
                <a:lnTo>
                  <a:pt x="6041" y="4271"/>
                </a:lnTo>
                <a:lnTo>
                  <a:pt x="7010" y="4100"/>
                </a:lnTo>
                <a:lnTo>
                  <a:pt x="7808" y="3891"/>
                </a:lnTo>
                <a:lnTo>
                  <a:pt x="7922" y="3663"/>
                </a:lnTo>
                <a:lnTo>
                  <a:pt x="9062" y="3834"/>
                </a:lnTo>
                <a:lnTo>
                  <a:pt x="10202" y="3986"/>
                </a:lnTo>
                <a:lnTo>
                  <a:pt x="11171" y="3891"/>
                </a:lnTo>
                <a:lnTo>
                  <a:pt x="11286" y="3075"/>
                </a:lnTo>
                <a:lnTo>
                  <a:pt x="11455" y="2372"/>
                </a:lnTo>
                <a:lnTo>
                  <a:pt x="12538" y="1784"/>
                </a:lnTo>
                <a:lnTo>
                  <a:pt x="12595" y="531"/>
                </a:lnTo>
                <a:lnTo>
                  <a:pt x="13108" y="0"/>
                </a:lnTo>
                <a:lnTo>
                  <a:pt x="8377" y="1404"/>
                </a:lnTo>
                <a:lnTo>
                  <a:pt x="3989" y="3455"/>
                </a:lnTo>
                <a:close/>
              </a:path>
            </a:pathLst>
          </a:custGeom>
          <a:solidFill>
            <a:srgbClr val="F4F9FC"/>
          </a:solidFill>
        </p:spPr>
        <p:txBody>
          <a:bodyPr wrap="square" lIns="0" tIns="0" rIns="0" bIns="0" rtlCol="0">
            <a:noAutofit/>
          </a:bodyPr>
          <a:lstStyle/>
          <a:p>
            <a:endParaRPr/>
          </a:p>
        </p:txBody>
      </p:sp>
      <p:sp>
        <p:nvSpPr>
          <p:cNvPr id="1880" name="object 1880"/>
          <p:cNvSpPr/>
          <p:nvPr/>
        </p:nvSpPr>
        <p:spPr>
          <a:xfrm>
            <a:off x="409286" y="700825"/>
            <a:ext cx="2392" cy="2316"/>
          </a:xfrm>
          <a:custGeom>
            <a:avLst/>
            <a:gdLst/>
            <a:ahLst/>
            <a:cxnLst/>
            <a:rect l="l" t="t" r="r" b="b"/>
            <a:pathLst>
              <a:path w="2392" h="2316">
                <a:moveTo>
                  <a:pt x="2392" y="1025"/>
                </a:moveTo>
                <a:lnTo>
                  <a:pt x="1595" y="0"/>
                </a:lnTo>
                <a:lnTo>
                  <a:pt x="1081" y="417"/>
                </a:lnTo>
                <a:lnTo>
                  <a:pt x="511" y="797"/>
                </a:lnTo>
                <a:lnTo>
                  <a:pt x="0" y="1233"/>
                </a:lnTo>
                <a:lnTo>
                  <a:pt x="0" y="2202"/>
                </a:lnTo>
                <a:lnTo>
                  <a:pt x="968" y="2202"/>
                </a:lnTo>
                <a:lnTo>
                  <a:pt x="1879" y="2316"/>
                </a:lnTo>
                <a:lnTo>
                  <a:pt x="2392" y="1025"/>
                </a:lnTo>
                <a:close/>
              </a:path>
            </a:pathLst>
          </a:custGeom>
          <a:solidFill>
            <a:srgbClr val="F4F9FC"/>
          </a:solidFill>
        </p:spPr>
        <p:txBody>
          <a:bodyPr wrap="square" lIns="0" tIns="0" rIns="0" bIns="0" rtlCol="0">
            <a:noAutofit/>
          </a:bodyPr>
          <a:lstStyle/>
          <a:p>
            <a:endParaRPr/>
          </a:p>
        </p:txBody>
      </p:sp>
      <p:sp>
        <p:nvSpPr>
          <p:cNvPr id="1881" name="object 1881"/>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4F9FC"/>
          </a:solidFill>
        </p:spPr>
        <p:txBody>
          <a:bodyPr wrap="square" lIns="0" tIns="0" rIns="0" bIns="0" rtlCol="0">
            <a:noAutofit/>
          </a:bodyPr>
          <a:lstStyle/>
          <a:p>
            <a:endParaRPr/>
          </a:p>
        </p:txBody>
      </p:sp>
      <p:sp>
        <p:nvSpPr>
          <p:cNvPr id="1882" name="object 1882"/>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4F9FC"/>
          </a:solidFill>
        </p:spPr>
        <p:txBody>
          <a:bodyPr wrap="square" lIns="0" tIns="0" rIns="0" bIns="0" rtlCol="0">
            <a:noAutofit/>
          </a:bodyPr>
          <a:lstStyle/>
          <a:p>
            <a:endParaRPr/>
          </a:p>
        </p:txBody>
      </p:sp>
      <p:sp>
        <p:nvSpPr>
          <p:cNvPr id="1883" name="object 1883"/>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4F9FC"/>
          </a:solidFill>
        </p:spPr>
        <p:txBody>
          <a:bodyPr wrap="square" lIns="0" tIns="0" rIns="0" bIns="0" rtlCol="0">
            <a:noAutofit/>
          </a:bodyPr>
          <a:lstStyle/>
          <a:p>
            <a:endParaRPr/>
          </a:p>
        </p:txBody>
      </p:sp>
      <p:sp>
        <p:nvSpPr>
          <p:cNvPr id="1884" name="object 1884"/>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4F9FC"/>
          </a:solidFill>
        </p:spPr>
        <p:txBody>
          <a:bodyPr wrap="square" lIns="0" tIns="0" rIns="0" bIns="0" rtlCol="0">
            <a:noAutofit/>
          </a:bodyPr>
          <a:lstStyle/>
          <a:p>
            <a:endParaRPr/>
          </a:p>
        </p:txBody>
      </p:sp>
      <p:sp>
        <p:nvSpPr>
          <p:cNvPr id="1885" name="object 1885"/>
          <p:cNvSpPr/>
          <p:nvPr/>
        </p:nvSpPr>
        <p:spPr>
          <a:xfrm>
            <a:off x="404440" y="697465"/>
            <a:ext cx="74823" cy="33734"/>
          </a:xfrm>
          <a:custGeom>
            <a:avLst/>
            <a:gdLst/>
            <a:ahLst/>
            <a:cxnLst/>
            <a:rect l="l" t="t" r="r" b="b"/>
            <a:pathLst>
              <a:path w="74823" h="33734">
                <a:moveTo>
                  <a:pt x="68399" y="4062"/>
                </a:moveTo>
                <a:lnTo>
                  <a:pt x="65318" y="1841"/>
                </a:lnTo>
                <a:lnTo>
                  <a:pt x="62011" y="0"/>
                </a:lnTo>
                <a:lnTo>
                  <a:pt x="62238" y="645"/>
                </a:lnTo>
                <a:lnTo>
                  <a:pt x="61610" y="816"/>
                </a:lnTo>
                <a:lnTo>
                  <a:pt x="61896" y="1252"/>
                </a:lnTo>
                <a:lnTo>
                  <a:pt x="61098" y="1461"/>
                </a:lnTo>
                <a:lnTo>
                  <a:pt x="60357" y="2107"/>
                </a:lnTo>
                <a:lnTo>
                  <a:pt x="60641" y="2657"/>
                </a:lnTo>
                <a:lnTo>
                  <a:pt x="60071" y="3625"/>
                </a:lnTo>
                <a:lnTo>
                  <a:pt x="59900" y="4745"/>
                </a:lnTo>
                <a:lnTo>
                  <a:pt x="59501" y="5771"/>
                </a:lnTo>
                <a:lnTo>
                  <a:pt x="58249" y="5676"/>
                </a:lnTo>
                <a:lnTo>
                  <a:pt x="57050" y="5828"/>
                </a:lnTo>
                <a:lnTo>
                  <a:pt x="56140" y="6473"/>
                </a:lnTo>
                <a:lnTo>
                  <a:pt x="55113" y="7081"/>
                </a:lnTo>
                <a:lnTo>
                  <a:pt x="54372" y="6967"/>
                </a:lnTo>
                <a:lnTo>
                  <a:pt x="53860" y="7783"/>
                </a:lnTo>
                <a:lnTo>
                  <a:pt x="53119" y="8201"/>
                </a:lnTo>
                <a:lnTo>
                  <a:pt x="52777" y="7403"/>
                </a:lnTo>
                <a:lnTo>
                  <a:pt x="52549" y="6473"/>
                </a:lnTo>
                <a:lnTo>
                  <a:pt x="51637" y="6378"/>
                </a:lnTo>
                <a:lnTo>
                  <a:pt x="50668" y="6321"/>
                </a:lnTo>
                <a:lnTo>
                  <a:pt x="49700" y="6530"/>
                </a:lnTo>
                <a:lnTo>
                  <a:pt x="48900" y="7878"/>
                </a:lnTo>
                <a:lnTo>
                  <a:pt x="47591" y="8201"/>
                </a:lnTo>
                <a:lnTo>
                  <a:pt x="46165" y="8371"/>
                </a:lnTo>
                <a:lnTo>
                  <a:pt x="45539" y="9510"/>
                </a:lnTo>
                <a:lnTo>
                  <a:pt x="44340" y="10156"/>
                </a:lnTo>
                <a:lnTo>
                  <a:pt x="44000" y="11010"/>
                </a:lnTo>
                <a:lnTo>
                  <a:pt x="43372" y="11656"/>
                </a:lnTo>
                <a:lnTo>
                  <a:pt x="43031" y="11599"/>
                </a:lnTo>
                <a:lnTo>
                  <a:pt x="43771" y="12358"/>
                </a:lnTo>
                <a:lnTo>
                  <a:pt x="42745" y="12643"/>
                </a:lnTo>
                <a:lnTo>
                  <a:pt x="41549" y="12852"/>
                </a:lnTo>
                <a:lnTo>
                  <a:pt x="40466" y="12529"/>
                </a:lnTo>
                <a:lnTo>
                  <a:pt x="40294" y="13288"/>
                </a:lnTo>
                <a:lnTo>
                  <a:pt x="40182" y="14029"/>
                </a:lnTo>
                <a:lnTo>
                  <a:pt x="39441" y="12966"/>
                </a:lnTo>
                <a:lnTo>
                  <a:pt x="38871" y="11656"/>
                </a:lnTo>
                <a:lnTo>
                  <a:pt x="38015" y="12738"/>
                </a:lnTo>
                <a:lnTo>
                  <a:pt x="37731" y="13934"/>
                </a:lnTo>
                <a:lnTo>
                  <a:pt x="37332" y="15061"/>
                </a:lnTo>
                <a:lnTo>
                  <a:pt x="36305" y="15061"/>
                </a:lnTo>
                <a:lnTo>
                  <a:pt x="35280" y="14693"/>
                </a:lnTo>
                <a:lnTo>
                  <a:pt x="34311" y="14636"/>
                </a:lnTo>
                <a:lnTo>
                  <a:pt x="33342" y="14953"/>
                </a:lnTo>
                <a:lnTo>
                  <a:pt x="32259" y="15008"/>
                </a:lnTo>
                <a:lnTo>
                  <a:pt x="31232" y="15225"/>
                </a:lnTo>
                <a:lnTo>
                  <a:pt x="29923" y="15278"/>
                </a:lnTo>
                <a:lnTo>
                  <a:pt x="28612" y="15278"/>
                </a:lnTo>
                <a:lnTo>
                  <a:pt x="27357" y="15547"/>
                </a:lnTo>
                <a:lnTo>
                  <a:pt x="26273" y="14788"/>
                </a:lnTo>
                <a:lnTo>
                  <a:pt x="25532" y="16142"/>
                </a:lnTo>
                <a:lnTo>
                  <a:pt x="24507" y="16086"/>
                </a:lnTo>
                <a:lnTo>
                  <a:pt x="23538" y="16303"/>
                </a:lnTo>
                <a:lnTo>
                  <a:pt x="22513" y="16736"/>
                </a:lnTo>
                <a:lnTo>
                  <a:pt x="21486" y="16950"/>
                </a:lnTo>
                <a:lnTo>
                  <a:pt x="20860" y="16195"/>
                </a:lnTo>
                <a:lnTo>
                  <a:pt x="20632" y="15225"/>
                </a:lnTo>
                <a:lnTo>
                  <a:pt x="21202" y="14788"/>
                </a:lnTo>
                <a:lnTo>
                  <a:pt x="22284" y="15439"/>
                </a:lnTo>
                <a:lnTo>
                  <a:pt x="23424" y="15709"/>
                </a:lnTo>
                <a:lnTo>
                  <a:pt x="24678" y="15602"/>
                </a:lnTo>
                <a:lnTo>
                  <a:pt x="24564" y="14465"/>
                </a:lnTo>
                <a:lnTo>
                  <a:pt x="23766" y="13877"/>
                </a:lnTo>
                <a:lnTo>
                  <a:pt x="23083" y="13117"/>
                </a:lnTo>
                <a:lnTo>
                  <a:pt x="22284" y="12472"/>
                </a:lnTo>
                <a:lnTo>
                  <a:pt x="21315" y="11978"/>
                </a:lnTo>
                <a:lnTo>
                  <a:pt x="20689" y="10744"/>
                </a:lnTo>
                <a:lnTo>
                  <a:pt x="19664" y="10422"/>
                </a:lnTo>
                <a:lnTo>
                  <a:pt x="18580" y="10308"/>
                </a:lnTo>
                <a:lnTo>
                  <a:pt x="17553" y="10422"/>
                </a:lnTo>
                <a:lnTo>
                  <a:pt x="16699" y="10801"/>
                </a:lnTo>
                <a:lnTo>
                  <a:pt x="15730" y="10801"/>
                </a:lnTo>
                <a:lnTo>
                  <a:pt x="14248" y="11276"/>
                </a:lnTo>
                <a:lnTo>
                  <a:pt x="13108" y="11276"/>
                </a:lnTo>
                <a:lnTo>
                  <a:pt x="12083" y="11826"/>
                </a:lnTo>
                <a:lnTo>
                  <a:pt x="10943" y="12263"/>
                </a:lnTo>
                <a:lnTo>
                  <a:pt x="9860" y="12263"/>
                </a:lnTo>
                <a:lnTo>
                  <a:pt x="8776" y="12092"/>
                </a:lnTo>
                <a:lnTo>
                  <a:pt x="7922" y="12909"/>
                </a:lnTo>
                <a:lnTo>
                  <a:pt x="7010" y="13706"/>
                </a:lnTo>
                <a:lnTo>
                  <a:pt x="6555" y="14693"/>
                </a:lnTo>
                <a:lnTo>
                  <a:pt x="7524" y="15925"/>
                </a:lnTo>
                <a:lnTo>
                  <a:pt x="7294" y="16897"/>
                </a:lnTo>
                <a:lnTo>
                  <a:pt x="7010" y="17814"/>
                </a:lnTo>
                <a:lnTo>
                  <a:pt x="7010" y="18731"/>
                </a:lnTo>
                <a:lnTo>
                  <a:pt x="7922" y="19433"/>
                </a:lnTo>
                <a:lnTo>
                  <a:pt x="9119" y="19000"/>
                </a:lnTo>
                <a:lnTo>
                  <a:pt x="10259" y="18408"/>
                </a:lnTo>
                <a:lnTo>
                  <a:pt x="11171" y="17598"/>
                </a:lnTo>
                <a:lnTo>
                  <a:pt x="11570" y="17544"/>
                </a:lnTo>
                <a:lnTo>
                  <a:pt x="11626" y="16681"/>
                </a:lnTo>
                <a:lnTo>
                  <a:pt x="12025" y="15656"/>
                </a:lnTo>
                <a:lnTo>
                  <a:pt x="12993" y="15061"/>
                </a:lnTo>
                <a:lnTo>
                  <a:pt x="14021" y="14579"/>
                </a:lnTo>
                <a:lnTo>
                  <a:pt x="15160" y="14256"/>
                </a:lnTo>
                <a:lnTo>
                  <a:pt x="16186" y="14199"/>
                </a:lnTo>
                <a:lnTo>
                  <a:pt x="15503" y="14845"/>
                </a:lnTo>
                <a:lnTo>
                  <a:pt x="14534" y="15278"/>
                </a:lnTo>
                <a:lnTo>
                  <a:pt x="13622" y="15656"/>
                </a:lnTo>
                <a:lnTo>
                  <a:pt x="13165" y="17058"/>
                </a:lnTo>
                <a:lnTo>
                  <a:pt x="13563" y="17975"/>
                </a:lnTo>
                <a:lnTo>
                  <a:pt x="13108" y="18894"/>
                </a:lnTo>
                <a:lnTo>
                  <a:pt x="12311" y="19595"/>
                </a:lnTo>
                <a:lnTo>
                  <a:pt x="11284" y="19378"/>
                </a:lnTo>
                <a:lnTo>
                  <a:pt x="10544" y="20081"/>
                </a:lnTo>
                <a:lnTo>
                  <a:pt x="9975" y="20836"/>
                </a:lnTo>
                <a:lnTo>
                  <a:pt x="8720" y="20675"/>
                </a:lnTo>
                <a:lnTo>
                  <a:pt x="7465" y="20512"/>
                </a:lnTo>
                <a:lnTo>
                  <a:pt x="6668" y="19972"/>
                </a:lnTo>
                <a:lnTo>
                  <a:pt x="5927" y="19378"/>
                </a:lnTo>
                <a:lnTo>
                  <a:pt x="5300" y="18786"/>
                </a:lnTo>
                <a:lnTo>
                  <a:pt x="6213" y="18408"/>
                </a:lnTo>
                <a:lnTo>
                  <a:pt x="6384" y="17328"/>
                </a:lnTo>
                <a:lnTo>
                  <a:pt x="6839" y="16303"/>
                </a:lnTo>
                <a:lnTo>
                  <a:pt x="5927" y="17005"/>
                </a:lnTo>
                <a:lnTo>
                  <a:pt x="5129" y="17761"/>
                </a:lnTo>
                <a:lnTo>
                  <a:pt x="4160" y="18516"/>
                </a:lnTo>
                <a:lnTo>
                  <a:pt x="3590" y="18084"/>
                </a:lnTo>
                <a:lnTo>
                  <a:pt x="2678" y="18245"/>
                </a:lnTo>
                <a:lnTo>
                  <a:pt x="1881" y="17922"/>
                </a:lnTo>
                <a:lnTo>
                  <a:pt x="855" y="18353"/>
                </a:lnTo>
                <a:lnTo>
                  <a:pt x="0" y="18839"/>
                </a:lnTo>
                <a:lnTo>
                  <a:pt x="7802" y="26369"/>
                </a:lnTo>
                <a:lnTo>
                  <a:pt x="19845" y="31581"/>
                </a:lnTo>
                <a:lnTo>
                  <a:pt x="34853" y="33718"/>
                </a:lnTo>
                <a:lnTo>
                  <a:pt x="36305" y="33734"/>
                </a:lnTo>
                <a:lnTo>
                  <a:pt x="52777" y="31575"/>
                </a:lnTo>
                <a:lnTo>
                  <a:pt x="65720" y="25754"/>
                </a:lnTo>
                <a:lnTo>
                  <a:pt x="73470" y="17253"/>
                </a:lnTo>
                <a:lnTo>
                  <a:pt x="74823" y="12795"/>
                </a:lnTo>
                <a:lnTo>
                  <a:pt x="74098" y="12415"/>
                </a:lnTo>
                <a:lnTo>
                  <a:pt x="74159" y="13440"/>
                </a:lnTo>
                <a:lnTo>
                  <a:pt x="72951" y="13231"/>
                </a:lnTo>
                <a:lnTo>
                  <a:pt x="72548" y="14029"/>
                </a:lnTo>
                <a:lnTo>
                  <a:pt x="71863" y="13174"/>
                </a:lnTo>
                <a:lnTo>
                  <a:pt x="71138" y="12263"/>
                </a:lnTo>
                <a:lnTo>
                  <a:pt x="70896" y="11181"/>
                </a:lnTo>
                <a:lnTo>
                  <a:pt x="70614" y="10042"/>
                </a:lnTo>
                <a:lnTo>
                  <a:pt x="70836" y="8903"/>
                </a:lnTo>
                <a:lnTo>
                  <a:pt x="70493" y="7878"/>
                </a:lnTo>
                <a:lnTo>
                  <a:pt x="70614" y="6796"/>
                </a:lnTo>
                <a:lnTo>
                  <a:pt x="71178" y="6530"/>
                </a:lnTo>
                <a:lnTo>
                  <a:pt x="68399" y="4062"/>
                </a:lnTo>
                <a:close/>
              </a:path>
            </a:pathLst>
          </a:custGeom>
          <a:solidFill>
            <a:srgbClr val="F4F9FC"/>
          </a:solidFill>
        </p:spPr>
        <p:txBody>
          <a:bodyPr wrap="square" lIns="0" tIns="0" rIns="0" bIns="0" rtlCol="0">
            <a:noAutofit/>
          </a:bodyPr>
          <a:lstStyle/>
          <a:p>
            <a:endParaRPr/>
          </a:p>
        </p:txBody>
      </p:sp>
      <p:sp>
        <p:nvSpPr>
          <p:cNvPr id="1886" name="object 1886"/>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4F9FC"/>
          </a:solidFill>
        </p:spPr>
        <p:txBody>
          <a:bodyPr wrap="square" lIns="0" tIns="0" rIns="0" bIns="0" rtlCol="0">
            <a:noAutofit/>
          </a:bodyPr>
          <a:lstStyle/>
          <a:p>
            <a:endParaRPr/>
          </a:p>
        </p:txBody>
      </p:sp>
      <p:sp>
        <p:nvSpPr>
          <p:cNvPr id="1887" name="object 1887"/>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4F9FC"/>
          </a:solidFill>
        </p:spPr>
        <p:txBody>
          <a:bodyPr wrap="square" lIns="0" tIns="0" rIns="0" bIns="0" rtlCol="0">
            <a:noAutofit/>
          </a:bodyPr>
          <a:lstStyle/>
          <a:p>
            <a:endParaRPr/>
          </a:p>
        </p:txBody>
      </p:sp>
      <p:sp>
        <p:nvSpPr>
          <p:cNvPr id="1888" name="object 1888"/>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4F9FC"/>
          </a:solidFill>
        </p:spPr>
        <p:txBody>
          <a:bodyPr wrap="square" lIns="0" tIns="0" rIns="0" bIns="0" rtlCol="0">
            <a:noAutofit/>
          </a:bodyPr>
          <a:lstStyle/>
          <a:p>
            <a:endParaRPr/>
          </a:p>
        </p:txBody>
      </p:sp>
      <p:sp>
        <p:nvSpPr>
          <p:cNvPr id="1889" name="object 1889"/>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1F8FC"/>
          </a:solidFill>
        </p:spPr>
        <p:txBody>
          <a:bodyPr wrap="square" lIns="0" tIns="0" rIns="0" bIns="0" rtlCol="0">
            <a:noAutofit/>
          </a:bodyPr>
          <a:lstStyle/>
          <a:p>
            <a:endParaRPr/>
          </a:p>
        </p:txBody>
      </p:sp>
      <p:sp>
        <p:nvSpPr>
          <p:cNvPr id="1890" name="object 1890"/>
          <p:cNvSpPr/>
          <p:nvPr/>
        </p:nvSpPr>
        <p:spPr>
          <a:xfrm>
            <a:off x="414244" y="693687"/>
            <a:ext cx="11739" cy="5353"/>
          </a:xfrm>
          <a:custGeom>
            <a:avLst/>
            <a:gdLst/>
            <a:ahLst/>
            <a:cxnLst/>
            <a:rect l="l" t="t" r="r" b="b"/>
            <a:pathLst>
              <a:path w="11739" h="5353">
                <a:moveTo>
                  <a:pt x="3590" y="3075"/>
                </a:moveTo>
                <a:lnTo>
                  <a:pt x="0" y="5353"/>
                </a:lnTo>
                <a:lnTo>
                  <a:pt x="1139" y="5125"/>
                </a:lnTo>
                <a:lnTo>
                  <a:pt x="1937" y="4480"/>
                </a:lnTo>
                <a:lnTo>
                  <a:pt x="2962" y="4480"/>
                </a:lnTo>
                <a:lnTo>
                  <a:pt x="3931" y="4157"/>
                </a:lnTo>
                <a:lnTo>
                  <a:pt x="5185" y="3682"/>
                </a:lnTo>
                <a:lnTo>
                  <a:pt x="6154" y="3512"/>
                </a:lnTo>
                <a:lnTo>
                  <a:pt x="6952" y="3303"/>
                </a:lnTo>
                <a:lnTo>
                  <a:pt x="7066" y="3075"/>
                </a:lnTo>
                <a:lnTo>
                  <a:pt x="8206" y="3246"/>
                </a:lnTo>
                <a:lnTo>
                  <a:pt x="9346" y="3398"/>
                </a:lnTo>
                <a:lnTo>
                  <a:pt x="10315" y="3303"/>
                </a:lnTo>
                <a:lnTo>
                  <a:pt x="10430" y="2486"/>
                </a:lnTo>
                <a:lnTo>
                  <a:pt x="10599" y="1784"/>
                </a:lnTo>
                <a:lnTo>
                  <a:pt x="11682" y="1195"/>
                </a:lnTo>
                <a:lnTo>
                  <a:pt x="11739" y="0"/>
                </a:lnTo>
                <a:lnTo>
                  <a:pt x="7522" y="1309"/>
                </a:lnTo>
                <a:lnTo>
                  <a:pt x="3590" y="3075"/>
                </a:lnTo>
                <a:close/>
              </a:path>
            </a:pathLst>
          </a:custGeom>
          <a:solidFill>
            <a:srgbClr val="F1F8FC"/>
          </a:solidFill>
        </p:spPr>
        <p:txBody>
          <a:bodyPr wrap="square" lIns="0" tIns="0" rIns="0" bIns="0" rtlCol="0">
            <a:noAutofit/>
          </a:bodyPr>
          <a:lstStyle/>
          <a:p>
            <a:endParaRPr/>
          </a:p>
        </p:txBody>
      </p:sp>
      <p:sp>
        <p:nvSpPr>
          <p:cNvPr id="1891" name="object 1891"/>
          <p:cNvSpPr/>
          <p:nvPr/>
        </p:nvSpPr>
        <p:spPr>
          <a:xfrm>
            <a:off x="409286" y="701148"/>
            <a:ext cx="2392" cy="1993"/>
          </a:xfrm>
          <a:custGeom>
            <a:avLst/>
            <a:gdLst/>
            <a:ahLst/>
            <a:cxnLst/>
            <a:rect l="l" t="t" r="r" b="b"/>
            <a:pathLst>
              <a:path w="2392" h="1993">
                <a:moveTo>
                  <a:pt x="2392" y="702"/>
                </a:moveTo>
                <a:lnTo>
                  <a:pt x="1879" y="0"/>
                </a:lnTo>
                <a:lnTo>
                  <a:pt x="1252" y="474"/>
                </a:lnTo>
                <a:lnTo>
                  <a:pt x="626" y="968"/>
                </a:lnTo>
                <a:lnTo>
                  <a:pt x="0" y="1442"/>
                </a:lnTo>
                <a:lnTo>
                  <a:pt x="0" y="1879"/>
                </a:lnTo>
                <a:lnTo>
                  <a:pt x="968" y="1879"/>
                </a:lnTo>
                <a:lnTo>
                  <a:pt x="1879" y="1993"/>
                </a:lnTo>
                <a:lnTo>
                  <a:pt x="2392" y="702"/>
                </a:lnTo>
                <a:close/>
              </a:path>
            </a:pathLst>
          </a:custGeom>
          <a:solidFill>
            <a:srgbClr val="F1F8FC"/>
          </a:solidFill>
        </p:spPr>
        <p:txBody>
          <a:bodyPr wrap="square" lIns="0" tIns="0" rIns="0" bIns="0" rtlCol="0">
            <a:noAutofit/>
          </a:bodyPr>
          <a:lstStyle/>
          <a:p>
            <a:endParaRPr/>
          </a:p>
        </p:txBody>
      </p:sp>
      <p:sp>
        <p:nvSpPr>
          <p:cNvPr id="1892" name="object 1892"/>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1F8FC"/>
          </a:solidFill>
        </p:spPr>
        <p:txBody>
          <a:bodyPr wrap="square" lIns="0" tIns="0" rIns="0" bIns="0" rtlCol="0">
            <a:noAutofit/>
          </a:bodyPr>
          <a:lstStyle/>
          <a:p>
            <a:endParaRPr/>
          </a:p>
        </p:txBody>
      </p:sp>
      <p:sp>
        <p:nvSpPr>
          <p:cNvPr id="1893" name="object 1893"/>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1F8FC"/>
          </a:solidFill>
        </p:spPr>
        <p:txBody>
          <a:bodyPr wrap="square" lIns="0" tIns="0" rIns="0" bIns="0" rtlCol="0">
            <a:noAutofit/>
          </a:bodyPr>
          <a:lstStyle/>
          <a:p>
            <a:endParaRPr/>
          </a:p>
        </p:txBody>
      </p:sp>
      <p:sp>
        <p:nvSpPr>
          <p:cNvPr id="1894" name="object 1894"/>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1F8FC"/>
          </a:solidFill>
        </p:spPr>
        <p:txBody>
          <a:bodyPr wrap="square" lIns="0" tIns="0" rIns="0" bIns="0" rtlCol="0">
            <a:noAutofit/>
          </a:bodyPr>
          <a:lstStyle/>
          <a:p>
            <a:endParaRPr/>
          </a:p>
        </p:txBody>
      </p:sp>
      <p:sp>
        <p:nvSpPr>
          <p:cNvPr id="1895" name="object 1895"/>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1F8FC"/>
          </a:solidFill>
        </p:spPr>
        <p:txBody>
          <a:bodyPr wrap="square" lIns="0" tIns="0" rIns="0" bIns="0" rtlCol="0">
            <a:noAutofit/>
          </a:bodyPr>
          <a:lstStyle/>
          <a:p>
            <a:endParaRPr/>
          </a:p>
        </p:txBody>
      </p:sp>
      <p:sp>
        <p:nvSpPr>
          <p:cNvPr id="1896" name="object 1896"/>
          <p:cNvSpPr/>
          <p:nvPr/>
        </p:nvSpPr>
        <p:spPr>
          <a:xfrm>
            <a:off x="404440" y="698016"/>
            <a:ext cx="74823" cy="33183"/>
          </a:xfrm>
          <a:custGeom>
            <a:avLst/>
            <a:gdLst/>
            <a:ahLst/>
            <a:cxnLst/>
            <a:rect l="l" t="t" r="r" b="b"/>
            <a:pathLst>
              <a:path w="74823" h="33183">
                <a:moveTo>
                  <a:pt x="68117" y="3834"/>
                </a:moveTo>
                <a:lnTo>
                  <a:pt x="65257" y="1727"/>
                </a:lnTo>
                <a:lnTo>
                  <a:pt x="62180" y="0"/>
                </a:lnTo>
                <a:lnTo>
                  <a:pt x="61610" y="265"/>
                </a:lnTo>
                <a:lnTo>
                  <a:pt x="61896" y="702"/>
                </a:lnTo>
                <a:lnTo>
                  <a:pt x="61098" y="911"/>
                </a:lnTo>
                <a:lnTo>
                  <a:pt x="60357" y="1556"/>
                </a:lnTo>
                <a:lnTo>
                  <a:pt x="60641" y="2107"/>
                </a:lnTo>
                <a:lnTo>
                  <a:pt x="60071" y="3075"/>
                </a:lnTo>
                <a:lnTo>
                  <a:pt x="59900" y="4195"/>
                </a:lnTo>
                <a:lnTo>
                  <a:pt x="59501" y="5220"/>
                </a:lnTo>
                <a:lnTo>
                  <a:pt x="58249" y="5125"/>
                </a:lnTo>
                <a:lnTo>
                  <a:pt x="57050" y="5277"/>
                </a:lnTo>
                <a:lnTo>
                  <a:pt x="56140" y="5922"/>
                </a:lnTo>
                <a:lnTo>
                  <a:pt x="55113" y="6530"/>
                </a:lnTo>
                <a:lnTo>
                  <a:pt x="54372" y="6416"/>
                </a:lnTo>
                <a:lnTo>
                  <a:pt x="53860" y="7232"/>
                </a:lnTo>
                <a:lnTo>
                  <a:pt x="53119" y="7650"/>
                </a:lnTo>
                <a:lnTo>
                  <a:pt x="52777" y="6853"/>
                </a:lnTo>
                <a:lnTo>
                  <a:pt x="52549" y="5922"/>
                </a:lnTo>
                <a:lnTo>
                  <a:pt x="51637" y="5828"/>
                </a:lnTo>
                <a:lnTo>
                  <a:pt x="50668" y="5771"/>
                </a:lnTo>
                <a:lnTo>
                  <a:pt x="49700" y="5979"/>
                </a:lnTo>
                <a:lnTo>
                  <a:pt x="48900" y="7327"/>
                </a:lnTo>
                <a:lnTo>
                  <a:pt x="47591" y="7650"/>
                </a:lnTo>
                <a:lnTo>
                  <a:pt x="46165" y="7821"/>
                </a:lnTo>
                <a:lnTo>
                  <a:pt x="45539" y="8960"/>
                </a:lnTo>
                <a:lnTo>
                  <a:pt x="44340" y="9605"/>
                </a:lnTo>
                <a:lnTo>
                  <a:pt x="44000" y="10460"/>
                </a:lnTo>
                <a:lnTo>
                  <a:pt x="43372" y="11105"/>
                </a:lnTo>
                <a:lnTo>
                  <a:pt x="43031" y="11048"/>
                </a:lnTo>
                <a:lnTo>
                  <a:pt x="43771" y="11808"/>
                </a:lnTo>
                <a:lnTo>
                  <a:pt x="42745" y="12092"/>
                </a:lnTo>
                <a:lnTo>
                  <a:pt x="41549" y="12301"/>
                </a:lnTo>
                <a:lnTo>
                  <a:pt x="40466" y="11978"/>
                </a:lnTo>
                <a:lnTo>
                  <a:pt x="40294" y="12738"/>
                </a:lnTo>
                <a:lnTo>
                  <a:pt x="40182" y="13478"/>
                </a:lnTo>
                <a:lnTo>
                  <a:pt x="39441" y="12415"/>
                </a:lnTo>
                <a:lnTo>
                  <a:pt x="38871" y="11105"/>
                </a:lnTo>
                <a:lnTo>
                  <a:pt x="38015" y="12187"/>
                </a:lnTo>
                <a:lnTo>
                  <a:pt x="37731" y="13383"/>
                </a:lnTo>
                <a:lnTo>
                  <a:pt x="37332" y="14511"/>
                </a:lnTo>
                <a:lnTo>
                  <a:pt x="36305" y="14511"/>
                </a:lnTo>
                <a:lnTo>
                  <a:pt x="35280" y="14143"/>
                </a:lnTo>
                <a:lnTo>
                  <a:pt x="34311" y="14086"/>
                </a:lnTo>
                <a:lnTo>
                  <a:pt x="33342" y="14403"/>
                </a:lnTo>
                <a:lnTo>
                  <a:pt x="32259" y="14458"/>
                </a:lnTo>
                <a:lnTo>
                  <a:pt x="31232" y="14674"/>
                </a:lnTo>
                <a:lnTo>
                  <a:pt x="29923" y="14727"/>
                </a:lnTo>
                <a:lnTo>
                  <a:pt x="28612" y="14727"/>
                </a:lnTo>
                <a:lnTo>
                  <a:pt x="27357" y="14997"/>
                </a:lnTo>
                <a:lnTo>
                  <a:pt x="26273" y="14237"/>
                </a:lnTo>
                <a:lnTo>
                  <a:pt x="25532" y="15591"/>
                </a:lnTo>
                <a:lnTo>
                  <a:pt x="24507" y="15536"/>
                </a:lnTo>
                <a:lnTo>
                  <a:pt x="23538" y="15752"/>
                </a:lnTo>
                <a:lnTo>
                  <a:pt x="22513" y="16185"/>
                </a:lnTo>
                <a:lnTo>
                  <a:pt x="21486" y="16400"/>
                </a:lnTo>
                <a:lnTo>
                  <a:pt x="20860" y="15644"/>
                </a:lnTo>
                <a:lnTo>
                  <a:pt x="20632" y="14674"/>
                </a:lnTo>
                <a:lnTo>
                  <a:pt x="21202" y="14237"/>
                </a:lnTo>
                <a:lnTo>
                  <a:pt x="22284" y="14889"/>
                </a:lnTo>
                <a:lnTo>
                  <a:pt x="23424" y="15158"/>
                </a:lnTo>
                <a:lnTo>
                  <a:pt x="24678" y="15052"/>
                </a:lnTo>
                <a:lnTo>
                  <a:pt x="24564" y="13915"/>
                </a:lnTo>
                <a:lnTo>
                  <a:pt x="23766" y="13326"/>
                </a:lnTo>
                <a:lnTo>
                  <a:pt x="23083" y="12567"/>
                </a:lnTo>
                <a:lnTo>
                  <a:pt x="22284" y="11921"/>
                </a:lnTo>
                <a:lnTo>
                  <a:pt x="21315" y="11428"/>
                </a:lnTo>
                <a:lnTo>
                  <a:pt x="20689" y="10194"/>
                </a:lnTo>
                <a:lnTo>
                  <a:pt x="19664" y="9871"/>
                </a:lnTo>
                <a:lnTo>
                  <a:pt x="18580" y="9757"/>
                </a:lnTo>
                <a:lnTo>
                  <a:pt x="17553" y="9871"/>
                </a:lnTo>
                <a:lnTo>
                  <a:pt x="16699" y="10251"/>
                </a:lnTo>
                <a:lnTo>
                  <a:pt x="15730" y="10251"/>
                </a:lnTo>
                <a:lnTo>
                  <a:pt x="14248" y="10725"/>
                </a:lnTo>
                <a:lnTo>
                  <a:pt x="13108" y="10725"/>
                </a:lnTo>
                <a:lnTo>
                  <a:pt x="12083" y="11276"/>
                </a:lnTo>
                <a:lnTo>
                  <a:pt x="10943" y="11713"/>
                </a:lnTo>
                <a:lnTo>
                  <a:pt x="9860" y="11713"/>
                </a:lnTo>
                <a:lnTo>
                  <a:pt x="8776" y="11542"/>
                </a:lnTo>
                <a:lnTo>
                  <a:pt x="7922" y="12358"/>
                </a:lnTo>
                <a:lnTo>
                  <a:pt x="7010" y="13155"/>
                </a:lnTo>
                <a:lnTo>
                  <a:pt x="6555" y="14142"/>
                </a:lnTo>
                <a:lnTo>
                  <a:pt x="7524" y="15375"/>
                </a:lnTo>
                <a:lnTo>
                  <a:pt x="7294" y="16347"/>
                </a:lnTo>
                <a:lnTo>
                  <a:pt x="7010" y="17263"/>
                </a:lnTo>
                <a:lnTo>
                  <a:pt x="7010" y="18180"/>
                </a:lnTo>
                <a:lnTo>
                  <a:pt x="7922" y="18883"/>
                </a:lnTo>
                <a:lnTo>
                  <a:pt x="9119" y="18450"/>
                </a:lnTo>
                <a:lnTo>
                  <a:pt x="10259" y="17858"/>
                </a:lnTo>
                <a:lnTo>
                  <a:pt x="11171" y="17047"/>
                </a:lnTo>
                <a:lnTo>
                  <a:pt x="11570" y="16994"/>
                </a:lnTo>
                <a:lnTo>
                  <a:pt x="11626" y="16130"/>
                </a:lnTo>
                <a:lnTo>
                  <a:pt x="12025" y="15105"/>
                </a:lnTo>
                <a:lnTo>
                  <a:pt x="12993" y="14511"/>
                </a:lnTo>
                <a:lnTo>
                  <a:pt x="14021" y="14029"/>
                </a:lnTo>
                <a:lnTo>
                  <a:pt x="15160" y="13706"/>
                </a:lnTo>
                <a:lnTo>
                  <a:pt x="16186" y="13649"/>
                </a:lnTo>
                <a:lnTo>
                  <a:pt x="15503" y="14294"/>
                </a:lnTo>
                <a:lnTo>
                  <a:pt x="14534" y="14727"/>
                </a:lnTo>
                <a:lnTo>
                  <a:pt x="13622" y="15105"/>
                </a:lnTo>
                <a:lnTo>
                  <a:pt x="13165" y="16508"/>
                </a:lnTo>
                <a:lnTo>
                  <a:pt x="13563" y="17425"/>
                </a:lnTo>
                <a:lnTo>
                  <a:pt x="13108" y="18344"/>
                </a:lnTo>
                <a:lnTo>
                  <a:pt x="12311" y="19044"/>
                </a:lnTo>
                <a:lnTo>
                  <a:pt x="11284" y="18828"/>
                </a:lnTo>
                <a:lnTo>
                  <a:pt x="10544" y="19530"/>
                </a:lnTo>
                <a:lnTo>
                  <a:pt x="9975" y="20286"/>
                </a:lnTo>
                <a:lnTo>
                  <a:pt x="8720" y="20124"/>
                </a:lnTo>
                <a:lnTo>
                  <a:pt x="7465" y="19961"/>
                </a:lnTo>
                <a:lnTo>
                  <a:pt x="6668" y="19422"/>
                </a:lnTo>
                <a:lnTo>
                  <a:pt x="5927" y="18828"/>
                </a:lnTo>
                <a:lnTo>
                  <a:pt x="5300" y="18235"/>
                </a:lnTo>
                <a:lnTo>
                  <a:pt x="6213" y="17858"/>
                </a:lnTo>
                <a:lnTo>
                  <a:pt x="6384" y="16777"/>
                </a:lnTo>
                <a:lnTo>
                  <a:pt x="6839" y="15752"/>
                </a:lnTo>
                <a:lnTo>
                  <a:pt x="5927" y="16455"/>
                </a:lnTo>
                <a:lnTo>
                  <a:pt x="5129" y="17210"/>
                </a:lnTo>
                <a:lnTo>
                  <a:pt x="4160" y="17966"/>
                </a:lnTo>
                <a:lnTo>
                  <a:pt x="3590" y="17533"/>
                </a:lnTo>
                <a:lnTo>
                  <a:pt x="2678" y="17694"/>
                </a:lnTo>
                <a:lnTo>
                  <a:pt x="1881" y="17372"/>
                </a:lnTo>
                <a:lnTo>
                  <a:pt x="855" y="17803"/>
                </a:lnTo>
                <a:lnTo>
                  <a:pt x="0" y="18289"/>
                </a:lnTo>
                <a:lnTo>
                  <a:pt x="7802" y="25818"/>
                </a:lnTo>
                <a:lnTo>
                  <a:pt x="19845" y="31030"/>
                </a:lnTo>
                <a:lnTo>
                  <a:pt x="34853" y="33168"/>
                </a:lnTo>
                <a:lnTo>
                  <a:pt x="36305" y="33183"/>
                </a:lnTo>
                <a:lnTo>
                  <a:pt x="52777" y="31024"/>
                </a:lnTo>
                <a:lnTo>
                  <a:pt x="65720" y="25203"/>
                </a:lnTo>
                <a:lnTo>
                  <a:pt x="73470" y="16703"/>
                </a:lnTo>
                <a:lnTo>
                  <a:pt x="74823" y="12244"/>
                </a:lnTo>
                <a:lnTo>
                  <a:pt x="74098" y="11865"/>
                </a:lnTo>
                <a:lnTo>
                  <a:pt x="74159" y="12890"/>
                </a:lnTo>
                <a:lnTo>
                  <a:pt x="72951" y="12681"/>
                </a:lnTo>
                <a:lnTo>
                  <a:pt x="72548" y="13478"/>
                </a:lnTo>
                <a:lnTo>
                  <a:pt x="71863" y="12624"/>
                </a:lnTo>
                <a:lnTo>
                  <a:pt x="71138" y="11713"/>
                </a:lnTo>
                <a:lnTo>
                  <a:pt x="70896" y="10631"/>
                </a:lnTo>
                <a:lnTo>
                  <a:pt x="70614" y="9492"/>
                </a:lnTo>
                <a:lnTo>
                  <a:pt x="70836" y="8352"/>
                </a:lnTo>
                <a:lnTo>
                  <a:pt x="70493" y="7327"/>
                </a:lnTo>
                <a:lnTo>
                  <a:pt x="70614" y="6245"/>
                </a:lnTo>
                <a:lnTo>
                  <a:pt x="68117" y="3834"/>
                </a:lnTo>
                <a:close/>
              </a:path>
            </a:pathLst>
          </a:custGeom>
          <a:solidFill>
            <a:srgbClr val="F1F8FC"/>
          </a:solidFill>
        </p:spPr>
        <p:txBody>
          <a:bodyPr wrap="square" lIns="0" tIns="0" rIns="0" bIns="0" rtlCol="0">
            <a:noAutofit/>
          </a:bodyPr>
          <a:lstStyle/>
          <a:p>
            <a:endParaRPr/>
          </a:p>
        </p:txBody>
      </p:sp>
      <p:sp>
        <p:nvSpPr>
          <p:cNvPr id="1897" name="object 1897"/>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1F8FC"/>
          </a:solidFill>
        </p:spPr>
        <p:txBody>
          <a:bodyPr wrap="square" lIns="0" tIns="0" rIns="0" bIns="0" rtlCol="0">
            <a:noAutofit/>
          </a:bodyPr>
          <a:lstStyle/>
          <a:p>
            <a:endParaRPr/>
          </a:p>
        </p:txBody>
      </p:sp>
      <p:sp>
        <p:nvSpPr>
          <p:cNvPr id="1898" name="object 1898"/>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1F8FC"/>
          </a:solidFill>
        </p:spPr>
        <p:txBody>
          <a:bodyPr wrap="square" lIns="0" tIns="0" rIns="0" bIns="0" rtlCol="0">
            <a:noAutofit/>
          </a:bodyPr>
          <a:lstStyle/>
          <a:p>
            <a:endParaRPr/>
          </a:p>
        </p:txBody>
      </p:sp>
      <p:sp>
        <p:nvSpPr>
          <p:cNvPr id="1899" name="object 1899"/>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1F8FC"/>
          </a:solidFill>
        </p:spPr>
        <p:txBody>
          <a:bodyPr wrap="square" lIns="0" tIns="0" rIns="0" bIns="0" rtlCol="0">
            <a:noAutofit/>
          </a:bodyPr>
          <a:lstStyle/>
          <a:p>
            <a:endParaRPr/>
          </a:p>
        </p:txBody>
      </p:sp>
      <p:sp>
        <p:nvSpPr>
          <p:cNvPr id="1900" name="object 1900"/>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1F8FC"/>
          </a:solidFill>
        </p:spPr>
        <p:txBody>
          <a:bodyPr wrap="square" lIns="0" tIns="0" rIns="0" bIns="0" rtlCol="0">
            <a:noAutofit/>
          </a:bodyPr>
          <a:lstStyle/>
          <a:p>
            <a:endParaRPr/>
          </a:p>
        </p:txBody>
      </p:sp>
      <p:sp>
        <p:nvSpPr>
          <p:cNvPr id="1901" name="object 1901"/>
          <p:cNvSpPr/>
          <p:nvPr/>
        </p:nvSpPr>
        <p:spPr>
          <a:xfrm>
            <a:off x="416524" y="694124"/>
            <a:ext cx="9459" cy="4043"/>
          </a:xfrm>
          <a:custGeom>
            <a:avLst/>
            <a:gdLst/>
            <a:ahLst/>
            <a:cxnLst/>
            <a:rect l="l" t="t" r="r" b="b"/>
            <a:pathLst>
              <a:path w="9459" h="4043">
                <a:moveTo>
                  <a:pt x="4787" y="2638"/>
                </a:moveTo>
                <a:lnTo>
                  <a:pt x="5927" y="2809"/>
                </a:lnTo>
                <a:lnTo>
                  <a:pt x="7066" y="2961"/>
                </a:lnTo>
                <a:lnTo>
                  <a:pt x="8035" y="2866"/>
                </a:lnTo>
                <a:lnTo>
                  <a:pt x="8150" y="2050"/>
                </a:lnTo>
                <a:lnTo>
                  <a:pt x="8319" y="1347"/>
                </a:lnTo>
                <a:lnTo>
                  <a:pt x="9403" y="759"/>
                </a:lnTo>
                <a:lnTo>
                  <a:pt x="9459" y="0"/>
                </a:lnTo>
                <a:lnTo>
                  <a:pt x="6098" y="1025"/>
                </a:lnTo>
                <a:lnTo>
                  <a:pt x="2962" y="2372"/>
                </a:lnTo>
                <a:lnTo>
                  <a:pt x="0" y="4043"/>
                </a:lnTo>
                <a:lnTo>
                  <a:pt x="682" y="4043"/>
                </a:lnTo>
                <a:lnTo>
                  <a:pt x="1651" y="3720"/>
                </a:lnTo>
                <a:lnTo>
                  <a:pt x="2906" y="3246"/>
                </a:lnTo>
                <a:lnTo>
                  <a:pt x="3874" y="3075"/>
                </a:lnTo>
                <a:lnTo>
                  <a:pt x="4672" y="2866"/>
                </a:lnTo>
                <a:lnTo>
                  <a:pt x="4787" y="2638"/>
                </a:lnTo>
                <a:close/>
              </a:path>
            </a:pathLst>
          </a:custGeom>
          <a:solidFill>
            <a:srgbClr val="F1F8FC"/>
          </a:solidFill>
        </p:spPr>
        <p:txBody>
          <a:bodyPr wrap="square" lIns="0" tIns="0" rIns="0" bIns="0" rtlCol="0">
            <a:noAutofit/>
          </a:bodyPr>
          <a:lstStyle/>
          <a:p>
            <a:endParaRPr/>
          </a:p>
        </p:txBody>
      </p:sp>
      <p:sp>
        <p:nvSpPr>
          <p:cNvPr id="1902" name="object 1902"/>
          <p:cNvSpPr/>
          <p:nvPr/>
        </p:nvSpPr>
        <p:spPr>
          <a:xfrm>
            <a:off x="409399" y="701471"/>
            <a:ext cx="2279" cy="1670"/>
          </a:xfrm>
          <a:custGeom>
            <a:avLst/>
            <a:gdLst/>
            <a:ahLst/>
            <a:cxnLst/>
            <a:rect l="l" t="t" r="r" b="b"/>
            <a:pathLst>
              <a:path w="2279" h="1670">
                <a:moveTo>
                  <a:pt x="2279" y="379"/>
                </a:moveTo>
                <a:lnTo>
                  <a:pt x="1995" y="0"/>
                </a:lnTo>
                <a:lnTo>
                  <a:pt x="1311" y="531"/>
                </a:lnTo>
                <a:lnTo>
                  <a:pt x="684" y="1025"/>
                </a:lnTo>
                <a:lnTo>
                  <a:pt x="0" y="1556"/>
                </a:lnTo>
                <a:lnTo>
                  <a:pt x="855" y="1556"/>
                </a:lnTo>
                <a:lnTo>
                  <a:pt x="1766" y="1670"/>
                </a:lnTo>
                <a:lnTo>
                  <a:pt x="2279" y="379"/>
                </a:lnTo>
                <a:close/>
              </a:path>
            </a:pathLst>
          </a:custGeom>
          <a:solidFill>
            <a:srgbClr val="F1F8FC"/>
          </a:solidFill>
        </p:spPr>
        <p:txBody>
          <a:bodyPr wrap="square" lIns="0" tIns="0" rIns="0" bIns="0" rtlCol="0">
            <a:noAutofit/>
          </a:bodyPr>
          <a:lstStyle/>
          <a:p>
            <a:endParaRPr/>
          </a:p>
        </p:txBody>
      </p:sp>
      <p:sp>
        <p:nvSpPr>
          <p:cNvPr id="1903" name="object 1903"/>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1F8FC"/>
          </a:solidFill>
        </p:spPr>
        <p:txBody>
          <a:bodyPr wrap="square" lIns="0" tIns="0" rIns="0" bIns="0" rtlCol="0">
            <a:noAutofit/>
          </a:bodyPr>
          <a:lstStyle/>
          <a:p>
            <a:endParaRPr/>
          </a:p>
        </p:txBody>
      </p:sp>
      <p:sp>
        <p:nvSpPr>
          <p:cNvPr id="1904" name="object 1904"/>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1F8FC"/>
          </a:solidFill>
        </p:spPr>
        <p:txBody>
          <a:bodyPr wrap="square" lIns="0" tIns="0" rIns="0" bIns="0" rtlCol="0">
            <a:noAutofit/>
          </a:bodyPr>
          <a:lstStyle/>
          <a:p>
            <a:endParaRPr/>
          </a:p>
        </p:txBody>
      </p:sp>
      <p:sp>
        <p:nvSpPr>
          <p:cNvPr id="1905" name="object 1905"/>
          <p:cNvSpPr/>
          <p:nvPr/>
        </p:nvSpPr>
        <p:spPr>
          <a:xfrm>
            <a:off x="404440" y="698225"/>
            <a:ext cx="74823" cy="32975"/>
          </a:xfrm>
          <a:custGeom>
            <a:avLst/>
            <a:gdLst/>
            <a:ahLst/>
            <a:cxnLst/>
            <a:rect l="l" t="t" r="r" b="b"/>
            <a:pathLst>
              <a:path w="74823" h="32975">
                <a:moveTo>
                  <a:pt x="23766" y="13117"/>
                </a:moveTo>
                <a:lnTo>
                  <a:pt x="23083" y="12358"/>
                </a:lnTo>
                <a:lnTo>
                  <a:pt x="22284" y="11713"/>
                </a:lnTo>
                <a:lnTo>
                  <a:pt x="21315" y="11219"/>
                </a:lnTo>
                <a:lnTo>
                  <a:pt x="20689" y="9985"/>
                </a:lnTo>
                <a:lnTo>
                  <a:pt x="19664" y="9662"/>
                </a:lnTo>
                <a:lnTo>
                  <a:pt x="18580" y="9548"/>
                </a:lnTo>
                <a:lnTo>
                  <a:pt x="17553" y="9662"/>
                </a:lnTo>
                <a:lnTo>
                  <a:pt x="16699" y="10042"/>
                </a:lnTo>
                <a:lnTo>
                  <a:pt x="15730" y="10042"/>
                </a:lnTo>
                <a:lnTo>
                  <a:pt x="14248" y="10517"/>
                </a:lnTo>
                <a:lnTo>
                  <a:pt x="13108" y="10517"/>
                </a:lnTo>
                <a:lnTo>
                  <a:pt x="12083" y="11067"/>
                </a:lnTo>
                <a:lnTo>
                  <a:pt x="10943" y="11504"/>
                </a:lnTo>
                <a:lnTo>
                  <a:pt x="9860" y="11504"/>
                </a:lnTo>
                <a:lnTo>
                  <a:pt x="8776" y="11333"/>
                </a:lnTo>
                <a:lnTo>
                  <a:pt x="7922" y="12149"/>
                </a:lnTo>
                <a:lnTo>
                  <a:pt x="7010" y="12946"/>
                </a:lnTo>
                <a:lnTo>
                  <a:pt x="6555" y="13934"/>
                </a:lnTo>
                <a:lnTo>
                  <a:pt x="7524" y="15166"/>
                </a:lnTo>
                <a:lnTo>
                  <a:pt x="7294" y="16138"/>
                </a:lnTo>
                <a:lnTo>
                  <a:pt x="7010" y="17055"/>
                </a:lnTo>
                <a:lnTo>
                  <a:pt x="7010" y="17972"/>
                </a:lnTo>
                <a:lnTo>
                  <a:pt x="7922" y="18674"/>
                </a:lnTo>
                <a:lnTo>
                  <a:pt x="9119" y="18241"/>
                </a:lnTo>
                <a:lnTo>
                  <a:pt x="10259" y="17649"/>
                </a:lnTo>
                <a:lnTo>
                  <a:pt x="11171" y="16838"/>
                </a:lnTo>
                <a:lnTo>
                  <a:pt x="11570" y="16785"/>
                </a:lnTo>
                <a:lnTo>
                  <a:pt x="11626" y="15921"/>
                </a:lnTo>
                <a:lnTo>
                  <a:pt x="12025" y="14896"/>
                </a:lnTo>
                <a:lnTo>
                  <a:pt x="12993" y="14302"/>
                </a:lnTo>
                <a:lnTo>
                  <a:pt x="14021" y="13820"/>
                </a:lnTo>
                <a:lnTo>
                  <a:pt x="15160" y="13497"/>
                </a:lnTo>
                <a:lnTo>
                  <a:pt x="16186" y="13440"/>
                </a:lnTo>
                <a:lnTo>
                  <a:pt x="15503" y="14086"/>
                </a:lnTo>
                <a:lnTo>
                  <a:pt x="14534" y="14518"/>
                </a:lnTo>
                <a:lnTo>
                  <a:pt x="13622" y="14896"/>
                </a:lnTo>
                <a:lnTo>
                  <a:pt x="13165" y="16299"/>
                </a:lnTo>
                <a:lnTo>
                  <a:pt x="13563" y="17216"/>
                </a:lnTo>
                <a:lnTo>
                  <a:pt x="13108" y="18135"/>
                </a:lnTo>
                <a:lnTo>
                  <a:pt x="12311" y="18835"/>
                </a:lnTo>
                <a:lnTo>
                  <a:pt x="11284" y="18619"/>
                </a:lnTo>
                <a:lnTo>
                  <a:pt x="10544" y="19321"/>
                </a:lnTo>
                <a:lnTo>
                  <a:pt x="9975" y="20077"/>
                </a:lnTo>
                <a:lnTo>
                  <a:pt x="8720" y="19916"/>
                </a:lnTo>
                <a:lnTo>
                  <a:pt x="7465" y="19752"/>
                </a:lnTo>
                <a:lnTo>
                  <a:pt x="6668" y="19213"/>
                </a:lnTo>
                <a:lnTo>
                  <a:pt x="5927" y="18619"/>
                </a:lnTo>
                <a:lnTo>
                  <a:pt x="5300" y="18027"/>
                </a:lnTo>
                <a:lnTo>
                  <a:pt x="6213" y="17649"/>
                </a:lnTo>
                <a:lnTo>
                  <a:pt x="6384" y="16569"/>
                </a:lnTo>
                <a:lnTo>
                  <a:pt x="6839" y="15543"/>
                </a:lnTo>
                <a:lnTo>
                  <a:pt x="5927" y="16246"/>
                </a:lnTo>
                <a:lnTo>
                  <a:pt x="5129" y="17001"/>
                </a:lnTo>
                <a:lnTo>
                  <a:pt x="4160" y="17757"/>
                </a:lnTo>
                <a:lnTo>
                  <a:pt x="3590" y="17324"/>
                </a:lnTo>
                <a:lnTo>
                  <a:pt x="2678" y="17486"/>
                </a:lnTo>
                <a:lnTo>
                  <a:pt x="1881" y="17163"/>
                </a:lnTo>
                <a:lnTo>
                  <a:pt x="855" y="17594"/>
                </a:lnTo>
                <a:lnTo>
                  <a:pt x="0" y="18080"/>
                </a:lnTo>
                <a:lnTo>
                  <a:pt x="7802" y="25609"/>
                </a:lnTo>
                <a:lnTo>
                  <a:pt x="19845" y="30822"/>
                </a:lnTo>
                <a:lnTo>
                  <a:pt x="34853" y="32959"/>
                </a:lnTo>
                <a:lnTo>
                  <a:pt x="36305" y="32975"/>
                </a:lnTo>
                <a:lnTo>
                  <a:pt x="52777" y="30816"/>
                </a:lnTo>
                <a:lnTo>
                  <a:pt x="65720" y="24994"/>
                </a:lnTo>
                <a:lnTo>
                  <a:pt x="73470" y="16494"/>
                </a:lnTo>
                <a:lnTo>
                  <a:pt x="74823" y="12035"/>
                </a:lnTo>
                <a:lnTo>
                  <a:pt x="74098" y="11656"/>
                </a:lnTo>
                <a:lnTo>
                  <a:pt x="74159" y="12681"/>
                </a:lnTo>
                <a:lnTo>
                  <a:pt x="72951" y="12472"/>
                </a:lnTo>
                <a:lnTo>
                  <a:pt x="72548" y="13269"/>
                </a:lnTo>
                <a:lnTo>
                  <a:pt x="71863" y="12415"/>
                </a:lnTo>
                <a:lnTo>
                  <a:pt x="71138" y="11504"/>
                </a:lnTo>
                <a:lnTo>
                  <a:pt x="70896" y="10422"/>
                </a:lnTo>
                <a:lnTo>
                  <a:pt x="70614" y="9283"/>
                </a:lnTo>
                <a:lnTo>
                  <a:pt x="70836" y="8144"/>
                </a:lnTo>
                <a:lnTo>
                  <a:pt x="70493" y="7119"/>
                </a:lnTo>
                <a:lnTo>
                  <a:pt x="70554" y="6378"/>
                </a:lnTo>
                <a:lnTo>
                  <a:pt x="67875" y="3948"/>
                </a:lnTo>
                <a:lnTo>
                  <a:pt x="64917" y="1841"/>
                </a:lnTo>
                <a:lnTo>
                  <a:pt x="61725" y="0"/>
                </a:lnTo>
                <a:lnTo>
                  <a:pt x="61896" y="493"/>
                </a:lnTo>
                <a:lnTo>
                  <a:pt x="61098" y="702"/>
                </a:lnTo>
                <a:lnTo>
                  <a:pt x="60357" y="1347"/>
                </a:lnTo>
                <a:lnTo>
                  <a:pt x="60641" y="1898"/>
                </a:lnTo>
                <a:lnTo>
                  <a:pt x="60071" y="2866"/>
                </a:lnTo>
                <a:lnTo>
                  <a:pt x="59900" y="3986"/>
                </a:lnTo>
                <a:lnTo>
                  <a:pt x="59501" y="5011"/>
                </a:lnTo>
                <a:lnTo>
                  <a:pt x="58249" y="4916"/>
                </a:lnTo>
                <a:lnTo>
                  <a:pt x="57050" y="5068"/>
                </a:lnTo>
                <a:lnTo>
                  <a:pt x="56140" y="5714"/>
                </a:lnTo>
                <a:lnTo>
                  <a:pt x="55113" y="6321"/>
                </a:lnTo>
                <a:lnTo>
                  <a:pt x="54372" y="6207"/>
                </a:lnTo>
                <a:lnTo>
                  <a:pt x="53860" y="7024"/>
                </a:lnTo>
                <a:lnTo>
                  <a:pt x="53119" y="7441"/>
                </a:lnTo>
                <a:lnTo>
                  <a:pt x="52777" y="6644"/>
                </a:lnTo>
                <a:lnTo>
                  <a:pt x="52549" y="5714"/>
                </a:lnTo>
                <a:lnTo>
                  <a:pt x="51637" y="5619"/>
                </a:lnTo>
                <a:lnTo>
                  <a:pt x="50668" y="5562"/>
                </a:lnTo>
                <a:lnTo>
                  <a:pt x="49700" y="5771"/>
                </a:lnTo>
                <a:lnTo>
                  <a:pt x="48900" y="7118"/>
                </a:lnTo>
                <a:lnTo>
                  <a:pt x="47591" y="7441"/>
                </a:lnTo>
                <a:lnTo>
                  <a:pt x="46165" y="7612"/>
                </a:lnTo>
                <a:lnTo>
                  <a:pt x="45539" y="8751"/>
                </a:lnTo>
                <a:lnTo>
                  <a:pt x="44340" y="9397"/>
                </a:lnTo>
                <a:lnTo>
                  <a:pt x="44000" y="10251"/>
                </a:lnTo>
                <a:lnTo>
                  <a:pt x="43372" y="10896"/>
                </a:lnTo>
                <a:lnTo>
                  <a:pt x="43031" y="10839"/>
                </a:lnTo>
                <a:lnTo>
                  <a:pt x="43771" y="11599"/>
                </a:lnTo>
                <a:lnTo>
                  <a:pt x="42745" y="11883"/>
                </a:lnTo>
                <a:lnTo>
                  <a:pt x="41549" y="12092"/>
                </a:lnTo>
                <a:lnTo>
                  <a:pt x="40466" y="11770"/>
                </a:lnTo>
                <a:lnTo>
                  <a:pt x="40294" y="12529"/>
                </a:lnTo>
                <a:lnTo>
                  <a:pt x="40182" y="13269"/>
                </a:lnTo>
                <a:lnTo>
                  <a:pt x="39441" y="12206"/>
                </a:lnTo>
                <a:lnTo>
                  <a:pt x="38871" y="10896"/>
                </a:lnTo>
                <a:lnTo>
                  <a:pt x="38015" y="11978"/>
                </a:lnTo>
                <a:lnTo>
                  <a:pt x="37731" y="13174"/>
                </a:lnTo>
                <a:lnTo>
                  <a:pt x="37332" y="14302"/>
                </a:lnTo>
                <a:lnTo>
                  <a:pt x="36305" y="14302"/>
                </a:lnTo>
                <a:lnTo>
                  <a:pt x="35280" y="13934"/>
                </a:lnTo>
                <a:lnTo>
                  <a:pt x="34311" y="13877"/>
                </a:lnTo>
                <a:lnTo>
                  <a:pt x="33342" y="14194"/>
                </a:lnTo>
                <a:lnTo>
                  <a:pt x="32259" y="14249"/>
                </a:lnTo>
                <a:lnTo>
                  <a:pt x="31232" y="14465"/>
                </a:lnTo>
                <a:lnTo>
                  <a:pt x="29923" y="14518"/>
                </a:lnTo>
                <a:lnTo>
                  <a:pt x="28612" y="14518"/>
                </a:lnTo>
                <a:lnTo>
                  <a:pt x="27357" y="14788"/>
                </a:lnTo>
                <a:lnTo>
                  <a:pt x="26273" y="14029"/>
                </a:lnTo>
                <a:lnTo>
                  <a:pt x="25532" y="15382"/>
                </a:lnTo>
                <a:lnTo>
                  <a:pt x="24507" y="15327"/>
                </a:lnTo>
                <a:lnTo>
                  <a:pt x="23538" y="15544"/>
                </a:lnTo>
                <a:lnTo>
                  <a:pt x="22513" y="15976"/>
                </a:lnTo>
                <a:lnTo>
                  <a:pt x="21486" y="16191"/>
                </a:lnTo>
                <a:lnTo>
                  <a:pt x="20860" y="15435"/>
                </a:lnTo>
                <a:lnTo>
                  <a:pt x="20632" y="14465"/>
                </a:lnTo>
                <a:lnTo>
                  <a:pt x="21202" y="14029"/>
                </a:lnTo>
                <a:lnTo>
                  <a:pt x="22284" y="14680"/>
                </a:lnTo>
                <a:lnTo>
                  <a:pt x="23424" y="14949"/>
                </a:lnTo>
                <a:lnTo>
                  <a:pt x="24678" y="14843"/>
                </a:lnTo>
                <a:lnTo>
                  <a:pt x="24564" y="13706"/>
                </a:lnTo>
                <a:lnTo>
                  <a:pt x="23766" y="13117"/>
                </a:lnTo>
                <a:close/>
              </a:path>
            </a:pathLst>
          </a:custGeom>
          <a:solidFill>
            <a:srgbClr val="F1F8FC"/>
          </a:solidFill>
        </p:spPr>
        <p:txBody>
          <a:bodyPr wrap="square" lIns="0" tIns="0" rIns="0" bIns="0" rtlCol="0">
            <a:noAutofit/>
          </a:bodyPr>
          <a:lstStyle/>
          <a:p>
            <a:endParaRPr/>
          </a:p>
        </p:txBody>
      </p:sp>
      <p:sp>
        <p:nvSpPr>
          <p:cNvPr id="1906" name="object 1906"/>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1F8FC"/>
          </a:solidFill>
        </p:spPr>
        <p:txBody>
          <a:bodyPr wrap="square" lIns="0" tIns="0" rIns="0" bIns="0" rtlCol="0">
            <a:noAutofit/>
          </a:bodyPr>
          <a:lstStyle/>
          <a:p>
            <a:endParaRPr/>
          </a:p>
        </p:txBody>
      </p:sp>
      <p:sp>
        <p:nvSpPr>
          <p:cNvPr id="1907" name="object 1907"/>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1F8FC"/>
          </a:solidFill>
        </p:spPr>
        <p:txBody>
          <a:bodyPr wrap="square" lIns="0" tIns="0" rIns="0" bIns="0" rtlCol="0">
            <a:noAutofit/>
          </a:bodyPr>
          <a:lstStyle/>
          <a:p>
            <a:endParaRPr/>
          </a:p>
        </p:txBody>
      </p:sp>
      <p:sp>
        <p:nvSpPr>
          <p:cNvPr id="1908" name="object 1908"/>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1F8FC"/>
          </a:solidFill>
        </p:spPr>
        <p:txBody>
          <a:bodyPr wrap="square" lIns="0" tIns="0" rIns="0" bIns="0" rtlCol="0">
            <a:noAutofit/>
          </a:bodyPr>
          <a:lstStyle/>
          <a:p>
            <a:endParaRPr/>
          </a:p>
        </p:txBody>
      </p:sp>
      <p:sp>
        <p:nvSpPr>
          <p:cNvPr id="1909" name="object 1909"/>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1F8FC"/>
          </a:solidFill>
        </p:spPr>
        <p:txBody>
          <a:bodyPr wrap="square" lIns="0" tIns="0" rIns="0" bIns="0" rtlCol="0">
            <a:noAutofit/>
          </a:bodyPr>
          <a:lstStyle/>
          <a:p>
            <a:endParaRPr/>
          </a:p>
        </p:txBody>
      </p:sp>
      <p:sp>
        <p:nvSpPr>
          <p:cNvPr id="1910" name="object 1910"/>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1F8FC"/>
          </a:solidFill>
        </p:spPr>
        <p:txBody>
          <a:bodyPr wrap="square" lIns="0" tIns="0" rIns="0" bIns="0" rtlCol="0">
            <a:noAutofit/>
          </a:bodyPr>
          <a:lstStyle/>
          <a:p>
            <a:endParaRPr/>
          </a:p>
        </p:txBody>
      </p:sp>
      <p:sp>
        <p:nvSpPr>
          <p:cNvPr id="1911" name="object 1911"/>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1F8FC"/>
          </a:solidFill>
        </p:spPr>
        <p:txBody>
          <a:bodyPr wrap="square" lIns="0" tIns="0" rIns="0" bIns="0" rtlCol="0">
            <a:noAutofit/>
          </a:bodyPr>
          <a:lstStyle/>
          <a:p>
            <a:endParaRPr/>
          </a:p>
        </p:txBody>
      </p:sp>
      <p:sp>
        <p:nvSpPr>
          <p:cNvPr id="1912" name="object 1912"/>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1F8FC"/>
          </a:solidFill>
        </p:spPr>
        <p:txBody>
          <a:bodyPr wrap="square" lIns="0" tIns="0" rIns="0" bIns="0" rtlCol="0">
            <a:noAutofit/>
          </a:bodyPr>
          <a:lstStyle/>
          <a:p>
            <a:endParaRPr/>
          </a:p>
        </p:txBody>
      </p:sp>
      <p:sp>
        <p:nvSpPr>
          <p:cNvPr id="1913" name="object 1913"/>
          <p:cNvSpPr/>
          <p:nvPr/>
        </p:nvSpPr>
        <p:spPr>
          <a:xfrm>
            <a:off x="417777" y="694561"/>
            <a:ext cx="8150" cy="3398"/>
          </a:xfrm>
          <a:custGeom>
            <a:avLst/>
            <a:gdLst/>
            <a:ahLst/>
            <a:cxnLst/>
            <a:rect l="l" t="t" r="r" b="b"/>
            <a:pathLst>
              <a:path w="8150" h="3398">
                <a:moveTo>
                  <a:pt x="2622" y="2050"/>
                </a:moveTo>
                <a:lnTo>
                  <a:pt x="0" y="3398"/>
                </a:lnTo>
                <a:lnTo>
                  <a:pt x="398" y="3284"/>
                </a:lnTo>
                <a:lnTo>
                  <a:pt x="1653" y="2809"/>
                </a:lnTo>
                <a:lnTo>
                  <a:pt x="2622" y="2638"/>
                </a:lnTo>
                <a:lnTo>
                  <a:pt x="3419" y="2429"/>
                </a:lnTo>
                <a:lnTo>
                  <a:pt x="3534" y="2202"/>
                </a:lnTo>
                <a:lnTo>
                  <a:pt x="4674" y="2372"/>
                </a:lnTo>
                <a:lnTo>
                  <a:pt x="5814" y="2524"/>
                </a:lnTo>
                <a:lnTo>
                  <a:pt x="6782" y="2429"/>
                </a:lnTo>
                <a:lnTo>
                  <a:pt x="6897" y="1613"/>
                </a:lnTo>
                <a:lnTo>
                  <a:pt x="7066" y="911"/>
                </a:lnTo>
                <a:lnTo>
                  <a:pt x="8150" y="322"/>
                </a:lnTo>
                <a:lnTo>
                  <a:pt x="8150" y="0"/>
                </a:lnTo>
                <a:lnTo>
                  <a:pt x="5300" y="911"/>
                </a:lnTo>
                <a:lnTo>
                  <a:pt x="2622" y="2050"/>
                </a:lnTo>
                <a:close/>
              </a:path>
            </a:pathLst>
          </a:custGeom>
          <a:solidFill>
            <a:srgbClr val="F1F8FC"/>
          </a:solidFill>
        </p:spPr>
        <p:txBody>
          <a:bodyPr wrap="square" lIns="0" tIns="0" rIns="0" bIns="0" rtlCol="0">
            <a:noAutofit/>
          </a:bodyPr>
          <a:lstStyle/>
          <a:p>
            <a:endParaRPr/>
          </a:p>
        </p:txBody>
      </p:sp>
      <p:sp>
        <p:nvSpPr>
          <p:cNvPr id="1914" name="object 1914"/>
          <p:cNvSpPr/>
          <p:nvPr/>
        </p:nvSpPr>
        <p:spPr>
          <a:xfrm>
            <a:off x="410084" y="701794"/>
            <a:ext cx="1595" cy="1347"/>
          </a:xfrm>
          <a:custGeom>
            <a:avLst/>
            <a:gdLst/>
            <a:ahLst/>
            <a:cxnLst/>
            <a:rect l="l" t="t" r="r" b="b"/>
            <a:pathLst>
              <a:path w="1595" h="1347">
                <a:moveTo>
                  <a:pt x="1081" y="1347"/>
                </a:moveTo>
                <a:lnTo>
                  <a:pt x="1595" y="56"/>
                </a:lnTo>
                <a:lnTo>
                  <a:pt x="1025" y="417"/>
                </a:lnTo>
                <a:lnTo>
                  <a:pt x="511" y="797"/>
                </a:lnTo>
                <a:lnTo>
                  <a:pt x="0" y="1233"/>
                </a:lnTo>
                <a:lnTo>
                  <a:pt x="171" y="1233"/>
                </a:lnTo>
                <a:lnTo>
                  <a:pt x="1081" y="1347"/>
                </a:lnTo>
                <a:close/>
              </a:path>
            </a:pathLst>
          </a:custGeom>
          <a:solidFill>
            <a:srgbClr val="F1F8FC"/>
          </a:solidFill>
        </p:spPr>
        <p:txBody>
          <a:bodyPr wrap="square" lIns="0" tIns="0" rIns="0" bIns="0" rtlCol="0">
            <a:noAutofit/>
          </a:bodyPr>
          <a:lstStyle/>
          <a:p>
            <a:endParaRPr/>
          </a:p>
        </p:txBody>
      </p:sp>
      <p:sp>
        <p:nvSpPr>
          <p:cNvPr id="1915" name="object 1915"/>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1F8FC"/>
          </a:solidFill>
        </p:spPr>
        <p:txBody>
          <a:bodyPr wrap="square" lIns="0" tIns="0" rIns="0" bIns="0" rtlCol="0">
            <a:noAutofit/>
          </a:bodyPr>
          <a:lstStyle/>
          <a:p>
            <a:endParaRPr/>
          </a:p>
        </p:txBody>
      </p:sp>
      <p:sp>
        <p:nvSpPr>
          <p:cNvPr id="1916" name="object 1916"/>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1F8FC"/>
          </a:solidFill>
        </p:spPr>
        <p:txBody>
          <a:bodyPr wrap="square" lIns="0" tIns="0" rIns="0" bIns="0" rtlCol="0">
            <a:noAutofit/>
          </a:bodyPr>
          <a:lstStyle/>
          <a:p>
            <a:endParaRPr/>
          </a:p>
        </p:txBody>
      </p:sp>
      <p:sp>
        <p:nvSpPr>
          <p:cNvPr id="1917" name="object 1917"/>
          <p:cNvSpPr/>
          <p:nvPr/>
        </p:nvSpPr>
        <p:spPr>
          <a:xfrm>
            <a:off x="404440" y="698775"/>
            <a:ext cx="74823" cy="32424"/>
          </a:xfrm>
          <a:custGeom>
            <a:avLst/>
            <a:gdLst/>
            <a:ahLst/>
            <a:cxnLst/>
            <a:rect l="l" t="t" r="r" b="b"/>
            <a:pathLst>
              <a:path w="74823" h="32424">
                <a:moveTo>
                  <a:pt x="23766" y="12567"/>
                </a:moveTo>
                <a:lnTo>
                  <a:pt x="23083" y="11807"/>
                </a:lnTo>
                <a:lnTo>
                  <a:pt x="22284" y="11162"/>
                </a:lnTo>
                <a:lnTo>
                  <a:pt x="21315" y="10668"/>
                </a:lnTo>
                <a:lnTo>
                  <a:pt x="20689" y="9434"/>
                </a:lnTo>
                <a:lnTo>
                  <a:pt x="19664" y="9112"/>
                </a:lnTo>
                <a:lnTo>
                  <a:pt x="18580" y="8998"/>
                </a:lnTo>
                <a:lnTo>
                  <a:pt x="17553" y="9112"/>
                </a:lnTo>
                <a:lnTo>
                  <a:pt x="16699" y="9491"/>
                </a:lnTo>
                <a:lnTo>
                  <a:pt x="15730" y="9491"/>
                </a:lnTo>
                <a:lnTo>
                  <a:pt x="14248" y="9966"/>
                </a:lnTo>
                <a:lnTo>
                  <a:pt x="13108" y="9966"/>
                </a:lnTo>
                <a:lnTo>
                  <a:pt x="12083" y="10517"/>
                </a:lnTo>
                <a:lnTo>
                  <a:pt x="10943" y="10953"/>
                </a:lnTo>
                <a:lnTo>
                  <a:pt x="9860" y="10953"/>
                </a:lnTo>
                <a:lnTo>
                  <a:pt x="8776" y="10782"/>
                </a:lnTo>
                <a:lnTo>
                  <a:pt x="7922" y="11599"/>
                </a:lnTo>
                <a:lnTo>
                  <a:pt x="7010" y="12396"/>
                </a:lnTo>
                <a:lnTo>
                  <a:pt x="6555" y="13383"/>
                </a:lnTo>
                <a:lnTo>
                  <a:pt x="7524" y="14615"/>
                </a:lnTo>
                <a:lnTo>
                  <a:pt x="7294" y="15587"/>
                </a:lnTo>
                <a:lnTo>
                  <a:pt x="7010" y="16504"/>
                </a:lnTo>
                <a:lnTo>
                  <a:pt x="7010" y="17421"/>
                </a:lnTo>
                <a:lnTo>
                  <a:pt x="7922" y="18123"/>
                </a:lnTo>
                <a:lnTo>
                  <a:pt x="9119" y="17691"/>
                </a:lnTo>
                <a:lnTo>
                  <a:pt x="10259" y="17098"/>
                </a:lnTo>
                <a:lnTo>
                  <a:pt x="11171" y="16288"/>
                </a:lnTo>
                <a:lnTo>
                  <a:pt x="11570" y="16235"/>
                </a:lnTo>
                <a:lnTo>
                  <a:pt x="11626" y="15371"/>
                </a:lnTo>
                <a:lnTo>
                  <a:pt x="12025" y="14346"/>
                </a:lnTo>
                <a:lnTo>
                  <a:pt x="12993" y="13751"/>
                </a:lnTo>
                <a:lnTo>
                  <a:pt x="14021" y="13269"/>
                </a:lnTo>
                <a:lnTo>
                  <a:pt x="15160" y="12947"/>
                </a:lnTo>
                <a:lnTo>
                  <a:pt x="16186" y="12890"/>
                </a:lnTo>
                <a:lnTo>
                  <a:pt x="15503" y="13535"/>
                </a:lnTo>
                <a:lnTo>
                  <a:pt x="14534" y="13968"/>
                </a:lnTo>
                <a:lnTo>
                  <a:pt x="13622" y="14346"/>
                </a:lnTo>
                <a:lnTo>
                  <a:pt x="13165" y="15749"/>
                </a:lnTo>
                <a:lnTo>
                  <a:pt x="13563" y="16665"/>
                </a:lnTo>
                <a:lnTo>
                  <a:pt x="13108" y="17584"/>
                </a:lnTo>
                <a:lnTo>
                  <a:pt x="12311" y="18285"/>
                </a:lnTo>
                <a:lnTo>
                  <a:pt x="11284" y="18068"/>
                </a:lnTo>
                <a:lnTo>
                  <a:pt x="10544" y="18771"/>
                </a:lnTo>
                <a:lnTo>
                  <a:pt x="9975" y="19526"/>
                </a:lnTo>
                <a:lnTo>
                  <a:pt x="8720" y="19365"/>
                </a:lnTo>
                <a:lnTo>
                  <a:pt x="7465" y="19202"/>
                </a:lnTo>
                <a:lnTo>
                  <a:pt x="6668" y="18663"/>
                </a:lnTo>
                <a:lnTo>
                  <a:pt x="5927" y="18068"/>
                </a:lnTo>
                <a:lnTo>
                  <a:pt x="5300" y="17476"/>
                </a:lnTo>
                <a:lnTo>
                  <a:pt x="6213" y="17098"/>
                </a:lnTo>
                <a:lnTo>
                  <a:pt x="6384" y="16018"/>
                </a:lnTo>
                <a:lnTo>
                  <a:pt x="6839" y="14993"/>
                </a:lnTo>
                <a:lnTo>
                  <a:pt x="5927" y="15695"/>
                </a:lnTo>
                <a:lnTo>
                  <a:pt x="5129" y="16451"/>
                </a:lnTo>
                <a:lnTo>
                  <a:pt x="4160" y="17206"/>
                </a:lnTo>
                <a:lnTo>
                  <a:pt x="3590" y="16774"/>
                </a:lnTo>
                <a:lnTo>
                  <a:pt x="2678" y="16935"/>
                </a:lnTo>
                <a:lnTo>
                  <a:pt x="1881" y="16612"/>
                </a:lnTo>
                <a:lnTo>
                  <a:pt x="855" y="17043"/>
                </a:lnTo>
                <a:lnTo>
                  <a:pt x="0" y="17529"/>
                </a:lnTo>
                <a:lnTo>
                  <a:pt x="7802" y="25059"/>
                </a:lnTo>
                <a:lnTo>
                  <a:pt x="19845" y="30271"/>
                </a:lnTo>
                <a:lnTo>
                  <a:pt x="34853" y="32408"/>
                </a:lnTo>
                <a:lnTo>
                  <a:pt x="36305" y="32424"/>
                </a:lnTo>
                <a:lnTo>
                  <a:pt x="52777" y="30265"/>
                </a:lnTo>
                <a:lnTo>
                  <a:pt x="65720" y="24444"/>
                </a:lnTo>
                <a:lnTo>
                  <a:pt x="73470" y="15944"/>
                </a:lnTo>
                <a:lnTo>
                  <a:pt x="74823" y="11485"/>
                </a:lnTo>
                <a:lnTo>
                  <a:pt x="74098" y="11105"/>
                </a:lnTo>
                <a:lnTo>
                  <a:pt x="74159" y="12130"/>
                </a:lnTo>
                <a:lnTo>
                  <a:pt x="72951" y="11921"/>
                </a:lnTo>
                <a:lnTo>
                  <a:pt x="72548" y="12719"/>
                </a:lnTo>
                <a:lnTo>
                  <a:pt x="71863" y="11865"/>
                </a:lnTo>
                <a:lnTo>
                  <a:pt x="71138" y="10953"/>
                </a:lnTo>
                <a:lnTo>
                  <a:pt x="70896" y="9871"/>
                </a:lnTo>
                <a:lnTo>
                  <a:pt x="70614" y="8732"/>
                </a:lnTo>
                <a:lnTo>
                  <a:pt x="70836" y="7593"/>
                </a:lnTo>
                <a:lnTo>
                  <a:pt x="70493" y="6568"/>
                </a:lnTo>
                <a:lnTo>
                  <a:pt x="70554" y="6359"/>
                </a:lnTo>
                <a:lnTo>
                  <a:pt x="67875" y="3929"/>
                </a:lnTo>
                <a:lnTo>
                  <a:pt x="64973" y="1765"/>
                </a:lnTo>
                <a:lnTo>
                  <a:pt x="61781" y="0"/>
                </a:lnTo>
                <a:lnTo>
                  <a:pt x="61098" y="151"/>
                </a:lnTo>
                <a:lnTo>
                  <a:pt x="60357" y="797"/>
                </a:lnTo>
                <a:lnTo>
                  <a:pt x="60641" y="1347"/>
                </a:lnTo>
                <a:lnTo>
                  <a:pt x="60071" y="2316"/>
                </a:lnTo>
                <a:lnTo>
                  <a:pt x="59900" y="3436"/>
                </a:lnTo>
                <a:lnTo>
                  <a:pt x="59501" y="4461"/>
                </a:lnTo>
                <a:lnTo>
                  <a:pt x="58249" y="4366"/>
                </a:lnTo>
                <a:lnTo>
                  <a:pt x="57050" y="4518"/>
                </a:lnTo>
                <a:lnTo>
                  <a:pt x="56140" y="5163"/>
                </a:lnTo>
                <a:lnTo>
                  <a:pt x="55113" y="5771"/>
                </a:lnTo>
                <a:lnTo>
                  <a:pt x="54372" y="5657"/>
                </a:lnTo>
                <a:lnTo>
                  <a:pt x="53860" y="6473"/>
                </a:lnTo>
                <a:lnTo>
                  <a:pt x="53119" y="6891"/>
                </a:lnTo>
                <a:lnTo>
                  <a:pt x="52777" y="6093"/>
                </a:lnTo>
                <a:lnTo>
                  <a:pt x="52549" y="5163"/>
                </a:lnTo>
                <a:lnTo>
                  <a:pt x="51637" y="5068"/>
                </a:lnTo>
                <a:lnTo>
                  <a:pt x="50668" y="5011"/>
                </a:lnTo>
                <a:lnTo>
                  <a:pt x="49700" y="5220"/>
                </a:lnTo>
                <a:lnTo>
                  <a:pt x="48900" y="6568"/>
                </a:lnTo>
                <a:lnTo>
                  <a:pt x="47591" y="6891"/>
                </a:lnTo>
                <a:lnTo>
                  <a:pt x="46165" y="7062"/>
                </a:lnTo>
                <a:lnTo>
                  <a:pt x="45539" y="8201"/>
                </a:lnTo>
                <a:lnTo>
                  <a:pt x="44340" y="8846"/>
                </a:lnTo>
                <a:lnTo>
                  <a:pt x="44000" y="9700"/>
                </a:lnTo>
                <a:lnTo>
                  <a:pt x="43372" y="10346"/>
                </a:lnTo>
                <a:lnTo>
                  <a:pt x="43031" y="10289"/>
                </a:lnTo>
                <a:lnTo>
                  <a:pt x="43771" y="11048"/>
                </a:lnTo>
                <a:lnTo>
                  <a:pt x="42745" y="11333"/>
                </a:lnTo>
                <a:lnTo>
                  <a:pt x="41549" y="11542"/>
                </a:lnTo>
                <a:lnTo>
                  <a:pt x="40466" y="11219"/>
                </a:lnTo>
                <a:lnTo>
                  <a:pt x="40294" y="11978"/>
                </a:lnTo>
                <a:lnTo>
                  <a:pt x="40182" y="12719"/>
                </a:lnTo>
                <a:lnTo>
                  <a:pt x="39441" y="11656"/>
                </a:lnTo>
                <a:lnTo>
                  <a:pt x="38871" y="10346"/>
                </a:lnTo>
                <a:lnTo>
                  <a:pt x="38015" y="11428"/>
                </a:lnTo>
                <a:lnTo>
                  <a:pt x="37731" y="12624"/>
                </a:lnTo>
                <a:lnTo>
                  <a:pt x="37332" y="13751"/>
                </a:lnTo>
                <a:lnTo>
                  <a:pt x="36305" y="13751"/>
                </a:lnTo>
                <a:lnTo>
                  <a:pt x="35280" y="13383"/>
                </a:lnTo>
                <a:lnTo>
                  <a:pt x="34311" y="13326"/>
                </a:lnTo>
                <a:lnTo>
                  <a:pt x="33342" y="13643"/>
                </a:lnTo>
                <a:lnTo>
                  <a:pt x="32259" y="13698"/>
                </a:lnTo>
                <a:lnTo>
                  <a:pt x="31232" y="13915"/>
                </a:lnTo>
                <a:lnTo>
                  <a:pt x="29923" y="13968"/>
                </a:lnTo>
                <a:lnTo>
                  <a:pt x="28612" y="13968"/>
                </a:lnTo>
                <a:lnTo>
                  <a:pt x="27357" y="14237"/>
                </a:lnTo>
                <a:lnTo>
                  <a:pt x="26273" y="13478"/>
                </a:lnTo>
                <a:lnTo>
                  <a:pt x="25532" y="14832"/>
                </a:lnTo>
                <a:lnTo>
                  <a:pt x="24507" y="14777"/>
                </a:lnTo>
                <a:lnTo>
                  <a:pt x="23538" y="14993"/>
                </a:lnTo>
                <a:lnTo>
                  <a:pt x="22513" y="15426"/>
                </a:lnTo>
                <a:lnTo>
                  <a:pt x="21486" y="15640"/>
                </a:lnTo>
                <a:lnTo>
                  <a:pt x="20860" y="14885"/>
                </a:lnTo>
                <a:lnTo>
                  <a:pt x="20632" y="13915"/>
                </a:lnTo>
                <a:lnTo>
                  <a:pt x="21202" y="13478"/>
                </a:lnTo>
                <a:lnTo>
                  <a:pt x="22284" y="14129"/>
                </a:lnTo>
                <a:lnTo>
                  <a:pt x="23424" y="14399"/>
                </a:lnTo>
                <a:lnTo>
                  <a:pt x="24678" y="14292"/>
                </a:lnTo>
                <a:lnTo>
                  <a:pt x="24564" y="13155"/>
                </a:lnTo>
                <a:lnTo>
                  <a:pt x="23766" y="12567"/>
                </a:lnTo>
                <a:close/>
              </a:path>
            </a:pathLst>
          </a:custGeom>
          <a:solidFill>
            <a:srgbClr val="F1F8FC"/>
          </a:solidFill>
        </p:spPr>
        <p:txBody>
          <a:bodyPr wrap="square" lIns="0" tIns="0" rIns="0" bIns="0" rtlCol="0">
            <a:noAutofit/>
          </a:bodyPr>
          <a:lstStyle/>
          <a:p>
            <a:endParaRPr/>
          </a:p>
        </p:txBody>
      </p:sp>
      <p:sp>
        <p:nvSpPr>
          <p:cNvPr id="1918" name="object 1918"/>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1F8FC"/>
          </a:solidFill>
        </p:spPr>
        <p:txBody>
          <a:bodyPr wrap="square" lIns="0" tIns="0" rIns="0" bIns="0" rtlCol="0">
            <a:noAutofit/>
          </a:bodyPr>
          <a:lstStyle/>
          <a:p>
            <a:endParaRPr/>
          </a:p>
        </p:txBody>
      </p:sp>
      <p:sp>
        <p:nvSpPr>
          <p:cNvPr id="1919" name="object 1919"/>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1F8FC"/>
          </a:solidFill>
        </p:spPr>
        <p:txBody>
          <a:bodyPr wrap="square" lIns="0" tIns="0" rIns="0" bIns="0" rtlCol="0">
            <a:noAutofit/>
          </a:bodyPr>
          <a:lstStyle/>
          <a:p>
            <a:endParaRPr/>
          </a:p>
        </p:txBody>
      </p:sp>
      <p:sp>
        <p:nvSpPr>
          <p:cNvPr id="1920" name="object 1920"/>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1F8FC"/>
          </a:solidFill>
        </p:spPr>
        <p:txBody>
          <a:bodyPr wrap="square" lIns="0" tIns="0" rIns="0" bIns="0" rtlCol="0">
            <a:noAutofit/>
          </a:bodyPr>
          <a:lstStyle/>
          <a:p>
            <a:endParaRPr/>
          </a:p>
        </p:txBody>
      </p:sp>
      <p:sp>
        <p:nvSpPr>
          <p:cNvPr id="1921" name="object 1921"/>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1F8FC"/>
          </a:solidFill>
        </p:spPr>
        <p:txBody>
          <a:bodyPr wrap="square" lIns="0" tIns="0" rIns="0" bIns="0" rtlCol="0">
            <a:noAutofit/>
          </a:bodyPr>
          <a:lstStyle/>
          <a:p>
            <a:endParaRPr/>
          </a:p>
        </p:txBody>
      </p:sp>
      <p:sp>
        <p:nvSpPr>
          <p:cNvPr id="1922" name="object 1922"/>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FF8FC"/>
          </a:solidFill>
        </p:spPr>
        <p:txBody>
          <a:bodyPr wrap="square" lIns="0" tIns="0" rIns="0" bIns="0" rtlCol="0">
            <a:noAutofit/>
          </a:bodyPr>
          <a:lstStyle/>
          <a:p>
            <a:endParaRPr/>
          </a:p>
        </p:txBody>
      </p:sp>
      <p:sp>
        <p:nvSpPr>
          <p:cNvPr id="1923" name="object 1923"/>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FF8FC"/>
          </a:solidFill>
        </p:spPr>
        <p:txBody>
          <a:bodyPr wrap="square" lIns="0" tIns="0" rIns="0" bIns="0" rtlCol="0">
            <a:noAutofit/>
          </a:bodyPr>
          <a:lstStyle/>
          <a:p>
            <a:endParaRPr/>
          </a:p>
        </p:txBody>
      </p:sp>
      <p:sp>
        <p:nvSpPr>
          <p:cNvPr id="1924" name="object 1924"/>
          <p:cNvSpPr/>
          <p:nvPr/>
        </p:nvSpPr>
        <p:spPr>
          <a:xfrm>
            <a:off x="420284" y="695149"/>
            <a:ext cx="5129" cy="2050"/>
          </a:xfrm>
          <a:custGeom>
            <a:avLst/>
            <a:gdLst/>
            <a:ahLst/>
            <a:cxnLst/>
            <a:rect l="l" t="t" r="r" b="b"/>
            <a:pathLst>
              <a:path w="5129" h="2050">
                <a:moveTo>
                  <a:pt x="1027" y="1613"/>
                </a:moveTo>
                <a:lnTo>
                  <a:pt x="2167" y="1784"/>
                </a:lnTo>
                <a:lnTo>
                  <a:pt x="3306" y="1936"/>
                </a:lnTo>
                <a:lnTo>
                  <a:pt x="4275" y="1841"/>
                </a:lnTo>
                <a:lnTo>
                  <a:pt x="4390" y="1025"/>
                </a:lnTo>
                <a:lnTo>
                  <a:pt x="4559" y="322"/>
                </a:lnTo>
                <a:lnTo>
                  <a:pt x="5129" y="0"/>
                </a:lnTo>
                <a:lnTo>
                  <a:pt x="3363" y="588"/>
                </a:lnTo>
                <a:lnTo>
                  <a:pt x="1653" y="1290"/>
                </a:lnTo>
                <a:lnTo>
                  <a:pt x="0" y="2050"/>
                </a:lnTo>
                <a:lnTo>
                  <a:pt x="912" y="1841"/>
                </a:lnTo>
                <a:lnTo>
                  <a:pt x="1027" y="1613"/>
                </a:lnTo>
                <a:close/>
              </a:path>
            </a:pathLst>
          </a:custGeom>
          <a:solidFill>
            <a:srgbClr val="EFF8FC"/>
          </a:solidFill>
        </p:spPr>
        <p:txBody>
          <a:bodyPr wrap="square" lIns="0" tIns="0" rIns="0" bIns="0" rtlCol="0">
            <a:noAutofit/>
          </a:bodyPr>
          <a:lstStyle/>
          <a:p>
            <a:endParaRPr/>
          </a:p>
        </p:txBody>
      </p:sp>
      <p:sp>
        <p:nvSpPr>
          <p:cNvPr id="1925" name="object 1925"/>
          <p:cNvSpPr/>
          <p:nvPr/>
        </p:nvSpPr>
        <p:spPr>
          <a:xfrm>
            <a:off x="410653" y="702553"/>
            <a:ext cx="741" cy="588"/>
          </a:xfrm>
          <a:custGeom>
            <a:avLst/>
            <a:gdLst/>
            <a:ahLst/>
            <a:cxnLst/>
            <a:rect l="l" t="t" r="r" b="b"/>
            <a:pathLst>
              <a:path w="741" h="588">
                <a:moveTo>
                  <a:pt x="283" y="360"/>
                </a:moveTo>
                <a:lnTo>
                  <a:pt x="0" y="531"/>
                </a:lnTo>
                <a:lnTo>
                  <a:pt x="511" y="588"/>
                </a:lnTo>
                <a:lnTo>
                  <a:pt x="741" y="0"/>
                </a:lnTo>
                <a:lnTo>
                  <a:pt x="283" y="360"/>
                </a:lnTo>
                <a:close/>
              </a:path>
            </a:pathLst>
          </a:custGeom>
          <a:solidFill>
            <a:srgbClr val="EFF8FC"/>
          </a:solidFill>
        </p:spPr>
        <p:txBody>
          <a:bodyPr wrap="square" lIns="0" tIns="0" rIns="0" bIns="0" rtlCol="0">
            <a:noAutofit/>
          </a:bodyPr>
          <a:lstStyle/>
          <a:p>
            <a:endParaRPr/>
          </a:p>
        </p:txBody>
      </p:sp>
      <p:sp>
        <p:nvSpPr>
          <p:cNvPr id="1926" name="object 1926"/>
          <p:cNvSpPr/>
          <p:nvPr/>
        </p:nvSpPr>
        <p:spPr>
          <a:xfrm>
            <a:off x="402447" y="710147"/>
            <a:ext cx="2791" cy="2107"/>
          </a:xfrm>
          <a:custGeom>
            <a:avLst/>
            <a:gdLst/>
            <a:ahLst/>
            <a:cxnLst/>
            <a:rect l="l" t="t" r="r" b="b"/>
            <a:pathLst>
              <a:path w="2791" h="2107">
                <a:moveTo>
                  <a:pt x="56" y="1252"/>
                </a:moveTo>
                <a:lnTo>
                  <a:pt x="0" y="1632"/>
                </a:lnTo>
                <a:lnTo>
                  <a:pt x="169" y="2107"/>
                </a:lnTo>
                <a:lnTo>
                  <a:pt x="797" y="2050"/>
                </a:lnTo>
                <a:lnTo>
                  <a:pt x="1766" y="1670"/>
                </a:lnTo>
                <a:lnTo>
                  <a:pt x="2563" y="987"/>
                </a:lnTo>
                <a:lnTo>
                  <a:pt x="2791" y="56"/>
                </a:lnTo>
                <a:lnTo>
                  <a:pt x="1651" y="322"/>
                </a:lnTo>
                <a:lnTo>
                  <a:pt x="682" y="873"/>
                </a:lnTo>
                <a:lnTo>
                  <a:pt x="56" y="1252"/>
                </a:lnTo>
                <a:close/>
              </a:path>
            </a:pathLst>
          </a:custGeom>
          <a:solidFill>
            <a:srgbClr val="EFF8FC"/>
          </a:solidFill>
        </p:spPr>
        <p:txBody>
          <a:bodyPr wrap="square" lIns="0" tIns="0" rIns="0" bIns="0" rtlCol="0">
            <a:noAutofit/>
          </a:bodyPr>
          <a:lstStyle/>
          <a:p>
            <a:endParaRPr/>
          </a:p>
        </p:txBody>
      </p:sp>
      <p:sp>
        <p:nvSpPr>
          <p:cNvPr id="1927" name="object 1927"/>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EFF8FC"/>
          </a:solidFill>
        </p:spPr>
        <p:txBody>
          <a:bodyPr wrap="square" lIns="0" tIns="0" rIns="0" bIns="0" rtlCol="0">
            <a:noAutofit/>
          </a:bodyPr>
          <a:lstStyle/>
          <a:p>
            <a:endParaRPr/>
          </a:p>
        </p:txBody>
      </p:sp>
      <p:sp>
        <p:nvSpPr>
          <p:cNvPr id="1928" name="object 1928"/>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EFF8FC"/>
          </a:solidFill>
        </p:spPr>
        <p:txBody>
          <a:bodyPr wrap="square" lIns="0" tIns="0" rIns="0" bIns="0" rtlCol="0">
            <a:noAutofit/>
          </a:bodyPr>
          <a:lstStyle/>
          <a:p>
            <a:endParaRPr/>
          </a:p>
        </p:txBody>
      </p:sp>
      <p:sp>
        <p:nvSpPr>
          <p:cNvPr id="1929" name="object 1929"/>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FF8FC"/>
          </a:solidFill>
        </p:spPr>
        <p:txBody>
          <a:bodyPr wrap="square" lIns="0" tIns="0" rIns="0" bIns="0" rtlCol="0">
            <a:noAutofit/>
          </a:bodyPr>
          <a:lstStyle/>
          <a:p>
            <a:endParaRPr/>
          </a:p>
        </p:txBody>
      </p:sp>
      <p:sp>
        <p:nvSpPr>
          <p:cNvPr id="1930" name="object 1930"/>
          <p:cNvSpPr/>
          <p:nvPr/>
        </p:nvSpPr>
        <p:spPr>
          <a:xfrm>
            <a:off x="404440" y="698870"/>
            <a:ext cx="74823" cy="32329"/>
          </a:xfrm>
          <a:custGeom>
            <a:avLst/>
            <a:gdLst/>
            <a:ahLst/>
            <a:cxnLst/>
            <a:rect l="l" t="t" r="r" b="b"/>
            <a:pathLst>
              <a:path w="74823" h="32329">
                <a:moveTo>
                  <a:pt x="74159" y="12035"/>
                </a:moveTo>
                <a:lnTo>
                  <a:pt x="72951" y="11827"/>
                </a:lnTo>
                <a:lnTo>
                  <a:pt x="72548" y="12624"/>
                </a:lnTo>
                <a:lnTo>
                  <a:pt x="71863" y="11770"/>
                </a:lnTo>
                <a:lnTo>
                  <a:pt x="71138" y="10858"/>
                </a:lnTo>
                <a:lnTo>
                  <a:pt x="70896" y="9776"/>
                </a:lnTo>
                <a:lnTo>
                  <a:pt x="70614" y="8637"/>
                </a:lnTo>
                <a:lnTo>
                  <a:pt x="70836" y="7498"/>
                </a:lnTo>
                <a:lnTo>
                  <a:pt x="70675" y="6967"/>
                </a:lnTo>
                <a:lnTo>
                  <a:pt x="67815" y="4328"/>
                </a:lnTo>
                <a:lnTo>
                  <a:pt x="64631" y="1955"/>
                </a:lnTo>
                <a:lnTo>
                  <a:pt x="61211" y="0"/>
                </a:lnTo>
                <a:lnTo>
                  <a:pt x="60357" y="702"/>
                </a:lnTo>
                <a:lnTo>
                  <a:pt x="60641" y="1252"/>
                </a:lnTo>
                <a:lnTo>
                  <a:pt x="60071" y="2221"/>
                </a:lnTo>
                <a:lnTo>
                  <a:pt x="59900" y="3341"/>
                </a:lnTo>
                <a:lnTo>
                  <a:pt x="59501" y="4366"/>
                </a:lnTo>
                <a:lnTo>
                  <a:pt x="58249" y="4271"/>
                </a:lnTo>
                <a:lnTo>
                  <a:pt x="57050" y="4423"/>
                </a:lnTo>
                <a:lnTo>
                  <a:pt x="56140" y="5068"/>
                </a:lnTo>
                <a:lnTo>
                  <a:pt x="55113" y="5676"/>
                </a:lnTo>
                <a:lnTo>
                  <a:pt x="54372" y="5562"/>
                </a:lnTo>
                <a:lnTo>
                  <a:pt x="53860" y="6378"/>
                </a:lnTo>
                <a:lnTo>
                  <a:pt x="53119" y="6796"/>
                </a:lnTo>
                <a:lnTo>
                  <a:pt x="52777" y="5998"/>
                </a:lnTo>
                <a:lnTo>
                  <a:pt x="52549" y="5068"/>
                </a:lnTo>
                <a:lnTo>
                  <a:pt x="51637" y="4973"/>
                </a:lnTo>
                <a:lnTo>
                  <a:pt x="50668" y="4916"/>
                </a:lnTo>
                <a:lnTo>
                  <a:pt x="49700" y="5125"/>
                </a:lnTo>
                <a:lnTo>
                  <a:pt x="48900" y="6473"/>
                </a:lnTo>
                <a:lnTo>
                  <a:pt x="47591" y="6796"/>
                </a:lnTo>
                <a:lnTo>
                  <a:pt x="46165" y="6967"/>
                </a:lnTo>
                <a:lnTo>
                  <a:pt x="45539" y="8106"/>
                </a:lnTo>
                <a:lnTo>
                  <a:pt x="44340" y="8751"/>
                </a:lnTo>
                <a:lnTo>
                  <a:pt x="44000" y="9605"/>
                </a:lnTo>
                <a:lnTo>
                  <a:pt x="43372" y="10251"/>
                </a:lnTo>
                <a:lnTo>
                  <a:pt x="43031" y="10194"/>
                </a:lnTo>
                <a:lnTo>
                  <a:pt x="43771" y="10953"/>
                </a:lnTo>
                <a:lnTo>
                  <a:pt x="42745" y="11238"/>
                </a:lnTo>
                <a:lnTo>
                  <a:pt x="41549" y="11447"/>
                </a:lnTo>
                <a:lnTo>
                  <a:pt x="40466" y="11124"/>
                </a:lnTo>
                <a:lnTo>
                  <a:pt x="40294" y="11883"/>
                </a:lnTo>
                <a:lnTo>
                  <a:pt x="40182" y="12624"/>
                </a:lnTo>
                <a:lnTo>
                  <a:pt x="39441" y="11561"/>
                </a:lnTo>
                <a:lnTo>
                  <a:pt x="38871" y="10251"/>
                </a:lnTo>
                <a:lnTo>
                  <a:pt x="38015" y="11333"/>
                </a:lnTo>
                <a:lnTo>
                  <a:pt x="37731" y="12529"/>
                </a:lnTo>
                <a:lnTo>
                  <a:pt x="37332" y="13657"/>
                </a:lnTo>
                <a:lnTo>
                  <a:pt x="36305" y="13657"/>
                </a:lnTo>
                <a:lnTo>
                  <a:pt x="35280" y="13288"/>
                </a:lnTo>
                <a:lnTo>
                  <a:pt x="34311" y="13231"/>
                </a:lnTo>
                <a:lnTo>
                  <a:pt x="33342" y="13548"/>
                </a:lnTo>
                <a:lnTo>
                  <a:pt x="32259" y="13603"/>
                </a:lnTo>
                <a:lnTo>
                  <a:pt x="31232" y="13820"/>
                </a:lnTo>
                <a:lnTo>
                  <a:pt x="29923" y="13873"/>
                </a:lnTo>
                <a:lnTo>
                  <a:pt x="28612" y="13873"/>
                </a:lnTo>
                <a:lnTo>
                  <a:pt x="27357" y="14143"/>
                </a:lnTo>
                <a:lnTo>
                  <a:pt x="26273" y="13383"/>
                </a:lnTo>
                <a:lnTo>
                  <a:pt x="25532" y="14737"/>
                </a:lnTo>
                <a:lnTo>
                  <a:pt x="24507" y="14682"/>
                </a:lnTo>
                <a:lnTo>
                  <a:pt x="23538" y="14898"/>
                </a:lnTo>
                <a:lnTo>
                  <a:pt x="22513" y="15331"/>
                </a:lnTo>
                <a:lnTo>
                  <a:pt x="21486" y="15545"/>
                </a:lnTo>
                <a:lnTo>
                  <a:pt x="20860" y="14790"/>
                </a:lnTo>
                <a:lnTo>
                  <a:pt x="20632" y="13820"/>
                </a:lnTo>
                <a:lnTo>
                  <a:pt x="21202" y="13383"/>
                </a:lnTo>
                <a:lnTo>
                  <a:pt x="22284" y="14034"/>
                </a:lnTo>
                <a:lnTo>
                  <a:pt x="23424" y="14304"/>
                </a:lnTo>
                <a:lnTo>
                  <a:pt x="24678" y="14198"/>
                </a:lnTo>
                <a:lnTo>
                  <a:pt x="24564" y="13060"/>
                </a:lnTo>
                <a:lnTo>
                  <a:pt x="23766" y="12472"/>
                </a:lnTo>
                <a:lnTo>
                  <a:pt x="23083" y="11713"/>
                </a:lnTo>
                <a:lnTo>
                  <a:pt x="22284" y="11067"/>
                </a:lnTo>
                <a:lnTo>
                  <a:pt x="21315" y="10574"/>
                </a:lnTo>
                <a:lnTo>
                  <a:pt x="20689" y="9340"/>
                </a:lnTo>
                <a:lnTo>
                  <a:pt x="19664" y="9017"/>
                </a:lnTo>
                <a:lnTo>
                  <a:pt x="18580" y="8903"/>
                </a:lnTo>
                <a:lnTo>
                  <a:pt x="17553" y="9017"/>
                </a:lnTo>
                <a:lnTo>
                  <a:pt x="16699" y="9396"/>
                </a:lnTo>
                <a:lnTo>
                  <a:pt x="15730" y="9396"/>
                </a:lnTo>
                <a:lnTo>
                  <a:pt x="14248" y="9871"/>
                </a:lnTo>
                <a:lnTo>
                  <a:pt x="13108" y="9871"/>
                </a:lnTo>
                <a:lnTo>
                  <a:pt x="12083" y="10422"/>
                </a:lnTo>
                <a:lnTo>
                  <a:pt x="10943" y="10858"/>
                </a:lnTo>
                <a:lnTo>
                  <a:pt x="9860" y="10858"/>
                </a:lnTo>
                <a:lnTo>
                  <a:pt x="8776" y="10687"/>
                </a:lnTo>
                <a:lnTo>
                  <a:pt x="7922" y="11504"/>
                </a:lnTo>
                <a:lnTo>
                  <a:pt x="7010" y="12301"/>
                </a:lnTo>
                <a:lnTo>
                  <a:pt x="6555" y="13288"/>
                </a:lnTo>
                <a:lnTo>
                  <a:pt x="7524" y="14520"/>
                </a:lnTo>
                <a:lnTo>
                  <a:pt x="7294" y="15492"/>
                </a:lnTo>
                <a:lnTo>
                  <a:pt x="7010" y="16409"/>
                </a:lnTo>
                <a:lnTo>
                  <a:pt x="7010" y="17326"/>
                </a:lnTo>
                <a:lnTo>
                  <a:pt x="7922" y="18029"/>
                </a:lnTo>
                <a:lnTo>
                  <a:pt x="9119" y="17596"/>
                </a:lnTo>
                <a:lnTo>
                  <a:pt x="10259" y="17003"/>
                </a:lnTo>
                <a:lnTo>
                  <a:pt x="11171" y="16193"/>
                </a:lnTo>
                <a:lnTo>
                  <a:pt x="11570" y="16140"/>
                </a:lnTo>
                <a:lnTo>
                  <a:pt x="11626" y="15276"/>
                </a:lnTo>
                <a:lnTo>
                  <a:pt x="12025" y="14251"/>
                </a:lnTo>
                <a:lnTo>
                  <a:pt x="12993" y="13657"/>
                </a:lnTo>
                <a:lnTo>
                  <a:pt x="14021" y="13174"/>
                </a:lnTo>
                <a:lnTo>
                  <a:pt x="15160" y="12852"/>
                </a:lnTo>
                <a:lnTo>
                  <a:pt x="16186" y="12795"/>
                </a:lnTo>
                <a:lnTo>
                  <a:pt x="15503" y="13440"/>
                </a:lnTo>
                <a:lnTo>
                  <a:pt x="14534" y="13873"/>
                </a:lnTo>
                <a:lnTo>
                  <a:pt x="13622" y="14251"/>
                </a:lnTo>
                <a:lnTo>
                  <a:pt x="13165" y="15654"/>
                </a:lnTo>
                <a:lnTo>
                  <a:pt x="13563" y="16571"/>
                </a:lnTo>
                <a:lnTo>
                  <a:pt x="13108" y="17489"/>
                </a:lnTo>
                <a:lnTo>
                  <a:pt x="12311" y="18190"/>
                </a:lnTo>
                <a:lnTo>
                  <a:pt x="11284" y="17973"/>
                </a:lnTo>
                <a:lnTo>
                  <a:pt x="10544" y="18676"/>
                </a:lnTo>
                <a:lnTo>
                  <a:pt x="9975" y="19431"/>
                </a:lnTo>
                <a:lnTo>
                  <a:pt x="8720" y="19270"/>
                </a:lnTo>
                <a:lnTo>
                  <a:pt x="7465" y="19107"/>
                </a:lnTo>
                <a:lnTo>
                  <a:pt x="6668" y="18568"/>
                </a:lnTo>
                <a:lnTo>
                  <a:pt x="5927" y="17973"/>
                </a:lnTo>
                <a:lnTo>
                  <a:pt x="5300" y="17381"/>
                </a:lnTo>
                <a:lnTo>
                  <a:pt x="6213" y="17003"/>
                </a:lnTo>
                <a:lnTo>
                  <a:pt x="6384" y="15923"/>
                </a:lnTo>
                <a:lnTo>
                  <a:pt x="6839" y="14898"/>
                </a:lnTo>
                <a:lnTo>
                  <a:pt x="5927" y="15600"/>
                </a:lnTo>
                <a:lnTo>
                  <a:pt x="5129" y="16356"/>
                </a:lnTo>
                <a:lnTo>
                  <a:pt x="4160" y="17112"/>
                </a:lnTo>
                <a:lnTo>
                  <a:pt x="3590" y="16679"/>
                </a:lnTo>
                <a:lnTo>
                  <a:pt x="2678" y="16840"/>
                </a:lnTo>
                <a:lnTo>
                  <a:pt x="1881" y="16517"/>
                </a:lnTo>
                <a:lnTo>
                  <a:pt x="855" y="16948"/>
                </a:lnTo>
                <a:lnTo>
                  <a:pt x="0" y="17434"/>
                </a:lnTo>
                <a:lnTo>
                  <a:pt x="7802" y="24964"/>
                </a:lnTo>
                <a:lnTo>
                  <a:pt x="19845" y="30176"/>
                </a:lnTo>
                <a:lnTo>
                  <a:pt x="34853" y="32314"/>
                </a:lnTo>
                <a:lnTo>
                  <a:pt x="36305" y="32329"/>
                </a:lnTo>
                <a:lnTo>
                  <a:pt x="52750" y="30178"/>
                </a:lnTo>
                <a:lnTo>
                  <a:pt x="65690" y="24373"/>
                </a:lnTo>
                <a:lnTo>
                  <a:pt x="73458" y="15884"/>
                </a:lnTo>
                <a:lnTo>
                  <a:pt x="74823" y="11447"/>
                </a:lnTo>
                <a:lnTo>
                  <a:pt x="74723" y="11276"/>
                </a:lnTo>
                <a:lnTo>
                  <a:pt x="74098" y="11010"/>
                </a:lnTo>
                <a:lnTo>
                  <a:pt x="74159" y="12035"/>
                </a:lnTo>
                <a:close/>
              </a:path>
            </a:pathLst>
          </a:custGeom>
          <a:solidFill>
            <a:srgbClr val="EFF8FC"/>
          </a:solidFill>
        </p:spPr>
        <p:txBody>
          <a:bodyPr wrap="square" lIns="0" tIns="0" rIns="0" bIns="0" rtlCol="0">
            <a:noAutofit/>
          </a:bodyPr>
          <a:lstStyle/>
          <a:p>
            <a:endParaRPr/>
          </a:p>
        </p:txBody>
      </p:sp>
      <p:sp>
        <p:nvSpPr>
          <p:cNvPr id="1931" name="object 1931"/>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FF8FC"/>
          </a:solidFill>
        </p:spPr>
        <p:txBody>
          <a:bodyPr wrap="square" lIns="0" tIns="0" rIns="0" bIns="0" rtlCol="0">
            <a:noAutofit/>
          </a:bodyPr>
          <a:lstStyle/>
          <a:p>
            <a:endParaRPr/>
          </a:p>
        </p:txBody>
      </p:sp>
      <p:sp>
        <p:nvSpPr>
          <p:cNvPr id="1932" name="object 1932"/>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EFF8FC"/>
          </a:solidFill>
        </p:spPr>
        <p:txBody>
          <a:bodyPr wrap="square" lIns="0" tIns="0" rIns="0" bIns="0" rtlCol="0">
            <a:noAutofit/>
          </a:bodyPr>
          <a:lstStyle/>
          <a:p>
            <a:endParaRPr/>
          </a:p>
        </p:txBody>
      </p:sp>
      <p:sp>
        <p:nvSpPr>
          <p:cNvPr id="1933" name="object 1933"/>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FF8FC"/>
          </a:solidFill>
        </p:spPr>
        <p:txBody>
          <a:bodyPr wrap="square" lIns="0" tIns="0" rIns="0" bIns="0" rtlCol="0">
            <a:noAutofit/>
          </a:bodyPr>
          <a:lstStyle/>
          <a:p>
            <a:endParaRPr/>
          </a:p>
        </p:txBody>
      </p:sp>
      <p:sp>
        <p:nvSpPr>
          <p:cNvPr id="1934" name="object 1934"/>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FF8FC"/>
          </a:solidFill>
        </p:spPr>
        <p:txBody>
          <a:bodyPr wrap="square" lIns="0" tIns="0" rIns="0" bIns="0" rtlCol="0">
            <a:noAutofit/>
          </a:bodyPr>
          <a:lstStyle/>
          <a:p>
            <a:endParaRPr/>
          </a:p>
        </p:txBody>
      </p:sp>
      <p:sp>
        <p:nvSpPr>
          <p:cNvPr id="1935" name="object 1935"/>
          <p:cNvSpPr/>
          <p:nvPr/>
        </p:nvSpPr>
        <p:spPr>
          <a:xfrm>
            <a:off x="421994" y="695795"/>
            <a:ext cx="2793" cy="1290"/>
          </a:xfrm>
          <a:custGeom>
            <a:avLst/>
            <a:gdLst/>
            <a:ahLst/>
            <a:cxnLst/>
            <a:rect l="l" t="t" r="r" b="b"/>
            <a:pathLst>
              <a:path w="2793" h="1290">
                <a:moveTo>
                  <a:pt x="1824" y="322"/>
                </a:moveTo>
                <a:lnTo>
                  <a:pt x="912" y="702"/>
                </a:lnTo>
                <a:lnTo>
                  <a:pt x="0" y="1082"/>
                </a:lnTo>
                <a:lnTo>
                  <a:pt x="457" y="1139"/>
                </a:lnTo>
                <a:lnTo>
                  <a:pt x="1597" y="1290"/>
                </a:lnTo>
                <a:lnTo>
                  <a:pt x="2565" y="1195"/>
                </a:lnTo>
                <a:lnTo>
                  <a:pt x="2680" y="379"/>
                </a:lnTo>
                <a:lnTo>
                  <a:pt x="2793" y="0"/>
                </a:lnTo>
                <a:lnTo>
                  <a:pt x="1824" y="322"/>
                </a:lnTo>
                <a:close/>
              </a:path>
            </a:pathLst>
          </a:custGeom>
          <a:solidFill>
            <a:srgbClr val="EFF8FC"/>
          </a:solidFill>
        </p:spPr>
        <p:txBody>
          <a:bodyPr wrap="square" lIns="0" tIns="0" rIns="0" bIns="0" rtlCol="0">
            <a:noAutofit/>
          </a:bodyPr>
          <a:lstStyle/>
          <a:p>
            <a:endParaRPr/>
          </a:p>
        </p:txBody>
      </p:sp>
      <p:sp>
        <p:nvSpPr>
          <p:cNvPr id="1936" name="object 1936"/>
          <p:cNvSpPr/>
          <p:nvPr/>
        </p:nvSpPr>
        <p:spPr>
          <a:xfrm>
            <a:off x="402559" y="710147"/>
            <a:ext cx="2678" cy="2107"/>
          </a:xfrm>
          <a:custGeom>
            <a:avLst/>
            <a:gdLst/>
            <a:ahLst/>
            <a:cxnLst/>
            <a:rect l="l" t="t" r="r" b="b"/>
            <a:pathLst>
              <a:path w="2678" h="2107">
                <a:moveTo>
                  <a:pt x="285" y="1461"/>
                </a:moveTo>
                <a:lnTo>
                  <a:pt x="0" y="1898"/>
                </a:lnTo>
                <a:lnTo>
                  <a:pt x="56" y="2107"/>
                </a:lnTo>
                <a:lnTo>
                  <a:pt x="684" y="2050"/>
                </a:lnTo>
                <a:lnTo>
                  <a:pt x="1653" y="1670"/>
                </a:lnTo>
                <a:lnTo>
                  <a:pt x="2450" y="987"/>
                </a:lnTo>
                <a:lnTo>
                  <a:pt x="2678" y="56"/>
                </a:lnTo>
                <a:lnTo>
                  <a:pt x="1538" y="322"/>
                </a:lnTo>
                <a:lnTo>
                  <a:pt x="912" y="702"/>
                </a:lnTo>
                <a:lnTo>
                  <a:pt x="569" y="1082"/>
                </a:lnTo>
                <a:lnTo>
                  <a:pt x="285" y="1461"/>
                </a:lnTo>
                <a:close/>
              </a:path>
            </a:pathLst>
          </a:custGeom>
          <a:solidFill>
            <a:srgbClr val="EFF8FC"/>
          </a:solidFill>
        </p:spPr>
        <p:txBody>
          <a:bodyPr wrap="square" lIns="0" tIns="0" rIns="0" bIns="0" rtlCol="0">
            <a:noAutofit/>
          </a:bodyPr>
          <a:lstStyle/>
          <a:p>
            <a:endParaRPr/>
          </a:p>
        </p:txBody>
      </p:sp>
      <p:sp>
        <p:nvSpPr>
          <p:cNvPr id="1937" name="object 1937"/>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EFF8FC"/>
          </a:solidFill>
        </p:spPr>
        <p:txBody>
          <a:bodyPr wrap="square" lIns="0" tIns="0" rIns="0" bIns="0" rtlCol="0">
            <a:noAutofit/>
          </a:bodyPr>
          <a:lstStyle/>
          <a:p>
            <a:endParaRPr/>
          </a:p>
        </p:txBody>
      </p:sp>
      <p:sp>
        <p:nvSpPr>
          <p:cNvPr id="1938" name="object 1938"/>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EFF8FC"/>
          </a:solidFill>
        </p:spPr>
        <p:txBody>
          <a:bodyPr wrap="square" lIns="0" tIns="0" rIns="0" bIns="0" rtlCol="0">
            <a:noAutofit/>
          </a:bodyPr>
          <a:lstStyle/>
          <a:p>
            <a:endParaRPr/>
          </a:p>
        </p:txBody>
      </p:sp>
      <p:sp>
        <p:nvSpPr>
          <p:cNvPr id="1939" name="object 1939"/>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FF8FC"/>
          </a:solidFill>
        </p:spPr>
        <p:txBody>
          <a:bodyPr wrap="square" lIns="0" tIns="0" rIns="0" bIns="0" rtlCol="0">
            <a:noAutofit/>
          </a:bodyPr>
          <a:lstStyle/>
          <a:p>
            <a:endParaRPr/>
          </a:p>
        </p:txBody>
      </p:sp>
      <p:sp>
        <p:nvSpPr>
          <p:cNvPr id="1940" name="object 1940"/>
          <p:cNvSpPr/>
          <p:nvPr/>
        </p:nvSpPr>
        <p:spPr>
          <a:xfrm>
            <a:off x="404440" y="699136"/>
            <a:ext cx="74723" cy="32063"/>
          </a:xfrm>
          <a:custGeom>
            <a:avLst/>
            <a:gdLst/>
            <a:ahLst/>
            <a:cxnLst/>
            <a:rect l="l" t="t" r="r" b="b"/>
            <a:pathLst>
              <a:path w="74723" h="32063">
                <a:moveTo>
                  <a:pt x="74159" y="11770"/>
                </a:moveTo>
                <a:lnTo>
                  <a:pt x="72951" y="11561"/>
                </a:lnTo>
                <a:lnTo>
                  <a:pt x="72548" y="12358"/>
                </a:lnTo>
                <a:lnTo>
                  <a:pt x="71863" y="11504"/>
                </a:lnTo>
                <a:lnTo>
                  <a:pt x="71138" y="10593"/>
                </a:lnTo>
                <a:lnTo>
                  <a:pt x="70896" y="9511"/>
                </a:lnTo>
                <a:lnTo>
                  <a:pt x="70614" y="8371"/>
                </a:lnTo>
                <a:lnTo>
                  <a:pt x="70796" y="7403"/>
                </a:lnTo>
                <a:lnTo>
                  <a:pt x="67815" y="4537"/>
                </a:lnTo>
                <a:lnTo>
                  <a:pt x="64518" y="2050"/>
                </a:lnTo>
                <a:lnTo>
                  <a:pt x="60812" y="0"/>
                </a:lnTo>
                <a:lnTo>
                  <a:pt x="60357" y="436"/>
                </a:lnTo>
                <a:lnTo>
                  <a:pt x="60641" y="987"/>
                </a:lnTo>
                <a:lnTo>
                  <a:pt x="60071" y="1955"/>
                </a:lnTo>
                <a:lnTo>
                  <a:pt x="59900" y="3075"/>
                </a:lnTo>
                <a:lnTo>
                  <a:pt x="59501" y="4100"/>
                </a:lnTo>
                <a:lnTo>
                  <a:pt x="58249" y="4005"/>
                </a:lnTo>
                <a:lnTo>
                  <a:pt x="57050" y="4157"/>
                </a:lnTo>
                <a:lnTo>
                  <a:pt x="56140" y="4802"/>
                </a:lnTo>
                <a:lnTo>
                  <a:pt x="55113" y="5410"/>
                </a:lnTo>
                <a:lnTo>
                  <a:pt x="54372" y="5296"/>
                </a:lnTo>
                <a:lnTo>
                  <a:pt x="53860" y="6112"/>
                </a:lnTo>
                <a:lnTo>
                  <a:pt x="53119" y="6530"/>
                </a:lnTo>
                <a:lnTo>
                  <a:pt x="52777" y="5733"/>
                </a:lnTo>
                <a:lnTo>
                  <a:pt x="52549" y="4802"/>
                </a:lnTo>
                <a:lnTo>
                  <a:pt x="51637" y="4708"/>
                </a:lnTo>
                <a:lnTo>
                  <a:pt x="50668" y="4651"/>
                </a:lnTo>
                <a:lnTo>
                  <a:pt x="49700" y="4859"/>
                </a:lnTo>
                <a:lnTo>
                  <a:pt x="48900" y="6207"/>
                </a:lnTo>
                <a:lnTo>
                  <a:pt x="47591" y="6530"/>
                </a:lnTo>
                <a:lnTo>
                  <a:pt x="46165" y="6701"/>
                </a:lnTo>
                <a:lnTo>
                  <a:pt x="45539" y="7840"/>
                </a:lnTo>
                <a:lnTo>
                  <a:pt x="44340" y="8485"/>
                </a:lnTo>
                <a:lnTo>
                  <a:pt x="44000" y="9340"/>
                </a:lnTo>
                <a:lnTo>
                  <a:pt x="43372" y="9985"/>
                </a:lnTo>
                <a:lnTo>
                  <a:pt x="43031" y="9928"/>
                </a:lnTo>
                <a:lnTo>
                  <a:pt x="43771" y="10687"/>
                </a:lnTo>
                <a:lnTo>
                  <a:pt x="42745" y="10972"/>
                </a:lnTo>
                <a:lnTo>
                  <a:pt x="41549" y="11181"/>
                </a:lnTo>
                <a:lnTo>
                  <a:pt x="40466" y="10858"/>
                </a:lnTo>
                <a:lnTo>
                  <a:pt x="40294" y="11618"/>
                </a:lnTo>
                <a:lnTo>
                  <a:pt x="40182" y="12358"/>
                </a:lnTo>
                <a:lnTo>
                  <a:pt x="39441" y="11295"/>
                </a:lnTo>
                <a:lnTo>
                  <a:pt x="38871" y="9985"/>
                </a:lnTo>
                <a:lnTo>
                  <a:pt x="38015" y="11067"/>
                </a:lnTo>
                <a:lnTo>
                  <a:pt x="37731" y="12263"/>
                </a:lnTo>
                <a:lnTo>
                  <a:pt x="37332" y="13391"/>
                </a:lnTo>
                <a:lnTo>
                  <a:pt x="36305" y="13391"/>
                </a:lnTo>
                <a:lnTo>
                  <a:pt x="35280" y="13022"/>
                </a:lnTo>
                <a:lnTo>
                  <a:pt x="34311" y="12966"/>
                </a:lnTo>
                <a:lnTo>
                  <a:pt x="33342" y="13283"/>
                </a:lnTo>
                <a:lnTo>
                  <a:pt x="32259" y="13338"/>
                </a:lnTo>
                <a:lnTo>
                  <a:pt x="31232" y="13554"/>
                </a:lnTo>
                <a:lnTo>
                  <a:pt x="29923" y="13607"/>
                </a:lnTo>
                <a:lnTo>
                  <a:pt x="28612" y="13607"/>
                </a:lnTo>
                <a:lnTo>
                  <a:pt x="27357" y="13877"/>
                </a:lnTo>
                <a:lnTo>
                  <a:pt x="26273" y="13117"/>
                </a:lnTo>
                <a:lnTo>
                  <a:pt x="25532" y="14471"/>
                </a:lnTo>
                <a:lnTo>
                  <a:pt x="24507" y="14416"/>
                </a:lnTo>
                <a:lnTo>
                  <a:pt x="23538" y="14632"/>
                </a:lnTo>
                <a:lnTo>
                  <a:pt x="22513" y="15065"/>
                </a:lnTo>
                <a:lnTo>
                  <a:pt x="21486" y="15280"/>
                </a:lnTo>
                <a:lnTo>
                  <a:pt x="20860" y="14524"/>
                </a:lnTo>
                <a:lnTo>
                  <a:pt x="20632" y="13554"/>
                </a:lnTo>
                <a:lnTo>
                  <a:pt x="21202" y="13117"/>
                </a:lnTo>
                <a:lnTo>
                  <a:pt x="22284" y="13769"/>
                </a:lnTo>
                <a:lnTo>
                  <a:pt x="23424" y="14038"/>
                </a:lnTo>
                <a:lnTo>
                  <a:pt x="24678" y="13932"/>
                </a:lnTo>
                <a:lnTo>
                  <a:pt x="24564" y="12795"/>
                </a:lnTo>
                <a:lnTo>
                  <a:pt x="23766" y="12206"/>
                </a:lnTo>
                <a:lnTo>
                  <a:pt x="23083" y="11447"/>
                </a:lnTo>
                <a:lnTo>
                  <a:pt x="22284" y="10801"/>
                </a:lnTo>
                <a:lnTo>
                  <a:pt x="21315" y="10308"/>
                </a:lnTo>
                <a:lnTo>
                  <a:pt x="20689" y="9074"/>
                </a:lnTo>
                <a:lnTo>
                  <a:pt x="19664" y="8751"/>
                </a:lnTo>
                <a:lnTo>
                  <a:pt x="18580" y="8637"/>
                </a:lnTo>
                <a:lnTo>
                  <a:pt x="17553" y="8751"/>
                </a:lnTo>
                <a:lnTo>
                  <a:pt x="16699" y="9131"/>
                </a:lnTo>
                <a:lnTo>
                  <a:pt x="15730" y="9131"/>
                </a:lnTo>
                <a:lnTo>
                  <a:pt x="14248" y="9605"/>
                </a:lnTo>
                <a:lnTo>
                  <a:pt x="13108" y="9605"/>
                </a:lnTo>
                <a:lnTo>
                  <a:pt x="12083" y="10156"/>
                </a:lnTo>
                <a:lnTo>
                  <a:pt x="10943" y="10592"/>
                </a:lnTo>
                <a:lnTo>
                  <a:pt x="9860" y="10592"/>
                </a:lnTo>
                <a:lnTo>
                  <a:pt x="8776" y="10422"/>
                </a:lnTo>
                <a:lnTo>
                  <a:pt x="7922" y="11238"/>
                </a:lnTo>
                <a:lnTo>
                  <a:pt x="7010" y="12035"/>
                </a:lnTo>
                <a:lnTo>
                  <a:pt x="6555" y="13022"/>
                </a:lnTo>
                <a:lnTo>
                  <a:pt x="7524" y="14254"/>
                </a:lnTo>
                <a:lnTo>
                  <a:pt x="7294" y="15226"/>
                </a:lnTo>
                <a:lnTo>
                  <a:pt x="7010" y="16143"/>
                </a:lnTo>
                <a:lnTo>
                  <a:pt x="7010" y="17060"/>
                </a:lnTo>
                <a:lnTo>
                  <a:pt x="7922" y="17763"/>
                </a:lnTo>
                <a:lnTo>
                  <a:pt x="9119" y="17330"/>
                </a:lnTo>
                <a:lnTo>
                  <a:pt x="10259" y="16738"/>
                </a:lnTo>
                <a:lnTo>
                  <a:pt x="11171" y="15927"/>
                </a:lnTo>
                <a:lnTo>
                  <a:pt x="11570" y="15874"/>
                </a:lnTo>
                <a:lnTo>
                  <a:pt x="11626" y="15010"/>
                </a:lnTo>
                <a:lnTo>
                  <a:pt x="12025" y="13985"/>
                </a:lnTo>
                <a:lnTo>
                  <a:pt x="12993" y="13391"/>
                </a:lnTo>
                <a:lnTo>
                  <a:pt x="14021" y="12909"/>
                </a:lnTo>
                <a:lnTo>
                  <a:pt x="15160" y="12586"/>
                </a:lnTo>
                <a:lnTo>
                  <a:pt x="16186" y="12529"/>
                </a:lnTo>
                <a:lnTo>
                  <a:pt x="15503" y="13174"/>
                </a:lnTo>
                <a:lnTo>
                  <a:pt x="14534" y="13607"/>
                </a:lnTo>
                <a:lnTo>
                  <a:pt x="13622" y="13985"/>
                </a:lnTo>
                <a:lnTo>
                  <a:pt x="13165" y="15388"/>
                </a:lnTo>
                <a:lnTo>
                  <a:pt x="13563" y="16305"/>
                </a:lnTo>
                <a:lnTo>
                  <a:pt x="13108" y="17224"/>
                </a:lnTo>
                <a:lnTo>
                  <a:pt x="12311" y="17924"/>
                </a:lnTo>
                <a:lnTo>
                  <a:pt x="11284" y="17708"/>
                </a:lnTo>
                <a:lnTo>
                  <a:pt x="10544" y="18410"/>
                </a:lnTo>
                <a:lnTo>
                  <a:pt x="9975" y="19166"/>
                </a:lnTo>
                <a:lnTo>
                  <a:pt x="8720" y="19004"/>
                </a:lnTo>
                <a:lnTo>
                  <a:pt x="7465" y="18841"/>
                </a:lnTo>
                <a:lnTo>
                  <a:pt x="6668" y="18302"/>
                </a:lnTo>
                <a:lnTo>
                  <a:pt x="5927" y="17708"/>
                </a:lnTo>
                <a:lnTo>
                  <a:pt x="5300" y="17115"/>
                </a:lnTo>
                <a:lnTo>
                  <a:pt x="6213" y="16738"/>
                </a:lnTo>
                <a:lnTo>
                  <a:pt x="6384" y="15657"/>
                </a:lnTo>
                <a:lnTo>
                  <a:pt x="6839" y="14632"/>
                </a:lnTo>
                <a:lnTo>
                  <a:pt x="5927" y="15335"/>
                </a:lnTo>
                <a:lnTo>
                  <a:pt x="5129" y="16090"/>
                </a:lnTo>
                <a:lnTo>
                  <a:pt x="4160" y="16846"/>
                </a:lnTo>
                <a:lnTo>
                  <a:pt x="3590" y="16413"/>
                </a:lnTo>
                <a:lnTo>
                  <a:pt x="2678" y="16574"/>
                </a:lnTo>
                <a:lnTo>
                  <a:pt x="1881" y="16252"/>
                </a:lnTo>
                <a:lnTo>
                  <a:pt x="855" y="16683"/>
                </a:lnTo>
                <a:lnTo>
                  <a:pt x="0" y="17169"/>
                </a:lnTo>
                <a:lnTo>
                  <a:pt x="7802" y="24698"/>
                </a:lnTo>
                <a:lnTo>
                  <a:pt x="19845" y="29910"/>
                </a:lnTo>
                <a:lnTo>
                  <a:pt x="34853" y="32048"/>
                </a:lnTo>
                <a:lnTo>
                  <a:pt x="36305" y="32063"/>
                </a:lnTo>
                <a:lnTo>
                  <a:pt x="52621" y="29942"/>
                </a:lnTo>
                <a:lnTo>
                  <a:pt x="65504" y="24217"/>
                </a:lnTo>
                <a:lnTo>
                  <a:pt x="73331" y="15851"/>
                </a:lnTo>
                <a:lnTo>
                  <a:pt x="74723" y="11770"/>
                </a:lnTo>
                <a:lnTo>
                  <a:pt x="74320" y="11238"/>
                </a:lnTo>
                <a:lnTo>
                  <a:pt x="74098" y="11010"/>
                </a:lnTo>
                <a:lnTo>
                  <a:pt x="74159" y="11770"/>
                </a:lnTo>
                <a:close/>
              </a:path>
            </a:pathLst>
          </a:custGeom>
          <a:solidFill>
            <a:srgbClr val="EFF8FC"/>
          </a:solidFill>
        </p:spPr>
        <p:txBody>
          <a:bodyPr wrap="square" lIns="0" tIns="0" rIns="0" bIns="0" rtlCol="0">
            <a:noAutofit/>
          </a:bodyPr>
          <a:lstStyle/>
          <a:p>
            <a:endParaRPr/>
          </a:p>
        </p:txBody>
      </p:sp>
      <p:sp>
        <p:nvSpPr>
          <p:cNvPr id="1941" name="object 1941"/>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EFF8FC"/>
          </a:solidFill>
        </p:spPr>
        <p:txBody>
          <a:bodyPr wrap="square" lIns="0" tIns="0" rIns="0" bIns="0" rtlCol="0">
            <a:noAutofit/>
          </a:bodyPr>
          <a:lstStyle/>
          <a:p>
            <a:endParaRPr/>
          </a:p>
        </p:txBody>
      </p:sp>
      <p:sp>
        <p:nvSpPr>
          <p:cNvPr id="1942" name="object 1942"/>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FF8FC"/>
          </a:solidFill>
        </p:spPr>
        <p:txBody>
          <a:bodyPr wrap="square" lIns="0" tIns="0" rIns="0" bIns="0" rtlCol="0">
            <a:noAutofit/>
          </a:bodyPr>
          <a:lstStyle/>
          <a:p>
            <a:endParaRPr/>
          </a:p>
        </p:txBody>
      </p:sp>
      <p:sp>
        <p:nvSpPr>
          <p:cNvPr id="1943" name="object 1943"/>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DF7FC"/>
          </a:solidFill>
        </p:spPr>
        <p:txBody>
          <a:bodyPr wrap="square" lIns="0" tIns="0" rIns="0" bIns="0" rtlCol="0">
            <a:noAutofit/>
          </a:bodyPr>
          <a:lstStyle/>
          <a:p>
            <a:endParaRPr/>
          </a:p>
        </p:txBody>
      </p:sp>
      <p:sp>
        <p:nvSpPr>
          <p:cNvPr id="1944" name="object 1944"/>
          <p:cNvSpPr/>
          <p:nvPr/>
        </p:nvSpPr>
        <p:spPr>
          <a:xfrm>
            <a:off x="462404" y="698168"/>
            <a:ext cx="513" cy="322"/>
          </a:xfrm>
          <a:custGeom>
            <a:avLst/>
            <a:gdLst/>
            <a:ahLst/>
            <a:cxnLst/>
            <a:rect l="l" t="t" r="r" b="b"/>
            <a:pathLst>
              <a:path w="513" h="322">
                <a:moveTo>
                  <a:pt x="513" y="227"/>
                </a:moveTo>
                <a:lnTo>
                  <a:pt x="0" y="0"/>
                </a:lnTo>
                <a:lnTo>
                  <a:pt x="457" y="322"/>
                </a:lnTo>
                <a:close/>
              </a:path>
            </a:pathLst>
          </a:custGeom>
          <a:solidFill>
            <a:srgbClr val="EDF7FC"/>
          </a:solidFill>
        </p:spPr>
        <p:txBody>
          <a:bodyPr wrap="square" lIns="0" tIns="0" rIns="0" bIns="0" rtlCol="0">
            <a:noAutofit/>
          </a:bodyPr>
          <a:lstStyle/>
          <a:p>
            <a:endParaRPr/>
          </a:p>
        </p:txBody>
      </p:sp>
      <p:sp>
        <p:nvSpPr>
          <p:cNvPr id="1945" name="object 1945"/>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DF7FC"/>
          </a:solidFill>
        </p:spPr>
        <p:txBody>
          <a:bodyPr wrap="square" lIns="0" tIns="0" rIns="0" bIns="0" rtlCol="0">
            <a:noAutofit/>
          </a:bodyPr>
          <a:lstStyle/>
          <a:p>
            <a:endParaRPr/>
          </a:p>
        </p:txBody>
      </p:sp>
      <p:sp>
        <p:nvSpPr>
          <p:cNvPr id="1946" name="object 1946"/>
          <p:cNvSpPr/>
          <p:nvPr/>
        </p:nvSpPr>
        <p:spPr>
          <a:xfrm>
            <a:off x="422793" y="696288"/>
            <a:ext cx="1881" cy="797"/>
          </a:xfrm>
          <a:custGeom>
            <a:avLst/>
            <a:gdLst/>
            <a:ahLst/>
            <a:cxnLst/>
            <a:rect l="l" t="t" r="r" b="b"/>
            <a:pathLst>
              <a:path w="1881" h="797">
                <a:moveTo>
                  <a:pt x="1252" y="208"/>
                </a:moveTo>
                <a:lnTo>
                  <a:pt x="626" y="436"/>
                </a:lnTo>
                <a:lnTo>
                  <a:pt x="0" y="702"/>
                </a:lnTo>
                <a:lnTo>
                  <a:pt x="797" y="797"/>
                </a:lnTo>
                <a:lnTo>
                  <a:pt x="1766" y="702"/>
                </a:lnTo>
                <a:lnTo>
                  <a:pt x="1881" y="0"/>
                </a:lnTo>
                <a:lnTo>
                  <a:pt x="1252" y="208"/>
                </a:lnTo>
                <a:close/>
              </a:path>
            </a:pathLst>
          </a:custGeom>
          <a:solidFill>
            <a:srgbClr val="EDF7FC"/>
          </a:solidFill>
        </p:spPr>
        <p:txBody>
          <a:bodyPr wrap="square" lIns="0" tIns="0" rIns="0" bIns="0" rtlCol="0">
            <a:noAutofit/>
          </a:bodyPr>
          <a:lstStyle/>
          <a:p>
            <a:endParaRPr/>
          </a:p>
        </p:txBody>
      </p:sp>
      <p:sp>
        <p:nvSpPr>
          <p:cNvPr id="1947" name="object 1947"/>
          <p:cNvSpPr/>
          <p:nvPr/>
        </p:nvSpPr>
        <p:spPr>
          <a:xfrm>
            <a:off x="402902" y="710147"/>
            <a:ext cx="2336" cy="2107"/>
          </a:xfrm>
          <a:custGeom>
            <a:avLst/>
            <a:gdLst/>
            <a:ahLst/>
            <a:cxnLst/>
            <a:rect l="l" t="t" r="r" b="b"/>
            <a:pathLst>
              <a:path w="2336" h="2107">
                <a:moveTo>
                  <a:pt x="2336" y="56"/>
                </a:moveTo>
                <a:lnTo>
                  <a:pt x="1423" y="284"/>
                </a:lnTo>
                <a:lnTo>
                  <a:pt x="968" y="873"/>
                </a:lnTo>
                <a:lnTo>
                  <a:pt x="455" y="1461"/>
                </a:lnTo>
                <a:lnTo>
                  <a:pt x="0" y="2107"/>
                </a:lnTo>
                <a:lnTo>
                  <a:pt x="342" y="2050"/>
                </a:lnTo>
                <a:lnTo>
                  <a:pt x="1311" y="1670"/>
                </a:lnTo>
                <a:lnTo>
                  <a:pt x="2108" y="987"/>
                </a:lnTo>
                <a:lnTo>
                  <a:pt x="2336" y="56"/>
                </a:lnTo>
                <a:close/>
              </a:path>
            </a:pathLst>
          </a:custGeom>
          <a:solidFill>
            <a:srgbClr val="EDF7FC"/>
          </a:solidFill>
        </p:spPr>
        <p:txBody>
          <a:bodyPr wrap="square" lIns="0" tIns="0" rIns="0" bIns="0" rtlCol="0">
            <a:noAutofit/>
          </a:bodyPr>
          <a:lstStyle/>
          <a:p>
            <a:endParaRPr/>
          </a:p>
        </p:txBody>
      </p:sp>
      <p:sp>
        <p:nvSpPr>
          <p:cNvPr id="1948" name="object 1948"/>
          <p:cNvSpPr/>
          <p:nvPr/>
        </p:nvSpPr>
        <p:spPr>
          <a:xfrm>
            <a:off x="404440" y="699459"/>
            <a:ext cx="74602" cy="31741"/>
          </a:xfrm>
          <a:custGeom>
            <a:avLst/>
            <a:gdLst/>
            <a:ahLst/>
            <a:cxnLst/>
            <a:rect l="l" t="t" r="r" b="b"/>
            <a:pathLst>
              <a:path w="74602" h="31741">
                <a:moveTo>
                  <a:pt x="74159" y="11447"/>
                </a:moveTo>
                <a:lnTo>
                  <a:pt x="72951" y="11238"/>
                </a:lnTo>
                <a:lnTo>
                  <a:pt x="72548" y="12035"/>
                </a:lnTo>
                <a:lnTo>
                  <a:pt x="71863" y="11181"/>
                </a:lnTo>
                <a:lnTo>
                  <a:pt x="71138" y="10270"/>
                </a:lnTo>
                <a:lnTo>
                  <a:pt x="70896" y="9188"/>
                </a:lnTo>
                <a:lnTo>
                  <a:pt x="70614" y="8049"/>
                </a:lnTo>
                <a:lnTo>
                  <a:pt x="70675" y="7555"/>
                </a:lnTo>
                <a:lnTo>
                  <a:pt x="67714" y="4651"/>
                </a:lnTo>
                <a:lnTo>
                  <a:pt x="64291" y="2069"/>
                </a:lnTo>
                <a:lnTo>
                  <a:pt x="60529" y="0"/>
                </a:lnTo>
                <a:lnTo>
                  <a:pt x="60357" y="113"/>
                </a:lnTo>
                <a:lnTo>
                  <a:pt x="60641" y="664"/>
                </a:lnTo>
                <a:lnTo>
                  <a:pt x="60071" y="1632"/>
                </a:lnTo>
                <a:lnTo>
                  <a:pt x="59900" y="2752"/>
                </a:lnTo>
                <a:lnTo>
                  <a:pt x="59501" y="3777"/>
                </a:lnTo>
                <a:lnTo>
                  <a:pt x="58249" y="3682"/>
                </a:lnTo>
                <a:lnTo>
                  <a:pt x="57050" y="3834"/>
                </a:lnTo>
                <a:lnTo>
                  <a:pt x="56140" y="4480"/>
                </a:lnTo>
                <a:lnTo>
                  <a:pt x="55113" y="5087"/>
                </a:lnTo>
                <a:lnTo>
                  <a:pt x="54372" y="4973"/>
                </a:lnTo>
                <a:lnTo>
                  <a:pt x="53860" y="5790"/>
                </a:lnTo>
                <a:lnTo>
                  <a:pt x="53119" y="6207"/>
                </a:lnTo>
                <a:lnTo>
                  <a:pt x="52777" y="5410"/>
                </a:lnTo>
                <a:lnTo>
                  <a:pt x="52549" y="4480"/>
                </a:lnTo>
                <a:lnTo>
                  <a:pt x="51637" y="4385"/>
                </a:lnTo>
                <a:lnTo>
                  <a:pt x="50668" y="4328"/>
                </a:lnTo>
                <a:lnTo>
                  <a:pt x="49700" y="4537"/>
                </a:lnTo>
                <a:lnTo>
                  <a:pt x="48900" y="5885"/>
                </a:lnTo>
                <a:lnTo>
                  <a:pt x="47591" y="6207"/>
                </a:lnTo>
                <a:lnTo>
                  <a:pt x="46165" y="6378"/>
                </a:lnTo>
                <a:lnTo>
                  <a:pt x="45539" y="7517"/>
                </a:lnTo>
                <a:lnTo>
                  <a:pt x="44340" y="8163"/>
                </a:lnTo>
                <a:lnTo>
                  <a:pt x="44000" y="9017"/>
                </a:lnTo>
                <a:lnTo>
                  <a:pt x="43372" y="9662"/>
                </a:lnTo>
                <a:lnTo>
                  <a:pt x="43031" y="9605"/>
                </a:lnTo>
                <a:lnTo>
                  <a:pt x="43771" y="10365"/>
                </a:lnTo>
                <a:lnTo>
                  <a:pt x="42745" y="10649"/>
                </a:lnTo>
                <a:lnTo>
                  <a:pt x="41549" y="10858"/>
                </a:lnTo>
                <a:lnTo>
                  <a:pt x="40466" y="10536"/>
                </a:lnTo>
                <a:lnTo>
                  <a:pt x="40294" y="11295"/>
                </a:lnTo>
                <a:lnTo>
                  <a:pt x="40182" y="12035"/>
                </a:lnTo>
                <a:lnTo>
                  <a:pt x="39441" y="10972"/>
                </a:lnTo>
                <a:lnTo>
                  <a:pt x="38871" y="9662"/>
                </a:lnTo>
                <a:lnTo>
                  <a:pt x="38015" y="10744"/>
                </a:lnTo>
                <a:lnTo>
                  <a:pt x="37731" y="11940"/>
                </a:lnTo>
                <a:lnTo>
                  <a:pt x="37332" y="13068"/>
                </a:lnTo>
                <a:lnTo>
                  <a:pt x="36305" y="13068"/>
                </a:lnTo>
                <a:lnTo>
                  <a:pt x="35280" y="12700"/>
                </a:lnTo>
                <a:lnTo>
                  <a:pt x="34311" y="12643"/>
                </a:lnTo>
                <a:lnTo>
                  <a:pt x="33342" y="12960"/>
                </a:lnTo>
                <a:lnTo>
                  <a:pt x="32259" y="13015"/>
                </a:lnTo>
                <a:lnTo>
                  <a:pt x="31232" y="13231"/>
                </a:lnTo>
                <a:lnTo>
                  <a:pt x="29923" y="13284"/>
                </a:lnTo>
                <a:lnTo>
                  <a:pt x="28612" y="13284"/>
                </a:lnTo>
                <a:lnTo>
                  <a:pt x="27357" y="13554"/>
                </a:lnTo>
                <a:lnTo>
                  <a:pt x="26273" y="12795"/>
                </a:lnTo>
                <a:lnTo>
                  <a:pt x="25532" y="14148"/>
                </a:lnTo>
                <a:lnTo>
                  <a:pt x="24507" y="14093"/>
                </a:lnTo>
                <a:lnTo>
                  <a:pt x="23538" y="14310"/>
                </a:lnTo>
                <a:lnTo>
                  <a:pt x="22513" y="14742"/>
                </a:lnTo>
                <a:lnTo>
                  <a:pt x="21486" y="14957"/>
                </a:lnTo>
                <a:lnTo>
                  <a:pt x="20860" y="14201"/>
                </a:lnTo>
                <a:lnTo>
                  <a:pt x="20632" y="13231"/>
                </a:lnTo>
                <a:lnTo>
                  <a:pt x="21202" y="12795"/>
                </a:lnTo>
                <a:lnTo>
                  <a:pt x="22284" y="13446"/>
                </a:lnTo>
                <a:lnTo>
                  <a:pt x="23424" y="13715"/>
                </a:lnTo>
                <a:lnTo>
                  <a:pt x="24678" y="13609"/>
                </a:lnTo>
                <a:lnTo>
                  <a:pt x="24564" y="12472"/>
                </a:lnTo>
                <a:lnTo>
                  <a:pt x="23766" y="11883"/>
                </a:lnTo>
                <a:lnTo>
                  <a:pt x="23083" y="11124"/>
                </a:lnTo>
                <a:lnTo>
                  <a:pt x="22284" y="10479"/>
                </a:lnTo>
                <a:lnTo>
                  <a:pt x="21315" y="9985"/>
                </a:lnTo>
                <a:lnTo>
                  <a:pt x="20689" y="8751"/>
                </a:lnTo>
                <a:lnTo>
                  <a:pt x="19664" y="8428"/>
                </a:lnTo>
                <a:lnTo>
                  <a:pt x="18580" y="8314"/>
                </a:lnTo>
                <a:lnTo>
                  <a:pt x="17553" y="8428"/>
                </a:lnTo>
                <a:lnTo>
                  <a:pt x="16699" y="8808"/>
                </a:lnTo>
                <a:lnTo>
                  <a:pt x="15730" y="8808"/>
                </a:lnTo>
                <a:lnTo>
                  <a:pt x="14248" y="9283"/>
                </a:lnTo>
                <a:lnTo>
                  <a:pt x="13108" y="9283"/>
                </a:lnTo>
                <a:lnTo>
                  <a:pt x="12083" y="9833"/>
                </a:lnTo>
                <a:lnTo>
                  <a:pt x="10943" y="10270"/>
                </a:lnTo>
                <a:lnTo>
                  <a:pt x="9860" y="10270"/>
                </a:lnTo>
                <a:lnTo>
                  <a:pt x="8776" y="10099"/>
                </a:lnTo>
                <a:lnTo>
                  <a:pt x="7922" y="10915"/>
                </a:lnTo>
                <a:lnTo>
                  <a:pt x="7010" y="11713"/>
                </a:lnTo>
                <a:lnTo>
                  <a:pt x="6555" y="12700"/>
                </a:lnTo>
                <a:lnTo>
                  <a:pt x="7524" y="13932"/>
                </a:lnTo>
                <a:lnTo>
                  <a:pt x="7294" y="14904"/>
                </a:lnTo>
                <a:lnTo>
                  <a:pt x="7010" y="15821"/>
                </a:lnTo>
                <a:lnTo>
                  <a:pt x="7010" y="16738"/>
                </a:lnTo>
                <a:lnTo>
                  <a:pt x="7922" y="17440"/>
                </a:lnTo>
                <a:lnTo>
                  <a:pt x="9119" y="17007"/>
                </a:lnTo>
                <a:lnTo>
                  <a:pt x="10259" y="16415"/>
                </a:lnTo>
                <a:lnTo>
                  <a:pt x="11171" y="15604"/>
                </a:lnTo>
                <a:lnTo>
                  <a:pt x="11570" y="15551"/>
                </a:lnTo>
                <a:lnTo>
                  <a:pt x="11626" y="14687"/>
                </a:lnTo>
                <a:lnTo>
                  <a:pt x="12025" y="13662"/>
                </a:lnTo>
                <a:lnTo>
                  <a:pt x="12993" y="13068"/>
                </a:lnTo>
                <a:lnTo>
                  <a:pt x="14021" y="12586"/>
                </a:lnTo>
                <a:lnTo>
                  <a:pt x="15160" y="12263"/>
                </a:lnTo>
                <a:lnTo>
                  <a:pt x="16186" y="12206"/>
                </a:lnTo>
                <a:lnTo>
                  <a:pt x="15503" y="12852"/>
                </a:lnTo>
                <a:lnTo>
                  <a:pt x="14534" y="13284"/>
                </a:lnTo>
                <a:lnTo>
                  <a:pt x="13622" y="13662"/>
                </a:lnTo>
                <a:lnTo>
                  <a:pt x="13165" y="15065"/>
                </a:lnTo>
                <a:lnTo>
                  <a:pt x="13563" y="15982"/>
                </a:lnTo>
                <a:lnTo>
                  <a:pt x="13108" y="16901"/>
                </a:lnTo>
                <a:lnTo>
                  <a:pt x="12311" y="17601"/>
                </a:lnTo>
                <a:lnTo>
                  <a:pt x="11284" y="17385"/>
                </a:lnTo>
                <a:lnTo>
                  <a:pt x="10544" y="18087"/>
                </a:lnTo>
                <a:lnTo>
                  <a:pt x="9975" y="18843"/>
                </a:lnTo>
                <a:lnTo>
                  <a:pt x="8720" y="18682"/>
                </a:lnTo>
                <a:lnTo>
                  <a:pt x="7465" y="18518"/>
                </a:lnTo>
                <a:lnTo>
                  <a:pt x="6668" y="17979"/>
                </a:lnTo>
                <a:lnTo>
                  <a:pt x="5927" y="17385"/>
                </a:lnTo>
                <a:lnTo>
                  <a:pt x="5300" y="16793"/>
                </a:lnTo>
                <a:lnTo>
                  <a:pt x="6213" y="16415"/>
                </a:lnTo>
                <a:lnTo>
                  <a:pt x="6384" y="15335"/>
                </a:lnTo>
                <a:lnTo>
                  <a:pt x="6839" y="14310"/>
                </a:lnTo>
                <a:lnTo>
                  <a:pt x="5927" y="15012"/>
                </a:lnTo>
                <a:lnTo>
                  <a:pt x="5129" y="15768"/>
                </a:lnTo>
                <a:lnTo>
                  <a:pt x="4160" y="16523"/>
                </a:lnTo>
                <a:lnTo>
                  <a:pt x="3590" y="16090"/>
                </a:lnTo>
                <a:lnTo>
                  <a:pt x="2678" y="16252"/>
                </a:lnTo>
                <a:lnTo>
                  <a:pt x="1881" y="15929"/>
                </a:lnTo>
                <a:lnTo>
                  <a:pt x="855" y="16360"/>
                </a:lnTo>
                <a:lnTo>
                  <a:pt x="0" y="16846"/>
                </a:lnTo>
                <a:lnTo>
                  <a:pt x="7802" y="24376"/>
                </a:lnTo>
                <a:lnTo>
                  <a:pt x="19845" y="29588"/>
                </a:lnTo>
                <a:lnTo>
                  <a:pt x="34853" y="31725"/>
                </a:lnTo>
                <a:lnTo>
                  <a:pt x="36305" y="31741"/>
                </a:lnTo>
                <a:lnTo>
                  <a:pt x="52496" y="29658"/>
                </a:lnTo>
                <a:lnTo>
                  <a:pt x="65331" y="24024"/>
                </a:lnTo>
                <a:lnTo>
                  <a:pt x="73211" y="15760"/>
                </a:lnTo>
                <a:lnTo>
                  <a:pt x="74602" y="11997"/>
                </a:lnTo>
                <a:lnTo>
                  <a:pt x="74320" y="11561"/>
                </a:lnTo>
                <a:lnTo>
                  <a:pt x="74159" y="11447"/>
                </a:lnTo>
                <a:close/>
              </a:path>
            </a:pathLst>
          </a:custGeom>
          <a:solidFill>
            <a:srgbClr val="EDF7FC"/>
          </a:solidFill>
        </p:spPr>
        <p:txBody>
          <a:bodyPr wrap="square" lIns="0" tIns="0" rIns="0" bIns="0" rtlCol="0">
            <a:noAutofit/>
          </a:bodyPr>
          <a:lstStyle/>
          <a:p>
            <a:endParaRPr/>
          </a:p>
        </p:txBody>
      </p:sp>
      <p:sp>
        <p:nvSpPr>
          <p:cNvPr id="1949" name="object 1949"/>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EDF7FC"/>
          </a:solidFill>
        </p:spPr>
        <p:txBody>
          <a:bodyPr wrap="square" lIns="0" tIns="0" rIns="0" bIns="0" rtlCol="0">
            <a:noAutofit/>
          </a:bodyPr>
          <a:lstStyle/>
          <a:p>
            <a:endParaRPr/>
          </a:p>
        </p:txBody>
      </p:sp>
      <p:sp>
        <p:nvSpPr>
          <p:cNvPr id="1950" name="object 1950"/>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EDF7FC"/>
          </a:solidFill>
        </p:spPr>
        <p:txBody>
          <a:bodyPr wrap="square" lIns="0" tIns="0" rIns="0" bIns="0" rtlCol="0">
            <a:noAutofit/>
          </a:bodyPr>
          <a:lstStyle/>
          <a:p>
            <a:endParaRPr/>
          </a:p>
        </p:txBody>
      </p:sp>
      <p:sp>
        <p:nvSpPr>
          <p:cNvPr id="1951" name="object 1951"/>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DF7FC"/>
          </a:solidFill>
        </p:spPr>
        <p:txBody>
          <a:bodyPr wrap="square" lIns="0" tIns="0" rIns="0" bIns="0" rtlCol="0">
            <a:noAutofit/>
          </a:bodyPr>
          <a:lstStyle/>
          <a:p>
            <a:endParaRPr/>
          </a:p>
        </p:txBody>
      </p:sp>
      <p:sp>
        <p:nvSpPr>
          <p:cNvPr id="1952" name="object 1952"/>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DF7FC"/>
          </a:solidFill>
        </p:spPr>
        <p:txBody>
          <a:bodyPr wrap="square" lIns="0" tIns="0" rIns="0" bIns="0" rtlCol="0">
            <a:noAutofit/>
          </a:bodyPr>
          <a:lstStyle/>
          <a:p>
            <a:endParaRPr/>
          </a:p>
        </p:txBody>
      </p:sp>
      <p:sp>
        <p:nvSpPr>
          <p:cNvPr id="1953" name="object 1953"/>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DF7FC"/>
          </a:solidFill>
        </p:spPr>
        <p:txBody>
          <a:bodyPr wrap="square" lIns="0" tIns="0" rIns="0" bIns="0" rtlCol="0">
            <a:noAutofit/>
          </a:bodyPr>
          <a:lstStyle/>
          <a:p>
            <a:endParaRPr/>
          </a:p>
        </p:txBody>
      </p:sp>
      <p:sp>
        <p:nvSpPr>
          <p:cNvPr id="1954" name="object 1954"/>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DF7FC"/>
          </a:solidFill>
        </p:spPr>
        <p:txBody>
          <a:bodyPr wrap="square" lIns="0" tIns="0" rIns="0" bIns="0" rtlCol="0">
            <a:noAutofit/>
          </a:bodyPr>
          <a:lstStyle/>
          <a:p>
            <a:endParaRPr/>
          </a:p>
        </p:txBody>
      </p:sp>
      <p:sp>
        <p:nvSpPr>
          <p:cNvPr id="1955" name="object 1955"/>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DF7FC"/>
          </a:solidFill>
        </p:spPr>
        <p:txBody>
          <a:bodyPr wrap="square" lIns="0" tIns="0" rIns="0" bIns="0" rtlCol="0">
            <a:noAutofit/>
          </a:bodyPr>
          <a:lstStyle/>
          <a:p>
            <a:endParaRPr/>
          </a:p>
        </p:txBody>
      </p:sp>
      <p:sp>
        <p:nvSpPr>
          <p:cNvPr id="1956" name="object 1956"/>
          <p:cNvSpPr/>
          <p:nvPr/>
        </p:nvSpPr>
        <p:spPr>
          <a:xfrm>
            <a:off x="423819" y="696763"/>
            <a:ext cx="797" cy="284"/>
          </a:xfrm>
          <a:custGeom>
            <a:avLst/>
            <a:gdLst/>
            <a:ahLst/>
            <a:cxnLst/>
            <a:rect l="l" t="t" r="r" b="b"/>
            <a:pathLst>
              <a:path w="797" h="284">
                <a:moveTo>
                  <a:pt x="227" y="170"/>
                </a:moveTo>
                <a:lnTo>
                  <a:pt x="0" y="284"/>
                </a:lnTo>
                <a:lnTo>
                  <a:pt x="741" y="227"/>
                </a:lnTo>
                <a:lnTo>
                  <a:pt x="797" y="0"/>
                </a:lnTo>
                <a:lnTo>
                  <a:pt x="227" y="170"/>
                </a:lnTo>
                <a:close/>
              </a:path>
            </a:pathLst>
          </a:custGeom>
          <a:solidFill>
            <a:srgbClr val="EDF7FC"/>
          </a:solidFill>
        </p:spPr>
        <p:txBody>
          <a:bodyPr wrap="square" lIns="0" tIns="0" rIns="0" bIns="0" rtlCol="0">
            <a:noAutofit/>
          </a:bodyPr>
          <a:lstStyle/>
          <a:p>
            <a:endParaRPr/>
          </a:p>
        </p:txBody>
      </p:sp>
      <p:sp>
        <p:nvSpPr>
          <p:cNvPr id="1957" name="object 1957"/>
          <p:cNvSpPr/>
          <p:nvPr/>
        </p:nvSpPr>
        <p:spPr>
          <a:xfrm>
            <a:off x="404440" y="699952"/>
            <a:ext cx="74501" cy="31247"/>
          </a:xfrm>
          <a:custGeom>
            <a:avLst/>
            <a:gdLst/>
            <a:ahLst/>
            <a:cxnLst/>
            <a:rect l="l" t="t" r="r" b="b"/>
            <a:pathLst>
              <a:path w="74501" h="31247">
                <a:moveTo>
                  <a:pt x="73857" y="11219"/>
                </a:moveTo>
                <a:lnTo>
                  <a:pt x="73575" y="10839"/>
                </a:lnTo>
                <a:lnTo>
                  <a:pt x="72951" y="10744"/>
                </a:lnTo>
                <a:lnTo>
                  <a:pt x="72548" y="11542"/>
                </a:lnTo>
                <a:lnTo>
                  <a:pt x="71863" y="10688"/>
                </a:lnTo>
                <a:lnTo>
                  <a:pt x="71138" y="9776"/>
                </a:lnTo>
                <a:lnTo>
                  <a:pt x="70896" y="8694"/>
                </a:lnTo>
                <a:lnTo>
                  <a:pt x="70614" y="7612"/>
                </a:lnTo>
                <a:lnTo>
                  <a:pt x="67654" y="4651"/>
                </a:lnTo>
                <a:lnTo>
                  <a:pt x="64291" y="2107"/>
                </a:lnTo>
                <a:lnTo>
                  <a:pt x="60585" y="0"/>
                </a:lnTo>
                <a:lnTo>
                  <a:pt x="60641" y="170"/>
                </a:lnTo>
                <a:lnTo>
                  <a:pt x="60071" y="1139"/>
                </a:lnTo>
                <a:lnTo>
                  <a:pt x="59900" y="2259"/>
                </a:lnTo>
                <a:lnTo>
                  <a:pt x="59501" y="3284"/>
                </a:lnTo>
                <a:lnTo>
                  <a:pt x="58249" y="3189"/>
                </a:lnTo>
                <a:lnTo>
                  <a:pt x="57050" y="3341"/>
                </a:lnTo>
                <a:lnTo>
                  <a:pt x="56140" y="3986"/>
                </a:lnTo>
                <a:lnTo>
                  <a:pt x="55113" y="4594"/>
                </a:lnTo>
                <a:lnTo>
                  <a:pt x="54372" y="4480"/>
                </a:lnTo>
                <a:lnTo>
                  <a:pt x="53860" y="5296"/>
                </a:lnTo>
                <a:lnTo>
                  <a:pt x="53119" y="5714"/>
                </a:lnTo>
                <a:lnTo>
                  <a:pt x="52777" y="4916"/>
                </a:lnTo>
                <a:lnTo>
                  <a:pt x="52549" y="3986"/>
                </a:lnTo>
                <a:lnTo>
                  <a:pt x="51637" y="3891"/>
                </a:lnTo>
                <a:lnTo>
                  <a:pt x="50668" y="3834"/>
                </a:lnTo>
                <a:lnTo>
                  <a:pt x="49700" y="4043"/>
                </a:lnTo>
                <a:lnTo>
                  <a:pt x="48900" y="5391"/>
                </a:lnTo>
                <a:lnTo>
                  <a:pt x="47591" y="5714"/>
                </a:lnTo>
                <a:lnTo>
                  <a:pt x="46165" y="5885"/>
                </a:lnTo>
                <a:lnTo>
                  <a:pt x="45539" y="7024"/>
                </a:lnTo>
                <a:lnTo>
                  <a:pt x="44340" y="7669"/>
                </a:lnTo>
                <a:lnTo>
                  <a:pt x="44000" y="8523"/>
                </a:lnTo>
                <a:lnTo>
                  <a:pt x="43372" y="9169"/>
                </a:lnTo>
                <a:lnTo>
                  <a:pt x="43031" y="9112"/>
                </a:lnTo>
                <a:lnTo>
                  <a:pt x="43771" y="9871"/>
                </a:lnTo>
                <a:lnTo>
                  <a:pt x="42745" y="10156"/>
                </a:lnTo>
                <a:lnTo>
                  <a:pt x="41549" y="10365"/>
                </a:lnTo>
                <a:lnTo>
                  <a:pt x="40466" y="10042"/>
                </a:lnTo>
                <a:lnTo>
                  <a:pt x="40294" y="10801"/>
                </a:lnTo>
                <a:lnTo>
                  <a:pt x="40182" y="11542"/>
                </a:lnTo>
                <a:lnTo>
                  <a:pt x="39441" y="10479"/>
                </a:lnTo>
                <a:lnTo>
                  <a:pt x="38871" y="9169"/>
                </a:lnTo>
                <a:lnTo>
                  <a:pt x="38015" y="10251"/>
                </a:lnTo>
                <a:lnTo>
                  <a:pt x="37731" y="11447"/>
                </a:lnTo>
                <a:lnTo>
                  <a:pt x="37332" y="12574"/>
                </a:lnTo>
                <a:lnTo>
                  <a:pt x="36305" y="12574"/>
                </a:lnTo>
                <a:lnTo>
                  <a:pt x="35280" y="12206"/>
                </a:lnTo>
                <a:lnTo>
                  <a:pt x="34311" y="12149"/>
                </a:lnTo>
                <a:lnTo>
                  <a:pt x="33342" y="12466"/>
                </a:lnTo>
                <a:lnTo>
                  <a:pt x="32259" y="12521"/>
                </a:lnTo>
                <a:lnTo>
                  <a:pt x="31232" y="12738"/>
                </a:lnTo>
                <a:lnTo>
                  <a:pt x="29923" y="12791"/>
                </a:lnTo>
                <a:lnTo>
                  <a:pt x="28612" y="12791"/>
                </a:lnTo>
                <a:lnTo>
                  <a:pt x="27357" y="13060"/>
                </a:lnTo>
                <a:lnTo>
                  <a:pt x="26273" y="12301"/>
                </a:lnTo>
                <a:lnTo>
                  <a:pt x="25532" y="13655"/>
                </a:lnTo>
                <a:lnTo>
                  <a:pt x="24507" y="13600"/>
                </a:lnTo>
                <a:lnTo>
                  <a:pt x="23538" y="13816"/>
                </a:lnTo>
                <a:lnTo>
                  <a:pt x="22513" y="14249"/>
                </a:lnTo>
                <a:lnTo>
                  <a:pt x="21486" y="14463"/>
                </a:lnTo>
                <a:lnTo>
                  <a:pt x="20860" y="13708"/>
                </a:lnTo>
                <a:lnTo>
                  <a:pt x="20632" y="12738"/>
                </a:lnTo>
                <a:lnTo>
                  <a:pt x="21202" y="12301"/>
                </a:lnTo>
                <a:lnTo>
                  <a:pt x="22284" y="12952"/>
                </a:lnTo>
                <a:lnTo>
                  <a:pt x="23424" y="13222"/>
                </a:lnTo>
                <a:lnTo>
                  <a:pt x="24678" y="13115"/>
                </a:lnTo>
                <a:lnTo>
                  <a:pt x="24564" y="11978"/>
                </a:lnTo>
                <a:lnTo>
                  <a:pt x="23766" y="11390"/>
                </a:lnTo>
                <a:lnTo>
                  <a:pt x="23083" y="10630"/>
                </a:lnTo>
                <a:lnTo>
                  <a:pt x="22284" y="9985"/>
                </a:lnTo>
                <a:lnTo>
                  <a:pt x="21315" y="9491"/>
                </a:lnTo>
                <a:lnTo>
                  <a:pt x="20689" y="8257"/>
                </a:lnTo>
                <a:lnTo>
                  <a:pt x="19664" y="7935"/>
                </a:lnTo>
                <a:lnTo>
                  <a:pt x="18580" y="7821"/>
                </a:lnTo>
                <a:lnTo>
                  <a:pt x="17553" y="7935"/>
                </a:lnTo>
                <a:lnTo>
                  <a:pt x="16699" y="8314"/>
                </a:lnTo>
                <a:lnTo>
                  <a:pt x="15730" y="8314"/>
                </a:lnTo>
                <a:lnTo>
                  <a:pt x="14248" y="8789"/>
                </a:lnTo>
                <a:lnTo>
                  <a:pt x="13108" y="8789"/>
                </a:lnTo>
                <a:lnTo>
                  <a:pt x="12083" y="9340"/>
                </a:lnTo>
                <a:lnTo>
                  <a:pt x="10943" y="9776"/>
                </a:lnTo>
                <a:lnTo>
                  <a:pt x="9860" y="9776"/>
                </a:lnTo>
                <a:lnTo>
                  <a:pt x="8776" y="9605"/>
                </a:lnTo>
                <a:lnTo>
                  <a:pt x="7922" y="10422"/>
                </a:lnTo>
                <a:lnTo>
                  <a:pt x="7010" y="11219"/>
                </a:lnTo>
                <a:lnTo>
                  <a:pt x="6555" y="12206"/>
                </a:lnTo>
                <a:lnTo>
                  <a:pt x="7524" y="13438"/>
                </a:lnTo>
                <a:lnTo>
                  <a:pt x="7294" y="14410"/>
                </a:lnTo>
                <a:lnTo>
                  <a:pt x="7010" y="15327"/>
                </a:lnTo>
                <a:lnTo>
                  <a:pt x="7010" y="16244"/>
                </a:lnTo>
                <a:lnTo>
                  <a:pt x="7922" y="16946"/>
                </a:lnTo>
                <a:lnTo>
                  <a:pt x="9119" y="16514"/>
                </a:lnTo>
                <a:lnTo>
                  <a:pt x="10259" y="15921"/>
                </a:lnTo>
                <a:lnTo>
                  <a:pt x="11171" y="15111"/>
                </a:lnTo>
                <a:lnTo>
                  <a:pt x="11570" y="15058"/>
                </a:lnTo>
                <a:lnTo>
                  <a:pt x="11626" y="14194"/>
                </a:lnTo>
                <a:lnTo>
                  <a:pt x="12025" y="13169"/>
                </a:lnTo>
                <a:lnTo>
                  <a:pt x="12993" y="12574"/>
                </a:lnTo>
                <a:lnTo>
                  <a:pt x="14021" y="12092"/>
                </a:lnTo>
                <a:lnTo>
                  <a:pt x="15160" y="11769"/>
                </a:lnTo>
                <a:lnTo>
                  <a:pt x="16186" y="11713"/>
                </a:lnTo>
                <a:lnTo>
                  <a:pt x="15503" y="12358"/>
                </a:lnTo>
                <a:lnTo>
                  <a:pt x="14534" y="12791"/>
                </a:lnTo>
                <a:lnTo>
                  <a:pt x="13622" y="13169"/>
                </a:lnTo>
                <a:lnTo>
                  <a:pt x="13165" y="14572"/>
                </a:lnTo>
                <a:lnTo>
                  <a:pt x="13563" y="15488"/>
                </a:lnTo>
                <a:lnTo>
                  <a:pt x="13108" y="16407"/>
                </a:lnTo>
                <a:lnTo>
                  <a:pt x="12311" y="17108"/>
                </a:lnTo>
                <a:lnTo>
                  <a:pt x="11284" y="16891"/>
                </a:lnTo>
                <a:lnTo>
                  <a:pt x="10544" y="17594"/>
                </a:lnTo>
                <a:lnTo>
                  <a:pt x="9975" y="18349"/>
                </a:lnTo>
                <a:lnTo>
                  <a:pt x="8720" y="18188"/>
                </a:lnTo>
                <a:lnTo>
                  <a:pt x="7465" y="18025"/>
                </a:lnTo>
                <a:lnTo>
                  <a:pt x="6668" y="17486"/>
                </a:lnTo>
                <a:lnTo>
                  <a:pt x="5927" y="16891"/>
                </a:lnTo>
                <a:lnTo>
                  <a:pt x="5300" y="16299"/>
                </a:lnTo>
                <a:lnTo>
                  <a:pt x="6213" y="15921"/>
                </a:lnTo>
                <a:lnTo>
                  <a:pt x="6384" y="14841"/>
                </a:lnTo>
                <a:lnTo>
                  <a:pt x="6839" y="13816"/>
                </a:lnTo>
                <a:lnTo>
                  <a:pt x="5927" y="14518"/>
                </a:lnTo>
                <a:lnTo>
                  <a:pt x="5129" y="15274"/>
                </a:lnTo>
                <a:lnTo>
                  <a:pt x="4160" y="16029"/>
                </a:lnTo>
                <a:lnTo>
                  <a:pt x="3590" y="15597"/>
                </a:lnTo>
                <a:lnTo>
                  <a:pt x="2678" y="15758"/>
                </a:lnTo>
                <a:lnTo>
                  <a:pt x="1881" y="15435"/>
                </a:lnTo>
                <a:lnTo>
                  <a:pt x="855" y="15866"/>
                </a:lnTo>
                <a:lnTo>
                  <a:pt x="0" y="16352"/>
                </a:lnTo>
                <a:lnTo>
                  <a:pt x="7802" y="23882"/>
                </a:lnTo>
                <a:lnTo>
                  <a:pt x="19845" y="29094"/>
                </a:lnTo>
                <a:lnTo>
                  <a:pt x="34853" y="31231"/>
                </a:lnTo>
                <a:lnTo>
                  <a:pt x="36305" y="31247"/>
                </a:lnTo>
                <a:lnTo>
                  <a:pt x="52380" y="29198"/>
                </a:lnTo>
                <a:lnTo>
                  <a:pt x="65162" y="23644"/>
                </a:lnTo>
                <a:lnTo>
                  <a:pt x="73103" y="15473"/>
                </a:lnTo>
                <a:lnTo>
                  <a:pt x="74501" y="11978"/>
                </a:lnTo>
                <a:lnTo>
                  <a:pt x="74199" y="11599"/>
                </a:lnTo>
                <a:lnTo>
                  <a:pt x="73857" y="11219"/>
                </a:lnTo>
                <a:close/>
              </a:path>
            </a:pathLst>
          </a:custGeom>
          <a:solidFill>
            <a:srgbClr val="EDF7FC"/>
          </a:solidFill>
        </p:spPr>
        <p:txBody>
          <a:bodyPr wrap="square" lIns="0" tIns="0" rIns="0" bIns="0" rtlCol="0">
            <a:noAutofit/>
          </a:bodyPr>
          <a:lstStyle/>
          <a:p>
            <a:endParaRPr/>
          </a:p>
        </p:txBody>
      </p:sp>
      <p:sp>
        <p:nvSpPr>
          <p:cNvPr id="1958" name="object 1958"/>
          <p:cNvSpPr/>
          <p:nvPr/>
        </p:nvSpPr>
        <p:spPr>
          <a:xfrm>
            <a:off x="403587" y="710203"/>
            <a:ext cx="1651" cy="1841"/>
          </a:xfrm>
          <a:custGeom>
            <a:avLst/>
            <a:gdLst/>
            <a:ahLst/>
            <a:cxnLst/>
            <a:rect l="l" t="t" r="r" b="b"/>
            <a:pathLst>
              <a:path w="1651" h="1841">
                <a:moveTo>
                  <a:pt x="1651" y="0"/>
                </a:moveTo>
                <a:lnTo>
                  <a:pt x="968" y="588"/>
                </a:lnTo>
                <a:lnTo>
                  <a:pt x="511" y="1195"/>
                </a:lnTo>
                <a:lnTo>
                  <a:pt x="0" y="1841"/>
                </a:lnTo>
                <a:lnTo>
                  <a:pt x="626" y="1613"/>
                </a:lnTo>
                <a:lnTo>
                  <a:pt x="1423" y="930"/>
                </a:lnTo>
                <a:lnTo>
                  <a:pt x="1651" y="0"/>
                </a:lnTo>
                <a:close/>
              </a:path>
            </a:pathLst>
          </a:custGeom>
          <a:solidFill>
            <a:srgbClr val="EDF7FC"/>
          </a:solidFill>
        </p:spPr>
        <p:txBody>
          <a:bodyPr wrap="square" lIns="0" tIns="0" rIns="0" bIns="0" rtlCol="0">
            <a:noAutofit/>
          </a:bodyPr>
          <a:lstStyle/>
          <a:p>
            <a:endParaRPr/>
          </a:p>
        </p:txBody>
      </p:sp>
      <p:sp>
        <p:nvSpPr>
          <p:cNvPr id="1959" name="object 1959"/>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EDF7FC"/>
          </a:solidFill>
        </p:spPr>
        <p:txBody>
          <a:bodyPr wrap="square" lIns="0" tIns="0" rIns="0" bIns="0" rtlCol="0">
            <a:noAutofit/>
          </a:bodyPr>
          <a:lstStyle/>
          <a:p>
            <a:endParaRPr/>
          </a:p>
        </p:txBody>
      </p:sp>
      <p:sp>
        <p:nvSpPr>
          <p:cNvPr id="1960" name="object 1960"/>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EDF7FC"/>
          </a:solidFill>
        </p:spPr>
        <p:txBody>
          <a:bodyPr wrap="square" lIns="0" tIns="0" rIns="0" bIns="0" rtlCol="0">
            <a:noAutofit/>
          </a:bodyPr>
          <a:lstStyle/>
          <a:p>
            <a:endParaRPr/>
          </a:p>
        </p:txBody>
      </p:sp>
      <p:sp>
        <p:nvSpPr>
          <p:cNvPr id="1961" name="object 1961"/>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DF7FC"/>
          </a:solidFill>
        </p:spPr>
        <p:txBody>
          <a:bodyPr wrap="square" lIns="0" tIns="0" rIns="0" bIns="0" rtlCol="0">
            <a:noAutofit/>
          </a:bodyPr>
          <a:lstStyle/>
          <a:p>
            <a:endParaRPr/>
          </a:p>
        </p:txBody>
      </p:sp>
      <p:sp>
        <p:nvSpPr>
          <p:cNvPr id="1962" name="object 1962"/>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DF7FC"/>
          </a:solidFill>
        </p:spPr>
        <p:txBody>
          <a:bodyPr wrap="square" lIns="0" tIns="0" rIns="0" bIns="0" rtlCol="0">
            <a:noAutofit/>
          </a:bodyPr>
          <a:lstStyle/>
          <a:p>
            <a:endParaRPr/>
          </a:p>
        </p:txBody>
      </p:sp>
      <p:sp>
        <p:nvSpPr>
          <p:cNvPr id="1963" name="object 1963"/>
          <p:cNvSpPr/>
          <p:nvPr/>
        </p:nvSpPr>
        <p:spPr>
          <a:xfrm>
            <a:off x="404440" y="700389"/>
            <a:ext cx="74380" cy="30811"/>
          </a:xfrm>
          <a:custGeom>
            <a:avLst/>
            <a:gdLst/>
            <a:ahLst/>
            <a:cxnLst/>
            <a:rect l="l" t="t" r="r" b="b"/>
            <a:pathLst>
              <a:path w="74380" h="30811">
                <a:moveTo>
                  <a:pt x="73005" y="15255"/>
                </a:moveTo>
                <a:lnTo>
                  <a:pt x="74380" y="12085"/>
                </a:lnTo>
                <a:lnTo>
                  <a:pt x="73917" y="11485"/>
                </a:lnTo>
                <a:lnTo>
                  <a:pt x="73474" y="10896"/>
                </a:lnTo>
                <a:lnTo>
                  <a:pt x="72951" y="10365"/>
                </a:lnTo>
                <a:lnTo>
                  <a:pt x="72548" y="11105"/>
                </a:lnTo>
                <a:lnTo>
                  <a:pt x="71863" y="10251"/>
                </a:lnTo>
                <a:lnTo>
                  <a:pt x="71138" y="9340"/>
                </a:lnTo>
                <a:lnTo>
                  <a:pt x="70896" y="8258"/>
                </a:lnTo>
                <a:lnTo>
                  <a:pt x="70796" y="7935"/>
                </a:lnTo>
                <a:lnTo>
                  <a:pt x="67815" y="4859"/>
                </a:lnTo>
                <a:lnTo>
                  <a:pt x="64347" y="2164"/>
                </a:lnTo>
                <a:lnTo>
                  <a:pt x="60470" y="0"/>
                </a:lnTo>
                <a:lnTo>
                  <a:pt x="60071" y="702"/>
                </a:lnTo>
                <a:lnTo>
                  <a:pt x="59900" y="1822"/>
                </a:lnTo>
                <a:lnTo>
                  <a:pt x="59501" y="2847"/>
                </a:lnTo>
                <a:lnTo>
                  <a:pt x="58249" y="2752"/>
                </a:lnTo>
                <a:lnTo>
                  <a:pt x="57050" y="2904"/>
                </a:lnTo>
                <a:lnTo>
                  <a:pt x="56140" y="3550"/>
                </a:lnTo>
                <a:lnTo>
                  <a:pt x="55113" y="4157"/>
                </a:lnTo>
                <a:lnTo>
                  <a:pt x="54372" y="4043"/>
                </a:lnTo>
                <a:lnTo>
                  <a:pt x="53860" y="4859"/>
                </a:lnTo>
                <a:lnTo>
                  <a:pt x="53119" y="5277"/>
                </a:lnTo>
                <a:lnTo>
                  <a:pt x="52777" y="4480"/>
                </a:lnTo>
                <a:lnTo>
                  <a:pt x="52549" y="3549"/>
                </a:lnTo>
                <a:lnTo>
                  <a:pt x="51637" y="3455"/>
                </a:lnTo>
                <a:lnTo>
                  <a:pt x="50668" y="3398"/>
                </a:lnTo>
                <a:lnTo>
                  <a:pt x="49700" y="3606"/>
                </a:lnTo>
                <a:lnTo>
                  <a:pt x="48900" y="4954"/>
                </a:lnTo>
                <a:lnTo>
                  <a:pt x="47591" y="5277"/>
                </a:lnTo>
                <a:lnTo>
                  <a:pt x="46165" y="5448"/>
                </a:lnTo>
                <a:lnTo>
                  <a:pt x="45539" y="6587"/>
                </a:lnTo>
                <a:lnTo>
                  <a:pt x="44340" y="7232"/>
                </a:lnTo>
                <a:lnTo>
                  <a:pt x="44000" y="8087"/>
                </a:lnTo>
                <a:lnTo>
                  <a:pt x="43372" y="8732"/>
                </a:lnTo>
                <a:lnTo>
                  <a:pt x="43031" y="8675"/>
                </a:lnTo>
                <a:lnTo>
                  <a:pt x="43771" y="9435"/>
                </a:lnTo>
                <a:lnTo>
                  <a:pt x="42745" y="9719"/>
                </a:lnTo>
                <a:lnTo>
                  <a:pt x="41549" y="9928"/>
                </a:lnTo>
                <a:lnTo>
                  <a:pt x="40466" y="9605"/>
                </a:lnTo>
                <a:lnTo>
                  <a:pt x="40294" y="10365"/>
                </a:lnTo>
                <a:lnTo>
                  <a:pt x="40182" y="11105"/>
                </a:lnTo>
                <a:lnTo>
                  <a:pt x="39441" y="10042"/>
                </a:lnTo>
                <a:lnTo>
                  <a:pt x="38871" y="8732"/>
                </a:lnTo>
                <a:lnTo>
                  <a:pt x="38015" y="9814"/>
                </a:lnTo>
                <a:lnTo>
                  <a:pt x="37731" y="11010"/>
                </a:lnTo>
                <a:lnTo>
                  <a:pt x="37332" y="12138"/>
                </a:lnTo>
                <a:lnTo>
                  <a:pt x="36305" y="12138"/>
                </a:lnTo>
                <a:lnTo>
                  <a:pt x="35280" y="11770"/>
                </a:lnTo>
                <a:lnTo>
                  <a:pt x="34311" y="11713"/>
                </a:lnTo>
                <a:lnTo>
                  <a:pt x="33342" y="12030"/>
                </a:lnTo>
                <a:lnTo>
                  <a:pt x="32259" y="12085"/>
                </a:lnTo>
                <a:lnTo>
                  <a:pt x="31232" y="12301"/>
                </a:lnTo>
                <a:lnTo>
                  <a:pt x="29923" y="12354"/>
                </a:lnTo>
                <a:lnTo>
                  <a:pt x="28612" y="12354"/>
                </a:lnTo>
                <a:lnTo>
                  <a:pt x="27357" y="12624"/>
                </a:lnTo>
                <a:lnTo>
                  <a:pt x="26273" y="11864"/>
                </a:lnTo>
                <a:lnTo>
                  <a:pt x="25532" y="13218"/>
                </a:lnTo>
                <a:lnTo>
                  <a:pt x="24507" y="13163"/>
                </a:lnTo>
                <a:lnTo>
                  <a:pt x="23538" y="13379"/>
                </a:lnTo>
                <a:lnTo>
                  <a:pt x="22513" y="13812"/>
                </a:lnTo>
                <a:lnTo>
                  <a:pt x="21486" y="14027"/>
                </a:lnTo>
                <a:lnTo>
                  <a:pt x="20860" y="13271"/>
                </a:lnTo>
                <a:lnTo>
                  <a:pt x="20632" y="12301"/>
                </a:lnTo>
                <a:lnTo>
                  <a:pt x="21202" y="11864"/>
                </a:lnTo>
                <a:lnTo>
                  <a:pt x="22284" y="12516"/>
                </a:lnTo>
                <a:lnTo>
                  <a:pt x="23424" y="12785"/>
                </a:lnTo>
                <a:lnTo>
                  <a:pt x="24678" y="12679"/>
                </a:lnTo>
                <a:lnTo>
                  <a:pt x="24564" y="11542"/>
                </a:lnTo>
                <a:lnTo>
                  <a:pt x="23766" y="10953"/>
                </a:lnTo>
                <a:lnTo>
                  <a:pt x="23083" y="10194"/>
                </a:lnTo>
                <a:lnTo>
                  <a:pt x="22284" y="9548"/>
                </a:lnTo>
                <a:lnTo>
                  <a:pt x="21315" y="9055"/>
                </a:lnTo>
                <a:lnTo>
                  <a:pt x="20689" y="7821"/>
                </a:lnTo>
                <a:lnTo>
                  <a:pt x="19664" y="7498"/>
                </a:lnTo>
                <a:lnTo>
                  <a:pt x="18580" y="7384"/>
                </a:lnTo>
                <a:lnTo>
                  <a:pt x="17553" y="7498"/>
                </a:lnTo>
                <a:lnTo>
                  <a:pt x="16699" y="7878"/>
                </a:lnTo>
                <a:lnTo>
                  <a:pt x="15730" y="7878"/>
                </a:lnTo>
                <a:lnTo>
                  <a:pt x="14248" y="8352"/>
                </a:lnTo>
                <a:lnTo>
                  <a:pt x="13108" y="8352"/>
                </a:lnTo>
                <a:lnTo>
                  <a:pt x="12083" y="8903"/>
                </a:lnTo>
                <a:lnTo>
                  <a:pt x="10943" y="9340"/>
                </a:lnTo>
                <a:lnTo>
                  <a:pt x="9860" y="9340"/>
                </a:lnTo>
                <a:lnTo>
                  <a:pt x="8776" y="9169"/>
                </a:lnTo>
                <a:lnTo>
                  <a:pt x="7922" y="9985"/>
                </a:lnTo>
                <a:lnTo>
                  <a:pt x="7010" y="10782"/>
                </a:lnTo>
                <a:lnTo>
                  <a:pt x="6555" y="11769"/>
                </a:lnTo>
                <a:lnTo>
                  <a:pt x="7524" y="13002"/>
                </a:lnTo>
                <a:lnTo>
                  <a:pt x="7294" y="13974"/>
                </a:lnTo>
                <a:lnTo>
                  <a:pt x="7010" y="14890"/>
                </a:lnTo>
                <a:lnTo>
                  <a:pt x="7010" y="15807"/>
                </a:lnTo>
                <a:lnTo>
                  <a:pt x="7922" y="16510"/>
                </a:lnTo>
                <a:lnTo>
                  <a:pt x="9119" y="16077"/>
                </a:lnTo>
                <a:lnTo>
                  <a:pt x="10259" y="15485"/>
                </a:lnTo>
                <a:lnTo>
                  <a:pt x="11171" y="14674"/>
                </a:lnTo>
                <a:lnTo>
                  <a:pt x="11570" y="14621"/>
                </a:lnTo>
                <a:lnTo>
                  <a:pt x="11626" y="13757"/>
                </a:lnTo>
                <a:lnTo>
                  <a:pt x="12025" y="12732"/>
                </a:lnTo>
                <a:lnTo>
                  <a:pt x="12993" y="12138"/>
                </a:lnTo>
                <a:lnTo>
                  <a:pt x="14021" y="11656"/>
                </a:lnTo>
                <a:lnTo>
                  <a:pt x="15160" y="11333"/>
                </a:lnTo>
                <a:lnTo>
                  <a:pt x="16186" y="11276"/>
                </a:lnTo>
                <a:lnTo>
                  <a:pt x="15503" y="11921"/>
                </a:lnTo>
                <a:lnTo>
                  <a:pt x="14534" y="12354"/>
                </a:lnTo>
                <a:lnTo>
                  <a:pt x="13622" y="12732"/>
                </a:lnTo>
                <a:lnTo>
                  <a:pt x="13165" y="14135"/>
                </a:lnTo>
                <a:lnTo>
                  <a:pt x="13563" y="15052"/>
                </a:lnTo>
                <a:lnTo>
                  <a:pt x="13108" y="15971"/>
                </a:lnTo>
                <a:lnTo>
                  <a:pt x="12311" y="16671"/>
                </a:lnTo>
                <a:lnTo>
                  <a:pt x="11284" y="16455"/>
                </a:lnTo>
                <a:lnTo>
                  <a:pt x="10544" y="17157"/>
                </a:lnTo>
                <a:lnTo>
                  <a:pt x="9975" y="17913"/>
                </a:lnTo>
                <a:lnTo>
                  <a:pt x="8720" y="17751"/>
                </a:lnTo>
                <a:lnTo>
                  <a:pt x="7465" y="17588"/>
                </a:lnTo>
                <a:lnTo>
                  <a:pt x="6668" y="17049"/>
                </a:lnTo>
                <a:lnTo>
                  <a:pt x="5927" y="16455"/>
                </a:lnTo>
                <a:lnTo>
                  <a:pt x="5300" y="15862"/>
                </a:lnTo>
                <a:lnTo>
                  <a:pt x="6213" y="15485"/>
                </a:lnTo>
                <a:lnTo>
                  <a:pt x="6384" y="14404"/>
                </a:lnTo>
                <a:lnTo>
                  <a:pt x="6839" y="13379"/>
                </a:lnTo>
                <a:lnTo>
                  <a:pt x="5927" y="14082"/>
                </a:lnTo>
                <a:lnTo>
                  <a:pt x="5129" y="14837"/>
                </a:lnTo>
                <a:lnTo>
                  <a:pt x="4160" y="15593"/>
                </a:lnTo>
                <a:lnTo>
                  <a:pt x="3590" y="15160"/>
                </a:lnTo>
                <a:lnTo>
                  <a:pt x="2678" y="15321"/>
                </a:lnTo>
                <a:lnTo>
                  <a:pt x="1881" y="14999"/>
                </a:lnTo>
                <a:lnTo>
                  <a:pt x="855" y="15430"/>
                </a:lnTo>
                <a:lnTo>
                  <a:pt x="0" y="15916"/>
                </a:lnTo>
                <a:lnTo>
                  <a:pt x="7802" y="23445"/>
                </a:lnTo>
                <a:lnTo>
                  <a:pt x="19845" y="28657"/>
                </a:lnTo>
                <a:lnTo>
                  <a:pt x="34853" y="30795"/>
                </a:lnTo>
                <a:lnTo>
                  <a:pt x="36305" y="30811"/>
                </a:lnTo>
                <a:lnTo>
                  <a:pt x="52277" y="28784"/>
                </a:lnTo>
                <a:lnTo>
                  <a:pt x="65010" y="23301"/>
                </a:lnTo>
                <a:lnTo>
                  <a:pt x="73005" y="15255"/>
                </a:lnTo>
                <a:close/>
              </a:path>
            </a:pathLst>
          </a:custGeom>
          <a:solidFill>
            <a:srgbClr val="EDF7FC"/>
          </a:solidFill>
        </p:spPr>
        <p:txBody>
          <a:bodyPr wrap="square" lIns="0" tIns="0" rIns="0" bIns="0" rtlCol="0">
            <a:noAutofit/>
          </a:bodyPr>
          <a:lstStyle/>
          <a:p>
            <a:endParaRPr/>
          </a:p>
        </p:txBody>
      </p:sp>
      <p:sp>
        <p:nvSpPr>
          <p:cNvPr id="1964" name="object 1964"/>
          <p:cNvSpPr/>
          <p:nvPr/>
        </p:nvSpPr>
        <p:spPr>
          <a:xfrm>
            <a:off x="404497" y="710906"/>
            <a:ext cx="569" cy="645"/>
          </a:xfrm>
          <a:custGeom>
            <a:avLst/>
            <a:gdLst/>
            <a:ahLst/>
            <a:cxnLst/>
            <a:rect l="l" t="t" r="r" b="b"/>
            <a:pathLst>
              <a:path w="569" h="645">
                <a:moveTo>
                  <a:pt x="171" y="436"/>
                </a:moveTo>
                <a:lnTo>
                  <a:pt x="0" y="645"/>
                </a:lnTo>
                <a:lnTo>
                  <a:pt x="513" y="227"/>
                </a:lnTo>
                <a:lnTo>
                  <a:pt x="569" y="0"/>
                </a:lnTo>
                <a:lnTo>
                  <a:pt x="171" y="436"/>
                </a:lnTo>
                <a:close/>
              </a:path>
            </a:pathLst>
          </a:custGeom>
          <a:solidFill>
            <a:srgbClr val="EDF7FC"/>
          </a:solidFill>
        </p:spPr>
        <p:txBody>
          <a:bodyPr wrap="square" lIns="0" tIns="0" rIns="0" bIns="0" rtlCol="0">
            <a:noAutofit/>
          </a:bodyPr>
          <a:lstStyle/>
          <a:p>
            <a:endParaRPr/>
          </a:p>
        </p:txBody>
      </p:sp>
      <p:sp>
        <p:nvSpPr>
          <p:cNvPr id="1965" name="object 1965"/>
          <p:cNvSpPr/>
          <p:nvPr/>
        </p:nvSpPr>
        <p:spPr>
          <a:xfrm>
            <a:off x="461093" y="699098"/>
            <a:ext cx="1425" cy="1120"/>
          </a:xfrm>
          <a:custGeom>
            <a:avLst/>
            <a:gdLst/>
            <a:ahLst/>
            <a:cxnLst/>
            <a:rect l="l" t="t" r="r" b="b"/>
            <a:pathLst>
              <a:path w="1425" h="1120">
                <a:moveTo>
                  <a:pt x="1425" y="1120"/>
                </a:moveTo>
                <a:lnTo>
                  <a:pt x="1367" y="0"/>
                </a:lnTo>
                <a:lnTo>
                  <a:pt x="227" y="37"/>
                </a:lnTo>
                <a:lnTo>
                  <a:pt x="0" y="645"/>
                </a:lnTo>
                <a:lnTo>
                  <a:pt x="1425" y="1120"/>
                </a:lnTo>
                <a:close/>
              </a:path>
            </a:pathLst>
          </a:custGeom>
          <a:solidFill>
            <a:srgbClr val="EDF7FC"/>
          </a:solidFill>
        </p:spPr>
        <p:txBody>
          <a:bodyPr wrap="square" lIns="0" tIns="0" rIns="0" bIns="0" rtlCol="0">
            <a:noAutofit/>
          </a:bodyPr>
          <a:lstStyle/>
          <a:p>
            <a:endParaRPr/>
          </a:p>
        </p:txBody>
      </p:sp>
      <p:sp>
        <p:nvSpPr>
          <p:cNvPr id="1966" name="object 1966"/>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EDF7FC"/>
          </a:solidFill>
        </p:spPr>
        <p:txBody>
          <a:bodyPr wrap="square" lIns="0" tIns="0" rIns="0" bIns="0" rtlCol="0">
            <a:noAutofit/>
          </a:bodyPr>
          <a:lstStyle/>
          <a:p>
            <a:endParaRPr/>
          </a:p>
        </p:txBody>
      </p:sp>
      <p:sp>
        <p:nvSpPr>
          <p:cNvPr id="1967" name="object 1967"/>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DF7FC"/>
          </a:solidFill>
        </p:spPr>
        <p:txBody>
          <a:bodyPr wrap="square" lIns="0" tIns="0" rIns="0" bIns="0" rtlCol="0">
            <a:noAutofit/>
          </a:bodyPr>
          <a:lstStyle/>
          <a:p>
            <a:endParaRPr/>
          </a:p>
        </p:txBody>
      </p:sp>
      <p:sp>
        <p:nvSpPr>
          <p:cNvPr id="1968" name="object 1968"/>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DF7FC"/>
          </a:solidFill>
        </p:spPr>
        <p:txBody>
          <a:bodyPr wrap="square" lIns="0" tIns="0" rIns="0" bIns="0" rtlCol="0">
            <a:noAutofit/>
          </a:bodyPr>
          <a:lstStyle/>
          <a:p>
            <a:endParaRPr/>
          </a:p>
        </p:txBody>
      </p:sp>
      <p:sp>
        <p:nvSpPr>
          <p:cNvPr id="1969" name="object 1969"/>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DF7FC"/>
          </a:solidFill>
        </p:spPr>
        <p:txBody>
          <a:bodyPr wrap="square" lIns="0" tIns="0" rIns="0" bIns="0" rtlCol="0">
            <a:noAutofit/>
          </a:bodyPr>
          <a:lstStyle/>
          <a:p>
            <a:endParaRPr/>
          </a:p>
        </p:txBody>
      </p:sp>
      <p:sp>
        <p:nvSpPr>
          <p:cNvPr id="1970" name="object 1970"/>
          <p:cNvSpPr/>
          <p:nvPr/>
        </p:nvSpPr>
        <p:spPr>
          <a:xfrm>
            <a:off x="461093" y="699136"/>
            <a:ext cx="1425" cy="1082"/>
          </a:xfrm>
          <a:custGeom>
            <a:avLst/>
            <a:gdLst/>
            <a:ahLst/>
            <a:cxnLst/>
            <a:rect l="l" t="t" r="r" b="b"/>
            <a:pathLst>
              <a:path w="1425" h="1082">
                <a:moveTo>
                  <a:pt x="1425" y="1082"/>
                </a:moveTo>
                <a:lnTo>
                  <a:pt x="1367" y="436"/>
                </a:lnTo>
                <a:lnTo>
                  <a:pt x="799" y="170"/>
                </a:lnTo>
                <a:lnTo>
                  <a:pt x="227" y="0"/>
                </a:lnTo>
                <a:lnTo>
                  <a:pt x="0" y="607"/>
                </a:lnTo>
                <a:lnTo>
                  <a:pt x="1425" y="1082"/>
                </a:lnTo>
                <a:close/>
              </a:path>
            </a:pathLst>
          </a:custGeom>
          <a:solidFill>
            <a:srgbClr val="EBF6FB"/>
          </a:solidFill>
        </p:spPr>
        <p:txBody>
          <a:bodyPr wrap="square" lIns="0" tIns="0" rIns="0" bIns="0" rtlCol="0">
            <a:noAutofit/>
          </a:bodyPr>
          <a:lstStyle/>
          <a:p>
            <a:endParaRPr/>
          </a:p>
        </p:txBody>
      </p:sp>
      <p:sp>
        <p:nvSpPr>
          <p:cNvPr id="1971" name="object 1971"/>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BF6FB"/>
          </a:solidFill>
        </p:spPr>
        <p:txBody>
          <a:bodyPr wrap="square" lIns="0" tIns="0" rIns="0" bIns="0" rtlCol="0">
            <a:noAutofit/>
          </a:bodyPr>
          <a:lstStyle/>
          <a:p>
            <a:endParaRPr/>
          </a:p>
        </p:txBody>
      </p:sp>
      <p:sp>
        <p:nvSpPr>
          <p:cNvPr id="1972" name="object 1972"/>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BF6FB"/>
          </a:solidFill>
        </p:spPr>
        <p:txBody>
          <a:bodyPr wrap="square" lIns="0" tIns="0" rIns="0" bIns="0" rtlCol="0">
            <a:noAutofit/>
          </a:bodyPr>
          <a:lstStyle/>
          <a:p>
            <a:endParaRPr/>
          </a:p>
        </p:txBody>
      </p:sp>
      <p:sp>
        <p:nvSpPr>
          <p:cNvPr id="1973" name="object 1973"/>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BF6FB"/>
          </a:solidFill>
        </p:spPr>
        <p:txBody>
          <a:bodyPr wrap="square" lIns="0" tIns="0" rIns="0" bIns="0" rtlCol="0">
            <a:noAutofit/>
          </a:bodyPr>
          <a:lstStyle/>
          <a:p>
            <a:endParaRPr/>
          </a:p>
        </p:txBody>
      </p:sp>
      <p:sp>
        <p:nvSpPr>
          <p:cNvPr id="1974" name="object 1974"/>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BF6FB"/>
          </a:solidFill>
        </p:spPr>
        <p:txBody>
          <a:bodyPr wrap="square" lIns="0" tIns="0" rIns="0" bIns="0" rtlCol="0">
            <a:noAutofit/>
          </a:bodyPr>
          <a:lstStyle/>
          <a:p>
            <a:endParaRPr/>
          </a:p>
        </p:txBody>
      </p:sp>
      <p:sp>
        <p:nvSpPr>
          <p:cNvPr id="1975" name="object 1975"/>
          <p:cNvSpPr/>
          <p:nvPr/>
        </p:nvSpPr>
        <p:spPr>
          <a:xfrm>
            <a:off x="403186" y="709178"/>
            <a:ext cx="5187" cy="6209"/>
          </a:xfrm>
          <a:custGeom>
            <a:avLst/>
            <a:gdLst/>
            <a:ahLst/>
            <a:cxnLst/>
            <a:rect l="l" t="t" r="r" b="b"/>
            <a:pathLst>
              <a:path w="5187" h="6209">
                <a:moveTo>
                  <a:pt x="229" y="5292"/>
                </a:moveTo>
                <a:lnTo>
                  <a:pt x="457" y="5776"/>
                </a:lnTo>
                <a:lnTo>
                  <a:pt x="741" y="6209"/>
                </a:lnTo>
                <a:lnTo>
                  <a:pt x="1995" y="6101"/>
                </a:lnTo>
                <a:lnTo>
                  <a:pt x="2565" y="5023"/>
                </a:lnTo>
                <a:lnTo>
                  <a:pt x="2849" y="3889"/>
                </a:lnTo>
                <a:lnTo>
                  <a:pt x="3306" y="2866"/>
                </a:lnTo>
                <a:lnTo>
                  <a:pt x="4219" y="2107"/>
                </a:lnTo>
                <a:lnTo>
                  <a:pt x="4845" y="1139"/>
                </a:lnTo>
                <a:lnTo>
                  <a:pt x="5187" y="0"/>
                </a:lnTo>
                <a:lnTo>
                  <a:pt x="4275" y="379"/>
                </a:lnTo>
                <a:lnTo>
                  <a:pt x="3478" y="702"/>
                </a:lnTo>
                <a:lnTo>
                  <a:pt x="3534" y="1670"/>
                </a:lnTo>
                <a:lnTo>
                  <a:pt x="2680" y="2429"/>
                </a:lnTo>
                <a:lnTo>
                  <a:pt x="1995" y="3295"/>
                </a:lnTo>
                <a:lnTo>
                  <a:pt x="970" y="3834"/>
                </a:lnTo>
                <a:lnTo>
                  <a:pt x="457" y="4212"/>
                </a:lnTo>
                <a:lnTo>
                  <a:pt x="0" y="4806"/>
                </a:lnTo>
                <a:lnTo>
                  <a:pt x="229" y="5292"/>
                </a:lnTo>
                <a:close/>
              </a:path>
            </a:pathLst>
          </a:custGeom>
          <a:solidFill>
            <a:srgbClr val="EBF6FB"/>
          </a:solidFill>
        </p:spPr>
        <p:txBody>
          <a:bodyPr wrap="square" lIns="0" tIns="0" rIns="0" bIns="0" rtlCol="0">
            <a:noAutofit/>
          </a:bodyPr>
          <a:lstStyle/>
          <a:p>
            <a:endParaRPr/>
          </a:p>
        </p:txBody>
      </p:sp>
      <p:sp>
        <p:nvSpPr>
          <p:cNvPr id="1976" name="object 1976"/>
          <p:cNvSpPr/>
          <p:nvPr/>
        </p:nvSpPr>
        <p:spPr>
          <a:xfrm>
            <a:off x="404440" y="700769"/>
            <a:ext cx="74199" cy="30431"/>
          </a:xfrm>
          <a:custGeom>
            <a:avLst/>
            <a:gdLst/>
            <a:ahLst/>
            <a:cxnLst/>
            <a:rect l="l" t="t" r="r" b="b"/>
            <a:pathLst>
              <a:path w="74199" h="30431">
                <a:moveTo>
                  <a:pt x="23766" y="10574"/>
                </a:moveTo>
                <a:lnTo>
                  <a:pt x="23083" y="9814"/>
                </a:lnTo>
                <a:lnTo>
                  <a:pt x="22284" y="9169"/>
                </a:lnTo>
                <a:lnTo>
                  <a:pt x="21315" y="8675"/>
                </a:lnTo>
                <a:lnTo>
                  <a:pt x="20689" y="7441"/>
                </a:lnTo>
                <a:lnTo>
                  <a:pt x="19664" y="7118"/>
                </a:lnTo>
                <a:lnTo>
                  <a:pt x="18580" y="7005"/>
                </a:lnTo>
                <a:lnTo>
                  <a:pt x="17553" y="7118"/>
                </a:lnTo>
                <a:lnTo>
                  <a:pt x="16699" y="7498"/>
                </a:lnTo>
                <a:lnTo>
                  <a:pt x="15730" y="7498"/>
                </a:lnTo>
                <a:lnTo>
                  <a:pt x="14248" y="7973"/>
                </a:lnTo>
                <a:lnTo>
                  <a:pt x="13108" y="7973"/>
                </a:lnTo>
                <a:lnTo>
                  <a:pt x="12083" y="8523"/>
                </a:lnTo>
                <a:lnTo>
                  <a:pt x="10943" y="8960"/>
                </a:lnTo>
                <a:lnTo>
                  <a:pt x="9860" y="8960"/>
                </a:lnTo>
                <a:lnTo>
                  <a:pt x="8776" y="8789"/>
                </a:lnTo>
                <a:lnTo>
                  <a:pt x="7922" y="9605"/>
                </a:lnTo>
                <a:lnTo>
                  <a:pt x="7010" y="10403"/>
                </a:lnTo>
                <a:lnTo>
                  <a:pt x="6555" y="11390"/>
                </a:lnTo>
                <a:lnTo>
                  <a:pt x="7524" y="12622"/>
                </a:lnTo>
                <a:lnTo>
                  <a:pt x="7294" y="13594"/>
                </a:lnTo>
                <a:lnTo>
                  <a:pt x="7010" y="14511"/>
                </a:lnTo>
                <a:lnTo>
                  <a:pt x="7010" y="15428"/>
                </a:lnTo>
                <a:lnTo>
                  <a:pt x="7922" y="16130"/>
                </a:lnTo>
                <a:lnTo>
                  <a:pt x="9119" y="15697"/>
                </a:lnTo>
                <a:lnTo>
                  <a:pt x="10259" y="15105"/>
                </a:lnTo>
                <a:lnTo>
                  <a:pt x="11171" y="14294"/>
                </a:lnTo>
                <a:lnTo>
                  <a:pt x="11570" y="14241"/>
                </a:lnTo>
                <a:lnTo>
                  <a:pt x="11626" y="13377"/>
                </a:lnTo>
                <a:lnTo>
                  <a:pt x="12025" y="12352"/>
                </a:lnTo>
                <a:lnTo>
                  <a:pt x="12993" y="11758"/>
                </a:lnTo>
                <a:lnTo>
                  <a:pt x="14021" y="11276"/>
                </a:lnTo>
                <a:lnTo>
                  <a:pt x="15160" y="10953"/>
                </a:lnTo>
                <a:lnTo>
                  <a:pt x="16186" y="10896"/>
                </a:lnTo>
                <a:lnTo>
                  <a:pt x="15503" y="11542"/>
                </a:lnTo>
                <a:lnTo>
                  <a:pt x="14534" y="11975"/>
                </a:lnTo>
                <a:lnTo>
                  <a:pt x="13622" y="12352"/>
                </a:lnTo>
                <a:lnTo>
                  <a:pt x="13165" y="13755"/>
                </a:lnTo>
                <a:lnTo>
                  <a:pt x="13563" y="14672"/>
                </a:lnTo>
                <a:lnTo>
                  <a:pt x="13108" y="15591"/>
                </a:lnTo>
                <a:lnTo>
                  <a:pt x="12311" y="16291"/>
                </a:lnTo>
                <a:lnTo>
                  <a:pt x="11284" y="16075"/>
                </a:lnTo>
                <a:lnTo>
                  <a:pt x="10544" y="16777"/>
                </a:lnTo>
                <a:lnTo>
                  <a:pt x="9975" y="17533"/>
                </a:lnTo>
                <a:lnTo>
                  <a:pt x="8720" y="17372"/>
                </a:lnTo>
                <a:lnTo>
                  <a:pt x="7465" y="17208"/>
                </a:lnTo>
                <a:lnTo>
                  <a:pt x="6668" y="16669"/>
                </a:lnTo>
                <a:lnTo>
                  <a:pt x="5927" y="16075"/>
                </a:lnTo>
                <a:lnTo>
                  <a:pt x="5300" y="15483"/>
                </a:lnTo>
                <a:lnTo>
                  <a:pt x="6213" y="15105"/>
                </a:lnTo>
                <a:lnTo>
                  <a:pt x="6384" y="14025"/>
                </a:lnTo>
                <a:lnTo>
                  <a:pt x="6839" y="13000"/>
                </a:lnTo>
                <a:lnTo>
                  <a:pt x="5927" y="13702"/>
                </a:lnTo>
                <a:lnTo>
                  <a:pt x="5129" y="14458"/>
                </a:lnTo>
                <a:lnTo>
                  <a:pt x="4160" y="15213"/>
                </a:lnTo>
                <a:lnTo>
                  <a:pt x="3590" y="14780"/>
                </a:lnTo>
                <a:lnTo>
                  <a:pt x="2678" y="14942"/>
                </a:lnTo>
                <a:lnTo>
                  <a:pt x="1881" y="14619"/>
                </a:lnTo>
                <a:lnTo>
                  <a:pt x="855" y="15050"/>
                </a:lnTo>
                <a:lnTo>
                  <a:pt x="0" y="15536"/>
                </a:lnTo>
                <a:lnTo>
                  <a:pt x="7802" y="23066"/>
                </a:lnTo>
                <a:lnTo>
                  <a:pt x="19845" y="28278"/>
                </a:lnTo>
                <a:lnTo>
                  <a:pt x="34853" y="30415"/>
                </a:lnTo>
                <a:lnTo>
                  <a:pt x="36305" y="30431"/>
                </a:lnTo>
                <a:lnTo>
                  <a:pt x="52164" y="28434"/>
                </a:lnTo>
                <a:lnTo>
                  <a:pt x="64862" y="23021"/>
                </a:lnTo>
                <a:lnTo>
                  <a:pt x="72890" y="15057"/>
                </a:lnTo>
                <a:lnTo>
                  <a:pt x="74199" y="12191"/>
                </a:lnTo>
                <a:lnTo>
                  <a:pt x="73756" y="11599"/>
                </a:lnTo>
                <a:lnTo>
                  <a:pt x="73232" y="10953"/>
                </a:lnTo>
                <a:lnTo>
                  <a:pt x="72789" y="10365"/>
                </a:lnTo>
                <a:lnTo>
                  <a:pt x="72548" y="10725"/>
                </a:lnTo>
                <a:lnTo>
                  <a:pt x="71863" y="9871"/>
                </a:lnTo>
                <a:lnTo>
                  <a:pt x="71138" y="8960"/>
                </a:lnTo>
                <a:lnTo>
                  <a:pt x="71017" y="8409"/>
                </a:lnTo>
                <a:lnTo>
                  <a:pt x="67936" y="5125"/>
                </a:lnTo>
                <a:lnTo>
                  <a:pt x="64291" y="2259"/>
                </a:lnTo>
                <a:lnTo>
                  <a:pt x="60299" y="0"/>
                </a:lnTo>
                <a:lnTo>
                  <a:pt x="60071" y="322"/>
                </a:lnTo>
                <a:lnTo>
                  <a:pt x="59900" y="1442"/>
                </a:lnTo>
                <a:lnTo>
                  <a:pt x="59501" y="2467"/>
                </a:lnTo>
                <a:lnTo>
                  <a:pt x="58249" y="2372"/>
                </a:lnTo>
                <a:lnTo>
                  <a:pt x="57050" y="2524"/>
                </a:lnTo>
                <a:lnTo>
                  <a:pt x="56140" y="3170"/>
                </a:lnTo>
                <a:lnTo>
                  <a:pt x="55113" y="3777"/>
                </a:lnTo>
                <a:lnTo>
                  <a:pt x="54372" y="3663"/>
                </a:lnTo>
                <a:lnTo>
                  <a:pt x="53860" y="4480"/>
                </a:lnTo>
                <a:lnTo>
                  <a:pt x="53119" y="4897"/>
                </a:lnTo>
                <a:lnTo>
                  <a:pt x="52777" y="4100"/>
                </a:lnTo>
                <a:lnTo>
                  <a:pt x="52549" y="3170"/>
                </a:lnTo>
                <a:lnTo>
                  <a:pt x="51637" y="3075"/>
                </a:lnTo>
                <a:lnTo>
                  <a:pt x="50668" y="3018"/>
                </a:lnTo>
                <a:lnTo>
                  <a:pt x="49700" y="3227"/>
                </a:lnTo>
                <a:lnTo>
                  <a:pt x="48900" y="4575"/>
                </a:lnTo>
                <a:lnTo>
                  <a:pt x="47591" y="4897"/>
                </a:lnTo>
                <a:lnTo>
                  <a:pt x="46165" y="5068"/>
                </a:lnTo>
                <a:lnTo>
                  <a:pt x="45539" y="6207"/>
                </a:lnTo>
                <a:lnTo>
                  <a:pt x="44340" y="6853"/>
                </a:lnTo>
                <a:lnTo>
                  <a:pt x="44000" y="7707"/>
                </a:lnTo>
                <a:lnTo>
                  <a:pt x="43372" y="8352"/>
                </a:lnTo>
                <a:lnTo>
                  <a:pt x="43031" y="8295"/>
                </a:lnTo>
                <a:lnTo>
                  <a:pt x="43771" y="9055"/>
                </a:lnTo>
                <a:lnTo>
                  <a:pt x="42745" y="9340"/>
                </a:lnTo>
                <a:lnTo>
                  <a:pt x="41549" y="9548"/>
                </a:lnTo>
                <a:lnTo>
                  <a:pt x="40466" y="9226"/>
                </a:lnTo>
                <a:lnTo>
                  <a:pt x="40294" y="9985"/>
                </a:lnTo>
                <a:lnTo>
                  <a:pt x="40182" y="10725"/>
                </a:lnTo>
                <a:lnTo>
                  <a:pt x="39441" y="9662"/>
                </a:lnTo>
                <a:lnTo>
                  <a:pt x="38871" y="8352"/>
                </a:lnTo>
                <a:lnTo>
                  <a:pt x="38015" y="9435"/>
                </a:lnTo>
                <a:lnTo>
                  <a:pt x="37731" y="10631"/>
                </a:lnTo>
                <a:lnTo>
                  <a:pt x="37332" y="11758"/>
                </a:lnTo>
                <a:lnTo>
                  <a:pt x="36305" y="11758"/>
                </a:lnTo>
                <a:lnTo>
                  <a:pt x="35280" y="11390"/>
                </a:lnTo>
                <a:lnTo>
                  <a:pt x="34311" y="11333"/>
                </a:lnTo>
                <a:lnTo>
                  <a:pt x="33342" y="11650"/>
                </a:lnTo>
                <a:lnTo>
                  <a:pt x="32259" y="11705"/>
                </a:lnTo>
                <a:lnTo>
                  <a:pt x="31232" y="11921"/>
                </a:lnTo>
                <a:lnTo>
                  <a:pt x="29923" y="11975"/>
                </a:lnTo>
                <a:lnTo>
                  <a:pt x="28612" y="11975"/>
                </a:lnTo>
                <a:lnTo>
                  <a:pt x="27357" y="12244"/>
                </a:lnTo>
                <a:lnTo>
                  <a:pt x="26273" y="11485"/>
                </a:lnTo>
                <a:lnTo>
                  <a:pt x="25532" y="12838"/>
                </a:lnTo>
                <a:lnTo>
                  <a:pt x="24507" y="12783"/>
                </a:lnTo>
                <a:lnTo>
                  <a:pt x="23538" y="13000"/>
                </a:lnTo>
                <a:lnTo>
                  <a:pt x="22513" y="13433"/>
                </a:lnTo>
                <a:lnTo>
                  <a:pt x="21486" y="13647"/>
                </a:lnTo>
                <a:lnTo>
                  <a:pt x="20860" y="12891"/>
                </a:lnTo>
                <a:lnTo>
                  <a:pt x="20632" y="11921"/>
                </a:lnTo>
                <a:lnTo>
                  <a:pt x="21202" y="11485"/>
                </a:lnTo>
                <a:lnTo>
                  <a:pt x="22284" y="12136"/>
                </a:lnTo>
                <a:lnTo>
                  <a:pt x="23424" y="12405"/>
                </a:lnTo>
                <a:lnTo>
                  <a:pt x="24678" y="12299"/>
                </a:lnTo>
                <a:lnTo>
                  <a:pt x="24564" y="11162"/>
                </a:lnTo>
                <a:lnTo>
                  <a:pt x="23766" y="10574"/>
                </a:lnTo>
                <a:close/>
              </a:path>
            </a:pathLst>
          </a:custGeom>
          <a:solidFill>
            <a:srgbClr val="EBF6FB"/>
          </a:solidFill>
        </p:spPr>
        <p:txBody>
          <a:bodyPr wrap="square" lIns="0" tIns="0" rIns="0" bIns="0" rtlCol="0">
            <a:noAutofit/>
          </a:bodyPr>
          <a:lstStyle/>
          <a:p>
            <a:endParaRPr/>
          </a:p>
        </p:txBody>
      </p:sp>
      <p:sp>
        <p:nvSpPr>
          <p:cNvPr id="1977" name="object 1977"/>
          <p:cNvSpPr/>
          <p:nvPr/>
        </p:nvSpPr>
        <p:spPr>
          <a:xfrm>
            <a:off x="403643" y="709178"/>
            <a:ext cx="4730" cy="6209"/>
          </a:xfrm>
          <a:custGeom>
            <a:avLst/>
            <a:gdLst/>
            <a:ahLst/>
            <a:cxnLst/>
            <a:rect l="l" t="t" r="r" b="b"/>
            <a:pathLst>
              <a:path w="4730" h="6209">
                <a:moveTo>
                  <a:pt x="2392" y="3889"/>
                </a:moveTo>
                <a:lnTo>
                  <a:pt x="2849" y="2866"/>
                </a:lnTo>
                <a:lnTo>
                  <a:pt x="3762" y="2107"/>
                </a:lnTo>
                <a:lnTo>
                  <a:pt x="4388" y="1139"/>
                </a:lnTo>
                <a:lnTo>
                  <a:pt x="4730" y="0"/>
                </a:lnTo>
                <a:lnTo>
                  <a:pt x="2906" y="1784"/>
                </a:lnTo>
                <a:lnTo>
                  <a:pt x="1367" y="3673"/>
                </a:lnTo>
                <a:lnTo>
                  <a:pt x="0" y="5670"/>
                </a:lnTo>
                <a:lnTo>
                  <a:pt x="283" y="6209"/>
                </a:lnTo>
                <a:lnTo>
                  <a:pt x="1538" y="6101"/>
                </a:lnTo>
                <a:lnTo>
                  <a:pt x="2108" y="5023"/>
                </a:lnTo>
                <a:lnTo>
                  <a:pt x="2392" y="3889"/>
                </a:lnTo>
                <a:close/>
              </a:path>
            </a:pathLst>
          </a:custGeom>
          <a:solidFill>
            <a:srgbClr val="E9F5FB"/>
          </a:solidFill>
        </p:spPr>
        <p:txBody>
          <a:bodyPr wrap="square" lIns="0" tIns="0" rIns="0" bIns="0" rtlCol="0">
            <a:noAutofit/>
          </a:bodyPr>
          <a:lstStyle/>
          <a:p>
            <a:endParaRPr/>
          </a:p>
        </p:txBody>
      </p:sp>
      <p:sp>
        <p:nvSpPr>
          <p:cNvPr id="1978" name="object 1978"/>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9F5FB"/>
          </a:solidFill>
        </p:spPr>
        <p:txBody>
          <a:bodyPr wrap="square" lIns="0" tIns="0" rIns="0" bIns="0" rtlCol="0">
            <a:noAutofit/>
          </a:bodyPr>
          <a:lstStyle/>
          <a:p>
            <a:endParaRPr/>
          </a:p>
        </p:txBody>
      </p:sp>
      <p:sp>
        <p:nvSpPr>
          <p:cNvPr id="1979" name="object 1979"/>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9F5FB"/>
          </a:solidFill>
        </p:spPr>
        <p:txBody>
          <a:bodyPr wrap="square" lIns="0" tIns="0" rIns="0" bIns="0" rtlCol="0">
            <a:noAutofit/>
          </a:bodyPr>
          <a:lstStyle/>
          <a:p>
            <a:endParaRPr/>
          </a:p>
        </p:txBody>
      </p:sp>
      <p:sp>
        <p:nvSpPr>
          <p:cNvPr id="1980" name="object 1980"/>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9F5FB"/>
          </a:solidFill>
        </p:spPr>
        <p:txBody>
          <a:bodyPr wrap="square" lIns="0" tIns="0" rIns="0" bIns="0" rtlCol="0">
            <a:noAutofit/>
          </a:bodyPr>
          <a:lstStyle/>
          <a:p>
            <a:endParaRPr/>
          </a:p>
        </p:txBody>
      </p:sp>
      <p:sp>
        <p:nvSpPr>
          <p:cNvPr id="1981" name="object 1981"/>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9F5FB"/>
          </a:solidFill>
        </p:spPr>
        <p:txBody>
          <a:bodyPr wrap="square" lIns="0" tIns="0" rIns="0" bIns="0" rtlCol="0">
            <a:noAutofit/>
          </a:bodyPr>
          <a:lstStyle/>
          <a:p>
            <a:endParaRPr/>
          </a:p>
        </p:txBody>
      </p:sp>
      <p:sp>
        <p:nvSpPr>
          <p:cNvPr id="1982" name="object 1982"/>
          <p:cNvSpPr/>
          <p:nvPr/>
        </p:nvSpPr>
        <p:spPr>
          <a:xfrm>
            <a:off x="404440" y="701566"/>
            <a:ext cx="73857" cy="29633"/>
          </a:xfrm>
          <a:custGeom>
            <a:avLst/>
            <a:gdLst/>
            <a:ahLst/>
            <a:cxnLst/>
            <a:rect l="l" t="t" r="r" b="b"/>
            <a:pathLst>
              <a:path w="73857" h="29633">
                <a:moveTo>
                  <a:pt x="73857" y="12311"/>
                </a:moveTo>
                <a:lnTo>
                  <a:pt x="70212" y="7346"/>
                </a:lnTo>
                <a:lnTo>
                  <a:pt x="65479" y="3132"/>
                </a:lnTo>
                <a:lnTo>
                  <a:pt x="60015" y="0"/>
                </a:lnTo>
                <a:lnTo>
                  <a:pt x="59900" y="645"/>
                </a:lnTo>
                <a:lnTo>
                  <a:pt x="59501" y="1670"/>
                </a:lnTo>
                <a:lnTo>
                  <a:pt x="58249" y="1575"/>
                </a:lnTo>
                <a:lnTo>
                  <a:pt x="57050" y="1727"/>
                </a:lnTo>
                <a:lnTo>
                  <a:pt x="56140" y="2372"/>
                </a:lnTo>
                <a:lnTo>
                  <a:pt x="55113" y="2980"/>
                </a:lnTo>
                <a:lnTo>
                  <a:pt x="54372" y="2866"/>
                </a:lnTo>
                <a:lnTo>
                  <a:pt x="53860" y="3682"/>
                </a:lnTo>
                <a:lnTo>
                  <a:pt x="53119" y="4100"/>
                </a:lnTo>
                <a:lnTo>
                  <a:pt x="52777" y="3303"/>
                </a:lnTo>
                <a:lnTo>
                  <a:pt x="52549" y="2372"/>
                </a:lnTo>
                <a:lnTo>
                  <a:pt x="51637" y="2278"/>
                </a:lnTo>
                <a:lnTo>
                  <a:pt x="50668" y="2221"/>
                </a:lnTo>
                <a:lnTo>
                  <a:pt x="49700" y="2429"/>
                </a:lnTo>
                <a:lnTo>
                  <a:pt x="48900" y="3777"/>
                </a:lnTo>
                <a:lnTo>
                  <a:pt x="47591" y="4100"/>
                </a:lnTo>
                <a:lnTo>
                  <a:pt x="46165" y="4271"/>
                </a:lnTo>
                <a:lnTo>
                  <a:pt x="45539" y="5410"/>
                </a:lnTo>
                <a:lnTo>
                  <a:pt x="44340" y="6055"/>
                </a:lnTo>
                <a:lnTo>
                  <a:pt x="44000" y="6910"/>
                </a:lnTo>
                <a:lnTo>
                  <a:pt x="43372" y="7555"/>
                </a:lnTo>
                <a:lnTo>
                  <a:pt x="43031" y="7498"/>
                </a:lnTo>
                <a:lnTo>
                  <a:pt x="43771" y="8258"/>
                </a:lnTo>
                <a:lnTo>
                  <a:pt x="42745" y="8542"/>
                </a:lnTo>
                <a:lnTo>
                  <a:pt x="41549" y="8751"/>
                </a:lnTo>
                <a:lnTo>
                  <a:pt x="40466" y="8428"/>
                </a:lnTo>
                <a:lnTo>
                  <a:pt x="40294" y="9188"/>
                </a:lnTo>
                <a:lnTo>
                  <a:pt x="40182" y="9928"/>
                </a:lnTo>
                <a:lnTo>
                  <a:pt x="39441" y="8865"/>
                </a:lnTo>
                <a:lnTo>
                  <a:pt x="38871" y="7555"/>
                </a:lnTo>
                <a:lnTo>
                  <a:pt x="38015" y="8637"/>
                </a:lnTo>
                <a:lnTo>
                  <a:pt x="37731" y="9833"/>
                </a:lnTo>
                <a:lnTo>
                  <a:pt x="37332" y="10961"/>
                </a:lnTo>
                <a:lnTo>
                  <a:pt x="36305" y="10961"/>
                </a:lnTo>
                <a:lnTo>
                  <a:pt x="35280" y="10593"/>
                </a:lnTo>
                <a:lnTo>
                  <a:pt x="34311" y="10536"/>
                </a:lnTo>
                <a:lnTo>
                  <a:pt x="33342" y="10853"/>
                </a:lnTo>
                <a:lnTo>
                  <a:pt x="32259" y="10908"/>
                </a:lnTo>
                <a:lnTo>
                  <a:pt x="31232" y="11124"/>
                </a:lnTo>
                <a:lnTo>
                  <a:pt x="29923" y="11177"/>
                </a:lnTo>
                <a:lnTo>
                  <a:pt x="28612" y="11177"/>
                </a:lnTo>
                <a:lnTo>
                  <a:pt x="27357" y="11447"/>
                </a:lnTo>
                <a:lnTo>
                  <a:pt x="26273" y="10687"/>
                </a:lnTo>
                <a:lnTo>
                  <a:pt x="25532" y="12041"/>
                </a:lnTo>
                <a:lnTo>
                  <a:pt x="24507" y="11986"/>
                </a:lnTo>
                <a:lnTo>
                  <a:pt x="23538" y="12202"/>
                </a:lnTo>
                <a:lnTo>
                  <a:pt x="22513" y="12635"/>
                </a:lnTo>
                <a:lnTo>
                  <a:pt x="21486" y="12850"/>
                </a:lnTo>
                <a:lnTo>
                  <a:pt x="20860" y="12094"/>
                </a:lnTo>
                <a:lnTo>
                  <a:pt x="20632" y="11124"/>
                </a:lnTo>
                <a:lnTo>
                  <a:pt x="21202" y="10687"/>
                </a:lnTo>
                <a:lnTo>
                  <a:pt x="22284" y="11339"/>
                </a:lnTo>
                <a:lnTo>
                  <a:pt x="23424" y="11608"/>
                </a:lnTo>
                <a:lnTo>
                  <a:pt x="24678" y="11502"/>
                </a:lnTo>
                <a:lnTo>
                  <a:pt x="24564" y="10365"/>
                </a:lnTo>
                <a:lnTo>
                  <a:pt x="23766" y="9776"/>
                </a:lnTo>
                <a:lnTo>
                  <a:pt x="23083" y="9017"/>
                </a:lnTo>
                <a:lnTo>
                  <a:pt x="22284" y="8371"/>
                </a:lnTo>
                <a:lnTo>
                  <a:pt x="21315" y="7878"/>
                </a:lnTo>
                <a:lnTo>
                  <a:pt x="20689" y="6644"/>
                </a:lnTo>
                <a:lnTo>
                  <a:pt x="19664" y="6321"/>
                </a:lnTo>
                <a:lnTo>
                  <a:pt x="18580" y="6207"/>
                </a:lnTo>
                <a:lnTo>
                  <a:pt x="17553" y="6321"/>
                </a:lnTo>
                <a:lnTo>
                  <a:pt x="16699" y="6701"/>
                </a:lnTo>
                <a:lnTo>
                  <a:pt x="15730" y="6701"/>
                </a:lnTo>
                <a:lnTo>
                  <a:pt x="14248" y="7175"/>
                </a:lnTo>
                <a:lnTo>
                  <a:pt x="13108" y="7175"/>
                </a:lnTo>
                <a:lnTo>
                  <a:pt x="12083" y="7726"/>
                </a:lnTo>
                <a:lnTo>
                  <a:pt x="10943" y="8163"/>
                </a:lnTo>
                <a:lnTo>
                  <a:pt x="9860" y="8163"/>
                </a:lnTo>
                <a:lnTo>
                  <a:pt x="8776" y="7992"/>
                </a:lnTo>
                <a:lnTo>
                  <a:pt x="7922" y="8808"/>
                </a:lnTo>
                <a:lnTo>
                  <a:pt x="7010" y="9605"/>
                </a:lnTo>
                <a:lnTo>
                  <a:pt x="6555" y="10592"/>
                </a:lnTo>
                <a:lnTo>
                  <a:pt x="7524" y="11825"/>
                </a:lnTo>
                <a:lnTo>
                  <a:pt x="7294" y="12797"/>
                </a:lnTo>
                <a:lnTo>
                  <a:pt x="7010" y="13713"/>
                </a:lnTo>
                <a:lnTo>
                  <a:pt x="7010" y="14630"/>
                </a:lnTo>
                <a:lnTo>
                  <a:pt x="7922" y="15333"/>
                </a:lnTo>
                <a:lnTo>
                  <a:pt x="9119" y="14900"/>
                </a:lnTo>
                <a:lnTo>
                  <a:pt x="10259" y="14308"/>
                </a:lnTo>
                <a:lnTo>
                  <a:pt x="11171" y="13497"/>
                </a:lnTo>
                <a:lnTo>
                  <a:pt x="11570" y="13444"/>
                </a:lnTo>
                <a:lnTo>
                  <a:pt x="11626" y="12580"/>
                </a:lnTo>
                <a:lnTo>
                  <a:pt x="12025" y="11555"/>
                </a:lnTo>
                <a:lnTo>
                  <a:pt x="12993" y="10961"/>
                </a:lnTo>
                <a:lnTo>
                  <a:pt x="14021" y="10479"/>
                </a:lnTo>
                <a:lnTo>
                  <a:pt x="15160" y="10156"/>
                </a:lnTo>
                <a:lnTo>
                  <a:pt x="16186" y="10099"/>
                </a:lnTo>
                <a:lnTo>
                  <a:pt x="15503" y="10744"/>
                </a:lnTo>
                <a:lnTo>
                  <a:pt x="14534" y="11177"/>
                </a:lnTo>
                <a:lnTo>
                  <a:pt x="13622" y="11555"/>
                </a:lnTo>
                <a:lnTo>
                  <a:pt x="13165" y="12958"/>
                </a:lnTo>
                <a:lnTo>
                  <a:pt x="13563" y="13875"/>
                </a:lnTo>
                <a:lnTo>
                  <a:pt x="13108" y="14794"/>
                </a:lnTo>
                <a:lnTo>
                  <a:pt x="12311" y="15494"/>
                </a:lnTo>
                <a:lnTo>
                  <a:pt x="11284" y="15278"/>
                </a:lnTo>
                <a:lnTo>
                  <a:pt x="10544" y="15980"/>
                </a:lnTo>
                <a:lnTo>
                  <a:pt x="9975" y="16736"/>
                </a:lnTo>
                <a:lnTo>
                  <a:pt x="8720" y="16574"/>
                </a:lnTo>
                <a:lnTo>
                  <a:pt x="7465" y="16411"/>
                </a:lnTo>
                <a:lnTo>
                  <a:pt x="6668" y="15872"/>
                </a:lnTo>
                <a:lnTo>
                  <a:pt x="5927" y="15278"/>
                </a:lnTo>
                <a:lnTo>
                  <a:pt x="5300" y="14685"/>
                </a:lnTo>
                <a:lnTo>
                  <a:pt x="6213" y="14308"/>
                </a:lnTo>
                <a:lnTo>
                  <a:pt x="6384" y="13227"/>
                </a:lnTo>
                <a:lnTo>
                  <a:pt x="6839" y="12202"/>
                </a:lnTo>
                <a:lnTo>
                  <a:pt x="5927" y="12905"/>
                </a:lnTo>
                <a:lnTo>
                  <a:pt x="5129" y="13660"/>
                </a:lnTo>
                <a:lnTo>
                  <a:pt x="4160" y="14416"/>
                </a:lnTo>
                <a:lnTo>
                  <a:pt x="3590" y="13983"/>
                </a:lnTo>
                <a:lnTo>
                  <a:pt x="2678" y="14144"/>
                </a:lnTo>
                <a:lnTo>
                  <a:pt x="1881" y="13822"/>
                </a:lnTo>
                <a:lnTo>
                  <a:pt x="855" y="14253"/>
                </a:lnTo>
                <a:lnTo>
                  <a:pt x="0" y="14739"/>
                </a:lnTo>
                <a:lnTo>
                  <a:pt x="7802" y="22268"/>
                </a:lnTo>
                <a:lnTo>
                  <a:pt x="19845" y="27480"/>
                </a:lnTo>
                <a:lnTo>
                  <a:pt x="34853" y="29618"/>
                </a:lnTo>
                <a:lnTo>
                  <a:pt x="36305" y="29633"/>
                </a:lnTo>
                <a:lnTo>
                  <a:pt x="51983" y="27693"/>
                </a:lnTo>
                <a:lnTo>
                  <a:pt x="64576" y="22415"/>
                </a:lnTo>
                <a:lnTo>
                  <a:pt x="72675" y="14617"/>
                </a:lnTo>
                <a:lnTo>
                  <a:pt x="73857" y="12311"/>
                </a:lnTo>
                <a:close/>
              </a:path>
            </a:pathLst>
          </a:custGeom>
          <a:solidFill>
            <a:srgbClr val="E9F5FB"/>
          </a:solidFill>
        </p:spPr>
        <p:txBody>
          <a:bodyPr wrap="square" lIns="0" tIns="0" rIns="0" bIns="0" rtlCol="0">
            <a:noAutofit/>
          </a:bodyPr>
          <a:lstStyle/>
          <a:p>
            <a:endParaRPr/>
          </a:p>
        </p:txBody>
      </p:sp>
      <p:sp>
        <p:nvSpPr>
          <p:cNvPr id="1983" name="object 1983"/>
          <p:cNvSpPr/>
          <p:nvPr/>
        </p:nvSpPr>
        <p:spPr>
          <a:xfrm>
            <a:off x="404326" y="712960"/>
            <a:ext cx="1768" cy="2428"/>
          </a:xfrm>
          <a:custGeom>
            <a:avLst/>
            <a:gdLst/>
            <a:ahLst/>
            <a:cxnLst/>
            <a:rect l="l" t="t" r="r" b="b"/>
            <a:pathLst>
              <a:path w="1768" h="2428">
                <a:moveTo>
                  <a:pt x="1139" y="755"/>
                </a:moveTo>
                <a:lnTo>
                  <a:pt x="513" y="1564"/>
                </a:lnTo>
                <a:lnTo>
                  <a:pt x="0" y="2428"/>
                </a:lnTo>
                <a:lnTo>
                  <a:pt x="855" y="2319"/>
                </a:lnTo>
                <a:lnTo>
                  <a:pt x="1425" y="1241"/>
                </a:lnTo>
                <a:lnTo>
                  <a:pt x="1709" y="108"/>
                </a:lnTo>
                <a:lnTo>
                  <a:pt x="1139" y="755"/>
                </a:lnTo>
                <a:close/>
              </a:path>
            </a:pathLst>
          </a:custGeom>
          <a:solidFill>
            <a:srgbClr val="E2F0FA"/>
          </a:solidFill>
        </p:spPr>
        <p:txBody>
          <a:bodyPr wrap="square" lIns="0" tIns="0" rIns="0" bIns="0" rtlCol="0">
            <a:noAutofit/>
          </a:bodyPr>
          <a:lstStyle/>
          <a:p>
            <a:endParaRPr/>
          </a:p>
        </p:txBody>
      </p:sp>
      <p:sp>
        <p:nvSpPr>
          <p:cNvPr id="1984" name="object 1984"/>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2F0FA"/>
          </a:solidFill>
        </p:spPr>
        <p:txBody>
          <a:bodyPr wrap="square" lIns="0" tIns="0" rIns="0" bIns="0" rtlCol="0">
            <a:noAutofit/>
          </a:bodyPr>
          <a:lstStyle/>
          <a:p>
            <a:endParaRPr/>
          </a:p>
        </p:txBody>
      </p:sp>
      <p:sp>
        <p:nvSpPr>
          <p:cNvPr id="1985" name="object 1985"/>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2F0FA"/>
          </a:solidFill>
        </p:spPr>
        <p:txBody>
          <a:bodyPr wrap="square" lIns="0" tIns="0" rIns="0" bIns="0" rtlCol="0">
            <a:noAutofit/>
          </a:bodyPr>
          <a:lstStyle/>
          <a:p>
            <a:endParaRPr/>
          </a:p>
        </p:txBody>
      </p:sp>
      <p:sp>
        <p:nvSpPr>
          <p:cNvPr id="1986" name="object 1986"/>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2F0FA"/>
          </a:solidFill>
        </p:spPr>
        <p:txBody>
          <a:bodyPr wrap="square" lIns="0" tIns="0" rIns="0" bIns="0" rtlCol="0">
            <a:noAutofit/>
          </a:bodyPr>
          <a:lstStyle/>
          <a:p>
            <a:endParaRPr/>
          </a:p>
        </p:txBody>
      </p:sp>
      <p:sp>
        <p:nvSpPr>
          <p:cNvPr id="1987" name="object 1987"/>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2F0FA"/>
          </a:solidFill>
        </p:spPr>
        <p:txBody>
          <a:bodyPr wrap="square" lIns="0" tIns="0" rIns="0" bIns="0" rtlCol="0">
            <a:noAutofit/>
          </a:bodyPr>
          <a:lstStyle/>
          <a:p>
            <a:endParaRPr/>
          </a:p>
        </p:txBody>
      </p:sp>
      <p:sp>
        <p:nvSpPr>
          <p:cNvPr id="1988" name="object 1988"/>
          <p:cNvSpPr/>
          <p:nvPr/>
        </p:nvSpPr>
        <p:spPr>
          <a:xfrm>
            <a:off x="404440" y="702382"/>
            <a:ext cx="73474" cy="28817"/>
          </a:xfrm>
          <a:custGeom>
            <a:avLst/>
            <a:gdLst/>
            <a:ahLst/>
            <a:cxnLst/>
            <a:rect l="l" t="t" r="r" b="b"/>
            <a:pathLst>
              <a:path w="73474" h="28817">
                <a:moveTo>
                  <a:pt x="73474" y="12411"/>
                </a:moveTo>
                <a:lnTo>
                  <a:pt x="69930" y="7384"/>
                </a:lnTo>
                <a:lnTo>
                  <a:pt x="65257" y="3189"/>
                </a:lnTo>
                <a:lnTo>
                  <a:pt x="59844" y="0"/>
                </a:lnTo>
                <a:lnTo>
                  <a:pt x="59501" y="854"/>
                </a:lnTo>
                <a:lnTo>
                  <a:pt x="58249" y="759"/>
                </a:lnTo>
                <a:lnTo>
                  <a:pt x="57050" y="911"/>
                </a:lnTo>
                <a:lnTo>
                  <a:pt x="56140" y="1556"/>
                </a:lnTo>
                <a:lnTo>
                  <a:pt x="55113" y="2164"/>
                </a:lnTo>
                <a:lnTo>
                  <a:pt x="54372" y="2050"/>
                </a:lnTo>
                <a:lnTo>
                  <a:pt x="53860" y="2866"/>
                </a:lnTo>
                <a:lnTo>
                  <a:pt x="53119" y="3284"/>
                </a:lnTo>
                <a:lnTo>
                  <a:pt x="52777" y="2486"/>
                </a:lnTo>
                <a:lnTo>
                  <a:pt x="52549" y="1556"/>
                </a:lnTo>
                <a:lnTo>
                  <a:pt x="51637" y="1461"/>
                </a:lnTo>
                <a:lnTo>
                  <a:pt x="50668" y="1404"/>
                </a:lnTo>
                <a:lnTo>
                  <a:pt x="49700" y="1613"/>
                </a:lnTo>
                <a:lnTo>
                  <a:pt x="48900" y="2961"/>
                </a:lnTo>
                <a:lnTo>
                  <a:pt x="47591" y="3284"/>
                </a:lnTo>
                <a:lnTo>
                  <a:pt x="46165" y="3455"/>
                </a:lnTo>
                <a:lnTo>
                  <a:pt x="45539" y="4594"/>
                </a:lnTo>
                <a:lnTo>
                  <a:pt x="44340" y="5239"/>
                </a:lnTo>
                <a:lnTo>
                  <a:pt x="44000" y="6093"/>
                </a:lnTo>
                <a:lnTo>
                  <a:pt x="43372" y="6739"/>
                </a:lnTo>
                <a:lnTo>
                  <a:pt x="43031" y="6682"/>
                </a:lnTo>
                <a:lnTo>
                  <a:pt x="43771" y="7441"/>
                </a:lnTo>
                <a:lnTo>
                  <a:pt x="42745" y="7726"/>
                </a:lnTo>
                <a:lnTo>
                  <a:pt x="41549" y="7935"/>
                </a:lnTo>
                <a:lnTo>
                  <a:pt x="40466" y="7612"/>
                </a:lnTo>
                <a:lnTo>
                  <a:pt x="40294" y="8371"/>
                </a:lnTo>
                <a:lnTo>
                  <a:pt x="40182" y="9112"/>
                </a:lnTo>
                <a:lnTo>
                  <a:pt x="39441" y="8049"/>
                </a:lnTo>
                <a:lnTo>
                  <a:pt x="38871" y="6739"/>
                </a:lnTo>
                <a:lnTo>
                  <a:pt x="38015" y="7821"/>
                </a:lnTo>
                <a:lnTo>
                  <a:pt x="37731" y="9017"/>
                </a:lnTo>
                <a:lnTo>
                  <a:pt x="37332" y="10145"/>
                </a:lnTo>
                <a:lnTo>
                  <a:pt x="36305" y="10145"/>
                </a:lnTo>
                <a:lnTo>
                  <a:pt x="35280" y="9776"/>
                </a:lnTo>
                <a:lnTo>
                  <a:pt x="34311" y="9719"/>
                </a:lnTo>
                <a:lnTo>
                  <a:pt x="33342" y="10036"/>
                </a:lnTo>
                <a:lnTo>
                  <a:pt x="32259" y="10091"/>
                </a:lnTo>
                <a:lnTo>
                  <a:pt x="31232" y="10308"/>
                </a:lnTo>
                <a:lnTo>
                  <a:pt x="29923" y="10361"/>
                </a:lnTo>
                <a:lnTo>
                  <a:pt x="28612" y="10361"/>
                </a:lnTo>
                <a:lnTo>
                  <a:pt x="27357" y="10630"/>
                </a:lnTo>
                <a:lnTo>
                  <a:pt x="26273" y="9871"/>
                </a:lnTo>
                <a:lnTo>
                  <a:pt x="25532" y="11225"/>
                </a:lnTo>
                <a:lnTo>
                  <a:pt x="24507" y="11170"/>
                </a:lnTo>
                <a:lnTo>
                  <a:pt x="23538" y="11386"/>
                </a:lnTo>
                <a:lnTo>
                  <a:pt x="22513" y="11819"/>
                </a:lnTo>
                <a:lnTo>
                  <a:pt x="21486" y="12033"/>
                </a:lnTo>
                <a:lnTo>
                  <a:pt x="20860" y="11278"/>
                </a:lnTo>
                <a:lnTo>
                  <a:pt x="20632" y="10308"/>
                </a:lnTo>
                <a:lnTo>
                  <a:pt x="21202" y="9871"/>
                </a:lnTo>
                <a:lnTo>
                  <a:pt x="22284" y="10522"/>
                </a:lnTo>
                <a:lnTo>
                  <a:pt x="23424" y="10792"/>
                </a:lnTo>
                <a:lnTo>
                  <a:pt x="24678" y="10686"/>
                </a:lnTo>
                <a:lnTo>
                  <a:pt x="24564" y="9548"/>
                </a:lnTo>
                <a:lnTo>
                  <a:pt x="23766" y="8960"/>
                </a:lnTo>
                <a:lnTo>
                  <a:pt x="23083" y="8201"/>
                </a:lnTo>
                <a:lnTo>
                  <a:pt x="22284" y="7555"/>
                </a:lnTo>
                <a:lnTo>
                  <a:pt x="21315" y="7061"/>
                </a:lnTo>
                <a:lnTo>
                  <a:pt x="20689" y="5828"/>
                </a:lnTo>
                <a:lnTo>
                  <a:pt x="19664" y="5505"/>
                </a:lnTo>
                <a:lnTo>
                  <a:pt x="18580" y="5391"/>
                </a:lnTo>
                <a:lnTo>
                  <a:pt x="17553" y="5505"/>
                </a:lnTo>
                <a:lnTo>
                  <a:pt x="16699" y="5884"/>
                </a:lnTo>
                <a:lnTo>
                  <a:pt x="15730" y="5884"/>
                </a:lnTo>
                <a:lnTo>
                  <a:pt x="14248" y="6359"/>
                </a:lnTo>
                <a:lnTo>
                  <a:pt x="13108" y="6359"/>
                </a:lnTo>
                <a:lnTo>
                  <a:pt x="12083" y="6910"/>
                </a:lnTo>
                <a:lnTo>
                  <a:pt x="10943" y="7346"/>
                </a:lnTo>
                <a:lnTo>
                  <a:pt x="9860" y="7346"/>
                </a:lnTo>
                <a:lnTo>
                  <a:pt x="8776" y="7175"/>
                </a:lnTo>
                <a:lnTo>
                  <a:pt x="7922" y="7992"/>
                </a:lnTo>
                <a:lnTo>
                  <a:pt x="7010" y="8789"/>
                </a:lnTo>
                <a:lnTo>
                  <a:pt x="6555" y="9776"/>
                </a:lnTo>
                <a:lnTo>
                  <a:pt x="7524" y="11008"/>
                </a:lnTo>
                <a:lnTo>
                  <a:pt x="7294" y="11980"/>
                </a:lnTo>
                <a:lnTo>
                  <a:pt x="7010" y="12897"/>
                </a:lnTo>
                <a:lnTo>
                  <a:pt x="7010" y="13814"/>
                </a:lnTo>
                <a:lnTo>
                  <a:pt x="7922" y="14516"/>
                </a:lnTo>
                <a:lnTo>
                  <a:pt x="9119" y="14084"/>
                </a:lnTo>
                <a:lnTo>
                  <a:pt x="10259" y="13491"/>
                </a:lnTo>
                <a:lnTo>
                  <a:pt x="11171" y="12681"/>
                </a:lnTo>
                <a:lnTo>
                  <a:pt x="11570" y="12628"/>
                </a:lnTo>
                <a:lnTo>
                  <a:pt x="11626" y="11764"/>
                </a:lnTo>
                <a:lnTo>
                  <a:pt x="12025" y="10739"/>
                </a:lnTo>
                <a:lnTo>
                  <a:pt x="12993" y="10144"/>
                </a:lnTo>
                <a:lnTo>
                  <a:pt x="14021" y="9662"/>
                </a:lnTo>
                <a:lnTo>
                  <a:pt x="15160" y="9340"/>
                </a:lnTo>
                <a:lnTo>
                  <a:pt x="16186" y="9283"/>
                </a:lnTo>
                <a:lnTo>
                  <a:pt x="15503" y="9928"/>
                </a:lnTo>
                <a:lnTo>
                  <a:pt x="14534" y="10361"/>
                </a:lnTo>
                <a:lnTo>
                  <a:pt x="13622" y="10739"/>
                </a:lnTo>
                <a:lnTo>
                  <a:pt x="13165" y="12142"/>
                </a:lnTo>
                <a:lnTo>
                  <a:pt x="13563" y="13059"/>
                </a:lnTo>
                <a:lnTo>
                  <a:pt x="13108" y="13977"/>
                </a:lnTo>
                <a:lnTo>
                  <a:pt x="12311" y="14678"/>
                </a:lnTo>
                <a:lnTo>
                  <a:pt x="11284" y="14461"/>
                </a:lnTo>
                <a:lnTo>
                  <a:pt x="10544" y="15164"/>
                </a:lnTo>
                <a:lnTo>
                  <a:pt x="9975" y="15919"/>
                </a:lnTo>
                <a:lnTo>
                  <a:pt x="8720" y="15758"/>
                </a:lnTo>
                <a:lnTo>
                  <a:pt x="7465" y="15595"/>
                </a:lnTo>
                <a:lnTo>
                  <a:pt x="6668" y="15056"/>
                </a:lnTo>
                <a:lnTo>
                  <a:pt x="5927" y="14461"/>
                </a:lnTo>
                <a:lnTo>
                  <a:pt x="5300" y="13869"/>
                </a:lnTo>
                <a:lnTo>
                  <a:pt x="6213" y="13491"/>
                </a:lnTo>
                <a:lnTo>
                  <a:pt x="6384" y="12411"/>
                </a:lnTo>
                <a:lnTo>
                  <a:pt x="6839" y="11386"/>
                </a:lnTo>
                <a:lnTo>
                  <a:pt x="5927" y="12088"/>
                </a:lnTo>
                <a:lnTo>
                  <a:pt x="5129" y="12844"/>
                </a:lnTo>
                <a:lnTo>
                  <a:pt x="4160" y="13600"/>
                </a:lnTo>
                <a:lnTo>
                  <a:pt x="3590" y="13167"/>
                </a:lnTo>
                <a:lnTo>
                  <a:pt x="2678" y="13328"/>
                </a:lnTo>
                <a:lnTo>
                  <a:pt x="1881" y="13005"/>
                </a:lnTo>
                <a:lnTo>
                  <a:pt x="855" y="13436"/>
                </a:lnTo>
                <a:lnTo>
                  <a:pt x="0" y="13922"/>
                </a:lnTo>
                <a:lnTo>
                  <a:pt x="7802" y="21452"/>
                </a:lnTo>
                <a:lnTo>
                  <a:pt x="19845" y="26664"/>
                </a:lnTo>
                <a:lnTo>
                  <a:pt x="34853" y="28802"/>
                </a:lnTo>
                <a:lnTo>
                  <a:pt x="36305" y="28817"/>
                </a:lnTo>
                <a:lnTo>
                  <a:pt x="51793" y="26924"/>
                </a:lnTo>
                <a:lnTo>
                  <a:pt x="64310" y="21772"/>
                </a:lnTo>
                <a:lnTo>
                  <a:pt x="72485" y="14154"/>
                </a:lnTo>
                <a:lnTo>
                  <a:pt x="73474" y="12411"/>
                </a:lnTo>
                <a:close/>
              </a:path>
            </a:pathLst>
          </a:custGeom>
          <a:solidFill>
            <a:srgbClr val="E2F0FA"/>
          </a:solidFill>
        </p:spPr>
        <p:txBody>
          <a:bodyPr wrap="square" lIns="0" tIns="0" rIns="0" bIns="0" rtlCol="0">
            <a:noAutofit/>
          </a:bodyPr>
          <a:lstStyle/>
          <a:p>
            <a:endParaRPr/>
          </a:p>
        </p:txBody>
      </p:sp>
      <p:sp>
        <p:nvSpPr>
          <p:cNvPr id="1989" name="object 1989"/>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0EFF9"/>
          </a:solidFill>
        </p:spPr>
        <p:txBody>
          <a:bodyPr wrap="square" lIns="0" tIns="0" rIns="0" bIns="0" rtlCol="0">
            <a:noAutofit/>
          </a:bodyPr>
          <a:lstStyle/>
          <a:p>
            <a:endParaRPr/>
          </a:p>
        </p:txBody>
      </p:sp>
      <p:sp>
        <p:nvSpPr>
          <p:cNvPr id="1990" name="object 1990"/>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0EFF9"/>
          </a:solidFill>
        </p:spPr>
        <p:txBody>
          <a:bodyPr wrap="square" lIns="0" tIns="0" rIns="0" bIns="0" rtlCol="0">
            <a:noAutofit/>
          </a:bodyPr>
          <a:lstStyle/>
          <a:p>
            <a:endParaRPr/>
          </a:p>
        </p:txBody>
      </p:sp>
      <p:sp>
        <p:nvSpPr>
          <p:cNvPr id="1991" name="object 1991"/>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0EFF9"/>
          </a:solidFill>
        </p:spPr>
        <p:txBody>
          <a:bodyPr wrap="square" lIns="0" tIns="0" rIns="0" bIns="0" rtlCol="0">
            <a:noAutofit/>
          </a:bodyPr>
          <a:lstStyle/>
          <a:p>
            <a:endParaRPr/>
          </a:p>
        </p:txBody>
      </p:sp>
      <p:sp>
        <p:nvSpPr>
          <p:cNvPr id="1992" name="object 1992"/>
          <p:cNvSpPr/>
          <p:nvPr/>
        </p:nvSpPr>
        <p:spPr>
          <a:xfrm>
            <a:off x="404555" y="703142"/>
            <a:ext cx="72896" cy="28058"/>
          </a:xfrm>
          <a:custGeom>
            <a:avLst/>
            <a:gdLst/>
            <a:ahLst/>
            <a:cxnLst/>
            <a:rect l="l" t="t" r="r" b="b"/>
            <a:pathLst>
              <a:path w="72896" h="28058">
                <a:moveTo>
                  <a:pt x="51522" y="702"/>
                </a:moveTo>
                <a:lnTo>
                  <a:pt x="50553" y="645"/>
                </a:lnTo>
                <a:lnTo>
                  <a:pt x="49585" y="854"/>
                </a:lnTo>
                <a:lnTo>
                  <a:pt x="48785" y="2202"/>
                </a:lnTo>
                <a:lnTo>
                  <a:pt x="47476" y="2524"/>
                </a:lnTo>
                <a:lnTo>
                  <a:pt x="46050" y="2695"/>
                </a:lnTo>
                <a:lnTo>
                  <a:pt x="45424" y="3834"/>
                </a:lnTo>
                <a:lnTo>
                  <a:pt x="44226" y="4480"/>
                </a:lnTo>
                <a:lnTo>
                  <a:pt x="43885" y="5334"/>
                </a:lnTo>
                <a:lnTo>
                  <a:pt x="43257" y="5979"/>
                </a:lnTo>
                <a:lnTo>
                  <a:pt x="42917" y="5922"/>
                </a:lnTo>
                <a:lnTo>
                  <a:pt x="43656" y="6682"/>
                </a:lnTo>
                <a:lnTo>
                  <a:pt x="42631" y="6967"/>
                </a:lnTo>
                <a:lnTo>
                  <a:pt x="41434" y="7175"/>
                </a:lnTo>
                <a:lnTo>
                  <a:pt x="40351" y="6853"/>
                </a:lnTo>
                <a:lnTo>
                  <a:pt x="40180" y="7612"/>
                </a:lnTo>
                <a:lnTo>
                  <a:pt x="40067" y="8352"/>
                </a:lnTo>
                <a:lnTo>
                  <a:pt x="39326" y="7289"/>
                </a:lnTo>
                <a:lnTo>
                  <a:pt x="38756" y="5979"/>
                </a:lnTo>
                <a:lnTo>
                  <a:pt x="37900" y="7062"/>
                </a:lnTo>
                <a:lnTo>
                  <a:pt x="37616" y="8258"/>
                </a:lnTo>
                <a:lnTo>
                  <a:pt x="37217" y="9385"/>
                </a:lnTo>
                <a:lnTo>
                  <a:pt x="36190" y="9385"/>
                </a:lnTo>
                <a:lnTo>
                  <a:pt x="35165" y="9017"/>
                </a:lnTo>
                <a:lnTo>
                  <a:pt x="34196" y="8960"/>
                </a:lnTo>
                <a:lnTo>
                  <a:pt x="33228" y="9277"/>
                </a:lnTo>
                <a:lnTo>
                  <a:pt x="32144" y="9332"/>
                </a:lnTo>
                <a:lnTo>
                  <a:pt x="31117" y="9548"/>
                </a:lnTo>
                <a:lnTo>
                  <a:pt x="29808" y="9602"/>
                </a:lnTo>
                <a:lnTo>
                  <a:pt x="28497" y="9602"/>
                </a:lnTo>
                <a:lnTo>
                  <a:pt x="27242" y="9871"/>
                </a:lnTo>
                <a:lnTo>
                  <a:pt x="26159" y="9112"/>
                </a:lnTo>
                <a:lnTo>
                  <a:pt x="25417" y="10465"/>
                </a:lnTo>
                <a:lnTo>
                  <a:pt x="24392" y="10410"/>
                </a:lnTo>
                <a:lnTo>
                  <a:pt x="23424" y="10627"/>
                </a:lnTo>
                <a:lnTo>
                  <a:pt x="22399" y="11060"/>
                </a:lnTo>
                <a:lnTo>
                  <a:pt x="21371" y="11274"/>
                </a:lnTo>
                <a:lnTo>
                  <a:pt x="20745" y="10518"/>
                </a:lnTo>
                <a:lnTo>
                  <a:pt x="20518" y="9548"/>
                </a:lnTo>
                <a:lnTo>
                  <a:pt x="21087" y="9112"/>
                </a:lnTo>
                <a:lnTo>
                  <a:pt x="22169" y="9763"/>
                </a:lnTo>
                <a:lnTo>
                  <a:pt x="23309" y="10032"/>
                </a:lnTo>
                <a:lnTo>
                  <a:pt x="24564" y="9926"/>
                </a:lnTo>
                <a:lnTo>
                  <a:pt x="24449" y="8789"/>
                </a:lnTo>
                <a:lnTo>
                  <a:pt x="23651" y="8201"/>
                </a:lnTo>
                <a:lnTo>
                  <a:pt x="22969" y="7441"/>
                </a:lnTo>
                <a:lnTo>
                  <a:pt x="22169" y="6796"/>
                </a:lnTo>
                <a:lnTo>
                  <a:pt x="21200" y="6302"/>
                </a:lnTo>
                <a:lnTo>
                  <a:pt x="20574" y="5068"/>
                </a:lnTo>
                <a:lnTo>
                  <a:pt x="19549" y="4745"/>
                </a:lnTo>
                <a:lnTo>
                  <a:pt x="18465" y="4632"/>
                </a:lnTo>
                <a:lnTo>
                  <a:pt x="17438" y="4745"/>
                </a:lnTo>
                <a:lnTo>
                  <a:pt x="16584" y="5125"/>
                </a:lnTo>
                <a:lnTo>
                  <a:pt x="15616" y="5125"/>
                </a:lnTo>
                <a:lnTo>
                  <a:pt x="14133" y="5600"/>
                </a:lnTo>
                <a:lnTo>
                  <a:pt x="12993" y="5600"/>
                </a:lnTo>
                <a:lnTo>
                  <a:pt x="11968" y="6150"/>
                </a:lnTo>
                <a:lnTo>
                  <a:pt x="10828" y="6587"/>
                </a:lnTo>
                <a:lnTo>
                  <a:pt x="9745" y="6587"/>
                </a:lnTo>
                <a:lnTo>
                  <a:pt x="8661" y="6416"/>
                </a:lnTo>
                <a:lnTo>
                  <a:pt x="7808" y="7232"/>
                </a:lnTo>
                <a:lnTo>
                  <a:pt x="6895" y="8030"/>
                </a:lnTo>
                <a:lnTo>
                  <a:pt x="6440" y="9017"/>
                </a:lnTo>
                <a:lnTo>
                  <a:pt x="7409" y="10249"/>
                </a:lnTo>
                <a:lnTo>
                  <a:pt x="7179" y="11221"/>
                </a:lnTo>
                <a:lnTo>
                  <a:pt x="6895" y="12138"/>
                </a:lnTo>
                <a:lnTo>
                  <a:pt x="6895" y="13055"/>
                </a:lnTo>
                <a:lnTo>
                  <a:pt x="7808" y="13757"/>
                </a:lnTo>
                <a:lnTo>
                  <a:pt x="9004" y="13324"/>
                </a:lnTo>
                <a:lnTo>
                  <a:pt x="10144" y="12732"/>
                </a:lnTo>
                <a:lnTo>
                  <a:pt x="11056" y="11921"/>
                </a:lnTo>
                <a:lnTo>
                  <a:pt x="11455" y="11868"/>
                </a:lnTo>
                <a:lnTo>
                  <a:pt x="11511" y="11004"/>
                </a:lnTo>
                <a:lnTo>
                  <a:pt x="11910" y="9979"/>
                </a:lnTo>
                <a:lnTo>
                  <a:pt x="12879" y="9385"/>
                </a:lnTo>
                <a:lnTo>
                  <a:pt x="13906" y="8903"/>
                </a:lnTo>
                <a:lnTo>
                  <a:pt x="15046" y="8580"/>
                </a:lnTo>
                <a:lnTo>
                  <a:pt x="16071" y="8523"/>
                </a:lnTo>
                <a:lnTo>
                  <a:pt x="15388" y="9169"/>
                </a:lnTo>
                <a:lnTo>
                  <a:pt x="14419" y="9602"/>
                </a:lnTo>
                <a:lnTo>
                  <a:pt x="13507" y="9979"/>
                </a:lnTo>
                <a:lnTo>
                  <a:pt x="13050" y="11382"/>
                </a:lnTo>
                <a:lnTo>
                  <a:pt x="13449" y="12299"/>
                </a:lnTo>
                <a:lnTo>
                  <a:pt x="12993" y="13218"/>
                </a:lnTo>
                <a:lnTo>
                  <a:pt x="12196" y="13918"/>
                </a:lnTo>
                <a:lnTo>
                  <a:pt x="11169" y="13702"/>
                </a:lnTo>
                <a:lnTo>
                  <a:pt x="10430" y="14404"/>
                </a:lnTo>
                <a:lnTo>
                  <a:pt x="9860" y="15160"/>
                </a:lnTo>
                <a:lnTo>
                  <a:pt x="8605" y="14999"/>
                </a:lnTo>
                <a:lnTo>
                  <a:pt x="7350" y="14835"/>
                </a:lnTo>
                <a:lnTo>
                  <a:pt x="6553" y="14296"/>
                </a:lnTo>
                <a:lnTo>
                  <a:pt x="5812" y="13702"/>
                </a:lnTo>
                <a:lnTo>
                  <a:pt x="5185" y="13110"/>
                </a:lnTo>
                <a:lnTo>
                  <a:pt x="6098" y="12732"/>
                </a:lnTo>
                <a:lnTo>
                  <a:pt x="6269" y="11652"/>
                </a:lnTo>
                <a:lnTo>
                  <a:pt x="6724" y="10627"/>
                </a:lnTo>
                <a:lnTo>
                  <a:pt x="5812" y="11329"/>
                </a:lnTo>
                <a:lnTo>
                  <a:pt x="5014" y="12085"/>
                </a:lnTo>
                <a:lnTo>
                  <a:pt x="4046" y="12840"/>
                </a:lnTo>
                <a:lnTo>
                  <a:pt x="3476" y="12407"/>
                </a:lnTo>
                <a:lnTo>
                  <a:pt x="2563" y="12569"/>
                </a:lnTo>
                <a:lnTo>
                  <a:pt x="1766" y="12246"/>
                </a:lnTo>
                <a:lnTo>
                  <a:pt x="741" y="12677"/>
                </a:lnTo>
                <a:lnTo>
                  <a:pt x="283" y="12946"/>
                </a:lnTo>
                <a:lnTo>
                  <a:pt x="0" y="13379"/>
                </a:lnTo>
                <a:lnTo>
                  <a:pt x="7897" y="20838"/>
                </a:lnTo>
                <a:lnTo>
                  <a:pt x="19973" y="25976"/>
                </a:lnTo>
                <a:lnTo>
                  <a:pt x="34979" y="28047"/>
                </a:lnTo>
                <a:lnTo>
                  <a:pt x="36190" y="28058"/>
                </a:lnTo>
                <a:lnTo>
                  <a:pt x="51521" y="26200"/>
                </a:lnTo>
                <a:lnTo>
                  <a:pt x="63956" y="21144"/>
                </a:lnTo>
                <a:lnTo>
                  <a:pt x="72160" y="13662"/>
                </a:lnTo>
                <a:lnTo>
                  <a:pt x="72896" y="12463"/>
                </a:lnTo>
                <a:lnTo>
                  <a:pt x="69412" y="7441"/>
                </a:lnTo>
                <a:lnTo>
                  <a:pt x="64802" y="3189"/>
                </a:lnTo>
                <a:lnTo>
                  <a:pt x="59445" y="0"/>
                </a:lnTo>
                <a:lnTo>
                  <a:pt x="58134" y="0"/>
                </a:lnTo>
                <a:lnTo>
                  <a:pt x="56936" y="151"/>
                </a:lnTo>
                <a:lnTo>
                  <a:pt x="56025" y="797"/>
                </a:lnTo>
                <a:lnTo>
                  <a:pt x="54998" y="1404"/>
                </a:lnTo>
                <a:lnTo>
                  <a:pt x="54257" y="1290"/>
                </a:lnTo>
                <a:lnTo>
                  <a:pt x="53746" y="2107"/>
                </a:lnTo>
                <a:lnTo>
                  <a:pt x="53004" y="2524"/>
                </a:lnTo>
                <a:lnTo>
                  <a:pt x="52662" y="1727"/>
                </a:lnTo>
                <a:lnTo>
                  <a:pt x="52434" y="797"/>
                </a:lnTo>
                <a:lnTo>
                  <a:pt x="51522" y="702"/>
                </a:lnTo>
                <a:close/>
              </a:path>
            </a:pathLst>
          </a:custGeom>
          <a:solidFill>
            <a:srgbClr val="E0EFF9"/>
          </a:solidFill>
        </p:spPr>
        <p:txBody>
          <a:bodyPr wrap="square" lIns="0" tIns="0" rIns="0" bIns="0" rtlCol="0">
            <a:noAutofit/>
          </a:bodyPr>
          <a:lstStyle/>
          <a:p>
            <a:endParaRPr/>
          </a:p>
        </p:txBody>
      </p:sp>
      <p:sp>
        <p:nvSpPr>
          <p:cNvPr id="1993" name="object 1993"/>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0EFF9"/>
          </a:solidFill>
        </p:spPr>
        <p:txBody>
          <a:bodyPr wrap="square" lIns="0" tIns="0" rIns="0" bIns="0" rtlCol="0">
            <a:noAutofit/>
          </a:bodyPr>
          <a:lstStyle/>
          <a:p>
            <a:endParaRPr/>
          </a:p>
        </p:txBody>
      </p:sp>
      <p:sp>
        <p:nvSpPr>
          <p:cNvPr id="1994" name="object 1994"/>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DBECF8"/>
          </a:solidFill>
        </p:spPr>
        <p:txBody>
          <a:bodyPr wrap="square" lIns="0" tIns="0" rIns="0" bIns="0" rtlCol="0">
            <a:noAutofit/>
          </a:bodyPr>
          <a:lstStyle/>
          <a:p>
            <a:endParaRPr/>
          </a:p>
        </p:txBody>
      </p:sp>
      <p:sp>
        <p:nvSpPr>
          <p:cNvPr id="1995" name="object 1995"/>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DBECF8"/>
          </a:solidFill>
        </p:spPr>
        <p:txBody>
          <a:bodyPr wrap="square" lIns="0" tIns="0" rIns="0" bIns="0" rtlCol="0">
            <a:noAutofit/>
          </a:bodyPr>
          <a:lstStyle/>
          <a:p>
            <a:endParaRPr/>
          </a:p>
        </p:txBody>
      </p:sp>
      <p:sp>
        <p:nvSpPr>
          <p:cNvPr id="1996" name="object 1996"/>
          <p:cNvSpPr/>
          <p:nvPr/>
        </p:nvSpPr>
        <p:spPr>
          <a:xfrm>
            <a:off x="405067" y="703199"/>
            <a:ext cx="71921" cy="28001"/>
          </a:xfrm>
          <a:custGeom>
            <a:avLst/>
            <a:gdLst/>
            <a:ahLst/>
            <a:cxnLst/>
            <a:rect l="l" t="t" r="r" b="b"/>
            <a:pathLst>
              <a:path w="71921" h="28001">
                <a:moveTo>
                  <a:pt x="5300" y="11272"/>
                </a:moveTo>
                <a:lnTo>
                  <a:pt x="4503" y="12028"/>
                </a:lnTo>
                <a:lnTo>
                  <a:pt x="3534" y="12783"/>
                </a:lnTo>
                <a:lnTo>
                  <a:pt x="2964" y="12350"/>
                </a:lnTo>
                <a:lnTo>
                  <a:pt x="2052" y="12512"/>
                </a:lnTo>
                <a:lnTo>
                  <a:pt x="1254" y="12189"/>
                </a:lnTo>
                <a:lnTo>
                  <a:pt x="799" y="12783"/>
                </a:lnTo>
                <a:lnTo>
                  <a:pt x="398" y="13431"/>
                </a:lnTo>
                <a:lnTo>
                  <a:pt x="0" y="14078"/>
                </a:lnTo>
                <a:lnTo>
                  <a:pt x="8208" y="21301"/>
                </a:lnTo>
                <a:lnTo>
                  <a:pt x="20433" y="26178"/>
                </a:lnTo>
                <a:lnTo>
                  <a:pt x="35428" y="28000"/>
                </a:lnTo>
                <a:lnTo>
                  <a:pt x="35678" y="28001"/>
                </a:lnTo>
                <a:lnTo>
                  <a:pt x="50851" y="26183"/>
                </a:lnTo>
                <a:lnTo>
                  <a:pt x="63215" y="21232"/>
                </a:lnTo>
                <a:lnTo>
                  <a:pt x="71466" y="13899"/>
                </a:lnTo>
                <a:lnTo>
                  <a:pt x="71921" y="13214"/>
                </a:lnTo>
                <a:lnTo>
                  <a:pt x="68216" y="7764"/>
                </a:lnTo>
                <a:lnTo>
                  <a:pt x="63207" y="3227"/>
                </a:lnTo>
                <a:lnTo>
                  <a:pt x="57336" y="0"/>
                </a:lnTo>
                <a:lnTo>
                  <a:pt x="56424" y="94"/>
                </a:lnTo>
                <a:lnTo>
                  <a:pt x="55514" y="740"/>
                </a:lnTo>
                <a:lnTo>
                  <a:pt x="54487" y="1347"/>
                </a:lnTo>
                <a:lnTo>
                  <a:pt x="53746" y="1233"/>
                </a:lnTo>
                <a:lnTo>
                  <a:pt x="53234" y="2050"/>
                </a:lnTo>
                <a:lnTo>
                  <a:pt x="52493" y="2467"/>
                </a:lnTo>
                <a:lnTo>
                  <a:pt x="52151" y="1670"/>
                </a:lnTo>
                <a:lnTo>
                  <a:pt x="51923" y="740"/>
                </a:lnTo>
                <a:lnTo>
                  <a:pt x="51011" y="645"/>
                </a:lnTo>
                <a:lnTo>
                  <a:pt x="50042" y="588"/>
                </a:lnTo>
                <a:lnTo>
                  <a:pt x="49073" y="797"/>
                </a:lnTo>
                <a:lnTo>
                  <a:pt x="48274" y="2145"/>
                </a:lnTo>
                <a:lnTo>
                  <a:pt x="46965" y="2467"/>
                </a:lnTo>
                <a:lnTo>
                  <a:pt x="45539" y="2638"/>
                </a:lnTo>
                <a:lnTo>
                  <a:pt x="44912" y="3777"/>
                </a:lnTo>
                <a:lnTo>
                  <a:pt x="43714" y="4423"/>
                </a:lnTo>
                <a:lnTo>
                  <a:pt x="43374" y="5277"/>
                </a:lnTo>
                <a:lnTo>
                  <a:pt x="42745" y="5922"/>
                </a:lnTo>
                <a:lnTo>
                  <a:pt x="42405" y="5866"/>
                </a:lnTo>
                <a:lnTo>
                  <a:pt x="43144" y="6625"/>
                </a:lnTo>
                <a:lnTo>
                  <a:pt x="42119" y="6910"/>
                </a:lnTo>
                <a:lnTo>
                  <a:pt x="40923" y="7118"/>
                </a:lnTo>
                <a:lnTo>
                  <a:pt x="39839" y="6796"/>
                </a:lnTo>
                <a:lnTo>
                  <a:pt x="39668" y="7555"/>
                </a:lnTo>
                <a:lnTo>
                  <a:pt x="39555" y="8295"/>
                </a:lnTo>
                <a:lnTo>
                  <a:pt x="38814" y="7232"/>
                </a:lnTo>
                <a:lnTo>
                  <a:pt x="38244" y="5922"/>
                </a:lnTo>
                <a:lnTo>
                  <a:pt x="37388" y="7005"/>
                </a:lnTo>
                <a:lnTo>
                  <a:pt x="37104" y="8201"/>
                </a:lnTo>
                <a:lnTo>
                  <a:pt x="36706" y="9328"/>
                </a:lnTo>
                <a:lnTo>
                  <a:pt x="35678" y="9328"/>
                </a:lnTo>
                <a:lnTo>
                  <a:pt x="34653" y="8960"/>
                </a:lnTo>
                <a:lnTo>
                  <a:pt x="33685" y="8903"/>
                </a:lnTo>
                <a:lnTo>
                  <a:pt x="32716" y="9220"/>
                </a:lnTo>
                <a:lnTo>
                  <a:pt x="31632" y="9275"/>
                </a:lnTo>
                <a:lnTo>
                  <a:pt x="30605" y="9491"/>
                </a:lnTo>
                <a:lnTo>
                  <a:pt x="29296" y="9545"/>
                </a:lnTo>
                <a:lnTo>
                  <a:pt x="27985" y="9545"/>
                </a:lnTo>
                <a:lnTo>
                  <a:pt x="26731" y="9814"/>
                </a:lnTo>
                <a:lnTo>
                  <a:pt x="25647" y="9055"/>
                </a:lnTo>
                <a:lnTo>
                  <a:pt x="24906" y="10408"/>
                </a:lnTo>
                <a:lnTo>
                  <a:pt x="23881" y="10353"/>
                </a:lnTo>
                <a:lnTo>
                  <a:pt x="22912" y="10570"/>
                </a:lnTo>
                <a:lnTo>
                  <a:pt x="21887" y="11003"/>
                </a:lnTo>
                <a:lnTo>
                  <a:pt x="20860" y="11217"/>
                </a:lnTo>
                <a:lnTo>
                  <a:pt x="20234" y="10462"/>
                </a:lnTo>
                <a:lnTo>
                  <a:pt x="20006" y="9491"/>
                </a:lnTo>
                <a:lnTo>
                  <a:pt x="20576" y="9055"/>
                </a:lnTo>
                <a:lnTo>
                  <a:pt x="21657" y="9706"/>
                </a:lnTo>
                <a:lnTo>
                  <a:pt x="22797" y="9976"/>
                </a:lnTo>
                <a:lnTo>
                  <a:pt x="24052" y="9869"/>
                </a:lnTo>
                <a:lnTo>
                  <a:pt x="23937" y="8732"/>
                </a:lnTo>
                <a:lnTo>
                  <a:pt x="23140" y="8144"/>
                </a:lnTo>
                <a:lnTo>
                  <a:pt x="22457" y="7384"/>
                </a:lnTo>
                <a:lnTo>
                  <a:pt x="21657" y="6739"/>
                </a:lnTo>
                <a:lnTo>
                  <a:pt x="20689" y="6245"/>
                </a:lnTo>
                <a:lnTo>
                  <a:pt x="20062" y="5011"/>
                </a:lnTo>
                <a:lnTo>
                  <a:pt x="19037" y="4688"/>
                </a:lnTo>
                <a:lnTo>
                  <a:pt x="17954" y="4575"/>
                </a:lnTo>
                <a:lnTo>
                  <a:pt x="16927" y="4688"/>
                </a:lnTo>
                <a:lnTo>
                  <a:pt x="16073" y="5068"/>
                </a:lnTo>
                <a:lnTo>
                  <a:pt x="15104" y="5068"/>
                </a:lnTo>
                <a:lnTo>
                  <a:pt x="13622" y="5543"/>
                </a:lnTo>
                <a:lnTo>
                  <a:pt x="12482" y="5543"/>
                </a:lnTo>
                <a:lnTo>
                  <a:pt x="11457" y="6093"/>
                </a:lnTo>
                <a:lnTo>
                  <a:pt x="10317" y="6530"/>
                </a:lnTo>
                <a:lnTo>
                  <a:pt x="9233" y="6530"/>
                </a:lnTo>
                <a:lnTo>
                  <a:pt x="8150" y="6359"/>
                </a:lnTo>
                <a:lnTo>
                  <a:pt x="7296" y="7175"/>
                </a:lnTo>
                <a:lnTo>
                  <a:pt x="6384" y="7973"/>
                </a:lnTo>
                <a:lnTo>
                  <a:pt x="5929" y="8960"/>
                </a:lnTo>
                <a:lnTo>
                  <a:pt x="6897" y="10192"/>
                </a:lnTo>
                <a:lnTo>
                  <a:pt x="6668" y="11164"/>
                </a:lnTo>
                <a:lnTo>
                  <a:pt x="6384" y="12081"/>
                </a:lnTo>
                <a:lnTo>
                  <a:pt x="6384" y="12998"/>
                </a:lnTo>
                <a:lnTo>
                  <a:pt x="7296" y="13700"/>
                </a:lnTo>
                <a:lnTo>
                  <a:pt x="8492" y="13267"/>
                </a:lnTo>
                <a:lnTo>
                  <a:pt x="9632" y="12675"/>
                </a:lnTo>
                <a:lnTo>
                  <a:pt x="10544" y="11864"/>
                </a:lnTo>
                <a:lnTo>
                  <a:pt x="10943" y="11811"/>
                </a:lnTo>
                <a:lnTo>
                  <a:pt x="11000" y="10947"/>
                </a:lnTo>
                <a:lnTo>
                  <a:pt x="11398" y="9922"/>
                </a:lnTo>
                <a:lnTo>
                  <a:pt x="12367" y="9328"/>
                </a:lnTo>
                <a:lnTo>
                  <a:pt x="13394" y="8846"/>
                </a:lnTo>
                <a:lnTo>
                  <a:pt x="14534" y="8523"/>
                </a:lnTo>
                <a:lnTo>
                  <a:pt x="15559" y="8466"/>
                </a:lnTo>
                <a:lnTo>
                  <a:pt x="14876" y="9112"/>
                </a:lnTo>
                <a:lnTo>
                  <a:pt x="13908" y="9545"/>
                </a:lnTo>
                <a:lnTo>
                  <a:pt x="12995" y="9922"/>
                </a:lnTo>
                <a:lnTo>
                  <a:pt x="12538" y="11325"/>
                </a:lnTo>
                <a:lnTo>
                  <a:pt x="12937" y="12242"/>
                </a:lnTo>
                <a:lnTo>
                  <a:pt x="12482" y="13161"/>
                </a:lnTo>
                <a:lnTo>
                  <a:pt x="11684" y="13862"/>
                </a:lnTo>
                <a:lnTo>
                  <a:pt x="10657" y="13645"/>
                </a:lnTo>
                <a:lnTo>
                  <a:pt x="9918" y="14348"/>
                </a:lnTo>
                <a:lnTo>
                  <a:pt x="9348" y="15103"/>
                </a:lnTo>
                <a:lnTo>
                  <a:pt x="8094" y="14942"/>
                </a:lnTo>
                <a:lnTo>
                  <a:pt x="6839" y="14778"/>
                </a:lnTo>
                <a:lnTo>
                  <a:pt x="6041" y="14239"/>
                </a:lnTo>
                <a:lnTo>
                  <a:pt x="5300" y="13645"/>
                </a:lnTo>
                <a:lnTo>
                  <a:pt x="4674" y="13053"/>
                </a:lnTo>
                <a:lnTo>
                  <a:pt x="5586" y="12675"/>
                </a:lnTo>
                <a:lnTo>
                  <a:pt x="5757" y="11595"/>
                </a:lnTo>
                <a:lnTo>
                  <a:pt x="6213" y="10570"/>
                </a:lnTo>
                <a:lnTo>
                  <a:pt x="5300" y="11272"/>
                </a:lnTo>
                <a:close/>
              </a:path>
            </a:pathLst>
          </a:custGeom>
          <a:solidFill>
            <a:srgbClr val="DBECF8"/>
          </a:solidFill>
        </p:spPr>
        <p:txBody>
          <a:bodyPr wrap="square" lIns="0" tIns="0" rIns="0" bIns="0" rtlCol="0">
            <a:noAutofit/>
          </a:bodyPr>
          <a:lstStyle/>
          <a:p>
            <a:endParaRPr/>
          </a:p>
        </p:txBody>
      </p:sp>
      <p:sp>
        <p:nvSpPr>
          <p:cNvPr id="1997" name="object 1997"/>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DBECF8"/>
          </a:solidFill>
        </p:spPr>
        <p:txBody>
          <a:bodyPr wrap="square" lIns="0" tIns="0" rIns="0" bIns="0" rtlCol="0">
            <a:noAutofit/>
          </a:bodyPr>
          <a:lstStyle/>
          <a:p>
            <a:endParaRPr/>
          </a:p>
        </p:txBody>
      </p:sp>
      <p:sp>
        <p:nvSpPr>
          <p:cNvPr id="1998" name="object 1998"/>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DBECF8"/>
          </a:solidFill>
        </p:spPr>
        <p:txBody>
          <a:bodyPr wrap="square" lIns="0" tIns="0" rIns="0" bIns="0" rtlCol="0">
            <a:noAutofit/>
          </a:bodyPr>
          <a:lstStyle/>
          <a:p>
            <a:endParaRPr/>
          </a:p>
        </p:txBody>
      </p:sp>
      <p:sp>
        <p:nvSpPr>
          <p:cNvPr id="1999" name="object 1999"/>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D6EAF8"/>
          </a:solidFill>
        </p:spPr>
        <p:txBody>
          <a:bodyPr wrap="square" lIns="0" tIns="0" rIns="0" bIns="0" rtlCol="0">
            <a:noAutofit/>
          </a:bodyPr>
          <a:lstStyle/>
          <a:p>
            <a:endParaRPr/>
          </a:p>
        </p:txBody>
      </p:sp>
      <p:sp>
        <p:nvSpPr>
          <p:cNvPr id="2000" name="object 2000"/>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D6EAF8"/>
          </a:solidFill>
        </p:spPr>
        <p:txBody>
          <a:bodyPr wrap="square" lIns="0" tIns="0" rIns="0" bIns="0" rtlCol="0">
            <a:noAutofit/>
          </a:bodyPr>
          <a:lstStyle/>
          <a:p>
            <a:endParaRPr/>
          </a:p>
        </p:txBody>
      </p:sp>
      <p:sp>
        <p:nvSpPr>
          <p:cNvPr id="2001" name="object 2001"/>
          <p:cNvSpPr/>
          <p:nvPr/>
        </p:nvSpPr>
        <p:spPr>
          <a:xfrm>
            <a:off x="425015" y="701034"/>
            <a:ext cx="4674" cy="1993"/>
          </a:xfrm>
          <a:custGeom>
            <a:avLst/>
            <a:gdLst/>
            <a:ahLst/>
            <a:cxnLst/>
            <a:rect l="l" t="t" r="r" b="b"/>
            <a:pathLst>
              <a:path w="4674" h="1993">
                <a:moveTo>
                  <a:pt x="1425" y="1993"/>
                </a:moveTo>
                <a:lnTo>
                  <a:pt x="2736" y="1518"/>
                </a:lnTo>
                <a:lnTo>
                  <a:pt x="3079" y="1936"/>
                </a:lnTo>
                <a:lnTo>
                  <a:pt x="4674" y="1518"/>
                </a:lnTo>
                <a:lnTo>
                  <a:pt x="3705" y="816"/>
                </a:lnTo>
                <a:lnTo>
                  <a:pt x="2849" y="1139"/>
                </a:lnTo>
                <a:lnTo>
                  <a:pt x="2793" y="151"/>
                </a:lnTo>
                <a:lnTo>
                  <a:pt x="2167" y="0"/>
                </a:lnTo>
                <a:lnTo>
                  <a:pt x="1653" y="151"/>
                </a:lnTo>
                <a:lnTo>
                  <a:pt x="1083" y="322"/>
                </a:lnTo>
                <a:lnTo>
                  <a:pt x="569" y="531"/>
                </a:lnTo>
                <a:lnTo>
                  <a:pt x="171" y="1025"/>
                </a:lnTo>
                <a:lnTo>
                  <a:pt x="0" y="1993"/>
                </a:lnTo>
                <a:lnTo>
                  <a:pt x="1425" y="1993"/>
                </a:lnTo>
                <a:close/>
              </a:path>
            </a:pathLst>
          </a:custGeom>
          <a:solidFill>
            <a:srgbClr val="D6EAF8"/>
          </a:solidFill>
        </p:spPr>
        <p:txBody>
          <a:bodyPr wrap="square" lIns="0" tIns="0" rIns="0" bIns="0" rtlCol="0">
            <a:noAutofit/>
          </a:bodyPr>
          <a:lstStyle/>
          <a:p>
            <a:endParaRPr/>
          </a:p>
        </p:txBody>
      </p:sp>
      <p:sp>
        <p:nvSpPr>
          <p:cNvPr id="2002" name="object 2002"/>
          <p:cNvSpPr/>
          <p:nvPr/>
        </p:nvSpPr>
        <p:spPr>
          <a:xfrm>
            <a:off x="405580" y="703521"/>
            <a:ext cx="70904" cy="27678"/>
          </a:xfrm>
          <a:custGeom>
            <a:avLst/>
            <a:gdLst/>
            <a:ahLst/>
            <a:cxnLst/>
            <a:rect l="l" t="t" r="r" b="b"/>
            <a:pathLst>
              <a:path w="70904" h="27678">
                <a:moveTo>
                  <a:pt x="4787" y="10949"/>
                </a:moveTo>
                <a:lnTo>
                  <a:pt x="3989" y="11705"/>
                </a:lnTo>
                <a:lnTo>
                  <a:pt x="3020" y="12460"/>
                </a:lnTo>
                <a:lnTo>
                  <a:pt x="2450" y="12028"/>
                </a:lnTo>
                <a:lnTo>
                  <a:pt x="1538" y="12189"/>
                </a:lnTo>
                <a:lnTo>
                  <a:pt x="1025" y="12945"/>
                </a:lnTo>
                <a:lnTo>
                  <a:pt x="513" y="13700"/>
                </a:lnTo>
                <a:lnTo>
                  <a:pt x="0" y="14456"/>
                </a:lnTo>
                <a:lnTo>
                  <a:pt x="8529" y="21444"/>
                </a:lnTo>
                <a:lnTo>
                  <a:pt x="20860" y="26080"/>
                </a:lnTo>
                <a:lnTo>
                  <a:pt x="35165" y="27678"/>
                </a:lnTo>
                <a:lnTo>
                  <a:pt x="50199" y="25902"/>
                </a:lnTo>
                <a:lnTo>
                  <a:pt x="62474" y="21050"/>
                </a:lnTo>
                <a:lnTo>
                  <a:pt x="70769" y="13837"/>
                </a:lnTo>
                <a:lnTo>
                  <a:pt x="70904" y="13647"/>
                </a:lnTo>
                <a:lnTo>
                  <a:pt x="67138" y="7935"/>
                </a:lnTo>
                <a:lnTo>
                  <a:pt x="61896" y="3227"/>
                </a:lnTo>
                <a:lnTo>
                  <a:pt x="55627" y="0"/>
                </a:lnTo>
                <a:lnTo>
                  <a:pt x="55000" y="417"/>
                </a:lnTo>
                <a:lnTo>
                  <a:pt x="53973" y="1025"/>
                </a:lnTo>
                <a:lnTo>
                  <a:pt x="53232" y="911"/>
                </a:lnTo>
                <a:lnTo>
                  <a:pt x="52720" y="1727"/>
                </a:lnTo>
                <a:lnTo>
                  <a:pt x="51979" y="2145"/>
                </a:lnTo>
                <a:lnTo>
                  <a:pt x="51637" y="1347"/>
                </a:lnTo>
                <a:lnTo>
                  <a:pt x="51409" y="417"/>
                </a:lnTo>
                <a:lnTo>
                  <a:pt x="50497" y="322"/>
                </a:lnTo>
                <a:lnTo>
                  <a:pt x="49528" y="265"/>
                </a:lnTo>
                <a:lnTo>
                  <a:pt x="48560" y="474"/>
                </a:lnTo>
                <a:lnTo>
                  <a:pt x="47760" y="1822"/>
                </a:lnTo>
                <a:lnTo>
                  <a:pt x="46451" y="2145"/>
                </a:lnTo>
                <a:lnTo>
                  <a:pt x="45025" y="2316"/>
                </a:lnTo>
                <a:lnTo>
                  <a:pt x="44399" y="3455"/>
                </a:lnTo>
                <a:lnTo>
                  <a:pt x="43201" y="4100"/>
                </a:lnTo>
                <a:lnTo>
                  <a:pt x="42860" y="4954"/>
                </a:lnTo>
                <a:lnTo>
                  <a:pt x="42232" y="5600"/>
                </a:lnTo>
                <a:lnTo>
                  <a:pt x="41891" y="5543"/>
                </a:lnTo>
                <a:lnTo>
                  <a:pt x="42631" y="6302"/>
                </a:lnTo>
                <a:lnTo>
                  <a:pt x="41606" y="6587"/>
                </a:lnTo>
                <a:lnTo>
                  <a:pt x="40409" y="6796"/>
                </a:lnTo>
                <a:lnTo>
                  <a:pt x="39326" y="6473"/>
                </a:lnTo>
                <a:lnTo>
                  <a:pt x="39155" y="7232"/>
                </a:lnTo>
                <a:lnTo>
                  <a:pt x="39042" y="7973"/>
                </a:lnTo>
                <a:lnTo>
                  <a:pt x="38301" y="6910"/>
                </a:lnTo>
                <a:lnTo>
                  <a:pt x="37731" y="5600"/>
                </a:lnTo>
                <a:lnTo>
                  <a:pt x="36875" y="6682"/>
                </a:lnTo>
                <a:lnTo>
                  <a:pt x="36591" y="7878"/>
                </a:lnTo>
                <a:lnTo>
                  <a:pt x="36192" y="9005"/>
                </a:lnTo>
                <a:lnTo>
                  <a:pt x="35165" y="9005"/>
                </a:lnTo>
                <a:lnTo>
                  <a:pt x="34140" y="8637"/>
                </a:lnTo>
                <a:lnTo>
                  <a:pt x="33171" y="8580"/>
                </a:lnTo>
                <a:lnTo>
                  <a:pt x="32202" y="8897"/>
                </a:lnTo>
                <a:lnTo>
                  <a:pt x="31119" y="8952"/>
                </a:lnTo>
                <a:lnTo>
                  <a:pt x="30092" y="9169"/>
                </a:lnTo>
                <a:lnTo>
                  <a:pt x="28783" y="9222"/>
                </a:lnTo>
                <a:lnTo>
                  <a:pt x="27472" y="9222"/>
                </a:lnTo>
                <a:lnTo>
                  <a:pt x="26217" y="9491"/>
                </a:lnTo>
                <a:lnTo>
                  <a:pt x="25133" y="8732"/>
                </a:lnTo>
                <a:lnTo>
                  <a:pt x="24392" y="10086"/>
                </a:lnTo>
                <a:lnTo>
                  <a:pt x="23367" y="10031"/>
                </a:lnTo>
                <a:lnTo>
                  <a:pt x="22399" y="10247"/>
                </a:lnTo>
                <a:lnTo>
                  <a:pt x="21373" y="10680"/>
                </a:lnTo>
                <a:lnTo>
                  <a:pt x="20346" y="10894"/>
                </a:lnTo>
                <a:lnTo>
                  <a:pt x="19720" y="10139"/>
                </a:lnTo>
                <a:lnTo>
                  <a:pt x="19492" y="9169"/>
                </a:lnTo>
                <a:lnTo>
                  <a:pt x="20062" y="8732"/>
                </a:lnTo>
                <a:lnTo>
                  <a:pt x="21144" y="9383"/>
                </a:lnTo>
                <a:lnTo>
                  <a:pt x="22284" y="9653"/>
                </a:lnTo>
                <a:lnTo>
                  <a:pt x="23538" y="9546"/>
                </a:lnTo>
                <a:lnTo>
                  <a:pt x="23424" y="8409"/>
                </a:lnTo>
                <a:lnTo>
                  <a:pt x="22626" y="7821"/>
                </a:lnTo>
                <a:lnTo>
                  <a:pt x="21943" y="7061"/>
                </a:lnTo>
                <a:lnTo>
                  <a:pt x="21144" y="6416"/>
                </a:lnTo>
                <a:lnTo>
                  <a:pt x="20175" y="5922"/>
                </a:lnTo>
                <a:lnTo>
                  <a:pt x="19549" y="4688"/>
                </a:lnTo>
                <a:lnTo>
                  <a:pt x="18524" y="4366"/>
                </a:lnTo>
                <a:lnTo>
                  <a:pt x="17440" y="4252"/>
                </a:lnTo>
                <a:lnTo>
                  <a:pt x="16413" y="4366"/>
                </a:lnTo>
                <a:lnTo>
                  <a:pt x="15559" y="4745"/>
                </a:lnTo>
                <a:lnTo>
                  <a:pt x="14591" y="4745"/>
                </a:lnTo>
                <a:lnTo>
                  <a:pt x="13108" y="5220"/>
                </a:lnTo>
                <a:lnTo>
                  <a:pt x="11968" y="5220"/>
                </a:lnTo>
                <a:lnTo>
                  <a:pt x="10943" y="5771"/>
                </a:lnTo>
                <a:lnTo>
                  <a:pt x="9803" y="6207"/>
                </a:lnTo>
                <a:lnTo>
                  <a:pt x="8720" y="6207"/>
                </a:lnTo>
                <a:lnTo>
                  <a:pt x="7636" y="6036"/>
                </a:lnTo>
                <a:lnTo>
                  <a:pt x="6782" y="6853"/>
                </a:lnTo>
                <a:lnTo>
                  <a:pt x="5870" y="7650"/>
                </a:lnTo>
                <a:lnTo>
                  <a:pt x="5415" y="8637"/>
                </a:lnTo>
                <a:lnTo>
                  <a:pt x="6384" y="9869"/>
                </a:lnTo>
                <a:lnTo>
                  <a:pt x="6154" y="10841"/>
                </a:lnTo>
                <a:lnTo>
                  <a:pt x="5870" y="11758"/>
                </a:lnTo>
                <a:lnTo>
                  <a:pt x="5870" y="12675"/>
                </a:lnTo>
                <a:lnTo>
                  <a:pt x="6782" y="13377"/>
                </a:lnTo>
                <a:lnTo>
                  <a:pt x="7979" y="12945"/>
                </a:lnTo>
                <a:lnTo>
                  <a:pt x="9119" y="12352"/>
                </a:lnTo>
                <a:lnTo>
                  <a:pt x="10031" y="11542"/>
                </a:lnTo>
                <a:lnTo>
                  <a:pt x="10430" y="11489"/>
                </a:lnTo>
                <a:lnTo>
                  <a:pt x="10486" y="10625"/>
                </a:lnTo>
                <a:lnTo>
                  <a:pt x="10885" y="9600"/>
                </a:lnTo>
                <a:lnTo>
                  <a:pt x="11854" y="9005"/>
                </a:lnTo>
                <a:lnTo>
                  <a:pt x="12881" y="8523"/>
                </a:lnTo>
                <a:lnTo>
                  <a:pt x="14021" y="8201"/>
                </a:lnTo>
                <a:lnTo>
                  <a:pt x="15046" y="8144"/>
                </a:lnTo>
                <a:lnTo>
                  <a:pt x="14363" y="8789"/>
                </a:lnTo>
                <a:lnTo>
                  <a:pt x="13394" y="9222"/>
                </a:lnTo>
                <a:lnTo>
                  <a:pt x="12482" y="9600"/>
                </a:lnTo>
                <a:lnTo>
                  <a:pt x="12025" y="11003"/>
                </a:lnTo>
                <a:lnTo>
                  <a:pt x="12424" y="11919"/>
                </a:lnTo>
                <a:lnTo>
                  <a:pt x="11968" y="12838"/>
                </a:lnTo>
                <a:lnTo>
                  <a:pt x="11171" y="13539"/>
                </a:lnTo>
                <a:lnTo>
                  <a:pt x="10144" y="13322"/>
                </a:lnTo>
                <a:lnTo>
                  <a:pt x="9405" y="14025"/>
                </a:lnTo>
                <a:lnTo>
                  <a:pt x="8835" y="14780"/>
                </a:lnTo>
                <a:lnTo>
                  <a:pt x="7580" y="14619"/>
                </a:lnTo>
                <a:lnTo>
                  <a:pt x="6325" y="14456"/>
                </a:lnTo>
                <a:lnTo>
                  <a:pt x="5528" y="13917"/>
                </a:lnTo>
                <a:lnTo>
                  <a:pt x="4787" y="13322"/>
                </a:lnTo>
                <a:lnTo>
                  <a:pt x="4160" y="12730"/>
                </a:lnTo>
                <a:lnTo>
                  <a:pt x="5073" y="12352"/>
                </a:lnTo>
                <a:lnTo>
                  <a:pt x="5244" y="11272"/>
                </a:lnTo>
                <a:lnTo>
                  <a:pt x="5699" y="10247"/>
                </a:lnTo>
                <a:lnTo>
                  <a:pt x="4787" y="10949"/>
                </a:lnTo>
                <a:close/>
              </a:path>
            </a:pathLst>
          </a:custGeom>
          <a:solidFill>
            <a:srgbClr val="D6EAF8"/>
          </a:solidFill>
        </p:spPr>
        <p:txBody>
          <a:bodyPr wrap="square" lIns="0" tIns="0" rIns="0" bIns="0" rtlCol="0">
            <a:noAutofit/>
          </a:bodyPr>
          <a:lstStyle/>
          <a:p>
            <a:endParaRPr/>
          </a:p>
        </p:txBody>
      </p:sp>
      <p:sp>
        <p:nvSpPr>
          <p:cNvPr id="2003" name="object 2003"/>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D6EAF8"/>
          </a:solidFill>
        </p:spPr>
        <p:txBody>
          <a:bodyPr wrap="square" lIns="0" tIns="0" rIns="0" bIns="0" rtlCol="0">
            <a:noAutofit/>
          </a:bodyPr>
          <a:lstStyle/>
          <a:p>
            <a:endParaRPr/>
          </a:p>
        </p:txBody>
      </p:sp>
      <p:sp>
        <p:nvSpPr>
          <p:cNvPr id="2004" name="object 2004"/>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D2E7F7"/>
          </a:solidFill>
        </p:spPr>
        <p:txBody>
          <a:bodyPr wrap="square" lIns="0" tIns="0" rIns="0" bIns="0" rtlCol="0">
            <a:noAutofit/>
          </a:bodyPr>
          <a:lstStyle/>
          <a:p>
            <a:endParaRPr/>
          </a:p>
        </p:txBody>
      </p:sp>
      <p:sp>
        <p:nvSpPr>
          <p:cNvPr id="2005" name="object 2005"/>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D2E7F7"/>
          </a:solidFill>
        </p:spPr>
        <p:txBody>
          <a:bodyPr wrap="square" lIns="0" tIns="0" rIns="0" bIns="0" rtlCol="0">
            <a:noAutofit/>
          </a:bodyPr>
          <a:lstStyle/>
          <a:p>
            <a:endParaRPr/>
          </a:p>
        </p:txBody>
      </p:sp>
      <p:sp>
        <p:nvSpPr>
          <p:cNvPr id="2006" name="object 2006"/>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D2E7F7"/>
          </a:solidFill>
        </p:spPr>
        <p:txBody>
          <a:bodyPr wrap="square" lIns="0" tIns="0" rIns="0" bIns="0" rtlCol="0">
            <a:noAutofit/>
          </a:bodyPr>
          <a:lstStyle/>
          <a:p>
            <a:endParaRPr/>
          </a:p>
        </p:txBody>
      </p:sp>
      <p:sp>
        <p:nvSpPr>
          <p:cNvPr id="2007" name="object 2007"/>
          <p:cNvSpPr/>
          <p:nvPr/>
        </p:nvSpPr>
        <p:spPr>
          <a:xfrm>
            <a:off x="406150" y="703787"/>
            <a:ext cx="69811" cy="27412"/>
          </a:xfrm>
          <a:custGeom>
            <a:avLst/>
            <a:gdLst/>
            <a:ahLst/>
            <a:cxnLst/>
            <a:rect l="l" t="t" r="r" b="b"/>
            <a:pathLst>
              <a:path w="69811" h="27412">
                <a:moveTo>
                  <a:pt x="36305" y="6416"/>
                </a:moveTo>
                <a:lnTo>
                  <a:pt x="36021" y="7612"/>
                </a:lnTo>
                <a:lnTo>
                  <a:pt x="35622" y="8740"/>
                </a:lnTo>
                <a:lnTo>
                  <a:pt x="34595" y="8740"/>
                </a:lnTo>
                <a:lnTo>
                  <a:pt x="33570" y="8371"/>
                </a:lnTo>
                <a:lnTo>
                  <a:pt x="32601" y="8314"/>
                </a:lnTo>
                <a:lnTo>
                  <a:pt x="31632" y="8631"/>
                </a:lnTo>
                <a:lnTo>
                  <a:pt x="30549" y="8687"/>
                </a:lnTo>
                <a:lnTo>
                  <a:pt x="29522" y="8903"/>
                </a:lnTo>
                <a:lnTo>
                  <a:pt x="28213" y="8956"/>
                </a:lnTo>
                <a:lnTo>
                  <a:pt x="26902" y="8956"/>
                </a:lnTo>
                <a:lnTo>
                  <a:pt x="25647" y="9226"/>
                </a:lnTo>
                <a:lnTo>
                  <a:pt x="24564" y="8466"/>
                </a:lnTo>
                <a:lnTo>
                  <a:pt x="23822" y="9820"/>
                </a:lnTo>
                <a:lnTo>
                  <a:pt x="22797" y="9765"/>
                </a:lnTo>
                <a:lnTo>
                  <a:pt x="21829" y="9981"/>
                </a:lnTo>
                <a:lnTo>
                  <a:pt x="20804" y="10414"/>
                </a:lnTo>
                <a:lnTo>
                  <a:pt x="19776" y="10629"/>
                </a:lnTo>
                <a:lnTo>
                  <a:pt x="19150" y="9873"/>
                </a:lnTo>
                <a:lnTo>
                  <a:pt x="18922" y="8903"/>
                </a:lnTo>
                <a:lnTo>
                  <a:pt x="19492" y="8466"/>
                </a:lnTo>
                <a:lnTo>
                  <a:pt x="20574" y="9117"/>
                </a:lnTo>
                <a:lnTo>
                  <a:pt x="21714" y="9387"/>
                </a:lnTo>
                <a:lnTo>
                  <a:pt x="22969" y="9281"/>
                </a:lnTo>
                <a:lnTo>
                  <a:pt x="22854" y="8144"/>
                </a:lnTo>
                <a:lnTo>
                  <a:pt x="22056" y="7555"/>
                </a:lnTo>
                <a:lnTo>
                  <a:pt x="21373" y="6796"/>
                </a:lnTo>
                <a:lnTo>
                  <a:pt x="20574" y="6150"/>
                </a:lnTo>
                <a:lnTo>
                  <a:pt x="19605" y="5657"/>
                </a:lnTo>
                <a:lnTo>
                  <a:pt x="18979" y="4423"/>
                </a:lnTo>
                <a:lnTo>
                  <a:pt x="17954" y="4100"/>
                </a:lnTo>
                <a:lnTo>
                  <a:pt x="16870" y="3986"/>
                </a:lnTo>
                <a:lnTo>
                  <a:pt x="15843" y="4100"/>
                </a:lnTo>
                <a:lnTo>
                  <a:pt x="14989" y="4480"/>
                </a:lnTo>
                <a:lnTo>
                  <a:pt x="14021" y="4480"/>
                </a:lnTo>
                <a:lnTo>
                  <a:pt x="12538" y="4954"/>
                </a:lnTo>
                <a:lnTo>
                  <a:pt x="11398" y="4954"/>
                </a:lnTo>
                <a:lnTo>
                  <a:pt x="10373" y="5505"/>
                </a:lnTo>
                <a:lnTo>
                  <a:pt x="9233" y="5941"/>
                </a:lnTo>
                <a:lnTo>
                  <a:pt x="8150" y="5941"/>
                </a:lnTo>
                <a:lnTo>
                  <a:pt x="7636" y="5884"/>
                </a:lnTo>
                <a:lnTo>
                  <a:pt x="6668" y="6682"/>
                </a:lnTo>
                <a:lnTo>
                  <a:pt x="5755" y="7555"/>
                </a:lnTo>
                <a:lnTo>
                  <a:pt x="4901" y="8466"/>
                </a:lnTo>
                <a:lnTo>
                  <a:pt x="5814" y="9603"/>
                </a:lnTo>
                <a:lnTo>
                  <a:pt x="5584" y="10575"/>
                </a:lnTo>
                <a:lnTo>
                  <a:pt x="5300" y="11492"/>
                </a:lnTo>
                <a:lnTo>
                  <a:pt x="5300" y="12409"/>
                </a:lnTo>
                <a:lnTo>
                  <a:pt x="6213" y="13112"/>
                </a:lnTo>
                <a:lnTo>
                  <a:pt x="7409" y="12679"/>
                </a:lnTo>
                <a:lnTo>
                  <a:pt x="8549" y="12087"/>
                </a:lnTo>
                <a:lnTo>
                  <a:pt x="9461" y="11276"/>
                </a:lnTo>
                <a:lnTo>
                  <a:pt x="9860" y="11223"/>
                </a:lnTo>
                <a:lnTo>
                  <a:pt x="9916" y="10359"/>
                </a:lnTo>
                <a:lnTo>
                  <a:pt x="10315" y="9334"/>
                </a:lnTo>
                <a:lnTo>
                  <a:pt x="11284" y="8740"/>
                </a:lnTo>
                <a:lnTo>
                  <a:pt x="12311" y="8257"/>
                </a:lnTo>
                <a:lnTo>
                  <a:pt x="13451" y="7935"/>
                </a:lnTo>
                <a:lnTo>
                  <a:pt x="14476" y="7878"/>
                </a:lnTo>
                <a:lnTo>
                  <a:pt x="13793" y="8523"/>
                </a:lnTo>
                <a:lnTo>
                  <a:pt x="12824" y="8956"/>
                </a:lnTo>
                <a:lnTo>
                  <a:pt x="11912" y="9334"/>
                </a:lnTo>
                <a:lnTo>
                  <a:pt x="11455" y="10737"/>
                </a:lnTo>
                <a:lnTo>
                  <a:pt x="11854" y="11654"/>
                </a:lnTo>
                <a:lnTo>
                  <a:pt x="11398" y="12573"/>
                </a:lnTo>
                <a:lnTo>
                  <a:pt x="10601" y="13273"/>
                </a:lnTo>
                <a:lnTo>
                  <a:pt x="9574" y="13057"/>
                </a:lnTo>
                <a:lnTo>
                  <a:pt x="8835" y="13759"/>
                </a:lnTo>
                <a:lnTo>
                  <a:pt x="8265" y="14515"/>
                </a:lnTo>
                <a:lnTo>
                  <a:pt x="7010" y="14353"/>
                </a:lnTo>
                <a:lnTo>
                  <a:pt x="5755" y="14190"/>
                </a:lnTo>
                <a:lnTo>
                  <a:pt x="4958" y="13651"/>
                </a:lnTo>
                <a:lnTo>
                  <a:pt x="4217" y="13057"/>
                </a:lnTo>
                <a:lnTo>
                  <a:pt x="3590" y="12464"/>
                </a:lnTo>
                <a:lnTo>
                  <a:pt x="4503" y="12087"/>
                </a:lnTo>
                <a:lnTo>
                  <a:pt x="4674" y="11006"/>
                </a:lnTo>
                <a:lnTo>
                  <a:pt x="5129" y="9981"/>
                </a:lnTo>
                <a:lnTo>
                  <a:pt x="4217" y="10684"/>
                </a:lnTo>
                <a:lnTo>
                  <a:pt x="3419" y="11439"/>
                </a:lnTo>
                <a:lnTo>
                  <a:pt x="2450" y="12195"/>
                </a:lnTo>
                <a:lnTo>
                  <a:pt x="2052" y="11870"/>
                </a:lnTo>
                <a:lnTo>
                  <a:pt x="1311" y="12842"/>
                </a:lnTo>
                <a:lnTo>
                  <a:pt x="626" y="13867"/>
                </a:lnTo>
                <a:lnTo>
                  <a:pt x="0" y="14892"/>
                </a:lnTo>
                <a:lnTo>
                  <a:pt x="8806" y="21645"/>
                </a:lnTo>
                <a:lnTo>
                  <a:pt x="21255" y="26034"/>
                </a:lnTo>
                <a:lnTo>
                  <a:pt x="34595" y="27412"/>
                </a:lnTo>
                <a:lnTo>
                  <a:pt x="49475" y="25668"/>
                </a:lnTo>
                <a:lnTo>
                  <a:pt x="61694" y="20900"/>
                </a:lnTo>
                <a:lnTo>
                  <a:pt x="69811" y="14084"/>
                </a:lnTo>
                <a:lnTo>
                  <a:pt x="66065" y="8258"/>
                </a:lnTo>
                <a:lnTo>
                  <a:pt x="60700" y="3455"/>
                </a:lnTo>
                <a:lnTo>
                  <a:pt x="54316" y="208"/>
                </a:lnTo>
                <a:lnTo>
                  <a:pt x="53403" y="759"/>
                </a:lnTo>
                <a:lnTo>
                  <a:pt x="52662" y="645"/>
                </a:lnTo>
                <a:lnTo>
                  <a:pt x="52151" y="1461"/>
                </a:lnTo>
                <a:lnTo>
                  <a:pt x="51409" y="1879"/>
                </a:lnTo>
                <a:lnTo>
                  <a:pt x="51067" y="1082"/>
                </a:lnTo>
                <a:lnTo>
                  <a:pt x="50839" y="151"/>
                </a:lnTo>
                <a:lnTo>
                  <a:pt x="49927" y="56"/>
                </a:lnTo>
                <a:lnTo>
                  <a:pt x="48958" y="0"/>
                </a:lnTo>
                <a:lnTo>
                  <a:pt x="47990" y="208"/>
                </a:lnTo>
                <a:lnTo>
                  <a:pt x="47190" y="1556"/>
                </a:lnTo>
                <a:lnTo>
                  <a:pt x="45881" y="1879"/>
                </a:lnTo>
                <a:lnTo>
                  <a:pt x="44455" y="2050"/>
                </a:lnTo>
                <a:lnTo>
                  <a:pt x="43829" y="3189"/>
                </a:lnTo>
                <a:lnTo>
                  <a:pt x="42631" y="3834"/>
                </a:lnTo>
                <a:lnTo>
                  <a:pt x="42290" y="4689"/>
                </a:lnTo>
                <a:lnTo>
                  <a:pt x="41662" y="5334"/>
                </a:lnTo>
                <a:lnTo>
                  <a:pt x="41322" y="5277"/>
                </a:lnTo>
                <a:lnTo>
                  <a:pt x="42061" y="6036"/>
                </a:lnTo>
                <a:lnTo>
                  <a:pt x="41036" y="6321"/>
                </a:lnTo>
                <a:lnTo>
                  <a:pt x="39839" y="6530"/>
                </a:lnTo>
                <a:lnTo>
                  <a:pt x="38756" y="6207"/>
                </a:lnTo>
                <a:lnTo>
                  <a:pt x="38585" y="6967"/>
                </a:lnTo>
                <a:lnTo>
                  <a:pt x="38472" y="7707"/>
                </a:lnTo>
                <a:lnTo>
                  <a:pt x="37731" y="6644"/>
                </a:lnTo>
                <a:lnTo>
                  <a:pt x="37161" y="5334"/>
                </a:lnTo>
                <a:lnTo>
                  <a:pt x="36305" y="6416"/>
                </a:lnTo>
                <a:close/>
              </a:path>
            </a:pathLst>
          </a:custGeom>
          <a:solidFill>
            <a:srgbClr val="D2E7F7"/>
          </a:solidFill>
        </p:spPr>
        <p:txBody>
          <a:bodyPr wrap="square" lIns="0" tIns="0" rIns="0" bIns="0" rtlCol="0">
            <a:noAutofit/>
          </a:bodyPr>
          <a:lstStyle/>
          <a:p>
            <a:endParaRPr/>
          </a:p>
        </p:txBody>
      </p:sp>
      <p:sp>
        <p:nvSpPr>
          <p:cNvPr id="2008" name="object 2008"/>
          <p:cNvSpPr/>
          <p:nvPr/>
        </p:nvSpPr>
        <p:spPr>
          <a:xfrm>
            <a:off x="425015" y="701623"/>
            <a:ext cx="4674" cy="1404"/>
          </a:xfrm>
          <a:custGeom>
            <a:avLst/>
            <a:gdLst/>
            <a:ahLst/>
            <a:cxnLst/>
            <a:rect l="l" t="t" r="r" b="b"/>
            <a:pathLst>
              <a:path w="4674" h="1404">
                <a:moveTo>
                  <a:pt x="4674" y="930"/>
                </a:moveTo>
                <a:lnTo>
                  <a:pt x="3705" y="227"/>
                </a:lnTo>
                <a:lnTo>
                  <a:pt x="2849" y="550"/>
                </a:lnTo>
                <a:lnTo>
                  <a:pt x="2793" y="0"/>
                </a:lnTo>
                <a:lnTo>
                  <a:pt x="1881" y="322"/>
                </a:lnTo>
                <a:lnTo>
                  <a:pt x="968" y="645"/>
                </a:lnTo>
                <a:lnTo>
                  <a:pt x="58" y="1025"/>
                </a:lnTo>
                <a:lnTo>
                  <a:pt x="0" y="1404"/>
                </a:lnTo>
                <a:lnTo>
                  <a:pt x="1425" y="1404"/>
                </a:lnTo>
                <a:lnTo>
                  <a:pt x="2736" y="930"/>
                </a:lnTo>
                <a:lnTo>
                  <a:pt x="3079" y="1347"/>
                </a:lnTo>
                <a:lnTo>
                  <a:pt x="4674" y="930"/>
                </a:lnTo>
                <a:close/>
              </a:path>
            </a:pathLst>
          </a:custGeom>
          <a:solidFill>
            <a:srgbClr val="D2E7F7"/>
          </a:solidFill>
        </p:spPr>
        <p:txBody>
          <a:bodyPr wrap="square" lIns="0" tIns="0" rIns="0" bIns="0" rtlCol="0">
            <a:noAutofit/>
          </a:bodyPr>
          <a:lstStyle/>
          <a:p>
            <a:endParaRPr/>
          </a:p>
        </p:txBody>
      </p:sp>
      <p:sp>
        <p:nvSpPr>
          <p:cNvPr id="2009" name="object 2009"/>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CEE6F6"/>
          </a:solidFill>
        </p:spPr>
        <p:txBody>
          <a:bodyPr wrap="square" lIns="0" tIns="0" rIns="0" bIns="0" rtlCol="0">
            <a:noAutofit/>
          </a:bodyPr>
          <a:lstStyle/>
          <a:p>
            <a:endParaRPr/>
          </a:p>
        </p:txBody>
      </p:sp>
      <p:sp>
        <p:nvSpPr>
          <p:cNvPr id="2010" name="object 2010"/>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CEE6F6"/>
          </a:solidFill>
        </p:spPr>
        <p:txBody>
          <a:bodyPr wrap="square" lIns="0" tIns="0" rIns="0" bIns="0" rtlCol="0">
            <a:noAutofit/>
          </a:bodyPr>
          <a:lstStyle/>
          <a:p>
            <a:endParaRPr/>
          </a:p>
        </p:txBody>
      </p:sp>
      <p:sp>
        <p:nvSpPr>
          <p:cNvPr id="2011" name="object 2011"/>
          <p:cNvSpPr/>
          <p:nvPr/>
        </p:nvSpPr>
        <p:spPr>
          <a:xfrm>
            <a:off x="406720" y="703787"/>
            <a:ext cx="68677" cy="27412"/>
          </a:xfrm>
          <a:custGeom>
            <a:avLst/>
            <a:gdLst/>
            <a:ahLst/>
            <a:cxnLst/>
            <a:rect l="l" t="t" r="r" b="b"/>
            <a:pathLst>
              <a:path w="68677" h="27412">
                <a:moveTo>
                  <a:pt x="11342" y="9334"/>
                </a:moveTo>
                <a:lnTo>
                  <a:pt x="10885" y="10737"/>
                </a:lnTo>
                <a:lnTo>
                  <a:pt x="11284" y="11654"/>
                </a:lnTo>
                <a:lnTo>
                  <a:pt x="10828" y="12573"/>
                </a:lnTo>
                <a:lnTo>
                  <a:pt x="10031" y="13273"/>
                </a:lnTo>
                <a:lnTo>
                  <a:pt x="9004" y="13057"/>
                </a:lnTo>
                <a:lnTo>
                  <a:pt x="8265" y="13759"/>
                </a:lnTo>
                <a:lnTo>
                  <a:pt x="7695" y="14515"/>
                </a:lnTo>
                <a:lnTo>
                  <a:pt x="6440" y="14353"/>
                </a:lnTo>
                <a:lnTo>
                  <a:pt x="5185" y="14190"/>
                </a:lnTo>
                <a:lnTo>
                  <a:pt x="4388" y="13651"/>
                </a:lnTo>
                <a:lnTo>
                  <a:pt x="3647" y="13057"/>
                </a:lnTo>
                <a:lnTo>
                  <a:pt x="3020" y="12464"/>
                </a:lnTo>
                <a:lnTo>
                  <a:pt x="3933" y="12087"/>
                </a:lnTo>
                <a:lnTo>
                  <a:pt x="4104" y="11006"/>
                </a:lnTo>
                <a:lnTo>
                  <a:pt x="1881" y="12679"/>
                </a:lnTo>
                <a:lnTo>
                  <a:pt x="0" y="15540"/>
                </a:lnTo>
                <a:lnTo>
                  <a:pt x="9057" y="22058"/>
                </a:lnTo>
                <a:lnTo>
                  <a:pt x="21621" y="26222"/>
                </a:lnTo>
                <a:lnTo>
                  <a:pt x="34025" y="27412"/>
                </a:lnTo>
                <a:lnTo>
                  <a:pt x="48779" y="25701"/>
                </a:lnTo>
                <a:lnTo>
                  <a:pt x="60927" y="21017"/>
                </a:lnTo>
                <a:lnTo>
                  <a:pt x="68677" y="14784"/>
                </a:lnTo>
                <a:lnTo>
                  <a:pt x="64850" y="8795"/>
                </a:lnTo>
                <a:lnTo>
                  <a:pt x="59389" y="3929"/>
                </a:lnTo>
                <a:lnTo>
                  <a:pt x="52890" y="702"/>
                </a:lnTo>
                <a:lnTo>
                  <a:pt x="52092" y="645"/>
                </a:lnTo>
                <a:lnTo>
                  <a:pt x="51581" y="1461"/>
                </a:lnTo>
                <a:lnTo>
                  <a:pt x="50839" y="1879"/>
                </a:lnTo>
                <a:lnTo>
                  <a:pt x="50497" y="1082"/>
                </a:lnTo>
                <a:lnTo>
                  <a:pt x="50269" y="151"/>
                </a:lnTo>
                <a:lnTo>
                  <a:pt x="49357" y="56"/>
                </a:lnTo>
                <a:lnTo>
                  <a:pt x="48388" y="0"/>
                </a:lnTo>
                <a:lnTo>
                  <a:pt x="47420" y="208"/>
                </a:lnTo>
                <a:lnTo>
                  <a:pt x="46620" y="1556"/>
                </a:lnTo>
                <a:lnTo>
                  <a:pt x="45311" y="1879"/>
                </a:lnTo>
                <a:lnTo>
                  <a:pt x="43885" y="2050"/>
                </a:lnTo>
                <a:lnTo>
                  <a:pt x="43259" y="3189"/>
                </a:lnTo>
                <a:lnTo>
                  <a:pt x="42061" y="3834"/>
                </a:lnTo>
                <a:lnTo>
                  <a:pt x="41720" y="4689"/>
                </a:lnTo>
                <a:lnTo>
                  <a:pt x="41092" y="5334"/>
                </a:lnTo>
                <a:lnTo>
                  <a:pt x="40752" y="5277"/>
                </a:lnTo>
                <a:lnTo>
                  <a:pt x="41491" y="6036"/>
                </a:lnTo>
                <a:lnTo>
                  <a:pt x="40466" y="6321"/>
                </a:lnTo>
                <a:lnTo>
                  <a:pt x="39269" y="6530"/>
                </a:lnTo>
                <a:lnTo>
                  <a:pt x="38186" y="6207"/>
                </a:lnTo>
                <a:lnTo>
                  <a:pt x="38015" y="6967"/>
                </a:lnTo>
                <a:lnTo>
                  <a:pt x="37902" y="7707"/>
                </a:lnTo>
                <a:lnTo>
                  <a:pt x="37161" y="6644"/>
                </a:lnTo>
                <a:lnTo>
                  <a:pt x="36591" y="5334"/>
                </a:lnTo>
                <a:lnTo>
                  <a:pt x="35735" y="6416"/>
                </a:lnTo>
                <a:lnTo>
                  <a:pt x="35451" y="7612"/>
                </a:lnTo>
                <a:lnTo>
                  <a:pt x="35052" y="8740"/>
                </a:lnTo>
                <a:lnTo>
                  <a:pt x="34025" y="8740"/>
                </a:lnTo>
                <a:lnTo>
                  <a:pt x="33000" y="8371"/>
                </a:lnTo>
                <a:lnTo>
                  <a:pt x="32031" y="8314"/>
                </a:lnTo>
                <a:lnTo>
                  <a:pt x="31063" y="8631"/>
                </a:lnTo>
                <a:lnTo>
                  <a:pt x="29979" y="8687"/>
                </a:lnTo>
                <a:lnTo>
                  <a:pt x="28952" y="8903"/>
                </a:lnTo>
                <a:lnTo>
                  <a:pt x="27643" y="8956"/>
                </a:lnTo>
                <a:lnTo>
                  <a:pt x="26332" y="8956"/>
                </a:lnTo>
                <a:lnTo>
                  <a:pt x="25077" y="9226"/>
                </a:lnTo>
                <a:lnTo>
                  <a:pt x="23994" y="8466"/>
                </a:lnTo>
                <a:lnTo>
                  <a:pt x="23252" y="9820"/>
                </a:lnTo>
                <a:lnTo>
                  <a:pt x="22227" y="9765"/>
                </a:lnTo>
                <a:lnTo>
                  <a:pt x="21259" y="9981"/>
                </a:lnTo>
                <a:lnTo>
                  <a:pt x="20234" y="10414"/>
                </a:lnTo>
                <a:lnTo>
                  <a:pt x="19206" y="10629"/>
                </a:lnTo>
                <a:lnTo>
                  <a:pt x="18580" y="9873"/>
                </a:lnTo>
                <a:lnTo>
                  <a:pt x="18353" y="8903"/>
                </a:lnTo>
                <a:lnTo>
                  <a:pt x="18922" y="8466"/>
                </a:lnTo>
                <a:lnTo>
                  <a:pt x="20004" y="9117"/>
                </a:lnTo>
                <a:lnTo>
                  <a:pt x="21144" y="9387"/>
                </a:lnTo>
                <a:lnTo>
                  <a:pt x="22399" y="9281"/>
                </a:lnTo>
                <a:lnTo>
                  <a:pt x="22284" y="8144"/>
                </a:lnTo>
                <a:lnTo>
                  <a:pt x="21486" y="7555"/>
                </a:lnTo>
                <a:lnTo>
                  <a:pt x="20804" y="6796"/>
                </a:lnTo>
                <a:lnTo>
                  <a:pt x="20004" y="6150"/>
                </a:lnTo>
                <a:lnTo>
                  <a:pt x="19035" y="5657"/>
                </a:lnTo>
                <a:lnTo>
                  <a:pt x="18409" y="4423"/>
                </a:lnTo>
                <a:lnTo>
                  <a:pt x="17384" y="4100"/>
                </a:lnTo>
                <a:lnTo>
                  <a:pt x="16300" y="3986"/>
                </a:lnTo>
                <a:lnTo>
                  <a:pt x="15273" y="4100"/>
                </a:lnTo>
                <a:lnTo>
                  <a:pt x="14419" y="4480"/>
                </a:lnTo>
                <a:lnTo>
                  <a:pt x="13451" y="4480"/>
                </a:lnTo>
                <a:lnTo>
                  <a:pt x="11968" y="4954"/>
                </a:lnTo>
                <a:lnTo>
                  <a:pt x="10828" y="4954"/>
                </a:lnTo>
                <a:lnTo>
                  <a:pt x="9803" y="5505"/>
                </a:lnTo>
                <a:lnTo>
                  <a:pt x="8663" y="5941"/>
                </a:lnTo>
                <a:lnTo>
                  <a:pt x="8265" y="5941"/>
                </a:lnTo>
                <a:lnTo>
                  <a:pt x="7066" y="6967"/>
                </a:lnTo>
                <a:lnTo>
                  <a:pt x="5927" y="7992"/>
                </a:lnTo>
                <a:lnTo>
                  <a:pt x="4845" y="9117"/>
                </a:lnTo>
                <a:lnTo>
                  <a:pt x="5244" y="9603"/>
                </a:lnTo>
                <a:lnTo>
                  <a:pt x="5014" y="10575"/>
                </a:lnTo>
                <a:lnTo>
                  <a:pt x="4730" y="11492"/>
                </a:lnTo>
                <a:lnTo>
                  <a:pt x="4730" y="12409"/>
                </a:lnTo>
                <a:lnTo>
                  <a:pt x="5643" y="13112"/>
                </a:lnTo>
                <a:lnTo>
                  <a:pt x="6839" y="12679"/>
                </a:lnTo>
                <a:lnTo>
                  <a:pt x="7979" y="12087"/>
                </a:lnTo>
                <a:lnTo>
                  <a:pt x="8891" y="11276"/>
                </a:lnTo>
                <a:lnTo>
                  <a:pt x="9290" y="11223"/>
                </a:lnTo>
                <a:lnTo>
                  <a:pt x="9346" y="10359"/>
                </a:lnTo>
                <a:lnTo>
                  <a:pt x="9745" y="9334"/>
                </a:lnTo>
                <a:lnTo>
                  <a:pt x="10714" y="8740"/>
                </a:lnTo>
                <a:lnTo>
                  <a:pt x="11741" y="8257"/>
                </a:lnTo>
                <a:lnTo>
                  <a:pt x="12881" y="7935"/>
                </a:lnTo>
                <a:lnTo>
                  <a:pt x="13906" y="7878"/>
                </a:lnTo>
                <a:lnTo>
                  <a:pt x="13223" y="8523"/>
                </a:lnTo>
                <a:lnTo>
                  <a:pt x="12254" y="8956"/>
                </a:lnTo>
                <a:lnTo>
                  <a:pt x="11342" y="9334"/>
                </a:lnTo>
                <a:close/>
              </a:path>
            </a:pathLst>
          </a:custGeom>
          <a:solidFill>
            <a:srgbClr val="CEE6F6"/>
          </a:solidFill>
        </p:spPr>
        <p:txBody>
          <a:bodyPr wrap="square" lIns="0" tIns="0" rIns="0" bIns="0" rtlCol="0">
            <a:noAutofit/>
          </a:bodyPr>
          <a:lstStyle/>
          <a:p>
            <a:endParaRPr/>
          </a:p>
        </p:txBody>
      </p:sp>
      <p:sp>
        <p:nvSpPr>
          <p:cNvPr id="2012" name="object 2012"/>
          <p:cNvSpPr/>
          <p:nvPr/>
        </p:nvSpPr>
        <p:spPr>
          <a:xfrm>
            <a:off x="426326" y="702116"/>
            <a:ext cx="3363" cy="911"/>
          </a:xfrm>
          <a:custGeom>
            <a:avLst/>
            <a:gdLst/>
            <a:ahLst/>
            <a:cxnLst/>
            <a:rect l="l" t="t" r="r" b="b"/>
            <a:pathLst>
              <a:path w="3363" h="911">
                <a:moveTo>
                  <a:pt x="1824" y="265"/>
                </a:moveTo>
                <a:lnTo>
                  <a:pt x="912" y="588"/>
                </a:lnTo>
                <a:lnTo>
                  <a:pt x="0" y="911"/>
                </a:lnTo>
                <a:lnTo>
                  <a:pt x="1425" y="436"/>
                </a:lnTo>
                <a:lnTo>
                  <a:pt x="1768" y="854"/>
                </a:lnTo>
                <a:lnTo>
                  <a:pt x="3363" y="436"/>
                </a:lnTo>
                <a:lnTo>
                  <a:pt x="2736" y="0"/>
                </a:lnTo>
                <a:lnTo>
                  <a:pt x="1824" y="265"/>
                </a:lnTo>
                <a:close/>
              </a:path>
            </a:pathLst>
          </a:custGeom>
          <a:solidFill>
            <a:srgbClr val="CEE6F6"/>
          </a:solidFill>
        </p:spPr>
        <p:txBody>
          <a:bodyPr wrap="square" lIns="0" tIns="0" rIns="0" bIns="0" rtlCol="0">
            <a:noAutofit/>
          </a:bodyPr>
          <a:lstStyle/>
          <a:p>
            <a:endParaRPr/>
          </a:p>
        </p:txBody>
      </p:sp>
      <p:sp>
        <p:nvSpPr>
          <p:cNvPr id="2013" name="object 2013"/>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CEE6F6"/>
          </a:solidFill>
        </p:spPr>
        <p:txBody>
          <a:bodyPr wrap="square" lIns="0" tIns="0" rIns="0" bIns="0" rtlCol="0">
            <a:noAutofit/>
          </a:bodyPr>
          <a:lstStyle/>
          <a:p>
            <a:endParaRPr/>
          </a:p>
        </p:txBody>
      </p:sp>
      <p:sp>
        <p:nvSpPr>
          <p:cNvPr id="2014" name="object 2014"/>
          <p:cNvSpPr/>
          <p:nvPr/>
        </p:nvSpPr>
        <p:spPr>
          <a:xfrm>
            <a:off x="409912" y="715118"/>
            <a:ext cx="853" cy="1025"/>
          </a:xfrm>
          <a:custGeom>
            <a:avLst/>
            <a:gdLst/>
            <a:ahLst/>
            <a:cxnLst/>
            <a:rect l="l" t="t" r="r" b="b"/>
            <a:pathLst>
              <a:path w="853" h="1025">
                <a:moveTo>
                  <a:pt x="283" y="700"/>
                </a:moveTo>
                <a:lnTo>
                  <a:pt x="0" y="1025"/>
                </a:lnTo>
                <a:lnTo>
                  <a:pt x="741" y="755"/>
                </a:lnTo>
                <a:lnTo>
                  <a:pt x="853" y="0"/>
                </a:lnTo>
                <a:lnTo>
                  <a:pt x="283" y="700"/>
                </a:lnTo>
                <a:close/>
              </a:path>
            </a:pathLst>
          </a:custGeom>
          <a:solidFill>
            <a:srgbClr val="C9E2F5"/>
          </a:solidFill>
        </p:spPr>
        <p:txBody>
          <a:bodyPr wrap="square" lIns="0" tIns="0" rIns="0" bIns="0" rtlCol="0">
            <a:noAutofit/>
          </a:bodyPr>
          <a:lstStyle/>
          <a:p>
            <a:endParaRPr/>
          </a:p>
        </p:txBody>
      </p:sp>
      <p:sp>
        <p:nvSpPr>
          <p:cNvPr id="2015" name="object 2015"/>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C9E2F5"/>
          </a:solidFill>
        </p:spPr>
        <p:txBody>
          <a:bodyPr wrap="square" lIns="0" tIns="0" rIns="0" bIns="0" rtlCol="0">
            <a:noAutofit/>
          </a:bodyPr>
          <a:lstStyle/>
          <a:p>
            <a:endParaRPr/>
          </a:p>
        </p:txBody>
      </p:sp>
      <p:sp>
        <p:nvSpPr>
          <p:cNvPr id="2016" name="object 2016"/>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C9E2F5"/>
          </a:solidFill>
        </p:spPr>
        <p:txBody>
          <a:bodyPr wrap="square" lIns="0" tIns="0" rIns="0" bIns="0" rtlCol="0">
            <a:noAutofit/>
          </a:bodyPr>
          <a:lstStyle/>
          <a:p>
            <a:endParaRPr/>
          </a:p>
        </p:txBody>
      </p:sp>
      <p:sp>
        <p:nvSpPr>
          <p:cNvPr id="2017" name="object 2017"/>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C9E2F5"/>
          </a:solidFill>
        </p:spPr>
        <p:txBody>
          <a:bodyPr wrap="square" lIns="0" tIns="0" rIns="0" bIns="0" rtlCol="0">
            <a:noAutofit/>
          </a:bodyPr>
          <a:lstStyle/>
          <a:p>
            <a:endParaRPr/>
          </a:p>
        </p:txBody>
      </p:sp>
      <p:sp>
        <p:nvSpPr>
          <p:cNvPr id="2018" name="object 2018"/>
          <p:cNvSpPr/>
          <p:nvPr/>
        </p:nvSpPr>
        <p:spPr>
          <a:xfrm>
            <a:off x="407347" y="703787"/>
            <a:ext cx="67487" cy="27412"/>
          </a:xfrm>
          <a:custGeom>
            <a:avLst/>
            <a:gdLst/>
            <a:ahLst/>
            <a:cxnLst/>
            <a:rect l="l" t="t" r="r" b="b"/>
            <a:pathLst>
              <a:path w="67487" h="27412">
                <a:moveTo>
                  <a:pt x="8720" y="10359"/>
                </a:moveTo>
                <a:lnTo>
                  <a:pt x="9119" y="9334"/>
                </a:lnTo>
                <a:lnTo>
                  <a:pt x="10087" y="8740"/>
                </a:lnTo>
                <a:lnTo>
                  <a:pt x="11114" y="8257"/>
                </a:lnTo>
                <a:lnTo>
                  <a:pt x="12254" y="7935"/>
                </a:lnTo>
                <a:lnTo>
                  <a:pt x="13279" y="7878"/>
                </a:lnTo>
                <a:lnTo>
                  <a:pt x="12597" y="8523"/>
                </a:lnTo>
                <a:lnTo>
                  <a:pt x="11628" y="8956"/>
                </a:lnTo>
                <a:lnTo>
                  <a:pt x="10716" y="9334"/>
                </a:lnTo>
                <a:lnTo>
                  <a:pt x="10259" y="10737"/>
                </a:lnTo>
                <a:lnTo>
                  <a:pt x="10657" y="11654"/>
                </a:lnTo>
                <a:lnTo>
                  <a:pt x="10202" y="12573"/>
                </a:lnTo>
                <a:lnTo>
                  <a:pt x="9405" y="13273"/>
                </a:lnTo>
                <a:lnTo>
                  <a:pt x="8377" y="13057"/>
                </a:lnTo>
                <a:lnTo>
                  <a:pt x="7638" y="13759"/>
                </a:lnTo>
                <a:lnTo>
                  <a:pt x="7068" y="14515"/>
                </a:lnTo>
                <a:lnTo>
                  <a:pt x="5814" y="14353"/>
                </a:lnTo>
                <a:lnTo>
                  <a:pt x="4559" y="14190"/>
                </a:lnTo>
                <a:lnTo>
                  <a:pt x="3762" y="13651"/>
                </a:lnTo>
                <a:lnTo>
                  <a:pt x="3020" y="13057"/>
                </a:lnTo>
                <a:lnTo>
                  <a:pt x="2450" y="12517"/>
                </a:lnTo>
                <a:lnTo>
                  <a:pt x="1538" y="13706"/>
                </a:lnTo>
                <a:lnTo>
                  <a:pt x="741" y="14892"/>
                </a:lnTo>
                <a:lnTo>
                  <a:pt x="0" y="16134"/>
                </a:lnTo>
                <a:lnTo>
                  <a:pt x="9307" y="22454"/>
                </a:lnTo>
                <a:lnTo>
                  <a:pt x="21964" y="26401"/>
                </a:lnTo>
                <a:lnTo>
                  <a:pt x="33399" y="27412"/>
                </a:lnTo>
                <a:lnTo>
                  <a:pt x="48017" y="25725"/>
                </a:lnTo>
                <a:lnTo>
                  <a:pt x="60099" y="21112"/>
                </a:lnTo>
                <a:lnTo>
                  <a:pt x="67487" y="15432"/>
                </a:lnTo>
                <a:lnTo>
                  <a:pt x="63600" y="9281"/>
                </a:lnTo>
                <a:lnTo>
                  <a:pt x="57963" y="4252"/>
                </a:lnTo>
                <a:lnTo>
                  <a:pt x="51182" y="1082"/>
                </a:lnTo>
                <a:lnTo>
                  <a:pt x="50954" y="1461"/>
                </a:lnTo>
                <a:lnTo>
                  <a:pt x="50213" y="1879"/>
                </a:lnTo>
                <a:lnTo>
                  <a:pt x="49871" y="1082"/>
                </a:lnTo>
                <a:lnTo>
                  <a:pt x="49756" y="474"/>
                </a:lnTo>
                <a:lnTo>
                  <a:pt x="49015" y="151"/>
                </a:lnTo>
                <a:lnTo>
                  <a:pt x="48674" y="56"/>
                </a:lnTo>
                <a:lnTo>
                  <a:pt x="47762" y="0"/>
                </a:lnTo>
                <a:lnTo>
                  <a:pt x="46793" y="208"/>
                </a:lnTo>
                <a:lnTo>
                  <a:pt x="45994" y="1556"/>
                </a:lnTo>
                <a:lnTo>
                  <a:pt x="44685" y="1879"/>
                </a:lnTo>
                <a:lnTo>
                  <a:pt x="43259" y="2050"/>
                </a:lnTo>
                <a:lnTo>
                  <a:pt x="42633" y="3189"/>
                </a:lnTo>
                <a:lnTo>
                  <a:pt x="41434" y="3834"/>
                </a:lnTo>
                <a:lnTo>
                  <a:pt x="41094" y="4689"/>
                </a:lnTo>
                <a:lnTo>
                  <a:pt x="40466" y="5334"/>
                </a:lnTo>
                <a:lnTo>
                  <a:pt x="40125" y="5277"/>
                </a:lnTo>
                <a:lnTo>
                  <a:pt x="40864" y="6036"/>
                </a:lnTo>
                <a:lnTo>
                  <a:pt x="39839" y="6321"/>
                </a:lnTo>
                <a:lnTo>
                  <a:pt x="38643" y="6530"/>
                </a:lnTo>
                <a:lnTo>
                  <a:pt x="37560" y="6207"/>
                </a:lnTo>
                <a:lnTo>
                  <a:pt x="37388" y="6967"/>
                </a:lnTo>
                <a:lnTo>
                  <a:pt x="37276" y="7707"/>
                </a:lnTo>
                <a:lnTo>
                  <a:pt x="36534" y="6644"/>
                </a:lnTo>
                <a:lnTo>
                  <a:pt x="35964" y="5334"/>
                </a:lnTo>
                <a:lnTo>
                  <a:pt x="35109" y="6416"/>
                </a:lnTo>
                <a:lnTo>
                  <a:pt x="34825" y="7612"/>
                </a:lnTo>
                <a:lnTo>
                  <a:pt x="34426" y="8740"/>
                </a:lnTo>
                <a:lnTo>
                  <a:pt x="33399" y="8740"/>
                </a:lnTo>
                <a:lnTo>
                  <a:pt x="32374" y="8371"/>
                </a:lnTo>
                <a:lnTo>
                  <a:pt x="31405" y="8314"/>
                </a:lnTo>
                <a:lnTo>
                  <a:pt x="30436" y="8631"/>
                </a:lnTo>
                <a:lnTo>
                  <a:pt x="29353" y="8687"/>
                </a:lnTo>
                <a:lnTo>
                  <a:pt x="28326" y="8903"/>
                </a:lnTo>
                <a:lnTo>
                  <a:pt x="27017" y="8956"/>
                </a:lnTo>
                <a:lnTo>
                  <a:pt x="25705" y="8956"/>
                </a:lnTo>
                <a:lnTo>
                  <a:pt x="24451" y="9226"/>
                </a:lnTo>
                <a:lnTo>
                  <a:pt x="23367" y="8466"/>
                </a:lnTo>
                <a:lnTo>
                  <a:pt x="22626" y="9820"/>
                </a:lnTo>
                <a:lnTo>
                  <a:pt x="21601" y="9765"/>
                </a:lnTo>
                <a:lnTo>
                  <a:pt x="20632" y="9981"/>
                </a:lnTo>
                <a:lnTo>
                  <a:pt x="19607" y="10414"/>
                </a:lnTo>
                <a:lnTo>
                  <a:pt x="18580" y="10629"/>
                </a:lnTo>
                <a:lnTo>
                  <a:pt x="17954" y="9873"/>
                </a:lnTo>
                <a:lnTo>
                  <a:pt x="17726" y="8903"/>
                </a:lnTo>
                <a:lnTo>
                  <a:pt x="18296" y="8466"/>
                </a:lnTo>
                <a:lnTo>
                  <a:pt x="19378" y="9117"/>
                </a:lnTo>
                <a:lnTo>
                  <a:pt x="20518" y="9387"/>
                </a:lnTo>
                <a:lnTo>
                  <a:pt x="21772" y="9281"/>
                </a:lnTo>
                <a:lnTo>
                  <a:pt x="21657" y="8144"/>
                </a:lnTo>
                <a:lnTo>
                  <a:pt x="20860" y="7555"/>
                </a:lnTo>
                <a:lnTo>
                  <a:pt x="20177" y="6796"/>
                </a:lnTo>
                <a:lnTo>
                  <a:pt x="19378" y="6150"/>
                </a:lnTo>
                <a:lnTo>
                  <a:pt x="18409" y="5657"/>
                </a:lnTo>
                <a:lnTo>
                  <a:pt x="17783" y="4423"/>
                </a:lnTo>
                <a:lnTo>
                  <a:pt x="16758" y="4100"/>
                </a:lnTo>
                <a:lnTo>
                  <a:pt x="15674" y="3986"/>
                </a:lnTo>
                <a:lnTo>
                  <a:pt x="14647" y="4100"/>
                </a:lnTo>
                <a:lnTo>
                  <a:pt x="13793" y="4480"/>
                </a:lnTo>
                <a:lnTo>
                  <a:pt x="12824" y="4480"/>
                </a:lnTo>
                <a:lnTo>
                  <a:pt x="11342" y="4954"/>
                </a:lnTo>
                <a:lnTo>
                  <a:pt x="10202" y="4954"/>
                </a:lnTo>
                <a:lnTo>
                  <a:pt x="8094" y="6530"/>
                </a:lnTo>
                <a:lnTo>
                  <a:pt x="6213" y="8201"/>
                </a:lnTo>
                <a:lnTo>
                  <a:pt x="4503" y="10036"/>
                </a:lnTo>
                <a:lnTo>
                  <a:pt x="4388" y="10575"/>
                </a:lnTo>
                <a:lnTo>
                  <a:pt x="4104" y="11492"/>
                </a:lnTo>
                <a:lnTo>
                  <a:pt x="4104" y="12409"/>
                </a:lnTo>
                <a:lnTo>
                  <a:pt x="5016" y="13112"/>
                </a:lnTo>
                <a:lnTo>
                  <a:pt x="6213" y="12679"/>
                </a:lnTo>
                <a:lnTo>
                  <a:pt x="7352" y="12087"/>
                </a:lnTo>
                <a:lnTo>
                  <a:pt x="8265" y="11276"/>
                </a:lnTo>
                <a:lnTo>
                  <a:pt x="8663" y="11223"/>
                </a:lnTo>
                <a:lnTo>
                  <a:pt x="8720" y="10359"/>
                </a:lnTo>
                <a:close/>
              </a:path>
            </a:pathLst>
          </a:custGeom>
          <a:solidFill>
            <a:srgbClr val="C9E2F5"/>
          </a:solidFill>
        </p:spPr>
        <p:txBody>
          <a:bodyPr wrap="square" lIns="0" tIns="0" rIns="0" bIns="0" rtlCol="0">
            <a:noAutofit/>
          </a:bodyPr>
          <a:lstStyle/>
          <a:p>
            <a:endParaRPr/>
          </a:p>
        </p:txBody>
      </p:sp>
      <p:sp>
        <p:nvSpPr>
          <p:cNvPr id="2019" name="object 2019"/>
          <p:cNvSpPr/>
          <p:nvPr/>
        </p:nvSpPr>
        <p:spPr>
          <a:xfrm>
            <a:off x="449239" y="702762"/>
            <a:ext cx="2164" cy="1233"/>
          </a:xfrm>
          <a:custGeom>
            <a:avLst/>
            <a:gdLst/>
            <a:ahLst/>
            <a:cxnLst/>
            <a:rect l="l" t="t" r="r" b="b"/>
            <a:pathLst>
              <a:path w="2164" h="1233">
                <a:moveTo>
                  <a:pt x="0" y="0"/>
                </a:moveTo>
                <a:lnTo>
                  <a:pt x="56" y="1233"/>
                </a:lnTo>
                <a:lnTo>
                  <a:pt x="2164" y="1233"/>
                </a:lnTo>
                <a:lnTo>
                  <a:pt x="1709" y="474"/>
                </a:lnTo>
                <a:lnTo>
                  <a:pt x="1423" y="208"/>
                </a:lnTo>
                <a:lnTo>
                  <a:pt x="626" y="56"/>
                </a:lnTo>
                <a:lnTo>
                  <a:pt x="0" y="0"/>
                </a:lnTo>
                <a:close/>
              </a:path>
            </a:pathLst>
          </a:custGeom>
          <a:solidFill>
            <a:srgbClr val="C5E0F4"/>
          </a:solidFill>
        </p:spPr>
        <p:txBody>
          <a:bodyPr wrap="square" lIns="0" tIns="0" rIns="0" bIns="0" rtlCol="0">
            <a:noAutofit/>
          </a:bodyPr>
          <a:lstStyle/>
          <a:p>
            <a:endParaRPr/>
          </a:p>
        </p:txBody>
      </p:sp>
      <p:sp>
        <p:nvSpPr>
          <p:cNvPr id="2020" name="object 2020"/>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C5E0F4"/>
          </a:solidFill>
        </p:spPr>
        <p:txBody>
          <a:bodyPr wrap="square" lIns="0" tIns="0" rIns="0" bIns="0" rtlCol="0">
            <a:noAutofit/>
          </a:bodyPr>
          <a:lstStyle/>
          <a:p>
            <a:endParaRPr/>
          </a:p>
        </p:txBody>
      </p:sp>
      <p:sp>
        <p:nvSpPr>
          <p:cNvPr id="2021" name="object 2021"/>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C5E0F4"/>
          </a:solidFill>
        </p:spPr>
        <p:txBody>
          <a:bodyPr wrap="square" lIns="0" tIns="0" rIns="0" bIns="0" rtlCol="0">
            <a:noAutofit/>
          </a:bodyPr>
          <a:lstStyle/>
          <a:p>
            <a:endParaRPr/>
          </a:p>
        </p:txBody>
      </p:sp>
      <p:sp>
        <p:nvSpPr>
          <p:cNvPr id="2022" name="object 2022"/>
          <p:cNvSpPr/>
          <p:nvPr/>
        </p:nvSpPr>
        <p:spPr>
          <a:xfrm>
            <a:off x="407975" y="703996"/>
            <a:ext cx="66234" cy="27204"/>
          </a:xfrm>
          <a:custGeom>
            <a:avLst/>
            <a:gdLst/>
            <a:ahLst/>
            <a:cxnLst/>
            <a:rect l="l" t="t" r="r" b="b"/>
            <a:pathLst>
              <a:path w="66234" h="27204">
                <a:moveTo>
                  <a:pt x="34480" y="6207"/>
                </a:moveTo>
                <a:lnTo>
                  <a:pt x="34196" y="7403"/>
                </a:lnTo>
                <a:lnTo>
                  <a:pt x="33797" y="8531"/>
                </a:lnTo>
                <a:lnTo>
                  <a:pt x="32770" y="8531"/>
                </a:lnTo>
                <a:lnTo>
                  <a:pt x="31745" y="8163"/>
                </a:lnTo>
                <a:lnTo>
                  <a:pt x="30777" y="8106"/>
                </a:lnTo>
                <a:lnTo>
                  <a:pt x="29808" y="8423"/>
                </a:lnTo>
                <a:lnTo>
                  <a:pt x="28724" y="8478"/>
                </a:lnTo>
                <a:lnTo>
                  <a:pt x="27697" y="8694"/>
                </a:lnTo>
                <a:lnTo>
                  <a:pt x="26388" y="8747"/>
                </a:lnTo>
                <a:lnTo>
                  <a:pt x="25077" y="8747"/>
                </a:lnTo>
                <a:lnTo>
                  <a:pt x="23822" y="9017"/>
                </a:lnTo>
                <a:lnTo>
                  <a:pt x="22739" y="8257"/>
                </a:lnTo>
                <a:lnTo>
                  <a:pt x="21998" y="9611"/>
                </a:lnTo>
                <a:lnTo>
                  <a:pt x="20973" y="9556"/>
                </a:lnTo>
                <a:lnTo>
                  <a:pt x="20004" y="9772"/>
                </a:lnTo>
                <a:lnTo>
                  <a:pt x="18979" y="10205"/>
                </a:lnTo>
                <a:lnTo>
                  <a:pt x="17952" y="10420"/>
                </a:lnTo>
                <a:lnTo>
                  <a:pt x="17325" y="9664"/>
                </a:lnTo>
                <a:lnTo>
                  <a:pt x="17098" y="8694"/>
                </a:lnTo>
                <a:lnTo>
                  <a:pt x="17668" y="8257"/>
                </a:lnTo>
                <a:lnTo>
                  <a:pt x="18749" y="8909"/>
                </a:lnTo>
                <a:lnTo>
                  <a:pt x="19889" y="9178"/>
                </a:lnTo>
                <a:lnTo>
                  <a:pt x="21144" y="9072"/>
                </a:lnTo>
                <a:lnTo>
                  <a:pt x="21029" y="7935"/>
                </a:lnTo>
                <a:lnTo>
                  <a:pt x="20232" y="7346"/>
                </a:lnTo>
                <a:lnTo>
                  <a:pt x="19549" y="6587"/>
                </a:lnTo>
                <a:lnTo>
                  <a:pt x="18749" y="5941"/>
                </a:lnTo>
                <a:lnTo>
                  <a:pt x="17781" y="5448"/>
                </a:lnTo>
                <a:lnTo>
                  <a:pt x="17154" y="4214"/>
                </a:lnTo>
                <a:lnTo>
                  <a:pt x="16129" y="3891"/>
                </a:lnTo>
                <a:lnTo>
                  <a:pt x="15046" y="3777"/>
                </a:lnTo>
                <a:lnTo>
                  <a:pt x="14019" y="3891"/>
                </a:lnTo>
                <a:lnTo>
                  <a:pt x="13165" y="4271"/>
                </a:lnTo>
                <a:lnTo>
                  <a:pt x="12196" y="4271"/>
                </a:lnTo>
                <a:lnTo>
                  <a:pt x="11227" y="4594"/>
                </a:lnTo>
                <a:lnTo>
                  <a:pt x="8319" y="6530"/>
                </a:lnTo>
                <a:lnTo>
                  <a:pt x="5699" y="8909"/>
                </a:lnTo>
                <a:lnTo>
                  <a:pt x="3476" y="11553"/>
                </a:lnTo>
                <a:lnTo>
                  <a:pt x="3476" y="12200"/>
                </a:lnTo>
                <a:lnTo>
                  <a:pt x="4388" y="12903"/>
                </a:lnTo>
                <a:lnTo>
                  <a:pt x="5584" y="12470"/>
                </a:lnTo>
                <a:lnTo>
                  <a:pt x="6724" y="11878"/>
                </a:lnTo>
                <a:lnTo>
                  <a:pt x="7636" y="11067"/>
                </a:lnTo>
                <a:lnTo>
                  <a:pt x="8035" y="11014"/>
                </a:lnTo>
                <a:lnTo>
                  <a:pt x="8092" y="10150"/>
                </a:lnTo>
                <a:lnTo>
                  <a:pt x="8490" y="9125"/>
                </a:lnTo>
                <a:lnTo>
                  <a:pt x="9459" y="8531"/>
                </a:lnTo>
                <a:lnTo>
                  <a:pt x="10486" y="8049"/>
                </a:lnTo>
                <a:lnTo>
                  <a:pt x="11626" y="7726"/>
                </a:lnTo>
                <a:lnTo>
                  <a:pt x="12651" y="7669"/>
                </a:lnTo>
                <a:lnTo>
                  <a:pt x="11968" y="8314"/>
                </a:lnTo>
                <a:lnTo>
                  <a:pt x="11000" y="8747"/>
                </a:lnTo>
                <a:lnTo>
                  <a:pt x="10087" y="9125"/>
                </a:lnTo>
                <a:lnTo>
                  <a:pt x="9630" y="10528"/>
                </a:lnTo>
                <a:lnTo>
                  <a:pt x="10029" y="11445"/>
                </a:lnTo>
                <a:lnTo>
                  <a:pt x="9574" y="12364"/>
                </a:lnTo>
                <a:lnTo>
                  <a:pt x="8776" y="13064"/>
                </a:lnTo>
                <a:lnTo>
                  <a:pt x="7749" y="12848"/>
                </a:lnTo>
                <a:lnTo>
                  <a:pt x="7010" y="13550"/>
                </a:lnTo>
                <a:lnTo>
                  <a:pt x="6440" y="14306"/>
                </a:lnTo>
                <a:lnTo>
                  <a:pt x="5185" y="14144"/>
                </a:lnTo>
                <a:lnTo>
                  <a:pt x="3931" y="13981"/>
                </a:lnTo>
                <a:lnTo>
                  <a:pt x="3133" y="13442"/>
                </a:lnTo>
                <a:lnTo>
                  <a:pt x="2450" y="12903"/>
                </a:lnTo>
                <a:lnTo>
                  <a:pt x="1538" y="14036"/>
                </a:lnTo>
                <a:lnTo>
                  <a:pt x="741" y="15278"/>
                </a:lnTo>
                <a:lnTo>
                  <a:pt x="0" y="16572"/>
                </a:lnTo>
                <a:lnTo>
                  <a:pt x="9526" y="22648"/>
                </a:lnTo>
                <a:lnTo>
                  <a:pt x="22283" y="26360"/>
                </a:lnTo>
                <a:lnTo>
                  <a:pt x="32770" y="27204"/>
                </a:lnTo>
                <a:lnTo>
                  <a:pt x="47305" y="25552"/>
                </a:lnTo>
                <a:lnTo>
                  <a:pt x="59317" y="21017"/>
                </a:lnTo>
                <a:lnTo>
                  <a:pt x="66234" y="15870"/>
                </a:lnTo>
                <a:lnTo>
                  <a:pt x="62468" y="9664"/>
                </a:lnTo>
                <a:lnTo>
                  <a:pt x="56764" y="4651"/>
                </a:lnTo>
                <a:lnTo>
                  <a:pt x="49925" y="1518"/>
                </a:lnTo>
                <a:lnTo>
                  <a:pt x="49585" y="1670"/>
                </a:lnTo>
                <a:lnTo>
                  <a:pt x="49414" y="1252"/>
                </a:lnTo>
                <a:lnTo>
                  <a:pt x="48330" y="816"/>
                </a:lnTo>
                <a:lnTo>
                  <a:pt x="47247" y="379"/>
                </a:lnTo>
                <a:lnTo>
                  <a:pt x="46165" y="0"/>
                </a:lnTo>
                <a:lnTo>
                  <a:pt x="45366" y="1347"/>
                </a:lnTo>
                <a:lnTo>
                  <a:pt x="44056" y="1670"/>
                </a:lnTo>
                <a:lnTo>
                  <a:pt x="42631" y="1841"/>
                </a:lnTo>
                <a:lnTo>
                  <a:pt x="42004" y="2980"/>
                </a:lnTo>
                <a:lnTo>
                  <a:pt x="40806" y="3625"/>
                </a:lnTo>
                <a:lnTo>
                  <a:pt x="40466" y="4480"/>
                </a:lnTo>
                <a:lnTo>
                  <a:pt x="39837" y="5125"/>
                </a:lnTo>
                <a:lnTo>
                  <a:pt x="39497" y="5068"/>
                </a:lnTo>
                <a:lnTo>
                  <a:pt x="40236" y="5828"/>
                </a:lnTo>
                <a:lnTo>
                  <a:pt x="39211" y="6112"/>
                </a:lnTo>
                <a:lnTo>
                  <a:pt x="38015" y="6321"/>
                </a:lnTo>
                <a:lnTo>
                  <a:pt x="36931" y="5998"/>
                </a:lnTo>
                <a:lnTo>
                  <a:pt x="36760" y="6758"/>
                </a:lnTo>
                <a:lnTo>
                  <a:pt x="36647" y="7498"/>
                </a:lnTo>
                <a:lnTo>
                  <a:pt x="35906" y="6435"/>
                </a:lnTo>
                <a:lnTo>
                  <a:pt x="35336" y="5125"/>
                </a:lnTo>
                <a:lnTo>
                  <a:pt x="34480" y="6207"/>
                </a:lnTo>
                <a:close/>
              </a:path>
            </a:pathLst>
          </a:custGeom>
          <a:solidFill>
            <a:srgbClr val="C5E0F4"/>
          </a:solidFill>
        </p:spPr>
        <p:txBody>
          <a:bodyPr wrap="square" lIns="0" tIns="0" rIns="0" bIns="0" rtlCol="0">
            <a:noAutofit/>
          </a:bodyPr>
          <a:lstStyle/>
          <a:p>
            <a:endParaRPr/>
          </a:p>
        </p:txBody>
      </p:sp>
      <p:sp>
        <p:nvSpPr>
          <p:cNvPr id="2023" name="object 2023"/>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BEDEF3"/>
          </a:solidFill>
        </p:spPr>
        <p:txBody>
          <a:bodyPr wrap="square" lIns="0" tIns="0" rIns="0" bIns="0" rtlCol="0">
            <a:noAutofit/>
          </a:bodyPr>
          <a:lstStyle/>
          <a:p>
            <a:endParaRPr/>
          </a:p>
        </p:txBody>
      </p:sp>
      <p:sp>
        <p:nvSpPr>
          <p:cNvPr id="2024" name="object 2024"/>
          <p:cNvSpPr/>
          <p:nvPr/>
        </p:nvSpPr>
        <p:spPr>
          <a:xfrm>
            <a:off x="408601" y="704698"/>
            <a:ext cx="64983" cy="26501"/>
          </a:xfrm>
          <a:custGeom>
            <a:avLst/>
            <a:gdLst/>
            <a:ahLst/>
            <a:cxnLst/>
            <a:rect l="l" t="t" r="r" b="b"/>
            <a:pathLst>
              <a:path w="64983" h="26501">
                <a:moveTo>
                  <a:pt x="33854" y="5505"/>
                </a:moveTo>
                <a:lnTo>
                  <a:pt x="33570" y="6701"/>
                </a:lnTo>
                <a:lnTo>
                  <a:pt x="33171" y="7828"/>
                </a:lnTo>
                <a:lnTo>
                  <a:pt x="32144" y="7828"/>
                </a:lnTo>
                <a:lnTo>
                  <a:pt x="31119" y="7460"/>
                </a:lnTo>
                <a:lnTo>
                  <a:pt x="30150" y="7403"/>
                </a:lnTo>
                <a:lnTo>
                  <a:pt x="29182" y="7720"/>
                </a:lnTo>
                <a:lnTo>
                  <a:pt x="28098" y="7775"/>
                </a:lnTo>
                <a:lnTo>
                  <a:pt x="27071" y="7992"/>
                </a:lnTo>
                <a:lnTo>
                  <a:pt x="25762" y="8045"/>
                </a:lnTo>
                <a:lnTo>
                  <a:pt x="24451" y="8045"/>
                </a:lnTo>
                <a:lnTo>
                  <a:pt x="23196" y="8314"/>
                </a:lnTo>
                <a:lnTo>
                  <a:pt x="22113" y="7555"/>
                </a:lnTo>
                <a:lnTo>
                  <a:pt x="21371" y="8909"/>
                </a:lnTo>
                <a:lnTo>
                  <a:pt x="20346" y="8854"/>
                </a:lnTo>
                <a:lnTo>
                  <a:pt x="19378" y="9070"/>
                </a:lnTo>
                <a:lnTo>
                  <a:pt x="18353" y="9503"/>
                </a:lnTo>
                <a:lnTo>
                  <a:pt x="17325" y="9717"/>
                </a:lnTo>
                <a:lnTo>
                  <a:pt x="16699" y="8962"/>
                </a:lnTo>
                <a:lnTo>
                  <a:pt x="16472" y="7992"/>
                </a:lnTo>
                <a:lnTo>
                  <a:pt x="17041" y="7555"/>
                </a:lnTo>
                <a:lnTo>
                  <a:pt x="18123" y="8206"/>
                </a:lnTo>
                <a:lnTo>
                  <a:pt x="19263" y="8476"/>
                </a:lnTo>
                <a:lnTo>
                  <a:pt x="20518" y="8370"/>
                </a:lnTo>
                <a:lnTo>
                  <a:pt x="20403" y="7232"/>
                </a:lnTo>
                <a:lnTo>
                  <a:pt x="19605" y="6644"/>
                </a:lnTo>
                <a:lnTo>
                  <a:pt x="18922" y="5884"/>
                </a:lnTo>
                <a:lnTo>
                  <a:pt x="18123" y="5239"/>
                </a:lnTo>
                <a:lnTo>
                  <a:pt x="17154" y="4745"/>
                </a:lnTo>
                <a:lnTo>
                  <a:pt x="16528" y="3511"/>
                </a:lnTo>
                <a:lnTo>
                  <a:pt x="15503" y="3189"/>
                </a:lnTo>
                <a:lnTo>
                  <a:pt x="14419" y="3075"/>
                </a:lnTo>
                <a:lnTo>
                  <a:pt x="13392" y="3189"/>
                </a:lnTo>
                <a:lnTo>
                  <a:pt x="12881" y="3398"/>
                </a:lnTo>
                <a:lnTo>
                  <a:pt x="9175" y="5619"/>
                </a:lnTo>
                <a:lnTo>
                  <a:pt x="5870" y="8476"/>
                </a:lnTo>
                <a:lnTo>
                  <a:pt x="3192" y="11768"/>
                </a:lnTo>
                <a:lnTo>
                  <a:pt x="3762" y="12200"/>
                </a:lnTo>
                <a:lnTo>
                  <a:pt x="4958" y="11768"/>
                </a:lnTo>
                <a:lnTo>
                  <a:pt x="6098" y="11175"/>
                </a:lnTo>
                <a:lnTo>
                  <a:pt x="7010" y="10365"/>
                </a:lnTo>
                <a:lnTo>
                  <a:pt x="7409" y="10312"/>
                </a:lnTo>
                <a:lnTo>
                  <a:pt x="7465" y="9448"/>
                </a:lnTo>
                <a:lnTo>
                  <a:pt x="7864" y="8423"/>
                </a:lnTo>
                <a:lnTo>
                  <a:pt x="8833" y="7828"/>
                </a:lnTo>
                <a:lnTo>
                  <a:pt x="9860" y="7346"/>
                </a:lnTo>
                <a:lnTo>
                  <a:pt x="11000" y="7024"/>
                </a:lnTo>
                <a:lnTo>
                  <a:pt x="12025" y="6967"/>
                </a:lnTo>
                <a:lnTo>
                  <a:pt x="11342" y="7612"/>
                </a:lnTo>
                <a:lnTo>
                  <a:pt x="10373" y="8045"/>
                </a:lnTo>
                <a:lnTo>
                  <a:pt x="9461" y="8423"/>
                </a:lnTo>
                <a:lnTo>
                  <a:pt x="9004" y="9826"/>
                </a:lnTo>
                <a:lnTo>
                  <a:pt x="9403" y="10742"/>
                </a:lnTo>
                <a:lnTo>
                  <a:pt x="8947" y="11661"/>
                </a:lnTo>
                <a:lnTo>
                  <a:pt x="8150" y="12362"/>
                </a:lnTo>
                <a:lnTo>
                  <a:pt x="7123" y="12145"/>
                </a:lnTo>
                <a:lnTo>
                  <a:pt x="6384" y="12848"/>
                </a:lnTo>
                <a:lnTo>
                  <a:pt x="5814" y="13603"/>
                </a:lnTo>
                <a:lnTo>
                  <a:pt x="4559" y="13442"/>
                </a:lnTo>
                <a:lnTo>
                  <a:pt x="3304" y="13279"/>
                </a:lnTo>
                <a:lnTo>
                  <a:pt x="2507" y="12740"/>
                </a:lnTo>
                <a:lnTo>
                  <a:pt x="1538" y="13928"/>
                </a:lnTo>
                <a:lnTo>
                  <a:pt x="741" y="15114"/>
                </a:lnTo>
                <a:lnTo>
                  <a:pt x="0" y="16409"/>
                </a:lnTo>
                <a:lnTo>
                  <a:pt x="9754" y="22307"/>
                </a:lnTo>
                <a:lnTo>
                  <a:pt x="22594" y="25804"/>
                </a:lnTo>
                <a:lnTo>
                  <a:pt x="32144" y="26501"/>
                </a:lnTo>
                <a:lnTo>
                  <a:pt x="46560" y="24875"/>
                </a:lnTo>
                <a:lnTo>
                  <a:pt x="58519" y="20403"/>
                </a:lnTo>
                <a:lnTo>
                  <a:pt x="64983" y="15762"/>
                </a:lnTo>
                <a:lnTo>
                  <a:pt x="60585" y="8476"/>
                </a:lnTo>
                <a:lnTo>
                  <a:pt x="53574" y="2809"/>
                </a:lnTo>
                <a:lnTo>
                  <a:pt x="45082" y="0"/>
                </a:lnTo>
                <a:lnTo>
                  <a:pt x="44739" y="645"/>
                </a:lnTo>
                <a:lnTo>
                  <a:pt x="43430" y="968"/>
                </a:lnTo>
                <a:lnTo>
                  <a:pt x="42004" y="1139"/>
                </a:lnTo>
                <a:lnTo>
                  <a:pt x="41378" y="2278"/>
                </a:lnTo>
                <a:lnTo>
                  <a:pt x="40180" y="2923"/>
                </a:lnTo>
                <a:lnTo>
                  <a:pt x="39839" y="3777"/>
                </a:lnTo>
                <a:lnTo>
                  <a:pt x="39211" y="4423"/>
                </a:lnTo>
                <a:lnTo>
                  <a:pt x="38871" y="4366"/>
                </a:lnTo>
                <a:lnTo>
                  <a:pt x="39610" y="5125"/>
                </a:lnTo>
                <a:lnTo>
                  <a:pt x="38585" y="5410"/>
                </a:lnTo>
                <a:lnTo>
                  <a:pt x="37388" y="5619"/>
                </a:lnTo>
                <a:lnTo>
                  <a:pt x="36305" y="5296"/>
                </a:lnTo>
                <a:lnTo>
                  <a:pt x="36134" y="6055"/>
                </a:lnTo>
                <a:lnTo>
                  <a:pt x="36021" y="6796"/>
                </a:lnTo>
                <a:lnTo>
                  <a:pt x="35280" y="5733"/>
                </a:lnTo>
                <a:lnTo>
                  <a:pt x="34710" y="4423"/>
                </a:lnTo>
                <a:lnTo>
                  <a:pt x="33854" y="5505"/>
                </a:lnTo>
                <a:close/>
              </a:path>
            </a:pathLst>
          </a:custGeom>
          <a:solidFill>
            <a:srgbClr val="BEDEF3"/>
          </a:solidFill>
        </p:spPr>
        <p:txBody>
          <a:bodyPr wrap="square" lIns="0" tIns="0" rIns="0" bIns="0" rtlCol="0">
            <a:noAutofit/>
          </a:bodyPr>
          <a:lstStyle/>
          <a:p>
            <a:endParaRPr/>
          </a:p>
        </p:txBody>
      </p:sp>
      <p:sp>
        <p:nvSpPr>
          <p:cNvPr id="2025" name="object 2025"/>
          <p:cNvSpPr/>
          <p:nvPr/>
        </p:nvSpPr>
        <p:spPr>
          <a:xfrm>
            <a:off x="449295" y="703521"/>
            <a:ext cx="2052" cy="474"/>
          </a:xfrm>
          <a:custGeom>
            <a:avLst/>
            <a:gdLst/>
            <a:ahLst/>
            <a:cxnLst/>
            <a:rect l="l" t="t" r="r" b="b"/>
            <a:pathLst>
              <a:path w="2052" h="474">
                <a:moveTo>
                  <a:pt x="1083" y="474"/>
                </a:moveTo>
                <a:lnTo>
                  <a:pt x="2052" y="474"/>
                </a:lnTo>
                <a:lnTo>
                  <a:pt x="1367" y="265"/>
                </a:lnTo>
                <a:lnTo>
                  <a:pt x="684" y="151"/>
                </a:lnTo>
                <a:lnTo>
                  <a:pt x="0" y="0"/>
                </a:lnTo>
                <a:lnTo>
                  <a:pt x="0" y="474"/>
                </a:lnTo>
                <a:lnTo>
                  <a:pt x="1083" y="474"/>
                </a:lnTo>
                <a:close/>
              </a:path>
            </a:pathLst>
          </a:custGeom>
          <a:solidFill>
            <a:srgbClr val="BEDEF3"/>
          </a:solidFill>
        </p:spPr>
        <p:txBody>
          <a:bodyPr wrap="square" lIns="0" tIns="0" rIns="0" bIns="0" rtlCol="0">
            <a:noAutofit/>
          </a:bodyPr>
          <a:lstStyle/>
          <a:p>
            <a:endParaRPr/>
          </a:p>
        </p:txBody>
      </p:sp>
      <p:sp>
        <p:nvSpPr>
          <p:cNvPr id="2026" name="object 2026"/>
          <p:cNvSpPr/>
          <p:nvPr/>
        </p:nvSpPr>
        <p:spPr>
          <a:xfrm>
            <a:off x="409228" y="706654"/>
            <a:ext cx="32601" cy="5828"/>
          </a:xfrm>
          <a:custGeom>
            <a:avLst/>
            <a:gdLst/>
            <a:ahLst/>
            <a:cxnLst/>
            <a:rect l="l" t="t" r="r" b="b"/>
            <a:pathLst>
              <a:path w="32601" h="5828">
                <a:moveTo>
                  <a:pt x="28042" y="4138"/>
                </a:moveTo>
                <a:lnTo>
                  <a:pt x="27756" y="3113"/>
                </a:lnTo>
                <a:lnTo>
                  <a:pt x="28555" y="2410"/>
                </a:lnTo>
                <a:lnTo>
                  <a:pt x="29409" y="1727"/>
                </a:lnTo>
                <a:lnTo>
                  <a:pt x="30434" y="1385"/>
                </a:lnTo>
                <a:lnTo>
                  <a:pt x="31346" y="797"/>
                </a:lnTo>
                <a:lnTo>
                  <a:pt x="32486" y="854"/>
                </a:lnTo>
                <a:lnTo>
                  <a:pt x="32601" y="322"/>
                </a:lnTo>
                <a:lnTo>
                  <a:pt x="31461" y="0"/>
                </a:lnTo>
                <a:lnTo>
                  <a:pt x="30265" y="151"/>
                </a:lnTo>
                <a:lnTo>
                  <a:pt x="29353" y="702"/>
                </a:lnTo>
                <a:lnTo>
                  <a:pt x="28154" y="1063"/>
                </a:lnTo>
                <a:lnTo>
                  <a:pt x="27129" y="1670"/>
                </a:lnTo>
                <a:lnTo>
                  <a:pt x="26503" y="2638"/>
                </a:lnTo>
                <a:lnTo>
                  <a:pt x="26046" y="3720"/>
                </a:lnTo>
                <a:lnTo>
                  <a:pt x="26845" y="4100"/>
                </a:lnTo>
                <a:lnTo>
                  <a:pt x="27584" y="4575"/>
                </a:lnTo>
                <a:lnTo>
                  <a:pt x="28042" y="4138"/>
                </a:lnTo>
                <a:close/>
              </a:path>
              <a:path w="32601" h="5828">
                <a:moveTo>
                  <a:pt x="33228" y="3550"/>
                </a:moveTo>
                <a:lnTo>
                  <a:pt x="32944" y="4746"/>
                </a:lnTo>
                <a:lnTo>
                  <a:pt x="32545" y="5873"/>
                </a:lnTo>
                <a:lnTo>
                  <a:pt x="31518" y="5873"/>
                </a:lnTo>
                <a:lnTo>
                  <a:pt x="30493" y="5505"/>
                </a:lnTo>
                <a:lnTo>
                  <a:pt x="29524" y="5448"/>
                </a:lnTo>
                <a:lnTo>
                  <a:pt x="28555" y="5765"/>
                </a:lnTo>
                <a:lnTo>
                  <a:pt x="27472" y="5820"/>
                </a:lnTo>
                <a:lnTo>
                  <a:pt x="26445" y="6036"/>
                </a:lnTo>
                <a:lnTo>
                  <a:pt x="25136" y="6090"/>
                </a:lnTo>
                <a:lnTo>
                  <a:pt x="23824" y="6090"/>
                </a:lnTo>
                <a:lnTo>
                  <a:pt x="22570" y="6359"/>
                </a:lnTo>
                <a:lnTo>
                  <a:pt x="21486" y="5600"/>
                </a:lnTo>
                <a:lnTo>
                  <a:pt x="20745" y="6953"/>
                </a:lnTo>
                <a:lnTo>
                  <a:pt x="19720" y="6898"/>
                </a:lnTo>
                <a:lnTo>
                  <a:pt x="18751" y="7115"/>
                </a:lnTo>
                <a:lnTo>
                  <a:pt x="17726" y="7548"/>
                </a:lnTo>
                <a:lnTo>
                  <a:pt x="16699" y="7762"/>
                </a:lnTo>
                <a:lnTo>
                  <a:pt x="16073" y="7006"/>
                </a:lnTo>
                <a:lnTo>
                  <a:pt x="15845" y="6036"/>
                </a:lnTo>
                <a:lnTo>
                  <a:pt x="16415" y="5600"/>
                </a:lnTo>
                <a:lnTo>
                  <a:pt x="17497" y="6251"/>
                </a:lnTo>
                <a:lnTo>
                  <a:pt x="18637" y="6520"/>
                </a:lnTo>
                <a:lnTo>
                  <a:pt x="19891" y="6414"/>
                </a:lnTo>
                <a:lnTo>
                  <a:pt x="19776" y="5277"/>
                </a:lnTo>
                <a:lnTo>
                  <a:pt x="18979" y="4689"/>
                </a:lnTo>
                <a:lnTo>
                  <a:pt x="18296" y="3929"/>
                </a:lnTo>
                <a:lnTo>
                  <a:pt x="17497" y="3284"/>
                </a:lnTo>
                <a:lnTo>
                  <a:pt x="16528" y="2790"/>
                </a:lnTo>
                <a:lnTo>
                  <a:pt x="15902" y="1556"/>
                </a:lnTo>
                <a:lnTo>
                  <a:pt x="14876" y="1233"/>
                </a:lnTo>
                <a:lnTo>
                  <a:pt x="14363" y="1176"/>
                </a:lnTo>
                <a:lnTo>
                  <a:pt x="10087" y="3455"/>
                </a:lnTo>
                <a:lnTo>
                  <a:pt x="6327" y="6520"/>
                </a:lnTo>
                <a:lnTo>
                  <a:pt x="3306" y="10190"/>
                </a:lnTo>
                <a:lnTo>
                  <a:pt x="4331" y="9812"/>
                </a:lnTo>
                <a:lnTo>
                  <a:pt x="5471" y="9220"/>
                </a:lnTo>
                <a:lnTo>
                  <a:pt x="6384" y="8409"/>
                </a:lnTo>
                <a:lnTo>
                  <a:pt x="6782" y="8356"/>
                </a:lnTo>
                <a:lnTo>
                  <a:pt x="6839" y="7492"/>
                </a:lnTo>
                <a:lnTo>
                  <a:pt x="7238" y="6467"/>
                </a:lnTo>
                <a:lnTo>
                  <a:pt x="8206" y="5873"/>
                </a:lnTo>
                <a:lnTo>
                  <a:pt x="9233" y="5391"/>
                </a:lnTo>
                <a:lnTo>
                  <a:pt x="10373" y="5068"/>
                </a:lnTo>
                <a:lnTo>
                  <a:pt x="11398" y="5011"/>
                </a:lnTo>
                <a:lnTo>
                  <a:pt x="10716" y="5657"/>
                </a:lnTo>
                <a:lnTo>
                  <a:pt x="9747" y="6090"/>
                </a:lnTo>
                <a:lnTo>
                  <a:pt x="8835" y="6467"/>
                </a:lnTo>
                <a:lnTo>
                  <a:pt x="8377" y="7870"/>
                </a:lnTo>
                <a:lnTo>
                  <a:pt x="8776" y="8787"/>
                </a:lnTo>
                <a:lnTo>
                  <a:pt x="8321" y="9706"/>
                </a:lnTo>
                <a:lnTo>
                  <a:pt x="7524" y="10406"/>
                </a:lnTo>
                <a:lnTo>
                  <a:pt x="6496" y="10190"/>
                </a:lnTo>
                <a:lnTo>
                  <a:pt x="5757" y="10892"/>
                </a:lnTo>
                <a:lnTo>
                  <a:pt x="5187" y="11648"/>
                </a:lnTo>
                <a:lnTo>
                  <a:pt x="3933" y="11487"/>
                </a:lnTo>
                <a:lnTo>
                  <a:pt x="2678" y="11323"/>
                </a:lnTo>
                <a:lnTo>
                  <a:pt x="2507" y="11217"/>
                </a:lnTo>
                <a:lnTo>
                  <a:pt x="1597" y="12457"/>
                </a:lnTo>
                <a:lnTo>
                  <a:pt x="741" y="13698"/>
                </a:lnTo>
                <a:lnTo>
                  <a:pt x="0" y="15048"/>
                </a:lnTo>
                <a:lnTo>
                  <a:pt x="9951" y="20696"/>
                </a:lnTo>
                <a:lnTo>
                  <a:pt x="22882" y="23977"/>
                </a:lnTo>
                <a:lnTo>
                  <a:pt x="31518" y="24546"/>
                </a:lnTo>
                <a:lnTo>
                  <a:pt x="45836" y="22932"/>
                </a:lnTo>
                <a:lnTo>
                  <a:pt x="57725" y="18504"/>
                </a:lnTo>
                <a:lnTo>
                  <a:pt x="63713" y="14346"/>
                </a:lnTo>
                <a:lnTo>
                  <a:pt x="59445" y="7115"/>
                </a:lnTo>
                <a:lnTo>
                  <a:pt x="52378" y="1499"/>
                </a:lnTo>
                <a:lnTo>
                  <a:pt x="43944" y="-1252"/>
                </a:lnTo>
                <a:lnTo>
                  <a:pt x="42804" y="-987"/>
                </a:lnTo>
                <a:lnTo>
                  <a:pt x="41378" y="-816"/>
                </a:lnTo>
                <a:lnTo>
                  <a:pt x="40752" y="322"/>
                </a:lnTo>
                <a:lnTo>
                  <a:pt x="39553" y="968"/>
                </a:lnTo>
                <a:lnTo>
                  <a:pt x="39213" y="1822"/>
                </a:lnTo>
                <a:lnTo>
                  <a:pt x="38585" y="2467"/>
                </a:lnTo>
                <a:lnTo>
                  <a:pt x="38244" y="2410"/>
                </a:lnTo>
                <a:lnTo>
                  <a:pt x="38983" y="3170"/>
                </a:lnTo>
                <a:lnTo>
                  <a:pt x="37958" y="3455"/>
                </a:lnTo>
                <a:lnTo>
                  <a:pt x="36762" y="3663"/>
                </a:lnTo>
                <a:lnTo>
                  <a:pt x="35678" y="3341"/>
                </a:lnTo>
                <a:lnTo>
                  <a:pt x="35507" y="4100"/>
                </a:lnTo>
                <a:lnTo>
                  <a:pt x="35395" y="4840"/>
                </a:lnTo>
                <a:lnTo>
                  <a:pt x="34653" y="3777"/>
                </a:lnTo>
                <a:lnTo>
                  <a:pt x="34083" y="2467"/>
                </a:lnTo>
                <a:lnTo>
                  <a:pt x="33228" y="3550"/>
                </a:lnTo>
                <a:close/>
              </a:path>
            </a:pathLst>
          </a:custGeom>
          <a:solidFill>
            <a:srgbClr val="B9DBF0"/>
          </a:solidFill>
        </p:spPr>
        <p:txBody>
          <a:bodyPr wrap="square" lIns="0" tIns="0" rIns="0" bIns="0" rtlCol="0">
            <a:noAutofit/>
          </a:bodyPr>
          <a:lstStyle/>
          <a:p>
            <a:endParaRPr/>
          </a:p>
        </p:txBody>
      </p:sp>
      <p:sp>
        <p:nvSpPr>
          <p:cNvPr id="2027" name="object 2027"/>
          <p:cNvSpPr/>
          <p:nvPr/>
        </p:nvSpPr>
        <p:spPr>
          <a:xfrm>
            <a:off x="409912" y="706654"/>
            <a:ext cx="31916" cy="10312"/>
          </a:xfrm>
          <a:custGeom>
            <a:avLst/>
            <a:gdLst/>
            <a:ahLst/>
            <a:cxnLst/>
            <a:rect l="l" t="t" r="r" b="b"/>
            <a:pathLst>
              <a:path w="31916" h="10312">
                <a:moveTo>
                  <a:pt x="5699" y="8409"/>
                </a:moveTo>
                <a:lnTo>
                  <a:pt x="6098" y="8356"/>
                </a:lnTo>
                <a:lnTo>
                  <a:pt x="6154" y="7654"/>
                </a:lnTo>
                <a:lnTo>
                  <a:pt x="5528" y="8195"/>
                </a:lnTo>
                <a:lnTo>
                  <a:pt x="4958" y="8787"/>
                </a:lnTo>
                <a:lnTo>
                  <a:pt x="4444" y="9381"/>
                </a:lnTo>
                <a:lnTo>
                  <a:pt x="4787" y="9220"/>
                </a:lnTo>
                <a:lnTo>
                  <a:pt x="5699" y="8409"/>
                </a:lnTo>
                <a:close/>
              </a:path>
              <a:path w="31916" h="10312">
                <a:moveTo>
                  <a:pt x="27357" y="4138"/>
                </a:moveTo>
                <a:lnTo>
                  <a:pt x="27071" y="3113"/>
                </a:lnTo>
                <a:lnTo>
                  <a:pt x="27870" y="2410"/>
                </a:lnTo>
                <a:lnTo>
                  <a:pt x="28724" y="1727"/>
                </a:lnTo>
                <a:lnTo>
                  <a:pt x="29749" y="1385"/>
                </a:lnTo>
                <a:lnTo>
                  <a:pt x="30662" y="797"/>
                </a:lnTo>
                <a:lnTo>
                  <a:pt x="31802" y="854"/>
                </a:lnTo>
                <a:lnTo>
                  <a:pt x="31916" y="322"/>
                </a:lnTo>
                <a:lnTo>
                  <a:pt x="30777" y="0"/>
                </a:lnTo>
                <a:lnTo>
                  <a:pt x="29580" y="151"/>
                </a:lnTo>
                <a:lnTo>
                  <a:pt x="28668" y="702"/>
                </a:lnTo>
                <a:lnTo>
                  <a:pt x="27470" y="1063"/>
                </a:lnTo>
                <a:lnTo>
                  <a:pt x="26445" y="1670"/>
                </a:lnTo>
                <a:lnTo>
                  <a:pt x="25818" y="2638"/>
                </a:lnTo>
                <a:lnTo>
                  <a:pt x="25361" y="3720"/>
                </a:lnTo>
                <a:lnTo>
                  <a:pt x="26161" y="4100"/>
                </a:lnTo>
                <a:lnTo>
                  <a:pt x="26900" y="4575"/>
                </a:lnTo>
                <a:lnTo>
                  <a:pt x="27357" y="4138"/>
                </a:lnTo>
                <a:close/>
              </a:path>
              <a:path w="31916" h="10312">
                <a:moveTo>
                  <a:pt x="18294" y="4689"/>
                </a:moveTo>
                <a:lnTo>
                  <a:pt x="17611" y="3929"/>
                </a:lnTo>
                <a:lnTo>
                  <a:pt x="16812" y="3284"/>
                </a:lnTo>
                <a:lnTo>
                  <a:pt x="15843" y="2790"/>
                </a:lnTo>
                <a:lnTo>
                  <a:pt x="15217" y="1556"/>
                </a:lnTo>
                <a:lnTo>
                  <a:pt x="14931" y="1499"/>
                </a:lnTo>
                <a:lnTo>
                  <a:pt x="12766" y="2581"/>
                </a:lnTo>
                <a:lnTo>
                  <a:pt x="10714" y="3815"/>
                </a:lnTo>
                <a:lnTo>
                  <a:pt x="8833" y="5334"/>
                </a:lnTo>
                <a:lnTo>
                  <a:pt x="9689" y="5068"/>
                </a:lnTo>
                <a:lnTo>
                  <a:pt x="10714" y="5011"/>
                </a:lnTo>
                <a:lnTo>
                  <a:pt x="10031" y="5657"/>
                </a:lnTo>
                <a:lnTo>
                  <a:pt x="9062" y="6090"/>
                </a:lnTo>
                <a:lnTo>
                  <a:pt x="8150" y="6467"/>
                </a:lnTo>
                <a:lnTo>
                  <a:pt x="7693" y="7870"/>
                </a:lnTo>
                <a:lnTo>
                  <a:pt x="8092" y="8787"/>
                </a:lnTo>
                <a:lnTo>
                  <a:pt x="7636" y="9706"/>
                </a:lnTo>
                <a:lnTo>
                  <a:pt x="6839" y="10406"/>
                </a:lnTo>
                <a:lnTo>
                  <a:pt x="5812" y="10190"/>
                </a:lnTo>
                <a:lnTo>
                  <a:pt x="5073" y="10892"/>
                </a:lnTo>
                <a:lnTo>
                  <a:pt x="4503" y="11648"/>
                </a:lnTo>
                <a:lnTo>
                  <a:pt x="3248" y="11487"/>
                </a:lnTo>
                <a:lnTo>
                  <a:pt x="2734" y="11432"/>
                </a:lnTo>
                <a:lnTo>
                  <a:pt x="1709" y="12728"/>
                </a:lnTo>
                <a:lnTo>
                  <a:pt x="797" y="14131"/>
                </a:lnTo>
                <a:lnTo>
                  <a:pt x="0" y="15534"/>
                </a:lnTo>
                <a:lnTo>
                  <a:pt x="10140" y="21032"/>
                </a:lnTo>
                <a:lnTo>
                  <a:pt x="23136" y="24099"/>
                </a:lnTo>
                <a:lnTo>
                  <a:pt x="30833" y="24546"/>
                </a:lnTo>
                <a:lnTo>
                  <a:pt x="45049" y="22966"/>
                </a:lnTo>
                <a:lnTo>
                  <a:pt x="56882" y="18619"/>
                </a:lnTo>
                <a:lnTo>
                  <a:pt x="62403" y="14940"/>
                </a:lnTo>
                <a:lnTo>
                  <a:pt x="54001" y="5363"/>
                </a:lnTo>
                <a:lnTo>
                  <a:pt x="42383" y="-699"/>
                </a:lnTo>
                <a:lnTo>
                  <a:pt x="41606" y="-930"/>
                </a:lnTo>
                <a:lnTo>
                  <a:pt x="40693" y="-816"/>
                </a:lnTo>
                <a:lnTo>
                  <a:pt x="40067" y="322"/>
                </a:lnTo>
                <a:lnTo>
                  <a:pt x="38869" y="968"/>
                </a:lnTo>
                <a:lnTo>
                  <a:pt x="38528" y="1822"/>
                </a:lnTo>
                <a:lnTo>
                  <a:pt x="37900" y="2467"/>
                </a:lnTo>
                <a:lnTo>
                  <a:pt x="37560" y="2410"/>
                </a:lnTo>
                <a:lnTo>
                  <a:pt x="38299" y="3170"/>
                </a:lnTo>
                <a:lnTo>
                  <a:pt x="37274" y="3455"/>
                </a:lnTo>
                <a:lnTo>
                  <a:pt x="36077" y="3663"/>
                </a:lnTo>
                <a:lnTo>
                  <a:pt x="34994" y="3341"/>
                </a:lnTo>
                <a:lnTo>
                  <a:pt x="34823" y="4100"/>
                </a:lnTo>
                <a:lnTo>
                  <a:pt x="34710" y="4840"/>
                </a:lnTo>
                <a:lnTo>
                  <a:pt x="33969" y="3777"/>
                </a:lnTo>
                <a:lnTo>
                  <a:pt x="33399" y="2467"/>
                </a:lnTo>
                <a:lnTo>
                  <a:pt x="32543" y="3550"/>
                </a:lnTo>
                <a:lnTo>
                  <a:pt x="32259" y="4746"/>
                </a:lnTo>
                <a:lnTo>
                  <a:pt x="31860" y="5873"/>
                </a:lnTo>
                <a:lnTo>
                  <a:pt x="30833" y="5873"/>
                </a:lnTo>
                <a:lnTo>
                  <a:pt x="29808" y="5505"/>
                </a:lnTo>
                <a:lnTo>
                  <a:pt x="28839" y="5448"/>
                </a:lnTo>
                <a:lnTo>
                  <a:pt x="27870" y="5765"/>
                </a:lnTo>
                <a:lnTo>
                  <a:pt x="26787" y="5820"/>
                </a:lnTo>
                <a:lnTo>
                  <a:pt x="25760" y="6036"/>
                </a:lnTo>
                <a:lnTo>
                  <a:pt x="24451" y="6090"/>
                </a:lnTo>
                <a:lnTo>
                  <a:pt x="23140" y="6090"/>
                </a:lnTo>
                <a:lnTo>
                  <a:pt x="21885" y="6359"/>
                </a:lnTo>
                <a:lnTo>
                  <a:pt x="20802" y="5600"/>
                </a:lnTo>
                <a:lnTo>
                  <a:pt x="20060" y="6953"/>
                </a:lnTo>
                <a:lnTo>
                  <a:pt x="19035" y="6898"/>
                </a:lnTo>
                <a:lnTo>
                  <a:pt x="18067" y="7115"/>
                </a:lnTo>
                <a:lnTo>
                  <a:pt x="17041" y="7548"/>
                </a:lnTo>
                <a:lnTo>
                  <a:pt x="16014" y="7762"/>
                </a:lnTo>
                <a:lnTo>
                  <a:pt x="15388" y="7006"/>
                </a:lnTo>
                <a:lnTo>
                  <a:pt x="15160" y="6036"/>
                </a:lnTo>
                <a:lnTo>
                  <a:pt x="15730" y="5600"/>
                </a:lnTo>
                <a:lnTo>
                  <a:pt x="16812" y="6251"/>
                </a:lnTo>
                <a:lnTo>
                  <a:pt x="17952" y="6520"/>
                </a:lnTo>
                <a:lnTo>
                  <a:pt x="19206" y="6414"/>
                </a:lnTo>
                <a:lnTo>
                  <a:pt x="19092" y="5277"/>
                </a:lnTo>
                <a:lnTo>
                  <a:pt x="18294" y="4689"/>
                </a:lnTo>
                <a:close/>
              </a:path>
            </a:pathLst>
          </a:custGeom>
          <a:solidFill>
            <a:srgbClr val="B5D9EF"/>
          </a:solidFill>
        </p:spPr>
        <p:txBody>
          <a:bodyPr wrap="square" lIns="0" tIns="0" rIns="0" bIns="0" rtlCol="0">
            <a:noAutofit/>
          </a:bodyPr>
          <a:lstStyle/>
          <a:p>
            <a:endParaRPr/>
          </a:p>
        </p:txBody>
      </p:sp>
      <p:sp>
        <p:nvSpPr>
          <p:cNvPr id="2028" name="object 2028"/>
          <p:cNvSpPr/>
          <p:nvPr/>
        </p:nvSpPr>
        <p:spPr>
          <a:xfrm>
            <a:off x="410595" y="706654"/>
            <a:ext cx="31234" cy="4954"/>
          </a:xfrm>
          <a:custGeom>
            <a:avLst/>
            <a:gdLst/>
            <a:ahLst/>
            <a:cxnLst/>
            <a:rect l="l" t="t" r="r" b="b"/>
            <a:pathLst>
              <a:path w="31234" h="4954">
                <a:moveTo>
                  <a:pt x="26674" y="4138"/>
                </a:moveTo>
                <a:lnTo>
                  <a:pt x="26388" y="3113"/>
                </a:lnTo>
                <a:lnTo>
                  <a:pt x="27188" y="2410"/>
                </a:lnTo>
                <a:lnTo>
                  <a:pt x="28042" y="1727"/>
                </a:lnTo>
                <a:lnTo>
                  <a:pt x="29067" y="1385"/>
                </a:lnTo>
                <a:lnTo>
                  <a:pt x="29979" y="797"/>
                </a:lnTo>
                <a:lnTo>
                  <a:pt x="31119" y="854"/>
                </a:lnTo>
                <a:lnTo>
                  <a:pt x="31234" y="322"/>
                </a:lnTo>
                <a:lnTo>
                  <a:pt x="30094" y="0"/>
                </a:lnTo>
                <a:lnTo>
                  <a:pt x="28898" y="151"/>
                </a:lnTo>
                <a:lnTo>
                  <a:pt x="27985" y="702"/>
                </a:lnTo>
                <a:lnTo>
                  <a:pt x="26787" y="1063"/>
                </a:lnTo>
                <a:lnTo>
                  <a:pt x="25762" y="1670"/>
                </a:lnTo>
                <a:lnTo>
                  <a:pt x="25136" y="2638"/>
                </a:lnTo>
                <a:lnTo>
                  <a:pt x="24678" y="3720"/>
                </a:lnTo>
                <a:lnTo>
                  <a:pt x="25478" y="4100"/>
                </a:lnTo>
                <a:lnTo>
                  <a:pt x="26217" y="4575"/>
                </a:lnTo>
                <a:lnTo>
                  <a:pt x="26674" y="4138"/>
                </a:lnTo>
                <a:close/>
              </a:path>
              <a:path w="31234" h="4954">
                <a:moveTo>
                  <a:pt x="10315" y="21350"/>
                </a:moveTo>
                <a:lnTo>
                  <a:pt x="23393" y="24203"/>
                </a:lnTo>
                <a:lnTo>
                  <a:pt x="30150" y="24546"/>
                </a:lnTo>
                <a:lnTo>
                  <a:pt x="44270" y="22987"/>
                </a:lnTo>
                <a:lnTo>
                  <a:pt x="56059" y="18708"/>
                </a:lnTo>
                <a:lnTo>
                  <a:pt x="61096" y="15479"/>
                </a:lnTo>
                <a:lnTo>
                  <a:pt x="52666" y="5885"/>
                </a:lnTo>
                <a:lnTo>
                  <a:pt x="40983" y="-54"/>
                </a:lnTo>
                <a:lnTo>
                  <a:pt x="39783" y="-379"/>
                </a:lnTo>
                <a:lnTo>
                  <a:pt x="39384" y="322"/>
                </a:lnTo>
                <a:lnTo>
                  <a:pt x="38186" y="968"/>
                </a:lnTo>
                <a:lnTo>
                  <a:pt x="37845" y="1822"/>
                </a:lnTo>
                <a:lnTo>
                  <a:pt x="37217" y="2467"/>
                </a:lnTo>
                <a:lnTo>
                  <a:pt x="36877" y="2410"/>
                </a:lnTo>
                <a:lnTo>
                  <a:pt x="37616" y="3170"/>
                </a:lnTo>
                <a:lnTo>
                  <a:pt x="36591" y="3455"/>
                </a:lnTo>
                <a:lnTo>
                  <a:pt x="35395" y="3663"/>
                </a:lnTo>
                <a:lnTo>
                  <a:pt x="34311" y="3341"/>
                </a:lnTo>
                <a:lnTo>
                  <a:pt x="34140" y="4100"/>
                </a:lnTo>
                <a:lnTo>
                  <a:pt x="34027" y="4840"/>
                </a:lnTo>
                <a:lnTo>
                  <a:pt x="33286" y="3777"/>
                </a:lnTo>
                <a:lnTo>
                  <a:pt x="32716" y="2467"/>
                </a:lnTo>
                <a:lnTo>
                  <a:pt x="31860" y="3550"/>
                </a:lnTo>
                <a:lnTo>
                  <a:pt x="31576" y="4746"/>
                </a:lnTo>
                <a:lnTo>
                  <a:pt x="31177" y="5873"/>
                </a:lnTo>
                <a:lnTo>
                  <a:pt x="30150" y="5873"/>
                </a:lnTo>
                <a:lnTo>
                  <a:pt x="29125" y="5505"/>
                </a:lnTo>
                <a:lnTo>
                  <a:pt x="28156" y="5448"/>
                </a:lnTo>
                <a:lnTo>
                  <a:pt x="27188" y="5765"/>
                </a:lnTo>
                <a:lnTo>
                  <a:pt x="26104" y="5820"/>
                </a:lnTo>
                <a:lnTo>
                  <a:pt x="25077" y="6036"/>
                </a:lnTo>
                <a:lnTo>
                  <a:pt x="23768" y="6090"/>
                </a:lnTo>
                <a:lnTo>
                  <a:pt x="22457" y="6090"/>
                </a:lnTo>
                <a:lnTo>
                  <a:pt x="21202" y="6359"/>
                </a:lnTo>
                <a:lnTo>
                  <a:pt x="20119" y="5600"/>
                </a:lnTo>
                <a:lnTo>
                  <a:pt x="19378" y="6953"/>
                </a:lnTo>
                <a:lnTo>
                  <a:pt x="18353" y="6898"/>
                </a:lnTo>
                <a:lnTo>
                  <a:pt x="17384" y="7115"/>
                </a:lnTo>
                <a:lnTo>
                  <a:pt x="16359" y="7548"/>
                </a:lnTo>
                <a:lnTo>
                  <a:pt x="15332" y="7762"/>
                </a:lnTo>
                <a:lnTo>
                  <a:pt x="14705" y="7006"/>
                </a:lnTo>
                <a:lnTo>
                  <a:pt x="14478" y="6036"/>
                </a:lnTo>
                <a:lnTo>
                  <a:pt x="15048" y="5600"/>
                </a:lnTo>
                <a:lnTo>
                  <a:pt x="16129" y="6251"/>
                </a:lnTo>
                <a:lnTo>
                  <a:pt x="17269" y="6520"/>
                </a:lnTo>
                <a:lnTo>
                  <a:pt x="18524" y="6414"/>
                </a:lnTo>
                <a:lnTo>
                  <a:pt x="18409" y="5277"/>
                </a:lnTo>
                <a:lnTo>
                  <a:pt x="17611" y="4689"/>
                </a:lnTo>
                <a:lnTo>
                  <a:pt x="16929" y="3929"/>
                </a:lnTo>
                <a:lnTo>
                  <a:pt x="16129" y="3284"/>
                </a:lnTo>
                <a:lnTo>
                  <a:pt x="15160" y="2790"/>
                </a:lnTo>
                <a:lnTo>
                  <a:pt x="14818" y="2088"/>
                </a:lnTo>
                <a:lnTo>
                  <a:pt x="13108" y="2961"/>
                </a:lnTo>
                <a:lnTo>
                  <a:pt x="11457" y="3929"/>
                </a:lnTo>
                <a:lnTo>
                  <a:pt x="9918" y="5011"/>
                </a:lnTo>
                <a:lnTo>
                  <a:pt x="9348" y="5657"/>
                </a:lnTo>
                <a:lnTo>
                  <a:pt x="8663" y="5981"/>
                </a:lnTo>
                <a:lnTo>
                  <a:pt x="8208" y="6306"/>
                </a:lnTo>
                <a:lnTo>
                  <a:pt x="7751" y="6684"/>
                </a:lnTo>
                <a:lnTo>
                  <a:pt x="7296" y="7115"/>
                </a:lnTo>
                <a:lnTo>
                  <a:pt x="7010" y="7870"/>
                </a:lnTo>
                <a:lnTo>
                  <a:pt x="7409" y="8787"/>
                </a:lnTo>
                <a:lnTo>
                  <a:pt x="6954" y="9706"/>
                </a:lnTo>
                <a:lnTo>
                  <a:pt x="6156" y="10406"/>
                </a:lnTo>
                <a:lnTo>
                  <a:pt x="5129" y="10190"/>
                </a:lnTo>
                <a:lnTo>
                  <a:pt x="4390" y="10892"/>
                </a:lnTo>
                <a:lnTo>
                  <a:pt x="3820" y="11648"/>
                </a:lnTo>
                <a:lnTo>
                  <a:pt x="3020" y="11540"/>
                </a:lnTo>
                <a:lnTo>
                  <a:pt x="1881" y="12943"/>
                </a:lnTo>
                <a:lnTo>
                  <a:pt x="855" y="14454"/>
                </a:lnTo>
                <a:lnTo>
                  <a:pt x="0" y="16073"/>
                </a:lnTo>
                <a:lnTo>
                  <a:pt x="10315" y="21350"/>
                </a:lnTo>
                <a:close/>
              </a:path>
            </a:pathLst>
          </a:custGeom>
          <a:solidFill>
            <a:srgbClr val="B0D6EE"/>
          </a:solidFill>
        </p:spPr>
        <p:txBody>
          <a:bodyPr wrap="square" lIns="0" tIns="0" rIns="0" bIns="0" rtlCol="0">
            <a:noAutofit/>
          </a:bodyPr>
          <a:lstStyle/>
          <a:p>
            <a:endParaRPr/>
          </a:p>
        </p:txBody>
      </p:sp>
      <p:sp>
        <p:nvSpPr>
          <p:cNvPr id="2029" name="object 2029"/>
          <p:cNvSpPr/>
          <p:nvPr/>
        </p:nvSpPr>
        <p:spPr>
          <a:xfrm>
            <a:off x="411280" y="706654"/>
            <a:ext cx="30549" cy="24546"/>
          </a:xfrm>
          <a:custGeom>
            <a:avLst/>
            <a:gdLst/>
            <a:ahLst/>
            <a:cxnLst/>
            <a:rect l="l" t="t" r="r" b="b"/>
            <a:pathLst>
              <a:path w="30549" h="24546">
                <a:moveTo>
                  <a:pt x="25989" y="4138"/>
                </a:moveTo>
                <a:lnTo>
                  <a:pt x="25703" y="3113"/>
                </a:lnTo>
                <a:lnTo>
                  <a:pt x="26503" y="2410"/>
                </a:lnTo>
                <a:lnTo>
                  <a:pt x="27357" y="1727"/>
                </a:lnTo>
                <a:lnTo>
                  <a:pt x="28382" y="1385"/>
                </a:lnTo>
                <a:lnTo>
                  <a:pt x="29294" y="797"/>
                </a:lnTo>
                <a:lnTo>
                  <a:pt x="30434" y="854"/>
                </a:lnTo>
                <a:lnTo>
                  <a:pt x="30549" y="322"/>
                </a:lnTo>
                <a:lnTo>
                  <a:pt x="29409" y="0"/>
                </a:lnTo>
                <a:lnTo>
                  <a:pt x="28213" y="151"/>
                </a:lnTo>
                <a:lnTo>
                  <a:pt x="27300" y="702"/>
                </a:lnTo>
                <a:lnTo>
                  <a:pt x="26102" y="1063"/>
                </a:lnTo>
                <a:lnTo>
                  <a:pt x="25077" y="1670"/>
                </a:lnTo>
                <a:lnTo>
                  <a:pt x="24451" y="2638"/>
                </a:lnTo>
                <a:lnTo>
                  <a:pt x="23994" y="3720"/>
                </a:lnTo>
                <a:lnTo>
                  <a:pt x="24793" y="4100"/>
                </a:lnTo>
                <a:lnTo>
                  <a:pt x="25532" y="4575"/>
                </a:lnTo>
                <a:lnTo>
                  <a:pt x="25989" y="4138"/>
                </a:lnTo>
                <a:close/>
              </a:path>
              <a:path w="30549" h="24546">
                <a:moveTo>
                  <a:pt x="31175" y="3550"/>
                </a:moveTo>
                <a:lnTo>
                  <a:pt x="30891" y="4746"/>
                </a:lnTo>
                <a:lnTo>
                  <a:pt x="30493" y="5873"/>
                </a:lnTo>
                <a:lnTo>
                  <a:pt x="29465" y="5873"/>
                </a:lnTo>
                <a:lnTo>
                  <a:pt x="28440" y="5505"/>
                </a:lnTo>
                <a:lnTo>
                  <a:pt x="27472" y="5448"/>
                </a:lnTo>
                <a:lnTo>
                  <a:pt x="26503" y="5765"/>
                </a:lnTo>
                <a:lnTo>
                  <a:pt x="25419" y="5820"/>
                </a:lnTo>
                <a:lnTo>
                  <a:pt x="24392" y="6036"/>
                </a:lnTo>
                <a:lnTo>
                  <a:pt x="23083" y="6090"/>
                </a:lnTo>
                <a:lnTo>
                  <a:pt x="21772" y="6090"/>
                </a:lnTo>
                <a:lnTo>
                  <a:pt x="20518" y="6359"/>
                </a:lnTo>
                <a:lnTo>
                  <a:pt x="19434" y="5600"/>
                </a:lnTo>
                <a:lnTo>
                  <a:pt x="18693" y="6953"/>
                </a:lnTo>
                <a:lnTo>
                  <a:pt x="17668" y="6898"/>
                </a:lnTo>
                <a:lnTo>
                  <a:pt x="16699" y="7115"/>
                </a:lnTo>
                <a:lnTo>
                  <a:pt x="15674" y="7548"/>
                </a:lnTo>
                <a:lnTo>
                  <a:pt x="14647" y="7762"/>
                </a:lnTo>
                <a:lnTo>
                  <a:pt x="14021" y="7006"/>
                </a:lnTo>
                <a:lnTo>
                  <a:pt x="13793" y="6036"/>
                </a:lnTo>
                <a:lnTo>
                  <a:pt x="14363" y="5600"/>
                </a:lnTo>
                <a:lnTo>
                  <a:pt x="15444" y="6251"/>
                </a:lnTo>
                <a:lnTo>
                  <a:pt x="16584" y="6520"/>
                </a:lnTo>
                <a:lnTo>
                  <a:pt x="17839" y="6414"/>
                </a:lnTo>
                <a:lnTo>
                  <a:pt x="17724" y="5277"/>
                </a:lnTo>
                <a:lnTo>
                  <a:pt x="16927" y="4689"/>
                </a:lnTo>
                <a:lnTo>
                  <a:pt x="16244" y="3929"/>
                </a:lnTo>
                <a:lnTo>
                  <a:pt x="15444" y="3284"/>
                </a:lnTo>
                <a:lnTo>
                  <a:pt x="14476" y="2847"/>
                </a:lnTo>
                <a:lnTo>
                  <a:pt x="11570" y="4252"/>
                </a:lnTo>
                <a:lnTo>
                  <a:pt x="8891" y="6090"/>
                </a:lnTo>
                <a:lnTo>
                  <a:pt x="6496" y="8301"/>
                </a:lnTo>
                <a:lnTo>
                  <a:pt x="6724" y="8787"/>
                </a:lnTo>
                <a:lnTo>
                  <a:pt x="6269" y="9706"/>
                </a:lnTo>
                <a:lnTo>
                  <a:pt x="5471" y="10406"/>
                </a:lnTo>
                <a:lnTo>
                  <a:pt x="4559" y="10245"/>
                </a:lnTo>
                <a:lnTo>
                  <a:pt x="2793" y="12134"/>
                </a:lnTo>
                <a:lnTo>
                  <a:pt x="1254" y="14293"/>
                </a:lnTo>
                <a:lnTo>
                  <a:pt x="0" y="16559"/>
                </a:lnTo>
                <a:lnTo>
                  <a:pt x="10486" y="21646"/>
                </a:lnTo>
                <a:lnTo>
                  <a:pt x="23632" y="24291"/>
                </a:lnTo>
                <a:lnTo>
                  <a:pt x="29465" y="24546"/>
                </a:lnTo>
                <a:lnTo>
                  <a:pt x="43482" y="23006"/>
                </a:lnTo>
                <a:lnTo>
                  <a:pt x="55213" y="18768"/>
                </a:lnTo>
                <a:lnTo>
                  <a:pt x="59727" y="15965"/>
                </a:lnTo>
                <a:lnTo>
                  <a:pt x="51296" y="6387"/>
                </a:lnTo>
                <a:lnTo>
                  <a:pt x="39533" y="541"/>
                </a:lnTo>
                <a:lnTo>
                  <a:pt x="38699" y="322"/>
                </a:lnTo>
                <a:lnTo>
                  <a:pt x="37501" y="968"/>
                </a:lnTo>
                <a:lnTo>
                  <a:pt x="37161" y="1822"/>
                </a:lnTo>
                <a:lnTo>
                  <a:pt x="36532" y="2467"/>
                </a:lnTo>
                <a:lnTo>
                  <a:pt x="36192" y="2410"/>
                </a:lnTo>
                <a:lnTo>
                  <a:pt x="36931" y="3170"/>
                </a:lnTo>
                <a:lnTo>
                  <a:pt x="35906" y="3455"/>
                </a:lnTo>
                <a:lnTo>
                  <a:pt x="34710" y="3663"/>
                </a:lnTo>
                <a:lnTo>
                  <a:pt x="33626" y="3341"/>
                </a:lnTo>
                <a:lnTo>
                  <a:pt x="33455" y="4100"/>
                </a:lnTo>
                <a:lnTo>
                  <a:pt x="33342" y="4840"/>
                </a:lnTo>
                <a:lnTo>
                  <a:pt x="32601" y="3777"/>
                </a:lnTo>
                <a:lnTo>
                  <a:pt x="32031" y="2467"/>
                </a:lnTo>
                <a:lnTo>
                  <a:pt x="31175" y="3550"/>
                </a:lnTo>
                <a:close/>
              </a:path>
            </a:pathLst>
          </a:custGeom>
          <a:solidFill>
            <a:srgbClr val="ACD3ED"/>
          </a:solidFill>
        </p:spPr>
        <p:txBody>
          <a:bodyPr wrap="square" lIns="0" tIns="0" rIns="0" bIns="0" rtlCol="0">
            <a:noAutofit/>
          </a:bodyPr>
          <a:lstStyle/>
          <a:p>
            <a:endParaRPr/>
          </a:p>
        </p:txBody>
      </p:sp>
      <p:sp>
        <p:nvSpPr>
          <p:cNvPr id="2030" name="object 2030"/>
          <p:cNvSpPr/>
          <p:nvPr/>
        </p:nvSpPr>
        <p:spPr>
          <a:xfrm>
            <a:off x="411965" y="706692"/>
            <a:ext cx="29864" cy="24508"/>
          </a:xfrm>
          <a:custGeom>
            <a:avLst/>
            <a:gdLst/>
            <a:ahLst/>
            <a:cxnLst/>
            <a:rect l="l" t="t" r="r" b="b"/>
            <a:pathLst>
              <a:path w="29864" h="24508">
                <a:moveTo>
                  <a:pt x="25305" y="4100"/>
                </a:moveTo>
                <a:lnTo>
                  <a:pt x="25019" y="3075"/>
                </a:lnTo>
                <a:lnTo>
                  <a:pt x="25818" y="2372"/>
                </a:lnTo>
                <a:lnTo>
                  <a:pt x="26672" y="1689"/>
                </a:lnTo>
                <a:lnTo>
                  <a:pt x="27697" y="1347"/>
                </a:lnTo>
                <a:lnTo>
                  <a:pt x="28610" y="759"/>
                </a:lnTo>
                <a:lnTo>
                  <a:pt x="29749" y="816"/>
                </a:lnTo>
                <a:lnTo>
                  <a:pt x="29864" y="284"/>
                </a:lnTo>
                <a:lnTo>
                  <a:pt x="29008" y="0"/>
                </a:lnTo>
                <a:lnTo>
                  <a:pt x="28382" y="56"/>
                </a:lnTo>
                <a:lnTo>
                  <a:pt x="28098" y="56"/>
                </a:lnTo>
                <a:lnTo>
                  <a:pt x="27528" y="113"/>
                </a:lnTo>
                <a:lnTo>
                  <a:pt x="26616" y="664"/>
                </a:lnTo>
                <a:lnTo>
                  <a:pt x="25417" y="1025"/>
                </a:lnTo>
                <a:lnTo>
                  <a:pt x="24392" y="1632"/>
                </a:lnTo>
                <a:lnTo>
                  <a:pt x="23766" y="2600"/>
                </a:lnTo>
                <a:lnTo>
                  <a:pt x="23309" y="3682"/>
                </a:lnTo>
                <a:lnTo>
                  <a:pt x="24108" y="4062"/>
                </a:lnTo>
                <a:lnTo>
                  <a:pt x="24848" y="4537"/>
                </a:lnTo>
                <a:lnTo>
                  <a:pt x="25305" y="4100"/>
                </a:lnTo>
                <a:close/>
              </a:path>
              <a:path w="29864" h="24508">
                <a:moveTo>
                  <a:pt x="30491" y="3512"/>
                </a:moveTo>
                <a:lnTo>
                  <a:pt x="30207" y="4708"/>
                </a:lnTo>
                <a:lnTo>
                  <a:pt x="29808" y="5835"/>
                </a:lnTo>
                <a:lnTo>
                  <a:pt x="28781" y="5835"/>
                </a:lnTo>
                <a:lnTo>
                  <a:pt x="27756" y="5467"/>
                </a:lnTo>
                <a:lnTo>
                  <a:pt x="26787" y="5410"/>
                </a:lnTo>
                <a:lnTo>
                  <a:pt x="25818" y="5727"/>
                </a:lnTo>
                <a:lnTo>
                  <a:pt x="24735" y="5782"/>
                </a:lnTo>
                <a:lnTo>
                  <a:pt x="23708" y="5998"/>
                </a:lnTo>
                <a:lnTo>
                  <a:pt x="22399" y="6052"/>
                </a:lnTo>
                <a:lnTo>
                  <a:pt x="21087" y="6052"/>
                </a:lnTo>
                <a:lnTo>
                  <a:pt x="19833" y="6321"/>
                </a:lnTo>
                <a:lnTo>
                  <a:pt x="18749" y="5562"/>
                </a:lnTo>
                <a:lnTo>
                  <a:pt x="18008" y="6915"/>
                </a:lnTo>
                <a:lnTo>
                  <a:pt x="16983" y="6860"/>
                </a:lnTo>
                <a:lnTo>
                  <a:pt x="16014" y="7077"/>
                </a:lnTo>
                <a:lnTo>
                  <a:pt x="14989" y="7510"/>
                </a:lnTo>
                <a:lnTo>
                  <a:pt x="13962" y="7724"/>
                </a:lnTo>
                <a:lnTo>
                  <a:pt x="13336" y="6968"/>
                </a:lnTo>
                <a:lnTo>
                  <a:pt x="13108" y="5998"/>
                </a:lnTo>
                <a:lnTo>
                  <a:pt x="13678" y="5562"/>
                </a:lnTo>
                <a:lnTo>
                  <a:pt x="14760" y="6213"/>
                </a:lnTo>
                <a:lnTo>
                  <a:pt x="15900" y="6483"/>
                </a:lnTo>
                <a:lnTo>
                  <a:pt x="17154" y="6376"/>
                </a:lnTo>
                <a:lnTo>
                  <a:pt x="17039" y="5239"/>
                </a:lnTo>
                <a:lnTo>
                  <a:pt x="16242" y="4651"/>
                </a:lnTo>
                <a:lnTo>
                  <a:pt x="15559" y="3891"/>
                </a:lnTo>
                <a:lnTo>
                  <a:pt x="14760" y="3246"/>
                </a:lnTo>
                <a:lnTo>
                  <a:pt x="11340" y="4859"/>
                </a:lnTo>
                <a:lnTo>
                  <a:pt x="8206" y="7024"/>
                </a:lnTo>
                <a:lnTo>
                  <a:pt x="5584" y="9560"/>
                </a:lnTo>
                <a:lnTo>
                  <a:pt x="5242" y="9938"/>
                </a:lnTo>
                <a:lnTo>
                  <a:pt x="3190" y="12041"/>
                </a:lnTo>
                <a:lnTo>
                  <a:pt x="1423" y="14416"/>
                </a:lnTo>
                <a:lnTo>
                  <a:pt x="0" y="17007"/>
                </a:lnTo>
                <a:lnTo>
                  <a:pt x="10643" y="21871"/>
                </a:lnTo>
                <a:lnTo>
                  <a:pt x="23846" y="24325"/>
                </a:lnTo>
                <a:lnTo>
                  <a:pt x="28781" y="24508"/>
                </a:lnTo>
                <a:lnTo>
                  <a:pt x="42707" y="22989"/>
                </a:lnTo>
                <a:lnTo>
                  <a:pt x="54393" y="18801"/>
                </a:lnTo>
                <a:lnTo>
                  <a:pt x="58357" y="16413"/>
                </a:lnTo>
                <a:lnTo>
                  <a:pt x="49892" y="6858"/>
                </a:lnTo>
                <a:lnTo>
                  <a:pt x="38038" y="1151"/>
                </a:lnTo>
                <a:lnTo>
                  <a:pt x="36875" y="873"/>
                </a:lnTo>
                <a:lnTo>
                  <a:pt x="36476" y="1784"/>
                </a:lnTo>
                <a:lnTo>
                  <a:pt x="35848" y="2429"/>
                </a:lnTo>
                <a:lnTo>
                  <a:pt x="35507" y="2373"/>
                </a:lnTo>
                <a:lnTo>
                  <a:pt x="36246" y="3132"/>
                </a:lnTo>
                <a:lnTo>
                  <a:pt x="35221" y="3417"/>
                </a:lnTo>
                <a:lnTo>
                  <a:pt x="34025" y="3625"/>
                </a:lnTo>
                <a:lnTo>
                  <a:pt x="32942" y="3303"/>
                </a:lnTo>
                <a:lnTo>
                  <a:pt x="32770" y="4062"/>
                </a:lnTo>
                <a:lnTo>
                  <a:pt x="32658" y="4802"/>
                </a:lnTo>
                <a:lnTo>
                  <a:pt x="31916" y="3739"/>
                </a:lnTo>
                <a:lnTo>
                  <a:pt x="31346" y="2429"/>
                </a:lnTo>
                <a:lnTo>
                  <a:pt x="30491" y="3512"/>
                </a:lnTo>
                <a:close/>
              </a:path>
            </a:pathLst>
          </a:custGeom>
          <a:solidFill>
            <a:srgbClr val="A3D0EB"/>
          </a:solidFill>
        </p:spPr>
        <p:txBody>
          <a:bodyPr wrap="square" lIns="0" tIns="0" rIns="0" bIns="0" rtlCol="0">
            <a:noAutofit/>
          </a:bodyPr>
          <a:lstStyle/>
          <a:p>
            <a:endParaRPr/>
          </a:p>
        </p:txBody>
      </p:sp>
      <p:sp>
        <p:nvSpPr>
          <p:cNvPr id="2031" name="object 2031"/>
          <p:cNvSpPr/>
          <p:nvPr/>
        </p:nvSpPr>
        <p:spPr>
          <a:xfrm>
            <a:off x="412706" y="707508"/>
            <a:ext cx="27756" cy="23692"/>
          </a:xfrm>
          <a:custGeom>
            <a:avLst/>
            <a:gdLst/>
            <a:ahLst/>
            <a:cxnLst/>
            <a:rect l="l" t="t" r="r" b="b"/>
            <a:pathLst>
              <a:path w="27756" h="23692">
                <a:moveTo>
                  <a:pt x="23367" y="3246"/>
                </a:moveTo>
                <a:lnTo>
                  <a:pt x="24106" y="3720"/>
                </a:lnTo>
                <a:lnTo>
                  <a:pt x="24564" y="3284"/>
                </a:lnTo>
                <a:lnTo>
                  <a:pt x="24278" y="2259"/>
                </a:lnTo>
                <a:lnTo>
                  <a:pt x="25077" y="1556"/>
                </a:lnTo>
                <a:lnTo>
                  <a:pt x="25931" y="873"/>
                </a:lnTo>
                <a:lnTo>
                  <a:pt x="26956" y="531"/>
                </a:lnTo>
                <a:lnTo>
                  <a:pt x="27756" y="0"/>
                </a:lnTo>
                <a:lnTo>
                  <a:pt x="26672" y="56"/>
                </a:lnTo>
                <a:lnTo>
                  <a:pt x="25647" y="113"/>
                </a:lnTo>
                <a:lnTo>
                  <a:pt x="24620" y="265"/>
                </a:lnTo>
                <a:lnTo>
                  <a:pt x="23651" y="816"/>
                </a:lnTo>
                <a:lnTo>
                  <a:pt x="23025" y="1784"/>
                </a:lnTo>
                <a:lnTo>
                  <a:pt x="22568" y="2866"/>
                </a:lnTo>
                <a:lnTo>
                  <a:pt x="23367" y="3246"/>
                </a:lnTo>
                <a:close/>
              </a:path>
              <a:path w="27756" h="23692">
                <a:moveTo>
                  <a:pt x="29749" y="2695"/>
                </a:moveTo>
                <a:lnTo>
                  <a:pt x="29465" y="3891"/>
                </a:lnTo>
                <a:lnTo>
                  <a:pt x="29067" y="5019"/>
                </a:lnTo>
                <a:lnTo>
                  <a:pt x="28040" y="5019"/>
                </a:lnTo>
                <a:lnTo>
                  <a:pt x="27015" y="4651"/>
                </a:lnTo>
                <a:lnTo>
                  <a:pt x="26046" y="4594"/>
                </a:lnTo>
                <a:lnTo>
                  <a:pt x="25077" y="4911"/>
                </a:lnTo>
                <a:lnTo>
                  <a:pt x="23994" y="4966"/>
                </a:lnTo>
                <a:lnTo>
                  <a:pt x="22966" y="5182"/>
                </a:lnTo>
                <a:lnTo>
                  <a:pt x="21657" y="5235"/>
                </a:lnTo>
                <a:lnTo>
                  <a:pt x="20346" y="5235"/>
                </a:lnTo>
                <a:lnTo>
                  <a:pt x="19092" y="5505"/>
                </a:lnTo>
                <a:lnTo>
                  <a:pt x="18008" y="4745"/>
                </a:lnTo>
                <a:lnTo>
                  <a:pt x="17267" y="6099"/>
                </a:lnTo>
                <a:lnTo>
                  <a:pt x="16242" y="6044"/>
                </a:lnTo>
                <a:lnTo>
                  <a:pt x="15273" y="6260"/>
                </a:lnTo>
                <a:lnTo>
                  <a:pt x="14248" y="6693"/>
                </a:lnTo>
                <a:lnTo>
                  <a:pt x="13221" y="6908"/>
                </a:lnTo>
                <a:lnTo>
                  <a:pt x="12595" y="6152"/>
                </a:lnTo>
                <a:lnTo>
                  <a:pt x="12367" y="5182"/>
                </a:lnTo>
                <a:lnTo>
                  <a:pt x="12937" y="4745"/>
                </a:lnTo>
                <a:lnTo>
                  <a:pt x="14019" y="5397"/>
                </a:lnTo>
                <a:lnTo>
                  <a:pt x="15158" y="5666"/>
                </a:lnTo>
                <a:lnTo>
                  <a:pt x="16413" y="5560"/>
                </a:lnTo>
                <a:lnTo>
                  <a:pt x="16298" y="4423"/>
                </a:lnTo>
                <a:lnTo>
                  <a:pt x="15501" y="3834"/>
                </a:lnTo>
                <a:lnTo>
                  <a:pt x="14818" y="3075"/>
                </a:lnTo>
                <a:lnTo>
                  <a:pt x="8377" y="5883"/>
                </a:lnTo>
                <a:lnTo>
                  <a:pt x="3190" y="10686"/>
                </a:lnTo>
                <a:lnTo>
                  <a:pt x="0" y="16622"/>
                </a:lnTo>
                <a:lnTo>
                  <a:pt x="10790" y="21327"/>
                </a:lnTo>
                <a:lnTo>
                  <a:pt x="24056" y="23574"/>
                </a:lnTo>
                <a:lnTo>
                  <a:pt x="28040" y="23692"/>
                </a:lnTo>
                <a:lnTo>
                  <a:pt x="41890" y="22194"/>
                </a:lnTo>
                <a:lnTo>
                  <a:pt x="53525" y="18052"/>
                </a:lnTo>
                <a:lnTo>
                  <a:pt x="56879" y="16083"/>
                </a:lnTo>
                <a:lnTo>
                  <a:pt x="48434" y="6515"/>
                </a:lnTo>
                <a:lnTo>
                  <a:pt x="36459" y="964"/>
                </a:lnTo>
                <a:lnTo>
                  <a:pt x="35791" y="816"/>
                </a:lnTo>
                <a:lnTo>
                  <a:pt x="35735" y="968"/>
                </a:lnTo>
                <a:lnTo>
                  <a:pt x="35107" y="1613"/>
                </a:lnTo>
                <a:lnTo>
                  <a:pt x="34766" y="1556"/>
                </a:lnTo>
                <a:lnTo>
                  <a:pt x="35505" y="2316"/>
                </a:lnTo>
                <a:lnTo>
                  <a:pt x="34480" y="2600"/>
                </a:lnTo>
                <a:lnTo>
                  <a:pt x="33284" y="2809"/>
                </a:lnTo>
                <a:lnTo>
                  <a:pt x="32200" y="2486"/>
                </a:lnTo>
                <a:lnTo>
                  <a:pt x="32029" y="3246"/>
                </a:lnTo>
                <a:lnTo>
                  <a:pt x="31916" y="3986"/>
                </a:lnTo>
                <a:lnTo>
                  <a:pt x="31175" y="2923"/>
                </a:lnTo>
                <a:lnTo>
                  <a:pt x="30605" y="1613"/>
                </a:lnTo>
                <a:lnTo>
                  <a:pt x="29749" y="2695"/>
                </a:lnTo>
                <a:close/>
              </a:path>
            </a:pathLst>
          </a:custGeom>
          <a:solidFill>
            <a:srgbClr val="9FCEEB"/>
          </a:solidFill>
        </p:spPr>
        <p:txBody>
          <a:bodyPr wrap="square" lIns="0" tIns="0" rIns="0" bIns="0" rtlCol="0">
            <a:noAutofit/>
          </a:bodyPr>
          <a:lstStyle/>
          <a:p>
            <a:endParaRPr/>
          </a:p>
        </p:txBody>
      </p:sp>
      <p:sp>
        <p:nvSpPr>
          <p:cNvPr id="2032" name="object 2032"/>
          <p:cNvSpPr/>
          <p:nvPr/>
        </p:nvSpPr>
        <p:spPr>
          <a:xfrm>
            <a:off x="413388" y="708419"/>
            <a:ext cx="25133" cy="22780"/>
          </a:xfrm>
          <a:custGeom>
            <a:avLst/>
            <a:gdLst/>
            <a:ahLst/>
            <a:cxnLst/>
            <a:rect l="l" t="t" r="r" b="b"/>
            <a:pathLst>
              <a:path w="25133" h="22780">
                <a:moveTo>
                  <a:pt x="22342" y="873"/>
                </a:moveTo>
                <a:lnTo>
                  <a:pt x="21885" y="1955"/>
                </a:lnTo>
                <a:lnTo>
                  <a:pt x="22685" y="2335"/>
                </a:lnTo>
                <a:lnTo>
                  <a:pt x="23424" y="2809"/>
                </a:lnTo>
                <a:lnTo>
                  <a:pt x="23881" y="2372"/>
                </a:lnTo>
                <a:lnTo>
                  <a:pt x="23595" y="1347"/>
                </a:lnTo>
                <a:lnTo>
                  <a:pt x="24394" y="645"/>
                </a:lnTo>
                <a:lnTo>
                  <a:pt x="25133" y="0"/>
                </a:lnTo>
                <a:lnTo>
                  <a:pt x="24280" y="113"/>
                </a:lnTo>
                <a:lnTo>
                  <a:pt x="23482" y="227"/>
                </a:lnTo>
                <a:lnTo>
                  <a:pt x="22685" y="322"/>
                </a:lnTo>
                <a:lnTo>
                  <a:pt x="22342" y="873"/>
                </a:lnTo>
                <a:close/>
              </a:path>
              <a:path w="25133" h="22780">
                <a:moveTo>
                  <a:pt x="15616" y="3512"/>
                </a:moveTo>
                <a:lnTo>
                  <a:pt x="14818" y="2923"/>
                </a:lnTo>
                <a:lnTo>
                  <a:pt x="14647" y="2714"/>
                </a:lnTo>
                <a:lnTo>
                  <a:pt x="13849" y="3075"/>
                </a:lnTo>
                <a:lnTo>
                  <a:pt x="13052" y="3455"/>
                </a:lnTo>
                <a:lnTo>
                  <a:pt x="12311" y="3834"/>
                </a:lnTo>
                <a:lnTo>
                  <a:pt x="13336" y="4485"/>
                </a:lnTo>
                <a:lnTo>
                  <a:pt x="14476" y="4755"/>
                </a:lnTo>
                <a:lnTo>
                  <a:pt x="15730" y="4649"/>
                </a:lnTo>
                <a:lnTo>
                  <a:pt x="15616" y="3512"/>
                </a:lnTo>
                <a:close/>
              </a:path>
              <a:path w="25133" h="22780">
                <a:moveTo>
                  <a:pt x="29067" y="1784"/>
                </a:moveTo>
                <a:lnTo>
                  <a:pt x="28783" y="2980"/>
                </a:lnTo>
                <a:lnTo>
                  <a:pt x="28384" y="4108"/>
                </a:lnTo>
                <a:lnTo>
                  <a:pt x="27357" y="4108"/>
                </a:lnTo>
                <a:lnTo>
                  <a:pt x="26332" y="3739"/>
                </a:lnTo>
                <a:lnTo>
                  <a:pt x="25363" y="3682"/>
                </a:lnTo>
                <a:lnTo>
                  <a:pt x="24394" y="3999"/>
                </a:lnTo>
                <a:lnTo>
                  <a:pt x="23311" y="4054"/>
                </a:lnTo>
                <a:lnTo>
                  <a:pt x="22284" y="4271"/>
                </a:lnTo>
                <a:lnTo>
                  <a:pt x="20975" y="4324"/>
                </a:lnTo>
                <a:lnTo>
                  <a:pt x="19664" y="4324"/>
                </a:lnTo>
                <a:lnTo>
                  <a:pt x="18409" y="4594"/>
                </a:lnTo>
                <a:lnTo>
                  <a:pt x="17325" y="3834"/>
                </a:lnTo>
                <a:lnTo>
                  <a:pt x="16584" y="5188"/>
                </a:lnTo>
                <a:lnTo>
                  <a:pt x="15559" y="5133"/>
                </a:lnTo>
                <a:lnTo>
                  <a:pt x="14591" y="5349"/>
                </a:lnTo>
                <a:lnTo>
                  <a:pt x="13565" y="5782"/>
                </a:lnTo>
                <a:lnTo>
                  <a:pt x="12538" y="5997"/>
                </a:lnTo>
                <a:lnTo>
                  <a:pt x="11912" y="5241"/>
                </a:lnTo>
                <a:lnTo>
                  <a:pt x="11684" y="4271"/>
                </a:lnTo>
                <a:lnTo>
                  <a:pt x="11968" y="4054"/>
                </a:lnTo>
                <a:lnTo>
                  <a:pt x="6895" y="6913"/>
                </a:lnTo>
                <a:lnTo>
                  <a:pt x="2736" y="11124"/>
                </a:lnTo>
                <a:lnTo>
                  <a:pt x="0" y="16143"/>
                </a:lnTo>
                <a:lnTo>
                  <a:pt x="10966" y="20649"/>
                </a:lnTo>
                <a:lnTo>
                  <a:pt x="24262" y="22709"/>
                </a:lnTo>
                <a:lnTo>
                  <a:pt x="27357" y="22780"/>
                </a:lnTo>
                <a:lnTo>
                  <a:pt x="41130" y="21293"/>
                </a:lnTo>
                <a:lnTo>
                  <a:pt x="52710" y="17191"/>
                </a:lnTo>
                <a:lnTo>
                  <a:pt x="55512" y="15603"/>
                </a:lnTo>
                <a:lnTo>
                  <a:pt x="47010" y="6056"/>
                </a:lnTo>
                <a:lnTo>
                  <a:pt x="34950" y="680"/>
                </a:lnTo>
                <a:lnTo>
                  <a:pt x="34424" y="702"/>
                </a:lnTo>
                <a:lnTo>
                  <a:pt x="34083" y="645"/>
                </a:lnTo>
                <a:lnTo>
                  <a:pt x="34823" y="1404"/>
                </a:lnTo>
                <a:lnTo>
                  <a:pt x="33797" y="1689"/>
                </a:lnTo>
                <a:lnTo>
                  <a:pt x="32601" y="1898"/>
                </a:lnTo>
                <a:lnTo>
                  <a:pt x="31518" y="1575"/>
                </a:lnTo>
                <a:lnTo>
                  <a:pt x="31346" y="2335"/>
                </a:lnTo>
                <a:lnTo>
                  <a:pt x="31234" y="3075"/>
                </a:lnTo>
                <a:lnTo>
                  <a:pt x="30493" y="2012"/>
                </a:lnTo>
                <a:lnTo>
                  <a:pt x="29923" y="702"/>
                </a:lnTo>
                <a:lnTo>
                  <a:pt x="29067" y="1784"/>
                </a:lnTo>
                <a:close/>
              </a:path>
            </a:pathLst>
          </a:custGeom>
          <a:solidFill>
            <a:srgbClr val="9BCDEA"/>
          </a:solidFill>
        </p:spPr>
        <p:txBody>
          <a:bodyPr wrap="square" lIns="0" tIns="0" rIns="0" bIns="0" rtlCol="0">
            <a:noAutofit/>
          </a:bodyPr>
          <a:lstStyle/>
          <a:p>
            <a:endParaRPr/>
          </a:p>
        </p:txBody>
      </p:sp>
      <p:sp>
        <p:nvSpPr>
          <p:cNvPr id="2033" name="object 2033"/>
          <p:cNvSpPr/>
          <p:nvPr/>
        </p:nvSpPr>
        <p:spPr>
          <a:xfrm>
            <a:off x="414130" y="709349"/>
            <a:ext cx="23311" cy="3996"/>
          </a:xfrm>
          <a:custGeom>
            <a:avLst/>
            <a:gdLst/>
            <a:ahLst/>
            <a:cxnLst/>
            <a:rect l="l" t="t" r="r" b="b"/>
            <a:pathLst>
              <a:path w="23311" h="3996">
                <a:moveTo>
                  <a:pt x="22683" y="94"/>
                </a:moveTo>
                <a:lnTo>
                  <a:pt x="22056" y="208"/>
                </a:lnTo>
                <a:lnTo>
                  <a:pt x="21486" y="322"/>
                </a:lnTo>
                <a:lnTo>
                  <a:pt x="21144" y="1025"/>
                </a:lnTo>
                <a:lnTo>
                  <a:pt x="21943" y="1404"/>
                </a:lnTo>
                <a:lnTo>
                  <a:pt x="22683" y="1879"/>
                </a:lnTo>
                <a:lnTo>
                  <a:pt x="23140" y="1442"/>
                </a:lnTo>
                <a:lnTo>
                  <a:pt x="22854" y="417"/>
                </a:lnTo>
                <a:lnTo>
                  <a:pt x="23311" y="0"/>
                </a:lnTo>
                <a:lnTo>
                  <a:pt x="22683" y="94"/>
                </a:lnTo>
                <a:close/>
              </a:path>
              <a:path w="23311" h="3996">
                <a:moveTo>
                  <a:pt x="12367" y="3447"/>
                </a:moveTo>
                <a:lnTo>
                  <a:pt x="12595" y="3555"/>
                </a:lnTo>
                <a:lnTo>
                  <a:pt x="13735" y="3825"/>
                </a:lnTo>
                <a:lnTo>
                  <a:pt x="14989" y="3718"/>
                </a:lnTo>
                <a:lnTo>
                  <a:pt x="14874" y="2581"/>
                </a:lnTo>
                <a:lnTo>
                  <a:pt x="14591" y="2372"/>
                </a:lnTo>
                <a:lnTo>
                  <a:pt x="13793" y="2695"/>
                </a:lnTo>
                <a:lnTo>
                  <a:pt x="13108" y="3069"/>
                </a:lnTo>
                <a:lnTo>
                  <a:pt x="12367" y="3447"/>
                </a:lnTo>
                <a:close/>
              </a:path>
              <a:path w="23311" h="3996">
                <a:moveTo>
                  <a:pt x="11101" y="19949"/>
                </a:moveTo>
                <a:lnTo>
                  <a:pt x="24445" y="21815"/>
                </a:lnTo>
                <a:lnTo>
                  <a:pt x="26616" y="21850"/>
                </a:lnTo>
                <a:lnTo>
                  <a:pt x="40328" y="20393"/>
                </a:lnTo>
                <a:lnTo>
                  <a:pt x="51864" y="16354"/>
                </a:lnTo>
                <a:lnTo>
                  <a:pt x="54030" y="15158"/>
                </a:lnTo>
                <a:lnTo>
                  <a:pt x="49984" y="7819"/>
                </a:lnTo>
                <a:lnTo>
                  <a:pt x="42689" y="2373"/>
                </a:lnTo>
                <a:lnTo>
                  <a:pt x="33912" y="474"/>
                </a:lnTo>
                <a:lnTo>
                  <a:pt x="33056" y="759"/>
                </a:lnTo>
                <a:lnTo>
                  <a:pt x="31860" y="968"/>
                </a:lnTo>
                <a:lnTo>
                  <a:pt x="30777" y="645"/>
                </a:lnTo>
                <a:lnTo>
                  <a:pt x="30605" y="1404"/>
                </a:lnTo>
                <a:lnTo>
                  <a:pt x="30493" y="2145"/>
                </a:lnTo>
                <a:lnTo>
                  <a:pt x="29751" y="1082"/>
                </a:lnTo>
                <a:lnTo>
                  <a:pt x="29182" y="-170"/>
                </a:lnTo>
                <a:lnTo>
                  <a:pt x="28326" y="854"/>
                </a:lnTo>
                <a:lnTo>
                  <a:pt x="28042" y="2050"/>
                </a:lnTo>
                <a:lnTo>
                  <a:pt x="27643" y="3177"/>
                </a:lnTo>
                <a:lnTo>
                  <a:pt x="26616" y="3177"/>
                </a:lnTo>
                <a:lnTo>
                  <a:pt x="25591" y="2809"/>
                </a:lnTo>
                <a:lnTo>
                  <a:pt x="24622" y="2752"/>
                </a:lnTo>
                <a:lnTo>
                  <a:pt x="23653" y="3069"/>
                </a:lnTo>
                <a:lnTo>
                  <a:pt x="22570" y="3124"/>
                </a:lnTo>
                <a:lnTo>
                  <a:pt x="21543" y="3341"/>
                </a:lnTo>
                <a:lnTo>
                  <a:pt x="20234" y="3394"/>
                </a:lnTo>
                <a:lnTo>
                  <a:pt x="18922" y="3394"/>
                </a:lnTo>
                <a:lnTo>
                  <a:pt x="17668" y="3663"/>
                </a:lnTo>
                <a:lnTo>
                  <a:pt x="16584" y="2904"/>
                </a:lnTo>
                <a:lnTo>
                  <a:pt x="15843" y="4258"/>
                </a:lnTo>
                <a:lnTo>
                  <a:pt x="14818" y="4203"/>
                </a:lnTo>
                <a:lnTo>
                  <a:pt x="13849" y="4419"/>
                </a:lnTo>
                <a:lnTo>
                  <a:pt x="12824" y="4852"/>
                </a:lnTo>
                <a:lnTo>
                  <a:pt x="11797" y="5066"/>
                </a:lnTo>
                <a:lnTo>
                  <a:pt x="11171" y="4311"/>
                </a:lnTo>
                <a:lnTo>
                  <a:pt x="11114" y="4096"/>
                </a:lnTo>
                <a:lnTo>
                  <a:pt x="6384" y="6902"/>
                </a:lnTo>
                <a:lnTo>
                  <a:pt x="2507" y="10894"/>
                </a:lnTo>
                <a:lnTo>
                  <a:pt x="0" y="15644"/>
                </a:lnTo>
                <a:lnTo>
                  <a:pt x="11101" y="19949"/>
                </a:lnTo>
                <a:close/>
              </a:path>
            </a:pathLst>
          </a:custGeom>
          <a:solidFill>
            <a:srgbClr val="95C9E9"/>
          </a:solidFill>
        </p:spPr>
        <p:txBody>
          <a:bodyPr wrap="square" lIns="0" tIns="0" rIns="0" bIns="0" rtlCol="0">
            <a:noAutofit/>
          </a:bodyPr>
          <a:lstStyle/>
          <a:p>
            <a:endParaRPr/>
          </a:p>
        </p:txBody>
      </p:sp>
      <p:sp>
        <p:nvSpPr>
          <p:cNvPr id="2034" name="object 2034"/>
          <p:cNvSpPr/>
          <p:nvPr/>
        </p:nvSpPr>
        <p:spPr>
          <a:xfrm>
            <a:off x="414871" y="709995"/>
            <a:ext cx="52606" cy="21205"/>
          </a:xfrm>
          <a:custGeom>
            <a:avLst/>
            <a:gdLst/>
            <a:ahLst/>
            <a:cxnLst/>
            <a:rect l="l" t="t" r="r" b="b"/>
            <a:pathLst>
              <a:path w="52606" h="21205">
                <a:moveTo>
                  <a:pt x="28098" y="0"/>
                </a:moveTo>
                <a:lnTo>
                  <a:pt x="27584" y="208"/>
                </a:lnTo>
                <a:lnTo>
                  <a:pt x="27300" y="1404"/>
                </a:lnTo>
                <a:lnTo>
                  <a:pt x="26902" y="2532"/>
                </a:lnTo>
                <a:lnTo>
                  <a:pt x="25875" y="2532"/>
                </a:lnTo>
                <a:lnTo>
                  <a:pt x="24850" y="2164"/>
                </a:lnTo>
                <a:lnTo>
                  <a:pt x="23881" y="2107"/>
                </a:lnTo>
                <a:lnTo>
                  <a:pt x="22912" y="2424"/>
                </a:lnTo>
                <a:lnTo>
                  <a:pt x="21829" y="2479"/>
                </a:lnTo>
                <a:lnTo>
                  <a:pt x="20802" y="2695"/>
                </a:lnTo>
                <a:lnTo>
                  <a:pt x="19492" y="2748"/>
                </a:lnTo>
                <a:lnTo>
                  <a:pt x="18181" y="2748"/>
                </a:lnTo>
                <a:lnTo>
                  <a:pt x="16927" y="3018"/>
                </a:lnTo>
                <a:lnTo>
                  <a:pt x="15843" y="2259"/>
                </a:lnTo>
                <a:lnTo>
                  <a:pt x="15102" y="3612"/>
                </a:lnTo>
                <a:lnTo>
                  <a:pt x="14077" y="3557"/>
                </a:lnTo>
                <a:lnTo>
                  <a:pt x="13108" y="3773"/>
                </a:lnTo>
                <a:lnTo>
                  <a:pt x="12083" y="4206"/>
                </a:lnTo>
                <a:lnTo>
                  <a:pt x="11056" y="4421"/>
                </a:lnTo>
                <a:lnTo>
                  <a:pt x="10828" y="4151"/>
                </a:lnTo>
                <a:lnTo>
                  <a:pt x="6213" y="6904"/>
                </a:lnTo>
                <a:lnTo>
                  <a:pt x="2450" y="10790"/>
                </a:lnTo>
                <a:lnTo>
                  <a:pt x="0" y="15376"/>
                </a:lnTo>
                <a:lnTo>
                  <a:pt x="11209" y="19517"/>
                </a:lnTo>
                <a:lnTo>
                  <a:pt x="24612" y="21193"/>
                </a:lnTo>
                <a:lnTo>
                  <a:pt x="25875" y="21205"/>
                </a:lnTo>
                <a:lnTo>
                  <a:pt x="39496" y="19762"/>
                </a:lnTo>
                <a:lnTo>
                  <a:pt x="50995" y="15753"/>
                </a:lnTo>
                <a:lnTo>
                  <a:pt x="52606" y="14891"/>
                </a:lnTo>
                <a:lnTo>
                  <a:pt x="44000" y="5444"/>
                </a:lnTo>
                <a:lnTo>
                  <a:pt x="31722" y="419"/>
                </a:lnTo>
                <a:lnTo>
                  <a:pt x="31119" y="322"/>
                </a:lnTo>
                <a:lnTo>
                  <a:pt x="30378" y="208"/>
                </a:lnTo>
                <a:lnTo>
                  <a:pt x="29979" y="151"/>
                </a:lnTo>
                <a:lnTo>
                  <a:pt x="29864" y="759"/>
                </a:lnTo>
                <a:lnTo>
                  <a:pt x="29751" y="1499"/>
                </a:lnTo>
                <a:lnTo>
                  <a:pt x="29010" y="436"/>
                </a:lnTo>
                <a:lnTo>
                  <a:pt x="28839" y="56"/>
                </a:lnTo>
                <a:lnTo>
                  <a:pt x="28098" y="0"/>
                </a:lnTo>
                <a:close/>
              </a:path>
            </a:pathLst>
          </a:custGeom>
          <a:solidFill>
            <a:srgbClr val="92C8E8"/>
          </a:solidFill>
        </p:spPr>
        <p:txBody>
          <a:bodyPr wrap="square" lIns="0" tIns="0" rIns="0" bIns="0" rtlCol="0">
            <a:noAutofit/>
          </a:bodyPr>
          <a:lstStyle/>
          <a:p>
            <a:endParaRPr/>
          </a:p>
        </p:txBody>
      </p:sp>
      <p:sp>
        <p:nvSpPr>
          <p:cNvPr id="2035" name="object 2035"/>
          <p:cNvSpPr/>
          <p:nvPr/>
        </p:nvSpPr>
        <p:spPr>
          <a:xfrm>
            <a:off x="435503" y="710204"/>
            <a:ext cx="1766" cy="1025"/>
          </a:xfrm>
          <a:custGeom>
            <a:avLst/>
            <a:gdLst/>
            <a:ahLst/>
            <a:cxnLst/>
            <a:rect l="l" t="t" r="r" b="b"/>
            <a:pathLst>
              <a:path w="1766" h="1025">
                <a:moveTo>
                  <a:pt x="1766" y="588"/>
                </a:moveTo>
                <a:lnTo>
                  <a:pt x="1595" y="0"/>
                </a:lnTo>
                <a:lnTo>
                  <a:pt x="1025" y="113"/>
                </a:lnTo>
                <a:lnTo>
                  <a:pt x="511" y="170"/>
                </a:lnTo>
                <a:lnTo>
                  <a:pt x="0" y="265"/>
                </a:lnTo>
                <a:lnTo>
                  <a:pt x="569" y="550"/>
                </a:lnTo>
                <a:lnTo>
                  <a:pt x="1309" y="1025"/>
                </a:lnTo>
                <a:lnTo>
                  <a:pt x="1766" y="588"/>
                </a:lnTo>
                <a:close/>
              </a:path>
            </a:pathLst>
          </a:custGeom>
          <a:solidFill>
            <a:srgbClr val="92C8E8"/>
          </a:solidFill>
        </p:spPr>
        <p:txBody>
          <a:bodyPr wrap="square" lIns="0" tIns="0" rIns="0" bIns="0" rtlCol="0">
            <a:noAutofit/>
          </a:bodyPr>
          <a:lstStyle/>
          <a:p>
            <a:endParaRPr/>
          </a:p>
        </p:txBody>
      </p:sp>
      <p:sp>
        <p:nvSpPr>
          <p:cNvPr id="2036" name="object 2036"/>
          <p:cNvSpPr/>
          <p:nvPr/>
        </p:nvSpPr>
        <p:spPr>
          <a:xfrm>
            <a:off x="427637" y="712474"/>
            <a:ext cx="1482" cy="700"/>
          </a:xfrm>
          <a:custGeom>
            <a:avLst/>
            <a:gdLst/>
            <a:ahLst/>
            <a:cxnLst/>
            <a:rect l="l" t="t" r="r" b="b"/>
            <a:pathLst>
              <a:path w="1482" h="700">
                <a:moveTo>
                  <a:pt x="0" y="647"/>
                </a:moveTo>
                <a:lnTo>
                  <a:pt x="227" y="700"/>
                </a:lnTo>
                <a:lnTo>
                  <a:pt x="1482" y="594"/>
                </a:lnTo>
                <a:lnTo>
                  <a:pt x="1425" y="0"/>
                </a:lnTo>
                <a:lnTo>
                  <a:pt x="912" y="161"/>
                </a:lnTo>
                <a:lnTo>
                  <a:pt x="457" y="377"/>
                </a:lnTo>
                <a:lnTo>
                  <a:pt x="0" y="647"/>
                </a:lnTo>
                <a:close/>
              </a:path>
            </a:pathLst>
          </a:custGeom>
          <a:solidFill>
            <a:srgbClr val="92C8E8"/>
          </a:solidFill>
        </p:spPr>
        <p:txBody>
          <a:bodyPr wrap="square" lIns="0" tIns="0" rIns="0" bIns="0" rtlCol="0">
            <a:noAutofit/>
          </a:bodyPr>
          <a:lstStyle/>
          <a:p>
            <a:endParaRPr/>
          </a:p>
        </p:txBody>
      </p:sp>
      <p:sp>
        <p:nvSpPr>
          <p:cNvPr id="2037" name="object 2037"/>
          <p:cNvSpPr/>
          <p:nvPr/>
        </p:nvSpPr>
        <p:spPr>
          <a:xfrm>
            <a:off x="415612" y="710754"/>
            <a:ext cx="51123" cy="20445"/>
          </a:xfrm>
          <a:custGeom>
            <a:avLst/>
            <a:gdLst/>
            <a:ahLst/>
            <a:cxnLst/>
            <a:rect l="l" t="t" r="r" b="b"/>
            <a:pathLst>
              <a:path w="51123" h="20445">
                <a:moveTo>
                  <a:pt x="24779" y="20444"/>
                </a:moveTo>
                <a:lnTo>
                  <a:pt x="25133" y="20445"/>
                </a:lnTo>
                <a:lnTo>
                  <a:pt x="38665" y="19020"/>
                </a:lnTo>
                <a:lnTo>
                  <a:pt x="50141" y="15070"/>
                </a:lnTo>
                <a:lnTo>
                  <a:pt x="51123" y="14564"/>
                </a:lnTo>
                <a:lnTo>
                  <a:pt x="42474" y="5108"/>
                </a:lnTo>
                <a:lnTo>
                  <a:pt x="30102" y="278"/>
                </a:lnTo>
                <a:lnTo>
                  <a:pt x="29123" y="151"/>
                </a:lnTo>
                <a:lnTo>
                  <a:pt x="29010" y="740"/>
                </a:lnTo>
                <a:lnTo>
                  <a:pt x="28610" y="94"/>
                </a:lnTo>
                <a:lnTo>
                  <a:pt x="27983" y="37"/>
                </a:lnTo>
                <a:lnTo>
                  <a:pt x="27357" y="37"/>
                </a:lnTo>
                <a:lnTo>
                  <a:pt x="26731" y="0"/>
                </a:lnTo>
                <a:lnTo>
                  <a:pt x="26559" y="645"/>
                </a:lnTo>
                <a:lnTo>
                  <a:pt x="26161" y="1773"/>
                </a:lnTo>
                <a:lnTo>
                  <a:pt x="25133" y="1773"/>
                </a:lnTo>
                <a:lnTo>
                  <a:pt x="24108" y="1404"/>
                </a:lnTo>
                <a:lnTo>
                  <a:pt x="23140" y="1347"/>
                </a:lnTo>
                <a:lnTo>
                  <a:pt x="22171" y="1664"/>
                </a:lnTo>
                <a:lnTo>
                  <a:pt x="21087" y="1719"/>
                </a:lnTo>
                <a:lnTo>
                  <a:pt x="20060" y="1936"/>
                </a:lnTo>
                <a:lnTo>
                  <a:pt x="18751" y="1989"/>
                </a:lnTo>
                <a:lnTo>
                  <a:pt x="17440" y="1989"/>
                </a:lnTo>
                <a:lnTo>
                  <a:pt x="16186" y="2259"/>
                </a:lnTo>
                <a:lnTo>
                  <a:pt x="15501" y="1773"/>
                </a:lnTo>
                <a:lnTo>
                  <a:pt x="15046" y="1936"/>
                </a:lnTo>
                <a:lnTo>
                  <a:pt x="14818" y="1989"/>
                </a:lnTo>
                <a:lnTo>
                  <a:pt x="14361" y="2853"/>
                </a:lnTo>
                <a:lnTo>
                  <a:pt x="13336" y="2798"/>
                </a:lnTo>
                <a:lnTo>
                  <a:pt x="12651" y="2961"/>
                </a:lnTo>
                <a:lnTo>
                  <a:pt x="7238" y="5550"/>
                </a:lnTo>
                <a:lnTo>
                  <a:pt x="2734" y="9814"/>
                </a:lnTo>
                <a:lnTo>
                  <a:pt x="0" y="14995"/>
                </a:lnTo>
                <a:lnTo>
                  <a:pt x="11363" y="18960"/>
                </a:lnTo>
                <a:lnTo>
                  <a:pt x="24779" y="20444"/>
                </a:lnTo>
                <a:close/>
              </a:path>
            </a:pathLst>
          </a:custGeom>
          <a:solidFill>
            <a:srgbClr val="8DC5E6"/>
          </a:solidFill>
        </p:spPr>
        <p:txBody>
          <a:bodyPr wrap="square" lIns="0" tIns="0" rIns="0" bIns="0" rtlCol="0">
            <a:noAutofit/>
          </a:bodyPr>
          <a:lstStyle/>
          <a:p>
            <a:endParaRPr/>
          </a:p>
        </p:txBody>
      </p:sp>
      <p:sp>
        <p:nvSpPr>
          <p:cNvPr id="2038" name="object 2038"/>
          <p:cNvSpPr/>
          <p:nvPr/>
        </p:nvSpPr>
        <p:spPr>
          <a:xfrm>
            <a:off x="416353" y="711551"/>
            <a:ext cx="49641" cy="19648"/>
          </a:xfrm>
          <a:custGeom>
            <a:avLst/>
            <a:gdLst/>
            <a:ahLst/>
            <a:cxnLst/>
            <a:rect l="l" t="t" r="r" b="b"/>
            <a:pathLst>
              <a:path w="49641" h="19648">
                <a:moveTo>
                  <a:pt x="6668" y="17759"/>
                </a:moveTo>
                <a:lnTo>
                  <a:pt x="15160" y="19648"/>
                </a:lnTo>
                <a:lnTo>
                  <a:pt x="24392" y="19648"/>
                </a:lnTo>
                <a:lnTo>
                  <a:pt x="37867" y="18239"/>
                </a:lnTo>
                <a:lnTo>
                  <a:pt x="49292" y="14320"/>
                </a:lnTo>
                <a:lnTo>
                  <a:pt x="49641" y="14145"/>
                </a:lnTo>
                <a:lnTo>
                  <a:pt x="40910" y="4748"/>
                </a:lnTo>
                <a:lnTo>
                  <a:pt x="28369" y="182"/>
                </a:lnTo>
                <a:lnTo>
                  <a:pt x="25760" y="0"/>
                </a:lnTo>
                <a:lnTo>
                  <a:pt x="25419" y="975"/>
                </a:lnTo>
                <a:lnTo>
                  <a:pt x="24392" y="975"/>
                </a:lnTo>
                <a:lnTo>
                  <a:pt x="23367" y="607"/>
                </a:lnTo>
                <a:lnTo>
                  <a:pt x="22399" y="550"/>
                </a:lnTo>
                <a:lnTo>
                  <a:pt x="21430" y="867"/>
                </a:lnTo>
                <a:lnTo>
                  <a:pt x="20346" y="922"/>
                </a:lnTo>
                <a:lnTo>
                  <a:pt x="19319" y="1139"/>
                </a:lnTo>
                <a:lnTo>
                  <a:pt x="18010" y="1192"/>
                </a:lnTo>
                <a:lnTo>
                  <a:pt x="16641" y="1192"/>
                </a:lnTo>
                <a:lnTo>
                  <a:pt x="9403" y="3350"/>
                </a:lnTo>
                <a:lnTo>
                  <a:pt x="3361" y="8208"/>
                </a:lnTo>
                <a:lnTo>
                  <a:pt x="0" y="14575"/>
                </a:lnTo>
                <a:lnTo>
                  <a:pt x="6668" y="17759"/>
                </a:lnTo>
                <a:close/>
              </a:path>
            </a:pathLst>
          </a:custGeom>
          <a:solidFill>
            <a:srgbClr val="85C2E3"/>
          </a:solidFill>
        </p:spPr>
        <p:txBody>
          <a:bodyPr wrap="square" lIns="0" tIns="0" rIns="0" bIns="0" rtlCol="0">
            <a:noAutofit/>
          </a:bodyPr>
          <a:lstStyle/>
          <a:p>
            <a:endParaRPr/>
          </a:p>
        </p:txBody>
      </p:sp>
      <p:sp>
        <p:nvSpPr>
          <p:cNvPr id="2039" name="object 2039"/>
          <p:cNvSpPr/>
          <p:nvPr/>
        </p:nvSpPr>
        <p:spPr>
          <a:xfrm>
            <a:off x="417150" y="712368"/>
            <a:ext cx="48046" cy="18832"/>
          </a:xfrm>
          <a:custGeom>
            <a:avLst/>
            <a:gdLst/>
            <a:ahLst/>
            <a:cxnLst/>
            <a:rect l="l" t="t" r="r" b="b"/>
            <a:pathLst>
              <a:path w="48046" h="18832">
                <a:moveTo>
                  <a:pt x="888" y="12580"/>
                </a:moveTo>
                <a:lnTo>
                  <a:pt x="0" y="14137"/>
                </a:lnTo>
                <a:lnTo>
                  <a:pt x="6496" y="17104"/>
                </a:lnTo>
                <a:lnTo>
                  <a:pt x="14703" y="18832"/>
                </a:lnTo>
                <a:lnTo>
                  <a:pt x="32885" y="18832"/>
                </a:lnTo>
                <a:lnTo>
                  <a:pt x="41378" y="16943"/>
                </a:lnTo>
                <a:lnTo>
                  <a:pt x="48046" y="13706"/>
                </a:lnTo>
                <a:lnTo>
                  <a:pt x="39266" y="4358"/>
                </a:lnTo>
                <a:lnTo>
                  <a:pt x="26562" y="91"/>
                </a:lnTo>
                <a:lnTo>
                  <a:pt x="24678" y="0"/>
                </a:lnTo>
                <a:lnTo>
                  <a:pt x="24622" y="159"/>
                </a:lnTo>
                <a:lnTo>
                  <a:pt x="23595" y="159"/>
                </a:lnTo>
                <a:lnTo>
                  <a:pt x="23196" y="0"/>
                </a:lnTo>
                <a:lnTo>
                  <a:pt x="10161" y="3663"/>
                </a:lnTo>
                <a:lnTo>
                  <a:pt x="888" y="12580"/>
                </a:lnTo>
                <a:close/>
              </a:path>
            </a:pathLst>
          </a:custGeom>
          <a:solidFill>
            <a:srgbClr val="7DC0E2"/>
          </a:solidFill>
        </p:spPr>
        <p:txBody>
          <a:bodyPr wrap="square" lIns="0" tIns="0" rIns="0" bIns="0" rtlCol="0">
            <a:noAutofit/>
          </a:bodyPr>
          <a:lstStyle/>
          <a:p>
            <a:endParaRPr/>
          </a:p>
        </p:txBody>
      </p:sp>
      <p:sp>
        <p:nvSpPr>
          <p:cNvPr id="2040" name="object 2040"/>
          <p:cNvSpPr/>
          <p:nvPr/>
        </p:nvSpPr>
        <p:spPr>
          <a:xfrm>
            <a:off x="417892" y="713175"/>
            <a:ext cx="46564" cy="18025"/>
          </a:xfrm>
          <a:custGeom>
            <a:avLst/>
            <a:gdLst/>
            <a:ahLst/>
            <a:cxnLst/>
            <a:rect l="l" t="t" r="r" b="b"/>
            <a:pathLst>
              <a:path w="46564" h="18025">
                <a:moveTo>
                  <a:pt x="23424" y="0"/>
                </a:moveTo>
                <a:lnTo>
                  <a:pt x="10262" y="3348"/>
                </a:lnTo>
                <a:lnTo>
                  <a:pt x="874" y="12150"/>
                </a:lnTo>
                <a:lnTo>
                  <a:pt x="0" y="13653"/>
                </a:lnTo>
                <a:lnTo>
                  <a:pt x="6440" y="16405"/>
                </a:lnTo>
                <a:lnTo>
                  <a:pt x="14305" y="18025"/>
                </a:lnTo>
                <a:lnTo>
                  <a:pt x="31802" y="18025"/>
                </a:lnTo>
                <a:lnTo>
                  <a:pt x="40008" y="16244"/>
                </a:lnTo>
                <a:lnTo>
                  <a:pt x="46564" y="13277"/>
                </a:lnTo>
                <a:lnTo>
                  <a:pt x="37678" y="4005"/>
                </a:lnTo>
                <a:lnTo>
                  <a:pt x="24857" y="36"/>
                </a:lnTo>
                <a:lnTo>
                  <a:pt x="23424" y="0"/>
                </a:lnTo>
                <a:close/>
              </a:path>
            </a:pathLst>
          </a:custGeom>
          <a:solidFill>
            <a:srgbClr val="78BBE0"/>
          </a:solidFill>
        </p:spPr>
        <p:txBody>
          <a:bodyPr wrap="square" lIns="0" tIns="0" rIns="0" bIns="0" rtlCol="0">
            <a:noAutofit/>
          </a:bodyPr>
          <a:lstStyle/>
          <a:p>
            <a:endParaRPr/>
          </a:p>
        </p:txBody>
      </p:sp>
      <p:sp>
        <p:nvSpPr>
          <p:cNvPr id="8" name="object 8"/>
          <p:cNvSpPr/>
          <p:nvPr/>
        </p:nvSpPr>
        <p:spPr>
          <a:xfrm>
            <a:off x="734568" y="6294120"/>
            <a:ext cx="558291" cy="558344"/>
          </a:xfrm>
          <a:custGeom>
            <a:avLst/>
            <a:gdLst/>
            <a:ahLst/>
            <a:cxnLst/>
            <a:rect l="l" t="t" r="r" b="b"/>
            <a:pathLst>
              <a:path w="558291" h="558344">
                <a:moveTo>
                  <a:pt x="0" y="0"/>
                </a:moveTo>
                <a:lnTo>
                  <a:pt x="558291" y="558344"/>
                </a:lnTo>
              </a:path>
            </a:pathLst>
          </a:custGeom>
          <a:ln w="6096">
            <a:solidFill>
              <a:srgbClr val="EC7C30"/>
            </a:solidFill>
          </a:ln>
        </p:spPr>
        <p:txBody>
          <a:bodyPr wrap="square" lIns="0" tIns="0" rIns="0" bIns="0" rtlCol="0">
            <a:noAutofit/>
          </a:bodyPr>
          <a:lstStyle/>
          <a:p>
            <a:endParaRPr/>
          </a:p>
        </p:txBody>
      </p:sp>
      <p:sp>
        <p:nvSpPr>
          <p:cNvPr id="9" name="object 9"/>
          <p:cNvSpPr/>
          <p:nvPr/>
        </p:nvSpPr>
        <p:spPr>
          <a:xfrm>
            <a:off x="390144" y="5129783"/>
            <a:ext cx="1728343" cy="1728310"/>
          </a:xfrm>
          <a:custGeom>
            <a:avLst/>
            <a:gdLst/>
            <a:ahLst/>
            <a:cxnLst/>
            <a:rect l="l" t="t" r="r" b="b"/>
            <a:pathLst>
              <a:path w="1728343" h="1728310">
                <a:moveTo>
                  <a:pt x="0" y="1"/>
                </a:moveTo>
                <a:lnTo>
                  <a:pt x="1728246" y="1728214"/>
                </a:lnTo>
              </a:path>
              <a:path w="1728343" h="1728310">
                <a:moveTo>
                  <a:pt x="1728246" y="1728214"/>
                </a:moveTo>
                <a:lnTo>
                  <a:pt x="0" y="0"/>
                </a:lnTo>
              </a:path>
            </a:pathLst>
          </a:custGeom>
          <a:ln w="6096">
            <a:solidFill>
              <a:srgbClr val="EC7C30"/>
            </a:solidFill>
          </a:ln>
        </p:spPr>
        <p:txBody>
          <a:bodyPr wrap="square" lIns="0" tIns="0" rIns="0" bIns="0" rtlCol="0">
            <a:noAutofit/>
          </a:bodyPr>
          <a:lstStyle/>
          <a:p>
            <a:endParaRPr/>
          </a:p>
        </p:txBody>
      </p:sp>
      <p:sp>
        <p:nvSpPr>
          <p:cNvPr id="7" name="object 7"/>
          <p:cNvSpPr txBox="1"/>
          <p:nvPr/>
        </p:nvSpPr>
        <p:spPr>
          <a:xfrm>
            <a:off x="4715002" y="2407252"/>
            <a:ext cx="2703829" cy="1040993"/>
          </a:xfrm>
          <a:prstGeom prst="rect">
            <a:avLst/>
          </a:prstGeom>
        </p:spPr>
        <p:txBody>
          <a:bodyPr wrap="square" lIns="0" tIns="0" rIns="0" bIns="0" rtlCol="0">
            <a:noAutofit/>
          </a:bodyPr>
          <a:lstStyle/>
          <a:p>
            <a:pPr marL="12700">
              <a:lnSpc>
                <a:spcPts val="8195"/>
              </a:lnSpc>
              <a:spcBef>
                <a:spcPts val="409"/>
              </a:spcBef>
            </a:pPr>
            <a:r>
              <a:rPr sz="8000" spc="0" dirty="0">
                <a:solidFill>
                  <a:srgbClr val="FFFFFF"/>
                </a:solidFill>
                <a:latin typeface="Franklin Gothic Medium Cond"/>
                <a:cs typeface="Franklin Gothic Medium Cond"/>
              </a:rPr>
              <a:t>THANK</a:t>
            </a:r>
            <a:endParaRPr sz="8000">
              <a:latin typeface="Franklin Gothic Medium Cond"/>
              <a:cs typeface="Franklin Gothic Medium Cond"/>
            </a:endParaRPr>
          </a:p>
        </p:txBody>
      </p:sp>
      <p:sp>
        <p:nvSpPr>
          <p:cNvPr id="6" name="object 6"/>
          <p:cNvSpPr txBox="1"/>
          <p:nvPr/>
        </p:nvSpPr>
        <p:spPr>
          <a:xfrm>
            <a:off x="7430699" y="2407252"/>
            <a:ext cx="1709682" cy="1040993"/>
          </a:xfrm>
          <a:prstGeom prst="rect">
            <a:avLst/>
          </a:prstGeom>
        </p:spPr>
        <p:txBody>
          <a:bodyPr wrap="square" lIns="0" tIns="0" rIns="0" bIns="0" rtlCol="0">
            <a:noAutofit/>
          </a:bodyPr>
          <a:lstStyle/>
          <a:p>
            <a:pPr marL="12700">
              <a:lnSpc>
                <a:spcPts val="8195"/>
              </a:lnSpc>
              <a:spcBef>
                <a:spcPts val="409"/>
              </a:spcBef>
            </a:pPr>
            <a:r>
              <a:rPr sz="8000" spc="-59" dirty="0">
                <a:solidFill>
                  <a:srgbClr val="FFFFFF"/>
                </a:solidFill>
                <a:latin typeface="Franklin Gothic Medium Cond"/>
                <a:cs typeface="Franklin Gothic Medium Cond"/>
              </a:rPr>
              <a:t>Y</a:t>
            </a:r>
            <a:r>
              <a:rPr sz="8000" spc="0" dirty="0">
                <a:solidFill>
                  <a:srgbClr val="FFFFFF"/>
                </a:solidFill>
                <a:latin typeface="Franklin Gothic Medium Cond"/>
                <a:cs typeface="Franklin Gothic Medium Cond"/>
              </a:rPr>
              <a:t>OU</a:t>
            </a:r>
            <a:endParaRPr sz="8000">
              <a:latin typeface="Franklin Gothic Medium Cond"/>
              <a:cs typeface="Franklin Gothic Medium Cond"/>
            </a:endParaRPr>
          </a:p>
        </p:txBody>
      </p:sp>
      <p:sp>
        <p:nvSpPr>
          <p:cNvPr id="5" name="object 5"/>
          <p:cNvSpPr txBox="1"/>
          <p:nvPr/>
        </p:nvSpPr>
        <p:spPr>
          <a:xfrm>
            <a:off x="4963160" y="5407782"/>
            <a:ext cx="3221470" cy="522282"/>
          </a:xfrm>
          <a:prstGeom prst="rect">
            <a:avLst/>
          </a:prstGeom>
        </p:spPr>
        <p:txBody>
          <a:bodyPr wrap="square" lIns="0" tIns="0" rIns="0" bIns="0" rtlCol="0">
            <a:noAutofit/>
          </a:bodyPr>
          <a:lstStyle/>
          <a:p>
            <a:pPr algn="ctr">
              <a:lnSpc>
                <a:spcPts val="1945"/>
              </a:lnSpc>
              <a:spcBef>
                <a:spcPts val="97"/>
              </a:spcBef>
            </a:pPr>
            <a:endParaRPr sz="1800" dirty="0">
              <a:latin typeface="Franklin Gothic Medium Cond"/>
              <a:cs typeface="Franklin Gothic Medium Cond"/>
            </a:endParaRPr>
          </a:p>
        </p:txBody>
      </p:sp>
      <p:sp>
        <p:nvSpPr>
          <p:cNvPr id="4" name="object 4"/>
          <p:cNvSpPr txBox="1"/>
          <p:nvPr/>
        </p:nvSpPr>
        <p:spPr>
          <a:xfrm>
            <a:off x="237744" y="152400"/>
            <a:ext cx="409956" cy="377951"/>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37744" y="530351"/>
            <a:ext cx="409956" cy="393192"/>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37744" y="923544"/>
            <a:ext cx="409956" cy="841247"/>
          </a:xfrm>
          <a:prstGeom prst="rect">
            <a:avLst/>
          </a:prstGeom>
        </p:spPr>
        <p:txBody>
          <a:bodyPr wrap="square" lIns="0" tIns="0" rIns="0" bIns="0" rtlCol="0">
            <a:noAutofit/>
          </a:bodyPr>
          <a:lstStyle/>
          <a:p>
            <a:pPr marL="25400">
              <a:lnSpc>
                <a:spcPts val="1000"/>
              </a:lnSpc>
            </a:pPr>
            <a:endParaRPr sz="10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1CCB-8C21-4684-97E6-02633089724B}"/>
              </a:ext>
            </a:extLst>
          </p:cNvPr>
          <p:cNvSpPr>
            <a:spLocks noGrp="1"/>
          </p:cNvSpPr>
          <p:nvPr>
            <p:ph type="title"/>
          </p:nvPr>
        </p:nvSpPr>
        <p:spPr>
          <a:xfrm>
            <a:off x="1095873" y="831400"/>
            <a:ext cx="9144000" cy="1344168"/>
          </a:xfrm>
        </p:spPr>
        <p:txBody>
          <a:bodyPr>
            <a:normAutofit fontScale="90000"/>
          </a:bodyPr>
          <a:lstStyle/>
          <a:p>
            <a:r>
              <a:rPr lang="en-US" sz="6600" spc="9" dirty="0">
                <a:latin typeface="Times New Roman" panose="02020603050405020304" pitchFamily="18" charset="0"/>
                <a:cs typeface="Times New Roman" panose="02020603050405020304" pitchFamily="18" charset="0"/>
              </a:rPr>
              <a:t>C</a:t>
            </a:r>
            <a:r>
              <a:rPr lang="en-US" sz="6600" spc="25" dirty="0">
                <a:latin typeface="Times New Roman" panose="02020603050405020304" pitchFamily="18" charset="0"/>
                <a:cs typeface="Times New Roman" panose="02020603050405020304" pitchFamily="18" charset="0"/>
              </a:rPr>
              <a:t>ou</a:t>
            </a:r>
            <a:r>
              <a:rPr lang="en-US" sz="6600" spc="19" dirty="0">
                <a:latin typeface="Times New Roman" panose="02020603050405020304" pitchFamily="18" charset="0"/>
                <a:cs typeface="Times New Roman" panose="02020603050405020304" pitchFamily="18" charset="0"/>
              </a:rPr>
              <a:t>r</a:t>
            </a:r>
            <a:r>
              <a:rPr lang="en-US" sz="6600" spc="0" dirty="0">
                <a:latin typeface="Times New Roman" panose="02020603050405020304" pitchFamily="18" charset="0"/>
                <a:cs typeface="Times New Roman" panose="02020603050405020304" pitchFamily="18" charset="0"/>
              </a:rPr>
              <a:t>se </a:t>
            </a:r>
            <a:r>
              <a:rPr lang="en-US" sz="6600" spc="14" dirty="0">
                <a:latin typeface="Times New Roman" panose="02020603050405020304" pitchFamily="18" charset="0"/>
                <a:cs typeface="Times New Roman" panose="02020603050405020304" pitchFamily="18" charset="0"/>
              </a:rPr>
              <a:t>O</a:t>
            </a:r>
            <a:r>
              <a:rPr lang="en-US" sz="6600" spc="25" dirty="0">
                <a:latin typeface="Times New Roman" panose="02020603050405020304" pitchFamily="18" charset="0"/>
                <a:cs typeface="Times New Roman" panose="02020603050405020304" pitchFamily="18" charset="0"/>
              </a:rPr>
              <a:t>b</a:t>
            </a:r>
            <a:r>
              <a:rPr lang="en-US" sz="6600" spc="29" dirty="0">
                <a:latin typeface="Times New Roman" panose="02020603050405020304" pitchFamily="18" charset="0"/>
                <a:cs typeface="Times New Roman" panose="02020603050405020304" pitchFamily="18" charset="0"/>
              </a:rPr>
              <a:t>j</a:t>
            </a:r>
            <a:r>
              <a:rPr lang="en-US" sz="6600" spc="19" dirty="0">
                <a:latin typeface="Times New Roman" panose="02020603050405020304" pitchFamily="18" charset="0"/>
                <a:cs typeface="Times New Roman" panose="02020603050405020304" pitchFamily="18" charset="0"/>
              </a:rPr>
              <a:t>e</a:t>
            </a:r>
            <a:r>
              <a:rPr lang="en-US" sz="6600" spc="0" dirty="0">
                <a:latin typeface="Times New Roman" panose="02020603050405020304" pitchFamily="18" charset="0"/>
                <a:cs typeface="Times New Roman" panose="02020603050405020304" pitchFamily="18" charset="0"/>
              </a:rPr>
              <a:t>c</a:t>
            </a:r>
            <a:r>
              <a:rPr lang="en-US" sz="6600" spc="14" dirty="0">
                <a:latin typeface="Times New Roman" panose="02020603050405020304" pitchFamily="18" charset="0"/>
                <a:cs typeface="Times New Roman" panose="02020603050405020304" pitchFamily="18" charset="0"/>
              </a:rPr>
              <a:t>t</a:t>
            </a:r>
            <a:r>
              <a:rPr lang="en-US" sz="6600" spc="0" dirty="0">
                <a:latin typeface="Times New Roman" panose="02020603050405020304" pitchFamily="18" charset="0"/>
                <a:cs typeface="Times New Roman" panose="02020603050405020304" pitchFamily="18" charset="0"/>
              </a:rPr>
              <a:t>iv</a:t>
            </a:r>
            <a:r>
              <a:rPr lang="en-US" sz="6600" spc="25" dirty="0">
                <a:latin typeface="Times New Roman" panose="02020603050405020304" pitchFamily="18" charset="0"/>
                <a:cs typeface="Times New Roman" panose="02020603050405020304" pitchFamily="18" charset="0"/>
              </a:rPr>
              <a:t>e</a:t>
            </a:r>
            <a:r>
              <a:rPr lang="en-US" sz="6600" spc="0" dirty="0">
                <a:latin typeface="Times New Roman" panose="02020603050405020304" pitchFamily="18" charset="0"/>
                <a:cs typeface="Times New Roman" panose="02020603050405020304" pitchFamily="18" charset="0"/>
              </a:rPr>
              <a:t>s</a:t>
            </a:r>
            <a:r>
              <a:rPr lang="en-US" sz="6600" dirty="0">
                <a:latin typeface="Times New Roman" panose="02020603050405020304" pitchFamily="18" charset="0"/>
                <a:cs typeface="Times New Roman" panose="02020603050405020304" pitchFamily="18" charset="0"/>
              </a:rPr>
              <a:t/>
            </a:r>
            <a:br>
              <a:rPr lang="en-US" sz="66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AF5D52C-5FEF-48A4-AB6A-428FF224DF72}"/>
              </a:ext>
            </a:extLst>
          </p:cNvPr>
          <p:cNvSpPr>
            <a:spLocks noGrp="1"/>
          </p:cNvSpPr>
          <p:nvPr>
            <p:ph idx="1"/>
          </p:nvPr>
        </p:nvSpPr>
        <p:spPr>
          <a:xfrm>
            <a:off x="810065" y="2433008"/>
            <a:ext cx="5285935" cy="3593592"/>
          </a:xfrm>
        </p:spPr>
        <p:txBody>
          <a:bodyPr>
            <a:normAutofit fontScale="92500" lnSpcReduction="20000"/>
          </a:bodyPr>
          <a:lstStyle/>
          <a:p>
            <a:pPr algn="just">
              <a:lnSpc>
                <a:spcPct val="150000"/>
              </a:lnSpc>
            </a:pPr>
            <a:r>
              <a:rPr lang="en-US" sz="2800" spc="-134" dirty="0">
                <a:latin typeface="Times New Roman" panose="02020603050405020304" pitchFamily="18" charset="0"/>
                <a:cs typeface="Times New Roman" panose="02020603050405020304" pitchFamily="18" charset="0"/>
              </a:rPr>
              <a:t>CO1: T</a:t>
            </a:r>
            <a:r>
              <a:rPr lang="en-US" sz="2800" spc="0" dirty="0">
                <a:latin typeface="Times New Roman" panose="02020603050405020304" pitchFamily="18" charset="0"/>
                <a:cs typeface="Times New Roman" panose="02020603050405020304" pitchFamily="18" charset="0"/>
              </a:rPr>
              <a:t>o</a:t>
            </a:r>
            <a:r>
              <a:rPr lang="en-US" sz="2800" spc="-4" dirty="0">
                <a:latin typeface="Times New Roman" panose="02020603050405020304" pitchFamily="18" charset="0"/>
                <a:cs typeface="Times New Roman" panose="02020603050405020304" pitchFamily="18" charset="0"/>
              </a:rPr>
              <a:t> </a:t>
            </a:r>
            <a:r>
              <a:rPr lang="en-US" sz="2800" spc="-9" dirty="0">
                <a:latin typeface="Times New Roman" panose="02020603050405020304" pitchFamily="18" charset="0"/>
                <a:cs typeface="Times New Roman" panose="02020603050405020304" pitchFamily="18" charset="0"/>
              </a:rPr>
              <a:t>i</a:t>
            </a:r>
            <a:r>
              <a:rPr lang="en-US" sz="2800" spc="-29" dirty="0">
                <a:latin typeface="Times New Roman" panose="02020603050405020304" pitchFamily="18" charset="0"/>
                <a:cs typeface="Times New Roman" panose="02020603050405020304" pitchFamily="18" charset="0"/>
              </a:rPr>
              <a:t>n</a:t>
            </a:r>
            <a:r>
              <a:rPr lang="en-US" sz="2800" spc="-9" dirty="0">
                <a:latin typeface="Times New Roman" panose="02020603050405020304" pitchFamily="18" charset="0"/>
                <a:cs typeface="Times New Roman" panose="02020603050405020304" pitchFamily="18" charset="0"/>
              </a:rPr>
              <a:t>t</a:t>
            </a:r>
            <a:r>
              <a:rPr lang="en-US" sz="2800" spc="-34" dirty="0">
                <a:latin typeface="Times New Roman" panose="02020603050405020304" pitchFamily="18" charset="0"/>
                <a:cs typeface="Times New Roman" panose="02020603050405020304" pitchFamily="18" charset="0"/>
              </a:rPr>
              <a:t>r</a:t>
            </a:r>
            <a:r>
              <a:rPr lang="en-US" sz="2800" spc="-9" dirty="0">
                <a:latin typeface="Times New Roman" panose="02020603050405020304" pitchFamily="18" charset="0"/>
                <a:cs typeface="Times New Roman" panose="02020603050405020304" pitchFamily="18" charset="0"/>
              </a:rPr>
              <a:t>o</a:t>
            </a:r>
            <a:r>
              <a:rPr lang="en-US" sz="2800" spc="0" dirty="0">
                <a:latin typeface="Times New Roman" panose="02020603050405020304" pitchFamily="18" charset="0"/>
                <a:cs typeface="Times New Roman" panose="02020603050405020304" pitchFamily="18" charset="0"/>
              </a:rPr>
              <a:t>d</a:t>
            </a:r>
            <a:r>
              <a:rPr lang="en-US" sz="2800" spc="-9" dirty="0">
                <a:latin typeface="Times New Roman" panose="02020603050405020304" pitchFamily="18" charset="0"/>
                <a:cs typeface="Times New Roman" panose="02020603050405020304" pitchFamily="18" charset="0"/>
              </a:rPr>
              <a:t>uc</a:t>
            </a:r>
            <a:r>
              <a:rPr lang="en-US" sz="2800" spc="0" dirty="0">
                <a:latin typeface="Times New Roman" panose="02020603050405020304" pitchFamily="18" charset="0"/>
                <a:cs typeface="Times New Roman" panose="02020603050405020304" pitchFamily="18" charset="0"/>
              </a:rPr>
              <a:t>e</a:t>
            </a:r>
            <a:r>
              <a:rPr lang="en-US" sz="2800" spc="39" dirty="0">
                <a:latin typeface="Times New Roman" panose="02020603050405020304" pitchFamily="18" charset="0"/>
                <a:cs typeface="Times New Roman" panose="02020603050405020304" pitchFamily="18" charset="0"/>
              </a:rPr>
              <a:t> </a:t>
            </a:r>
            <a:r>
              <a:rPr lang="en-US" sz="2800" spc="-29" dirty="0">
                <a:latin typeface="Times New Roman" panose="02020603050405020304" pitchFamily="18" charset="0"/>
                <a:cs typeface="Times New Roman" panose="02020603050405020304" pitchFamily="18" charset="0"/>
              </a:rPr>
              <a:t>s</a:t>
            </a:r>
            <a:r>
              <a:rPr lang="en-US" sz="2800" spc="-9" dirty="0">
                <a:latin typeface="Times New Roman" panose="02020603050405020304" pitchFamily="18" charset="0"/>
                <a:cs typeface="Times New Roman" panose="02020603050405020304" pitchFamily="18" charset="0"/>
              </a:rPr>
              <a:t>t</a:t>
            </a:r>
            <a:r>
              <a:rPr lang="en-US" sz="2800" spc="0" dirty="0">
                <a:latin typeface="Times New Roman" panose="02020603050405020304" pitchFamily="18" charset="0"/>
                <a:cs typeface="Times New Roman" panose="02020603050405020304" pitchFamily="18" charset="0"/>
              </a:rPr>
              <a:t>u</a:t>
            </a:r>
            <a:r>
              <a:rPr lang="en-US" sz="2800" spc="-9" dirty="0">
                <a:latin typeface="Times New Roman" panose="02020603050405020304" pitchFamily="18" charset="0"/>
                <a:cs typeface="Times New Roman" panose="02020603050405020304" pitchFamily="18" charset="0"/>
              </a:rPr>
              <a:t>d</a:t>
            </a:r>
            <a:r>
              <a:rPr lang="en-US" sz="2800" spc="-4" dirty="0">
                <a:latin typeface="Times New Roman" panose="02020603050405020304" pitchFamily="18" charset="0"/>
                <a:cs typeface="Times New Roman" panose="02020603050405020304" pitchFamily="18" charset="0"/>
              </a:rPr>
              <a:t>e</a:t>
            </a:r>
            <a:r>
              <a:rPr lang="en-US" sz="2800" spc="-29" dirty="0">
                <a:latin typeface="Times New Roman" panose="02020603050405020304" pitchFamily="18" charset="0"/>
                <a:cs typeface="Times New Roman" panose="02020603050405020304" pitchFamily="18" charset="0"/>
              </a:rPr>
              <a:t>n</a:t>
            </a:r>
            <a:r>
              <a:rPr lang="en-US" sz="2800" spc="-9" dirty="0">
                <a:latin typeface="Times New Roman" panose="02020603050405020304" pitchFamily="18" charset="0"/>
                <a:cs typeface="Times New Roman" panose="02020603050405020304" pitchFamily="18" charset="0"/>
              </a:rPr>
              <a:t>t</a:t>
            </a:r>
            <a:r>
              <a:rPr lang="en-US" sz="2800" spc="0" dirty="0">
                <a:latin typeface="Times New Roman" panose="02020603050405020304" pitchFamily="18" charset="0"/>
                <a:cs typeface="Times New Roman" panose="02020603050405020304" pitchFamily="18" charset="0"/>
              </a:rPr>
              <a:t>s</a:t>
            </a:r>
            <a:r>
              <a:rPr lang="en-US" sz="2800" spc="14" dirty="0">
                <a:latin typeface="Times New Roman" panose="02020603050405020304" pitchFamily="18" charset="0"/>
                <a:cs typeface="Times New Roman" panose="02020603050405020304" pitchFamily="18" charset="0"/>
              </a:rPr>
              <a:t> </a:t>
            </a:r>
            <a:r>
              <a:rPr lang="en-US" sz="2800" spc="-34" dirty="0">
                <a:latin typeface="Times New Roman" panose="02020603050405020304" pitchFamily="18" charset="0"/>
                <a:cs typeface="Times New Roman" panose="02020603050405020304" pitchFamily="18" charset="0"/>
              </a:rPr>
              <a:t>t</a:t>
            </a:r>
            <a:r>
              <a:rPr lang="en-US" sz="2800" spc="0" dirty="0">
                <a:latin typeface="Times New Roman" panose="02020603050405020304" pitchFamily="18" charset="0"/>
                <a:cs typeface="Times New Roman" panose="02020603050405020304" pitchFamily="18" charset="0"/>
              </a:rPr>
              <a:t>o</a:t>
            </a:r>
            <a:r>
              <a:rPr lang="en-US" sz="2800" spc="34" dirty="0">
                <a:latin typeface="Times New Roman" panose="02020603050405020304" pitchFamily="18" charset="0"/>
                <a:cs typeface="Times New Roman" panose="02020603050405020304" pitchFamily="18" charset="0"/>
              </a:rPr>
              <a:t> </a:t>
            </a:r>
            <a:r>
              <a:rPr lang="en-US" sz="2800" spc="-9" dirty="0">
                <a:latin typeface="Times New Roman" panose="02020603050405020304" pitchFamily="18" charset="0"/>
                <a:cs typeface="Times New Roman" panose="02020603050405020304" pitchFamily="18" charset="0"/>
              </a:rPr>
              <a:t>t</a:t>
            </a:r>
            <a:r>
              <a:rPr lang="en-US" sz="2800" spc="0" dirty="0">
                <a:latin typeface="Times New Roman" panose="02020603050405020304" pitchFamily="18" charset="0"/>
                <a:cs typeface="Times New Roman" panose="02020603050405020304" pitchFamily="18" charset="0"/>
              </a:rPr>
              <a:t>he</a:t>
            </a:r>
            <a:r>
              <a:rPr lang="en-US" sz="2800" spc="-9" dirty="0">
                <a:latin typeface="Times New Roman" panose="02020603050405020304" pitchFamily="18" charset="0"/>
                <a:cs typeface="Times New Roman" panose="02020603050405020304" pitchFamily="18" charset="0"/>
              </a:rPr>
              <a:t> basics of Support Vector Machines </a:t>
            </a:r>
            <a:r>
              <a:rPr lang="en-US" sz="2800" b="0" i="0" dirty="0">
                <a:solidFill>
                  <a:srgbClr val="292929"/>
                </a:solidFill>
                <a:effectLst/>
                <a:latin typeface="Times New Roman" panose="02020603050405020304" pitchFamily="18" charset="0"/>
                <a:cs typeface="Times New Roman" panose="02020603050405020304" pitchFamily="18" charset="0"/>
              </a:rPr>
              <a:t>. </a:t>
            </a:r>
            <a:endParaRPr lang="en-US" sz="2800" spc="0" dirty="0">
              <a:latin typeface="Times New Roman" panose="02020603050405020304" pitchFamily="18" charset="0"/>
              <a:cs typeface="Times New Roman" panose="02020603050405020304" pitchFamily="18" charset="0"/>
            </a:endParaRPr>
          </a:p>
          <a:p>
            <a:pPr algn="just">
              <a:lnSpc>
                <a:spcPct val="150000"/>
              </a:lnSpc>
            </a:pPr>
            <a:r>
              <a:rPr lang="en-US" sz="2800" spc="-134" dirty="0">
                <a:latin typeface="Times New Roman" panose="02020603050405020304" pitchFamily="18" charset="0"/>
                <a:cs typeface="Times New Roman" panose="02020603050405020304" pitchFamily="18" charset="0"/>
              </a:rPr>
              <a:t>CO2: T</a:t>
            </a:r>
            <a:r>
              <a:rPr lang="en-US" sz="2800" spc="0" dirty="0">
                <a:latin typeface="Times New Roman" panose="02020603050405020304" pitchFamily="18" charset="0"/>
                <a:cs typeface="Times New Roman" panose="02020603050405020304" pitchFamily="18" charset="0"/>
              </a:rPr>
              <a:t>o</a:t>
            </a:r>
            <a:r>
              <a:rPr lang="en-US" sz="2800" spc="-4" dirty="0">
                <a:latin typeface="Times New Roman" panose="02020603050405020304" pitchFamily="18" charset="0"/>
                <a:cs typeface="Times New Roman" panose="02020603050405020304" pitchFamily="18" charset="0"/>
              </a:rPr>
              <a:t> </a:t>
            </a:r>
            <a:r>
              <a:rPr lang="en-US" sz="2800" spc="-9" dirty="0">
                <a:latin typeface="Times New Roman" panose="02020603050405020304" pitchFamily="18" charset="0"/>
                <a:cs typeface="Times New Roman" panose="02020603050405020304" pitchFamily="18" charset="0"/>
              </a:rPr>
              <a:t>understand  </a:t>
            </a:r>
            <a:r>
              <a:rPr lang="en-US" sz="2800" spc="-14" dirty="0">
                <a:latin typeface="Times New Roman" panose="02020603050405020304" pitchFamily="18" charset="0"/>
                <a:cs typeface="Times New Roman" panose="02020603050405020304" pitchFamily="18" charset="0"/>
              </a:rPr>
              <a:t>concepts of hyperplane.</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spc="-134" dirty="0">
                <a:latin typeface="Times New Roman" panose="02020603050405020304" pitchFamily="18" charset="0"/>
                <a:cs typeface="Times New Roman" panose="02020603050405020304" pitchFamily="18" charset="0"/>
              </a:rPr>
              <a:t>CO3: T</a:t>
            </a:r>
            <a:r>
              <a:rPr lang="en-US" sz="2800" spc="0" dirty="0">
                <a:latin typeface="Times New Roman" panose="02020603050405020304" pitchFamily="18" charset="0"/>
                <a:cs typeface="Times New Roman" panose="02020603050405020304" pitchFamily="18" charset="0"/>
              </a:rPr>
              <a:t>o</a:t>
            </a:r>
            <a:r>
              <a:rPr lang="en-US" sz="2800" spc="-4" dirty="0">
                <a:latin typeface="Times New Roman" panose="02020603050405020304" pitchFamily="18" charset="0"/>
                <a:cs typeface="Times New Roman" panose="02020603050405020304" pitchFamily="18" charset="0"/>
              </a:rPr>
              <a:t> </a:t>
            </a:r>
            <a:r>
              <a:rPr lang="en-US" sz="2800" spc="-14" dirty="0">
                <a:latin typeface="Times New Roman" panose="02020603050405020304" pitchFamily="18" charset="0"/>
                <a:cs typeface="Times New Roman" panose="02020603050405020304" pitchFamily="18" charset="0"/>
              </a:rPr>
              <a:t>g</a:t>
            </a:r>
            <a:r>
              <a:rPr lang="en-US" sz="2800" spc="0" dirty="0">
                <a:latin typeface="Times New Roman" panose="02020603050405020304" pitchFamily="18" charset="0"/>
                <a:cs typeface="Times New Roman" panose="02020603050405020304" pitchFamily="18" charset="0"/>
              </a:rPr>
              <a:t>a</a:t>
            </a:r>
            <a:r>
              <a:rPr lang="en-US" sz="2800" spc="-14" dirty="0">
                <a:latin typeface="Times New Roman" panose="02020603050405020304" pitchFamily="18" charset="0"/>
                <a:cs typeface="Times New Roman" panose="02020603050405020304" pitchFamily="18" charset="0"/>
              </a:rPr>
              <a:t>i</a:t>
            </a:r>
            <a:r>
              <a:rPr lang="en-US" sz="2800" spc="0" dirty="0">
                <a:latin typeface="Times New Roman" panose="02020603050405020304" pitchFamily="18" charset="0"/>
                <a:cs typeface="Times New Roman" panose="02020603050405020304" pitchFamily="18" charset="0"/>
              </a:rPr>
              <a:t>n</a:t>
            </a:r>
            <a:r>
              <a:rPr lang="en-US" sz="2800" spc="-29" dirty="0">
                <a:latin typeface="Times New Roman" panose="02020603050405020304" pitchFamily="18" charset="0"/>
                <a:cs typeface="Times New Roman" panose="02020603050405020304" pitchFamily="18" charset="0"/>
              </a:rPr>
              <a:t> </a:t>
            </a:r>
            <a:r>
              <a:rPr lang="en-US" sz="2800" spc="-34" dirty="0">
                <a:latin typeface="Times New Roman" panose="02020603050405020304" pitchFamily="18" charset="0"/>
                <a:cs typeface="Times New Roman" panose="02020603050405020304" pitchFamily="18" charset="0"/>
              </a:rPr>
              <a:t>e</a:t>
            </a:r>
            <a:r>
              <a:rPr lang="en-US" sz="2800" spc="0" dirty="0">
                <a:latin typeface="Times New Roman" panose="02020603050405020304" pitchFamily="18" charset="0"/>
                <a:cs typeface="Times New Roman" panose="02020603050405020304" pitchFamily="18" charset="0"/>
              </a:rPr>
              <a:t>x</a:t>
            </a:r>
            <a:r>
              <a:rPr lang="en-US" sz="2800" spc="-4" dirty="0">
                <a:latin typeface="Times New Roman" panose="02020603050405020304" pitchFamily="18" charset="0"/>
                <a:cs typeface="Times New Roman" panose="02020603050405020304" pitchFamily="18" charset="0"/>
              </a:rPr>
              <a:t>p</a:t>
            </a:r>
            <a:r>
              <a:rPr lang="en-US" sz="2800" spc="-9" dirty="0">
                <a:latin typeface="Times New Roman" panose="02020603050405020304" pitchFamily="18" charset="0"/>
                <a:cs typeface="Times New Roman" panose="02020603050405020304" pitchFamily="18" charset="0"/>
              </a:rPr>
              <a:t>erie</a:t>
            </a:r>
            <a:r>
              <a:rPr lang="en-US" sz="2800" spc="-4" dirty="0">
                <a:latin typeface="Times New Roman" panose="02020603050405020304" pitchFamily="18" charset="0"/>
                <a:cs typeface="Times New Roman" panose="02020603050405020304" pitchFamily="18" charset="0"/>
              </a:rPr>
              <a:t>n</a:t>
            </a:r>
            <a:r>
              <a:rPr lang="en-US" sz="2800" spc="-9" dirty="0">
                <a:latin typeface="Times New Roman" panose="02020603050405020304" pitchFamily="18" charset="0"/>
                <a:cs typeface="Times New Roman" panose="02020603050405020304" pitchFamily="18" charset="0"/>
              </a:rPr>
              <a:t>c</a:t>
            </a:r>
            <a:r>
              <a:rPr lang="en-US" sz="2800" spc="0" dirty="0">
                <a:latin typeface="Times New Roman" panose="02020603050405020304" pitchFamily="18" charset="0"/>
                <a:cs typeface="Times New Roman" panose="02020603050405020304" pitchFamily="18" charset="0"/>
              </a:rPr>
              <a:t>e</a:t>
            </a:r>
            <a:r>
              <a:rPr lang="en-US" sz="2800" spc="9" dirty="0">
                <a:latin typeface="Times New Roman" panose="02020603050405020304" pitchFamily="18" charset="0"/>
                <a:cs typeface="Times New Roman" panose="02020603050405020304" pitchFamily="18" charset="0"/>
              </a:rPr>
              <a:t> </a:t>
            </a:r>
            <a:r>
              <a:rPr lang="en-US" sz="2800" spc="-9" dirty="0">
                <a:latin typeface="Times New Roman" panose="02020603050405020304" pitchFamily="18" charset="0"/>
                <a:cs typeface="Times New Roman" panose="02020603050405020304" pitchFamily="18" charset="0"/>
              </a:rPr>
              <a:t>o</a:t>
            </a:r>
            <a:r>
              <a:rPr lang="en-US" sz="2800" spc="0" dirty="0">
                <a:latin typeface="Times New Roman" panose="02020603050405020304" pitchFamily="18" charset="0"/>
                <a:cs typeface="Times New Roman" panose="02020603050405020304" pitchFamily="18" charset="0"/>
              </a:rPr>
              <a:t>f</a:t>
            </a:r>
            <a:r>
              <a:rPr lang="en-US" sz="2800" spc="9" dirty="0">
                <a:latin typeface="Times New Roman" panose="02020603050405020304" pitchFamily="18" charset="0"/>
                <a:cs typeface="Times New Roman" panose="02020603050405020304" pitchFamily="18" charset="0"/>
              </a:rPr>
              <a:t> </a:t>
            </a:r>
            <a:r>
              <a:rPr lang="en-US" sz="2800" spc="-4" dirty="0">
                <a:latin typeface="Times New Roman" panose="02020603050405020304" pitchFamily="18" charset="0"/>
                <a:cs typeface="Times New Roman" panose="02020603050405020304" pitchFamily="18" charset="0"/>
              </a:rPr>
              <a:t>d</a:t>
            </a:r>
            <a:r>
              <a:rPr lang="en-US" sz="2800" spc="-9" dirty="0">
                <a:latin typeface="Times New Roman" panose="02020603050405020304" pitchFamily="18" charset="0"/>
                <a:cs typeface="Times New Roman" panose="02020603050405020304" pitchFamily="18" charset="0"/>
              </a:rPr>
              <a:t>oi</a:t>
            </a:r>
            <a:r>
              <a:rPr lang="en-US" sz="2800" spc="-4" dirty="0">
                <a:latin typeface="Times New Roman" panose="02020603050405020304" pitchFamily="18" charset="0"/>
                <a:cs typeface="Times New Roman" panose="02020603050405020304" pitchFamily="18" charset="0"/>
              </a:rPr>
              <a:t>n</a:t>
            </a:r>
            <a:r>
              <a:rPr lang="en-US" sz="2800" spc="0" dirty="0">
                <a:latin typeface="Times New Roman" panose="02020603050405020304" pitchFamily="18" charset="0"/>
                <a:cs typeface="Times New Roman" panose="02020603050405020304" pitchFamily="18" charset="0"/>
              </a:rPr>
              <a:t>g</a:t>
            </a:r>
            <a:r>
              <a:rPr lang="en-US" sz="2800" spc="9" dirty="0">
                <a:latin typeface="Times New Roman" panose="02020603050405020304" pitchFamily="18" charset="0"/>
                <a:cs typeface="Times New Roman" panose="02020603050405020304" pitchFamily="18" charset="0"/>
              </a:rPr>
              <a:t> </a:t>
            </a:r>
            <a:r>
              <a:rPr lang="en-US" sz="2800" spc="-14" dirty="0">
                <a:latin typeface="Times New Roman" panose="02020603050405020304" pitchFamily="18" charset="0"/>
                <a:cs typeface="Times New Roman" panose="02020603050405020304" pitchFamily="18" charset="0"/>
              </a:rPr>
              <a:t>i</a:t>
            </a:r>
            <a:r>
              <a:rPr lang="en-US" sz="2800" spc="-4" dirty="0">
                <a:latin typeface="Times New Roman" panose="02020603050405020304" pitchFamily="18" charset="0"/>
                <a:cs typeface="Times New Roman" panose="02020603050405020304" pitchFamily="18" charset="0"/>
              </a:rPr>
              <a:t>nd</a:t>
            </a:r>
            <a:r>
              <a:rPr lang="en-US" sz="2800" spc="-9" dirty="0">
                <a:latin typeface="Times New Roman" panose="02020603050405020304" pitchFamily="18" charset="0"/>
                <a:cs typeface="Times New Roman" panose="02020603050405020304" pitchFamily="18" charset="0"/>
              </a:rPr>
              <a:t>e</a:t>
            </a:r>
            <a:r>
              <a:rPr lang="en-US" sz="2800" spc="-4" dirty="0">
                <a:latin typeface="Times New Roman" panose="02020603050405020304" pitchFamily="18" charset="0"/>
                <a:cs typeface="Times New Roman" panose="02020603050405020304" pitchFamily="18" charset="0"/>
              </a:rPr>
              <a:t>p</a:t>
            </a:r>
            <a:r>
              <a:rPr lang="en-US" sz="2800" spc="-9" dirty="0">
                <a:latin typeface="Times New Roman" panose="02020603050405020304" pitchFamily="18" charset="0"/>
                <a:cs typeface="Times New Roman" panose="02020603050405020304" pitchFamily="18" charset="0"/>
              </a:rPr>
              <a:t>e</a:t>
            </a:r>
            <a:r>
              <a:rPr lang="en-US" sz="2800" spc="-4" dirty="0">
                <a:latin typeface="Times New Roman" panose="02020603050405020304" pitchFamily="18" charset="0"/>
                <a:cs typeface="Times New Roman" panose="02020603050405020304" pitchFamily="18" charset="0"/>
              </a:rPr>
              <a:t>nd</a:t>
            </a:r>
            <a:r>
              <a:rPr lang="en-US" sz="2800" spc="-9" dirty="0">
                <a:latin typeface="Times New Roman" panose="02020603050405020304" pitchFamily="18" charset="0"/>
                <a:cs typeface="Times New Roman" panose="02020603050405020304" pitchFamily="18" charset="0"/>
              </a:rPr>
              <a:t>e</a:t>
            </a:r>
            <a:r>
              <a:rPr lang="en-US" sz="2800" spc="-29" dirty="0">
                <a:latin typeface="Times New Roman" panose="02020603050405020304" pitchFamily="18" charset="0"/>
                <a:cs typeface="Times New Roman" panose="02020603050405020304" pitchFamily="18" charset="0"/>
              </a:rPr>
              <a:t>n</a:t>
            </a:r>
            <a:r>
              <a:rPr lang="en-US" sz="2800" spc="0" dirty="0">
                <a:latin typeface="Times New Roman" panose="02020603050405020304" pitchFamily="18" charset="0"/>
                <a:cs typeface="Times New Roman" panose="02020603050405020304" pitchFamily="18" charset="0"/>
              </a:rPr>
              <a:t>t </a:t>
            </a:r>
            <a:r>
              <a:rPr lang="en-US" sz="2800" spc="-29" dirty="0">
                <a:latin typeface="Times New Roman" panose="02020603050405020304" pitchFamily="18" charset="0"/>
                <a:cs typeface="Times New Roman" panose="02020603050405020304" pitchFamily="18" charset="0"/>
              </a:rPr>
              <a:t>s</a:t>
            </a:r>
            <a:r>
              <a:rPr lang="en-US" sz="2800" spc="-9" dirty="0">
                <a:latin typeface="Times New Roman" panose="02020603050405020304" pitchFamily="18" charset="0"/>
                <a:cs typeface="Times New Roman" panose="02020603050405020304" pitchFamily="18" charset="0"/>
              </a:rPr>
              <a:t>t</a:t>
            </a:r>
            <a:r>
              <a:rPr lang="en-US" sz="2800" spc="0" dirty="0">
                <a:latin typeface="Times New Roman" panose="02020603050405020304" pitchFamily="18" charset="0"/>
                <a:cs typeface="Times New Roman" panose="02020603050405020304" pitchFamily="18" charset="0"/>
              </a:rPr>
              <a:t>u</a:t>
            </a:r>
            <a:r>
              <a:rPr lang="en-US" sz="2800" spc="-9" dirty="0">
                <a:latin typeface="Times New Roman" panose="02020603050405020304" pitchFamily="18" charset="0"/>
                <a:cs typeface="Times New Roman" panose="02020603050405020304" pitchFamily="18" charset="0"/>
              </a:rPr>
              <a:t>d</a:t>
            </a:r>
            <a:r>
              <a:rPr lang="en-US" sz="2800" spc="0" dirty="0">
                <a:latin typeface="Times New Roman" panose="02020603050405020304" pitchFamily="18" charset="0"/>
                <a:cs typeface="Times New Roman" panose="02020603050405020304" pitchFamily="18" charset="0"/>
              </a:rPr>
              <a:t>y</a:t>
            </a:r>
            <a:r>
              <a:rPr lang="en-US" sz="2800" spc="14" dirty="0">
                <a:latin typeface="Times New Roman" panose="02020603050405020304" pitchFamily="18" charset="0"/>
                <a:cs typeface="Times New Roman" panose="02020603050405020304" pitchFamily="18" charset="0"/>
              </a:rPr>
              <a:t> </a:t>
            </a:r>
            <a:r>
              <a:rPr lang="en-US" sz="2800" spc="0" dirty="0">
                <a:latin typeface="Times New Roman" panose="02020603050405020304" pitchFamily="18" charset="0"/>
                <a:cs typeface="Times New Roman" panose="02020603050405020304" pitchFamily="18" charset="0"/>
              </a:rPr>
              <a:t>a</a:t>
            </a:r>
            <a:r>
              <a:rPr lang="en-US" sz="2800" spc="-4" dirty="0">
                <a:latin typeface="Times New Roman" panose="02020603050405020304" pitchFamily="18" charset="0"/>
                <a:cs typeface="Times New Roman" panose="02020603050405020304" pitchFamily="18" charset="0"/>
              </a:rPr>
              <a:t>n</a:t>
            </a:r>
            <a:r>
              <a:rPr lang="en-US" sz="2800" spc="0" dirty="0">
                <a:latin typeface="Times New Roman" panose="02020603050405020304" pitchFamily="18" charset="0"/>
                <a:cs typeface="Times New Roman" panose="02020603050405020304" pitchFamily="18" charset="0"/>
              </a:rPr>
              <a:t>d</a:t>
            </a:r>
            <a:r>
              <a:rPr lang="en-US" sz="2800" spc="-29" dirty="0">
                <a:latin typeface="Times New Roman" panose="02020603050405020304" pitchFamily="18" charset="0"/>
                <a:cs typeface="Times New Roman" panose="02020603050405020304" pitchFamily="18" charset="0"/>
              </a:rPr>
              <a:t> </a:t>
            </a:r>
            <a:r>
              <a:rPr lang="en-US" sz="2800" spc="-34" dirty="0">
                <a:latin typeface="Times New Roman" panose="02020603050405020304" pitchFamily="18" charset="0"/>
                <a:cs typeface="Times New Roman" panose="02020603050405020304" pitchFamily="18" charset="0"/>
              </a:rPr>
              <a:t>r</a:t>
            </a:r>
            <a:r>
              <a:rPr lang="en-US" sz="2800" spc="-4" dirty="0">
                <a:latin typeface="Times New Roman" panose="02020603050405020304" pitchFamily="18" charset="0"/>
                <a:cs typeface="Times New Roman" panose="02020603050405020304" pitchFamily="18" charset="0"/>
              </a:rPr>
              <a:t>e</a:t>
            </a:r>
            <a:r>
              <a:rPr lang="en-US" sz="2800" spc="0" dirty="0">
                <a:latin typeface="Times New Roman" panose="02020603050405020304" pitchFamily="18" charset="0"/>
                <a:cs typeface="Times New Roman" panose="02020603050405020304" pitchFamily="18" charset="0"/>
              </a:rPr>
              <a:t>s</a:t>
            </a:r>
            <a:r>
              <a:rPr lang="en-US" sz="2800" spc="-9" dirty="0">
                <a:latin typeface="Times New Roman" panose="02020603050405020304" pitchFamily="18" charset="0"/>
                <a:cs typeface="Times New Roman" panose="02020603050405020304" pitchFamily="18" charset="0"/>
              </a:rPr>
              <a:t>e</a:t>
            </a:r>
            <a:r>
              <a:rPr lang="en-US" sz="2800" spc="0" dirty="0">
                <a:latin typeface="Times New Roman" panose="02020603050405020304" pitchFamily="18" charset="0"/>
                <a:cs typeface="Times New Roman" panose="02020603050405020304" pitchFamily="18" charset="0"/>
              </a:rPr>
              <a:t>a</a:t>
            </a:r>
            <a:r>
              <a:rPr lang="en-US" sz="2800" spc="-34" dirty="0">
                <a:latin typeface="Times New Roman" panose="02020603050405020304" pitchFamily="18" charset="0"/>
                <a:cs typeface="Times New Roman" panose="02020603050405020304" pitchFamily="18" charset="0"/>
              </a:rPr>
              <a:t>r</a:t>
            </a:r>
            <a:r>
              <a:rPr lang="en-US" sz="2800" spc="-9" dirty="0">
                <a:latin typeface="Times New Roman" panose="02020603050405020304" pitchFamily="18" charset="0"/>
                <a:cs typeface="Times New Roman" panose="02020603050405020304" pitchFamily="18" charset="0"/>
              </a:rPr>
              <a:t>c</a:t>
            </a:r>
            <a:r>
              <a:rPr lang="en-US" sz="2800" spc="0" dirty="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p>
            <a:endParaRPr lang="en-US" dirty="0">
              <a:latin typeface="+mj-lt"/>
            </a:endParaRPr>
          </a:p>
          <a:p>
            <a:endParaRPr lang="en-US" dirty="0"/>
          </a:p>
        </p:txBody>
      </p:sp>
      <p:pic>
        <p:nvPicPr>
          <p:cNvPr id="1026" name="Picture 2" descr="Image for post">
            <a:extLst>
              <a:ext uri="{FF2B5EF4-FFF2-40B4-BE49-F238E27FC236}">
                <a16:creationId xmlns:a16="http://schemas.microsoft.com/office/drawing/2014/main" id="{7F07F2E7-DDE4-4B91-98CB-7FF041E9D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573" y="2591095"/>
            <a:ext cx="4923066" cy="346153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5002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33BF-7077-4061-93EC-EFC647334287}"/>
              </a:ext>
            </a:extLst>
          </p:cNvPr>
          <p:cNvSpPr>
            <a:spLocks noGrp="1"/>
          </p:cNvSpPr>
          <p:nvPr>
            <p:ph type="title"/>
          </p:nvPr>
        </p:nvSpPr>
        <p:spPr>
          <a:xfrm>
            <a:off x="1208414" y="1067738"/>
            <a:ext cx="9144000" cy="1344168"/>
          </a:xfrm>
        </p:spPr>
        <p:txBody>
          <a:bodyPr>
            <a:normAutofit fontScale="90000"/>
          </a:bodyPr>
          <a:lstStyle/>
          <a:p>
            <a:r>
              <a:rPr lang="en-US" sz="6600" spc="9" dirty="0">
                <a:latin typeface="Times New Roman" panose="02020603050405020304" pitchFamily="18" charset="0"/>
                <a:cs typeface="Times New Roman" panose="02020603050405020304" pitchFamily="18" charset="0"/>
              </a:rPr>
              <a:t>C</a:t>
            </a:r>
            <a:r>
              <a:rPr lang="en-US" sz="6600" spc="25" dirty="0">
                <a:latin typeface="Times New Roman" panose="02020603050405020304" pitchFamily="18" charset="0"/>
                <a:cs typeface="Times New Roman" panose="02020603050405020304" pitchFamily="18" charset="0"/>
              </a:rPr>
              <a:t>ou</a:t>
            </a:r>
            <a:r>
              <a:rPr lang="en-US" sz="6600" spc="19" dirty="0">
                <a:latin typeface="Times New Roman" panose="02020603050405020304" pitchFamily="18" charset="0"/>
                <a:cs typeface="Times New Roman" panose="02020603050405020304" pitchFamily="18" charset="0"/>
              </a:rPr>
              <a:t>r</a:t>
            </a:r>
            <a:r>
              <a:rPr lang="en-US" sz="6600" spc="0" dirty="0">
                <a:latin typeface="Times New Roman" panose="02020603050405020304" pitchFamily="18" charset="0"/>
                <a:cs typeface="Times New Roman" panose="02020603050405020304" pitchFamily="18" charset="0"/>
              </a:rPr>
              <a:t>se </a:t>
            </a:r>
            <a:r>
              <a:rPr lang="en-US" sz="6600" spc="14" dirty="0">
                <a:latin typeface="Times New Roman" panose="02020603050405020304" pitchFamily="18" charset="0"/>
                <a:cs typeface="Times New Roman" panose="02020603050405020304" pitchFamily="18" charset="0"/>
              </a:rPr>
              <a:t>O</a:t>
            </a:r>
            <a:r>
              <a:rPr lang="en-US" sz="6600" spc="25" dirty="0">
                <a:latin typeface="Times New Roman" panose="02020603050405020304" pitchFamily="18" charset="0"/>
                <a:cs typeface="Times New Roman" panose="02020603050405020304" pitchFamily="18" charset="0"/>
              </a:rPr>
              <a:t>u</a:t>
            </a:r>
            <a:r>
              <a:rPr lang="en-US" sz="6600" spc="29" dirty="0">
                <a:latin typeface="Times New Roman" panose="02020603050405020304" pitchFamily="18" charset="0"/>
                <a:cs typeface="Times New Roman" panose="02020603050405020304" pitchFamily="18" charset="0"/>
              </a:rPr>
              <a:t>tc</a:t>
            </a:r>
            <a:r>
              <a:rPr lang="en-US" sz="6600" spc="0" dirty="0">
                <a:latin typeface="Times New Roman" panose="02020603050405020304" pitchFamily="18" charset="0"/>
                <a:cs typeface="Times New Roman" panose="02020603050405020304" pitchFamily="18" charset="0"/>
              </a:rPr>
              <a:t>o</a:t>
            </a:r>
            <a:r>
              <a:rPr lang="en-US" sz="6600" spc="14" dirty="0">
                <a:latin typeface="Times New Roman" panose="02020603050405020304" pitchFamily="18" charset="0"/>
                <a:cs typeface="Times New Roman" panose="02020603050405020304" pitchFamily="18" charset="0"/>
              </a:rPr>
              <a:t>m</a:t>
            </a:r>
            <a:r>
              <a:rPr lang="en-US" sz="6600" spc="0" dirty="0">
                <a:latin typeface="Times New Roman" panose="02020603050405020304" pitchFamily="18" charset="0"/>
                <a:cs typeface="Times New Roman" panose="02020603050405020304" pitchFamily="18" charset="0"/>
              </a:rPr>
              <a:t>es</a:t>
            </a:r>
            <a:r>
              <a:rPr lang="en-US" sz="6600" dirty="0">
                <a:latin typeface="Times New Roman" panose="02020603050405020304" pitchFamily="18" charset="0"/>
                <a:cs typeface="Times New Roman" panose="02020603050405020304" pitchFamily="18" charset="0"/>
              </a:rPr>
              <a:t/>
            </a:r>
            <a:br>
              <a:rPr lang="en-US" sz="66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CF56B51-6E1E-4A12-AA9A-15D9AA1ECD3F}"/>
              </a:ext>
            </a:extLst>
          </p:cNvPr>
          <p:cNvSpPr>
            <a:spLocks noGrp="1"/>
          </p:cNvSpPr>
          <p:nvPr>
            <p:ph idx="1"/>
          </p:nvPr>
        </p:nvSpPr>
        <p:spPr>
          <a:xfrm>
            <a:off x="1208414" y="2196670"/>
            <a:ext cx="9775172" cy="3593592"/>
          </a:xfrm>
        </p:spPr>
        <p:txBody>
          <a:bodyPr>
            <a:normAutofit/>
          </a:bodyPr>
          <a:lstStyle/>
          <a:p>
            <a:pPr marL="68808" algn="just">
              <a:lnSpc>
                <a:spcPct val="101725"/>
              </a:lnSpc>
              <a:spcBef>
                <a:spcPts val="1000"/>
              </a:spcBef>
            </a:pPr>
            <a:r>
              <a:rPr lang="en-US" sz="2800" spc="4" dirty="0">
                <a:latin typeface="Times New Roman" panose="02020603050405020304" pitchFamily="18" charset="0"/>
                <a:cs typeface="Times New Roman" panose="02020603050405020304" pitchFamily="18" charset="0"/>
              </a:rPr>
              <a:t>A</a:t>
            </a:r>
            <a:r>
              <a:rPr lang="en-US" sz="2800" spc="-9" dirty="0">
                <a:latin typeface="Times New Roman" panose="02020603050405020304" pitchFamily="18" charset="0"/>
                <a:cs typeface="Times New Roman" panose="02020603050405020304" pitchFamily="18" charset="0"/>
              </a:rPr>
              <a:t>f</a:t>
            </a:r>
            <a:r>
              <a:rPr lang="en-US" sz="2800" spc="-34" dirty="0">
                <a:latin typeface="Times New Roman" panose="02020603050405020304" pitchFamily="18" charset="0"/>
                <a:cs typeface="Times New Roman" panose="02020603050405020304" pitchFamily="18" charset="0"/>
              </a:rPr>
              <a:t>t</a:t>
            </a:r>
            <a:r>
              <a:rPr lang="en-US" sz="2800" spc="-4" dirty="0">
                <a:latin typeface="Times New Roman" panose="02020603050405020304" pitchFamily="18" charset="0"/>
                <a:cs typeface="Times New Roman" panose="02020603050405020304" pitchFamily="18" charset="0"/>
              </a:rPr>
              <a:t>e</a:t>
            </a:r>
            <a:r>
              <a:rPr lang="en-US" sz="2800" spc="0" dirty="0">
                <a:latin typeface="Times New Roman" panose="02020603050405020304" pitchFamily="18" charset="0"/>
                <a:cs typeface="Times New Roman" panose="02020603050405020304" pitchFamily="18" charset="0"/>
              </a:rPr>
              <a:t>r</a:t>
            </a:r>
            <a:r>
              <a:rPr lang="en-US" sz="2800" spc="14" dirty="0">
                <a:latin typeface="Times New Roman" panose="02020603050405020304" pitchFamily="18" charset="0"/>
                <a:cs typeface="Times New Roman" panose="02020603050405020304" pitchFamily="18" charset="0"/>
              </a:rPr>
              <a:t> </a:t>
            </a:r>
            <a:r>
              <a:rPr lang="en-US" sz="2800" spc="-9" dirty="0">
                <a:latin typeface="Times New Roman" panose="02020603050405020304" pitchFamily="18" charset="0"/>
                <a:cs typeface="Times New Roman" panose="02020603050405020304" pitchFamily="18" charset="0"/>
              </a:rPr>
              <a:t>t</a:t>
            </a:r>
            <a:r>
              <a:rPr lang="en-US" sz="2800" spc="0" dirty="0">
                <a:latin typeface="Times New Roman" panose="02020603050405020304" pitchFamily="18" charset="0"/>
                <a:cs typeface="Times New Roman" panose="02020603050405020304" pitchFamily="18" charset="0"/>
              </a:rPr>
              <a:t>h</a:t>
            </a:r>
            <a:r>
              <a:rPr lang="en-US" sz="2800" spc="-14" dirty="0">
                <a:latin typeface="Times New Roman" panose="02020603050405020304" pitchFamily="18" charset="0"/>
                <a:cs typeface="Times New Roman" panose="02020603050405020304" pitchFamily="18" charset="0"/>
              </a:rPr>
              <a:t>i</a:t>
            </a:r>
            <a:r>
              <a:rPr lang="en-US" sz="2800" spc="0" dirty="0">
                <a:latin typeface="Times New Roman" panose="02020603050405020304" pitchFamily="18" charset="0"/>
                <a:cs typeface="Times New Roman" panose="02020603050405020304" pitchFamily="18" charset="0"/>
              </a:rPr>
              <a:t>s</a:t>
            </a:r>
            <a:r>
              <a:rPr lang="en-US" sz="2800" spc="19" dirty="0">
                <a:latin typeface="Times New Roman" panose="02020603050405020304" pitchFamily="18" charset="0"/>
                <a:cs typeface="Times New Roman" panose="02020603050405020304" pitchFamily="18" charset="0"/>
              </a:rPr>
              <a:t> </a:t>
            </a:r>
            <a:r>
              <a:rPr lang="en-US" sz="2800" spc="-29" dirty="0">
                <a:latin typeface="Times New Roman" panose="02020603050405020304" pitchFamily="18" charset="0"/>
                <a:cs typeface="Times New Roman" panose="02020603050405020304" pitchFamily="18" charset="0"/>
              </a:rPr>
              <a:t>c</a:t>
            </a:r>
            <a:r>
              <a:rPr lang="en-US" sz="2800" spc="-9" dirty="0">
                <a:latin typeface="Times New Roman" panose="02020603050405020304" pitchFamily="18" charset="0"/>
                <a:cs typeface="Times New Roman" panose="02020603050405020304" pitchFamily="18" charset="0"/>
              </a:rPr>
              <a:t>o</a:t>
            </a:r>
            <a:r>
              <a:rPr lang="en-US" sz="2800" spc="0" dirty="0">
                <a:latin typeface="Times New Roman" panose="02020603050405020304" pitchFamily="18" charset="0"/>
                <a:cs typeface="Times New Roman" panose="02020603050405020304" pitchFamily="18" charset="0"/>
              </a:rPr>
              <a:t>u</a:t>
            </a:r>
            <a:r>
              <a:rPr lang="en-US" sz="2800" spc="-34" dirty="0">
                <a:latin typeface="Times New Roman" panose="02020603050405020304" pitchFamily="18" charset="0"/>
                <a:cs typeface="Times New Roman" panose="02020603050405020304" pitchFamily="18" charset="0"/>
              </a:rPr>
              <a:t>r</a:t>
            </a:r>
            <a:r>
              <a:rPr lang="en-US" sz="2800" spc="0" dirty="0">
                <a:latin typeface="Times New Roman" panose="02020603050405020304" pitchFamily="18" charset="0"/>
                <a:cs typeface="Times New Roman" panose="02020603050405020304" pitchFamily="18" charset="0"/>
              </a:rPr>
              <a:t>se</a:t>
            </a:r>
            <a:r>
              <a:rPr lang="en-US" sz="2800" spc="34" dirty="0">
                <a:latin typeface="Times New Roman" panose="02020603050405020304" pitchFamily="18" charset="0"/>
                <a:cs typeface="Times New Roman" panose="02020603050405020304" pitchFamily="18" charset="0"/>
              </a:rPr>
              <a:t> </a:t>
            </a:r>
            <a:r>
              <a:rPr lang="en-US" sz="2800" spc="-29" dirty="0">
                <a:latin typeface="Times New Roman" panose="02020603050405020304" pitchFamily="18" charset="0"/>
                <a:cs typeface="Times New Roman" panose="02020603050405020304" pitchFamily="18" charset="0"/>
              </a:rPr>
              <a:t>s</a:t>
            </a:r>
            <a:r>
              <a:rPr lang="en-US" sz="2800" spc="-9" dirty="0">
                <a:latin typeface="Times New Roman" panose="02020603050405020304" pitchFamily="18" charset="0"/>
                <a:cs typeface="Times New Roman" panose="02020603050405020304" pitchFamily="18" charset="0"/>
              </a:rPr>
              <a:t>t</a:t>
            </a:r>
            <a:r>
              <a:rPr lang="en-US" sz="2800" spc="0" dirty="0">
                <a:latin typeface="Times New Roman" panose="02020603050405020304" pitchFamily="18" charset="0"/>
                <a:cs typeface="Times New Roman" panose="02020603050405020304" pitchFamily="18" charset="0"/>
              </a:rPr>
              <a:t>u</a:t>
            </a:r>
            <a:r>
              <a:rPr lang="en-US" sz="2800" spc="-9" dirty="0">
                <a:latin typeface="Times New Roman" panose="02020603050405020304" pitchFamily="18" charset="0"/>
                <a:cs typeface="Times New Roman" panose="02020603050405020304" pitchFamily="18" charset="0"/>
              </a:rPr>
              <a:t>d</a:t>
            </a:r>
            <a:r>
              <a:rPr lang="en-US" sz="2800" spc="-4" dirty="0">
                <a:latin typeface="Times New Roman" panose="02020603050405020304" pitchFamily="18" charset="0"/>
                <a:cs typeface="Times New Roman" panose="02020603050405020304" pitchFamily="18" charset="0"/>
              </a:rPr>
              <a:t>e</a:t>
            </a:r>
            <a:r>
              <a:rPr lang="en-US" sz="2800" spc="-29" dirty="0">
                <a:latin typeface="Times New Roman" panose="02020603050405020304" pitchFamily="18" charset="0"/>
                <a:cs typeface="Times New Roman" panose="02020603050405020304" pitchFamily="18" charset="0"/>
              </a:rPr>
              <a:t>n</a:t>
            </a:r>
            <a:r>
              <a:rPr lang="en-US" sz="2800" spc="0" dirty="0">
                <a:latin typeface="Times New Roman" panose="02020603050405020304" pitchFamily="18" charset="0"/>
                <a:cs typeface="Times New Roman" panose="02020603050405020304" pitchFamily="18" charset="0"/>
              </a:rPr>
              <a:t>t</a:t>
            </a:r>
            <a:r>
              <a:rPr lang="en-US" sz="2800" spc="9" dirty="0">
                <a:latin typeface="Times New Roman" panose="02020603050405020304" pitchFamily="18" charset="0"/>
                <a:cs typeface="Times New Roman" panose="02020603050405020304" pitchFamily="18" charset="0"/>
              </a:rPr>
              <a:t> </a:t>
            </a:r>
            <a:r>
              <a:rPr lang="en-US" sz="2800" spc="0" dirty="0">
                <a:latin typeface="Times New Roman" panose="02020603050405020304" pitchFamily="18" charset="0"/>
                <a:cs typeface="Times New Roman" panose="02020603050405020304" pitchFamily="18" charset="0"/>
              </a:rPr>
              <a:t>w</a:t>
            </a:r>
            <a:r>
              <a:rPr lang="en-US" sz="2800" spc="-4" dirty="0">
                <a:latin typeface="Times New Roman" panose="02020603050405020304" pitchFamily="18" charset="0"/>
                <a:cs typeface="Times New Roman" panose="02020603050405020304" pitchFamily="18" charset="0"/>
              </a:rPr>
              <a:t>i</a:t>
            </a:r>
            <a:r>
              <a:rPr lang="en-US" sz="2800" spc="-9" dirty="0">
                <a:latin typeface="Times New Roman" panose="02020603050405020304" pitchFamily="18" charset="0"/>
                <a:cs typeface="Times New Roman" panose="02020603050405020304" pitchFamily="18" charset="0"/>
              </a:rPr>
              <a:t>l</a:t>
            </a:r>
            <a:r>
              <a:rPr lang="en-US" sz="2800" spc="0" dirty="0">
                <a:latin typeface="Times New Roman" panose="02020603050405020304" pitchFamily="18" charset="0"/>
                <a:cs typeface="Times New Roman" panose="02020603050405020304" pitchFamily="18" charset="0"/>
              </a:rPr>
              <a:t>l</a:t>
            </a:r>
            <a:r>
              <a:rPr lang="en-US" sz="2800" spc="14" dirty="0">
                <a:latin typeface="Times New Roman" panose="02020603050405020304" pitchFamily="18" charset="0"/>
                <a:cs typeface="Times New Roman" panose="02020603050405020304" pitchFamily="18" charset="0"/>
              </a:rPr>
              <a:t> </a:t>
            </a:r>
            <a:r>
              <a:rPr lang="en-US" sz="2800" spc="-4" dirty="0">
                <a:latin typeface="Times New Roman" panose="02020603050405020304" pitchFamily="18" charset="0"/>
                <a:cs typeface="Times New Roman" panose="02020603050405020304" pitchFamily="18" charset="0"/>
              </a:rPr>
              <a:t>b</a:t>
            </a:r>
            <a:r>
              <a:rPr lang="en-US" sz="2800" spc="0" dirty="0">
                <a:latin typeface="Times New Roman" panose="02020603050405020304" pitchFamily="18" charset="0"/>
                <a:cs typeface="Times New Roman" panose="02020603050405020304" pitchFamily="18" charset="0"/>
              </a:rPr>
              <a:t>e</a:t>
            </a:r>
            <a:r>
              <a:rPr lang="en-US" sz="2800" spc="-9" dirty="0">
                <a:latin typeface="Times New Roman" panose="02020603050405020304" pitchFamily="18" charset="0"/>
                <a:cs typeface="Times New Roman" panose="02020603050405020304" pitchFamily="18" charset="0"/>
              </a:rPr>
              <a:t> </a:t>
            </a:r>
            <a:r>
              <a:rPr lang="en-US" sz="2800" spc="0" dirty="0">
                <a:latin typeface="Times New Roman" panose="02020603050405020304" pitchFamily="18" charset="0"/>
                <a:cs typeface="Times New Roman" panose="02020603050405020304" pitchFamily="18" charset="0"/>
              </a:rPr>
              <a:t>a</a:t>
            </a:r>
            <a:r>
              <a:rPr lang="en-US" sz="2800" spc="-4" dirty="0">
                <a:latin typeface="Times New Roman" panose="02020603050405020304" pitchFamily="18" charset="0"/>
                <a:cs typeface="Times New Roman" panose="02020603050405020304" pitchFamily="18" charset="0"/>
              </a:rPr>
              <a:t>b</a:t>
            </a:r>
            <a:r>
              <a:rPr lang="en-US" sz="2800" spc="-9" dirty="0">
                <a:latin typeface="Times New Roman" panose="02020603050405020304" pitchFamily="18" charset="0"/>
                <a:cs typeface="Times New Roman" panose="02020603050405020304" pitchFamily="18" charset="0"/>
              </a:rPr>
              <a:t>l</a:t>
            </a:r>
            <a:r>
              <a:rPr lang="en-US" sz="2800" spc="0" dirty="0">
                <a:latin typeface="Times New Roman" panose="02020603050405020304" pitchFamily="18" charset="0"/>
                <a:cs typeface="Times New Roman" panose="02020603050405020304" pitchFamily="18" charset="0"/>
              </a:rPr>
              <a:t>e</a:t>
            </a:r>
            <a:r>
              <a:rPr lang="en-US" sz="2800" spc="-9" dirty="0">
                <a:latin typeface="Times New Roman" panose="02020603050405020304" pitchFamily="18" charset="0"/>
                <a:cs typeface="Times New Roman" panose="02020603050405020304" pitchFamily="18" charset="0"/>
              </a:rPr>
              <a:t> </a:t>
            </a:r>
            <a:r>
              <a:rPr lang="en-US" sz="2800" spc="-34" dirty="0">
                <a:latin typeface="Times New Roman" panose="02020603050405020304" pitchFamily="18" charset="0"/>
                <a:cs typeface="Times New Roman" panose="02020603050405020304" pitchFamily="18" charset="0"/>
              </a:rPr>
              <a:t>t</a:t>
            </a:r>
            <a:r>
              <a:rPr lang="en-US" sz="2800" spc="-9" dirty="0">
                <a:latin typeface="Times New Roman" panose="02020603050405020304" pitchFamily="18" charset="0"/>
                <a:cs typeface="Times New Roman" panose="02020603050405020304" pitchFamily="18" charset="0"/>
              </a:rPr>
              <a:t>o</a:t>
            </a:r>
            <a:r>
              <a:rPr lang="en-US" sz="2800" spc="0" dirty="0">
                <a:latin typeface="Times New Roman" panose="02020603050405020304" pitchFamily="18" charset="0"/>
                <a:cs typeface="Times New Roman" panose="02020603050405020304" pitchFamily="18" charset="0"/>
              </a:rPr>
              <a:t>:</a:t>
            </a:r>
          </a:p>
          <a:p>
            <a:pPr marL="354558" indent="-285750" algn="just">
              <a:lnSpc>
                <a:spcPct val="101725"/>
              </a:lnSpc>
              <a:spcBef>
                <a:spcPts val="1000"/>
              </a:spcBef>
              <a:buFont typeface="Arial" panose="020B0604020202020204" pitchFamily="34" charset="0"/>
              <a:buChar char="•"/>
            </a:pPr>
            <a:r>
              <a:rPr lang="en-US" sz="2800" spc="0" dirty="0">
                <a:latin typeface="Times New Roman" panose="02020603050405020304" pitchFamily="18" charset="0"/>
                <a:cs typeface="Times New Roman" panose="02020603050405020304" pitchFamily="18" charset="0"/>
              </a:rPr>
              <a:t>H</a:t>
            </a:r>
            <a:r>
              <a:rPr lang="en-US" sz="2800" spc="-19" dirty="0">
                <a:latin typeface="Times New Roman" panose="02020603050405020304" pitchFamily="18" charset="0"/>
                <a:cs typeface="Times New Roman" panose="02020603050405020304" pitchFamily="18" charset="0"/>
              </a:rPr>
              <a:t>a</a:t>
            </a:r>
            <a:r>
              <a:rPr lang="en-US" sz="2800" spc="-25" dirty="0">
                <a:latin typeface="Times New Roman" panose="02020603050405020304" pitchFamily="18" charset="0"/>
                <a:cs typeface="Times New Roman" panose="02020603050405020304" pitchFamily="18" charset="0"/>
              </a:rPr>
              <a:t>v</a:t>
            </a:r>
            <a:r>
              <a:rPr lang="en-US" sz="2800" spc="0" dirty="0">
                <a:latin typeface="Times New Roman" panose="02020603050405020304" pitchFamily="18" charset="0"/>
                <a:cs typeface="Times New Roman" panose="02020603050405020304" pitchFamily="18" charset="0"/>
              </a:rPr>
              <a:t>e a</a:t>
            </a:r>
            <a:r>
              <a:rPr lang="en-US" sz="2800" spc="9" dirty="0">
                <a:latin typeface="Times New Roman" panose="02020603050405020304" pitchFamily="18" charset="0"/>
                <a:cs typeface="Times New Roman" panose="02020603050405020304" pitchFamily="18" charset="0"/>
              </a:rPr>
              <a:t> </a:t>
            </a:r>
            <a:r>
              <a:rPr lang="en-US" sz="2800" spc="-29" dirty="0">
                <a:latin typeface="Times New Roman" panose="02020603050405020304" pitchFamily="18" charset="0"/>
                <a:cs typeface="Times New Roman" panose="02020603050405020304" pitchFamily="18" charset="0"/>
              </a:rPr>
              <a:t>g</a:t>
            </a:r>
            <a:r>
              <a:rPr lang="en-US" sz="2800" spc="9" dirty="0">
                <a:latin typeface="Times New Roman" panose="02020603050405020304" pitchFamily="18" charset="0"/>
                <a:cs typeface="Times New Roman" panose="02020603050405020304" pitchFamily="18" charset="0"/>
              </a:rPr>
              <a:t>oo</a:t>
            </a:r>
            <a:r>
              <a:rPr lang="en-US" sz="2800" spc="0" dirty="0">
                <a:latin typeface="Times New Roman" panose="02020603050405020304" pitchFamily="18" charset="0"/>
                <a:cs typeface="Times New Roman" panose="02020603050405020304" pitchFamily="18" charset="0"/>
              </a:rPr>
              <a:t>d </a:t>
            </a:r>
            <a:r>
              <a:rPr lang="en-US" sz="2800" spc="-9" dirty="0">
                <a:latin typeface="Times New Roman" panose="02020603050405020304" pitchFamily="18" charset="0"/>
                <a:cs typeface="Times New Roman" panose="02020603050405020304" pitchFamily="18" charset="0"/>
              </a:rPr>
              <a:t>u</a:t>
            </a:r>
            <a:r>
              <a:rPr lang="en-US" sz="2800" spc="9" dirty="0">
                <a:latin typeface="Times New Roman" panose="02020603050405020304" pitchFamily="18" charset="0"/>
                <a:cs typeface="Times New Roman" panose="02020603050405020304" pitchFamily="18" charset="0"/>
              </a:rPr>
              <a:t>n</a:t>
            </a:r>
            <a:r>
              <a:rPr lang="en-US" sz="2800" spc="-9" dirty="0">
                <a:latin typeface="Times New Roman" panose="02020603050405020304" pitchFamily="18" charset="0"/>
                <a:cs typeface="Times New Roman" panose="02020603050405020304" pitchFamily="18" charset="0"/>
              </a:rPr>
              <a:t>de</a:t>
            </a:r>
            <a:r>
              <a:rPr lang="en-US" sz="2800" spc="-29" dirty="0">
                <a:latin typeface="Times New Roman" panose="02020603050405020304" pitchFamily="18" charset="0"/>
                <a:cs typeface="Times New Roman" panose="02020603050405020304" pitchFamily="18" charset="0"/>
              </a:rPr>
              <a:t>r</a:t>
            </a:r>
            <a:r>
              <a:rPr lang="en-US" sz="2800" spc="-9" dirty="0">
                <a:latin typeface="Times New Roman" panose="02020603050405020304" pitchFamily="18" charset="0"/>
                <a:cs typeface="Times New Roman" panose="02020603050405020304" pitchFamily="18" charset="0"/>
              </a:rPr>
              <a:t>s</a:t>
            </a:r>
            <a:r>
              <a:rPr lang="en-US" sz="2800" spc="-25" dirty="0">
                <a:latin typeface="Times New Roman" panose="02020603050405020304" pitchFamily="18" charset="0"/>
                <a:cs typeface="Times New Roman" panose="02020603050405020304" pitchFamily="18" charset="0"/>
              </a:rPr>
              <a:t>t</a:t>
            </a:r>
            <a:r>
              <a:rPr lang="en-US" sz="2800" spc="0" dirty="0">
                <a:latin typeface="Times New Roman" panose="02020603050405020304" pitchFamily="18" charset="0"/>
                <a:cs typeface="Times New Roman" panose="02020603050405020304" pitchFamily="18" charset="0"/>
              </a:rPr>
              <a:t>a</a:t>
            </a:r>
            <a:r>
              <a:rPr lang="en-US" sz="2800" spc="9" dirty="0">
                <a:latin typeface="Times New Roman" panose="02020603050405020304" pitchFamily="18" charset="0"/>
                <a:cs typeface="Times New Roman" panose="02020603050405020304" pitchFamily="18" charset="0"/>
              </a:rPr>
              <a:t>n</a:t>
            </a:r>
            <a:r>
              <a:rPr lang="en-US" sz="2800" spc="-9" dirty="0">
                <a:latin typeface="Times New Roman" panose="02020603050405020304" pitchFamily="18" charset="0"/>
                <a:cs typeface="Times New Roman" panose="02020603050405020304" pitchFamily="18" charset="0"/>
              </a:rPr>
              <a:t>d</a:t>
            </a:r>
            <a:r>
              <a:rPr lang="en-US" sz="2800" spc="-4" dirty="0">
                <a:latin typeface="Times New Roman" panose="02020603050405020304" pitchFamily="18" charset="0"/>
                <a:cs typeface="Times New Roman" panose="02020603050405020304" pitchFamily="18" charset="0"/>
              </a:rPr>
              <a:t>i</a:t>
            </a:r>
            <a:r>
              <a:rPr lang="en-US" sz="2800" spc="9" dirty="0">
                <a:latin typeface="Times New Roman" panose="02020603050405020304" pitchFamily="18" charset="0"/>
                <a:cs typeface="Times New Roman" panose="02020603050405020304" pitchFamily="18" charset="0"/>
              </a:rPr>
              <a:t>n</a:t>
            </a:r>
            <a:r>
              <a:rPr lang="en-US" sz="2800" spc="0" dirty="0">
                <a:latin typeface="Times New Roman" panose="02020603050405020304" pitchFamily="18" charset="0"/>
                <a:cs typeface="Times New Roman" panose="02020603050405020304" pitchFamily="18" charset="0"/>
              </a:rPr>
              <a:t>g</a:t>
            </a:r>
            <a:r>
              <a:rPr lang="en-US" sz="2800" spc="4" dirty="0">
                <a:latin typeface="Times New Roman" panose="02020603050405020304" pitchFamily="18" charset="0"/>
                <a:cs typeface="Times New Roman" panose="02020603050405020304" pitchFamily="18" charset="0"/>
              </a:rPr>
              <a:t> </a:t>
            </a:r>
            <a:r>
              <a:rPr lang="en-US" sz="2800" spc="9" dirty="0">
                <a:latin typeface="Times New Roman" panose="02020603050405020304" pitchFamily="18" charset="0"/>
                <a:cs typeface="Times New Roman" panose="02020603050405020304" pitchFamily="18" charset="0"/>
              </a:rPr>
              <a:t>o</a:t>
            </a:r>
            <a:r>
              <a:rPr lang="en-US" sz="2800" spc="0" dirty="0">
                <a:latin typeface="Times New Roman" panose="02020603050405020304" pitchFamily="18" charset="0"/>
                <a:cs typeface="Times New Roman" panose="02020603050405020304" pitchFamily="18" charset="0"/>
              </a:rPr>
              <a:t>f</a:t>
            </a:r>
            <a:r>
              <a:rPr lang="en-US" sz="2800" spc="9" dirty="0">
                <a:latin typeface="Times New Roman" panose="02020603050405020304" pitchFamily="18" charset="0"/>
                <a:cs typeface="Times New Roman" panose="02020603050405020304" pitchFamily="18" charset="0"/>
              </a:rPr>
              <a:t> </a:t>
            </a:r>
            <a:r>
              <a:rPr lang="en-US" sz="2800" spc="0" dirty="0">
                <a:latin typeface="Times New Roman" panose="02020603050405020304" pitchFamily="18" charset="0"/>
                <a:cs typeface="Times New Roman" panose="02020603050405020304" pitchFamily="18" charset="0"/>
              </a:rPr>
              <a:t>t</a:t>
            </a:r>
            <a:r>
              <a:rPr lang="en-US" sz="2800" spc="-14" dirty="0">
                <a:latin typeface="Times New Roman" panose="02020603050405020304" pitchFamily="18" charset="0"/>
                <a:cs typeface="Times New Roman" panose="02020603050405020304" pitchFamily="18" charset="0"/>
              </a:rPr>
              <a:t>h</a:t>
            </a:r>
            <a:r>
              <a:rPr lang="en-US" sz="2800" spc="0" dirty="0">
                <a:latin typeface="Times New Roman" panose="02020603050405020304" pitchFamily="18" charset="0"/>
                <a:cs typeface="Times New Roman" panose="02020603050405020304" pitchFamily="18" charset="0"/>
              </a:rPr>
              <a:t>e </a:t>
            </a:r>
            <a:r>
              <a:rPr lang="en-US" sz="2800" b="0" i="0" dirty="0">
                <a:solidFill>
                  <a:srgbClr val="292929"/>
                </a:solidFill>
                <a:effectLst/>
                <a:latin typeface="Times New Roman" panose="02020603050405020304" pitchFamily="18" charset="0"/>
                <a:cs typeface="Times New Roman" panose="02020603050405020304" pitchFamily="18" charset="0"/>
              </a:rPr>
              <a:t>SVM. </a:t>
            </a:r>
            <a:endParaRPr lang="en-US" sz="2800" spc="0" dirty="0">
              <a:latin typeface="Times New Roman" panose="02020603050405020304" pitchFamily="18" charset="0"/>
              <a:cs typeface="Times New Roman" panose="02020603050405020304" pitchFamily="18" charset="0"/>
            </a:endParaRPr>
          </a:p>
          <a:p>
            <a:pPr marL="171450" indent="-171450" algn="just">
              <a:lnSpc>
                <a:spcPts val="850"/>
              </a:lnSpc>
              <a:spcBef>
                <a:spcPts val="14"/>
              </a:spcBef>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54558" marR="28537" indent="-285750" algn="just">
              <a:lnSpc>
                <a:spcPct val="100097"/>
              </a:lnSpc>
              <a:buFont typeface="Arial" panose="020B0604020202020204" pitchFamily="34" charset="0"/>
              <a:buChar char="•"/>
            </a:pPr>
            <a:r>
              <a:rPr lang="en-US" sz="2800" spc="4" dirty="0">
                <a:latin typeface="Times New Roman" panose="02020603050405020304" pitchFamily="18" charset="0"/>
                <a:cs typeface="Times New Roman" panose="02020603050405020304" pitchFamily="18" charset="0"/>
              </a:rPr>
              <a:t>A</a:t>
            </a:r>
            <a:r>
              <a:rPr lang="en-US" sz="2800" spc="0" dirty="0">
                <a:latin typeface="Times New Roman" panose="02020603050405020304" pitchFamily="18" charset="0"/>
                <a:cs typeface="Times New Roman" panose="02020603050405020304" pitchFamily="18" charset="0"/>
              </a:rPr>
              <a:t>p</a:t>
            </a:r>
            <a:r>
              <a:rPr lang="en-US" sz="2800" spc="-9" dirty="0">
                <a:latin typeface="Times New Roman" panose="02020603050405020304" pitchFamily="18" charset="0"/>
                <a:cs typeface="Times New Roman" panose="02020603050405020304" pitchFamily="18" charset="0"/>
              </a:rPr>
              <a:t>p</a:t>
            </a:r>
            <a:r>
              <a:rPr lang="en-US" sz="2800" spc="-34" dirty="0">
                <a:latin typeface="Times New Roman" panose="02020603050405020304" pitchFamily="18" charset="0"/>
                <a:cs typeface="Times New Roman" panose="02020603050405020304" pitchFamily="18" charset="0"/>
              </a:rPr>
              <a:t>r</a:t>
            </a:r>
            <a:r>
              <a:rPr lang="en-US" sz="2800" spc="-4" dirty="0">
                <a:latin typeface="Times New Roman" panose="02020603050405020304" pitchFamily="18" charset="0"/>
                <a:cs typeface="Times New Roman" panose="02020603050405020304" pitchFamily="18" charset="0"/>
              </a:rPr>
              <a:t>e</a:t>
            </a:r>
            <a:r>
              <a:rPr lang="en-US" sz="2800" spc="-9" dirty="0">
                <a:latin typeface="Times New Roman" panose="02020603050405020304" pitchFamily="18" charset="0"/>
                <a:cs typeface="Times New Roman" panose="02020603050405020304" pitchFamily="18" charset="0"/>
              </a:rPr>
              <a:t>ci</a:t>
            </a:r>
            <a:r>
              <a:rPr lang="en-US" sz="2800" spc="-25" dirty="0">
                <a:latin typeface="Times New Roman" panose="02020603050405020304" pitchFamily="18" charset="0"/>
                <a:cs typeface="Times New Roman" panose="02020603050405020304" pitchFamily="18" charset="0"/>
              </a:rPr>
              <a:t>a</a:t>
            </a:r>
            <a:r>
              <a:rPr lang="en-US" sz="2800" spc="-9" dirty="0">
                <a:latin typeface="Times New Roman" panose="02020603050405020304" pitchFamily="18" charset="0"/>
                <a:cs typeface="Times New Roman" panose="02020603050405020304" pitchFamily="18" charset="0"/>
              </a:rPr>
              <a:t>t</a:t>
            </a:r>
            <a:r>
              <a:rPr lang="en-US" sz="2800" spc="0" dirty="0">
                <a:latin typeface="Times New Roman" panose="02020603050405020304" pitchFamily="18" charset="0"/>
                <a:cs typeface="Times New Roman" panose="02020603050405020304" pitchFamily="18" charset="0"/>
              </a:rPr>
              <a:t>e</a:t>
            </a:r>
            <a:r>
              <a:rPr lang="en-US" sz="2800" spc="25" dirty="0">
                <a:latin typeface="Times New Roman" panose="02020603050405020304" pitchFamily="18" charset="0"/>
                <a:cs typeface="Times New Roman" panose="02020603050405020304" pitchFamily="18" charset="0"/>
              </a:rPr>
              <a:t> </a:t>
            </a:r>
            <a:r>
              <a:rPr lang="en-US" sz="2800" spc="-9" dirty="0">
                <a:latin typeface="Times New Roman" panose="02020603050405020304" pitchFamily="18" charset="0"/>
                <a:cs typeface="Times New Roman" panose="02020603050405020304" pitchFamily="18" charset="0"/>
              </a:rPr>
              <a:t>t</a:t>
            </a:r>
            <a:r>
              <a:rPr lang="en-US" sz="2800" spc="0" dirty="0">
                <a:latin typeface="Times New Roman" panose="02020603050405020304" pitchFamily="18" charset="0"/>
                <a:cs typeface="Times New Roman" panose="02020603050405020304" pitchFamily="18" charset="0"/>
              </a:rPr>
              <a:t>he u</a:t>
            </a:r>
            <a:r>
              <a:rPr lang="en-US" sz="2800" spc="-9" dirty="0">
                <a:latin typeface="Times New Roman" panose="02020603050405020304" pitchFamily="18" charset="0"/>
                <a:cs typeface="Times New Roman" panose="02020603050405020304" pitchFamily="18" charset="0"/>
              </a:rPr>
              <a:t>n</a:t>
            </a:r>
            <a:r>
              <a:rPr lang="en-US" sz="2800" spc="0" dirty="0">
                <a:latin typeface="Times New Roman" panose="02020603050405020304" pitchFamily="18" charset="0"/>
                <a:cs typeface="Times New Roman" panose="02020603050405020304" pitchFamily="18" charset="0"/>
              </a:rPr>
              <a:t>d</a:t>
            </a:r>
            <a:r>
              <a:rPr lang="en-US" sz="2800" spc="9" dirty="0">
                <a:latin typeface="Times New Roman" panose="02020603050405020304" pitchFamily="18" charset="0"/>
                <a:cs typeface="Times New Roman" panose="02020603050405020304" pitchFamily="18" charset="0"/>
              </a:rPr>
              <a:t>e</a:t>
            </a:r>
            <a:r>
              <a:rPr lang="en-US" sz="2800" spc="-9" dirty="0">
                <a:latin typeface="Times New Roman" panose="02020603050405020304" pitchFamily="18" charset="0"/>
                <a:cs typeface="Times New Roman" panose="02020603050405020304" pitchFamily="18" charset="0"/>
              </a:rPr>
              <a:t>rl</a:t>
            </a:r>
            <a:r>
              <a:rPr lang="en-US" sz="2800" spc="-4" dirty="0">
                <a:latin typeface="Times New Roman" panose="02020603050405020304" pitchFamily="18" charset="0"/>
                <a:cs typeface="Times New Roman" panose="02020603050405020304" pitchFamily="18" charset="0"/>
              </a:rPr>
              <a:t>y</a:t>
            </a:r>
            <a:r>
              <a:rPr lang="en-US" sz="2800" spc="-9" dirty="0">
                <a:latin typeface="Times New Roman" panose="02020603050405020304" pitchFamily="18" charset="0"/>
                <a:cs typeface="Times New Roman" panose="02020603050405020304" pitchFamily="18" charset="0"/>
              </a:rPr>
              <a:t>i</a:t>
            </a:r>
            <a:r>
              <a:rPr lang="en-US" sz="2800" spc="0" dirty="0">
                <a:latin typeface="Times New Roman" panose="02020603050405020304" pitchFamily="18" charset="0"/>
                <a:cs typeface="Times New Roman" panose="02020603050405020304" pitchFamily="18" charset="0"/>
              </a:rPr>
              <a:t>ng</a:t>
            </a:r>
            <a:r>
              <a:rPr lang="en-US" sz="2800" spc="15" dirty="0">
                <a:latin typeface="Times New Roman" panose="02020603050405020304" pitchFamily="18" charset="0"/>
                <a:cs typeface="Times New Roman" panose="02020603050405020304" pitchFamily="18" charset="0"/>
              </a:rPr>
              <a:t> </a:t>
            </a:r>
            <a:r>
              <a:rPr lang="en-US" sz="2800" spc="9" dirty="0">
                <a:latin typeface="Times New Roman" panose="02020603050405020304" pitchFamily="18" charset="0"/>
                <a:cs typeface="Times New Roman" panose="02020603050405020304" pitchFamily="18" charset="0"/>
              </a:rPr>
              <a:t>m</a:t>
            </a:r>
            <a:r>
              <a:rPr lang="en-US" sz="2800" spc="-25" dirty="0">
                <a:latin typeface="Times New Roman" panose="02020603050405020304" pitchFamily="18" charset="0"/>
                <a:cs typeface="Times New Roman" panose="02020603050405020304" pitchFamily="18" charset="0"/>
              </a:rPr>
              <a:t>a</a:t>
            </a:r>
            <a:r>
              <a:rPr lang="en-US" sz="2800" spc="-9" dirty="0">
                <a:latin typeface="Times New Roman" panose="02020603050405020304" pitchFamily="18" charset="0"/>
                <a:cs typeface="Times New Roman" panose="02020603050405020304" pitchFamily="18" charset="0"/>
              </a:rPr>
              <a:t>t</a:t>
            </a:r>
            <a:r>
              <a:rPr lang="en-US" sz="2800" spc="0" dirty="0">
                <a:latin typeface="Times New Roman" panose="02020603050405020304" pitchFamily="18" charset="0"/>
                <a:cs typeface="Times New Roman" panose="02020603050405020304" pitchFamily="18" charset="0"/>
              </a:rPr>
              <a:t>h</a:t>
            </a:r>
            <a:r>
              <a:rPr lang="en-US" sz="2800" spc="-14" dirty="0">
                <a:latin typeface="Times New Roman" panose="02020603050405020304" pitchFamily="18" charset="0"/>
                <a:cs typeface="Times New Roman" panose="02020603050405020304" pitchFamily="18" charset="0"/>
              </a:rPr>
              <a:t>e</a:t>
            </a:r>
            <a:r>
              <a:rPr lang="en-US" sz="2800" spc="9" dirty="0">
                <a:latin typeface="Times New Roman" panose="02020603050405020304" pitchFamily="18" charset="0"/>
                <a:cs typeface="Times New Roman" panose="02020603050405020304" pitchFamily="18" charset="0"/>
              </a:rPr>
              <a:t>m</a:t>
            </a:r>
            <a:r>
              <a:rPr lang="en-US" sz="2800" spc="-25" dirty="0">
                <a:latin typeface="Times New Roman" panose="02020603050405020304" pitchFamily="18" charset="0"/>
                <a:cs typeface="Times New Roman" panose="02020603050405020304" pitchFamily="18" charset="0"/>
              </a:rPr>
              <a:t>a</a:t>
            </a:r>
            <a:r>
              <a:rPr lang="en-US" sz="2800" spc="-9" dirty="0">
                <a:latin typeface="Times New Roman" panose="02020603050405020304" pitchFamily="18" charset="0"/>
                <a:cs typeface="Times New Roman" panose="02020603050405020304" pitchFamily="18" charset="0"/>
              </a:rPr>
              <a:t>ti</a:t>
            </a:r>
            <a:r>
              <a:rPr lang="en-US" sz="2800" spc="-29" dirty="0">
                <a:latin typeface="Times New Roman" panose="02020603050405020304" pitchFamily="18" charset="0"/>
                <a:cs typeface="Times New Roman" panose="02020603050405020304" pitchFamily="18" charset="0"/>
              </a:rPr>
              <a:t>c</a:t>
            </a:r>
            <a:r>
              <a:rPr lang="en-US" sz="2800" spc="0" dirty="0">
                <a:latin typeface="Times New Roman" panose="02020603050405020304" pitchFamily="18" charset="0"/>
                <a:cs typeface="Times New Roman" panose="02020603050405020304" pitchFamily="18" charset="0"/>
              </a:rPr>
              <a:t>al</a:t>
            </a:r>
            <a:r>
              <a:rPr lang="en-US" sz="2800" spc="24" dirty="0">
                <a:latin typeface="Times New Roman" panose="02020603050405020304" pitchFamily="18" charset="0"/>
                <a:cs typeface="Times New Roman" panose="02020603050405020304" pitchFamily="18" charset="0"/>
              </a:rPr>
              <a:t> </a:t>
            </a:r>
            <a:r>
              <a:rPr lang="en-US" sz="2800" spc="-34" dirty="0">
                <a:latin typeface="Times New Roman" panose="02020603050405020304" pitchFamily="18" charset="0"/>
                <a:cs typeface="Times New Roman" panose="02020603050405020304" pitchFamily="18" charset="0"/>
              </a:rPr>
              <a:t>difference between line and hyperplane. </a:t>
            </a:r>
            <a:endParaRPr lang="en-US" sz="2800" spc="0" dirty="0">
              <a:latin typeface="Times New Roman" panose="02020603050405020304" pitchFamily="18" charset="0"/>
              <a:cs typeface="Times New Roman" panose="02020603050405020304" pitchFamily="18" charset="0"/>
            </a:endParaRPr>
          </a:p>
          <a:p>
            <a:pPr marL="171450" indent="-171450" algn="just">
              <a:lnSpc>
                <a:spcPts val="1100"/>
              </a:lnSpc>
              <a:spcBef>
                <a:spcPts val="69"/>
              </a:spcBef>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54558" indent="-285750" algn="just">
              <a:lnSpc>
                <a:spcPct val="101725"/>
              </a:lnSpc>
              <a:buFont typeface="Arial" panose="020B0604020202020204" pitchFamily="34" charset="0"/>
              <a:buChar char="•"/>
            </a:pPr>
            <a:r>
              <a:rPr lang="en-US" sz="2800" spc="-4" dirty="0">
                <a:latin typeface="Times New Roman" panose="02020603050405020304" pitchFamily="18" charset="0"/>
                <a:cs typeface="Times New Roman" panose="02020603050405020304" pitchFamily="18" charset="0"/>
              </a:rPr>
              <a:t>De</a:t>
            </a:r>
            <a:r>
              <a:rPr lang="en-US" sz="2800" spc="0" dirty="0">
                <a:latin typeface="Times New Roman" panose="02020603050405020304" pitchFamily="18" charset="0"/>
                <a:cs typeface="Times New Roman" panose="02020603050405020304" pitchFamily="18" charset="0"/>
              </a:rPr>
              <a:t>s</a:t>
            </a:r>
            <a:r>
              <a:rPr lang="en-US" sz="2800" spc="-14" dirty="0">
                <a:latin typeface="Times New Roman" panose="02020603050405020304" pitchFamily="18" charset="0"/>
                <a:cs typeface="Times New Roman" panose="02020603050405020304" pitchFamily="18" charset="0"/>
              </a:rPr>
              <a:t>i</a:t>
            </a:r>
            <a:r>
              <a:rPr lang="en-US" sz="2800" spc="9" dirty="0">
                <a:latin typeface="Times New Roman" panose="02020603050405020304" pitchFamily="18" charset="0"/>
                <a:cs typeface="Times New Roman" panose="02020603050405020304" pitchFamily="18" charset="0"/>
              </a:rPr>
              <a:t>g</a:t>
            </a:r>
            <a:r>
              <a:rPr lang="en-US" sz="2800" spc="0" dirty="0">
                <a:latin typeface="Times New Roman" panose="02020603050405020304" pitchFamily="18" charset="0"/>
                <a:cs typeface="Times New Roman" panose="02020603050405020304" pitchFamily="18" charset="0"/>
              </a:rPr>
              <a:t>n</a:t>
            </a:r>
            <a:r>
              <a:rPr lang="en-US" sz="2800" spc="351" dirty="0">
                <a:latin typeface="Times New Roman" panose="02020603050405020304" pitchFamily="18" charset="0"/>
                <a:cs typeface="Times New Roman" panose="02020603050405020304" pitchFamily="18" charset="0"/>
              </a:rPr>
              <a:t> </a:t>
            </a:r>
            <a:r>
              <a:rPr lang="en-US" sz="2800" spc="0" dirty="0">
                <a:latin typeface="Times New Roman" panose="02020603050405020304" pitchFamily="18" charset="0"/>
                <a:cs typeface="Times New Roman" panose="02020603050405020304" pitchFamily="18" charset="0"/>
              </a:rPr>
              <a:t>a</a:t>
            </a:r>
            <a:r>
              <a:rPr lang="en-US" sz="2800" spc="-4" dirty="0">
                <a:latin typeface="Times New Roman" panose="02020603050405020304" pitchFamily="18" charset="0"/>
                <a:cs typeface="Times New Roman" panose="02020603050405020304" pitchFamily="18" charset="0"/>
              </a:rPr>
              <a:t>n</a:t>
            </a:r>
            <a:r>
              <a:rPr lang="en-US" sz="2800" spc="0" dirty="0">
                <a:latin typeface="Times New Roman" panose="02020603050405020304" pitchFamily="18" charset="0"/>
                <a:cs typeface="Times New Roman" panose="02020603050405020304" pitchFamily="18" charset="0"/>
              </a:rPr>
              <a:t>d</a:t>
            </a:r>
            <a:r>
              <a:rPr lang="en-US" sz="2800" spc="351" dirty="0">
                <a:latin typeface="Times New Roman" panose="02020603050405020304" pitchFamily="18" charset="0"/>
                <a:cs typeface="Times New Roman" panose="02020603050405020304" pitchFamily="18" charset="0"/>
              </a:rPr>
              <a:t> </a:t>
            </a:r>
            <a:r>
              <a:rPr lang="en-US" sz="2800" spc="-34" dirty="0">
                <a:latin typeface="Times New Roman" panose="02020603050405020304" pitchFamily="18" charset="0"/>
                <a:cs typeface="Times New Roman" panose="02020603050405020304" pitchFamily="18" charset="0"/>
              </a:rPr>
              <a:t>i</a:t>
            </a:r>
            <a:r>
              <a:rPr lang="en-US" sz="2800" spc="9" dirty="0">
                <a:latin typeface="Times New Roman" panose="02020603050405020304" pitchFamily="18" charset="0"/>
                <a:cs typeface="Times New Roman" panose="02020603050405020304" pitchFamily="18" charset="0"/>
              </a:rPr>
              <a:t>m</a:t>
            </a:r>
            <a:r>
              <a:rPr lang="en-US" sz="2800" spc="0" dirty="0">
                <a:latin typeface="Times New Roman" panose="02020603050405020304" pitchFamily="18" charset="0"/>
                <a:cs typeface="Times New Roman" panose="02020603050405020304" pitchFamily="18" charset="0"/>
              </a:rPr>
              <a:t>p</a:t>
            </a:r>
            <a:r>
              <a:rPr lang="en-US" sz="2800" spc="-14" dirty="0">
                <a:latin typeface="Times New Roman" panose="02020603050405020304" pitchFamily="18" charset="0"/>
                <a:cs typeface="Times New Roman" panose="02020603050405020304" pitchFamily="18" charset="0"/>
              </a:rPr>
              <a:t>l</a:t>
            </a:r>
            <a:r>
              <a:rPr lang="en-US" sz="2800" spc="-4" dirty="0">
                <a:latin typeface="Times New Roman" panose="02020603050405020304" pitchFamily="18" charset="0"/>
                <a:cs typeface="Times New Roman" panose="02020603050405020304" pitchFamily="18" charset="0"/>
              </a:rPr>
              <a:t>e</a:t>
            </a:r>
            <a:r>
              <a:rPr lang="en-US" sz="2800" spc="9" dirty="0">
                <a:latin typeface="Times New Roman" panose="02020603050405020304" pitchFamily="18" charset="0"/>
                <a:cs typeface="Times New Roman" panose="02020603050405020304" pitchFamily="18" charset="0"/>
              </a:rPr>
              <a:t>m</a:t>
            </a:r>
            <a:r>
              <a:rPr lang="en-US" sz="2800" spc="-4" dirty="0">
                <a:latin typeface="Times New Roman" panose="02020603050405020304" pitchFamily="18" charset="0"/>
                <a:cs typeface="Times New Roman" panose="02020603050405020304" pitchFamily="18" charset="0"/>
              </a:rPr>
              <a:t>e</a:t>
            </a:r>
            <a:r>
              <a:rPr lang="en-US" sz="2800" spc="-29" dirty="0">
                <a:latin typeface="Times New Roman" panose="02020603050405020304" pitchFamily="18" charset="0"/>
                <a:cs typeface="Times New Roman" panose="02020603050405020304" pitchFamily="18" charset="0"/>
              </a:rPr>
              <a:t>n</a:t>
            </a:r>
            <a:r>
              <a:rPr lang="en-US" sz="2800" spc="0" dirty="0">
                <a:latin typeface="Times New Roman" panose="02020603050405020304" pitchFamily="18" charset="0"/>
                <a:cs typeface="Times New Roman" panose="02020603050405020304" pitchFamily="18" charset="0"/>
              </a:rPr>
              <a:t>t</a:t>
            </a:r>
            <a:r>
              <a:rPr lang="en-US" sz="2800" spc="351" dirty="0">
                <a:latin typeface="Times New Roman" panose="02020603050405020304" pitchFamily="18" charset="0"/>
                <a:cs typeface="Times New Roman" panose="02020603050405020304" pitchFamily="18" charset="0"/>
              </a:rPr>
              <a:t> </a:t>
            </a:r>
            <a:r>
              <a:rPr lang="en-US" sz="2800" spc="-29" dirty="0">
                <a:latin typeface="Times New Roman" panose="02020603050405020304" pitchFamily="18" charset="0"/>
                <a:cs typeface="Times New Roman" panose="02020603050405020304" pitchFamily="18" charset="0"/>
              </a:rPr>
              <a:t>v</a:t>
            </a:r>
            <a:r>
              <a:rPr lang="en-US" sz="2800" spc="0" dirty="0">
                <a:latin typeface="Times New Roman" panose="02020603050405020304" pitchFamily="18" charset="0"/>
                <a:cs typeface="Times New Roman" panose="02020603050405020304" pitchFamily="18" charset="0"/>
              </a:rPr>
              <a:t>a</a:t>
            </a:r>
            <a:r>
              <a:rPr lang="en-US" sz="2800" spc="-9" dirty="0">
                <a:latin typeface="Times New Roman" panose="02020603050405020304" pitchFamily="18" charset="0"/>
                <a:cs typeface="Times New Roman" panose="02020603050405020304" pitchFamily="18" charset="0"/>
              </a:rPr>
              <a:t>rio</a:t>
            </a:r>
            <a:r>
              <a:rPr lang="en-US" sz="2800" spc="0" dirty="0">
                <a:latin typeface="Times New Roman" panose="02020603050405020304" pitchFamily="18" charset="0"/>
                <a:cs typeface="Times New Roman" panose="02020603050405020304" pitchFamily="18" charset="0"/>
              </a:rPr>
              <a:t>us</a:t>
            </a:r>
            <a:r>
              <a:rPr lang="en-US" sz="2800" spc="351" dirty="0">
                <a:latin typeface="Times New Roman" panose="02020603050405020304" pitchFamily="18" charset="0"/>
                <a:cs typeface="Times New Roman" panose="02020603050405020304" pitchFamily="18" charset="0"/>
              </a:rPr>
              <a:t> </a:t>
            </a:r>
            <a:r>
              <a:rPr lang="en-US" sz="2800" b="0" i="0" dirty="0">
                <a:solidFill>
                  <a:srgbClr val="292929"/>
                </a:solidFill>
                <a:effectLst/>
                <a:latin typeface="Times New Roman" panose="02020603050405020304" pitchFamily="18" charset="0"/>
                <a:cs typeface="Times New Roman" panose="02020603050405020304" pitchFamily="18" charset="0"/>
              </a:rPr>
              <a:t>SVM for </a:t>
            </a:r>
            <a:r>
              <a:rPr lang="en-US" sz="2800" spc="-34" dirty="0">
                <a:latin typeface="Times New Roman" panose="02020603050405020304" pitchFamily="18" charset="0"/>
                <a:cs typeface="Times New Roman" panose="02020603050405020304" pitchFamily="18" charset="0"/>
              </a:rPr>
              <a:t>r</a:t>
            </a:r>
            <a:r>
              <a:rPr lang="en-US" sz="2800" spc="-9" dirty="0">
                <a:latin typeface="Times New Roman" panose="02020603050405020304" pitchFamily="18" charset="0"/>
                <a:cs typeface="Times New Roman" panose="02020603050405020304" pitchFamily="18" charset="0"/>
              </a:rPr>
              <a:t>e</a:t>
            </a:r>
            <a:r>
              <a:rPr lang="en-US" sz="2800" spc="0" dirty="0">
                <a:latin typeface="Times New Roman" panose="02020603050405020304" pitchFamily="18" charset="0"/>
                <a:cs typeface="Times New Roman" panose="02020603050405020304" pitchFamily="18" charset="0"/>
              </a:rPr>
              <a:t>a</a:t>
            </a:r>
            <a:r>
              <a:rPr lang="en-US" sz="2800" spc="-14" dirty="0">
                <a:latin typeface="Times New Roman" panose="02020603050405020304" pitchFamily="18" charset="0"/>
                <a:cs typeface="Times New Roman" panose="02020603050405020304" pitchFamily="18" charset="0"/>
              </a:rPr>
              <a:t>l</a:t>
            </a:r>
            <a:r>
              <a:rPr lang="en-US" sz="2800" spc="9" dirty="0">
                <a:latin typeface="Times New Roman" panose="02020603050405020304" pitchFamily="18" charset="0"/>
                <a:cs typeface="Times New Roman" panose="02020603050405020304" pitchFamily="18" charset="0"/>
              </a:rPr>
              <a:t>-</a:t>
            </a:r>
            <a:r>
              <a:rPr lang="en-US" sz="2800" spc="-19" dirty="0">
                <a:latin typeface="Times New Roman" panose="02020603050405020304" pitchFamily="18" charset="0"/>
                <a:cs typeface="Times New Roman" panose="02020603050405020304" pitchFamily="18" charset="0"/>
              </a:rPr>
              <a:t>w</a:t>
            </a:r>
            <a:r>
              <a:rPr lang="en-US" sz="2800" spc="-4" dirty="0">
                <a:latin typeface="Times New Roman" panose="02020603050405020304" pitchFamily="18" charset="0"/>
                <a:cs typeface="Times New Roman" panose="02020603050405020304" pitchFamily="18" charset="0"/>
              </a:rPr>
              <a:t>orl</a:t>
            </a:r>
            <a:r>
              <a:rPr lang="en-US" sz="2800" spc="0" dirty="0">
                <a:latin typeface="Times New Roman" panose="02020603050405020304" pitchFamily="18" charset="0"/>
                <a:cs typeface="Times New Roman" panose="02020603050405020304" pitchFamily="18" charset="0"/>
              </a:rPr>
              <a:t>d</a:t>
            </a:r>
            <a:r>
              <a:rPr lang="en-US" sz="2800" spc="9" dirty="0">
                <a:latin typeface="Times New Roman" panose="02020603050405020304" pitchFamily="18" charset="0"/>
                <a:cs typeface="Times New Roman" panose="02020603050405020304" pitchFamily="18" charset="0"/>
              </a:rPr>
              <a:t> </a:t>
            </a:r>
            <a:r>
              <a:rPr lang="en-US" sz="2800" spc="0" dirty="0">
                <a:latin typeface="Times New Roman" panose="02020603050405020304" pitchFamily="18" charset="0"/>
                <a:cs typeface="Times New Roman" panose="02020603050405020304" pitchFamily="18" charset="0"/>
              </a:rPr>
              <a:t>a</a:t>
            </a:r>
            <a:r>
              <a:rPr lang="en-US" sz="2800" spc="-9" dirty="0">
                <a:latin typeface="Times New Roman" panose="02020603050405020304" pitchFamily="18" charset="0"/>
                <a:cs typeface="Times New Roman" panose="02020603050405020304" pitchFamily="18" charset="0"/>
              </a:rPr>
              <a:t>p</a:t>
            </a:r>
            <a:r>
              <a:rPr lang="en-US" sz="2800" spc="-4" dirty="0">
                <a:latin typeface="Times New Roman" panose="02020603050405020304" pitchFamily="18" charset="0"/>
                <a:cs typeface="Times New Roman" panose="02020603050405020304" pitchFamily="18" charset="0"/>
              </a:rPr>
              <a:t>p</a:t>
            </a:r>
            <a:r>
              <a:rPr lang="en-US" sz="2800" spc="-9" dirty="0">
                <a:latin typeface="Times New Roman" panose="02020603050405020304" pitchFamily="18" charset="0"/>
                <a:cs typeface="Times New Roman" panose="02020603050405020304" pitchFamily="18" charset="0"/>
              </a:rPr>
              <a:t>li</a:t>
            </a:r>
            <a:r>
              <a:rPr lang="en-US" sz="2800" spc="-34" dirty="0">
                <a:latin typeface="Times New Roman" panose="02020603050405020304" pitchFamily="18" charset="0"/>
                <a:cs typeface="Times New Roman" panose="02020603050405020304" pitchFamily="18" charset="0"/>
              </a:rPr>
              <a:t>c</a:t>
            </a:r>
            <a:r>
              <a:rPr lang="en-US" sz="2800" spc="-25" dirty="0">
                <a:latin typeface="Times New Roman" panose="02020603050405020304" pitchFamily="18" charset="0"/>
                <a:cs typeface="Times New Roman" panose="02020603050405020304" pitchFamily="18" charset="0"/>
              </a:rPr>
              <a:t>a</a:t>
            </a:r>
            <a:r>
              <a:rPr lang="en-US" sz="2800" spc="-9" dirty="0">
                <a:latin typeface="Times New Roman" panose="02020603050405020304" pitchFamily="18" charset="0"/>
                <a:cs typeface="Times New Roman" panose="02020603050405020304" pitchFamily="18" charset="0"/>
              </a:rPr>
              <a:t>tio</a:t>
            </a:r>
            <a:r>
              <a:rPr lang="en-US" sz="2800" spc="-4" dirty="0">
                <a:latin typeface="Times New Roman" panose="02020603050405020304" pitchFamily="18" charset="0"/>
                <a:cs typeface="Times New Roman" panose="02020603050405020304" pitchFamily="18" charset="0"/>
              </a:rPr>
              <a:t>n</a:t>
            </a:r>
            <a:r>
              <a:rPr lang="en-US" sz="2800" spc="-9" dirty="0">
                <a:latin typeface="Times New Roman" panose="02020603050405020304" pitchFamily="18" charset="0"/>
                <a:cs typeface="Times New Roman" panose="02020603050405020304" pitchFamily="18" charset="0"/>
              </a:rPr>
              <a:t>s</a:t>
            </a:r>
            <a:r>
              <a:rPr lang="en-US" sz="2800" spc="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68808" marR="28537" algn="just">
              <a:lnSpc>
                <a:spcPct val="100097"/>
              </a:lnSpc>
            </a:pPr>
            <a:endParaRPr lang="en-US" sz="2800" dirty="0">
              <a:latin typeface="Times New Roman" panose="02020603050405020304" pitchFamily="18" charset="0"/>
              <a:cs typeface="Times New Roman" panose="02020603050405020304" pitchFamily="18" charset="0"/>
            </a:endParaRPr>
          </a:p>
          <a:p>
            <a:pPr marL="68808">
              <a:lnSpc>
                <a:spcPct val="101725"/>
              </a:lnSpc>
              <a:spcBef>
                <a:spcPts val="1000"/>
              </a:spcBef>
            </a:pPr>
            <a:endParaRPr lang="en-US" sz="2800" dirty="0">
              <a:latin typeface="Times New Roman" panose="02020603050405020304" pitchFamily="18" charset="0"/>
              <a:cs typeface="Times New Roman" panose="02020603050405020304" pitchFamily="18" charset="0"/>
            </a:endParaRPr>
          </a:p>
          <a:p>
            <a:pPr marL="68808">
              <a:lnSpc>
                <a:spcPct val="101725"/>
              </a:lnSpc>
              <a:spcBef>
                <a:spcPts val="1000"/>
              </a:spcBef>
            </a:pPr>
            <a:endParaRPr lang="en-US" sz="2800" spc="0" dirty="0">
              <a:latin typeface="Times New Roman" panose="02020603050405020304" pitchFamily="18" charset="0"/>
              <a:cs typeface="Times New Roman" panose="02020603050405020304" pitchFamily="18" charset="0"/>
            </a:endParaRPr>
          </a:p>
          <a:p>
            <a:pPr marL="68808">
              <a:lnSpc>
                <a:spcPct val="101725"/>
              </a:lnSpc>
              <a:spcBef>
                <a:spcPts val="1000"/>
              </a:spcBef>
            </a:pPr>
            <a:endParaRPr lang="en-US" sz="2800" dirty="0">
              <a:latin typeface="Times New Roman" panose="02020603050405020304" pitchFamily="18" charset="0"/>
              <a:cs typeface="Times New Roman" panose="02020603050405020304" pitchFamily="18" charset="0"/>
            </a:endParaRPr>
          </a:p>
          <a:p>
            <a:endParaRPr lang="en-US" dirty="0"/>
          </a:p>
        </p:txBody>
      </p:sp>
    </p:spTree>
    <p:custDataLst>
      <p:tags r:id="rId1"/>
    </p:custDataLst>
    <p:extLst>
      <p:ext uri="{BB962C8B-B14F-4D97-AF65-F5344CB8AC3E}">
        <p14:creationId xmlns:p14="http://schemas.microsoft.com/office/powerpoint/2010/main" val="165717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3F8F-2EFD-462D-B034-94277FD7D0D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Support Vector Machine</a:t>
            </a:r>
            <a:endParaRPr lang="en-US" dirty="0"/>
          </a:p>
        </p:txBody>
      </p:sp>
      <p:sp>
        <p:nvSpPr>
          <p:cNvPr id="3" name="Content Placeholder 2">
            <a:extLst>
              <a:ext uri="{FF2B5EF4-FFF2-40B4-BE49-F238E27FC236}">
                <a16:creationId xmlns:a16="http://schemas.microsoft.com/office/drawing/2014/main" id="{66B53D78-E681-4FEA-A2DE-2F4942B9C2CD}"/>
              </a:ext>
            </a:extLst>
          </p:cNvPr>
          <p:cNvSpPr>
            <a:spLocks noGrp="1"/>
          </p:cNvSpPr>
          <p:nvPr>
            <p:ph idx="1"/>
          </p:nvPr>
        </p:nvSpPr>
        <p:spPr/>
        <p:txBody>
          <a:bodyPr>
            <a:normAutofit/>
          </a:bodyPr>
          <a:lstStyle/>
          <a:p>
            <a:pPr marL="228600" indent="0" algn="just">
              <a:buNone/>
            </a:pPr>
            <a:r>
              <a:rPr lang="en-US" sz="2200" b="0" i="0" dirty="0">
                <a:solidFill>
                  <a:srgbClr val="292929"/>
                </a:solidFill>
                <a:effectLst/>
                <a:latin typeface="Times New Roman" panose="02020603050405020304" pitchFamily="18" charset="0"/>
                <a:cs typeface="Times New Roman" panose="02020603050405020304" pitchFamily="18" charset="0"/>
              </a:rPr>
              <a:t>Support vectors are data points that are closer to the hyperplane and influence the position and orientation of the hyperplane. Using these support vectors, we maximize the margin of the classifier. Deleting the support vectors will change the position of the hyperplane. These are the points that help us build our SVM.</a:t>
            </a:r>
            <a:endParaRPr lang="en-US" sz="2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33140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FB8630F0-7002-460B-BB53-BCB0A637340E}"/>
              </a:ext>
            </a:extLst>
          </p:cNvPr>
          <p:cNvSpPr>
            <a:spLocks noGrp="1" noChangeArrowheads="1"/>
          </p:cNvSpPr>
          <p:nvPr>
            <p:ph type="title"/>
          </p:nvPr>
        </p:nvSpPr>
        <p:spPr/>
        <p:txBody>
          <a:bodyPr/>
          <a:lstStyle/>
          <a:p>
            <a:pPr algn="just"/>
            <a:r>
              <a:rPr lang="en-US" altLang="en-US" dirty="0">
                <a:solidFill>
                  <a:schemeClr val="tx1"/>
                </a:solidFill>
                <a:latin typeface="Times New Roman" panose="02020603050405020304" pitchFamily="18" charset="0"/>
                <a:cs typeface="Times New Roman" panose="02020603050405020304" pitchFamily="18" charset="0"/>
              </a:rPr>
              <a:t>Main Ideas</a:t>
            </a:r>
          </a:p>
        </p:txBody>
      </p:sp>
      <p:sp>
        <p:nvSpPr>
          <p:cNvPr id="89091" name="Rectangle 3">
            <a:extLst>
              <a:ext uri="{FF2B5EF4-FFF2-40B4-BE49-F238E27FC236}">
                <a16:creationId xmlns:a16="http://schemas.microsoft.com/office/drawing/2014/main" id="{9C575051-4EC1-4B8D-A822-656954DB4E0F}"/>
              </a:ext>
            </a:extLst>
          </p:cNvPr>
          <p:cNvSpPr>
            <a:spLocks noGrp="1" noChangeArrowheads="1"/>
          </p:cNvSpPr>
          <p:nvPr>
            <p:ph idx="1"/>
          </p:nvPr>
        </p:nvSpPr>
        <p:spPr/>
        <p:txBody>
          <a:bodyPr>
            <a:normAutofit/>
          </a:bodyPr>
          <a:lstStyle/>
          <a:p>
            <a:pPr algn="just">
              <a:lnSpc>
                <a:spcPct val="80000"/>
              </a:lnSpc>
            </a:pPr>
            <a:r>
              <a:rPr lang="en-US" altLang="en-US" dirty="0">
                <a:solidFill>
                  <a:schemeClr val="tx1"/>
                </a:solidFill>
                <a:latin typeface="Times New Roman" panose="02020603050405020304" pitchFamily="18" charset="0"/>
                <a:cs typeface="Times New Roman" panose="02020603050405020304" pitchFamily="18" charset="0"/>
              </a:rPr>
              <a:t>Max-Margin Classifier</a:t>
            </a:r>
          </a:p>
          <a:p>
            <a:pPr lvl="1" algn="just">
              <a:lnSpc>
                <a:spcPct val="80000"/>
              </a:lnSpc>
            </a:pPr>
            <a:r>
              <a:rPr lang="en-US" altLang="en-US" dirty="0">
                <a:solidFill>
                  <a:schemeClr val="tx1"/>
                </a:solidFill>
                <a:latin typeface="Times New Roman" panose="02020603050405020304" pitchFamily="18" charset="0"/>
                <a:cs typeface="Times New Roman" panose="02020603050405020304" pitchFamily="18" charset="0"/>
              </a:rPr>
              <a:t>Formalize notion of the best linear separator</a:t>
            </a:r>
          </a:p>
          <a:p>
            <a:pPr algn="just">
              <a:lnSpc>
                <a:spcPct val="80000"/>
              </a:lnSpc>
            </a:pPr>
            <a:r>
              <a:rPr lang="en-US" altLang="en-US" dirty="0" err="1">
                <a:solidFill>
                  <a:schemeClr val="tx1"/>
                </a:solidFill>
                <a:latin typeface="Times New Roman" panose="02020603050405020304" pitchFamily="18" charset="0"/>
                <a:cs typeface="Times New Roman" panose="02020603050405020304" pitchFamily="18" charset="0"/>
              </a:rPr>
              <a:t>Lagrangian</a:t>
            </a:r>
            <a:r>
              <a:rPr lang="en-US" altLang="en-US" dirty="0">
                <a:solidFill>
                  <a:schemeClr val="tx1"/>
                </a:solidFill>
                <a:latin typeface="Times New Roman" panose="02020603050405020304" pitchFamily="18" charset="0"/>
                <a:cs typeface="Times New Roman" panose="02020603050405020304" pitchFamily="18" charset="0"/>
              </a:rPr>
              <a:t> Multipliers</a:t>
            </a:r>
          </a:p>
          <a:p>
            <a:pPr lvl="1" algn="just">
              <a:lnSpc>
                <a:spcPct val="80000"/>
              </a:lnSpc>
            </a:pPr>
            <a:r>
              <a:rPr lang="en-US" altLang="en-US" dirty="0">
                <a:solidFill>
                  <a:schemeClr val="tx1"/>
                </a:solidFill>
                <a:latin typeface="Times New Roman" panose="02020603050405020304" pitchFamily="18" charset="0"/>
                <a:cs typeface="Times New Roman" panose="02020603050405020304" pitchFamily="18" charset="0"/>
              </a:rPr>
              <a:t>Way to convert a constrained optimization problem to one that is easier to solve</a:t>
            </a:r>
          </a:p>
          <a:p>
            <a:pPr algn="just">
              <a:lnSpc>
                <a:spcPct val="80000"/>
              </a:lnSpc>
            </a:pPr>
            <a:r>
              <a:rPr lang="en-US" altLang="en-US" dirty="0">
                <a:solidFill>
                  <a:schemeClr val="tx1"/>
                </a:solidFill>
                <a:latin typeface="Times New Roman" panose="02020603050405020304" pitchFamily="18" charset="0"/>
                <a:cs typeface="Times New Roman" panose="02020603050405020304" pitchFamily="18" charset="0"/>
              </a:rPr>
              <a:t>Kernels</a:t>
            </a:r>
          </a:p>
          <a:p>
            <a:pPr lvl="1" algn="just">
              <a:lnSpc>
                <a:spcPct val="80000"/>
              </a:lnSpc>
            </a:pPr>
            <a:r>
              <a:rPr lang="en-US" altLang="en-US" dirty="0">
                <a:solidFill>
                  <a:schemeClr val="tx1"/>
                </a:solidFill>
                <a:latin typeface="Times New Roman" panose="02020603050405020304" pitchFamily="18" charset="0"/>
                <a:cs typeface="Times New Roman" panose="02020603050405020304" pitchFamily="18" charset="0"/>
              </a:rPr>
              <a:t>Projecting data into higher-dimensional space makes it linearly separable</a:t>
            </a:r>
          </a:p>
          <a:p>
            <a:pPr algn="just">
              <a:lnSpc>
                <a:spcPct val="80000"/>
              </a:lnSpc>
            </a:pPr>
            <a:r>
              <a:rPr lang="en-US" altLang="en-US" dirty="0">
                <a:solidFill>
                  <a:schemeClr val="tx1"/>
                </a:solidFill>
                <a:latin typeface="Times New Roman" panose="02020603050405020304" pitchFamily="18" charset="0"/>
                <a:cs typeface="Times New Roman" panose="02020603050405020304" pitchFamily="18" charset="0"/>
              </a:rPr>
              <a:t>Complexity</a:t>
            </a:r>
          </a:p>
          <a:p>
            <a:pPr lvl="1" algn="just">
              <a:lnSpc>
                <a:spcPct val="80000"/>
              </a:lnSpc>
            </a:pPr>
            <a:r>
              <a:rPr lang="en-US" altLang="en-US" dirty="0">
                <a:solidFill>
                  <a:schemeClr val="tx1"/>
                </a:solidFill>
                <a:latin typeface="Times New Roman" panose="02020603050405020304" pitchFamily="18" charset="0"/>
                <a:cs typeface="Times New Roman" panose="02020603050405020304" pitchFamily="18" charset="0"/>
              </a:rPr>
              <a:t>Depends only on the number of training examples, not on dimensionality of the kernel space!</a:t>
            </a:r>
          </a:p>
          <a:p>
            <a:pPr lvl="1" algn="just">
              <a:lnSpc>
                <a:spcPct val="80000"/>
              </a:lnSpc>
            </a:pPr>
            <a:endParaRPr lang="en-US" altLang="en-US" dirty="0">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0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909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0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42AA-CB6E-4A84-9302-8BDA571AE851}"/>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Support Vector Machine: Concept of hyperplane in 2D and 3D</a:t>
            </a:r>
          </a:p>
        </p:txBody>
      </p:sp>
      <p:sp>
        <p:nvSpPr>
          <p:cNvPr id="3" name="Content Placeholder 2">
            <a:extLst>
              <a:ext uri="{FF2B5EF4-FFF2-40B4-BE49-F238E27FC236}">
                <a16:creationId xmlns:a16="http://schemas.microsoft.com/office/drawing/2014/main" id="{40965B03-930C-4234-9223-2CD2DE0DB18F}"/>
              </a:ext>
            </a:extLst>
          </p:cNvPr>
          <p:cNvSpPr>
            <a:spLocks noGrp="1"/>
          </p:cNvSpPr>
          <p:nvPr>
            <p:ph idx="1"/>
          </p:nvPr>
        </p:nvSpPr>
        <p:spPr>
          <a:xfrm>
            <a:off x="936674" y="2156432"/>
            <a:ext cx="10515600" cy="3998306"/>
          </a:xfrm>
        </p:spPr>
        <p:txBody>
          <a:bodyPr>
            <a:normAutofit/>
          </a:bodyPr>
          <a:lstStyle/>
          <a:p>
            <a:pPr marL="228600" indent="0" algn="just">
              <a:buNone/>
            </a:pPr>
            <a:r>
              <a:rPr lang="en-US" sz="2200" dirty="0">
                <a:latin typeface="Times New Roman" panose="02020603050405020304" pitchFamily="18" charset="0"/>
                <a:cs typeface="Times New Roman" panose="02020603050405020304" pitchFamily="18" charset="0"/>
              </a:rPr>
              <a:t>The objecti</a:t>
            </a:r>
            <a:r>
              <a:rPr lang="en-US" sz="2200" dirty="0">
                <a:effectLst/>
                <a:latin typeface="Times New Roman" panose="02020603050405020304" pitchFamily="18" charset="0"/>
                <a:cs typeface="Times New Roman" panose="02020603050405020304" pitchFamily="18" charset="0"/>
              </a:rPr>
              <a:t>v</a:t>
            </a:r>
            <a:r>
              <a:rPr lang="en-US" sz="2200" dirty="0">
                <a:latin typeface="Times New Roman" panose="02020603050405020304" pitchFamily="18" charset="0"/>
                <a:cs typeface="Times New Roman" panose="02020603050405020304" pitchFamily="18" charset="0"/>
              </a:rPr>
              <a:t>e of the support vector machine algorithm is to find a hyperplane in an N-dimensional space(N — the number of features) that distinctly classifies the data points.</a:t>
            </a:r>
          </a:p>
        </p:txBody>
      </p:sp>
      <p:pic>
        <p:nvPicPr>
          <p:cNvPr id="1028" name="Picture 4" descr="Image for post">
            <a:extLst>
              <a:ext uri="{FF2B5EF4-FFF2-40B4-BE49-F238E27FC236}">
                <a16:creationId xmlns:a16="http://schemas.microsoft.com/office/drawing/2014/main" id="{1FD34BA4-A3EC-49D9-AC0B-0C8ECB6AA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811" y="3166595"/>
            <a:ext cx="285750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for post">
            <a:extLst>
              <a:ext uri="{FF2B5EF4-FFF2-40B4-BE49-F238E27FC236}">
                <a16:creationId xmlns:a16="http://schemas.microsoft.com/office/drawing/2014/main" id="{DE375085-46C2-4AA5-BBD3-AB5B0F562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936" y="3011844"/>
            <a:ext cx="2857500" cy="2819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0870CBE-C6AA-4171-9EB2-6AA1A6336734}"/>
              </a:ext>
            </a:extLst>
          </p:cNvPr>
          <p:cNvSpPr txBox="1"/>
          <p:nvPr/>
        </p:nvSpPr>
        <p:spPr>
          <a:xfrm>
            <a:off x="2655571" y="5864758"/>
            <a:ext cx="6098344" cy="369332"/>
          </a:xfrm>
          <a:prstGeom prst="rect">
            <a:avLst/>
          </a:prstGeom>
          <a:noFill/>
        </p:spPr>
        <p:txBody>
          <a:bodyPr wrap="square">
            <a:spAutoFit/>
          </a:bodyPr>
          <a:lstStyle/>
          <a:p>
            <a:r>
              <a:rPr lang="en-US" b="0" i="0" dirty="0">
                <a:solidFill>
                  <a:srgbClr val="757575"/>
                </a:solidFill>
                <a:effectLst/>
                <a:latin typeface="Times New Roman" panose="02020603050405020304" pitchFamily="18" charset="0"/>
                <a:cs typeface="Times New Roman" panose="02020603050405020304" pitchFamily="18" charset="0"/>
              </a:rPr>
              <a:t>Possible hyperplanes</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4B0B4F0-5C07-46EF-AFF6-33CA5EE39DBC}"/>
              </a:ext>
            </a:extLst>
          </p:cNvPr>
          <p:cNvSpPr txBox="1"/>
          <p:nvPr/>
        </p:nvSpPr>
        <p:spPr>
          <a:xfrm>
            <a:off x="4207704" y="6110979"/>
            <a:ext cx="7047622"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Courtesy: https://towardsdatascience.com/support-vector-machine-introduction-to-machine-learning-algorithms-934a444fca47</a:t>
            </a:r>
          </a:p>
        </p:txBody>
      </p:sp>
    </p:spTree>
    <p:custDataLst>
      <p:tags r:id="rId1"/>
    </p:custDataLst>
    <p:extLst>
      <p:ext uri="{BB962C8B-B14F-4D97-AF65-F5344CB8AC3E}">
        <p14:creationId xmlns:p14="http://schemas.microsoft.com/office/powerpoint/2010/main" val="77631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A261E-6E8F-40B5-862C-C3A79083B4A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Support Vector Machine: Concept of hyperplane in 2D and 3D</a:t>
            </a:r>
            <a:endParaRPr lang="en-US" dirty="0"/>
          </a:p>
        </p:txBody>
      </p:sp>
      <p:sp>
        <p:nvSpPr>
          <p:cNvPr id="3" name="Content Placeholder 2">
            <a:extLst>
              <a:ext uri="{FF2B5EF4-FFF2-40B4-BE49-F238E27FC236}">
                <a16:creationId xmlns:a16="http://schemas.microsoft.com/office/drawing/2014/main" id="{19876666-9BD6-41FB-BEF5-6A65FCFDC675}"/>
              </a:ext>
            </a:extLst>
          </p:cNvPr>
          <p:cNvSpPr>
            <a:spLocks noGrp="1"/>
          </p:cNvSpPr>
          <p:nvPr>
            <p:ph idx="1"/>
          </p:nvPr>
        </p:nvSpPr>
        <p:spPr/>
        <p:txBody>
          <a:bodyPr>
            <a:normAutofit/>
          </a:bodyPr>
          <a:lstStyle/>
          <a:p>
            <a:pPr marL="228600" indent="0" algn="just">
              <a:lnSpc>
                <a:spcPct val="150000"/>
              </a:lnSpc>
              <a:buNone/>
            </a:pPr>
            <a:r>
              <a:rPr lang="en-US" sz="2200" b="0" i="0" dirty="0">
                <a:solidFill>
                  <a:srgbClr val="292929"/>
                </a:solidFill>
                <a:effectLst/>
                <a:latin typeface="Times New Roman" panose="02020603050405020304" pitchFamily="18" charset="0"/>
                <a:cs typeface="Times New Roman" panose="02020603050405020304" pitchFamily="18" charset="0"/>
              </a:rPr>
              <a:t>To separate the two classes of data points, there are many possible hyperplanes that could be chosen. Our objective is to find a plane that has the maximum margin, i.e. the maximum distance between data points of both classes. Maximizing the margin distance provides some reinforcement so that future data points can be classified with more confidence.</a:t>
            </a:r>
            <a:endParaRPr lang="en-US" sz="2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1957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FA14A-4277-4180-BC96-D47F4D4116C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Support Vector Machine: Concept of hyperplane in 2D and 3D</a:t>
            </a:r>
          </a:p>
        </p:txBody>
      </p:sp>
      <p:sp>
        <p:nvSpPr>
          <p:cNvPr id="3" name="Content Placeholder 2">
            <a:extLst>
              <a:ext uri="{FF2B5EF4-FFF2-40B4-BE49-F238E27FC236}">
                <a16:creationId xmlns:a16="http://schemas.microsoft.com/office/drawing/2014/main" id="{923B53A4-57FC-4EC4-A599-F83A53F52F05}"/>
              </a:ext>
            </a:extLst>
          </p:cNvPr>
          <p:cNvSpPr>
            <a:spLocks noGrp="1"/>
          </p:cNvSpPr>
          <p:nvPr>
            <p:ph idx="1"/>
          </p:nvPr>
        </p:nvSpPr>
        <p:spPr>
          <a:xfrm>
            <a:off x="683455" y="2178657"/>
            <a:ext cx="10515600" cy="3998306"/>
          </a:xfrm>
        </p:spPr>
        <p:txBody>
          <a:bodyPr>
            <a:normAutofit/>
          </a:bodyPr>
          <a:lstStyle/>
          <a:p>
            <a:pPr marL="228600" indent="0" algn="just">
              <a:lnSpc>
                <a:spcPct val="150000"/>
              </a:lnSpc>
              <a:buNone/>
            </a:pPr>
            <a:r>
              <a:rPr lang="en-US" sz="2200" b="0" i="0" dirty="0">
                <a:solidFill>
                  <a:srgbClr val="292929"/>
                </a:solidFill>
                <a:effectLst/>
                <a:latin typeface="Times New Roman" panose="02020603050405020304" pitchFamily="18" charset="0"/>
                <a:cs typeface="Times New Roman" panose="02020603050405020304" pitchFamily="18" charset="0"/>
              </a:rPr>
              <a:t>Hyperplanes are decision boundaries that help classify the data points. Data points falling on either side of the hyperplane can be attributed to different classes. Also, the dimension of the hyperplane depends upon the number of features. If the number of input features is 2, then the hyperplane is just a line. If the number of input features is 3, then the hyperplane becomes a two-dimensional plane. It becomes difficult to imagine when the number of features exceeds 3.</a:t>
            </a:r>
            <a:endParaRPr lang="en-US" sz="2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539347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ACDB-2D67-43B0-8A07-FCFB973A2BB3}"/>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Support Vector Machine: Concept of hyperplane in 2D and 3D</a:t>
            </a:r>
            <a:endParaRPr lang="en-US" dirty="0"/>
          </a:p>
        </p:txBody>
      </p:sp>
      <p:pic>
        <p:nvPicPr>
          <p:cNvPr id="2050" name="Picture 2" descr="Image for post">
            <a:extLst>
              <a:ext uri="{FF2B5EF4-FFF2-40B4-BE49-F238E27FC236}">
                <a16:creationId xmlns:a16="http://schemas.microsoft.com/office/drawing/2014/main" id="{0E86B72A-8A56-4249-A9B8-317361C6C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289" y="2270757"/>
            <a:ext cx="8762328" cy="370801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270142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CD58FB1A-0BD5-48E1-A4A6-F2B692D4D3BC"/>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1\n{A7AF673C-37CC-459A-A577-F7DA9D022E20}&quot;,&quot;D:\\study\\Teaching\\CU\\even\\ML\\Unit 2&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1&quot;}}"/>
  <p:tag name="ISPRING_SCORM_RATE_SLIDES" val="0"/>
  <p:tag name="ISPRING_SCORM_RATE_QUIZZES" val="0"/>
  <p:tag name="ISPRING_SCORM_PASSING_SCORE" val="0.000000"/>
  <p:tag name="ISPRING_CURRENT_PLAYER_ID" val="universal"/>
  <p:tag name="ISPRING_PRESENTATION_TITLE" val="Lecture 9-10"/>
</p:tagLst>
</file>

<file path=ppt/tags/tag10.xml><?xml version="1.0" encoding="utf-8"?>
<p:tagLst xmlns:a="http://schemas.openxmlformats.org/drawingml/2006/main" xmlns:r="http://schemas.openxmlformats.org/officeDocument/2006/relationships" xmlns:p="http://schemas.openxmlformats.org/presentationml/2006/main">
  <p:tag name="GENSWF_SLIDE_UID" val="{65B64206-5A5D-4E21-B53E-50F8141B6E43}:356"/>
</p:tagLst>
</file>

<file path=ppt/tags/tag11.xml><?xml version="1.0" encoding="utf-8"?>
<p:tagLst xmlns:a="http://schemas.openxmlformats.org/drawingml/2006/main" xmlns:r="http://schemas.openxmlformats.org/officeDocument/2006/relationships" xmlns:p="http://schemas.openxmlformats.org/presentationml/2006/main">
  <p:tag name="GENSWF_SLIDE_UID" val="{3F22C920-0F1E-46D7-BB05-B03B5107CB01}:291"/>
</p:tagLst>
</file>

<file path=ppt/tags/tag12.xml><?xml version="1.0" encoding="utf-8"?>
<p:tagLst xmlns:a="http://schemas.openxmlformats.org/drawingml/2006/main" xmlns:r="http://schemas.openxmlformats.org/officeDocument/2006/relationships" xmlns:p="http://schemas.openxmlformats.org/presentationml/2006/main">
  <p:tag name="GENSWF_SLIDE_UID" val="{1161CC54-421E-421B-B3A2-988DDE201F10}:292"/>
</p:tagLst>
</file>

<file path=ppt/tags/tag2.xml><?xml version="1.0" encoding="utf-8"?>
<p:tagLst xmlns:a="http://schemas.openxmlformats.org/drawingml/2006/main" xmlns:r="http://schemas.openxmlformats.org/officeDocument/2006/relationships" xmlns:p="http://schemas.openxmlformats.org/presentationml/2006/main">
  <p:tag name="GENSWF_SLIDE_UID" val="{424B2EC7-8DA3-403C-9BA9-F1E10D8DAC9E}:258"/>
</p:tagLst>
</file>

<file path=ppt/tags/tag3.xml><?xml version="1.0" encoding="utf-8"?>
<p:tagLst xmlns:a="http://schemas.openxmlformats.org/drawingml/2006/main" xmlns:r="http://schemas.openxmlformats.org/officeDocument/2006/relationships" xmlns:p="http://schemas.openxmlformats.org/presentationml/2006/main">
  <p:tag name="GENSWF_SLIDE_UID" val="{C4E95A38-4F0B-4952-A14B-24FA5CE8C81E}:349"/>
</p:tagLst>
</file>

<file path=ppt/tags/tag4.xml><?xml version="1.0" encoding="utf-8"?>
<p:tagLst xmlns:a="http://schemas.openxmlformats.org/drawingml/2006/main" xmlns:r="http://schemas.openxmlformats.org/officeDocument/2006/relationships" xmlns:p="http://schemas.openxmlformats.org/presentationml/2006/main">
  <p:tag name="GENSWF_SLIDE_UID" val="{3DC2B371-4AEC-4AC9-95AC-FCA29AB06B13}:354"/>
</p:tagLst>
</file>

<file path=ppt/tags/tag5.xml><?xml version="1.0" encoding="utf-8"?>
<p:tagLst xmlns:a="http://schemas.openxmlformats.org/drawingml/2006/main" xmlns:r="http://schemas.openxmlformats.org/officeDocument/2006/relationships" xmlns:p="http://schemas.openxmlformats.org/presentationml/2006/main">
  <p:tag name="GENSWF_SLIDE_UID" val="{F96554E0-85E7-44FD-A056-6C576E8AA485}:294"/>
</p:tagLst>
</file>

<file path=ppt/tags/tag6.xml><?xml version="1.0" encoding="utf-8"?>
<p:tagLst xmlns:a="http://schemas.openxmlformats.org/drawingml/2006/main" xmlns:r="http://schemas.openxmlformats.org/officeDocument/2006/relationships" xmlns:p="http://schemas.openxmlformats.org/presentationml/2006/main">
  <p:tag name="GENSWF_SLIDE_UID" val="{12DD77E1-0CDE-44EF-B09E-A6265F11830B}:350"/>
</p:tagLst>
</file>

<file path=ppt/tags/tag7.xml><?xml version="1.0" encoding="utf-8"?>
<p:tagLst xmlns:a="http://schemas.openxmlformats.org/drawingml/2006/main" xmlns:r="http://schemas.openxmlformats.org/officeDocument/2006/relationships" xmlns:p="http://schemas.openxmlformats.org/presentationml/2006/main">
  <p:tag name="GENSWF_SLIDE_UID" val="{BF63F364-A506-42F5-BC46-89BA44E8466D}:351"/>
</p:tagLst>
</file>

<file path=ppt/tags/tag8.xml><?xml version="1.0" encoding="utf-8"?>
<p:tagLst xmlns:a="http://schemas.openxmlformats.org/drawingml/2006/main" xmlns:r="http://schemas.openxmlformats.org/officeDocument/2006/relationships" xmlns:p="http://schemas.openxmlformats.org/presentationml/2006/main">
  <p:tag name="GENSWF_SLIDE_UID" val="{822611D8-FCAA-4868-8AE8-0A710A474420}:352"/>
</p:tagLst>
</file>

<file path=ppt/tags/tag9.xml><?xml version="1.0" encoding="utf-8"?>
<p:tagLst xmlns:a="http://schemas.openxmlformats.org/drawingml/2006/main" xmlns:r="http://schemas.openxmlformats.org/officeDocument/2006/relationships" xmlns:p="http://schemas.openxmlformats.org/presentationml/2006/main">
  <p:tag name="GENSWF_SLIDE_UID" val="{128A19C3-916F-472A-AF13-302090F56AAB}:3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TotalTime>
  <Words>574</Words>
  <Application>Microsoft Office PowerPoint</Application>
  <PresentationFormat>Widescreen</PresentationFormat>
  <Paragraphs>52</Paragraphs>
  <Slides>13</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5" baseType="lpstr">
      <vt:lpstr>Arial</vt:lpstr>
      <vt:lpstr>Arial Black</vt:lpstr>
      <vt:lpstr>Calibri</vt:lpstr>
      <vt:lpstr>Calibri Light</vt:lpstr>
      <vt:lpstr>Casper</vt:lpstr>
      <vt:lpstr>Franklin Gothic Medium Cond</vt:lpstr>
      <vt:lpstr>Karla</vt:lpstr>
      <vt:lpstr>Raleway ExtraBold</vt:lpstr>
      <vt:lpstr>Times</vt:lpstr>
      <vt:lpstr>Times New Roman</vt:lpstr>
      <vt:lpstr>Office Theme</vt:lpstr>
      <vt:lpstr>CorelDRAW</vt:lpstr>
      <vt:lpstr>PowerPoint Presentation</vt:lpstr>
      <vt:lpstr>Course Objectives </vt:lpstr>
      <vt:lpstr>Course Outcomes </vt:lpstr>
      <vt:lpstr> Support Vector Machine</vt:lpstr>
      <vt:lpstr>Main Ideas</vt:lpstr>
      <vt:lpstr>Support Vector Machine: Concept of hyperplane in 2D and 3D</vt:lpstr>
      <vt:lpstr>Support Vector Machine: Concept of hyperplane in 2D and 3D</vt:lpstr>
      <vt:lpstr>Support Vector Machine: Concept of hyperplane in 2D and 3D</vt:lpstr>
      <vt:lpstr>Support Vector Machine: Concept of hyperplane in 2D and 3D</vt:lpstr>
      <vt:lpstr>Support Vector Machine: Concept of hyperplane in 2D and 3D</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9-10</dc:title>
  <dc:creator>gaurav srivastav</dc:creator>
  <cp:lastModifiedBy>user</cp:lastModifiedBy>
  <cp:revision>24</cp:revision>
  <dcterms:created xsi:type="dcterms:W3CDTF">2021-01-13T09:24:46Z</dcterms:created>
  <dcterms:modified xsi:type="dcterms:W3CDTF">2023-01-07T05:00:30Z</dcterms:modified>
</cp:coreProperties>
</file>